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0" r:id="rId6"/>
    <p:sldId id="262" r:id="rId7"/>
    <p:sldId id="258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350091-56BF-440F-B863-F4B93C5DC45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7E169E9C-16A8-48A2-8BAE-EA062EC786AA}">
      <dgm:prSet phldrT="[Texto]"/>
      <dgm:spPr/>
      <dgm:t>
        <a:bodyPr/>
        <a:lstStyle/>
        <a:p>
          <a:r>
            <a:rPr lang="es-CO" dirty="0"/>
            <a:t>Ingesta</a:t>
          </a:r>
        </a:p>
      </dgm:t>
    </dgm:pt>
    <dgm:pt modelId="{B00FA3B1-C1DB-4BC2-AFA5-3D48ED093BB0}" type="parTrans" cxnId="{24F35518-AD60-4FE2-9B6C-11076CDC9B0C}">
      <dgm:prSet/>
      <dgm:spPr/>
      <dgm:t>
        <a:bodyPr/>
        <a:lstStyle/>
        <a:p>
          <a:endParaRPr lang="es-CO"/>
        </a:p>
      </dgm:t>
    </dgm:pt>
    <dgm:pt modelId="{CFD50BE9-C4ED-41E8-9075-5075FB75D586}" type="sibTrans" cxnId="{24F35518-AD60-4FE2-9B6C-11076CDC9B0C}">
      <dgm:prSet/>
      <dgm:spPr/>
      <dgm:t>
        <a:bodyPr/>
        <a:lstStyle/>
        <a:p>
          <a:endParaRPr lang="es-CO"/>
        </a:p>
      </dgm:t>
    </dgm:pt>
    <dgm:pt modelId="{05A3A1D3-DED0-4890-87BE-CEF945EAE560}">
      <dgm:prSet phldrT="[Texto]"/>
      <dgm:spPr/>
      <dgm:t>
        <a:bodyPr/>
        <a:lstStyle/>
        <a:p>
          <a:r>
            <a:rPr lang="es-CO" dirty="0"/>
            <a:t>Búsqueda</a:t>
          </a:r>
        </a:p>
      </dgm:t>
    </dgm:pt>
    <dgm:pt modelId="{4CD0663C-7712-453E-A817-29AFB2FA01BA}" type="parTrans" cxnId="{B9A5ECF9-EC87-47F8-A391-CF38F3CCE674}">
      <dgm:prSet/>
      <dgm:spPr/>
      <dgm:t>
        <a:bodyPr/>
        <a:lstStyle/>
        <a:p>
          <a:endParaRPr lang="es-CO"/>
        </a:p>
      </dgm:t>
    </dgm:pt>
    <dgm:pt modelId="{085C3571-6B32-4ECD-A0E7-012DE2768EC5}" type="sibTrans" cxnId="{B9A5ECF9-EC87-47F8-A391-CF38F3CCE674}">
      <dgm:prSet/>
      <dgm:spPr/>
      <dgm:t>
        <a:bodyPr/>
        <a:lstStyle/>
        <a:p>
          <a:endParaRPr lang="es-CO"/>
        </a:p>
      </dgm:t>
    </dgm:pt>
    <dgm:pt modelId="{209819F9-1BB9-4339-9D48-07231A378D35}">
      <dgm:prSet phldrT="[Texto]"/>
      <dgm:spPr/>
      <dgm:t>
        <a:bodyPr/>
        <a:lstStyle/>
        <a:p>
          <a:r>
            <a:rPr lang="es-CO" dirty="0"/>
            <a:t>Recuperación</a:t>
          </a:r>
        </a:p>
      </dgm:t>
    </dgm:pt>
    <dgm:pt modelId="{358C931D-014F-4ECC-A4D1-243E3EA35731}" type="parTrans" cxnId="{EB305516-F104-4A38-8C63-17EF663B070E}">
      <dgm:prSet/>
      <dgm:spPr/>
      <dgm:t>
        <a:bodyPr/>
        <a:lstStyle/>
        <a:p>
          <a:endParaRPr lang="es-CO"/>
        </a:p>
      </dgm:t>
    </dgm:pt>
    <dgm:pt modelId="{008A7D59-BEA7-47D0-871F-7722410247CA}" type="sibTrans" cxnId="{EB305516-F104-4A38-8C63-17EF663B070E}">
      <dgm:prSet/>
      <dgm:spPr/>
      <dgm:t>
        <a:bodyPr/>
        <a:lstStyle/>
        <a:p>
          <a:endParaRPr lang="es-CO"/>
        </a:p>
      </dgm:t>
    </dgm:pt>
    <dgm:pt modelId="{50B0D72D-BFC7-48AA-AEAA-5DF77ABA8559}">
      <dgm:prSet phldrT="[Texto]"/>
      <dgm:spPr/>
      <dgm:t>
        <a:bodyPr/>
        <a:lstStyle/>
        <a:p>
          <a:r>
            <a:rPr lang="es-CO" dirty="0"/>
            <a:t>Almacenamiento</a:t>
          </a:r>
        </a:p>
      </dgm:t>
    </dgm:pt>
    <dgm:pt modelId="{1AF29C8D-7223-4940-8481-4C47C7220962}" type="parTrans" cxnId="{8196FFD3-5F77-4AFE-83FC-CFDAFCF8CB93}">
      <dgm:prSet/>
      <dgm:spPr/>
      <dgm:t>
        <a:bodyPr/>
        <a:lstStyle/>
        <a:p>
          <a:endParaRPr lang="es-CO"/>
        </a:p>
      </dgm:t>
    </dgm:pt>
    <dgm:pt modelId="{4DA9C321-7AEE-4119-B38E-F34C99079779}" type="sibTrans" cxnId="{8196FFD3-5F77-4AFE-83FC-CFDAFCF8CB93}">
      <dgm:prSet/>
      <dgm:spPr/>
      <dgm:t>
        <a:bodyPr/>
        <a:lstStyle/>
        <a:p>
          <a:endParaRPr lang="es-CO"/>
        </a:p>
      </dgm:t>
    </dgm:pt>
    <dgm:pt modelId="{3586FB35-0E12-4FD1-90B3-A641524C1D02}">
      <dgm:prSet phldrT="[Texto]"/>
      <dgm:spPr/>
      <dgm:t>
        <a:bodyPr/>
        <a:lstStyle/>
        <a:p>
          <a:r>
            <a:rPr lang="es-CO" dirty="0"/>
            <a:t>Indexación</a:t>
          </a:r>
        </a:p>
      </dgm:t>
    </dgm:pt>
    <dgm:pt modelId="{B2B2849E-E999-4A76-BBB7-E130F897F231}" type="parTrans" cxnId="{6BC0D6B6-3A01-4B68-9F2B-E130099A63D1}">
      <dgm:prSet/>
      <dgm:spPr/>
      <dgm:t>
        <a:bodyPr/>
        <a:lstStyle/>
        <a:p>
          <a:endParaRPr lang="es-CO"/>
        </a:p>
      </dgm:t>
    </dgm:pt>
    <dgm:pt modelId="{540CA874-D7CF-498A-9AEC-1EDDDA3A8CD5}" type="sibTrans" cxnId="{6BC0D6B6-3A01-4B68-9F2B-E130099A63D1}">
      <dgm:prSet/>
      <dgm:spPr/>
      <dgm:t>
        <a:bodyPr/>
        <a:lstStyle/>
        <a:p>
          <a:endParaRPr lang="es-CO"/>
        </a:p>
      </dgm:t>
    </dgm:pt>
    <dgm:pt modelId="{2D6BA77B-C4FE-4552-860F-5FB510E05EAB}">
      <dgm:prSet phldrT="[Texto]"/>
      <dgm:spPr/>
      <dgm:t>
        <a:bodyPr/>
        <a:lstStyle/>
        <a:p>
          <a:r>
            <a:rPr lang="es-CO" dirty="0"/>
            <a:t>Navegación</a:t>
          </a:r>
        </a:p>
      </dgm:t>
    </dgm:pt>
    <dgm:pt modelId="{B7205A95-7A3D-4DBF-A811-1F2581AB8694}" type="parTrans" cxnId="{D266945A-DF32-4057-A798-FD3A1CDE5172}">
      <dgm:prSet/>
      <dgm:spPr/>
      <dgm:t>
        <a:bodyPr/>
        <a:lstStyle/>
        <a:p>
          <a:endParaRPr lang="es-CO"/>
        </a:p>
      </dgm:t>
    </dgm:pt>
    <dgm:pt modelId="{8A26A117-F3CB-488E-9A9A-B319660CBD22}" type="sibTrans" cxnId="{D266945A-DF32-4057-A798-FD3A1CDE5172}">
      <dgm:prSet/>
      <dgm:spPr/>
      <dgm:t>
        <a:bodyPr/>
        <a:lstStyle/>
        <a:p>
          <a:endParaRPr lang="es-CO"/>
        </a:p>
      </dgm:t>
    </dgm:pt>
    <dgm:pt modelId="{2F9E79AF-1B4D-44DB-A572-0A8F7FBA0793}">
      <dgm:prSet phldrT="[Texto]"/>
      <dgm:spPr/>
      <dgm:t>
        <a:bodyPr/>
        <a:lstStyle/>
        <a:p>
          <a:r>
            <a:rPr lang="es-CO" dirty="0"/>
            <a:t>Visualización</a:t>
          </a:r>
        </a:p>
      </dgm:t>
    </dgm:pt>
    <dgm:pt modelId="{B312015F-D15E-4C27-B3A9-B742A1AB7505}" type="parTrans" cxnId="{ED46DB5C-97E5-4DF0-BF3B-CD29E749F0A2}">
      <dgm:prSet/>
      <dgm:spPr/>
      <dgm:t>
        <a:bodyPr/>
        <a:lstStyle/>
        <a:p>
          <a:endParaRPr lang="es-CO"/>
        </a:p>
      </dgm:t>
    </dgm:pt>
    <dgm:pt modelId="{8D19F529-C6C3-4785-8A0B-B4E1E8A438A6}" type="sibTrans" cxnId="{ED46DB5C-97E5-4DF0-BF3B-CD29E749F0A2}">
      <dgm:prSet/>
      <dgm:spPr/>
      <dgm:t>
        <a:bodyPr/>
        <a:lstStyle/>
        <a:p>
          <a:endParaRPr lang="es-CO"/>
        </a:p>
      </dgm:t>
    </dgm:pt>
    <dgm:pt modelId="{D0DFB5E9-CE9A-4904-9E97-36B50920CE2A}" type="pres">
      <dgm:prSet presAssocID="{DB350091-56BF-440F-B863-F4B93C5DC459}" presName="linearFlow" presStyleCnt="0">
        <dgm:presLayoutVars>
          <dgm:resizeHandles val="exact"/>
        </dgm:presLayoutVars>
      </dgm:prSet>
      <dgm:spPr/>
    </dgm:pt>
    <dgm:pt modelId="{3BB626F6-8715-4C24-BEA7-CC1E370167DB}" type="pres">
      <dgm:prSet presAssocID="{7E169E9C-16A8-48A2-8BAE-EA062EC786AA}" presName="node" presStyleLbl="node1" presStyleIdx="0" presStyleCnt="7">
        <dgm:presLayoutVars>
          <dgm:bulletEnabled val="1"/>
        </dgm:presLayoutVars>
      </dgm:prSet>
      <dgm:spPr/>
    </dgm:pt>
    <dgm:pt modelId="{6C53811C-6A93-4761-9EA2-16BC5E625DF2}" type="pres">
      <dgm:prSet presAssocID="{CFD50BE9-C4ED-41E8-9075-5075FB75D586}" presName="sibTrans" presStyleLbl="sibTrans2D1" presStyleIdx="0" presStyleCnt="6"/>
      <dgm:spPr/>
    </dgm:pt>
    <dgm:pt modelId="{6C8C0EC8-9ABD-4D01-B52D-939925110096}" type="pres">
      <dgm:prSet presAssocID="{CFD50BE9-C4ED-41E8-9075-5075FB75D586}" presName="connectorText" presStyleLbl="sibTrans2D1" presStyleIdx="0" presStyleCnt="6"/>
      <dgm:spPr/>
    </dgm:pt>
    <dgm:pt modelId="{268CC4BA-FFF4-4844-9232-EDA98172B468}" type="pres">
      <dgm:prSet presAssocID="{50B0D72D-BFC7-48AA-AEAA-5DF77ABA8559}" presName="node" presStyleLbl="node1" presStyleIdx="1" presStyleCnt="7">
        <dgm:presLayoutVars>
          <dgm:bulletEnabled val="1"/>
        </dgm:presLayoutVars>
      </dgm:prSet>
      <dgm:spPr/>
    </dgm:pt>
    <dgm:pt modelId="{07776663-FF68-4EB2-9649-BFB5FD6E6091}" type="pres">
      <dgm:prSet presAssocID="{4DA9C321-7AEE-4119-B38E-F34C99079779}" presName="sibTrans" presStyleLbl="sibTrans2D1" presStyleIdx="1" presStyleCnt="6"/>
      <dgm:spPr/>
    </dgm:pt>
    <dgm:pt modelId="{7B04321B-AF82-49EC-9186-E41B1A6216CA}" type="pres">
      <dgm:prSet presAssocID="{4DA9C321-7AEE-4119-B38E-F34C99079779}" presName="connectorText" presStyleLbl="sibTrans2D1" presStyleIdx="1" presStyleCnt="6"/>
      <dgm:spPr/>
    </dgm:pt>
    <dgm:pt modelId="{D939F05F-4A2E-42A4-8CF9-5F691C835775}" type="pres">
      <dgm:prSet presAssocID="{3586FB35-0E12-4FD1-90B3-A641524C1D02}" presName="node" presStyleLbl="node1" presStyleIdx="2" presStyleCnt="7">
        <dgm:presLayoutVars>
          <dgm:bulletEnabled val="1"/>
        </dgm:presLayoutVars>
      </dgm:prSet>
      <dgm:spPr/>
    </dgm:pt>
    <dgm:pt modelId="{BDD25DE8-03C9-40C4-BE87-B49C32A6F8B5}" type="pres">
      <dgm:prSet presAssocID="{540CA874-D7CF-498A-9AEC-1EDDDA3A8CD5}" presName="sibTrans" presStyleLbl="sibTrans2D1" presStyleIdx="2" presStyleCnt="6"/>
      <dgm:spPr/>
    </dgm:pt>
    <dgm:pt modelId="{0C94D1E5-9290-41E8-9A0B-D6763159C6B2}" type="pres">
      <dgm:prSet presAssocID="{540CA874-D7CF-498A-9AEC-1EDDDA3A8CD5}" presName="connectorText" presStyleLbl="sibTrans2D1" presStyleIdx="2" presStyleCnt="6"/>
      <dgm:spPr/>
    </dgm:pt>
    <dgm:pt modelId="{FADB9A42-804B-471B-AF2E-3E4054A4D9FE}" type="pres">
      <dgm:prSet presAssocID="{05A3A1D3-DED0-4890-87BE-CEF945EAE560}" presName="node" presStyleLbl="node1" presStyleIdx="3" presStyleCnt="7">
        <dgm:presLayoutVars>
          <dgm:bulletEnabled val="1"/>
        </dgm:presLayoutVars>
      </dgm:prSet>
      <dgm:spPr/>
    </dgm:pt>
    <dgm:pt modelId="{143C5ED8-7E2A-4205-A594-41B8FBB869B4}" type="pres">
      <dgm:prSet presAssocID="{085C3571-6B32-4ECD-A0E7-012DE2768EC5}" presName="sibTrans" presStyleLbl="sibTrans2D1" presStyleIdx="3" presStyleCnt="6"/>
      <dgm:spPr/>
    </dgm:pt>
    <dgm:pt modelId="{2B617F07-E35C-4FCF-BE0F-735DCBA33C33}" type="pres">
      <dgm:prSet presAssocID="{085C3571-6B32-4ECD-A0E7-012DE2768EC5}" presName="connectorText" presStyleLbl="sibTrans2D1" presStyleIdx="3" presStyleCnt="6"/>
      <dgm:spPr/>
    </dgm:pt>
    <dgm:pt modelId="{4F741DC6-82AF-49E3-ABF6-13D567B7ED03}" type="pres">
      <dgm:prSet presAssocID="{209819F9-1BB9-4339-9D48-07231A378D35}" presName="node" presStyleLbl="node1" presStyleIdx="4" presStyleCnt="7">
        <dgm:presLayoutVars>
          <dgm:bulletEnabled val="1"/>
        </dgm:presLayoutVars>
      </dgm:prSet>
      <dgm:spPr/>
    </dgm:pt>
    <dgm:pt modelId="{657C4216-4FCA-4608-879E-C418C0F46E8A}" type="pres">
      <dgm:prSet presAssocID="{008A7D59-BEA7-47D0-871F-7722410247CA}" presName="sibTrans" presStyleLbl="sibTrans2D1" presStyleIdx="4" presStyleCnt="6"/>
      <dgm:spPr/>
    </dgm:pt>
    <dgm:pt modelId="{085533C3-C2BE-4259-BBDF-C57712751277}" type="pres">
      <dgm:prSet presAssocID="{008A7D59-BEA7-47D0-871F-7722410247CA}" presName="connectorText" presStyleLbl="sibTrans2D1" presStyleIdx="4" presStyleCnt="6"/>
      <dgm:spPr/>
    </dgm:pt>
    <dgm:pt modelId="{C23F17E7-1B22-43BD-BB1E-15CA1528B59E}" type="pres">
      <dgm:prSet presAssocID="{2D6BA77B-C4FE-4552-860F-5FB510E05EAB}" presName="node" presStyleLbl="node1" presStyleIdx="5" presStyleCnt="7">
        <dgm:presLayoutVars>
          <dgm:bulletEnabled val="1"/>
        </dgm:presLayoutVars>
      </dgm:prSet>
      <dgm:spPr/>
    </dgm:pt>
    <dgm:pt modelId="{780B8C32-E83C-4424-B58E-9AF97E8A23E0}" type="pres">
      <dgm:prSet presAssocID="{8A26A117-F3CB-488E-9A9A-B319660CBD22}" presName="sibTrans" presStyleLbl="sibTrans2D1" presStyleIdx="5" presStyleCnt="6"/>
      <dgm:spPr/>
    </dgm:pt>
    <dgm:pt modelId="{DFFB552B-9823-4308-9C5A-851D64F33A2A}" type="pres">
      <dgm:prSet presAssocID="{8A26A117-F3CB-488E-9A9A-B319660CBD22}" presName="connectorText" presStyleLbl="sibTrans2D1" presStyleIdx="5" presStyleCnt="6"/>
      <dgm:spPr/>
    </dgm:pt>
    <dgm:pt modelId="{335712CD-F337-4385-AA15-EE56DB98B2C8}" type="pres">
      <dgm:prSet presAssocID="{2F9E79AF-1B4D-44DB-A572-0A8F7FBA0793}" presName="node" presStyleLbl="node1" presStyleIdx="6" presStyleCnt="7">
        <dgm:presLayoutVars>
          <dgm:bulletEnabled val="1"/>
        </dgm:presLayoutVars>
      </dgm:prSet>
      <dgm:spPr/>
    </dgm:pt>
  </dgm:ptLst>
  <dgm:cxnLst>
    <dgm:cxn modelId="{4D57DD0C-09BF-4CC9-8E66-234A0FC73679}" type="presOf" srcId="{008A7D59-BEA7-47D0-871F-7722410247CA}" destId="{085533C3-C2BE-4259-BBDF-C57712751277}" srcOrd="1" destOrd="0" presId="urn:microsoft.com/office/officeart/2005/8/layout/process2"/>
    <dgm:cxn modelId="{3100AF13-1FA5-4FBC-A8F1-122DDB83A60E}" type="presOf" srcId="{540CA874-D7CF-498A-9AEC-1EDDDA3A8CD5}" destId="{BDD25DE8-03C9-40C4-BE87-B49C32A6F8B5}" srcOrd="0" destOrd="0" presId="urn:microsoft.com/office/officeart/2005/8/layout/process2"/>
    <dgm:cxn modelId="{EB305516-F104-4A38-8C63-17EF663B070E}" srcId="{DB350091-56BF-440F-B863-F4B93C5DC459}" destId="{209819F9-1BB9-4339-9D48-07231A378D35}" srcOrd="4" destOrd="0" parTransId="{358C931D-014F-4ECC-A4D1-243E3EA35731}" sibTransId="{008A7D59-BEA7-47D0-871F-7722410247CA}"/>
    <dgm:cxn modelId="{24F35518-AD60-4FE2-9B6C-11076CDC9B0C}" srcId="{DB350091-56BF-440F-B863-F4B93C5DC459}" destId="{7E169E9C-16A8-48A2-8BAE-EA062EC786AA}" srcOrd="0" destOrd="0" parTransId="{B00FA3B1-C1DB-4BC2-AFA5-3D48ED093BB0}" sibTransId="{CFD50BE9-C4ED-41E8-9075-5075FB75D586}"/>
    <dgm:cxn modelId="{6EF5C331-ADDB-4114-A6B0-05EB6D13DF82}" type="presOf" srcId="{8A26A117-F3CB-488E-9A9A-B319660CBD22}" destId="{780B8C32-E83C-4424-B58E-9AF97E8A23E0}" srcOrd="0" destOrd="0" presId="urn:microsoft.com/office/officeart/2005/8/layout/process2"/>
    <dgm:cxn modelId="{359BDD35-9BA2-41D1-8066-20F064829673}" type="presOf" srcId="{8A26A117-F3CB-488E-9A9A-B319660CBD22}" destId="{DFFB552B-9823-4308-9C5A-851D64F33A2A}" srcOrd="1" destOrd="0" presId="urn:microsoft.com/office/officeart/2005/8/layout/process2"/>
    <dgm:cxn modelId="{ED46DB5C-97E5-4DF0-BF3B-CD29E749F0A2}" srcId="{DB350091-56BF-440F-B863-F4B93C5DC459}" destId="{2F9E79AF-1B4D-44DB-A572-0A8F7FBA0793}" srcOrd="6" destOrd="0" parTransId="{B312015F-D15E-4C27-B3A9-B742A1AB7505}" sibTransId="{8D19F529-C6C3-4785-8A0B-B4E1E8A438A6}"/>
    <dgm:cxn modelId="{A4698561-38AF-4B88-9DA3-D329B0596BAC}" type="presOf" srcId="{7E169E9C-16A8-48A2-8BAE-EA062EC786AA}" destId="{3BB626F6-8715-4C24-BEA7-CC1E370167DB}" srcOrd="0" destOrd="0" presId="urn:microsoft.com/office/officeart/2005/8/layout/process2"/>
    <dgm:cxn modelId="{F9D9F644-92C0-4B16-B9B3-4B6073424EC0}" type="presOf" srcId="{50B0D72D-BFC7-48AA-AEAA-5DF77ABA8559}" destId="{268CC4BA-FFF4-4844-9232-EDA98172B468}" srcOrd="0" destOrd="0" presId="urn:microsoft.com/office/officeart/2005/8/layout/process2"/>
    <dgm:cxn modelId="{553DEA49-FC06-41A6-B636-EBD7CB916300}" type="presOf" srcId="{CFD50BE9-C4ED-41E8-9075-5075FB75D586}" destId="{6C8C0EC8-9ABD-4D01-B52D-939925110096}" srcOrd="1" destOrd="0" presId="urn:microsoft.com/office/officeart/2005/8/layout/process2"/>
    <dgm:cxn modelId="{1A52ED54-1694-4221-B635-4644FEF4D2D8}" type="presOf" srcId="{DB350091-56BF-440F-B863-F4B93C5DC459}" destId="{D0DFB5E9-CE9A-4904-9E97-36B50920CE2A}" srcOrd="0" destOrd="0" presId="urn:microsoft.com/office/officeart/2005/8/layout/process2"/>
    <dgm:cxn modelId="{FC538857-FBED-44A8-A505-64A143B6E305}" type="presOf" srcId="{085C3571-6B32-4ECD-A0E7-012DE2768EC5}" destId="{2B617F07-E35C-4FCF-BE0F-735DCBA33C33}" srcOrd="1" destOrd="0" presId="urn:microsoft.com/office/officeart/2005/8/layout/process2"/>
    <dgm:cxn modelId="{D266945A-DF32-4057-A798-FD3A1CDE5172}" srcId="{DB350091-56BF-440F-B863-F4B93C5DC459}" destId="{2D6BA77B-C4FE-4552-860F-5FB510E05EAB}" srcOrd="5" destOrd="0" parTransId="{B7205A95-7A3D-4DBF-A811-1F2581AB8694}" sibTransId="{8A26A117-F3CB-488E-9A9A-B319660CBD22}"/>
    <dgm:cxn modelId="{CBF8FA85-A49B-4131-B5B5-D9B851B0BCF0}" type="presOf" srcId="{2F9E79AF-1B4D-44DB-A572-0A8F7FBA0793}" destId="{335712CD-F337-4385-AA15-EE56DB98B2C8}" srcOrd="0" destOrd="0" presId="urn:microsoft.com/office/officeart/2005/8/layout/process2"/>
    <dgm:cxn modelId="{5A33AF92-0D9F-434F-951B-590C2AFD2BA8}" type="presOf" srcId="{085C3571-6B32-4ECD-A0E7-012DE2768EC5}" destId="{143C5ED8-7E2A-4205-A594-41B8FBB869B4}" srcOrd="0" destOrd="0" presId="urn:microsoft.com/office/officeart/2005/8/layout/process2"/>
    <dgm:cxn modelId="{FC350098-31BD-4DBF-A05D-5BD561A88EC9}" type="presOf" srcId="{CFD50BE9-C4ED-41E8-9075-5075FB75D586}" destId="{6C53811C-6A93-4761-9EA2-16BC5E625DF2}" srcOrd="0" destOrd="0" presId="urn:microsoft.com/office/officeart/2005/8/layout/process2"/>
    <dgm:cxn modelId="{B8EE3799-901A-4971-8C7E-6F7F69392775}" type="presOf" srcId="{209819F9-1BB9-4339-9D48-07231A378D35}" destId="{4F741DC6-82AF-49E3-ABF6-13D567B7ED03}" srcOrd="0" destOrd="0" presId="urn:microsoft.com/office/officeart/2005/8/layout/process2"/>
    <dgm:cxn modelId="{358F6EA9-B6F4-441D-80AA-06BCF50C85C7}" type="presOf" srcId="{05A3A1D3-DED0-4890-87BE-CEF945EAE560}" destId="{FADB9A42-804B-471B-AF2E-3E4054A4D9FE}" srcOrd="0" destOrd="0" presId="urn:microsoft.com/office/officeart/2005/8/layout/process2"/>
    <dgm:cxn modelId="{6BC0D6B6-3A01-4B68-9F2B-E130099A63D1}" srcId="{DB350091-56BF-440F-B863-F4B93C5DC459}" destId="{3586FB35-0E12-4FD1-90B3-A641524C1D02}" srcOrd="2" destOrd="0" parTransId="{B2B2849E-E999-4A76-BBB7-E130F897F231}" sibTransId="{540CA874-D7CF-498A-9AEC-1EDDDA3A8CD5}"/>
    <dgm:cxn modelId="{872694B8-01A9-4203-9E56-DD5A1FFCBD0D}" type="presOf" srcId="{4DA9C321-7AEE-4119-B38E-F34C99079779}" destId="{07776663-FF68-4EB2-9649-BFB5FD6E6091}" srcOrd="0" destOrd="0" presId="urn:microsoft.com/office/officeart/2005/8/layout/process2"/>
    <dgm:cxn modelId="{E30083C9-06F3-40F4-A6B4-D2E70990A017}" type="presOf" srcId="{540CA874-D7CF-498A-9AEC-1EDDDA3A8CD5}" destId="{0C94D1E5-9290-41E8-9A0B-D6763159C6B2}" srcOrd="1" destOrd="0" presId="urn:microsoft.com/office/officeart/2005/8/layout/process2"/>
    <dgm:cxn modelId="{8196FFD3-5F77-4AFE-83FC-CFDAFCF8CB93}" srcId="{DB350091-56BF-440F-B863-F4B93C5DC459}" destId="{50B0D72D-BFC7-48AA-AEAA-5DF77ABA8559}" srcOrd="1" destOrd="0" parTransId="{1AF29C8D-7223-4940-8481-4C47C7220962}" sibTransId="{4DA9C321-7AEE-4119-B38E-F34C99079779}"/>
    <dgm:cxn modelId="{A873FDD4-765F-4C0C-B246-1F51FCDAADBD}" type="presOf" srcId="{4DA9C321-7AEE-4119-B38E-F34C99079779}" destId="{7B04321B-AF82-49EC-9186-E41B1A6216CA}" srcOrd="1" destOrd="0" presId="urn:microsoft.com/office/officeart/2005/8/layout/process2"/>
    <dgm:cxn modelId="{953E0AED-7493-4F99-90A5-4A498E71082E}" type="presOf" srcId="{3586FB35-0E12-4FD1-90B3-A641524C1D02}" destId="{D939F05F-4A2E-42A4-8CF9-5F691C835775}" srcOrd="0" destOrd="0" presId="urn:microsoft.com/office/officeart/2005/8/layout/process2"/>
    <dgm:cxn modelId="{34B8E0F1-AB75-4EF8-B051-9DA38A957363}" type="presOf" srcId="{008A7D59-BEA7-47D0-871F-7722410247CA}" destId="{657C4216-4FCA-4608-879E-C418C0F46E8A}" srcOrd="0" destOrd="0" presId="urn:microsoft.com/office/officeart/2005/8/layout/process2"/>
    <dgm:cxn modelId="{B9A5ECF9-EC87-47F8-A391-CF38F3CCE674}" srcId="{DB350091-56BF-440F-B863-F4B93C5DC459}" destId="{05A3A1D3-DED0-4890-87BE-CEF945EAE560}" srcOrd="3" destOrd="0" parTransId="{4CD0663C-7712-453E-A817-29AFB2FA01BA}" sibTransId="{085C3571-6B32-4ECD-A0E7-012DE2768EC5}"/>
    <dgm:cxn modelId="{3591A3FF-BE5B-4FD3-A05A-A6B214AB9E1B}" type="presOf" srcId="{2D6BA77B-C4FE-4552-860F-5FB510E05EAB}" destId="{C23F17E7-1B22-43BD-BB1E-15CA1528B59E}" srcOrd="0" destOrd="0" presId="urn:microsoft.com/office/officeart/2005/8/layout/process2"/>
    <dgm:cxn modelId="{34524090-60C2-40D8-94EA-F6E9C31A0CB5}" type="presParOf" srcId="{D0DFB5E9-CE9A-4904-9E97-36B50920CE2A}" destId="{3BB626F6-8715-4C24-BEA7-CC1E370167DB}" srcOrd="0" destOrd="0" presId="urn:microsoft.com/office/officeart/2005/8/layout/process2"/>
    <dgm:cxn modelId="{9926703D-F12A-41A6-ADA7-763CBAD7DFB2}" type="presParOf" srcId="{D0DFB5E9-CE9A-4904-9E97-36B50920CE2A}" destId="{6C53811C-6A93-4761-9EA2-16BC5E625DF2}" srcOrd="1" destOrd="0" presId="urn:microsoft.com/office/officeart/2005/8/layout/process2"/>
    <dgm:cxn modelId="{96CF895B-1529-4B77-8B24-73712D2227C5}" type="presParOf" srcId="{6C53811C-6A93-4761-9EA2-16BC5E625DF2}" destId="{6C8C0EC8-9ABD-4D01-B52D-939925110096}" srcOrd="0" destOrd="0" presId="urn:microsoft.com/office/officeart/2005/8/layout/process2"/>
    <dgm:cxn modelId="{674E8BA1-9762-432C-AEA3-258FC0587B70}" type="presParOf" srcId="{D0DFB5E9-CE9A-4904-9E97-36B50920CE2A}" destId="{268CC4BA-FFF4-4844-9232-EDA98172B468}" srcOrd="2" destOrd="0" presId="urn:microsoft.com/office/officeart/2005/8/layout/process2"/>
    <dgm:cxn modelId="{BA10E5A1-8C2E-483D-8EA9-CDB799B7007A}" type="presParOf" srcId="{D0DFB5E9-CE9A-4904-9E97-36B50920CE2A}" destId="{07776663-FF68-4EB2-9649-BFB5FD6E6091}" srcOrd="3" destOrd="0" presId="urn:microsoft.com/office/officeart/2005/8/layout/process2"/>
    <dgm:cxn modelId="{282EC284-2F31-4B03-A183-791574A19372}" type="presParOf" srcId="{07776663-FF68-4EB2-9649-BFB5FD6E6091}" destId="{7B04321B-AF82-49EC-9186-E41B1A6216CA}" srcOrd="0" destOrd="0" presId="urn:microsoft.com/office/officeart/2005/8/layout/process2"/>
    <dgm:cxn modelId="{EE8AA1FE-1B42-463D-A5C8-67C3D81EFBE5}" type="presParOf" srcId="{D0DFB5E9-CE9A-4904-9E97-36B50920CE2A}" destId="{D939F05F-4A2E-42A4-8CF9-5F691C835775}" srcOrd="4" destOrd="0" presId="urn:microsoft.com/office/officeart/2005/8/layout/process2"/>
    <dgm:cxn modelId="{5682ABA1-517C-4281-A7F4-8BE54953E07C}" type="presParOf" srcId="{D0DFB5E9-CE9A-4904-9E97-36B50920CE2A}" destId="{BDD25DE8-03C9-40C4-BE87-B49C32A6F8B5}" srcOrd="5" destOrd="0" presId="urn:microsoft.com/office/officeart/2005/8/layout/process2"/>
    <dgm:cxn modelId="{F87430E4-D84A-49D0-A76E-57EF9F4E925E}" type="presParOf" srcId="{BDD25DE8-03C9-40C4-BE87-B49C32A6F8B5}" destId="{0C94D1E5-9290-41E8-9A0B-D6763159C6B2}" srcOrd="0" destOrd="0" presId="urn:microsoft.com/office/officeart/2005/8/layout/process2"/>
    <dgm:cxn modelId="{0EE1A772-EB11-452B-9EAD-947A0C7F1046}" type="presParOf" srcId="{D0DFB5E9-CE9A-4904-9E97-36B50920CE2A}" destId="{FADB9A42-804B-471B-AF2E-3E4054A4D9FE}" srcOrd="6" destOrd="0" presId="urn:microsoft.com/office/officeart/2005/8/layout/process2"/>
    <dgm:cxn modelId="{ACB3B314-8510-4CB6-B62A-88ED09C98890}" type="presParOf" srcId="{D0DFB5E9-CE9A-4904-9E97-36B50920CE2A}" destId="{143C5ED8-7E2A-4205-A594-41B8FBB869B4}" srcOrd="7" destOrd="0" presId="urn:microsoft.com/office/officeart/2005/8/layout/process2"/>
    <dgm:cxn modelId="{E5CAE968-C605-4657-B1BB-5E77328EBA8F}" type="presParOf" srcId="{143C5ED8-7E2A-4205-A594-41B8FBB869B4}" destId="{2B617F07-E35C-4FCF-BE0F-735DCBA33C33}" srcOrd="0" destOrd="0" presId="urn:microsoft.com/office/officeart/2005/8/layout/process2"/>
    <dgm:cxn modelId="{BEA2A211-D49E-455E-89FB-E3C29A1DB5C4}" type="presParOf" srcId="{D0DFB5E9-CE9A-4904-9E97-36B50920CE2A}" destId="{4F741DC6-82AF-49E3-ABF6-13D567B7ED03}" srcOrd="8" destOrd="0" presId="urn:microsoft.com/office/officeart/2005/8/layout/process2"/>
    <dgm:cxn modelId="{557F32CB-38D8-4563-8EC1-394A68580E14}" type="presParOf" srcId="{D0DFB5E9-CE9A-4904-9E97-36B50920CE2A}" destId="{657C4216-4FCA-4608-879E-C418C0F46E8A}" srcOrd="9" destOrd="0" presId="urn:microsoft.com/office/officeart/2005/8/layout/process2"/>
    <dgm:cxn modelId="{8850B96A-D66E-4D1D-9615-2D758D06475F}" type="presParOf" srcId="{657C4216-4FCA-4608-879E-C418C0F46E8A}" destId="{085533C3-C2BE-4259-BBDF-C57712751277}" srcOrd="0" destOrd="0" presId="urn:microsoft.com/office/officeart/2005/8/layout/process2"/>
    <dgm:cxn modelId="{9A9A34F0-44E5-4481-A56D-38EE1F96145A}" type="presParOf" srcId="{D0DFB5E9-CE9A-4904-9E97-36B50920CE2A}" destId="{C23F17E7-1B22-43BD-BB1E-15CA1528B59E}" srcOrd="10" destOrd="0" presId="urn:microsoft.com/office/officeart/2005/8/layout/process2"/>
    <dgm:cxn modelId="{36B718C1-9A8F-4B7E-A083-FDF8C3627A2E}" type="presParOf" srcId="{D0DFB5E9-CE9A-4904-9E97-36B50920CE2A}" destId="{780B8C32-E83C-4424-B58E-9AF97E8A23E0}" srcOrd="11" destOrd="0" presId="urn:microsoft.com/office/officeart/2005/8/layout/process2"/>
    <dgm:cxn modelId="{410B8C0C-66FD-4318-9C33-74DB46D6BEEC}" type="presParOf" srcId="{780B8C32-E83C-4424-B58E-9AF97E8A23E0}" destId="{DFFB552B-9823-4308-9C5A-851D64F33A2A}" srcOrd="0" destOrd="0" presId="urn:microsoft.com/office/officeart/2005/8/layout/process2"/>
    <dgm:cxn modelId="{0C201EA6-5433-4C8A-9DF3-0DFE4DB9F926}" type="presParOf" srcId="{D0DFB5E9-CE9A-4904-9E97-36B50920CE2A}" destId="{335712CD-F337-4385-AA15-EE56DB98B2C8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626F6-8715-4C24-BEA7-CC1E370167DB}">
      <dsp:nvSpPr>
        <dsp:cNvPr id="0" name=""/>
        <dsp:cNvSpPr/>
      </dsp:nvSpPr>
      <dsp:spPr>
        <a:xfrm>
          <a:off x="1438352" y="659"/>
          <a:ext cx="1752445" cy="540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Ingesta</a:t>
          </a:r>
        </a:p>
      </dsp:txBody>
      <dsp:txXfrm>
        <a:off x="1454175" y="16482"/>
        <a:ext cx="1720799" cy="508607"/>
      </dsp:txXfrm>
    </dsp:sp>
    <dsp:sp modelId="{6C53811C-6A93-4761-9EA2-16BC5E625DF2}">
      <dsp:nvSpPr>
        <dsp:cNvPr id="0" name=""/>
        <dsp:cNvSpPr/>
      </dsp:nvSpPr>
      <dsp:spPr>
        <a:xfrm rot="5400000">
          <a:off x="2213277" y="554419"/>
          <a:ext cx="202594" cy="2431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000" kern="1200"/>
        </a:p>
      </dsp:txBody>
      <dsp:txXfrm rot="-5400000">
        <a:off x="2241641" y="574678"/>
        <a:ext cx="145867" cy="141816"/>
      </dsp:txXfrm>
    </dsp:sp>
    <dsp:sp modelId="{268CC4BA-FFF4-4844-9232-EDA98172B468}">
      <dsp:nvSpPr>
        <dsp:cNvPr id="0" name=""/>
        <dsp:cNvSpPr/>
      </dsp:nvSpPr>
      <dsp:spPr>
        <a:xfrm>
          <a:off x="1438352" y="811039"/>
          <a:ext cx="1752445" cy="540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Almacenamiento</a:t>
          </a:r>
        </a:p>
      </dsp:txBody>
      <dsp:txXfrm>
        <a:off x="1454175" y="826862"/>
        <a:ext cx="1720799" cy="508607"/>
      </dsp:txXfrm>
    </dsp:sp>
    <dsp:sp modelId="{07776663-FF68-4EB2-9649-BFB5FD6E6091}">
      <dsp:nvSpPr>
        <dsp:cNvPr id="0" name=""/>
        <dsp:cNvSpPr/>
      </dsp:nvSpPr>
      <dsp:spPr>
        <a:xfrm rot="5400000">
          <a:off x="2213277" y="1364798"/>
          <a:ext cx="202594" cy="2431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000" kern="1200"/>
        </a:p>
      </dsp:txBody>
      <dsp:txXfrm rot="-5400000">
        <a:off x="2241641" y="1385057"/>
        <a:ext cx="145867" cy="141816"/>
      </dsp:txXfrm>
    </dsp:sp>
    <dsp:sp modelId="{D939F05F-4A2E-42A4-8CF9-5F691C835775}">
      <dsp:nvSpPr>
        <dsp:cNvPr id="0" name=""/>
        <dsp:cNvSpPr/>
      </dsp:nvSpPr>
      <dsp:spPr>
        <a:xfrm>
          <a:off x="1438352" y="1621418"/>
          <a:ext cx="1752445" cy="540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Indexación</a:t>
          </a:r>
        </a:p>
      </dsp:txBody>
      <dsp:txXfrm>
        <a:off x="1454175" y="1637241"/>
        <a:ext cx="1720799" cy="508607"/>
      </dsp:txXfrm>
    </dsp:sp>
    <dsp:sp modelId="{BDD25DE8-03C9-40C4-BE87-B49C32A6F8B5}">
      <dsp:nvSpPr>
        <dsp:cNvPr id="0" name=""/>
        <dsp:cNvSpPr/>
      </dsp:nvSpPr>
      <dsp:spPr>
        <a:xfrm rot="5400000">
          <a:off x="2213277" y="2175178"/>
          <a:ext cx="202594" cy="2431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000" kern="1200"/>
        </a:p>
      </dsp:txBody>
      <dsp:txXfrm rot="-5400000">
        <a:off x="2241641" y="2195437"/>
        <a:ext cx="145867" cy="141816"/>
      </dsp:txXfrm>
    </dsp:sp>
    <dsp:sp modelId="{FADB9A42-804B-471B-AF2E-3E4054A4D9FE}">
      <dsp:nvSpPr>
        <dsp:cNvPr id="0" name=""/>
        <dsp:cNvSpPr/>
      </dsp:nvSpPr>
      <dsp:spPr>
        <a:xfrm>
          <a:off x="1438352" y="2431798"/>
          <a:ext cx="1752445" cy="540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Búsqueda</a:t>
          </a:r>
        </a:p>
      </dsp:txBody>
      <dsp:txXfrm>
        <a:off x="1454175" y="2447621"/>
        <a:ext cx="1720799" cy="508607"/>
      </dsp:txXfrm>
    </dsp:sp>
    <dsp:sp modelId="{143C5ED8-7E2A-4205-A594-41B8FBB869B4}">
      <dsp:nvSpPr>
        <dsp:cNvPr id="0" name=""/>
        <dsp:cNvSpPr/>
      </dsp:nvSpPr>
      <dsp:spPr>
        <a:xfrm rot="5400000">
          <a:off x="2213277" y="2985557"/>
          <a:ext cx="202594" cy="2431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000" kern="1200"/>
        </a:p>
      </dsp:txBody>
      <dsp:txXfrm rot="-5400000">
        <a:off x="2241641" y="3005816"/>
        <a:ext cx="145867" cy="141816"/>
      </dsp:txXfrm>
    </dsp:sp>
    <dsp:sp modelId="{4F741DC6-82AF-49E3-ABF6-13D567B7ED03}">
      <dsp:nvSpPr>
        <dsp:cNvPr id="0" name=""/>
        <dsp:cNvSpPr/>
      </dsp:nvSpPr>
      <dsp:spPr>
        <a:xfrm>
          <a:off x="1438352" y="3242178"/>
          <a:ext cx="1752445" cy="540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Recuperación</a:t>
          </a:r>
        </a:p>
      </dsp:txBody>
      <dsp:txXfrm>
        <a:off x="1454175" y="3258001"/>
        <a:ext cx="1720799" cy="508607"/>
      </dsp:txXfrm>
    </dsp:sp>
    <dsp:sp modelId="{657C4216-4FCA-4608-879E-C418C0F46E8A}">
      <dsp:nvSpPr>
        <dsp:cNvPr id="0" name=""/>
        <dsp:cNvSpPr/>
      </dsp:nvSpPr>
      <dsp:spPr>
        <a:xfrm rot="5400000">
          <a:off x="2213277" y="3795937"/>
          <a:ext cx="202594" cy="2431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000" kern="1200"/>
        </a:p>
      </dsp:txBody>
      <dsp:txXfrm rot="-5400000">
        <a:off x="2241641" y="3816196"/>
        <a:ext cx="145867" cy="141816"/>
      </dsp:txXfrm>
    </dsp:sp>
    <dsp:sp modelId="{C23F17E7-1B22-43BD-BB1E-15CA1528B59E}">
      <dsp:nvSpPr>
        <dsp:cNvPr id="0" name=""/>
        <dsp:cNvSpPr/>
      </dsp:nvSpPr>
      <dsp:spPr>
        <a:xfrm>
          <a:off x="1438352" y="4052557"/>
          <a:ext cx="1752445" cy="540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Navegación</a:t>
          </a:r>
        </a:p>
      </dsp:txBody>
      <dsp:txXfrm>
        <a:off x="1454175" y="4068380"/>
        <a:ext cx="1720799" cy="508607"/>
      </dsp:txXfrm>
    </dsp:sp>
    <dsp:sp modelId="{780B8C32-E83C-4424-B58E-9AF97E8A23E0}">
      <dsp:nvSpPr>
        <dsp:cNvPr id="0" name=""/>
        <dsp:cNvSpPr/>
      </dsp:nvSpPr>
      <dsp:spPr>
        <a:xfrm rot="5400000">
          <a:off x="2213277" y="4606317"/>
          <a:ext cx="202594" cy="2431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000" kern="1200"/>
        </a:p>
      </dsp:txBody>
      <dsp:txXfrm rot="-5400000">
        <a:off x="2241641" y="4626576"/>
        <a:ext cx="145867" cy="141816"/>
      </dsp:txXfrm>
    </dsp:sp>
    <dsp:sp modelId="{335712CD-F337-4385-AA15-EE56DB98B2C8}">
      <dsp:nvSpPr>
        <dsp:cNvPr id="0" name=""/>
        <dsp:cNvSpPr/>
      </dsp:nvSpPr>
      <dsp:spPr>
        <a:xfrm>
          <a:off x="1438352" y="4862937"/>
          <a:ext cx="1752445" cy="540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Visualización</a:t>
          </a:r>
        </a:p>
      </dsp:txBody>
      <dsp:txXfrm>
        <a:off x="1454175" y="4878760"/>
        <a:ext cx="1720799" cy="508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7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39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7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4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6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8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0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97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2926-025C-4492-A007-36A806BCA0F4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div%3eIcons%20made%20by%20%3ca%20href=%22https:/www.flaticon.es/autores/smashicons%22%20title=%22Smashicons%22%3eSmashicons%3c/a%3e%20from%20%3ca%20href=%22https:/www.flaticon.es/%22%20%09%09%20%20%20%20title=%22Flaticon%22%3ewww.flaticon.com%3c/a%3e%20is%20licensed%20by%20%3ca%20href=%22http:/creativecommons.org/licenses/by/3.0/%22%20%09%09%20%20%20%20title=%22Creative%20Commons%20BY%203.0%22%20target=%22_blank%22%3eCC%203.0%20BY%3c/a%3e%3c/div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67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B8F6A-28C7-4905-A613-E0C9EE8F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94123"/>
            <a:ext cx="7886700" cy="2067131"/>
          </a:xfrm>
        </p:spPr>
        <p:txBody>
          <a:bodyPr>
            <a:noAutofit/>
          </a:bodyPr>
          <a:lstStyle/>
          <a:p>
            <a:pPr algn="ctr"/>
            <a:r>
              <a:rPr lang="es-ES" sz="4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Entrega 1 Proyecto Integrador</a:t>
            </a:r>
            <a:br>
              <a:rPr lang="es-ES" sz="40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</a:br>
            <a:r>
              <a:rPr lang="es-CO" sz="4000" dirty="0">
                <a:solidFill>
                  <a:schemeClr val="accent1">
                    <a:lumMod val="75000"/>
                  </a:schemeClr>
                </a:solidFill>
              </a:rPr>
              <a:t>Procesamiento</a:t>
            </a:r>
            <a:r>
              <a:rPr lang="es-CO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4000" dirty="0">
                <a:solidFill>
                  <a:schemeClr val="accent1">
                    <a:lumMod val="75000"/>
                  </a:schemeClr>
                </a:solidFill>
              </a:rPr>
              <a:t>de texto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40A3BF-407A-47D4-9F90-8F125F6F1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3429002"/>
            <a:ext cx="7886700" cy="2170321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Equipo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Juan Diego Estrada Pérez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Andres Franco Zapata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Alejandro Palacio Vasquez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Johan Steward Rios Naranjo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Liceth Cristina Mosquera Galvis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8801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A44A2-A16C-478A-AF98-00B6638C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Repositorio en </a:t>
            </a:r>
            <a:r>
              <a:rPr lang="es-CO" sz="3200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github</a:t>
            </a:r>
            <a:endParaRPr lang="es-CO" sz="3200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508293-5609-4904-857E-42F2D81EC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06549"/>
          </a:xfrm>
        </p:spPr>
        <p:txBody>
          <a:bodyPr/>
          <a:lstStyle/>
          <a:p>
            <a:r>
              <a:rPr lang="es-CO" dirty="0"/>
              <a:t>Código fuente</a:t>
            </a:r>
          </a:p>
          <a:p>
            <a:pPr lvl="1"/>
            <a:r>
              <a:rPr lang="es-CO" dirty="0" err="1"/>
              <a:t>Readme</a:t>
            </a:r>
            <a:endParaRPr lang="es-CO" dirty="0"/>
          </a:p>
          <a:p>
            <a:pPr lvl="1" fontAlgn="base"/>
            <a:r>
              <a:rPr lang="es-ES" dirty="0"/>
              <a:t>Data </a:t>
            </a:r>
            <a:r>
              <a:rPr lang="es-ES" dirty="0" err="1"/>
              <a:t>processing</a:t>
            </a:r>
            <a:r>
              <a:rPr lang="es-ES" dirty="0"/>
              <a:t> &amp; </a:t>
            </a:r>
            <a:r>
              <a:rPr lang="es-ES" dirty="0" err="1"/>
              <a:t>Pre-processing</a:t>
            </a:r>
            <a:endParaRPr lang="es-ES" dirty="0"/>
          </a:p>
          <a:p>
            <a:pPr lvl="1" fontAlgn="base"/>
            <a:r>
              <a:rPr lang="es-ES" dirty="0"/>
              <a:t>Modelos: preparación, entrenamiento y evaluación</a:t>
            </a:r>
            <a:r>
              <a:rPr lang="es-CO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8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16012" y="5484468"/>
            <a:ext cx="185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Fuente: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  <a:hlinkClick r:id="rId2" action="ppaction://hlinkfile"/>
              </a:rPr>
              <a:t>internet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19898" y="189601"/>
            <a:ext cx="742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¿Qué podemos hacer con los datos?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D17D94-D68C-4D74-B6DA-110F76A2A7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953" y="899233"/>
            <a:ext cx="1440000" cy="144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F4522A-CFA3-44D5-978E-42C8F33C15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173" y="3184441"/>
            <a:ext cx="1440000" cy="1440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E25A234-F7E6-4798-8060-72F9F7E4AFCD}"/>
              </a:ext>
            </a:extLst>
          </p:cNvPr>
          <p:cNvSpPr txBox="1"/>
          <p:nvPr/>
        </p:nvSpPr>
        <p:spPr>
          <a:xfrm>
            <a:off x="3465927" y="2668562"/>
            <a:ext cx="215283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980 documentos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F9DBA97-A1CD-45A8-B231-210758B1D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934" y="3224641"/>
            <a:ext cx="1333333" cy="14400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3994ACCB-AC8C-4473-9450-3C3701C35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8574" y="811318"/>
            <a:ext cx="1245197" cy="1615830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8FC380D3-387F-4034-99C0-804AADCBE5AA}"/>
              </a:ext>
            </a:extLst>
          </p:cNvPr>
          <p:cNvSpPr txBox="1"/>
          <p:nvPr/>
        </p:nvSpPr>
        <p:spPr>
          <a:xfrm>
            <a:off x="1629426" y="4770988"/>
            <a:ext cx="629304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Campos: ingeniería, medicina, o astronomía, entre muchos otros campos de conocimiento o aplicación.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422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A44A2-A16C-478A-AF98-00B6638C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5371"/>
            <a:ext cx="7886700" cy="1325563"/>
          </a:xfrm>
        </p:spPr>
        <p:txBody>
          <a:bodyPr>
            <a:normAutofit/>
          </a:bodyPr>
          <a:lstStyle/>
          <a:p>
            <a:r>
              <a:rPr lang="es-CO" sz="32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Presentación del demo – </a:t>
            </a:r>
            <a:r>
              <a:rPr lang="es-CO" sz="3200" dirty="0" err="1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Preprosesamiento</a:t>
            </a:r>
            <a:r>
              <a:rPr lang="es-CO" sz="32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508293-5609-4904-857E-42F2D81EC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50935"/>
            <a:ext cx="7886700" cy="398124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s-CO" dirty="0"/>
              <a:t>Se usó </a:t>
            </a:r>
            <a:r>
              <a:rPr lang="es-CO" dirty="0" err="1"/>
              <a:t>Jupyter</a:t>
            </a:r>
            <a:r>
              <a:rPr lang="es-CO" dirty="0"/>
              <a:t>, aplicación open-</a:t>
            </a:r>
            <a:r>
              <a:rPr lang="es-CO" dirty="0" err="1"/>
              <a:t>sourse</a:t>
            </a:r>
            <a:r>
              <a:rPr lang="es-CO" dirty="0"/>
              <a:t> que permite crear y compartir documentos que tienen código, ecuaciones, visualizaciones y texto narrativo, en este se utilizó el lenguaje de programación de Python para:</a:t>
            </a:r>
          </a:p>
          <a:p>
            <a:pPr lvl="1"/>
            <a:r>
              <a:rPr lang="es-CO" dirty="0"/>
              <a:t>Leer los documentos en TXT.</a:t>
            </a:r>
          </a:p>
          <a:p>
            <a:pPr lvl="1"/>
            <a:r>
              <a:rPr lang="es-CO" dirty="0" err="1"/>
              <a:t>Tokenizar</a:t>
            </a:r>
            <a:endParaRPr lang="es-CO" dirty="0"/>
          </a:p>
          <a:p>
            <a:pPr lvl="2"/>
            <a:r>
              <a:rPr lang="es-CO" dirty="0"/>
              <a:t>Filtrar elementos alfanuméricos de los documentos</a:t>
            </a:r>
          </a:p>
          <a:p>
            <a:pPr lvl="2"/>
            <a:r>
              <a:rPr lang="es-CO" dirty="0"/>
              <a:t>Filtrar elementos con longitud mayor a 1.</a:t>
            </a:r>
          </a:p>
          <a:p>
            <a:pPr lvl="1"/>
            <a:r>
              <a:rPr lang="es-CO" dirty="0"/>
              <a:t>Segmentación de datos</a:t>
            </a:r>
          </a:p>
          <a:p>
            <a:pPr lvl="1"/>
            <a:r>
              <a:rPr lang="es-CO" dirty="0" err="1"/>
              <a:t>Stemming</a:t>
            </a:r>
            <a:r>
              <a:rPr lang="es-CO" dirty="0"/>
              <a:t> - </a:t>
            </a:r>
            <a:r>
              <a:rPr lang="es-CO" dirty="0" err="1"/>
              <a:t>raiz</a:t>
            </a:r>
            <a:endParaRPr lang="es-CO" dirty="0"/>
          </a:p>
          <a:p>
            <a:pPr lvl="1"/>
            <a:r>
              <a:rPr lang="es-CO" dirty="0"/>
              <a:t>Lematizar – forma canónica</a:t>
            </a:r>
          </a:p>
          <a:p>
            <a:pPr lvl="1"/>
            <a:r>
              <a:rPr lang="es-CO" dirty="0"/>
              <a:t>Eliminar </a:t>
            </a:r>
            <a:r>
              <a:rPr lang="es-CO" dirty="0" err="1"/>
              <a:t>stopwords</a:t>
            </a:r>
            <a:endParaRPr lang="es-CO" dirty="0"/>
          </a:p>
          <a:p>
            <a:pPr lvl="1"/>
            <a:r>
              <a:rPr lang="es-CO" dirty="0" err="1"/>
              <a:t>BoW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328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E0928-7680-4B07-B49D-E2780458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Modelos: preparación, entrenamiento y evaluación.</a:t>
            </a:r>
            <a:endParaRPr lang="es-CO" sz="3200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77AC429-598F-494B-A3D6-BA6F8A226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634271"/>
              </a:xfrm>
            </p:spPr>
            <p:txBody>
              <a:bodyPr/>
              <a:lstStyle/>
              <a:p>
                <a:r>
                  <a:rPr lang="es-CO" dirty="0"/>
                  <a:t>Term </a:t>
                </a:r>
                <a:r>
                  <a:rPr lang="es-CO" dirty="0" err="1"/>
                  <a:t>Frequency</a:t>
                </a:r>
                <a:r>
                  <a:rPr lang="es-CO" dirty="0"/>
                  <a:t> (TF)</a:t>
                </a:r>
              </a:p>
              <a:p>
                <a:r>
                  <a:rPr lang="es-CO" dirty="0" err="1"/>
                  <a:t>Relative</a:t>
                </a:r>
                <a:r>
                  <a:rPr lang="es-CO" dirty="0"/>
                  <a:t> </a:t>
                </a:r>
                <a:r>
                  <a:rPr lang="es-CO" dirty="0" err="1"/>
                  <a:t>Term</a:t>
                </a:r>
                <a:r>
                  <a:rPr lang="es-CO" dirty="0"/>
                  <a:t> </a:t>
                </a:r>
                <a:r>
                  <a:rPr lang="es-CO" dirty="0" err="1"/>
                  <a:t>Frequency</a:t>
                </a:r>
                <a:r>
                  <a:rPr lang="es-CO" dirty="0"/>
                  <a:t> (RTF)</a:t>
                </a:r>
              </a:p>
              <a:p>
                <a:r>
                  <a:rPr lang="es-CO" dirty="0"/>
                  <a:t>T-</a:t>
                </a:r>
                <a:r>
                  <a:rPr lang="es-CO" dirty="0" err="1"/>
                  <a:t>Term</a:t>
                </a:r>
                <a:r>
                  <a:rPr lang="es-CO" dirty="0"/>
                  <a:t> </a:t>
                </a:r>
                <a:r>
                  <a:rPr lang="es-CO" dirty="0" err="1"/>
                  <a:t>Frequency</a:t>
                </a:r>
                <a:r>
                  <a:rPr lang="es-CO" dirty="0"/>
                  <a:t> (T-TF)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CO" sz="2000" i="1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s-CO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s-CO" sz="2000" b="0" i="1" smtClean="0">
                          <a:latin typeface="Cambria Math" panose="02040503050406030204" pitchFamily="18" charset="0"/>
                        </a:rPr>
                        <m:t>TF</m:t>
                      </m:r>
                      <m:r>
                        <m:rPr>
                          <m:nor/>
                        </m:rPr>
                        <a:rPr lang="es-CO" sz="2000" i="1">
                          <a:latin typeface="Cambria Math" panose="02040503050406030204" pitchFamily="18" charset="0"/>
                        </a:rPr>
                        <m:t> = 1 + </m:t>
                      </m:r>
                      <m:r>
                        <m:rPr>
                          <m:nor/>
                        </m:rPr>
                        <a:rPr lang="es-CO" sz="2000" i="1">
                          <a:latin typeface="Cambria Math" panose="020405030504060302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s-CO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CO" sz="2000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s-CO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000" i="1" dirty="0">
                  <a:latin typeface="Cambria Math" panose="02040503050406030204" pitchFamily="18" charset="0"/>
                </a:endParaRPr>
              </a:p>
              <a:p>
                <a:r>
                  <a:rPr lang="es-CO" dirty="0" err="1"/>
                  <a:t>Inverse</a:t>
                </a:r>
                <a:r>
                  <a:rPr lang="es-CO" dirty="0"/>
                  <a:t> </a:t>
                </a:r>
                <a:r>
                  <a:rPr lang="es-CO" dirty="0" err="1"/>
                  <a:t>Document</a:t>
                </a:r>
                <a:r>
                  <a:rPr lang="es-CO" dirty="0"/>
                  <a:t> </a:t>
                </a:r>
                <a:r>
                  <a:rPr lang="es-CO" dirty="0" err="1"/>
                  <a:t>Frequency</a:t>
                </a:r>
                <a:r>
                  <a:rPr lang="es-CO" dirty="0"/>
                  <a:t> (IDF): </a:t>
                </a:r>
                <a:endParaRPr lang="es-CO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i="1" dirty="0" smtClean="0"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s-CO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s-CO" sz="2000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s-CO" sz="2000" i="1" dirty="0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s-CO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000" i="1" dirty="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a:rPr lang="es-CO" sz="2000" i="1" dirty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  <m:r>
                                <a:rPr lang="es-CO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sz="2000" i="1" dirty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CO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sz="2000" i="1" dirty="0">
                                  <a:latin typeface="Cambria Math" panose="02040503050406030204" pitchFamily="18" charset="0"/>
                                </a:rPr>
                                <m:t>𝑑𝑜𝑐𝑢𝑚𝑒𝑛𝑡𝑜𝑠</m:t>
                              </m:r>
                            </m:num>
                            <m:den>
                              <m:r>
                                <a:rPr lang="es-CO" sz="2000" i="1" dirty="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a:rPr lang="es-CO" sz="2000" i="1" dirty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CO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sz="2000" i="1" dirty="0">
                                  <a:latin typeface="Cambria Math" panose="02040503050406030204" pitchFamily="18" charset="0"/>
                                </a:rPr>
                                <m:t>𝑑𝑜𝑐𝑢𝑚𝑒𝑛𝑡𝑜𝑠</m:t>
                              </m:r>
                              <m:r>
                                <a:rPr lang="es-CO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sz="2000" i="1" dirty="0">
                                  <a:latin typeface="Cambria Math" panose="02040503050406030204" pitchFamily="18" charset="0"/>
                                </a:rPr>
                                <m:t>𝑑𝑜𝑛𝑑𝑒</m:t>
                              </m:r>
                              <m:r>
                                <a:rPr lang="es-CO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sz="2000" i="1" dirty="0">
                                  <a:latin typeface="Cambria Math" panose="02040503050406030204" pitchFamily="18" charset="0"/>
                                </a:rPr>
                                <m:t>𝑒𝑠𝑡</m:t>
                              </m:r>
                              <m:r>
                                <a:rPr lang="es-CO" sz="2000" i="1" dirty="0">
                                  <a:latin typeface="Cambria Math" panose="02040503050406030204" pitchFamily="18" charset="0"/>
                                </a:rPr>
                                <m:t>á </m:t>
                              </m:r>
                              <m:r>
                                <a:rPr lang="es-CO" sz="2000" i="1" dirty="0">
                                  <a:latin typeface="Cambria Math" panose="02040503050406030204" pitchFamily="18" charset="0"/>
                                </a:rPr>
                                <m:t>𝑙𝑎</m:t>
                              </m:r>
                              <m:r>
                                <a:rPr lang="es-CO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sz="2000" i="1" dirty="0">
                                  <a:latin typeface="Cambria Math" panose="02040503050406030204" pitchFamily="18" charset="0"/>
                                </a:rPr>
                                <m:t>𝑝𝑎𝑙𝑎𝑏𝑟𝑎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O" dirty="0"/>
              </a:p>
              <a:p>
                <a:r>
                  <a:rPr lang="es-CO" dirty="0"/>
                  <a:t>TF-IDF:</a:t>
                </a:r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77AC429-598F-494B-A3D6-BA6F8A226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634271"/>
              </a:xfrm>
              <a:blipFill>
                <a:blip r:embed="rId2"/>
                <a:stretch>
                  <a:fillRect l="-1391" t="-268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37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A44A2-A16C-478A-AF98-00B6638C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Retos a la hora de llevar el problema a código</a:t>
            </a:r>
            <a:endParaRPr lang="es-CO" sz="32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508293-5609-4904-857E-42F2D81EC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06549"/>
          </a:xfrm>
        </p:spPr>
        <p:txBody>
          <a:bodyPr/>
          <a:lstStyle/>
          <a:p>
            <a:pPr algn="just"/>
            <a:r>
              <a:rPr lang="es-CO" dirty="0"/>
              <a:t>Utilizar los metadatos: cada documento tiene además del texto alguna información importante extraída de los documentos.</a:t>
            </a:r>
          </a:p>
          <a:p>
            <a:pPr algn="just"/>
            <a:r>
              <a:rPr lang="es-CO" dirty="0"/>
              <a:t>Verificar las palabras que se están eliminando con cada decisión.</a:t>
            </a:r>
          </a:p>
          <a:p>
            <a:pPr algn="just"/>
            <a:r>
              <a:rPr lang="es-CO" dirty="0"/>
              <a:t>Buscar </a:t>
            </a:r>
            <a:r>
              <a:rPr lang="es-ES" dirty="0"/>
              <a:t>la mejor estructura de datos que permita tratar los diferentes enfoques del problema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837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E561B91-438C-41B7-A50B-C90153622D94}"/>
              </a:ext>
            </a:extLst>
          </p:cNvPr>
          <p:cNvSpPr/>
          <p:nvPr/>
        </p:nvSpPr>
        <p:spPr>
          <a:xfrm>
            <a:off x="3869635" y="215914"/>
            <a:ext cx="4850295" cy="5550206"/>
          </a:xfrm>
          <a:prstGeom prst="roundRect">
            <a:avLst/>
          </a:prstGeom>
          <a:solidFill>
            <a:srgbClr val="CADF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6" name="Marcador de contenido 15">
            <a:extLst>
              <a:ext uri="{FF2B5EF4-FFF2-40B4-BE49-F238E27FC236}">
                <a16:creationId xmlns:a16="http://schemas.microsoft.com/office/drawing/2014/main" id="{FAA99310-72C6-41D1-9FA0-202B810C2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029187"/>
              </p:ext>
            </p:extLst>
          </p:nvPr>
        </p:nvGraphicFramePr>
        <p:xfrm>
          <a:off x="4090780" y="391960"/>
          <a:ext cx="4629150" cy="5403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22CA44A2-A16C-478A-AF98-00B6638C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¿Que sigue?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CDF064F-6B1A-4A69-91ED-5F8DD91CB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588026"/>
          </a:xfrm>
        </p:spPr>
        <p:txBody>
          <a:bodyPr>
            <a:normAutofit/>
          </a:bodyPr>
          <a:lstStyle/>
          <a:p>
            <a:pPr algn="ctr"/>
            <a:endParaRPr lang="es-CO" sz="3600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pPr algn="ctr"/>
            <a:endParaRPr lang="es-CO" sz="3600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  <a:p>
            <a:pPr algn="ctr"/>
            <a:r>
              <a:rPr lang="es-CO" sz="3600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Trabajo futuro</a:t>
            </a:r>
            <a:endParaRPr lang="es-CO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7B6E5D-70A3-499C-84AB-9456ED8757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515" y="457200"/>
            <a:ext cx="745693" cy="70477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3067E4B-6519-4E14-A4EB-7547B13D30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5712" y="1092610"/>
            <a:ext cx="746485" cy="7405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BF0448-43EF-4603-8F55-D7105F4908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1622" y="2640682"/>
            <a:ext cx="790575" cy="8001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150E16A-A13F-473B-A80C-3ACBAB1A85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1609" y="4274431"/>
            <a:ext cx="990600" cy="8572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77AC0AA-7A00-4AAC-A621-1E1215B3AF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8077" y="3586956"/>
            <a:ext cx="904875" cy="7524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2922F88-FF58-4BD6-8C38-9A77839EDC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24433" y="1890737"/>
            <a:ext cx="866775" cy="7715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AE7E673-B1B1-4241-9D8D-5D62E14703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57560" y="4883426"/>
            <a:ext cx="7810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20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955263290692D4784D72EA0A35C6260" ma:contentTypeVersion="1" ma:contentTypeDescription="Crear nuevo documento." ma:contentTypeScope="" ma:versionID="c2d2e6112d6baa8ed88620acc0e9f53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d300cc0a9f84293867af8b5a362716ca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Fecha de inicio programada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Fecha de finalización programada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5C56CF8-4459-4453-932C-7D3A8EDCE4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1BE622-BA61-471F-AA2F-3651AC9CF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E1218E-F2BF-43CE-97F0-76A6D1305AB6}">
  <ds:schemaRefs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802</TotalTime>
  <Words>263</Words>
  <Application>Microsoft Office PowerPoint</Application>
  <PresentationFormat>Presentación en pantalla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Helvetica</vt:lpstr>
      <vt:lpstr>Tema de Office</vt:lpstr>
      <vt:lpstr>Presentación de PowerPoint</vt:lpstr>
      <vt:lpstr>Entrega 1 Proyecto Integrador Procesamiento de texto</vt:lpstr>
      <vt:lpstr>Repositorio en github</vt:lpstr>
      <vt:lpstr>Presentación de PowerPoint</vt:lpstr>
      <vt:lpstr>Presentación del demo – Preprosesamiento de los datos</vt:lpstr>
      <vt:lpstr>Modelos: preparación, entrenamiento y evaluación.</vt:lpstr>
      <vt:lpstr>Retos a la hora de llevar el problema a código</vt:lpstr>
      <vt:lpstr>¿Que sigue?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Patricia Giraldo Ramirez</dc:creator>
  <cp:lastModifiedBy>Liceth Cristina Mosquera Galvis</cp:lastModifiedBy>
  <cp:revision>31</cp:revision>
  <dcterms:created xsi:type="dcterms:W3CDTF">2015-01-20T20:40:07Z</dcterms:created>
  <dcterms:modified xsi:type="dcterms:W3CDTF">2019-04-12T15:13:05Z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0x010100F955263290692D4784D72EA0A35C6260</vt:lpwstr>
  </property>
</Properties>
</file>