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8288000" cy="10287000"/>
  <p:notesSz cx="6858000" cy="9144000"/>
  <p:embeddedFontLst>
    <p:embeddedFont>
      <p:font typeface="Fredoka" panose="020B0604020202020204" charset="-79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V7K4pMvIwjmGZQ5UzdK+Iixlf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1BB"/>
    <a:srgbClr val="94A1BA"/>
    <a:srgbClr val="D2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55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af23dc97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af23dc97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af23dc97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af23dc97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af23dc97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1af23dc97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af23dc97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af23dc97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71825" y="2887974"/>
            <a:ext cx="18216058" cy="3276187"/>
            <a:chOff x="0" y="-38100"/>
            <a:chExt cx="2202108" cy="4445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2202108" cy="406400"/>
            </a:xfrm>
            <a:custGeom>
              <a:avLst/>
              <a:gdLst/>
              <a:ahLst/>
              <a:cxnLst/>
              <a:rect l="l" t="t" r="r" b="b"/>
              <a:pathLst>
                <a:path w="2202108" h="406400" extrusionOk="0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-962988" y="-962988"/>
            <a:ext cx="3983376" cy="3983376"/>
            <a:chOff x="0" y="0"/>
            <a:chExt cx="812800" cy="81280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-478253" y="-519233"/>
            <a:ext cx="3013905" cy="3013905"/>
            <a:chOff x="0" y="0"/>
            <a:chExt cx="812800" cy="812800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-28800" y="3558325"/>
            <a:ext cx="18417300" cy="24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Aplicación web de Restaurante con Reserva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028700" y="6557423"/>
            <a:ext cx="1623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EF </a:t>
            </a: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Diseño y Arquitectura de Software</a:t>
            </a:r>
            <a:endParaRPr/>
          </a:p>
          <a:p>
            <a:pPr marL="0" marR="0" lvl="0" indent="0" algn="ctr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95" name="Google Shape;95;p1"/>
          <p:cNvGrpSpPr/>
          <p:nvPr/>
        </p:nvGrpSpPr>
        <p:grpSpPr>
          <a:xfrm>
            <a:off x="-2921613" y="-618207"/>
            <a:ext cx="12065613" cy="1208757"/>
            <a:chOff x="0" y="-38100"/>
            <a:chExt cx="4436926" cy="444500"/>
          </a:xfrm>
        </p:grpSpPr>
        <p:sp>
          <p:nvSpPr>
            <p:cNvPr id="96" name="Google Shape;96;p1"/>
            <p:cNvSpPr/>
            <p:nvPr/>
          </p:nvSpPr>
          <p:spPr>
            <a:xfrm>
              <a:off x="0" y="0"/>
              <a:ext cx="4436926" cy="406400"/>
            </a:xfrm>
            <a:custGeom>
              <a:avLst/>
              <a:gdLst/>
              <a:ahLst/>
              <a:cxnLst/>
              <a:rect l="l" t="t" r="r" b="b"/>
              <a:pathLst>
                <a:path w="4436926" h="406400" extrusionOk="0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15267612" y="7266612"/>
            <a:ext cx="3983376" cy="3983376"/>
            <a:chOff x="0" y="0"/>
            <a:chExt cx="812800" cy="812800"/>
          </a:xfrm>
        </p:grpSpPr>
        <p:sp>
          <p:nvSpPr>
            <p:cNvPr id="99" name="Google Shape;99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15752347" y="7751347"/>
            <a:ext cx="3013905" cy="3013905"/>
            <a:chOff x="0" y="0"/>
            <a:chExt cx="812800" cy="812800"/>
          </a:xfrm>
        </p:grpSpPr>
        <p:sp>
          <p:nvSpPr>
            <p:cNvPr id="102" name="Google Shape;102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"/>
          <p:cNvGrpSpPr/>
          <p:nvPr/>
        </p:nvGrpSpPr>
        <p:grpSpPr>
          <a:xfrm>
            <a:off x="9144000" y="9592717"/>
            <a:ext cx="11864700" cy="1208757"/>
            <a:chOff x="0" y="-38100"/>
            <a:chExt cx="4363043" cy="444500"/>
          </a:xfrm>
        </p:grpSpPr>
        <p:sp>
          <p:nvSpPr>
            <p:cNvPr id="105" name="Google Shape;105;p1"/>
            <p:cNvSpPr/>
            <p:nvPr/>
          </p:nvSpPr>
          <p:spPr>
            <a:xfrm>
              <a:off x="0" y="0"/>
              <a:ext cx="4363043" cy="406400"/>
            </a:xfrm>
            <a:custGeom>
              <a:avLst/>
              <a:gdLst/>
              <a:ahLst/>
              <a:cxnLst/>
              <a:rect l="l" t="t" r="r" b="b"/>
              <a:pathLst>
                <a:path w="4363043" h="406400" extrusionOk="0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0"/>
          <p:cNvGrpSpPr/>
          <p:nvPr/>
        </p:nvGrpSpPr>
        <p:grpSpPr>
          <a:xfrm>
            <a:off x="16758541" y="767625"/>
            <a:ext cx="4112054" cy="730057"/>
            <a:chOff x="0" y="-38100"/>
            <a:chExt cx="2503650" cy="444500"/>
          </a:xfrm>
        </p:grpSpPr>
        <p:sp>
          <p:nvSpPr>
            <p:cNvPr id="343" name="Google Shape;343;p10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0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10"/>
          <p:cNvGrpSpPr/>
          <p:nvPr/>
        </p:nvGrpSpPr>
        <p:grpSpPr>
          <a:xfrm>
            <a:off x="15710220" y="-150111"/>
            <a:ext cx="6808334" cy="1208757"/>
            <a:chOff x="0" y="-38100"/>
            <a:chExt cx="2503650" cy="444500"/>
          </a:xfrm>
        </p:grpSpPr>
        <p:sp>
          <p:nvSpPr>
            <p:cNvPr id="346" name="Google Shape;346;p10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0"/>
          <p:cNvGrpSpPr/>
          <p:nvPr/>
        </p:nvGrpSpPr>
        <p:grpSpPr>
          <a:xfrm>
            <a:off x="-2779449" y="8650783"/>
            <a:ext cx="4112054" cy="730057"/>
            <a:chOff x="0" y="-38100"/>
            <a:chExt cx="2503650" cy="444500"/>
          </a:xfrm>
        </p:grpSpPr>
        <p:sp>
          <p:nvSpPr>
            <p:cNvPr id="349" name="Google Shape;349;p10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0"/>
          <p:cNvGrpSpPr/>
          <p:nvPr/>
        </p:nvGrpSpPr>
        <p:grpSpPr>
          <a:xfrm>
            <a:off x="-4127589" y="9078243"/>
            <a:ext cx="6808334" cy="1208757"/>
            <a:chOff x="0" y="-38100"/>
            <a:chExt cx="2503650" cy="444500"/>
          </a:xfrm>
        </p:grpSpPr>
        <p:sp>
          <p:nvSpPr>
            <p:cNvPr id="352" name="Google Shape;352;p10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10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600" y="1144850"/>
            <a:ext cx="10104399" cy="707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10"/>
          <p:cNvGrpSpPr/>
          <p:nvPr/>
        </p:nvGrpSpPr>
        <p:grpSpPr>
          <a:xfrm>
            <a:off x="11227024" y="877026"/>
            <a:ext cx="8532937" cy="8532937"/>
            <a:chOff x="0" y="0"/>
            <a:chExt cx="812800" cy="812800"/>
          </a:xfrm>
        </p:grpSpPr>
        <p:sp>
          <p:nvSpPr>
            <p:cNvPr id="356" name="Google Shape;356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10"/>
          <p:cNvSpPr txBox="1"/>
          <p:nvPr/>
        </p:nvSpPr>
        <p:spPr>
          <a:xfrm>
            <a:off x="11537977" y="2719286"/>
            <a:ext cx="7911000" cy="5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22" i="0" u="none" strike="noStrike" cap="none">
                <a:solidFill>
                  <a:srgbClr val="542622"/>
                </a:solidFill>
                <a:latin typeface="Calibri"/>
                <a:ea typeface="Calibri"/>
                <a:cs typeface="Calibri"/>
                <a:sym typeface="Calibri"/>
              </a:rPr>
              <a:t>Modelo Conceptual de Datos</a:t>
            </a:r>
            <a:endParaRPr sz="8922" i="0" u="none" strike="noStrike" cap="none">
              <a:solidFill>
                <a:srgbClr val="542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1"/>
          <p:cNvGrpSpPr/>
          <p:nvPr/>
        </p:nvGrpSpPr>
        <p:grpSpPr>
          <a:xfrm>
            <a:off x="-576213" y="876471"/>
            <a:ext cx="8532944" cy="8532944"/>
            <a:chOff x="0" y="0"/>
            <a:chExt cx="812800" cy="812800"/>
          </a:xfrm>
        </p:grpSpPr>
        <p:sp>
          <p:nvSpPr>
            <p:cNvPr id="364" name="Google Shape;364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11"/>
          <p:cNvGrpSpPr/>
          <p:nvPr/>
        </p:nvGrpSpPr>
        <p:grpSpPr>
          <a:xfrm>
            <a:off x="-1470548" y="708833"/>
            <a:ext cx="4112054" cy="730057"/>
            <a:chOff x="0" y="-38100"/>
            <a:chExt cx="2503650" cy="444500"/>
          </a:xfrm>
        </p:grpSpPr>
        <p:sp>
          <p:nvSpPr>
            <p:cNvPr id="367" name="Google Shape;367;p11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11"/>
          <p:cNvGrpSpPr/>
          <p:nvPr/>
        </p:nvGrpSpPr>
        <p:grpSpPr>
          <a:xfrm>
            <a:off x="-4931865" y="-103608"/>
            <a:ext cx="6808334" cy="1208757"/>
            <a:chOff x="0" y="-38100"/>
            <a:chExt cx="2503650" cy="444500"/>
          </a:xfrm>
        </p:grpSpPr>
        <p:sp>
          <p:nvSpPr>
            <p:cNvPr id="370" name="Google Shape;370;p11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11"/>
          <p:cNvGrpSpPr/>
          <p:nvPr/>
        </p:nvGrpSpPr>
        <p:grpSpPr>
          <a:xfrm>
            <a:off x="-4884240" y="8711996"/>
            <a:ext cx="8871226" cy="1575004"/>
            <a:chOff x="0" y="-38100"/>
            <a:chExt cx="2503650" cy="444500"/>
          </a:xfrm>
        </p:grpSpPr>
        <p:sp>
          <p:nvSpPr>
            <p:cNvPr id="373" name="Google Shape;373;p11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11"/>
          <p:cNvSpPr txBox="1"/>
          <p:nvPr/>
        </p:nvSpPr>
        <p:spPr>
          <a:xfrm>
            <a:off x="-428574" y="4372892"/>
            <a:ext cx="8275155" cy="154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2" b="0" i="0" u="none" strike="noStrike" cap="none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Modelo Lógico</a:t>
            </a:r>
            <a:endParaRPr sz="9332" b="0" i="0" u="none" strike="noStrike" cap="none">
              <a:solidFill>
                <a:srgbClr val="54262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376" name="Google Shape;376;p11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056" y="1943100"/>
            <a:ext cx="9245502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2"/>
          <p:cNvGrpSpPr/>
          <p:nvPr/>
        </p:nvGrpSpPr>
        <p:grpSpPr>
          <a:xfrm>
            <a:off x="10376874" y="924876"/>
            <a:ext cx="8532944" cy="8532944"/>
            <a:chOff x="0" y="0"/>
            <a:chExt cx="812800" cy="812800"/>
          </a:xfrm>
        </p:grpSpPr>
        <p:sp>
          <p:nvSpPr>
            <p:cNvPr id="382" name="Google Shape;382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12"/>
          <p:cNvGrpSpPr/>
          <p:nvPr/>
        </p:nvGrpSpPr>
        <p:grpSpPr>
          <a:xfrm>
            <a:off x="16758541" y="767625"/>
            <a:ext cx="4112054" cy="730057"/>
            <a:chOff x="0" y="-38100"/>
            <a:chExt cx="2503650" cy="444500"/>
          </a:xfrm>
        </p:grpSpPr>
        <p:sp>
          <p:nvSpPr>
            <p:cNvPr id="385" name="Google Shape;385;p1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2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5710220" y="-150111"/>
            <a:ext cx="6808334" cy="1208757"/>
            <a:chOff x="0" y="-38100"/>
            <a:chExt cx="2503650" cy="444500"/>
          </a:xfrm>
        </p:grpSpPr>
        <p:sp>
          <p:nvSpPr>
            <p:cNvPr id="388" name="Google Shape;388;p1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2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2"/>
          <p:cNvGrpSpPr/>
          <p:nvPr/>
        </p:nvGrpSpPr>
        <p:grpSpPr>
          <a:xfrm>
            <a:off x="-2779449" y="8650783"/>
            <a:ext cx="4112054" cy="730057"/>
            <a:chOff x="0" y="-38100"/>
            <a:chExt cx="2503650" cy="444500"/>
          </a:xfrm>
        </p:grpSpPr>
        <p:sp>
          <p:nvSpPr>
            <p:cNvPr id="391" name="Google Shape;391;p1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2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12"/>
          <p:cNvGrpSpPr/>
          <p:nvPr/>
        </p:nvGrpSpPr>
        <p:grpSpPr>
          <a:xfrm>
            <a:off x="-4127589" y="9078243"/>
            <a:ext cx="6808334" cy="1208757"/>
            <a:chOff x="0" y="-38100"/>
            <a:chExt cx="2503650" cy="444500"/>
          </a:xfrm>
        </p:grpSpPr>
        <p:sp>
          <p:nvSpPr>
            <p:cNvPr id="394" name="Google Shape;394;p1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2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12"/>
          <p:cNvSpPr txBox="1"/>
          <p:nvPr/>
        </p:nvSpPr>
        <p:spPr>
          <a:xfrm>
            <a:off x="10673959" y="4456339"/>
            <a:ext cx="7911126" cy="147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22" b="0" i="0" u="none" strike="noStrike" cap="none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Modelo Físico</a:t>
            </a:r>
            <a:endParaRPr sz="8922" b="0" i="0" u="none" strike="noStrike" cap="none">
              <a:solidFill>
                <a:srgbClr val="54262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397" name="Google Shape;3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6" y="672223"/>
            <a:ext cx="9588069" cy="767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"/>
          <p:cNvSpPr txBox="1"/>
          <p:nvPr/>
        </p:nvSpPr>
        <p:spPr>
          <a:xfrm>
            <a:off x="5433738" y="353775"/>
            <a:ext cx="7420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Diseño</a:t>
            </a:r>
            <a:endParaRPr sz="7000"/>
          </a:p>
        </p:txBody>
      </p:sp>
      <p:grpSp>
        <p:nvGrpSpPr>
          <p:cNvPr id="403" name="Google Shape;403;p13"/>
          <p:cNvGrpSpPr/>
          <p:nvPr/>
        </p:nvGrpSpPr>
        <p:grpSpPr>
          <a:xfrm>
            <a:off x="12640820" y="-111587"/>
            <a:ext cx="6808834" cy="1209045"/>
            <a:chOff x="0" y="-38100"/>
            <a:chExt cx="2503800" cy="444600"/>
          </a:xfrm>
        </p:grpSpPr>
        <p:sp>
          <p:nvSpPr>
            <p:cNvPr id="404" name="Google Shape;404;p1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13"/>
          <p:cNvGrpSpPr/>
          <p:nvPr/>
        </p:nvGrpSpPr>
        <p:grpSpPr>
          <a:xfrm>
            <a:off x="-2034239" y="8256317"/>
            <a:ext cx="6808834" cy="1209045"/>
            <a:chOff x="0" y="-38100"/>
            <a:chExt cx="2503800" cy="444600"/>
          </a:xfrm>
        </p:grpSpPr>
        <p:sp>
          <p:nvSpPr>
            <p:cNvPr id="407" name="Google Shape;407;p1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13"/>
          <p:cNvGrpSpPr/>
          <p:nvPr/>
        </p:nvGrpSpPr>
        <p:grpSpPr>
          <a:xfrm>
            <a:off x="-544824" y="7880234"/>
            <a:ext cx="4112241" cy="730211"/>
            <a:chOff x="0" y="-38100"/>
            <a:chExt cx="2503800" cy="444600"/>
          </a:xfrm>
        </p:grpSpPr>
        <p:sp>
          <p:nvSpPr>
            <p:cNvPr id="410" name="Google Shape;410;p1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13"/>
          <p:cNvGrpSpPr/>
          <p:nvPr/>
        </p:nvGrpSpPr>
        <p:grpSpPr>
          <a:xfrm>
            <a:off x="14175766" y="741926"/>
            <a:ext cx="4112241" cy="730211"/>
            <a:chOff x="0" y="-38100"/>
            <a:chExt cx="2503800" cy="444600"/>
          </a:xfrm>
        </p:grpSpPr>
        <p:sp>
          <p:nvSpPr>
            <p:cNvPr id="413" name="Google Shape;413;p1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5" name="Google Shape;4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0" y="1343700"/>
            <a:ext cx="9826125" cy="43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525" y="5126150"/>
            <a:ext cx="10937475" cy="51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75" y="1107575"/>
            <a:ext cx="17068351" cy="8071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14"/>
          <p:cNvGrpSpPr/>
          <p:nvPr/>
        </p:nvGrpSpPr>
        <p:grpSpPr>
          <a:xfrm>
            <a:off x="-2779449" y="8650784"/>
            <a:ext cx="4112241" cy="730211"/>
            <a:chOff x="0" y="-38100"/>
            <a:chExt cx="2503800" cy="444600"/>
          </a:xfrm>
        </p:grpSpPr>
        <p:sp>
          <p:nvSpPr>
            <p:cNvPr id="423" name="Google Shape;423;p14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4"/>
          <p:cNvGrpSpPr/>
          <p:nvPr/>
        </p:nvGrpSpPr>
        <p:grpSpPr>
          <a:xfrm>
            <a:off x="-4127589" y="9078242"/>
            <a:ext cx="6808834" cy="1209045"/>
            <a:chOff x="0" y="-38100"/>
            <a:chExt cx="2503800" cy="444600"/>
          </a:xfrm>
        </p:grpSpPr>
        <p:sp>
          <p:nvSpPr>
            <p:cNvPr id="426" name="Google Shape;426;p14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>
            <a:off x="16527151" y="873609"/>
            <a:ext cx="4112241" cy="730211"/>
            <a:chOff x="0" y="-38100"/>
            <a:chExt cx="2503800" cy="444600"/>
          </a:xfrm>
        </p:grpSpPr>
        <p:sp>
          <p:nvSpPr>
            <p:cNvPr id="429" name="Google Shape;429;p14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4"/>
          <p:cNvGrpSpPr/>
          <p:nvPr/>
        </p:nvGrpSpPr>
        <p:grpSpPr>
          <a:xfrm>
            <a:off x="15821911" y="-8"/>
            <a:ext cx="6808834" cy="1209045"/>
            <a:chOff x="0" y="-38100"/>
            <a:chExt cx="2503800" cy="444600"/>
          </a:xfrm>
        </p:grpSpPr>
        <p:sp>
          <p:nvSpPr>
            <p:cNvPr id="432" name="Google Shape;432;p14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g31af23dc971_0_19"/>
          <p:cNvGrpSpPr/>
          <p:nvPr/>
        </p:nvGrpSpPr>
        <p:grpSpPr>
          <a:xfrm>
            <a:off x="-2779449" y="8650784"/>
            <a:ext cx="4112241" cy="730211"/>
            <a:chOff x="0" y="-38100"/>
            <a:chExt cx="2503800" cy="444600"/>
          </a:xfrm>
        </p:grpSpPr>
        <p:sp>
          <p:nvSpPr>
            <p:cNvPr id="439" name="Google Shape;439;g31af23dc971_0_1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g31af23dc971_0_19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g31af23dc971_0_19"/>
          <p:cNvGrpSpPr/>
          <p:nvPr/>
        </p:nvGrpSpPr>
        <p:grpSpPr>
          <a:xfrm>
            <a:off x="-4127589" y="9078242"/>
            <a:ext cx="6808834" cy="1209045"/>
            <a:chOff x="0" y="-38100"/>
            <a:chExt cx="2503800" cy="444600"/>
          </a:xfrm>
        </p:grpSpPr>
        <p:sp>
          <p:nvSpPr>
            <p:cNvPr id="442" name="Google Shape;442;g31af23dc971_0_1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g31af23dc971_0_19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4" name="Google Shape;444;g31af23dc97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50" y="873600"/>
            <a:ext cx="14040125" cy="6504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g31af23dc971_0_19"/>
          <p:cNvGrpSpPr/>
          <p:nvPr/>
        </p:nvGrpSpPr>
        <p:grpSpPr>
          <a:xfrm>
            <a:off x="16527151" y="873609"/>
            <a:ext cx="4112241" cy="730211"/>
            <a:chOff x="0" y="-38100"/>
            <a:chExt cx="2503800" cy="444600"/>
          </a:xfrm>
        </p:grpSpPr>
        <p:sp>
          <p:nvSpPr>
            <p:cNvPr id="446" name="Google Shape;446;g31af23dc971_0_1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g31af23dc971_0_19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g31af23dc971_0_19"/>
          <p:cNvGrpSpPr/>
          <p:nvPr/>
        </p:nvGrpSpPr>
        <p:grpSpPr>
          <a:xfrm>
            <a:off x="15821911" y="-8"/>
            <a:ext cx="6808834" cy="1209045"/>
            <a:chOff x="0" y="-38100"/>
            <a:chExt cx="2503800" cy="444600"/>
          </a:xfrm>
        </p:grpSpPr>
        <p:sp>
          <p:nvSpPr>
            <p:cNvPr id="449" name="Google Shape;449;g31af23dc971_0_1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g31af23dc971_0_19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g31af23dc971_0_23"/>
          <p:cNvGrpSpPr/>
          <p:nvPr/>
        </p:nvGrpSpPr>
        <p:grpSpPr>
          <a:xfrm>
            <a:off x="-2779449" y="8650784"/>
            <a:ext cx="4112241" cy="730211"/>
            <a:chOff x="0" y="-38100"/>
            <a:chExt cx="2503800" cy="444600"/>
          </a:xfrm>
        </p:grpSpPr>
        <p:sp>
          <p:nvSpPr>
            <p:cNvPr id="456" name="Google Shape;456;g31af23dc971_0_2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g31af23dc971_0_2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g31af23dc971_0_23"/>
          <p:cNvGrpSpPr/>
          <p:nvPr/>
        </p:nvGrpSpPr>
        <p:grpSpPr>
          <a:xfrm>
            <a:off x="-4127589" y="9078242"/>
            <a:ext cx="6808834" cy="1209045"/>
            <a:chOff x="0" y="-38100"/>
            <a:chExt cx="2503800" cy="444600"/>
          </a:xfrm>
        </p:grpSpPr>
        <p:sp>
          <p:nvSpPr>
            <p:cNvPr id="459" name="Google Shape;459;g31af23dc971_0_2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g31af23dc971_0_2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g31af23dc971_0_23"/>
          <p:cNvGrpSpPr/>
          <p:nvPr/>
        </p:nvGrpSpPr>
        <p:grpSpPr>
          <a:xfrm>
            <a:off x="16982526" y="1061159"/>
            <a:ext cx="4112241" cy="730211"/>
            <a:chOff x="0" y="-38100"/>
            <a:chExt cx="2503800" cy="444600"/>
          </a:xfrm>
        </p:grpSpPr>
        <p:sp>
          <p:nvSpPr>
            <p:cNvPr id="462" name="Google Shape;462;g31af23dc971_0_2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g31af23dc971_0_2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g31af23dc971_0_23"/>
          <p:cNvGrpSpPr/>
          <p:nvPr/>
        </p:nvGrpSpPr>
        <p:grpSpPr>
          <a:xfrm>
            <a:off x="16786336" y="152392"/>
            <a:ext cx="6808834" cy="1209045"/>
            <a:chOff x="0" y="-38100"/>
            <a:chExt cx="2503800" cy="444600"/>
          </a:xfrm>
        </p:grpSpPr>
        <p:sp>
          <p:nvSpPr>
            <p:cNvPr id="465" name="Google Shape;465;g31af23dc971_0_2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g31af23dc971_0_23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7" name="Google Shape;467;g31af23dc97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763" y="1422225"/>
            <a:ext cx="13328474" cy="622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g31af23dc971_0_27"/>
          <p:cNvGrpSpPr/>
          <p:nvPr/>
        </p:nvGrpSpPr>
        <p:grpSpPr>
          <a:xfrm>
            <a:off x="-2779449" y="8650784"/>
            <a:ext cx="4112241" cy="730211"/>
            <a:chOff x="0" y="-38100"/>
            <a:chExt cx="2503800" cy="444600"/>
          </a:xfrm>
        </p:grpSpPr>
        <p:sp>
          <p:nvSpPr>
            <p:cNvPr id="473" name="Google Shape;473;g31af23dc971_0_27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g31af23dc971_0_27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g31af23dc971_0_27"/>
          <p:cNvGrpSpPr/>
          <p:nvPr/>
        </p:nvGrpSpPr>
        <p:grpSpPr>
          <a:xfrm>
            <a:off x="-4127589" y="9078242"/>
            <a:ext cx="6808834" cy="1209045"/>
            <a:chOff x="0" y="-38100"/>
            <a:chExt cx="2503800" cy="444600"/>
          </a:xfrm>
        </p:grpSpPr>
        <p:sp>
          <p:nvSpPr>
            <p:cNvPr id="476" name="Google Shape;476;g31af23dc971_0_27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g31af23dc971_0_27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g31af23dc971_0_27"/>
          <p:cNvGrpSpPr/>
          <p:nvPr/>
        </p:nvGrpSpPr>
        <p:grpSpPr>
          <a:xfrm>
            <a:off x="16982526" y="1061159"/>
            <a:ext cx="4112241" cy="730211"/>
            <a:chOff x="0" y="-38100"/>
            <a:chExt cx="2503800" cy="444600"/>
          </a:xfrm>
        </p:grpSpPr>
        <p:sp>
          <p:nvSpPr>
            <p:cNvPr id="479" name="Google Shape;479;g31af23dc971_0_27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g31af23dc971_0_27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g31af23dc971_0_27"/>
          <p:cNvGrpSpPr/>
          <p:nvPr/>
        </p:nvGrpSpPr>
        <p:grpSpPr>
          <a:xfrm>
            <a:off x="16786336" y="152392"/>
            <a:ext cx="6808834" cy="1209045"/>
            <a:chOff x="0" y="-38100"/>
            <a:chExt cx="2503800" cy="444600"/>
          </a:xfrm>
        </p:grpSpPr>
        <p:sp>
          <p:nvSpPr>
            <p:cNvPr id="482" name="Google Shape;482;g31af23dc971_0_27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g31af23dc971_0_27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4" name="Google Shape;484;g31af23dc97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25" y="1649325"/>
            <a:ext cx="13723698" cy="63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g31af23dc971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89" y="1205500"/>
            <a:ext cx="14625749" cy="6520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g31af23dc971_0_85"/>
          <p:cNvGrpSpPr/>
          <p:nvPr/>
        </p:nvGrpSpPr>
        <p:grpSpPr>
          <a:xfrm>
            <a:off x="-2779449" y="8650784"/>
            <a:ext cx="4112241" cy="730211"/>
            <a:chOff x="0" y="-38100"/>
            <a:chExt cx="2503800" cy="444600"/>
          </a:xfrm>
        </p:grpSpPr>
        <p:sp>
          <p:nvSpPr>
            <p:cNvPr id="491" name="Google Shape;491;g31af23dc971_0_85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g31af23dc971_0_85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g31af23dc971_0_85"/>
          <p:cNvGrpSpPr/>
          <p:nvPr/>
        </p:nvGrpSpPr>
        <p:grpSpPr>
          <a:xfrm>
            <a:off x="-4127589" y="9078242"/>
            <a:ext cx="6808834" cy="1209045"/>
            <a:chOff x="0" y="-38100"/>
            <a:chExt cx="2503800" cy="444600"/>
          </a:xfrm>
        </p:grpSpPr>
        <p:sp>
          <p:nvSpPr>
            <p:cNvPr id="494" name="Google Shape;494;g31af23dc971_0_85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g31af23dc971_0_85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g31af23dc971_0_85"/>
          <p:cNvGrpSpPr/>
          <p:nvPr/>
        </p:nvGrpSpPr>
        <p:grpSpPr>
          <a:xfrm>
            <a:off x="16982526" y="1061159"/>
            <a:ext cx="4112241" cy="730211"/>
            <a:chOff x="0" y="-38100"/>
            <a:chExt cx="2503800" cy="444600"/>
          </a:xfrm>
        </p:grpSpPr>
        <p:sp>
          <p:nvSpPr>
            <p:cNvPr id="497" name="Google Shape;497;g31af23dc971_0_85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g31af23dc971_0_85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g31af23dc971_0_85"/>
          <p:cNvGrpSpPr/>
          <p:nvPr/>
        </p:nvGrpSpPr>
        <p:grpSpPr>
          <a:xfrm>
            <a:off x="16786336" y="152392"/>
            <a:ext cx="6808834" cy="1209045"/>
            <a:chOff x="0" y="-38100"/>
            <a:chExt cx="2503800" cy="444600"/>
          </a:xfrm>
        </p:grpSpPr>
        <p:sp>
          <p:nvSpPr>
            <p:cNvPr id="500" name="Google Shape;500;g31af23dc971_0_85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g31af23dc971_0_85"/>
            <p:cNvSpPr txBox="1"/>
            <p:nvPr/>
          </p:nvSpPr>
          <p:spPr>
            <a:xfrm>
              <a:off x="0" y="-38100"/>
              <a:ext cx="250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5"/>
          <p:cNvGrpSpPr/>
          <p:nvPr/>
        </p:nvGrpSpPr>
        <p:grpSpPr>
          <a:xfrm>
            <a:off x="1028700" y="2929132"/>
            <a:ext cx="16230600" cy="3276180"/>
            <a:chOff x="0" y="-38100"/>
            <a:chExt cx="2202108" cy="444500"/>
          </a:xfrm>
        </p:grpSpPr>
        <p:sp>
          <p:nvSpPr>
            <p:cNvPr id="507" name="Google Shape;507;p15"/>
            <p:cNvSpPr/>
            <p:nvPr/>
          </p:nvSpPr>
          <p:spPr>
            <a:xfrm>
              <a:off x="0" y="0"/>
              <a:ext cx="2202108" cy="406400"/>
            </a:xfrm>
            <a:custGeom>
              <a:avLst/>
              <a:gdLst/>
              <a:ahLst/>
              <a:cxnLst/>
              <a:rect l="l" t="t" r="r" b="b"/>
              <a:pathLst>
                <a:path w="2202108" h="406400" extrusionOk="0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 txBox="1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15"/>
          <p:cNvSpPr txBox="1"/>
          <p:nvPr/>
        </p:nvSpPr>
        <p:spPr>
          <a:xfrm>
            <a:off x="1599175" y="4123938"/>
            <a:ext cx="15089650" cy="174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00" b="0" i="0" u="none" strike="noStrike" cap="none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Gracias</a:t>
            </a: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>
            <a:off x="15267612" y="-962988"/>
            <a:ext cx="3983376" cy="3983376"/>
            <a:chOff x="0" y="0"/>
            <a:chExt cx="812800" cy="812800"/>
          </a:xfrm>
        </p:grpSpPr>
        <p:sp>
          <p:nvSpPr>
            <p:cNvPr id="511" name="Google Shape;51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15"/>
          <p:cNvGrpSpPr/>
          <p:nvPr/>
        </p:nvGrpSpPr>
        <p:grpSpPr>
          <a:xfrm>
            <a:off x="-962988" y="7266612"/>
            <a:ext cx="3983376" cy="3983376"/>
            <a:chOff x="0" y="0"/>
            <a:chExt cx="812800" cy="812800"/>
          </a:xfrm>
        </p:grpSpPr>
        <p:sp>
          <p:nvSpPr>
            <p:cNvPr id="514" name="Google Shape;514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15752347" y="-519233"/>
            <a:ext cx="3013905" cy="3013905"/>
            <a:chOff x="0" y="0"/>
            <a:chExt cx="812800" cy="812800"/>
          </a:xfrm>
        </p:grpSpPr>
        <p:sp>
          <p:nvSpPr>
            <p:cNvPr id="517" name="Google Shape;517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15"/>
          <p:cNvGrpSpPr/>
          <p:nvPr/>
        </p:nvGrpSpPr>
        <p:grpSpPr>
          <a:xfrm>
            <a:off x="-478253" y="7751347"/>
            <a:ext cx="3013905" cy="3013905"/>
            <a:chOff x="0" y="0"/>
            <a:chExt cx="812800" cy="812800"/>
          </a:xfrm>
        </p:grpSpPr>
        <p:sp>
          <p:nvSpPr>
            <p:cNvPr id="520" name="Google Shape;52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Google Shape;522;p15"/>
          <p:cNvGrpSpPr/>
          <p:nvPr/>
        </p:nvGrpSpPr>
        <p:grpSpPr>
          <a:xfrm>
            <a:off x="9144000" y="-618207"/>
            <a:ext cx="12065613" cy="1208757"/>
            <a:chOff x="0" y="-38100"/>
            <a:chExt cx="4436926" cy="444500"/>
          </a:xfrm>
        </p:grpSpPr>
        <p:sp>
          <p:nvSpPr>
            <p:cNvPr id="523" name="Google Shape;523;p15"/>
            <p:cNvSpPr/>
            <p:nvPr/>
          </p:nvSpPr>
          <p:spPr>
            <a:xfrm>
              <a:off x="0" y="0"/>
              <a:ext cx="4436926" cy="406400"/>
            </a:xfrm>
            <a:custGeom>
              <a:avLst/>
              <a:gdLst/>
              <a:ahLst/>
              <a:cxnLst/>
              <a:rect l="l" t="t" r="r" b="b"/>
              <a:pathLst>
                <a:path w="4436926" h="406400" extrusionOk="0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 txBox="1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15"/>
          <p:cNvGrpSpPr/>
          <p:nvPr/>
        </p:nvGrpSpPr>
        <p:grpSpPr>
          <a:xfrm>
            <a:off x="-2720697" y="9592717"/>
            <a:ext cx="11864700" cy="1208757"/>
            <a:chOff x="0" y="-38100"/>
            <a:chExt cx="4363043" cy="444500"/>
          </a:xfrm>
        </p:grpSpPr>
        <p:sp>
          <p:nvSpPr>
            <p:cNvPr id="526" name="Google Shape;526;p15"/>
            <p:cNvSpPr/>
            <p:nvPr/>
          </p:nvSpPr>
          <p:spPr>
            <a:xfrm>
              <a:off x="0" y="0"/>
              <a:ext cx="4363043" cy="406400"/>
            </a:xfrm>
            <a:custGeom>
              <a:avLst/>
              <a:gdLst/>
              <a:ahLst/>
              <a:cxnLst/>
              <a:rect l="l" t="t" r="r" b="b"/>
              <a:pathLst>
                <a:path w="4363043" h="406400" extrusionOk="0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 txBox="1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"/>
          <p:cNvGrpSpPr/>
          <p:nvPr/>
        </p:nvGrpSpPr>
        <p:grpSpPr>
          <a:xfrm>
            <a:off x="10317475" y="876471"/>
            <a:ext cx="8532944" cy="8532944"/>
            <a:chOff x="0" y="0"/>
            <a:chExt cx="812800" cy="812800"/>
          </a:xfrm>
        </p:grpSpPr>
        <p:sp>
          <p:nvSpPr>
            <p:cNvPr id="112" name="Google Shape;112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14169797" y="8711996"/>
            <a:ext cx="8871226" cy="1575004"/>
            <a:chOff x="0" y="-38100"/>
            <a:chExt cx="2503650" cy="444500"/>
          </a:xfrm>
        </p:grpSpPr>
        <p:sp>
          <p:nvSpPr>
            <p:cNvPr id="115" name="Google Shape;115;p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5716709" y="708833"/>
            <a:ext cx="4112054" cy="730057"/>
            <a:chOff x="0" y="-38100"/>
            <a:chExt cx="2503650" cy="444500"/>
          </a:xfrm>
        </p:grpSpPr>
        <p:sp>
          <p:nvSpPr>
            <p:cNvPr id="118" name="Google Shape;118;p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6626800" y="-103608"/>
            <a:ext cx="6808334" cy="1208757"/>
            <a:chOff x="0" y="-38100"/>
            <a:chExt cx="2503650" cy="444500"/>
          </a:xfrm>
        </p:grpSpPr>
        <p:sp>
          <p:nvSpPr>
            <p:cNvPr id="121" name="Google Shape;121;p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/>
          <p:nvPr/>
        </p:nvSpPr>
        <p:spPr>
          <a:xfrm>
            <a:off x="10924028" y="1483593"/>
            <a:ext cx="7319813" cy="7319813"/>
          </a:xfrm>
          <a:custGeom>
            <a:avLst/>
            <a:gdLst/>
            <a:ahLst/>
            <a:cxnLst/>
            <a:rect l="l" t="t" r="r" b="b"/>
            <a:pathLst>
              <a:path w="7319813" h="7319813" extrusionOk="0">
                <a:moveTo>
                  <a:pt x="0" y="0"/>
                </a:moveTo>
                <a:lnTo>
                  <a:pt x="7319814" y="0"/>
                </a:lnTo>
                <a:lnTo>
                  <a:pt x="7319814" y="7319814"/>
                </a:lnTo>
                <a:lnTo>
                  <a:pt x="0" y="7319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PE"/>
          </a:p>
        </p:txBody>
      </p:sp>
      <p:sp>
        <p:nvSpPr>
          <p:cNvPr id="124" name="Google Shape;124;p2"/>
          <p:cNvSpPr txBox="1"/>
          <p:nvPr/>
        </p:nvSpPr>
        <p:spPr>
          <a:xfrm>
            <a:off x="1028700" y="3428996"/>
            <a:ext cx="88665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Calmette Miyazawa, Franco André</a:t>
            </a:r>
            <a:endParaRPr/>
          </a:p>
          <a:p>
            <a:pPr marL="0" marR="0" lvl="0" indent="0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Castro Rivas, Albert Jualian</a:t>
            </a:r>
            <a:endParaRPr/>
          </a:p>
          <a:p>
            <a:pPr marL="0" marR="0" lvl="0" indent="0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Caspa Huerta, Jeremy Angel Zackary</a:t>
            </a:r>
            <a:endParaRPr/>
          </a:p>
          <a:p>
            <a:pPr marL="0" marR="0" lvl="0" indent="0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Chavez Tintaya, Davis Elias</a:t>
            </a:r>
            <a:endParaRPr/>
          </a:p>
          <a:p>
            <a:pPr marL="0" marR="0" lvl="0" indent="0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Vigo Choque, Juan José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1028700" y="1438882"/>
            <a:ext cx="88665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i="0" u="none" strike="noStrike" cap="none">
                <a:solidFill>
                  <a:srgbClr val="542622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"/>
          <p:cNvGrpSpPr/>
          <p:nvPr/>
        </p:nvGrpSpPr>
        <p:grpSpPr>
          <a:xfrm>
            <a:off x="-1037000" y="876475"/>
            <a:ext cx="8866510" cy="9022568"/>
            <a:chOff x="0" y="0"/>
            <a:chExt cx="812800" cy="812800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-2919729" y="767625"/>
            <a:ext cx="4112054" cy="730057"/>
            <a:chOff x="0" y="-38100"/>
            <a:chExt cx="2503650" cy="444500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-4555466" y="-150111"/>
            <a:ext cx="6808334" cy="1208757"/>
            <a:chOff x="0" y="-38100"/>
            <a:chExt cx="2503650" cy="444500"/>
          </a:xfrm>
        </p:grpSpPr>
        <p:sp>
          <p:nvSpPr>
            <p:cNvPr id="137" name="Google Shape;137;p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16884839" y="8650783"/>
            <a:ext cx="4112054" cy="730057"/>
            <a:chOff x="0" y="-38100"/>
            <a:chExt cx="2503650" cy="444500"/>
          </a:xfrm>
        </p:grpSpPr>
        <p:sp>
          <p:nvSpPr>
            <p:cNvPr id="140" name="Google Shape;140;p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3"/>
          <p:cNvGrpSpPr/>
          <p:nvPr/>
        </p:nvGrpSpPr>
        <p:grpSpPr>
          <a:xfrm>
            <a:off x="15830436" y="9078243"/>
            <a:ext cx="6808334" cy="1208757"/>
            <a:chOff x="0" y="-38100"/>
            <a:chExt cx="2503650" cy="444500"/>
          </a:xfrm>
        </p:grpSpPr>
        <p:sp>
          <p:nvSpPr>
            <p:cNvPr id="143" name="Google Shape;143;p3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"/>
          <p:cNvSpPr/>
          <p:nvPr/>
        </p:nvSpPr>
        <p:spPr>
          <a:xfrm>
            <a:off x="86200" y="3119549"/>
            <a:ext cx="6804641" cy="4536428"/>
          </a:xfrm>
          <a:custGeom>
            <a:avLst/>
            <a:gdLst/>
            <a:ahLst/>
            <a:cxnLst/>
            <a:rect l="l" t="t" r="r" b="b"/>
            <a:pathLst>
              <a:path w="6804641" h="4536428" extrusionOk="0">
                <a:moveTo>
                  <a:pt x="0" y="0"/>
                </a:moveTo>
                <a:lnTo>
                  <a:pt x="6804641" y="0"/>
                </a:lnTo>
                <a:lnTo>
                  <a:pt x="6804641" y="4536428"/>
                </a:lnTo>
                <a:lnTo>
                  <a:pt x="0" y="4536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PE"/>
          </a:p>
        </p:txBody>
      </p:sp>
      <p:sp>
        <p:nvSpPr>
          <p:cNvPr id="146" name="Google Shape;146;p3"/>
          <p:cNvSpPr txBox="1"/>
          <p:nvPr/>
        </p:nvSpPr>
        <p:spPr>
          <a:xfrm>
            <a:off x="8392736" y="1357842"/>
            <a:ext cx="88665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i="0" u="none" strike="noStrike" cap="none">
                <a:solidFill>
                  <a:srgbClr val="542622"/>
                </a:solidFill>
                <a:latin typeface="Calibri"/>
                <a:ea typeface="Calibri"/>
                <a:cs typeface="Calibri"/>
                <a:sym typeface="Calibri"/>
              </a:rPr>
              <a:t>Sazón y Sabor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8392774" y="3429006"/>
            <a:ext cx="8866500" cy="4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5"/>
              <a:t>El objetivo de este proyecto es desarrollar un sistema de reservas en línea para el restaurante Sazón y Sabor. Este servicio facilitará la gestión de reservas, mejorará la experiencia del cliente y aumentará la eficiencia operativa del restaurante.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1028700" y="357688"/>
            <a:ext cx="162306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strike="noStrike" cap="none">
                <a:solidFill>
                  <a:srgbClr val="542622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1028700" y="9195724"/>
            <a:ext cx="2056027" cy="730057"/>
            <a:chOff x="0" y="-38100"/>
            <a:chExt cx="1251825" cy="444500"/>
          </a:xfrm>
        </p:grpSpPr>
        <p:sp>
          <p:nvSpPr>
            <p:cNvPr id="154" name="Google Shape;154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3380058" y="9195724"/>
            <a:ext cx="2056027" cy="730057"/>
            <a:chOff x="0" y="-38100"/>
            <a:chExt cx="1251825" cy="444500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4"/>
          <p:cNvGrpSpPr/>
          <p:nvPr/>
        </p:nvGrpSpPr>
        <p:grpSpPr>
          <a:xfrm>
            <a:off x="5731360" y="9195724"/>
            <a:ext cx="2056027" cy="730057"/>
            <a:chOff x="0" y="-38100"/>
            <a:chExt cx="1251825" cy="444500"/>
          </a:xfrm>
        </p:grpSpPr>
        <p:sp>
          <p:nvSpPr>
            <p:cNvPr id="160" name="Google Shape;160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4"/>
          <p:cNvGrpSpPr/>
          <p:nvPr/>
        </p:nvGrpSpPr>
        <p:grpSpPr>
          <a:xfrm>
            <a:off x="8082662" y="9195724"/>
            <a:ext cx="2056027" cy="730057"/>
            <a:chOff x="0" y="-38100"/>
            <a:chExt cx="1251825" cy="444500"/>
          </a:xfrm>
        </p:grpSpPr>
        <p:sp>
          <p:nvSpPr>
            <p:cNvPr id="163" name="Google Shape;163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4"/>
          <p:cNvGrpSpPr/>
          <p:nvPr/>
        </p:nvGrpSpPr>
        <p:grpSpPr>
          <a:xfrm>
            <a:off x="10433964" y="9195724"/>
            <a:ext cx="2056027" cy="730057"/>
            <a:chOff x="0" y="-38100"/>
            <a:chExt cx="1251825" cy="444500"/>
          </a:xfrm>
        </p:grpSpPr>
        <p:sp>
          <p:nvSpPr>
            <p:cNvPr id="166" name="Google Shape;166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2785266" y="9195724"/>
            <a:ext cx="2056027" cy="730057"/>
            <a:chOff x="0" y="-38100"/>
            <a:chExt cx="1251825" cy="444500"/>
          </a:xfrm>
        </p:grpSpPr>
        <p:sp>
          <p:nvSpPr>
            <p:cNvPr id="169" name="Google Shape;169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4"/>
          <p:cNvGrpSpPr/>
          <p:nvPr/>
        </p:nvGrpSpPr>
        <p:grpSpPr>
          <a:xfrm>
            <a:off x="15136568" y="9195724"/>
            <a:ext cx="2056027" cy="730057"/>
            <a:chOff x="0" y="-38100"/>
            <a:chExt cx="1251825" cy="444500"/>
          </a:xfrm>
        </p:grpSpPr>
        <p:sp>
          <p:nvSpPr>
            <p:cNvPr id="172" name="Google Shape;172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4"/>
          <p:cNvGrpSpPr/>
          <p:nvPr/>
        </p:nvGrpSpPr>
        <p:grpSpPr>
          <a:xfrm>
            <a:off x="17487870" y="9195724"/>
            <a:ext cx="2056027" cy="730057"/>
            <a:chOff x="0" y="-38100"/>
            <a:chExt cx="1251825" cy="444500"/>
          </a:xfrm>
        </p:grpSpPr>
        <p:sp>
          <p:nvSpPr>
            <p:cNvPr id="175" name="Google Shape;175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-1322602" y="9195724"/>
            <a:ext cx="2056027" cy="730057"/>
            <a:chOff x="0" y="-38100"/>
            <a:chExt cx="1251825" cy="444500"/>
          </a:xfrm>
        </p:grpSpPr>
        <p:sp>
          <p:nvSpPr>
            <p:cNvPr id="178" name="Google Shape;178;p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4"/>
          <p:cNvSpPr txBox="1"/>
          <p:nvPr/>
        </p:nvSpPr>
        <p:spPr>
          <a:xfrm>
            <a:off x="966625" y="2112225"/>
            <a:ext cx="16690800" cy="86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6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Actualmente, el restaurante Sazón y Sabor enfrenta varios desafíos en la gestión de reservas:</a:t>
            </a:r>
            <a:endParaRPr sz="3600"/>
          </a:p>
          <a:p>
            <a:pPr marL="836858" marR="0" lvl="1" indent="-400966" algn="just" rtl="0">
              <a:lnSpc>
                <a:spcPct val="156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/>
              <a:t>Desorganización en la gestión: El uso de métodos tradicionales, como el teléfono y el papel, genera errores y dificulta el seguimiento.</a:t>
            </a:r>
            <a:endParaRPr sz="3600"/>
          </a:p>
          <a:p>
            <a:pPr marL="836858" marR="0" lvl="1" indent="-400966" algn="just" rtl="0">
              <a:lnSpc>
                <a:spcPct val="156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/>
              <a:t>Tiempos de espera prolongados: Los clientes suelen enfrentar largas esperas, lo que puede afectar su satisfacción.</a:t>
            </a:r>
            <a:endParaRPr sz="360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Pérdida de oportunidades de ingresos: La ausencia de un sistema eficiente limita la capacidad del restaurante para maximizar la ocupación de las mesas.</a:t>
            </a:r>
            <a:endParaRPr sz="3600">
              <a:solidFill>
                <a:schemeClr val="dk1"/>
              </a:solidFill>
            </a:endParaRPr>
          </a:p>
          <a:p>
            <a:pPr marL="914400" marR="0" lvl="0" indent="0" algn="just" rtl="0">
              <a:lnSpc>
                <a:spcPct val="156025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0" marR="0" lvl="0" indent="0" algn="just" rtl="0">
              <a:lnSpc>
                <a:spcPct val="1559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939000" y="2327500"/>
            <a:ext cx="7997464" cy="7718836"/>
            <a:chOff x="0" y="0"/>
            <a:chExt cx="812800" cy="812800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9495425" y="2327475"/>
            <a:ext cx="7794183" cy="7718836"/>
            <a:chOff x="0" y="0"/>
            <a:chExt cx="812800" cy="812800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6"/>
          <p:cNvSpPr txBox="1"/>
          <p:nvPr/>
        </p:nvSpPr>
        <p:spPr>
          <a:xfrm>
            <a:off x="2938577" y="445143"/>
            <a:ext cx="124107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i="0" strike="noStrike" cap="none">
                <a:solidFill>
                  <a:srgbClr val="542622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6"/>
          <p:cNvGrpSpPr/>
          <p:nvPr/>
        </p:nvGrpSpPr>
        <p:grpSpPr>
          <a:xfrm>
            <a:off x="-866302" y="-144661"/>
            <a:ext cx="4147666" cy="1687711"/>
            <a:chOff x="0" y="-38100"/>
            <a:chExt cx="1092389" cy="444500"/>
          </a:xfrm>
        </p:grpSpPr>
        <p:sp>
          <p:nvSpPr>
            <p:cNvPr id="193" name="Google Shape;193;p6"/>
            <p:cNvSpPr/>
            <p:nvPr/>
          </p:nvSpPr>
          <p:spPr>
            <a:xfrm>
              <a:off x="0" y="0"/>
              <a:ext cx="1092389" cy="406400"/>
            </a:xfrm>
            <a:custGeom>
              <a:avLst/>
              <a:gdLst/>
              <a:ahLst/>
              <a:cxnLst/>
              <a:rect l="l" t="t" r="r" b="b"/>
              <a:pathLst>
                <a:path w="1092389" h="406400" extrusionOk="0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-2718060" y="1146734"/>
            <a:ext cx="4112054" cy="730057"/>
            <a:chOff x="0" y="-38100"/>
            <a:chExt cx="2503650" cy="444500"/>
          </a:xfrm>
        </p:grpSpPr>
        <p:sp>
          <p:nvSpPr>
            <p:cNvPr id="196" name="Google Shape;196;p6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-2921613" y="-618207"/>
            <a:ext cx="7794074" cy="1208757"/>
            <a:chOff x="0" y="-38100"/>
            <a:chExt cx="2866139" cy="444500"/>
          </a:xfrm>
        </p:grpSpPr>
        <p:sp>
          <p:nvSpPr>
            <p:cNvPr id="199" name="Google Shape;199;p6"/>
            <p:cNvSpPr/>
            <p:nvPr/>
          </p:nvSpPr>
          <p:spPr>
            <a:xfrm>
              <a:off x="0" y="0"/>
              <a:ext cx="2866139" cy="406400"/>
            </a:xfrm>
            <a:custGeom>
              <a:avLst/>
              <a:gdLst/>
              <a:ahLst/>
              <a:cxnLst/>
              <a:rect l="l" t="t" r="r" b="b"/>
              <a:pathLst>
                <a:path w="2866139" h="406400" extrusionOk="0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15172319" y="8599289"/>
            <a:ext cx="3780351" cy="1687711"/>
            <a:chOff x="0" y="-38100"/>
            <a:chExt cx="995648" cy="444500"/>
          </a:xfrm>
        </p:grpSpPr>
        <p:sp>
          <p:nvSpPr>
            <p:cNvPr id="202" name="Google Shape;202;p6"/>
            <p:cNvSpPr/>
            <p:nvPr/>
          </p:nvSpPr>
          <p:spPr>
            <a:xfrm>
              <a:off x="0" y="0"/>
              <a:ext cx="995648" cy="406400"/>
            </a:xfrm>
            <a:custGeom>
              <a:avLst/>
              <a:gdLst/>
              <a:ahLst/>
              <a:cxnLst/>
              <a:rect l="l" t="t" r="r" b="b"/>
              <a:pathLst>
                <a:path w="995648" h="406400" extrusionOk="0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6896643" y="8229486"/>
            <a:ext cx="4112054" cy="730057"/>
            <a:chOff x="0" y="-38100"/>
            <a:chExt cx="2503650" cy="444500"/>
          </a:xfrm>
        </p:grpSpPr>
        <p:sp>
          <p:nvSpPr>
            <p:cNvPr id="205" name="Google Shape;205;p6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>
            <a:off x="13716000" y="9592717"/>
            <a:ext cx="7292700" cy="1208757"/>
            <a:chOff x="0" y="-38100"/>
            <a:chExt cx="2681767" cy="444500"/>
          </a:xfrm>
        </p:grpSpPr>
        <p:sp>
          <p:nvSpPr>
            <p:cNvPr id="208" name="Google Shape;208;p6"/>
            <p:cNvSpPr/>
            <p:nvPr/>
          </p:nvSpPr>
          <p:spPr>
            <a:xfrm>
              <a:off x="0" y="0"/>
              <a:ext cx="2681767" cy="406400"/>
            </a:xfrm>
            <a:custGeom>
              <a:avLst/>
              <a:gdLst/>
              <a:ahLst/>
              <a:cxnLst/>
              <a:rect l="l" t="t" r="r" b="b"/>
              <a:pathLst>
                <a:path w="2681767" h="406400" extrusionOk="0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6"/>
          <p:cNvSpPr txBox="1"/>
          <p:nvPr/>
        </p:nvSpPr>
        <p:spPr>
          <a:xfrm>
            <a:off x="1393935" y="3993101"/>
            <a:ext cx="6541200" cy="4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93680" marR="0" lvl="1" indent="-379377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Reducir el tiempo de espera de los clientes en un 30%.</a:t>
            </a:r>
            <a:endParaRPr sz="3400"/>
          </a:p>
          <a:p>
            <a:pPr marL="793680" marR="0" lvl="1" indent="-379377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la tasa de ocupación de mesas en un 20% en el primer año.</a:t>
            </a:r>
            <a:endParaRPr sz="3400"/>
          </a:p>
          <a:p>
            <a:pPr marL="0" marR="0" lvl="0" indent="0" algn="just" rtl="0">
              <a:lnSpc>
                <a:spcPct val="15598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9928416" y="4050584"/>
            <a:ext cx="6541200" cy="5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93680" marR="0" lvl="1" indent="-379377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la satisfacción del cliente al ofrecer un sistema fácil de usar.</a:t>
            </a:r>
            <a:endParaRPr sz="3400"/>
          </a:p>
          <a:p>
            <a:pPr marL="793680" marR="0" lvl="1" indent="-379377" algn="just" rtl="0">
              <a:lnSpc>
                <a:spcPct val="156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Disminuir los errores en la gestión de reservas en un 50%.</a:t>
            </a:r>
            <a:endParaRPr sz="3400"/>
          </a:p>
          <a:p>
            <a:pPr marL="0" marR="0" lvl="0" indent="0" algn="just" rtl="0">
              <a:lnSpc>
                <a:spcPct val="15598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5"/>
          <p:cNvGrpSpPr/>
          <p:nvPr/>
        </p:nvGrpSpPr>
        <p:grpSpPr>
          <a:xfrm>
            <a:off x="7468254" y="-2710716"/>
            <a:ext cx="3351500" cy="3351500"/>
            <a:chOff x="0" y="0"/>
            <a:chExt cx="812800" cy="812800"/>
          </a:xfrm>
        </p:grpSpPr>
        <p:sp>
          <p:nvSpPr>
            <p:cNvPr id="217" name="Google Shape;217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5"/>
          <p:cNvSpPr txBox="1"/>
          <p:nvPr/>
        </p:nvSpPr>
        <p:spPr>
          <a:xfrm>
            <a:off x="2955402" y="640780"/>
            <a:ext cx="120519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>
                <a:solidFill>
                  <a:srgbClr val="FFBD59"/>
                </a:solidFill>
                <a:latin typeface="Fredoka"/>
                <a:ea typeface="Fredoka"/>
                <a:cs typeface="Fredoka"/>
                <a:sym typeface="Fredoka"/>
              </a:rPr>
              <a:t>Soluciones</a:t>
            </a:r>
            <a:endParaRPr>
              <a:solidFill>
                <a:srgbClr val="FFBD59"/>
              </a:solidFill>
            </a:endParaRPr>
          </a:p>
        </p:txBody>
      </p:sp>
      <p:grpSp>
        <p:nvGrpSpPr>
          <p:cNvPr id="220" name="Google Shape;220;p5"/>
          <p:cNvGrpSpPr/>
          <p:nvPr/>
        </p:nvGrpSpPr>
        <p:grpSpPr>
          <a:xfrm>
            <a:off x="1028700" y="9195724"/>
            <a:ext cx="2056027" cy="730057"/>
            <a:chOff x="0" y="-38100"/>
            <a:chExt cx="1251825" cy="444500"/>
          </a:xfrm>
        </p:grpSpPr>
        <p:sp>
          <p:nvSpPr>
            <p:cNvPr id="221" name="Google Shape;221;p5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5"/>
          <p:cNvGrpSpPr/>
          <p:nvPr/>
        </p:nvGrpSpPr>
        <p:grpSpPr>
          <a:xfrm>
            <a:off x="-1322602" y="9195724"/>
            <a:ext cx="2056027" cy="730057"/>
            <a:chOff x="0" y="-38100"/>
            <a:chExt cx="1251825" cy="444500"/>
          </a:xfrm>
        </p:grpSpPr>
        <p:sp>
          <p:nvSpPr>
            <p:cNvPr id="224" name="Google Shape;224;p5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5"/>
          <p:cNvGrpSpPr/>
          <p:nvPr/>
        </p:nvGrpSpPr>
        <p:grpSpPr>
          <a:xfrm>
            <a:off x="15136568" y="9195724"/>
            <a:ext cx="2056027" cy="730057"/>
            <a:chOff x="0" y="-38100"/>
            <a:chExt cx="1251825" cy="444500"/>
          </a:xfrm>
        </p:grpSpPr>
        <p:sp>
          <p:nvSpPr>
            <p:cNvPr id="227" name="Google Shape;227;p5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5"/>
          <p:cNvGrpSpPr/>
          <p:nvPr/>
        </p:nvGrpSpPr>
        <p:grpSpPr>
          <a:xfrm>
            <a:off x="17487870" y="9195724"/>
            <a:ext cx="2056027" cy="730057"/>
            <a:chOff x="0" y="-38100"/>
            <a:chExt cx="1251825" cy="444500"/>
          </a:xfrm>
        </p:grpSpPr>
        <p:sp>
          <p:nvSpPr>
            <p:cNvPr id="230" name="Google Shape;230;p5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 extrusionOk="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5"/>
          <p:cNvSpPr txBox="1"/>
          <p:nvPr/>
        </p:nvSpPr>
        <p:spPr>
          <a:xfrm>
            <a:off x="1028700" y="2598285"/>
            <a:ext cx="72030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un Sistema de Reservas en Línea:</a:t>
            </a:r>
            <a:endParaRPr sz="2800"/>
          </a:p>
          <a:p>
            <a:pPr marL="0" marR="0" lvl="0" indent="0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Proponemos un servicio web que ofrezca las siguientes soluciones:</a:t>
            </a:r>
            <a:endParaRPr sz="2800"/>
          </a:p>
          <a:p>
            <a:pPr marL="742783" marR="0" lvl="1" indent="-330751" algn="l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amigable: Los clientes podrán realizar reservas de manera rápida y sencilla.</a:t>
            </a:r>
            <a:endParaRPr sz="2800"/>
          </a:p>
          <a:p>
            <a:pPr marL="742783" marR="0" lvl="1" indent="-330751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/>
              <a:t>Comentar la  experiencia sobre el restaurante </a:t>
            </a:r>
            <a:endParaRPr sz="2800"/>
          </a:p>
          <a:p>
            <a:pPr marL="0" marR="0" lvl="0" indent="0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9989568" y="2598263"/>
            <a:ext cx="72030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Buscamos reducir cancelaciones.</a:t>
            </a:r>
            <a:endParaRPr sz="2800"/>
          </a:p>
          <a:p>
            <a:pPr marL="742784" marR="0" lvl="1" indent="-330752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disponibilidad en tiempo real: Los clientes podrán ver la disponibilidad de mesas en tiempo real.</a:t>
            </a:r>
            <a:endParaRPr sz="2800"/>
          </a:p>
          <a:p>
            <a:pPr marL="914400" marR="0" lvl="0" indent="0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marR="0" lvl="0" indent="0" algn="just" rtl="0">
              <a:lnSpc>
                <a:spcPct val="15601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7"/>
          <p:cNvGrpSpPr/>
          <p:nvPr/>
        </p:nvGrpSpPr>
        <p:grpSpPr>
          <a:xfrm>
            <a:off x="3657524" y="1982866"/>
            <a:ext cx="10972951" cy="7939623"/>
            <a:chOff x="0" y="-505643"/>
            <a:chExt cx="14630602" cy="10586164"/>
          </a:xfrm>
        </p:grpSpPr>
        <p:grpSp>
          <p:nvGrpSpPr>
            <p:cNvPr id="239" name="Google Shape;239;p7"/>
            <p:cNvGrpSpPr/>
            <p:nvPr/>
          </p:nvGrpSpPr>
          <p:grpSpPr>
            <a:xfrm>
              <a:off x="0" y="-505643"/>
              <a:ext cx="14630602" cy="10586164"/>
              <a:chOff x="0" y="-38100"/>
              <a:chExt cx="1102410" cy="797663"/>
            </a:xfrm>
          </p:grpSpPr>
          <p:sp>
            <p:nvSpPr>
              <p:cNvPr id="240" name="Google Shape;240;p7"/>
              <p:cNvSpPr/>
              <p:nvPr/>
            </p:nvSpPr>
            <p:spPr>
              <a:xfrm>
                <a:off x="0" y="0"/>
                <a:ext cx="1102410" cy="759563"/>
              </a:xfrm>
              <a:custGeom>
                <a:avLst/>
                <a:gdLst/>
                <a:ahLst/>
                <a:cxnLst/>
                <a:rect l="l" t="t" r="r" b="b"/>
                <a:pathLst>
                  <a:path w="1102410" h="759563" extrusionOk="0">
                    <a:moveTo>
                      <a:pt x="0" y="0"/>
                    </a:moveTo>
                    <a:lnTo>
                      <a:pt x="1102410" y="0"/>
                    </a:lnTo>
                    <a:lnTo>
                      <a:pt x="1102410" y="759563"/>
                    </a:lnTo>
                    <a:lnTo>
                      <a:pt x="0" y="759563"/>
                    </a:lnTo>
                    <a:close/>
                  </a:path>
                </a:pathLst>
              </a:custGeom>
              <a:solidFill>
                <a:srgbClr val="FF7466"/>
              </a:solidFill>
              <a:ln>
                <a:noFill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241" name="Google Shape;241;p7"/>
              <p:cNvSpPr txBox="1"/>
              <p:nvPr/>
            </p:nvSpPr>
            <p:spPr>
              <a:xfrm>
                <a:off x="0" y="-38100"/>
                <a:ext cx="1102410" cy="797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7"/>
            <p:cNvSpPr/>
            <p:nvPr/>
          </p:nvSpPr>
          <p:spPr>
            <a:xfrm>
              <a:off x="269873" y="361661"/>
              <a:ext cx="14034333" cy="9385460"/>
            </a:xfrm>
            <a:custGeom>
              <a:avLst/>
              <a:gdLst/>
              <a:ahLst/>
              <a:cxnLst/>
              <a:rect l="l" t="t" r="r" b="b"/>
              <a:pathLst>
                <a:path w="14034333" h="9385460" extrusionOk="0">
                  <a:moveTo>
                    <a:pt x="0" y="0"/>
                  </a:moveTo>
                  <a:lnTo>
                    <a:pt x="14034333" y="0"/>
                  </a:lnTo>
                  <a:lnTo>
                    <a:pt x="14034333" y="9385460"/>
                  </a:lnTo>
                  <a:lnTo>
                    <a:pt x="0" y="93854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43" name="Google Shape;243;p7"/>
          <p:cNvGrpSpPr/>
          <p:nvPr/>
        </p:nvGrpSpPr>
        <p:grpSpPr>
          <a:xfrm>
            <a:off x="1028700" y="234281"/>
            <a:ext cx="16230600" cy="1923692"/>
            <a:chOff x="0" y="-288720"/>
            <a:chExt cx="21640800" cy="2564923"/>
          </a:xfrm>
        </p:grpSpPr>
        <p:grpSp>
          <p:nvGrpSpPr>
            <p:cNvPr id="244" name="Google Shape;244;p7"/>
            <p:cNvGrpSpPr/>
            <p:nvPr/>
          </p:nvGrpSpPr>
          <p:grpSpPr>
            <a:xfrm>
              <a:off x="0" y="-288720"/>
              <a:ext cx="21640800" cy="2564923"/>
              <a:chOff x="0" y="-29379"/>
              <a:chExt cx="2202108" cy="261000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0" y="0"/>
                <a:ext cx="2202108" cy="223004"/>
              </a:xfrm>
              <a:custGeom>
                <a:avLst/>
                <a:gdLst/>
                <a:ahLst/>
                <a:cxnLst/>
                <a:rect l="l" t="t" r="r" b="b"/>
                <a:pathLst>
                  <a:path w="2202108" h="223004" extrusionOk="0">
                    <a:moveTo>
                      <a:pt x="1998908" y="0"/>
                    </a:moveTo>
                    <a:cubicBezTo>
                      <a:pt x="2111132" y="0"/>
                      <a:pt x="2202108" y="49921"/>
                      <a:pt x="2202108" y="111502"/>
                    </a:cubicBezTo>
                    <a:cubicBezTo>
                      <a:pt x="2202108" y="173083"/>
                      <a:pt x="2111132" y="223004"/>
                      <a:pt x="1998908" y="223004"/>
                    </a:cubicBezTo>
                    <a:lnTo>
                      <a:pt x="203200" y="223004"/>
                    </a:lnTo>
                    <a:cubicBezTo>
                      <a:pt x="90976" y="223004"/>
                      <a:pt x="0" y="173083"/>
                      <a:pt x="0" y="111502"/>
                    </a:cubicBezTo>
                    <a:cubicBezTo>
                      <a:pt x="0" y="49921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D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 txBox="1"/>
              <p:nvPr/>
            </p:nvSpPr>
            <p:spPr>
              <a:xfrm>
                <a:off x="0" y="-29379"/>
                <a:ext cx="2202000" cy="26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7"/>
            <p:cNvSpPr txBox="1"/>
            <p:nvPr/>
          </p:nvSpPr>
          <p:spPr>
            <a:xfrm>
              <a:off x="0" y="326882"/>
              <a:ext cx="21640800" cy="14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999" b="0" i="0" u="none" strike="noStrike" cap="none">
                  <a:solidFill>
                    <a:srgbClr val="542622"/>
                  </a:solidFill>
                  <a:latin typeface="Fredoka"/>
                  <a:ea typeface="Fredoka"/>
                  <a:cs typeface="Fredoka"/>
                  <a:sym typeface="Fredoka"/>
                </a:rPr>
                <a:t>Modelo de casos de uso del negocio</a:t>
              </a: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96F81676-4833-238F-4AD2-7D76A8C8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225274" y="4921211"/>
            <a:ext cx="80026" cy="12337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E57E710-B341-38D0-DA73-7DF9F908D2D3}"/>
              </a:ext>
            </a:extLst>
          </p:cNvPr>
          <p:cNvSpPr/>
          <p:nvPr/>
        </p:nvSpPr>
        <p:spPr>
          <a:xfrm>
            <a:off x="5334000" y="4351020"/>
            <a:ext cx="53340" cy="60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8625E12-DEC4-2EEA-9CBC-375E07D18836}"/>
              </a:ext>
            </a:extLst>
          </p:cNvPr>
          <p:cNvSpPr/>
          <p:nvPr/>
        </p:nvSpPr>
        <p:spPr>
          <a:xfrm>
            <a:off x="4105072" y="4153711"/>
            <a:ext cx="1228928" cy="85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EF92E0A-1D6A-D16E-7870-FC26817793CD}"/>
              </a:ext>
            </a:extLst>
          </p:cNvPr>
          <p:cNvSpPr/>
          <p:nvPr/>
        </p:nvSpPr>
        <p:spPr>
          <a:xfrm>
            <a:off x="4105072" y="5573023"/>
            <a:ext cx="1371600" cy="3107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1DD554A-61EA-1B52-422B-1622EF58AF50}"/>
              </a:ext>
            </a:extLst>
          </p:cNvPr>
          <p:cNvCxnSpPr>
            <a:cxnSpLocks/>
          </p:cNvCxnSpPr>
          <p:nvPr/>
        </p:nvCxnSpPr>
        <p:spPr>
          <a:xfrm flipH="1">
            <a:off x="4435267" y="4542817"/>
            <a:ext cx="898733" cy="476283"/>
          </a:xfrm>
          <a:prstGeom prst="straightConnector1">
            <a:avLst/>
          </a:prstGeom>
          <a:ln>
            <a:solidFill>
              <a:srgbClr val="94A1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7847140-6BA6-8C5B-7EC9-F5C89CF32B7D}"/>
              </a:ext>
            </a:extLst>
          </p:cNvPr>
          <p:cNvCxnSpPr>
            <a:cxnSpLocks/>
          </p:cNvCxnSpPr>
          <p:nvPr/>
        </p:nvCxnSpPr>
        <p:spPr>
          <a:xfrm flipH="1" flipV="1">
            <a:off x="4326974" y="5536365"/>
            <a:ext cx="1256233" cy="2868333"/>
          </a:xfrm>
          <a:prstGeom prst="straightConnector1">
            <a:avLst/>
          </a:prstGeom>
          <a:ln>
            <a:solidFill>
              <a:srgbClr val="94A1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25C01D8-ACFB-8BC3-36FD-D2C66BA5C6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333"/>
          <a:stretch/>
        </p:blipFill>
        <p:spPr>
          <a:xfrm>
            <a:off x="4987788" y="5834340"/>
            <a:ext cx="1255662" cy="590632"/>
          </a:xfrm>
          <a:prstGeom prst="ellipse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C332D0E-9658-ED8A-1196-D49310715D82}"/>
              </a:ext>
            </a:extLst>
          </p:cNvPr>
          <p:cNvSpPr/>
          <p:nvPr/>
        </p:nvSpPr>
        <p:spPr>
          <a:xfrm>
            <a:off x="5222227" y="5981975"/>
            <a:ext cx="786213" cy="170916"/>
          </a:xfrm>
          <a:prstGeom prst="rect">
            <a:avLst/>
          </a:prstGeom>
          <a:solidFill>
            <a:srgbClr val="D2DCF0"/>
          </a:solidFill>
          <a:ln>
            <a:solidFill>
              <a:srgbClr val="D2DC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2AC80D-B635-CB16-1033-428FB8CF5C66}"/>
              </a:ext>
            </a:extLst>
          </p:cNvPr>
          <p:cNvSpPr txBox="1"/>
          <p:nvPr/>
        </p:nvSpPr>
        <p:spPr>
          <a:xfrm>
            <a:off x="5072677" y="5932036"/>
            <a:ext cx="1085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Iniciar sesión</a:t>
            </a:r>
            <a:endParaRPr lang="es-PE" sz="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0F7D080-01B1-661C-3EF2-4CEE3327C1B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35267" y="5314416"/>
            <a:ext cx="637410" cy="725342"/>
          </a:xfrm>
          <a:prstGeom prst="straightConnector1">
            <a:avLst/>
          </a:prstGeom>
          <a:ln>
            <a:solidFill>
              <a:srgbClr val="94A1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103BA90-F1BD-D398-0CFB-0EF09E9B5884}"/>
              </a:ext>
            </a:extLst>
          </p:cNvPr>
          <p:cNvCxnSpPr>
            <a:stCxn id="3" idx="6"/>
          </p:cNvCxnSpPr>
          <p:nvPr/>
        </p:nvCxnSpPr>
        <p:spPr>
          <a:xfrm flipV="1">
            <a:off x="6243450" y="4708187"/>
            <a:ext cx="7754652" cy="1421469"/>
          </a:xfrm>
          <a:prstGeom prst="line">
            <a:avLst/>
          </a:prstGeom>
          <a:ln>
            <a:solidFill>
              <a:srgbClr val="93A1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8"/>
          <p:cNvGrpSpPr/>
          <p:nvPr/>
        </p:nvGrpSpPr>
        <p:grpSpPr>
          <a:xfrm>
            <a:off x="10376874" y="924876"/>
            <a:ext cx="8532944" cy="8532944"/>
            <a:chOff x="0" y="0"/>
            <a:chExt cx="812800" cy="812800"/>
          </a:xfrm>
        </p:grpSpPr>
        <p:sp>
          <p:nvSpPr>
            <p:cNvPr id="304" name="Google Shape;304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16758541" y="767625"/>
            <a:ext cx="4112054" cy="730057"/>
            <a:chOff x="0" y="-38100"/>
            <a:chExt cx="2503650" cy="444500"/>
          </a:xfrm>
        </p:grpSpPr>
        <p:sp>
          <p:nvSpPr>
            <p:cNvPr id="307" name="Google Shape;307;p8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8"/>
          <p:cNvGrpSpPr/>
          <p:nvPr/>
        </p:nvGrpSpPr>
        <p:grpSpPr>
          <a:xfrm>
            <a:off x="15710220" y="-150111"/>
            <a:ext cx="6808334" cy="1208757"/>
            <a:chOff x="0" y="-38100"/>
            <a:chExt cx="2503650" cy="444500"/>
          </a:xfrm>
        </p:grpSpPr>
        <p:sp>
          <p:nvSpPr>
            <p:cNvPr id="310" name="Google Shape;310;p8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8"/>
          <p:cNvGrpSpPr/>
          <p:nvPr/>
        </p:nvGrpSpPr>
        <p:grpSpPr>
          <a:xfrm>
            <a:off x="-2779449" y="8650783"/>
            <a:ext cx="4112054" cy="730057"/>
            <a:chOff x="0" y="-38100"/>
            <a:chExt cx="2503650" cy="444500"/>
          </a:xfrm>
        </p:grpSpPr>
        <p:sp>
          <p:nvSpPr>
            <p:cNvPr id="313" name="Google Shape;313;p8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8"/>
          <p:cNvGrpSpPr/>
          <p:nvPr/>
        </p:nvGrpSpPr>
        <p:grpSpPr>
          <a:xfrm>
            <a:off x="-4127589" y="9078243"/>
            <a:ext cx="6808334" cy="1208757"/>
            <a:chOff x="0" y="-38100"/>
            <a:chExt cx="2503650" cy="444500"/>
          </a:xfrm>
        </p:grpSpPr>
        <p:sp>
          <p:nvSpPr>
            <p:cNvPr id="316" name="Google Shape;316;p8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8"/>
          <p:cNvSpPr/>
          <p:nvPr/>
        </p:nvSpPr>
        <p:spPr>
          <a:xfrm>
            <a:off x="1459725" y="1351888"/>
            <a:ext cx="8021343" cy="7450322"/>
          </a:xfrm>
          <a:custGeom>
            <a:avLst/>
            <a:gdLst/>
            <a:ahLst/>
            <a:cxnLst/>
            <a:rect l="l" t="t" r="r" b="b"/>
            <a:pathLst>
              <a:path w="6656716" h="6273955" extrusionOk="0">
                <a:moveTo>
                  <a:pt x="0" y="0"/>
                </a:moveTo>
                <a:lnTo>
                  <a:pt x="6656716" y="0"/>
                </a:lnTo>
                <a:lnTo>
                  <a:pt x="6656716" y="6273954"/>
                </a:lnTo>
                <a:lnTo>
                  <a:pt x="0" y="6273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PE"/>
          </a:p>
        </p:txBody>
      </p:sp>
      <p:sp>
        <p:nvSpPr>
          <p:cNvPr id="319" name="Google Shape;319;p8"/>
          <p:cNvSpPr txBox="1"/>
          <p:nvPr/>
        </p:nvSpPr>
        <p:spPr>
          <a:xfrm>
            <a:off x="10687836" y="3428996"/>
            <a:ext cx="79110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22" i="0" u="none" strike="noStrike" cap="none">
                <a:solidFill>
                  <a:srgbClr val="542622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9"/>
          <p:cNvGrpSpPr/>
          <p:nvPr/>
        </p:nvGrpSpPr>
        <p:grpSpPr>
          <a:xfrm>
            <a:off x="-576175" y="1136125"/>
            <a:ext cx="8779947" cy="8822375"/>
            <a:chOff x="0" y="0"/>
            <a:chExt cx="812800" cy="812800"/>
          </a:xfrm>
        </p:grpSpPr>
        <p:sp>
          <p:nvSpPr>
            <p:cNvPr id="325" name="Google Shape;325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9"/>
          <p:cNvGrpSpPr/>
          <p:nvPr/>
        </p:nvGrpSpPr>
        <p:grpSpPr>
          <a:xfrm>
            <a:off x="-1470548" y="708833"/>
            <a:ext cx="4112054" cy="730057"/>
            <a:chOff x="0" y="-38100"/>
            <a:chExt cx="2503650" cy="444500"/>
          </a:xfrm>
        </p:grpSpPr>
        <p:sp>
          <p:nvSpPr>
            <p:cNvPr id="328" name="Google Shape;328;p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9"/>
          <p:cNvGrpSpPr/>
          <p:nvPr/>
        </p:nvGrpSpPr>
        <p:grpSpPr>
          <a:xfrm>
            <a:off x="-4931865" y="-103608"/>
            <a:ext cx="6808334" cy="1208757"/>
            <a:chOff x="0" y="-38100"/>
            <a:chExt cx="2503650" cy="444500"/>
          </a:xfrm>
        </p:grpSpPr>
        <p:sp>
          <p:nvSpPr>
            <p:cNvPr id="331" name="Google Shape;331;p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-4884240" y="8711996"/>
            <a:ext cx="8871226" cy="1575004"/>
            <a:chOff x="0" y="-38100"/>
            <a:chExt cx="2503650" cy="444500"/>
          </a:xfrm>
        </p:grpSpPr>
        <p:sp>
          <p:nvSpPr>
            <p:cNvPr id="334" name="Google Shape;334;p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 extrusionOk="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9"/>
          <p:cNvSpPr txBox="1"/>
          <p:nvPr/>
        </p:nvSpPr>
        <p:spPr>
          <a:xfrm>
            <a:off x="-323799" y="3995897"/>
            <a:ext cx="8275200" cy="3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2" i="0" u="none" strike="noStrike" cap="none">
                <a:solidFill>
                  <a:srgbClr val="542622"/>
                </a:solidFill>
                <a:latin typeface="Calibri"/>
                <a:ea typeface="Calibri"/>
                <a:cs typeface="Calibri"/>
                <a:sym typeface="Calibri"/>
              </a:rPr>
              <a:t>DIAGRAMA BASE DE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7650" y="1797650"/>
            <a:ext cx="9428799" cy="6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Personalizado</PresentationFormat>
  <Paragraphs>37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Fredoka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Jeremy Caspa</dc:creator>
  <cp:lastModifiedBy>Franco Andre Calmette Miyazawa</cp:lastModifiedBy>
  <cp:revision>1</cp:revision>
  <dcterms:created xsi:type="dcterms:W3CDTF">2006-08-16T00:00:00Z</dcterms:created>
  <dcterms:modified xsi:type="dcterms:W3CDTF">2024-11-29T15:23:04Z</dcterms:modified>
</cp:coreProperties>
</file>