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24131588" cy="15873413"/>
  <p:notesSz cx="6858000" cy="9144000"/>
  <p:defaultTextStyle>
    <a:defPPr>
      <a:defRPr lang="en-US"/>
    </a:defPPr>
    <a:lvl1pPr marL="0" algn="l" defTabSz="1920240" rtl="0" eaLnBrk="1" latinLnBrk="0" hangingPunct="1">
      <a:defRPr sz="3780" kern="1200">
        <a:solidFill>
          <a:schemeClr val="tx1"/>
        </a:solidFill>
        <a:latin typeface="+mn-lt"/>
        <a:ea typeface="+mn-ea"/>
        <a:cs typeface="+mn-cs"/>
      </a:defRPr>
    </a:lvl1pPr>
    <a:lvl2pPr marL="960120" algn="l" defTabSz="1920240" rtl="0" eaLnBrk="1" latinLnBrk="0" hangingPunct="1">
      <a:defRPr sz="3780" kern="1200">
        <a:solidFill>
          <a:schemeClr val="tx1"/>
        </a:solidFill>
        <a:latin typeface="+mn-lt"/>
        <a:ea typeface="+mn-ea"/>
        <a:cs typeface="+mn-cs"/>
      </a:defRPr>
    </a:lvl2pPr>
    <a:lvl3pPr marL="1920240" algn="l" defTabSz="1920240" rtl="0" eaLnBrk="1" latinLnBrk="0" hangingPunct="1">
      <a:defRPr sz="3780" kern="1200">
        <a:solidFill>
          <a:schemeClr val="tx1"/>
        </a:solidFill>
        <a:latin typeface="+mn-lt"/>
        <a:ea typeface="+mn-ea"/>
        <a:cs typeface="+mn-cs"/>
      </a:defRPr>
    </a:lvl3pPr>
    <a:lvl4pPr marL="2880360" algn="l" defTabSz="1920240" rtl="0" eaLnBrk="1" latinLnBrk="0" hangingPunct="1">
      <a:defRPr sz="3780" kern="1200">
        <a:solidFill>
          <a:schemeClr val="tx1"/>
        </a:solidFill>
        <a:latin typeface="+mn-lt"/>
        <a:ea typeface="+mn-ea"/>
        <a:cs typeface="+mn-cs"/>
      </a:defRPr>
    </a:lvl4pPr>
    <a:lvl5pPr marL="3840480" algn="l" defTabSz="1920240" rtl="0" eaLnBrk="1" latinLnBrk="0" hangingPunct="1">
      <a:defRPr sz="3780" kern="1200">
        <a:solidFill>
          <a:schemeClr val="tx1"/>
        </a:solidFill>
        <a:latin typeface="+mn-lt"/>
        <a:ea typeface="+mn-ea"/>
        <a:cs typeface="+mn-cs"/>
      </a:defRPr>
    </a:lvl5pPr>
    <a:lvl6pPr marL="4800600" algn="l" defTabSz="1920240" rtl="0" eaLnBrk="1" latinLnBrk="0" hangingPunct="1">
      <a:defRPr sz="3780" kern="1200">
        <a:solidFill>
          <a:schemeClr val="tx1"/>
        </a:solidFill>
        <a:latin typeface="+mn-lt"/>
        <a:ea typeface="+mn-ea"/>
        <a:cs typeface="+mn-cs"/>
      </a:defRPr>
    </a:lvl6pPr>
    <a:lvl7pPr marL="5760720" algn="l" defTabSz="1920240" rtl="0" eaLnBrk="1" latinLnBrk="0" hangingPunct="1">
      <a:defRPr sz="3780" kern="1200">
        <a:solidFill>
          <a:schemeClr val="tx1"/>
        </a:solidFill>
        <a:latin typeface="+mn-lt"/>
        <a:ea typeface="+mn-ea"/>
        <a:cs typeface="+mn-cs"/>
      </a:defRPr>
    </a:lvl7pPr>
    <a:lvl8pPr marL="6720840" algn="l" defTabSz="1920240" rtl="0" eaLnBrk="1" latinLnBrk="0" hangingPunct="1">
      <a:defRPr sz="3780" kern="1200">
        <a:solidFill>
          <a:schemeClr val="tx1"/>
        </a:solidFill>
        <a:latin typeface="+mn-lt"/>
        <a:ea typeface="+mn-ea"/>
        <a:cs typeface="+mn-cs"/>
      </a:defRPr>
    </a:lvl8pPr>
    <a:lvl9pPr marL="7680960" algn="l" defTabSz="1920240" rtl="0" eaLnBrk="1" latinLnBrk="0" hangingPunct="1">
      <a:defRPr sz="378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760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30"/>
  </p:normalViewPr>
  <p:slideViewPr>
    <p:cSldViewPr snapToGrid="0" snapToObjects="1">
      <p:cViewPr varScale="1">
        <p:scale>
          <a:sx n="48" d="100"/>
          <a:sy n="48" d="100"/>
        </p:scale>
        <p:origin x="1256" y="248"/>
      </p:cViewPr>
      <p:guideLst>
        <p:guide pos="7600"/>
        <p:guide orient="horz" pos="499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9869" y="2597803"/>
            <a:ext cx="20511850" cy="5526299"/>
          </a:xfrm>
        </p:spPr>
        <p:txBody>
          <a:bodyPr anchor="b"/>
          <a:lstStyle>
            <a:lvl1pPr algn="ctr">
              <a:defRPr sz="1388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16449" y="8337218"/>
            <a:ext cx="18098691" cy="3832399"/>
          </a:xfrm>
        </p:spPr>
        <p:txBody>
          <a:bodyPr/>
          <a:lstStyle>
            <a:lvl1pPr marL="0" indent="0" algn="ctr">
              <a:buNone/>
              <a:defRPr sz="5555"/>
            </a:lvl1pPr>
            <a:lvl2pPr marL="1058235" indent="0" algn="ctr">
              <a:buNone/>
              <a:defRPr sz="4629"/>
            </a:lvl2pPr>
            <a:lvl3pPr marL="2116470" indent="0" algn="ctr">
              <a:buNone/>
              <a:defRPr sz="4166"/>
            </a:lvl3pPr>
            <a:lvl4pPr marL="3174705" indent="0" algn="ctr">
              <a:buNone/>
              <a:defRPr sz="3703"/>
            </a:lvl4pPr>
            <a:lvl5pPr marL="4232940" indent="0" algn="ctr">
              <a:buNone/>
              <a:defRPr sz="3703"/>
            </a:lvl5pPr>
            <a:lvl6pPr marL="5291176" indent="0" algn="ctr">
              <a:buNone/>
              <a:defRPr sz="3703"/>
            </a:lvl6pPr>
            <a:lvl7pPr marL="6349411" indent="0" algn="ctr">
              <a:buNone/>
              <a:defRPr sz="3703"/>
            </a:lvl7pPr>
            <a:lvl8pPr marL="7407646" indent="0" algn="ctr">
              <a:buNone/>
              <a:defRPr sz="3703"/>
            </a:lvl8pPr>
            <a:lvl9pPr marL="8465881" indent="0" algn="ctr">
              <a:buNone/>
              <a:defRPr sz="370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2D9B3-EAF9-2144-8851-658B79D81EE7}" type="datetimeFigureOut">
              <a:rPr lang="en-US" smtClean="0"/>
              <a:t>5/20/20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D2E4F-6298-8E40-9C05-0C068C841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732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2D9B3-EAF9-2144-8851-658B79D81EE7}" type="datetimeFigureOut">
              <a:rPr lang="en-US" smtClean="0"/>
              <a:t>5/20/20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D2E4F-6298-8E40-9C05-0C068C841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009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269169" y="845112"/>
            <a:ext cx="5203374" cy="1345198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59048" y="845112"/>
            <a:ext cx="15308476" cy="1345198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2D9B3-EAF9-2144-8851-658B79D81EE7}" type="datetimeFigureOut">
              <a:rPr lang="en-US" smtClean="0"/>
              <a:t>5/20/20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D2E4F-6298-8E40-9C05-0C068C841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812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2D9B3-EAF9-2144-8851-658B79D81EE7}" type="datetimeFigureOut">
              <a:rPr lang="en-US" smtClean="0"/>
              <a:t>5/20/20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D2E4F-6298-8E40-9C05-0C068C841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943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6479" y="3957335"/>
            <a:ext cx="20813495" cy="6602898"/>
          </a:xfrm>
        </p:spPr>
        <p:txBody>
          <a:bodyPr anchor="b"/>
          <a:lstStyle>
            <a:lvl1pPr>
              <a:defRPr sz="1388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6479" y="10622698"/>
            <a:ext cx="20813495" cy="3472308"/>
          </a:xfrm>
        </p:spPr>
        <p:txBody>
          <a:bodyPr/>
          <a:lstStyle>
            <a:lvl1pPr marL="0" indent="0">
              <a:buNone/>
              <a:defRPr sz="5555">
                <a:solidFill>
                  <a:schemeClr val="tx1"/>
                </a:solidFill>
              </a:defRPr>
            </a:lvl1pPr>
            <a:lvl2pPr marL="1058235" indent="0">
              <a:buNone/>
              <a:defRPr sz="4629">
                <a:solidFill>
                  <a:schemeClr val="tx1">
                    <a:tint val="75000"/>
                  </a:schemeClr>
                </a:solidFill>
              </a:defRPr>
            </a:lvl2pPr>
            <a:lvl3pPr marL="2116470" indent="0">
              <a:buNone/>
              <a:defRPr sz="4166">
                <a:solidFill>
                  <a:schemeClr val="tx1">
                    <a:tint val="75000"/>
                  </a:schemeClr>
                </a:solidFill>
              </a:defRPr>
            </a:lvl3pPr>
            <a:lvl4pPr marL="3174705" indent="0">
              <a:buNone/>
              <a:defRPr sz="3703">
                <a:solidFill>
                  <a:schemeClr val="tx1">
                    <a:tint val="75000"/>
                  </a:schemeClr>
                </a:solidFill>
              </a:defRPr>
            </a:lvl4pPr>
            <a:lvl5pPr marL="4232940" indent="0">
              <a:buNone/>
              <a:defRPr sz="3703">
                <a:solidFill>
                  <a:schemeClr val="tx1">
                    <a:tint val="75000"/>
                  </a:schemeClr>
                </a:solidFill>
              </a:defRPr>
            </a:lvl5pPr>
            <a:lvl6pPr marL="5291176" indent="0">
              <a:buNone/>
              <a:defRPr sz="3703">
                <a:solidFill>
                  <a:schemeClr val="tx1">
                    <a:tint val="75000"/>
                  </a:schemeClr>
                </a:solidFill>
              </a:defRPr>
            </a:lvl6pPr>
            <a:lvl7pPr marL="6349411" indent="0">
              <a:buNone/>
              <a:defRPr sz="3703">
                <a:solidFill>
                  <a:schemeClr val="tx1">
                    <a:tint val="75000"/>
                  </a:schemeClr>
                </a:solidFill>
              </a:defRPr>
            </a:lvl7pPr>
            <a:lvl8pPr marL="7407646" indent="0">
              <a:buNone/>
              <a:defRPr sz="3703">
                <a:solidFill>
                  <a:schemeClr val="tx1">
                    <a:tint val="75000"/>
                  </a:schemeClr>
                </a:solidFill>
              </a:defRPr>
            </a:lvl8pPr>
            <a:lvl9pPr marL="8465881" indent="0">
              <a:buNone/>
              <a:defRPr sz="370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2D9B3-EAF9-2144-8851-658B79D81EE7}" type="datetimeFigureOut">
              <a:rPr lang="en-US" smtClean="0"/>
              <a:t>5/20/20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D2E4F-6298-8E40-9C05-0C068C841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72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59047" y="4225561"/>
            <a:ext cx="10255925" cy="1007153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216616" y="4225561"/>
            <a:ext cx="10255925" cy="1007153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2D9B3-EAF9-2144-8851-658B79D81EE7}" type="datetimeFigureOut">
              <a:rPr lang="en-US" smtClean="0"/>
              <a:t>5/20/20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D2E4F-6298-8E40-9C05-0C068C841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226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2190" y="845116"/>
            <a:ext cx="20813495" cy="30681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2193" y="3891192"/>
            <a:ext cx="10208791" cy="1907013"/>
          </a:xfrm>
        </p:spPr>
        <p:txBody>
          <a:bodyPr anchor="b"/>
          <a:lstStyle>
            <a:lvl1pPr marL="0" indent="0">
              <a:buNone/>
              <a:defRPr sz="5555" b="1"/>
            </a:lvl1pPr>
            <a:lvl2pPr marL="1058235" indent="0">
              <a:buNone/>
              <a:defRPr sz="4629" b="1"/>
            </a:lvl2pPr>
            <a:lvl3pPr marL="2116470" indent="0">
              <a:buNone/>
              <a:defRPr sz="4166" b="1"/>
            </a:lvl3pPr>
            <a:lvl4pPr marL="3174705" indent="0">
              <a:buNone/>
              <a:defRPr sz="3703" b="1"/>
            </a:lvl4pPr>
            <a:lvl5pPr marL="4232940" indent="0">
              <a:buNone/>
              <a:defRPr sz="3703" b="1"/>
            </a:lvl5pPr>
            <a:lvl6pPr marL="5291176" indent="0">
              <a:buNone/>
              <a:defRPr sz="3703" b="1"/>
            </a:lvl6pPr>
            <a:lvl7pPr marL="6349411" indent="0">
              <a:buNone/>
              <a:defRPr sz="3703" b="1"/>
            </a:lvl7pPr>
            <a:lvl8pPr marL="7407646" indent="0">
              <a:buNone/>
              <a:defRPr sz="3703" b="1"/>
            </a:lvl8pPr>
            <a:lvl9pPr marL="8465881" indent="0">
              <a:buNone/>
              <a:defRPr sz="370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62193" y="5798205"/>
            <a:ext cx="10208791" cy="852828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216618" y="3891192"/>
            <a:ext cx="10259068" cy="1907013"/>
          </a:xfrm>
        </p:spPr>
        <p:txBody>
          <a:bodyPr anchor="b"/>
          <a:lstStyle>
            <a:lvl1pPr marL="0" indent="0">
              <a:buNone/>
              <a:defRPr sz="5555" b="1"/>
            </a:lvl1pPr>
            <a:lvl2pPr marL="1058235" indent="0">
              <a:buNone/>
              <a:defRPr sz="4629" b="1"/>
            </a:lvl2pPr>
            <a:lvl3pPr marL="2116470" indent="0">
              <a:buNone/>
              <a:defRPr sz="4166" b="1"/>
            </a:lvl3pPr>
            <a:lvl4pPr marL="3174705" indent="0">
              <a:buNone/>
              <a:defRPr sz="3703" b="1"/>
            </a:lvl4pPr>
            <a:lvl5pPr marL="4232940" indent="0">
              <a:buNone/>
              <a:defRPr sz="3703" b="1"/>
            </a:lvl5pPr>
            <a:lvl6pPr marL="5291176" indent="0">
              <a:buNone/>
              <a:defRPr sz="3703" b="1"/>
            </a:lvl6pPr>
            <a:lvl7pPr marL="6349411" indent="0">
              <a:buNone/>
              <a:defRPr sz="3703" b="1"/>
            </a:lvl7pPr>
            <a:lvl8pPr marL="7407646" indent="0">
              <a:buNone/>
              <a:defRPr sz="3703" b="1"/>
            </a:lvl8pPr>
            <a:lvl9pPr marL="8465881" indent="0">
              <a:buNone/>
              <a:defRPr sz="370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216618" y="5798205"/>
            <a:ext cx="10259068" cy="852828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2D9B3-EAF9-2144-8851-658B79D81EE7}" type="datetimeFigureOut">
              <a:rPr lang="en-US" smtClean="0"/>
              <a:t>5/20/20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D2E4F-6298-8E40-9C05-0C068C841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885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2D9B3-EAF9-2144-8851-658B79D81EE7}" type="datetimeFigureOut">
              <a:rPr lang="en-US" smtClean="0"/>
              <a:t>5/20/20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D2E4F-6298-8E40-9C05-0C068C841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398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2D9B3-EAF9-2144-8851-658B79D81EE7}" type="datetimeFigureOut">
              <a:rPr lang="en-US" smtClean="0"/>
              <a:t>5/20/20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D2E4F-6298-8E40-9C05-0C068C841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582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2190" y="1058228"/>
            <a:ext cx="7783065" cy="3703796"/>
          </a:xfrm>
        </p:spPr>
        <p:txBody>
          <a:bodyPr anchor="b"/>
          <a:lstStyle>
            <a:lvl1pPr>
              <a:defRPr sz="740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59068" y="2285481"/>
            <a:ext cx="12216616" cy="11280412"/>
          </a:xfrm>
        </p:spPr>
        <p:txBody>
          <a:bodyPr/>
          <a:lstStyle>
            <a:lvl1pPr>
              <a:defRPr sz="7407"/>
            </a:lvl1pPr>
            <a:lvl2pPr>
              <a:defRPr sz="6481"/>
            </a:lvl2pPr>
            <a:lvl3pPr>
              <a:defRPr sz="5555"/>
            </a:lvl3pPr>
            <a:lvl4pPr>
              <a:defRPr sz="4629"/>
            </a:lvl4pPr>
            <a:lvl5pPr>
              <a:defRPr sz="4629"/>
            </a:lvl5pPr>
            <a:lvl6pPr>
              <a:defRPr sz="4629"/>
            </a:lvl6pPr>
            <a:lvl7pPr>
              <a:defRPr sz="4629"/>
            </a:lvl7pPr>
            <a:lvl8pPr>
              <a:defRPr sz="4629"/>
            </a:lvl8pPr>
            <a:lvl9pPr>
              <a:defRPr sz="4629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62190" y="4762024"/>
            <a:ext cx="7783065" cy="8822238"/>
          </a:xfrm>
        </p:spPr>
        <p:txBody>
          <a:bodyPr/>
          <a:lstStyle>
            <a:lvl1pPr marL="0" indent="0">
              <a:buNone/>
              <a:defRPr sz="3703"/>
            </a:lvl1pPr>
            <a:lvl2pPr marL="1058235" indent="0">
              <a:buNone/>
              <a:defRPr sz="3240"/>
            </a:lvl2pPr>
            <a:lvl3pPr marL="2116470" indent="0">
              <a:buNone/>
              <a:defRPr sz="2778"/>
            </a:lvl3pPr>
            <a:lvl4pPr marL="3174705" indent="0">
              <a:buNone/>
              <a:defRPr sz="2315"/>
            </a:lvl4pPr>
            <a:lvl5pPr marL="4232940" indent="0">
              <a:buNone/>
              <a:defRPr sz="2315"/>
            </a:lvl5pPr>
            <a:lvl6pPr marL="5291176" indent="0">
              <a:buNone/>
              <a:defRPr sz="2315"/>
            </a:lvl6pPr>
            <a:lvl7pPr marL="6349411" indent="0">
              <a:buNone/>
              <a:defRPr sz="2315"/>
            </a:lvl7pPr>
            <a:lvl8pPr marL="7407646" indent="0">
              <a:buNone/>
              <a:defRPr sz="2315"/>
            </a:lvl8pPr>
            <a:lvl9pPr marL="8465881" indent="0">
              <a:buNone/>
              <a:defRPr sz="231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2D9B3-EAF9-2144-8851-658B79D81EE7}" type="datetimeFigureOut">
              <a:rPr lang="en-US" smtClean="0"/>
              <a:t>5/20/20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D2E4F-6298-8E40-9C05-0C068C841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936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2190" y="1058228"/>
            <a:ext cx="7783065" cy="3703796"/>
          </a:xfrm>
        </p:spPr>
        <p:txBody>
          <a:bodyPr anchor="b"/>
          <a:lstStyle>
            <a:lvl1pPr>
              <a:defRPr sz="740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59068" y="2285481"/>
            <a:ext cx="12216616" cy="11280412"/>
          </a:xfrm>
        </p:spPr>
        <p:txBody>
          <a:bodyPr anchor="t"/>
          <a:lstStyle>
            <a:lvl1pPr marL="0" indent="0">
              <a:buNone/>
              <a:defRPr sz="7407"/>
            </a:lvl1pPr>
            <a:lvl2pPr marL="1058235" indent="0">
              <a:buNone/>
              <a:defRPr sz="6481"/>
            </a:lvl2pPr>
            <a:lvl3pPr marL="2116470" indent="0">
              <a:buNone/>
              <a:defRPr sz="5555"/>
            </a:lvl3pPr>
            <a:lvl4pPr marL="3174705" indent="0">
              <a:buNone/>
              <a:defRPr sz="4629"/>
            </a:lvl4pPr>
            <a:lvl5pPr marL="4232940" indent="0">
              <a:buNone/>
              <a:defRPr sz="4629"/>
            </a:lvl5pPr>
            <a:lvl6pPr marL="5291176" indent="0">
              <a:buNone/>
              <a:defRPr sz="4629"/>
            </a:lvl6pPr>
            <a:lvl7pPr marL="6349411" indent="0">
              <a:buNone/>
              <a:defRPr sz="4629"/>
            </a:lvl7pPr>
            <a:lvl8pPr marL="7407646" indent="0">
              <a:buNone/>
              <a:defRPr sz="4629"/>
            </a:lvl8pPr>
            <a:lvl9pPr marL="8465881" indent="0">
              <a:buNone/>
              <a:defRPr sz="462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62190" y="4762024"/>
            <a:ext cx="7783065" cy="8822238"/>
          </a:xfrm>
        </p:spPr>
        <p:txBody>
          <a:bodyPr/>
          <a:lstStyle>
            <a:lvl1pPr marL="0" indent="0">
              <a:buNone/>
              <a:defRPr sz="3703"/>
            </a:lvl1pPr>
            <a:lvl2pPr marL="1058235" indent="0">
              <a:buNone/>
              <a:defRPr sz="3240"/>
            </a:lvl2pPr>
            <a:lvl3pPr marL="2116470" indent="0">
              <a:buNone/>
              <a:defRPr sz="2778"/>
            </a:lvl3pPr>
            <a:lvl4pPr marL="3174705" indent="0">
              <a:buNone/>
              <a:defRPr sz="2315"/>
            </a:lvl4pPr>
            <a:lvl5pPr marL="4232940" indent="0">
              <a:buNone/>
              <a:defRPr sz="2315"/>
            </a:lvl5pPr>
            <a:lvl6pPr marL="5291176" indent="0">
              <a:buNone/>
              <a:defRPr sz="2315"/>
            </a:lvl6pPr>
            <a:lvl7pPr marL="6349411" indent="0">
              <a:buNone/>
              <a:defRPr sz="2315"/>
            </a:lvl7pPr>
            <a:lvl8pPr marL="7407646" indent="0">
              <a:buNone/>
              <a:defRPr sz="2315"/>
            </a:lvl8pPr>
            <a:lvl9pPr marL="8465881" indent="0">
              <a:buNone/>
              <a:defRPr sz="231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2D9B3-EAF9-2144-8851-658B79D81EE7}" type="datetimeFigureOut">
              <a:rPr lang="en-US" smtClean="0"/>
              <a:t>5/20/20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D2E4F-6298-8E40-9C05-0C068C841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289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59047" y="845116"/>
            <a:ext cx="20813495" cy="3068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59047" y="4225561"/>
            <a:ext cx="20813495" cy="100715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59047" y="14712306"/>
            <a:ext cx="5429607" cy="8451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77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82D9B3-EAF9-2144-8851-658B79D81EE7}" type="datetimeFigureOut">
              <a:rPr lang="en-US" smtClean="0"/>
              <a:t>5/20/20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993589" y="14712306"/>
            <a:ext cx="8144411" cy="8451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77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042934" y="14712306"/>
            <a:ext cx="5429607" cy="8451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77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0D2E4F-6298-8E40-9C05-0C068C841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993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116470" rtl="0" eaLnBrk="1" latinLnBrk="0" hangingPunct="1">
        <a:lnSpc>
          <a:spcPct val="90000"/>
        </a:lnSpc>
        <a:spcBef>
          <a:spcPct val="0"/>
        </a:spcBef>
        <a:buNone/>
        <a:defRPr sz="1018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29118" indent="-529118" algn="l" defTabSz="2116470" rtl="0" eaLnBrk="1" latinLnBrk="0" hangingPunct="1">
        <a:lnSpc>
          <a:spcPct val="90000"/>
        </a:lnSpc>
        <a:spcBef>
          <a:spcPts val="2315"/>
        </a:spcBef>
        <a:buFont typeface="Arial" panose="020B0604020202020204" pitchFamily="34" charset="0"/>
        <a:buChar char="•"/>
        <a:defRPr sz="6481" kern="1200">
          <a:solidFill>
            <a:schemeClr val="tx1"/>
          </a:solidFill>
          <a:latin typeface="+mn-lt"/>
          <a:ea typeface="+mn-ea"/>
          <a:cs typeface="+mn-cs"/>
        </a:defRPr>
      </a:lvl1pPr>
      <a:lvl2pPr marL="1587353" indent="-529118" algn="l" defTabSz="2116470" rtl="0" eaLnBrk="1" latinLnBrk="0" hangingPunct="1">
        <a:lnSpc>
          <a:spcPct val="90000"/>
        </a:lnSpc>
        <a:spcBef>
          <a:spcPts val="1157"/>
        </a:spcBef>
        <a:buFont typeface="Arial" panose="020B0604020202020204" pitchFamily="34" charset="0"/>
        <a:buChar char="•"/>
        <a:defRPr sz="5555" kern="1200">
          <a:solidFill>
            <a:schemeClr val="tx1"/>
          </a:solidFill>
          <a:latin typeface="+mn-lt"/>
          <a:ea typeface="+mn-ea"/>
          <a:cs typeface="+mn-cs"/>
        </a:defRPr>
      </a:lvl2pPr>
      <a:lvl3pPr marL="2645588" indent="-529118" algn="l" defTabSz="2116470" rtl="0" eaLnBrk="1" latinLnBrk="0" hangingPunct="1">
        <a:lnSpc>
          <a:spcPct val="90000"/>
        </a:lnSpc>
        <a:spcBef>
          <a:spcPts val="1157"/>
        </a:spcBef>
        <a:buFont typeface="Arial" panose="020B0604020202020204" pitchFamily="34" charset="0"/>
        <a:buChar char="•"/>
        <a:defRPr sz="4629" kern="1200">
          <a:solidFill>
            <a:schemeClr val="tx1"/>
          </a:solidFill>
          <a:latin typeface="+mn-lt"/>
          <a:ea typeface="+mn-ea"/>
          <a:cs typeface="+mn-cs"/>
        </a:defRPr>
      </a:lvl3pPr>
      <a:lvl4pPr marL="3703823" indent="-529118" algn="l" defTabSz="2116470" rtl="0" eaLnBrk="1" latinLnBrk="0" hangingPunct="1">
        <a:lnSpc>
          <a:spcPct val="90000"/>
        </a:lnSpc>
        <a:spcBef>
          <a:spcPts val="1157"/>
        </a:spcBef>
        <a:buFont typeface="Arial" panose="020B0604020202020204" pitchFamily="34" charset="0"/>
        <a:buChar char="•"/>
        <a:defRPr sz="4166" kern="1200">
          <a:solidFill>
            <a:schemeClr val="tx1"/>
          </a:solidFill>
          <a:latin typeface="+mn-lt"/>
          <a:ea typeface="+mn-ea"/>
          <a:cs typeface="+mn-cs"/>
        </a:defRPr>
      </a:lvl4pPr>
      <a:lvl5pPr marL="4762058" indent="-529118" algn="l" defTabSz="2116470" rtl="0" eaLnBrk="1" latinLnBrk="0" hangingPunct="1">
        <a:lnSpc>
          <a:spcPct val="90000"/>
        </a:lnSpc>
        <a:spcBef>
          <a:spcPts val="1157"/>
        </a:spcBef>
        <a:buFont typeface="Arial" panose="020B0604020202020204" pitchFamily="34" charset="0"/>
        <a:buChar char="•"/>
        <a:defRPr sz="4166" kern="1200">
          <a:solidFill>
            <a:schemeClr val="tx1"/>
          </a:solidFill>
          <a:latin typeface="+mn-lt"/>
          <a:ea typeface="+mn-ea"/>
          <a:cs typeface="+mn-cs"/>
        </a:defRPr>
      </a:lvl5pPr>
      <a:lvl6pPr marL="5820293" indent="-529118" algn="l" defTabSz="2116470" rtl="0" eaLnBrk="1" latinLnBrk="0" hangingPunct="1">
        <a:lnSpc>
          <a:spcPct val="90000"/>
        </a:lnSpc>
        <a:spcBef>
          <a:spcPts val="1157"/>
        </a:spcBef>
        <a:buFont typeface="Arial" panose="020B0604020202020204" pitchFamily="34" charset="0"/>
        <a:buChar char="•"/>
        <a:defRPr sz="4166" kern="1200">
          <a:solidFill>
            <a:schemeClr val="tx1"/>
          </a:solidFill>
          <a:latin typeface="+mn-lt"/>
          <a:ea typeface="+mn-ea"/>
          <a:cs typeface="+mn-cs"/>
        </a:defRPr>
      </a:lvl6pPr>
      <a:lvl7pPr marL="6878528" indent="-529118" algn="l" defTabSz="2116470" rtl="0" eaLnBrk="1" latinLnBrk="0" hangingPunct="1">
        <a:lnSpc>
          <a:spcPct val="90000"/>
        </a:lnSpc>
        <a:spcBef>
          <a:spcPts val="1157"/>
        </a:spcBef>
        <a:buFont typeface="Arial" panose="020B0604020202020204" pitchFamily="34" charset="0"/>
        <a:buChar char="•"/>
        <a:defRPr sz="4166" kern="1200">
          <a:solidFill>
            <a:schemeClr val="tx1"/>
          </a:solidFill>
          <a:latin typeface="+mn-lt"/>
          <a:ea typeface="+mn-ea"/>
          <a:cs typeface="+mn-cs"/>
        </a:defRPr>
      </a:lvl7pPr>
      <a:lvl8pPr marL="7936763" indent="-529118" algn="l" defTabSz="2116470" rtl="0" eaLnBrk="1" latinLnBrk="0" hangingPunct="1">
        <a:lnSpc>
          <a:spcPct val="90000"/>
        </a:lnSpc>
        <a:spcBef>
          <a:spcPts val="1157"/>
        </a:spcBef>
        <a:buFont typeface="Arial" panose="020B0604020202020204" pitchFamily="34" charset="0"/>
        <a:buChar char="•"/>
        <a:defRPr sz="4166" kern="1200">
          <a:solidFill>
            <a:schemeClr val="tx1"/>
          </a:solidFill>
          <a:latin typeface="+mn-lt"/>
          <a:ea typeface="+mn-ea"/>
          <a:cs typeface="+mn-cs"/>
        </a:defRPr>
      </a:lvl8pPr>
      <a:lvl9pPr marL="8994999" indent="-529118" algn="l" defTabSz="2116470" rtl="0" eaLnBrk="1" latinLnBrk="0" hangingPunct="1">
        <a:lnSpc>
          <a:spcPct val="90000"/>
        </a:lnSpc>
        <a:spcBef>
          <a:spcPts val="1157"/>
        </a:spcBef>
        <a:buFont typeface="Arial" panose="020B0604020202020204" pitchFamily="34" charset="0"/>
        <a:buChar char="•"/>
        <a:defRPr sz="416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16470" rtl="0" eaLnBrk="1" latinLnBrk="0" hangingPunct="1">
        <a:defRPr sz="4166" kern="1200">
          <a:solidFill>
            <a:schemeClr val="tx1"/>
          </a:solidFill>
          <a:latin typeface="+mn-lt"/>
          <a:ea typeface="+mn-ea"/>
          <a:cs typeface="+mn-cs"/>
        </a:defRPr>
      </a:lvl1pPr>
      <a:lvl2pPr marL="1058235" algn="l" defTabSz="2116470" rtl="0" eaLnBrk="1" latinLnBrk="0" hangingPunct="1">
        <a:defRPr sz="4166" kern="1200">
          <a:solidFill>
            <a:schemeClr val="tx1"/>
          </a:solidFill>
          <a:latin typeface="+mn-lt"/>
          <a:ea typeface="+mn-ea"/>
          <a:cs typeface="+mn-cs"/>
        </a:defRPr>
      </a:lvl2pPr>
      <a:lvl3pPr marL="2116470" algn="l" defTabSz="2116470" rtl="0" eaLnBrk="1" latinLnBrk="0" hangingPunct="1">
        <a:defRPr sz="4166" kern="1200">
          <a:solidFill>
            <a:schemeClr val="tx1"/>
          </a:solidFill>
          <a:latin typeface="+mn-lt"/>
          <a:ea typeface="+mn-ea"/>
          <a:cs typeface="+mn-cs"/>
        </a:defRPr>
      </a:lvl3pPr>
      <a:lvl4pPr marL="3174705" algn="l" defTabSz="2116470" rtl="0" eaLnBrk="1" latinLnBrk="0" hangingPunct="1">
        <a:defRPr sz="4166" kern="1200">
          <a:solidFill>
            <a:schemeClr val="tx1"/>
          </a:solidFill>
          <a:latin typeface="+mn-lt"/>
          <a:ea typeface="+mn-ea"/>
          <a:cs typeface="+mn-cs"/>
        </a:defRPr>
      </a:lvl4pPr>
      <a:lvl5pPr marL="4232940" algn="l" defTabSz="2116470" rtl="0" eaLnBrk="1" latinLnBrk="0" hangingPunct="1">
        <a:defRPr sz="4166" kern="1200">
          <a:solidFill>
            <a:schemeClr val="tx1"/>
          </a:solidFill>
          <a:latin typeface="+mn-lt"/>
          <a:ea typeface="+mn-ea"/>
          <a:cs typeface="+mn-cs"/>
        </a:defRPr>
      </a:lvl5pPr>
      <a:lvl6pPr marL="5291176" algn="l" defTabSz="2116470" rtl="0" eaLnBrk="1" latinLnBrk="0" hangingPunct="1">
        <a:defRPr sz="4166" kern="1200">
          <a:solidFill>
            <a:schemeClr val="tx1"/>
          </a:solidFill>
          <a:latin typeface="+mn-lt"/>
          <a:ea typeface="+mn-ea"/>
          <a:cs typeface="+mn-cs"/>
        </a:defRPr>
      </a:lvl6pPr>
      <a:lvl7pPr marL="6349411" algn="l" defTabSz="2116470" rtl="0" eaLnBrk="1" latinLnBrk="0" hangingPunct="1">
        <a:defRPr sz="4166" kern="1200">
          <a:solidFill>
            <a:schemeClr val="tx1"/>
          </a:solidFill>
          <a:latin typeface="+mn-lt"/>
          <a:ea typeface="+mn-ea"/>
          <a:cs typeface="+mn-cs"/>
        </a:defRPr>
      </a:lvl7pPr>
      <a:lvl8pPr marL="7407646" algn="l" defTabSz="2116470" rtl="0" eaLnBrk="1" latinLnBrk="0" hangingPunct="1">
        <a:defRPr sz="4166" kern="1200">
          <a:solidFill>
            <a:schemeClr val="tx1"/>
          </a:solidFill>
          <a:latin typeface="+mn-lt"/>
          <a:ea typeface="+mn-ea"/>
          <a:cs typeface="+mn-cs"/>
        </a:defRPr>
      </a:lvl8pPr>
      <a:lvl9pPr marL="8465881" algn="l" defTabSz="2116470" rtl="0" eaLnBrk="1" latinLnBrk="0" hangingPunct="1">
        <a:defRPr sz="416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88FD8B1-D7A8-C347-BA42-4F85DE2FBB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2399" y="8622506"/>
            <a:ext cx="15465201" cy="3184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3592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65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Gruesso</dc:creator>
  <cp:lastModifiedBy>Daniel Gruesso</cp:lastModifiedBy>
  <cp:revision>4</cp:revision>
  <dcterms:created xsi:type="dcterms:W3CDTF">2020-05-20T20:05:31Z</dcterms:created>
  <dcterms:modified xsi:type="dcterms:W3CDTF">2020-05-20T21:11:08Z</dcterms:modified>
</cp:coreProperties>
</file>