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3A2A0-0AAA-4AB6-8BD2-9EAF472FDBA1}" v="1" dt="2018-07-26T23:40:38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D50-EC14-41A5-82CB-6A88B44129FB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611-C737-488E-A51C-9916130C72BA}" type="slidenum">
              <a:rPr lang="es-ES" smtClean="0"/>
              <a:t>‹#›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1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D50-EC14-41A5-82CB-6A88B44129FB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611-C737-488E-A51C-9916130C7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62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D50-EC14-41A5-82CB-6A88B44129FB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611-C737-488E-A51C-9916130C7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46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D50-EC14-41A5-82CB-6A88B44129FB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611-C737-488E-A51C-9916130C72BA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5979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D50-EC14-41A5-82CB-6A88B44129FB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611-C737-488E-A51C-9916130C7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62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D50-EC14-41A5-82CB-6A88B44129FB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611-C737-488E-A51C-9916130C72BA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4336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D50-EC14-41A5-82CB-6A88B44129FB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611-C737-488E-A51C-9916130C7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18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D50-EC14-41A5-82CB-6A88B44129FB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611-C737-488E-A51C-9916130C7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611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D50-EC14-41A5-82CB-6A88B44129FB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611-C737-488E-A51C-9916130C7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D50-EC14-41A5-82CB-6A88B44129FB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611-C737-488E-A51C-9916130C7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76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D50-EC14-41A5-82CB-6A88B44129FB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611-C737-488E-A51C-9916130C7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37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D50-EC14-41A5-82CB-6A88B44129FB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611-C737-488E-A51C-9916130C7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19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D50-EC14-41A5-82CB-6A88B44129FB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611-C737-488E-A51C-9916130C7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3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D50-EC14-41A5-82CB-6A88B44129FB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611-C737-488E-A51C-9916130C7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60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D50-EC14-41A5-82CB-6A88B44129FB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611-C737-488E-A51C-9916130C7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39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D50-EC14-41A5-82CB-6A88B44129FB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611-C737-488E-A51C-9916130C7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67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D50-EC14-41A5-82CB-6A88B44129FB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A611-C737-488E-A51C-9916130C7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06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B63D50-EC14-41A5-82CB-6A88B44129FB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AEA611-C737-488E-A51C-9916130C72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954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5CFC3-16DE-45D7-B6CF-0D91B06B3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744" y="-86559"/>
            <a:ext cx="8001000" cy="2971801"/>
          </a:xfrm>
        </p:spPr>
        <p:txBody>
          <a:bodyPr/>
          <a:lstStyle/>
          <a:p>
            <a:r>
              <a:rPr lang="es-ES" dirty="0"/>
              <a:t>Grupo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77C5C2-AE9E-4C44-B841-1CA72AA5D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u="sng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s-ES" dirty="0" err="1"/>
              <a:t>Bossio</a:t>
            </a:r>
            <a:r>
              <a:rPr lang="es-ES" dirty="0"/>
              <a:t> Franco</a:t>
            </a:r>
          </a:p>
          <a:p>
            <a:r>
              <a:rPr lang="es-ES" dirty="0"/>
              <a:t>			Fierro Juan</a:t>
            </a:r>
          </a:p>
          <a:p>
            <a:r>
              <a:rPr lang="es-ES" dirty="0"/>
              <a:t>			</a:t>
            </a:r>
            <a:r>
              <a:rPr lang="es-ES" dirty="0" err="1"/>
              <a:t>Lescano</a:t>
            </a:r>
            <a:r>
              <a:rPr lang="es-ES" dirty="0"/>
              <a:t> Martin</a:t>
            </a:r>
          </a:p>
          <a:p>
            <a:r>
              <a:rPr lang="es-ES" dirty="0"/>
              <a:t>			Miranda Gonzalo</a:t>
            </a:r>
          </a:p>
          <a:p>
            <a:r>
              <a:rPr lang="es-ES" dirty="0"/>
              <a:t>			Valle Mariano</a:t>
            </a:r>
          </a:p>
        </p:txBody>
      </p:sp>
    </p:spTree>
    <p:extLst>
      <p:ext uri="{BB962C8B-B14F-4D97-AF65-F5344CB8AC3E}">
        <p14:creationId xmlns:p14="http://schemas.microsoft.com/office/powerpoint/2010/main" val="103066899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E63EBE5-10B2-4625-B4F2-1E61151F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468" y="1422647"/>
            <a:ext cx="8534400" cy="3615267"/>
          </a:xfrm>
        </p:spPr>
        <p:txBody>
          <a:bodyPr>
            <a:normAutofit/>
          </a:bodyPr>
          <a:lstStyle/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Empresa de Desarrollo </a:t>
            </a:r>
          </a:p>
          <a:p>
            <a:pPr marL="0" indent="0" algn="ctr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 Aplicaciones Móviles.</a:t>
            </a:r>
          </a:p>
        </p:txBody>
      </p:sp>
    </p:spTree>
    <p:extLst>
      <p:ext uri="{BB962C8B-B14F-4D97-AF65-F5344CB8AC3E}">
        <p14:creationId xmlns:p14="http://schemas.microsoft.com/office/powerpoint/2010/main" val="20172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8F2D04C-8658-48BF-AD4F-DB379E42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342900"/>
            <a:ext cx="6019800" cy="1143000"/>
          </a:xfrm>
        </p:spPr>
        <p:txBody>
          <a:bodyPr/>
          <a:lstStyle/>
          <a:p>
            <a:r>
              <a:rPr lang="es-ES" dirty="0"/>
              <a:t>Planta baja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D34DB543-0680-41CD-B064-5676B6699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97889" y="914400"/>
            <a:ext cx="3280974" cy="4572000"/>
          </a:xfrm>
        </p:spPr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9F8F5D7-5C6B-45D2-93AC-270C69704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4400" y="1960320"/>
            <a:ext cx="6021388" cy="2048933"/>
          </a:xfrm>
        </p:spPr>
        <p:txBody>
          <a:bodyPr/>
          <a:lstStyle/>
          <a:p>
            <a:r>
              <a:rPr lang="es-ES" dirty="0"/>
              <a:t>En la planta baja nos encontramos con 2 baños en las esquinas del edificio, una cocina con el comedor en otra esquina, el centro </a:t>
            </a:r>
            <a:r>
              <a:rPr lang="es-ES" dirty="0" err="1"/>
              <a:t>medico</a:t>
            </a:r>
            <a:r>
              <a:rPr lang="es-ES" dirty="0"/>
              <a:t> y el cuarto de limpieza entre la cocina y el baño, sillas en la otra esquina y al medio unas escaleras para acceder al primer piso</a:t>
            </a:r>
          </a:p>
        </p:txBody>
      </p:sp>
    </p:spTree>
    <p:extLst>
      <p:ext uri="{BB962C8B-B14F-4D97-AF65-F5344CB8AC3E}">
        <p14:creationId xmlns:p14="http://schemas.microsoft.com/office/powerpoint/2010/main" val="80136050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3F13-2563-418F-87DF-011CB940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12" y="340744"/>
            <a:ext cx="6019800" cy="1143000"/>
          </a:xfrm>
        </p:spPr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piso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5D7C5-B12C-4293-A113-7F426B889F7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528CD-4512-4B2E-BD75-E51CDE528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2812" y="1813783"/>
            <a:ext cx="6021388" cy="20489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 el primer </a:t>
            </a:r>
            <a:r>
              <a:rPr lang="en-US" dirty="0" err="1"/>
              <a:t>piso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escontramos</a:t>
            </a:r>
            <a:r>
              <a:rPr lang="en-US" dirty="0"/>
              <a:t> 2 </a:t>
            </a:r>
            <a:r>
              <a:rPr lang="en-US" dirty="0" err="1"/>
              <a:t>baños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 las </a:t>
            </a:r>
            <a:r>
              <a:rPr lang="en-US" dirty="0" err="1"/>
              <a:t>esquinas</a:t>
            </a:r>
            <a:r>
              <a:rPr lang="en-US" dirty="0"/>
              <a:t>, la </a:t>
            </a:r>
            <a:r>
              <a:rPr lang="en-US" dirty="0" err="1"/>
              <a:t>sala</a:t>
            </a:r>
            <a:r>
              <a:rPr lang="en-US" dirty="0"/>
              <a:t> de </a:t>
            </a:r>
            <a:r>
              <a:rPr lang="en-US" dirty="0" err="1"/>
              <a:t>administracion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costado</a:t>
            </a:r>
            <a:r>
              <a:rPr lang="en-US" dirty="0"/>
              <a:t> del </a:t>
            </a:r>
            <a:r>
              <a:rPr lang="en-US" dirty="0" err="1"/>
              <a:t>edificio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costado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sala</a:t>
            </a:r>
            <a:r>
              <a:rPr lang="en-US" dirty="0"/>
              <a:t> de </a:t>
            </a:r>
            <a:r>
              <a:rPr lang="en-US" dirty="0" err="1"/>
              <a:t>capacitacion</a:t>
            </a:r>
            <a:r>
              <a:rPr lang="en-US" dirty="0"/>
              <a:t>/</a:t>
            </a:r>
            <a:r>
              <a:rPr lang="en-US" dirty="0" err="1"/>
              <a:t>presentacion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 </a:t>
            </a:r>
            <a:r>
              <a:rPr lang="en-US" dirty="0" err="1"/>
              <a:t>costado</a:t>
            </a:r>
            <a:r>
              <a:rPr lang="en-US" dirty="0"/>
              <a:t> la </a:t>
            </a:r>
            <a:r>
              <a:rPr lang="en-US" dirty="0" err="1"/>
              <a:t>sala</a:t>
            </a:r>
            <a:r>
              <a:rPr lang="en-US" dirty="0"/>
              <a:t> marketing, la </a:t>
            </a:r>
            <a:r>
              <a:rPr lang="en-US" dirty="0" err="1"/>
              <a:t>sala</a:t>
            </a:r>
            <a:r>
              <a:rPr lang="en-US" dirty="0"/>
              <a:t> </a:t>
            </a:r>
            <a:r>
              <a:rPr lang="en-US" dirty="0" err="1"/>
              <a:t>comercial</a:t>
            </a:r>
            <a:r>
              <a:rPr lang="en-US" dirty="0"/>
              <a:t> y la </a:t>
            </a:r>
            <a:r>
              <a:rPr lang="en-US" dirty="0" err="1"/>
              <a:t>sala</a:t>
            </a:r>
            <a:r>
              <a:rPr lang="en-US" dirty="0"/>
              <a:t> de </a:t>
            </a:r>
            <a:r>
              <a:rPr lang="en-US" dirty="0" err="1"/>
              <a:t>reuniones</a:t>
            </a:r>
            <a:r>
              <a:rPr lang="en-US" dirty="0"/>
              <a:t>,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escaleras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centro</a:t>
            </a:r>
            <a:r>
              <a:rPr lang="en-US" dirty="0"/>
              <a:t> para </a:t>
            </a:r>
            <a:r>
              <a:rPr lang="en-US" dirty="0" err="1"/>
              <a:t>acceder</a:t>
            </a:r>
            <a:r>
              <a:rPr lang="en-US" dirty="0"/>
              <a:t> al </a:t>
            </a:r>
            <a:r>
              <a:rPr lang="en-US" dirty="0" err="1"/>
              <a:t>piso</a:t>
            </a:r>
            <a:r>
              <a:rPr lang="en-US" dirty="0"/>
              <a:t> anterior y el </a:t>
            </a:r>
            <a:r>
              <a:rPr lang="en-US" dirty="0" err="1"/>
              <a:t>siguiente</a:t>
            </a:r>
            <a:r>
              <a:rPr lang="en-US" dirty="0"/>
              <a:t> y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escaleras</a:t>
            </a:r>
            <a:r>
              <a:rPr lang="en-US" dirty="0"/>
              <a:t> de </a:t>
            </a:r>
            <a:r>
              <a:rPr lang="en-US" dirty="0" err="1"/>
              <a:t>emergencia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del </a:t>
            </a:r>
            <a:r>
              <a:rPr lang="en-US" dirty="0" err="1"/>
              <a:t>edificio</a:t>
            </a:r>
          </a:p>
        </p:txBody>
      </p:sp>
    </p:spTree>
    <p:extLst>
      <p:ext uri="{BB962C8B-B14F-4D97-AF65-F5344CB8AC3E}">
        <p14:creationId xmlns:p14="http://schemas.microsoft.com/office/powerpoint/2010/main" val="81757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1998-D249-4662-9613-8F5AEAC5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12" y="340743"/>
            <a:ext cx="6019800" cy="1143000"/>
          </a:xfrm>
        </p:spPr>
        <p:txBody>
          <a:bodyPr/>
          <a:lstStyle/>
          <a:p>
            <a:r>
              <a:rPr lang="en-US" dirty="0"/>
              <a:t>Segundo </a:t>
            </a:r>
            <a:r>
              <a:rPr lang="en-US" dirty="0" err="1"/>
              <a:t>piso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C99E5-5AAF-460C-B38B-5E4154AABE6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63123-459F-45DB-8D65-5F23A538A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2812" y="1785028"/>
            <a:ext cx="6021388" cy="2048933"/>
          </a:xfrm>
        </p:spPr>
        <p:txBody>
          <a:bodyPr/>
          <a:lstStyle/>
          <a:p>
            <a:r>
              <a:rPr lang="en-US" dirty="0"/>
              <a:t>En el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piso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encontramos</a:t>
            </a:r>
            <a:r>
              <a:rPr lang="en-US" dirty="0"/>
              <a:t> 2 </a:t>
            </a:r>
            <a:r>
              <a:rPr lang="en-US" dirty="0" err="1"/>
              <a:t>baños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esquinas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sala</a:t>
            </a:r>
            <a:r>
              <a:rPr lang="en-US" dirty="0"/>
              <a:t> de </a:t>
            </a:r>
            <a:r>
              <a:rPr lang="en-US" dirty="0" err="1"/>
              <a:t>produccion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costado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cocina</a:t>
            </a:r>
            <a:r>
              <a:rPr lang="en-US" dirty="0"/>
              <a:t> y </a:t>
            </a:r>
            <a:r>
              <a:rPr lang="en-US" dirty="0" err="1"/>
              <a:t>comedor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esquina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sala</a:t>
            </a:r>
            <a:r>
              <a:rPr lang="en-US" dirty="0"/>
              <a:t> para el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tecnologico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costado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sala</a:t>
            </a:r>
            <a:r>
              <a:rPr lang="en-US" dirty="0"/>
              <a:t> de </a:t>
            </a:r>
            <a:r>
              <a:rPr lang="en-US" dirty="0" err="1"/>
              <a:t>recreacion</a:t>
            </a:r>
            <a:r>
              <a:rPr lang="en-US" dirty="0"/>
              <a:t>, un </a:t>
            </a:r>
            <a:r>
              <a:rPr lang="en-US" dirty="0" err="1"/>
              <a:t>centro</a:t>
            </a:r>
            <a:r>
              <a:rPr lang="en-US" dirty="0"/>
              <a:t> medico y </a:t>
            </a:r>
            <a:r>
              <a:rPr lang="en-US" dirty="0" err="1"/>
              <a:t>sala</a:t>
            </a:r>
            <a:r>
              <a:rPr lang="en-US" dirty="0"/>
              <a:t> de </a:t>
            </a:r>
            <a:r>
              <a:rPr lang="en-US" dirty="0" err="1"/>
              <a:t>limpieza</a:t>
            </a:r>
            <a:r>
              <a:rPr lang="en-US" dirty="0"/>
              <a:t>, </a:t>
            </a:r>
            <a:r>
              <a:rPr lang="en-US" dirty="0" err="1"/>
              <a:t>escaleras</a:t>
            </a:r>
            <a:r>
              <a:rPr lang="en-US" dirty="0"/>
              <a:t> al </a:t>
            </a:r>
            <a:r>
              <a:rPr lang="en-US" dirty="0" err="1"/>
              <a:t>centro</a:t>
            </a:r>
            <a:r>
              <a:rPr lang="en-US" dirty="0"/>
              <a:t> y </a:t>
            </a:r>
            <a:r>
              <a:rPr lang="en-US" dirty="0" err="1"/>
              <a:t>unas</a:t>
            </a:r>
            <a:r>
              <a:rPr lang="en-US" dirty="0"/>
              <a:t> </a:t>
            </a:r>
            <a:r>
              <a:rPr lang="en-US" dirty="0" err="1"/>
              <a:t>escaleras</a:t>
            </a:r>
            <a:r>
              <a:rPr lang="en-US" dirty="0"/>
              <a:t> de </a:t>
            </a:r>
            <a:r>
              <a:rPr lang="en-US" dirty="0" err="1"/>
              <a:t>emergencia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del </a:t>
            </a:r>
            <a:r>
              <a:rPr lang="en-US" dirty="0" err="1"/>
              <a:t>edificio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995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1780-5C96-4EB3-BCAB-3FB1686A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12" y="340743"/>
            <a:ext cx="6019800" cy="1143000"/>
          </a:xfrm>
        </p:spPr>
        <p:txBody>
          <a:bodyPr/>
          <a:lstStyle/>
          <a:p>
            <a:r>
              <a:rPr lang="en-US" dirty="0" err="1"/>
              <a:t>Piso</a:t>
            </a:r>
            <a:r>
              <a:rPr lang="en-US" dirty="0"/>
              <a:t> de </a:t>
            </a:r>
            <a:r>
              <a:rPr lang="en-US" dirty="0" err="1"/>
              <a:t>servidores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28C2A-933F-4911-AF7A-4D5661CA47F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E26C4-3237-407A-8E77-555DBE64A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2812" y="2015066"/>
            <a:ext cx="6021388" cy="2048933"/>
          </a:xfrm>
        </p:spPr>
        <p:txBody>
          <a:bodyPr/>
          <a:lstStyle/>
          <a:p>
            <a:r>
              <a:rPr lang="en-US" dirty="0"/>
              <a:t>En el </a:t>
            </a:r>
            <a:r>
              <a:rPr lang="en-US" dirty="0" err="1"/>
              <a:t>piso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servidores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encontramos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gran </a:t>
            </a:r>
            <a:r>
              <a:rPr lang="en-US" dirty="0" err="1"/>
              <a:t>sala</a:t>
            </a:r>
            <a:r>
              <a:rPr lang="en-US" dirty="0"/>
              <a:t> de </a:t>
            </a:r>
            <a:r>
              <a:rPr lang="en-US" dirty="0" err="1"/>
              <a:t>servidores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sala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el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dirty="0" err="1"/>
              <a:t>electrogeno</a:t>
            </a:r>
            <a:r>
              <a:rPr lang="en-US" dirty="0"/>
              <a:t>, un </a:t>
            </a:r>
            <a:r>
              <a:rPr lang="en-US" dirty="0" err="1"/>
              <a:t>centro</a:t>
            </a:r>
            <a:r>
              <a:rPr lang="en-US" dirty="0"/>
              <a:t> medico , 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sala</a:t>
            </a:r>
            <a:r>
              <a:rPr lang="en-US" dirty="0"/>
              <a:t> de </a:t>
            </a:r>
            <a:r>
              <a:rPr lang="en-US" dirty="0" err="1"/>
              <a:t>limpieza</a:t>
            </a:r>
            <a:r>
              <a:rPr lang="en-US" dirty="0"/>
              <a:t> y </a:t>
            </a:r>
            <a:r>
              <a:rPr lang="en-US" dirty="0" err="1"/>
              <a:t>unas</a:t>
            </a:r>
            <a:r>
              <a:rPr lang="en-US" dirty="0"/>
              <a:t> </a:t>
            </a:r>
            <a:r>
              <a:rPr lang="en-US" dirty="0" err="1"/>
              <a:t>escaleras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centro</a:t>
            </a:r>
          </a:p>
        </p:txBody>
      </p:sp>
    </p:spTree>
    <p:extLst>
      <p:ext uri="{BB962C8B-B14F-4D97-AF65-F5344CB8AC3E}">
        <p14:creationId xmlns:p14="http://schemas.microsoft.com/office/powerpoint/2010/main" val="320566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00A1C498-8808-4A0B-B104-B1B5C6E4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46631"/>
            <a:ext cx="8534400" cy="1507067"/>
          </a:xfrm>
        </p:spPr>
        <p:txBody>
          <a:bodyPr>
            <a:normAutofit/>
          </a:bodyPr>
          <a:lstStyle/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29B6F50A-F19C-4369-AE22-03881DD4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29709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452719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</TotalTime>
  <Words>13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Sector</vt:lpstr>
      <vt:lpstr>Grupo 2</vt:lpstr>
      <vt:lpstr>PowerPoint Presentation</vt:lpstr>
      <vt:lpstr>Planta baja</vt:lpstr>
      <vt:lpstr>Primer piso</vt:lpstr>
      <vt:lpstr>Segundo piso</vt:lpstr>
      <vt:lpstr>Piso de servidores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2</dc:title>
  <dc:creator>gonzalo miranda</dc:creator>
  <cp:lastModifiedBy>gonzalo miranda</cp:lastModifiedBy>
  <cp:revision>38</cp:revision>
  <dcterms:created xsi:type="dcterms:W3CDTF">2018-07-26T19:51:32Z</dcterms:created>
  <dcterms:modified xsi:type="dcterms:W3CDTF">2018-07-26T23:51:10Z</dcterms:modified>
</cp:coreProperties>
</file>