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43724-EB6C-40B2-BD4B-5593505616CA}" v="50" dt="2021-07-04T18:17:36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BERTAIOLA R�OS" userId="48c9639a-60ef-43bc-9162-f935cb4a4236" providerId="ADAL" clId="{68743724-EB6C-40B2-BD4B-5593505616CA}"/>
    <pc:docChg chg="undo custSel addSld delSld modSld sldOrd">
      <pc:chgData name="FRANCO BERTAIOLA R�OS" userId="48c9639a-60ef-43bc-9162-f935cb4a4236" providerId="ADAL" clId="{68743724-EB6C-40B2-BD4B-5593505616CA}" dt="2021-07-26T17:31:57.522" v="255" actId="2696"/>
      <pc:docMkLst>
        <pc:docMk/>
      </pc:docMkLst>
      <pc:sldChg chg="modSp mod modAnim">
        <pc:chgData name="FRANCO BERTAIOLA R�OS" userId="48c9639a-60ef-43bc-9162-f935cb4a4236" providerId="ADAL" clId="{68743724-EB6C-40B2-BD4B-5593505616CA}" dt="2021-07-26T17:31:44.387" v="253" actId="20577"/>
        <pc:sldMkLst>
          <pc:docMk/>
          <pc:sldMk cId="3498924771" sldId="256"/>
        </pc:sldMkLst>
        <pc:spChg chg="mod">
          <ac:chgData name="FRANCO BERTAIOLA R�OS" userId="48c9639a-60ef-43bc-9162-f935cb4a4236" providerId="ADAL" clId="{68743724-EB6C-40B2-BD4B-5593505616CA}" dt="2021-07-26T17:31:44.387" v="253" actId="20577"/>
          <ac:spMkLst>
            <pc:docMk/>
            <pc:sldMk cId="3498924771" sldId="256"/>
            <ac:spMk id="3" creationId="{545BA229-B14E-4E69-AF85-01A85BC28735}"/>
          </ac:spMkLst>
        </pc:spChg>
      </pc:sldChg>
      <pc:sldChg chg="addSp delSp modSp mod">
        <pc:chgData name="FRANCO BERTAIOLA R�OS" userId="48c9639a-60ef-43bc-9162-f935cb4a4236" providerId="ADAL" clId="{68743724-EB6C-40B2-BD4B-5593505616CA}" dt="2021-07-04T17:07:42.036" v="16" actId="20577"/>
        <pc:sldMkLst>
          <pc:docMk/>
          <pc:sldMk cId="462361106" sldId="258"/>
        </pc:sldMkLst>
        <pc:spChg chg="mod">
          <ac:chgData name="FRANCO BERTAIOLA R�OS" userId="48c9639a-60ef-43bc-9162-f935cb4a4236" providerId="ADAL" clId="{68743724-EB6C-40B2-BD4B-5593505616CA}" dt="2021-07-04T17:07:42.036" v="16" actId="20577"/>
          <ac:spMkLst>
            <pc:docMk/>
            <pc:sldMk cId="462361106" sldId="258"/>
            <ac:spMk id="2" creationId="{EAD84334-B56C-448D-B624-0A7348E39FAC}"/>
          </ac:spMkLst>
        </pc:spChg>
        <pc:picChg chg="add del mod">
          <ac:chgData name="FRANCO BERTAIOLA R�OS" userId="48c9639a-60ef-43bc-9162-f935cb4a4236" providerId="ADAL" clId="{68743724-EB6C-40B2-BD4B-5593505616CA}" dt="2021-07-04T17:05:49.790" v="4"/>
          <ac:picMkLst>
            <pc:docMk/>
            <pc:sldMk cId="462361106" sldId="258"/>
            <ac:picMk id="6" creationId="{DE57FA36-CF7F-42CC-8876-6EE81057D55B}"/>
          </ac:picMkLst>
        </pc:picChg>
        <pc:picChg chg="add mod">
          <ac:chgData name="FRANCO BERTAIOLA R�OS" userId="48c9639a-60ef-43bc-9162-f935cb4a4236" providerId="ADAL" clId="{68743724-EB6C-40B2-BD4B-5593505616CA}" dt="2021-07-04T17:07:18.766" v="8" actId="1076"/>
          <ac:picMkLst>
            <pc:docMk/>
            <pc:sldMk cId="462361106" sldId="258"/>
            <ac:picMk id="8" creationId="{3CA8D887-503B-4BD8-96DB-B1447E05AB9D}"/>
          </ac:picMkLst>
        </pc:picChg>
      </pc:sldChg>
      <pc:sldChg chg="addSp delSp modSp mod">
        <pc:chgData name="FRANCO BERTAIOLA R�OS" userId="48c9639a-60ef-43bc-9162-f935cb4a4236" providerId="ADAL" clId="{68743724-EB6C-40B2-BD4B-5593505616CA}" dt="2021-07-04T17:38:07.839" v="122" actId="14100"/>
        <pc:sldMkLst>
          <pc:docMk/>
          <pc:sldMk cId="3250411134" sldId="259"/>
        </pc:sldMkLst>
        <pc:spChg chg="mod">
          <ac:chgData name="FRANCO BERTAIOLA R�OS" userId="48c9639a-60ef-43bc-9162-f935cb4a4236" providerId="ADAL" clId="{68743724-EB6C-40B2-BD4B-5593505616CA}" dt="2021-07-04T17:28:34.243" v="65" actId="20577"/>
          <ac:spMkLst>
            <pc:docMk/>
            <pc:sldMk cId="3250411134" sldId="259"/>
            <ac:spMk id="2" creationId="{EAD84334-B56C-448D-B624-0A7348E39FAC}"/>
          </ac:spMkLst>
        </pc:spChg>
        <pc:picChg chg="add mod">
          <ac:chgData name="FRANCO BERTAIOLA R�OS" userId="48c9639a-60ef-43bc-9162-f935cb4a4236" providerId="ADAL" clId="{68743724-EB6C-40B2-BD4B-5593505616CA}" dt="2021-07-04T17:38:07.839" v="122" actId="14100"/>
          <ac:picMkLst>
            <pc:docMk/>
            <pc:sldMk cId="3250411134" sldId="259"/>
            <ac:picMk id="5" creationId="{366C5FC5-2BFB-492F-91D3-06F6B424579B}"/>
          </ac:picMkLst>
        </pc:picChg>
        <pc:picChg chg="add mod">
          <ac:chgData name="FRANCO BERTAIOLA R�OS" userId="48c9639a-60ef-43bc-9162-f935cb4a4236" providerId="ADAL" clId="{68743724-EB6C-40B2-BD4B-5593505616CA}" dt="2021-07-04T17:37:50.779" v="118" actId="1038"/>
          <ac:picMkLst>
            <pc:docMk/>
            <pc:sldMk cId="3250411134" sldId="259"/>
            <ac:picMk id="7" creationId="{20F49297-B9C1-4E88-92F5-F7CB8BF688DF}"/>
          </ac:picMkLst>
        </pc:picChg>
        <pc:picChg chg="add del">
          <ac:chgData name="FRANCO BERTAIOLA R�OS" userId="48c9639a-60ef-43bc-9162-f935cb4a4236" providerId="ADAL" clId="{68743724-EB6C-40B2-BD4B-5593505616CA}" dt="2021-07-04T17:30:31.366" v="71" actId="21"/>
          <ac:picMkLst>
            <pc:docMk/>
            <pc:sldMk cId="3250411134" sldId="259"/>
            <ac:picMk id="1026" creationId="{2380FA69-6368-496C-974E-7290ED7DC0AD}"/>
          </ac:picMkLst>
        </pc:picChg>
        <pc:picChg chg="add mod">
          <ac:chgData name="FRANCO BERTAIOLA R�OS" userId="48c9639a-60ef-43bc-9162-f935cb4a4236" providerId="ADAL" clId="{68743724-EB6C-40B2-BD4B-5593505616CA}" dt="2021-07-04T17:37:59.570" v="120" actId="14100"/>
          <ac:picMkLst>
            <pc:docMk/>
            <pc:sldMk cId="3250411134" sldId="259"/>
            <ac:picMk id="1028" creationId="{6610E052-C778-4F9F-A244-0BBB5429BA7F}"/>
          </ac:picMkLst>
        </pc:picChg>
        <pc:picChg chg="add mod">
          <ac:chgData name="FRANCO BERTAIOLA R�OS" userId="48c9639a-60ef-43bc-9162-f935cb4a4236" providerId="ADAL" clId="{68743724-EB6C-40B2-BD4B-5593505616CA}" dt="2021-07-04T17:37:50.779" v="118" actId="1038"/>
          <ac:picMkLst>
            <pc:docMk/>
            <pc:sldMk cId="3250411134" sldId="259"/>
            <ac:picMk id="1030" creationId="{2C43C692-26A2-4D7C-8DEB-FE7C6E2CA95F}"/>
          </ac:picMkLst>
        </pc:picChg>
      </pc:sldChg>
      <pc:sldChg chg="addSp modSp mod">
        <pc:chgData name="FRANCO BERTAIOLA R�OS" userId="48c9639a-60ef-43bc-9162-f935cb4a4236" providerId="ADAL" clId="{68743724-EB6C-40B2-BD4B-5593505616CA}" dt="2021-07-04T17:27:47.452" v="57" actId="14100"/>
        <pc:sldMkLst>
          <pc:docMk/>
          <pc:sldMk cId="4038086892" sldId="260"/>
        </pc:sldMkLst>
        <pc:spChg chg="mod">
          <ac:chgData name="FRANCO BERTAIOLA R�OS" userId="48c9639a-60ef-43bc-9162-f935cb4a4236" providerId="ADAL" clId="{68743724-EB6C-40B2-BD4B-5593505616CA}" dt="2021-07-04T17:10:31.513" v="47" actId="20577"/>
          <ac:spMkLst>
            <pc:docMk/>
            <pc:sldMk cId="4038086892" sldId="260"/>
            <ac:spMk id="2" creationId="{EAD84334-B56C-448D-B624-0A7348E39FAC}"/>
          </ac:spMkLst>
        </pc:spChg>
        <pc:picChg chg="add mod">
          <ac:chgData name="FRANCO BERTAIOLA R�OS" userId="48c9639a-60ef-43bc-9162-f935cb4a4236" providerId="ADAL" clId="{68743724-EB6C-40B2-BD4B-5593505616CA}" dt="2021-07-04T17:24:12.813" v="51" actId="1076"/>
          <ac:picMkLst>
            <pc:docMk/>
            <pc:sldMk cId="4038086892" sldId="260"/>
            <ac:picMk id="5" creationId="{D10A192F-FF6C-4546-B46C-78BD73B2FAFF}"/>
          </ac:picMkLst>
        </pc:picChg>
        <pc:picChg chg="add mod">
          <ac:chgData name="FRANCO BERTAIOLA R�OS" userId="48c9639a-60ef-43bc-9162-f935cb4a4236" providerId="ADAL" clId="{68743724-EB6C-40B2-BD4B-5593505616CA}" dt="2021-07-04T17:26:09.653" v="54" actId="1076"/>
          <ac:picMkLst>
            <pc:docMk/>
            <pc:sldMk cId="4038086892" sldId="260"/>
            <ac:picMk id="7" creationId="{F2AAA988-D2F1-49D7-ACF9-F368C9D31AA2}"/>
          </ac:picMkLst>
        </pc:picChg>
        <pc:picChg chg="add mod">
          <ac:chgData name="FRANCO BERTAIOLA R�OS" userId="48c9639a-60ef-43bc-9162-f935cb4a4236" providerId="ADAL" clId="{68743724-EB6C-40B2-BD4B-5593505616CA}" dt="2021-07-04T17:27:47.452" v="57" actId="14100"/>
          <ac:picMkLst>
            <pc:docMk/>
            <pc:sldMk cId="4038086892" sldId="260"/>
            <ac:picMk id="10" creationId="{A03912DC-C422-4F86-884E-13F64A801452}"/>
          </ac:picMkLst>
        </pc:picChg>
      </pc:sldChg>
      <pc:sldChg chg="addSp delSp modSp add mod">
        <pc:chgData name="FRANCO BERTAIOLA R�OS" userId="48c9639a-60ef-43bc-9162-f935cb4a4236" providerId="ADAL" clId="{68743724-EB6C-40B2-BD4B-5593505616CA}" dt="2021-07-04T18:04:40.526" v="203" actId="1038"/>
        <pc:sldMkLst>
          <pc:docMk/>
          <pc:sldMk cId="412368629" sldId="261"/>
        </pc:sldMkLst>
        <pc:spChg chg="mod">
          <ac:chgData name="FRANCO BERTAIOLA R�OS" userId="48c9639a-60ef-43bc-9162-f935cb4a4236" providerId="ADAL" clId="{68743724-EB6C-40B2-BD4B-5593505616CA}" dt="2021-07-04T17:41:29.329" v="137" actId="20577"/>
          <ac:spMkLst>
            <pc:docMk/>
            <pc:sldMk cId="412368629" sldId="261"/>
            <ac:spMk id="2" creationId="{EAD84334-B56C-448D-B624-0A7348E39FAC}"/>
          </ac:spMkLst>
        </pc:spChg>
        <pc:picChg chg="mod">
          <ac:chgData name="FRANCO BERTAIOLA R�OS" userId="48c9639a-60ef-43bc-9162-f935cb4a4236" providerId="ADAL" clId="{68743724-EB6C-40B2-BD4B-5593505616CA}" dt="2021-07-04T18:01:27.132" v="173" actId="1076"/>
          <ac:picMkLst>
            <pc:docMk/>
            <pc:sldMk cId="412368629" sldId="261"/>
            <ac:picMk id="4" creationId="{0ACD6AB7-FF10-4453-9F6E-8178E40BAD51}"/>
          </ac:picMkLst>
        </pc:picChg>
        <pc:picChg chg="add mod">
          <ac:chgData name="FRANCO BERTAIOLA R�OS" userId="48c9639a-60ef-43bc-9162-f935cb4a4236" providerId="ADAL" clId="{68743724-EB6C-40B2-BD4B-5593505616CA}" dt="2021-07-04T18:04:40.526" v="203" actId="1038"/>
          <ac:picMkLst>
            <pc:docMk/>
            <pc:sldMk cId="412368629" sldId="261"/>
            <ac:picMk id="5" creationId="{50AAA796-338A-4C04-90AC-98F32E676A3F}"/>
          </ac:picMkLst>
        </pc:picChg>
        <pc:picChg chg="add mod">
          <ac:chgData name="FRANCO BERTAIOLA R�OS" userId="48c9639a-60ef-43bc-9162-f935cb4a4236" providerId="ADAL" clId="{68743724-EB6C-40B2-BD4B-5593505616CA}" dt="2021-07-04T18:04:40.526" v="203" actId="1038"/>
          <ac:picMkLst>
            <pc:docMk/>
            <pc:sldMk cId="412368629" sldId="261"/>
            <ac:picMk id="7" creationId="{A8BCF305-D7D4-461A-8B88-3F4A841084BE}"/>
          </ac:picMkLst>
        </pc:picChg>
        <pc:picChg chg="add del mod">
          <ac:chgData name="FRANCO BERTAIOLA R�OS" userId="48c9639a-60ef-43bc-9162-f935cb4a4236" providerId="ADAL" clId="{68743724-EB6C-40B2-BD4B-5593505616CA}" dt="2021-07-04T17:57:23.125" v="151" actId="22"/>
          <ac:picMkLst>
            <pc:docMk/>
            <pc:sldMk cId="412368629" sldId="261"/>
            <ac:picMk id="10" creationId="{2C3BEA05-A6AB-49BC-BF98-FEC50E1691BE}"/>
          </ac:picMkLst>
        </pc:picChg>
        <pc:picChg chg="add del mod">
          <ac:chgData name="FRANCO BERTAIOLA R�OS" userId="48c9639a-60ef-43bc-9162-f935cb4a4236" providerId="ADAL" clId="{68743724-EB6C-40B2-BD4B-5593505616CA}" dt="2021-07-04T18:04:18.465" v="175" actId="478"/>
          <ac:picMkLst>
            <pc:docMk/>
            <pc:sldMk cId="412368629" sldId="261"/>
            <ac:picMk id="22" creationId="{84CA5598-FB6A-402F-B969-031BD35DD4BD}"/>
          </ac:picMkLst>
        </pc:picChg>
        <pc:picChg chg="add del mod">
          <ac:chgData name="FRANCO BERTAIOLA R�OS" userId="48c9639a-60ef-43bc-9162-f935cb4a4236" providerId="ADAL" clId="{68743724-EB6C-40B2-BD4B-5593505616CA}" dt="2021-07-04T18:00:37.691" v="162" actId="478"/>
          <ac:picMkLst>
            <pc:docMk/>
            <pc:sldMk cId="412368629" sldId="261"/>
            <ac:picMk id="24" creationId="{C6C4E4A5-B40E-4563-8EAC-7E8DCC99FBB1}"/>
          </ac:picMkLst>
        </pc:picChg>
        <pc:picChg chg="add mod">
          <ac:chgData name="FRANCO BERTAIOLA R�OS" userId="48c9639a-60ef-43bc-9162-f935cb4a4236" providerId="ADAL" clId="{68743724-EB6C-40B2-BD4B-5593505616CA}" dt="2021-07-04T18:04:40.526" v="203" actId="1038"/>
          <ac:picMkLst>
            <pc:docMk/>
            <pc:sldMk cId="412368629" sldId="261"/>
            <ac:picMk id="26" creationId="{FC5711DE-43C0-469A-A341-A511B65D6FA1}"/>
          </ac:picMkLst>
        </pc:picChg>
        <pc:picChg chg="add mod">
          <ac:chgData name="FRANCO BERTAIOLA R�OS" userId="48c9639a-60ef-43bc-9162-f935cb4a4236" providerId="ADAL" clId="{68743724-EB6C-40B2-BD4B-5593505616CA}" dt="2021-07-04T18:04:40.526" v="203" actId="1038"/>
          <ac:picMkLst>
            <pc:docMk/>
            <pc:sldMk cId="412368629" sldId="261"/>
            <ac:picMk id="28" creationId="{D82D8539-AA02-4896-9AE5-579BEE989087}"/>
          </ac:picMkLst>
        </pc:picChg>
      </pc:sldChg>
      <pc:sldChg chg="addSp modSp add del mod ord">
        <pc:chgData name="FRANCO BERTAIOLA R�OS" userId="48c9639a-60ef-43bc-9162-f935cb4a4236" providerId="ADAL" clId="{68743724-EB6C-40B2-BD4B-5593505616CA}" dt="2021-07-26T17:31:54.789" v="254" actId="2696"/>
        <pc:sldMkLst>
          <pc:docMk/>
          <pc:sldMk cId="3556487237" sldId="262"/>
        </pc:sldMkLst>
        <pc:spChg chg="mod">
          <ac:chgData name="FRANCO BERTAIOLA R�OS" userId="48c9639a-60ef-43bc-9162-f935cb4a4236" providerId="ADAL" clId="{68743724-EB6C-40B2-BD4B-5593505616CA}" dt="2021-07-04T18:06:13.079" v="214" actId="20577"/>
          <ac:spMkLst>
            <pc:docMk/>
            <pc:sldMk cId="3556487237" sldId="262"/>
            <ac:spMk id="2" creationId="{EAD84334-B56C-448D-B624-0A7348E39FAC}"/>
          </ac:spMkLst>
        </pc:spChg>
        <pc:picChg chg="add mod">
          <ac:chgData name="FRANCO BERTAIOLA R�OS" userId="48c9639a-60ef-43bc-9162-f935cb4a4236" providerId="ADAL" clId="{68743724-EB6C-40B2-BD4B-5593505616CA}" dt="2021-07-04T18:11:44.951" v="220" actId="1076"/>
          <ac:picMkLst>
            <pc:docMk/>
            <pc:sldMk cId="3556487237" sldId="262"/>
            <ac:picMk id="5" creationId="{8F2F2E97-A9F4-4AE8-9018-2B4F72AA39D3}"/>
          </ac:picMkLst>
        </pc:picChg>
      </pc:sldChg>
      <pc:sldChg chg="addSp modSp add del mod">
        <pc:chgData name="FRANCO BERTAIOLA R�OS" userId="48c9639a-60ef-43bc-9162-f935cb4a4236" providerId="ADAL" clId="{68743724-EB6C-40B2-BD4B-5593505616CA}" dt="2021-07-26T17:31:57.522" v="255" actId="2696"/>
        <pc:sldMkLst>
          <pc:docMk/>
          <pc:sldMk cId="10451423" sldId="263"/>
        </pc:sldMkLst>
        <pc:spChg chg="mod">
          <ac:chgData name="FRANCO BERTAIOLA R�OS" userId="48c9639a-60ef-43bc-9162-f935cb4a4236" providerId="ADAL" clId="{68743724-EB6C-40B2-BD4B-5593505616CA}" dt="2021-07-04T18:13:52.119" v="241" actId="20577"/>
          <ac:spMkLst>
            <pc:docMk/>
            <pc:sldMk cId="10451423" sldId="263"/>
            <ac:spMk id="2" creationId="{EAD84334-B56C-448D-B624-0A7348E39FAC}"/>
          </ac:spMkLst>
        </pc:spChg>
        <pc:picChg chg="add mod modCrop">
          <ac:chgData name="FRANCO BERTAIOLA R�OS" userId="48c9639a-60ef-43bc-9162-f935cb4a4236" providerId="ADAL" clId="{68743724-EB6C-40B2-BD4B-5593505616CA}" dt="2021-07-04T18:15:13.005" v="246" actId="732"/>
          <ac:picMkLst>
            <pc:docMk/>
            <pc:sldMk cId="10451423" sldId="263"/>
            <ac:picMk id="5" creationId="{ECEAF3D2-940F-47C7-9AED-888C090081CE}"/>
          </ac:picMkLst>
        </pc:picChg>
        <pc:picChg chg="add mod">
          <ac:chgData name="FRANCO BERTAIOLA R�OS" userId="48c9639a-60ef-43bc-9162-f935cb4a4236" providerId="ADAL" clId="{68743724-EB6C-40B2-BD4B-5593505616CA}" dt="2021-07-04T18:16:44.349" v="249" actId="14100"/>
          <ac:picMkLst>
            <pc:docMk/>
            <pc:sldMk cId="10451423" sldId="263"/>
            <ac:picMk id="7" creationId="{F5013ABF-DF4A-4E64-AD22-D930DBA81D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7/26/2021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58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4" r:id="rId2"/>
    <p:sldLayoutId id="2147483873" r:id="rId3"/>
    <p:sldLayoutId id="2147483872" r:id="rId4"/>
    <p:sldLayoutId id="2147483871" r:id="rId5"/>
    <p:sldLayoutId id="2147483870" r:id="rId6"/>
    <p:sldLayoutId id="2147483869" r:id="rId7"/>
    <p:sldLayoutId id="2147483868" r:id="rId8"/>
    <p:sldLayoutId id="2147483867" r:id="rId9"/>
    <p:sldLayoutId id="2147483866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C32562D-6F10-4F0A-821C-2E662A9E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7" r="-1" b="480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3F2A26-11B5-466D-B3A3-FAEE11BC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SNAKE IA EVOLUTION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BA229-B14E-4E69-AF85-01A85BC28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Franco Bertaiola Ríos</a:t>
            </a:r>
          </a:p>
        </p:txBody>
      </p:sp>
    </p:spTree>
    <p:extLst>
      <p:ext uri="{BB962C8B-B14F-4D97-AF65-F5344CB8AC3E}">
        <p14:creationId xmlns:p14="http://schemas.microsoft.com/office/powerpoint/2010/main" val="34989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3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02CD6A4-E636-45B2-BD63-E7E06BF35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2" r="-1" b="17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2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B3D5D7-C7DA-4156-AF1B-8C90CF8B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t"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Snake </a:t>
            </a:r>
            <a:r>
              <a:rPr lang="es-MX" sz="4400" dirty="0" err="1">
                <a:solidFill>
                  <a:srgbClr val="FFFFFF"/>
                </a:solidFill>
              </a:rPr>
              <a:t>Game</a:t>
            </a:r>
            <a:endParaRPr lang="es-CO" sz="44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B8700-598C-4138-B57D-D28FB8D6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16" y="1966685"/>
            <a:ext cx="7013117" cy="35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ACD6AB7-FF10-4453-9F6E-8178E40B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2" r="-1" b="17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D84334-B56C-448D-B624-0A7348E3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t"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Diagrama </a:t>
            </a:r>
            <a:endParaRPr lang="es-CO" sz="4400" dirty="0">
              <a:solidFill>
                <a:srgbClr val="FFFFFF"/>
              </a:solidFill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3CA8D887-503B-4BD8-96DB-B1447E05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8761"/>
            <a:ext cx="12192000" cy="54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ACD6AB7-FF10-4453-9F6E-8178E40B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2" r="-1" b="17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D84334-B56C-448D-B624-0A7348E3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t"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Visión</a:t>
            </a:r>
            <a:endParaRPr lang="es-CO" sz="44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0A192F-FF6C-4546-B46C-78BD73B2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19" y="1742199"/>
            <a:ext cx="3745700" cy="43119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AAA988-D2F1-49D7-ACF9-F368C9D31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25" y="2020380"/>
            <a:ext cx="6123981" cy="7769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3912DC-C422-4F86-884E-13F64A80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468" y="2978295"/>
            <a:ext cx="6101738" cy="28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ACD6AB7-FF10-4453-9F6E-8178E40B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2" r="-1" b="17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D84334-B56C-448D-B624-0A7348E3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t"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Cerebro</a:t>
            </a:r>
            <a:endParaRPr lang="es-CO" sz="44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C5FC5-2BFB-492F-91D3-06F6B424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46" y="5058172"/>
            <a:ext cx="9025509" cy="1268804"/>
          </a:xfrm>
          <a:prstGeom prst="rect">
            <a:avLst/>
          </a:prstGeom>
        </p:spPr>
      </p:pic>
      <p:pic>
        <p:nvPicPr>
          <p:cNvPr id="1028" name="Picture 4" descr="Retropropagación en Redes Neuronales – Vic">
            <a:extLst>
              <a:ext uri="{FF2B5EF4-FFF2-40B4-BE49-F238E27FC236}">
                <a16:creationId xmlns:a16="http://schemas.microsoft.com/office/drawing/2014/main" id="{6610E052-C778-4F9F-A244-0BBB5429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92" y="1739603"/>
            <a:ext cx="6321736" cy="33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 tanh(x) Activation Function: Why You Use it in Neural Networks -  Tutorial Example">
            <a:extLst>
              <a:ext uri="{FF2B5EF4-FFF2-40B4-BE49-F238E27FC236}">
                <a16:creationId xmlns:a16="http://schemas.microsoft.com/office/drawing/2014/main" id="{2C43C692-26A2-4D7C-8DEB-FE7C6E2C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53" y="1739603"/>
            <a:ext cx="2701702" cy="21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F49297-B9C1-4E88-92F5-F7CB8BF68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153" y="3880924"/>
            <a:ext cx="2701702" cy="11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1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ACD6AB7-FF10-4453-9F6E-8178E40B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2" r="-1" b="17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D84334-B56C-448D-B624-0A7348E3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t"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Evolución</a:t>
            </a:r>
            <a:endParaRPr lang="es-CO" sz="44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AAA796-338A-4C04-90AC-98F32E67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27" y="2407083"/>
            <a:ext cx="1266398" cy="13974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BCF305-D7D4-461A-8B88-3F4A84108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52" y="3795669"/>
            <a:ext cx="5254504" cy="188251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C5711DE-43C0-469A-A341-A511B65D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24" y="2418504"/>
            <a:ext cx="3997349" cy="137128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82D8539-AA02-4896-9AE5-579BEE989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173" y="2418505"/>
            <a:ext cx="5782805" cy="3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862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12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SNAKE IA EVOLUTION</vt:lpstr>
      <vt:lpstr>Snake Game</vt:lpstr>
      <vt:lpstr>Diagrama </vt:lpstr>
      <vt:lpstr>Visión</vt:lpstr>
      <vt:lpstr>Cerebro</vt:lpstr>
      <vt:lpstr>Evolución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IA EVOLUTION</dc:title>
  <dc:creator>FRANCO BERTAIOLA R�OS</dc:creator>
  <cp:lastModifiedBy>FRANCO BERTAIOLA R�OS</cp:lastModifiedBy>
  <cp:revision>2</cp:revision>
  <dcterms:created xsi:type="dcterms:W3CDTF">2021-07-04T16:48:53Z</dcterms:created>
  <dcterms:modified xsi:type="dcterms:W3CDTF">2021-07-26T17:32:05Z</dcterms:modified>
</cp:coreProperties>
</file>