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 Garcia" initials="FG" lastIdx="0" clrIdx="0">
    <p:extLst>
      <p:ext uri="{19B8F6BF-5375-455C-9EA6-DF929625EA0E}">
        <p15:presenceInfo xmlns:p15="http://schemas.microsoft.com/office/powerpoint/2012/main" userId="ba6d0201bc0d4c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573" autoAdjust="0"/>
  </p:normalViewPr>
  <p:slideViewPr>
    <p:cSldViewPr snapToGrid="0">
      <p:cViewPr varScale="1">
        <p:scale>
          <a:sx n="98" d="100"/>
          <a:sy n="98" d="100"/>
        </p:scale>
        <p:origin x="-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3C278-95E7-4587-B20B-6B1EF687B7E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77C4E1-7CCE-4F42-8B13-E7096147F67F}">
      <dgm:prSet phldrT="[Text]"/>
      <dgm:spPr/>
      <dgm:t>
        <a:bodyPr/>
        <a:lstStyle/>
        <a:p>
          <a:r>
            <a:rPr lang="pt-BR" dirty="0" smtClean="0">
              <a:latin typeface="Consolas" panose="020B0609020204030204" pitchFamily="49" charset="0"/>
              <a:cs typeface="Consolas" panose="020B0609020204030204" pitchFamily="49" charset="0"/>
            </a:rPr>
            <a:t>Root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319248A-049D-4977-A7B8-F9B0FAD82C87}" type="parTrans" cxnId="{49C41C91-1C02-4942-B151-16A16599A69A}">
      <dgm:prSet/>
      <dgm:spPr/>
      <dgm:t>
        <a:bodyPr/>
        <a:lstStyle/>
        <a:p>
          <a:endParaRPr lang="pt-BR"/>
        </a:p>
      </dgm:t>
    </dgm:pt>
    <dgm:pt modelId="{296CA988-9B27-4A18-98B9-273D92926CA5}" type="sibTrans" cxnId="{49C41C91-1C02-4942-B151-16A16599A69A}">
      <dgm:prSet/>
      <dgm:spPr/>
      <dgm:t>
        <a:bodyPr/>
        <a:lstStyle/>
        <a:p>
          <a:endParaRPr lang="pt-BR"/>
        </a:p>
      </dgm:t>
    </dgm:pt>
    <dgm:pt modelId="{518EE4B2-D21E-4D02-9AA3-1C2CC2CCBCE7}">
      <dgm:prSet phldrT="[Text]"/>
      <dgm:spPr/>
      <dgm:t>
        <a:bodyPr/>
        <a:lstStyle/>
        <a:p>
          <a:r>
            <a:rPr lang="pt-BR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E922327-689F-42E1-AC79-F63339C0F9B3}" type="parTrans" cxnId="{F6D7B0B5-AA6C-4F48-8C77-4001ECD58490}">
      <dgm:prSet/>
      <dgm:spPr/>
      <dgm:t>
        <a:bodyPr/>
        <a:lstStyle/>
        <a:p>
          <a:endParaRPr lang="pt-BR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CF91146-2B03-4B82-9C8A-3A19952DC239}" type="sibTrans" cxnId="{F6D7B0B5-AA6C-4F48-8C77-4001ECD58490}">
      <dgm:prSet/>
      <dgm:spPr/>
      <dgm:t>
        <a:bodyPr/>
        <a:lstStyle/>
        <a:p>
          <a:endParaRPr lang="pt-BR"/>
        </a:p>
      </dgm:t>
    </dgm:pt>
    <dgm:pt modelId="{D5F4851C-5DF0-4C10-8AA3-0B0B14DDAD01}">
      <dgm:prSet phldrT="[Text]"/>
      <dgm:spPr/>
      <dgm:t>
        <a:bodyPr/>
        <a:lstStyle/>
        <a:p>
          <a:r>
            <a:rPr lang="pt-BR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D8CF6F5-992E-45BB-A31D-8D511662D6FD}" type="parTrans" cxnId="{F3C884C8-F766-413D-9B8B-4FD0C929DE04}">
      <dgm:prSet/>
      <dgm:spPr/>
      <dgm:t>
        <a:bodyPr/>
        <a:lstStyle/>
        <a:p>
          <a:endParaRPr lang="pt-BR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59A197D-A66E-4950-B0DF-E28E645FC389}" type="sibTrans" cxnId="{F3C884C8-F766-413D-9B8B-4FD0C929DE04}">
      <dgm:prSet/>
      <dgm:spPr/>
      <dgm:t>
        <a:bodyPr/>
        <a:lstStyle/>
        <a:p>
          <a:endParaRPr lang="pt-BR"/>
        </a:p>
      </dgm:t>
    </dgm:pt>
    <dgm:pt modelId="{CA12DF54-6D8A-4872-A9E8-500E0530FC55}">
      <dgm:prSet phldrT="[Text]"/>
      <dgm:spPr/>
      <dgm:t>
        <a:bodyPr/>
        <a:lstStyle/>
        <a:p>
          <a:r>
            <a:rPr lang="pt-BR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9CE1107-F49B-4309-B684-475D204B3CC5}" type="parTrans" cxnId="{31FE7808-CD41-4504-AA8D-AC858BAFAEB0}">
      <dgm:prSet/>
      <dgm:spPr/>
      <dgm:t>
        <a:bodyPr/>
        <a:lstStyle/>
        <a:p>
          <a:endParaRPr lang="pt-BR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C037437-302C-45D5-9A3A-7353F53EE1AD}" type="sibTrans" cxnId="{31FE7808-CD41-4504-AA8D-AC858BAFAEB0}">
      <dgm:prSet/>
      <dgm:spPr/>
      <dgm:t>
        <a:bodyPr/>
        <a:lstStyle/>
        <a:p>
          <a:endParaRPr lang="pt-BR"/>
        </a:p>
      </dgm:t>
    </dgm:pt>
    <dgm:pt modelId="{ABC61713-F92F-4C73-963F-9BE37FAA182F}">
      <dgm:prSet phldrT="[Text]"/>
      <dgm:spPr/>
      <dgm:t>
        <a:bodyPr/>
        <a:lstStyle/>
        <a:p>
          <a:r>
            <a:rPr lang="pt-BR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F7AF0CE-E68A-4101-9D21-00ECD1A8678A}" type="parTrans" cxnId="{09049392-7C26-4A51-8556-7775CEEFF9AC}">
      <dgm:prSet/>
      <dgm:spPr/>
      <dgm:t>
        <a:bodyPr/>
        <a:lstStyle/>
        <a:p>
          <a:endParaRPr lang="pt-BR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4EB6FD3-799D-479F-BE15-A56A8BE7305C}" type="sibTrans" cxnId="{09049392-7C26-4A51-8556-7775CEEFF9AC}">
      <dgm:prSet/>
      <dgm:spPr/>
      <dgm:t>
        <a:bodyPr/>
        <a:lstStyle/>
        <a:p>
          <a:endParaRPr lang="pt-BR"/>
        </a:p>
      </dgm:t>
    </dgm:pt>
    <dgm:pt modelId="{F4A1B38F-D71D-407E-9F3C-EE33F05FEB4F}">
      <dgm:prSet phldrT="[Text]"/>
      <dgm:spPr/>
      <dgm:t>
        <a:bodyPr/>
        <a:lstStyle/>
        <a:p>
          <a:r>
            <a:rPr lang="pt-BR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6FFDD0B-09B7-4E3D-AD12-FA8008F0A207}" type="parTrans" cxnId="{A800ABB1-9CF2-43E6-8C9E-C1DE87FFD9AB}">
      <dgm:prSet/>
      <dgm:spPr/>
      <dgm:t>
        <a:bodyPr/>
        <a:lstStyle/>
        <a:p>
          <a:endParaRPr lang="pt-BR"/>
        </a:p>
      </dgm:t>
    </dgm:pt>
    <dgm:pt modelId="{2031805B-3E08-4C28-9EC6-B6E71A3C7655}" type="sibTrans" cxnId="{A800ABB1-9CF2-43E6-8C9E-C1DE87FFD9AB}">
      <dgm:prSet/>
      <dgm:spPr/>
      <dgm:t>
        <a:bodyPr/>
        <a:lstStyle/>
        <a:p>
          <a:endParaRPr lang="pt-BR"/>
        </a:p>
      </dgm:t>
    </dgm:pt>
    <dgm:pt modelId="{0A68F123-D3EE-46F4-8F4F-5157C1A41A2F}">
      <dgm:prSet phldrT="[Text]"/>
      <dgm:spPr/>
      <dgm:t>
        <a:bodyPr/>
        <a:lstStyle/>
        <a:p>
          <a:r>
            <a:rPr lang="pt-BR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3D4CF88-48CE-4FCC-B9FA-9B197ED6A60D}" type="parTrans" cxnId="{A2E6553B-A00B-436A-8CA6-425C4E85E584}">
      <dgm:prSet/>
      <dgm:spPr/>
      <dgm:t>
        <a:bodyPr/>
        <a:lstStyle/>
        <a:p>
          <a:endParaRPr lang="pt-BR"/>
        </a:p>
      </dgm:t>
    </dgm:pt>
    <dgm:pt modelId="{DDE01C15-D1C1-4AC7-B920-A90E62996783}" type="sibTrans" cxnId="{A2E6553B-A00B-436A-8CA6-425C4E85E584}">
      <dgm:prSet/>
      <dgm:spPr/>
      <dgm:t>
        <a:bodyPr/>
        <a:lstStyle/>
        <a:p>
          <a:endParaRPr lang="pt-BR"/>
        </a:p>
      </dgm:t>
    </dgm:pt>
    <dgm:pt modelId="{EC1AF7A2-74C0-488C-8DF5-668BD57142DD}" type="pres">
      <dgm:prSet presAssocID="{9783C278-95E7-4587-B20B-6B1EF687B7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C819A8-DFB7-41A8-A0A1-95CB773560EA}" type="pres">
      <dgm:prSet presAssocID="{DE77C4E1-7CCE-4F42-8B13-E7096147F67F}" presName="hierRoot1" presStyleCnt="0">
        <dgm:presLayoutVars>
          <dgm:hierBranch/>
        </dgm:presLayoutVars>
      </dgm:prSet>
      <dgm:spPr/>
    </dgm:pt>
    <dgm:pt modelId="{B61728B4-8C7C-4442-9065-66E5BB26D1F5}" type="pres">
      <dgm:prSet presAssocID="{DE77C4E1-7CCE-4F42-8B13-E7096147F67F}" presName="rootComposite1" presStyleCnt="0"/>
      <dgm:spPr/>
    </dgm:pt>
    <dgm:pt modelId="{64B56F0C-1493-4B04-9EAF-BA12D4D4724B}" type="pres">
      <dgm:prSet presAssocID="{DE77C4E1-7CCE-4F42-8B13-E7096147F67F}" presName="rootText1" presStyleLbl="node0" presStyleIdx="0" presStyleCnt="1">
        <dgm:presLayoutVars>
          <dgm:chPref val="3"/>
        </dgm:presLayoutVars>
      </dgm:prSet>
      <dgm:spPr/>
    </dgm:pt>
    <dgm:pt modelId="{BB8BA758-1152-40CB-AEF3-3555DA6C420C}" type="pres">
      <dgm:prSet presAssocID="{DE77C4E1-7CCE-4F42-8B13-E7096147F67F}" presName="rootPict1" presStyleLbl="alignImgPlace1" presStyleIdx="0" presStyleCnt="7"/>
      <dgm:spPr/>
    </dgm:pt>
    <dgm:pt modelId="{B96DF95A-FC1D-4BDF-B320-1AD64F08FDB7}" type="pres">
      <dgm:prSet presAssocID="{DE77C4E1-7CCE-4F42-8B13-E7096147F67F}" presName="rootConnector1" presStyleLbl="node1" presStyleIdx="0" presStyleCnt="0"/>
      <dgm:spPr/>
    </dgm:pt>
    <dgm:pt modelId="{2F21407B-5B07-400C-9553-73A80F71BB8C}" type="pres">
      <dgm:prSet presAssocID="{DE77C4E1-7CCE-4F42-8B13-E7096147F67F}" presName="hierChild2" presStyleCnt="0"/>
      <dgm:spPr/>
    </dgm:pt>
    <dgm:pt modelId="{7B1811E2-71AD-44CD-BB67-879E89C42B2B}" type="pres">
      <dgm:prSet presAssocID="{1E922327-689F-42E1-AC79-F63339C0F9B3}" presName="Name35" presStyleLbl="parChTrans1D2" presStyleIdx="0" presStyleCnt="3"/>
      <dgm:spPr/>
    </dgm:pt>
    <dgm:pt modelId="{6604D441-353E-471A-8D42-0A234A5593BE}" type="pres">
      <dgm:prSet presAssocID="{518EE4B2-D21E-4D02-9AA3-1C2CC2CCBCE7}" presName="hierRoot2" presStyleCnt="0">
        <dgm:presLayoutVars>
          <dgm:hierBranch/>
        </dgm:presLayoutVars>
      </dgm:prSet>
      <dgm:spPr/>
    </dgm:pt>
    <dgm:pt modelId="{89569576-E9DC-4927-93E8-3E923E8EB88B}" type="pres">
      <dgm:prSet presAssocID="{518EE4B2-D21E-4D02-9AA3-1C2CC2CCBCE7}" presName="rootComposite" presStyleCnt="0"/>
      <dgm:spPr/>
    </dgm:pt>
    <dgm:pt modelId="{541C0F0B-0AC4-4AC3-97B6-1C90D4615882}" type="pres">
      <dgm:prSet presAssocID="{518EE4B2-D21E-4D02-9AA3-1C2CC2CCBCE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C5A09-BDE2-46D9-9C8B-10891672951F}" type="pres">
      <dgm:prSet presAssocID="{518EE4B2-D21E-4D02-9AA3-1C2CC2CCBCE7}" presName="rootPict" presStyleLbl="alignImgPlace1" presStyleIdx="1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A38EF90-63FA-476F-9701-DCB4467750FC}" type="pres">
      <dgm:prSet presAssocID="{518EE4B2-D21E-4D02-9AA3-1C2CC2CCBCE7}" presName="rootConnector" presStyleLbl="node2" presStyleIdx="0" presStyleCnt="3"/>
      <dgm:spPr/>
    </dgm:pt>
    <dgm:pt modelId="{D502C65C-BD1B-40DD-9082-7B2B9B67C6C4}" type="pres">
      <dgm:prSet presAssocID="{518EE4B2-D21E-4D02-9AA3-1C2CC2CCBCE7}" presName="hierChild4" presStyleCnt="0"/>
      <dgm:spPr/>
    </dgm:pt>
    <dgm:pt modelId="{9A0FECCB-B519-4E0D-9877-AB80E4976B03}" type="pres">
      <dgm:prSet presAssocID="{8F7AF0CE-E68A-4101-9D21-00ECD1A8678A}" presName="Name35" presStyleLbl="parChTrans1D3" presStyleIdx="0" presStyleCnt="3"/>
      <dgm:spPr/>
    </dgm:pt>
    <dgm:pt modelId="{673A1214-2AA7-4504-9A89-E4C94C6750A3}" type="pres">
      <dgm:prSet presAssocID="{ABC61713-F92F-4C73-963F-9BE37FAA182F}" presName="hierRoot2" presStyleCnt="0">
        <dgm:presLayoutVars>
          <dgm:hierBranch/>
        </dgm:presLayoutVars>
      </dgm:prSet>
      <dgm:spPr/>
    </dgm:pt>
    <dgm:pt modelId="{182B628E-C8E3-4302-BF35-716667A668ED}" type="pres">
      <dgm:prSet presAssocID="{ABC61713-F92F-4C73-963F-9BE37FAA182F}" presName="rootComposite" presStyleCnt="0"/>
      <dgm:spPr/>
    </dgm:pt>
    <dgm:pt modelId="{693BCF97-9C6D-47A6-BDAA-DE30F61CC369}" type="pres">
      <dgm:prSet presAssocID="{ABC61713-F92F-4C73-963F-9BE37FAA182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43FFFE-0913-42D6-BBB3-C490ECF3689D}" type="pres">
      <dgm:prSet presAssocID="{ABC61713-F92F-4C73-963F-9BE37FAA182F}" presName="rootPict" presStyleLbl="alignImgPlace1" presStyleIdx="2" presStyleCnt="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0679F4BC-DF7A-471E-A277-E76FCCD0E4B4}" type="pres">
      <dgm:prSet presAssocID="{ABC61713-F92F-4C73-963F-9BE37FAA182F}" presName="rootConnector" presStyleLbl="node3" presStyleIdx="0" presStyleCnt="3"/>
      <dgm:spPr/>
    </dgm:pt>
    <dgm:pt modelId="{A54FD012-ABD8-4E38-9DCC-BA509D802CF5}" type="pres">
      <dgm:prSet presAssocID="{ABC61713-F92F-4C73-963F-9BE37FAA182F}" presName="hierChild4" presStyleCnt="0"/>
      <dgm:spPr/>
    </dgm:pt>
    <dgm:pt modelId="{5179A043-071D-49F6-8186-67C05FDA7E4B}" type="pres">
      <dgm:prSet presAssocID="{ABC61713-F92F-4C73-963F-9BE37FAA182F}" presName="hierChild5" presStyleCnt="0"/>
      <dgm:spPr/>
    </dgm:pt>
    <dgm:pt modelId="{02EE01BA-8D0B-4646-B317-9CBABD438BBE}" type="pres">
      <dgm:prSet presAssocID="{518EE4B2-D21E-4D02-9AA3-1C2CC2CCBCE7}" presName="hierChild5" presStyleCnt="0"/>
      <dgm:spPr/>
    </dgm:pt>
    <dgm:pt modelId="{2ACA2ACA-9384-4118-A84F-2C58F2EF7DB9}" type="pres">
      <dgm:prSet presAssocID="{BD8CF6F5-992E-45BB-A31D-8D511662D6FD}" presName="Name35" presStyleLbl="parChTrans1D2" presStyleIdx="1" presStyleCnt="3"/>
      <dgm:spPr/>
    </dgm:pt>
    <dgm:pt modelId="{9332BFC8-2F27-464F-97E1-E49C37BCC694}" type="pres">
      <dgm:prSet presAssocID="{D5F4851C-5DF0-4C10-8AA3-0B0B14DDAD01}" presName="hierRoot2" presStyleCnt="0">
        <dgm:presLayoutVars>
          <dgm:hierBranch/>
        </dgm:presLayoutVars>
      </dgm:prSet>
      <dgm:spPr/>
    </dgm:pt>
    <dgm:pt modelId="{0524F605-80A5-499F-BB78-EBFAC5FA522B}" type="pres">
      <dgm:prSet presAssocID="{D5F4851C-5DF0-4C10-8AA3-0B0B14DDAD01}" presName="rootComposite" presStyleCnt="0"/>
      <dgm:spPr/>
    </dgm:pt>
    <dgm:pt modelId="{59BF4A51-E80F-44B6-9C45-54615EE84056}" type="pres">
      <dgm:prSet presAssocID="{D5F4851C-5DF0-4C10-8AA3-0B0B14DDAD0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7C10D1-AD71-491E-89FC-B618119462E5}" type="pres">
      <dgm:prSet presAssocID="{D5F4851C-5DF0-4C10-8AA3-0B0B14DDAD01}" presName="rootPict" presStyleLbl="alignImgPlace1" presStyleIdx="3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A37D2AE-110B-4DFA-94F3-77B770B14ED7}" type="pres">
      <dgm:prSet presAssocID="{D5F4851C-5DF0-4C10-8AA3-0B0B14DDAD01}" presName="rootConnector" presStyleLbl="node2" presStyleIdx="1" presStyleCnt="3"/>
      <dgm:spPr/>
    </dgm:pt>
    <dgm:pt modelId="{9C88C2C2-DB4B-4A36-A323-A71A343BD8E6}" type="pres">
      <dgm:prSet presAssocID="{D5F4851C-5DF0-4C10-8AA3-0B0B14DDAD01}" presName="hierChild4" presStyleCnt="0"/>
      <dgm:spPr/>
    </dgm:pt>
    <dgm:pt modelId="{9B766056-A423-4DD4-A4F9-DB3EA3BFF2BF}" type="pres">
      <dgm:prSet presAssocID="{D5F4851C-5DF0-4C10-8AA3-0B0B14DDAD01}" presName="hierChild5" presStyleCnt="0"/>
      <dgm:spPr/>
    </dgm:pt>
    <dgm:pt modelId="{85CB42F0-E853-4CB0-9483-35FA816DC1A5}" type="pres">
      <dgm:prSet presAssocID="{C9CE1107-F49B-4309-B684-475D204B3CC5}" presName="Name35" presStyleLbl="parChTrans1D2" presStyleIdx="2" presStyleCnt="3"/>
      <dgm:spPr/>
    </dgm:pt>
    <dgm:pt modelId="{94A5C26D-CDAB-4C95-8E39-5ED39FACAA42}" type="pres">
      <dgm:prSet presAssocID="{CA12DF54-6D8A-4872-A9E8-500E0530FC55}" presName="hierRoot2" presStyleCnt="0">
        <dgm:presLayoutVars>
          <dgm:hierBranch/>
        </dgm:presLayoutVars>
      </dgm:prSet>
      <dgm:spPr/>
    </dgm:pt>
    <dgm:pt modelId="{2F836372-B7A0-4471-9DCD-F63590595614}" type="pres">
      <dgm:prSet presAssocID="{CA12DF54-6D8A-4872-A9E8-500E0530FC55}" presName="rootComposite" presStyleCnt="0"/>
      <dgm:spPr/>
    </dgm:pt>
    <dgm:pt modelId="{F7CA0785-B82F-4C80-A999-873EE73603EA}" type="pres">
      <dgm:prSet presAssocID="{CA12DF54-6D8A-4872-A9E8-500E0530FC5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A840BE-5828-4049-BE24-469DEC7F434E}" type="pres">
      <dgm:prSet presAssocID="{CA12DF54-6D8A-4872-A9E8-500E0530FC55}" presName="rootPict" presStyleLbl="alignImgPlace1" presStyleIdx="4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D976A9AA-B654-4B7B-AA28-88CF8EFE0069}" type="pres">
      <dgm:prSet presAssocID="{CA12DF54-6D8A-4872-A9E8-500E0530FC55}" presName="rootConnector" presStyleLbl="node2" presStyleIdx="2" presStyleCnt="3"/>
      <dgm:spPr/>
    </dgm:pt>
    <dgm:pt modelId="{D464833F-E6E2-4857-A0C5-53C4C2D9205F}" type="pres">
      <dgm:prSet presAssocID="{CA12DF54-6D8A-4872-A9E8-500E0530FC55}" presName="hierChild4" presStyleCnt="0"/>
      <dgm:spPr/>
    </dgm:pt>
    <dgm:pt modelId="{CCF20424-0687-45F8-9240-9034FA8DEA60}" type="pres">
      <dgm:prSet presAssocID="{E6FFDD0B-09B7-4E3D-AD12-FA8008F0A207}" presName="Name35" presStyleLbl="parChTrans1D3" presStyleIdx="1" presStyleCnt="3"/>
      <dgm:spPr/>
    </dgm:pt>
    <dgm:pt modelId="{568880DE-E23B-490E-8973-972F4EE0224E}" type="pres">
      <dgm:prSet presAssocID="{F4A1B38F-D71D-407E-9F3C-EE33F05FEB4F}" presName="hierRoot2" presStyleCnt="0">
        <dgm:presLayoutVars>
          <dgm:hierBranch val="init"/>
        </dgm:presLayoutVars>
      </dgm:prSet>
      <dgm:spPr/>
    </dgm:pt>
    <dgm:pt modelId="{18111A7D-4EA3-4662-A1CD-755413CDC32B}" type="pres">
      <dgm:prSet presAssocID="{F4A1B38F-D71D-407E-9F3C-EE33F05FEB4F}" presName="rootComposite" presStyleCnt="0"/>
      <dgm:spPr/>
    </dgm:pt>
    <dgm:pt modelId="{0A774418-441F-4784-BC88-CF82D33E6CD2}" type="pres">
      <dgm:prSet presAssocID="{F4A1B38F-D71D-407E-9F3C-EE33F05FEB4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B62772-1779-4DBD-8B20-D3225A505AAD}" type="pres">
      <dgm:prSet presAssocID="{F4A1B38F-D71D-407E-9F3C-EE33F05FEB4F}" presName="rootPict" presStyleLbl="alignImgPlace1" presStyleIdx="5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8544FC7D-BFF4-4B0B-9F0A-92A813021F68}" type="pres">
      <dgm:prSet presAssocID="{F4A1B38F-D71D-407E-9F3C-EE33F05FEB4F}" presName="rootConnector" presStyleLbl="node3" presStyleIdx="1" presStyleCnt="3"/>
      <dgm:spPr/>
    </dgm:pt>
    <dgm:pt modelId="{02DAC52B-83A8-4CCB-9E9B-B5572732284B}" type="pres">
      <dgm:prSet presAssocID="{F4A1B38F-D71D-407E-9F3C-EE33F05FEB4F}" presName="hierChild4" presStyleCnt="0"/>
      <dgm:spPr/>
    </dgm:pt>
    <dgm:pt modelId="{F3C28EF2-5B71-466C-B7AD-71C7C59290B2}" type="pres">
      <dgm:prSet presAssocID="{F4A1B38F-D71D-407E-9F3C-EE33F05FEB4F}" presName="hierChild5" presStyleCnt="0"/>
      <dgm:spPr/>
    </dgm:pt>
    <dgm:pt modelId="{D88A6832-4B07-4177-8F60-A7ECAF5F3E0B}" type="pres">
      <dgm:prSet presAssocID="{C3D4CF88-48CE-4FCC-B9FA-9B197ED6A60D}" presName="Name35" presStyleLbl="parChTrans1D3" presStyleIdx="2" presStyleCnt="3"/>
      <dgm:spPr/>
    </dgm:pt>
    <dgm:pt modelId="{B82EF402-7E77-4FE5-AB9F-3683BD759AEB}" type="pres">
      <dgm:prSet presAssocID="{0A68F123-D3EE-46F4-8F4F-5157C1A41A2F}" presName="hierRoot2" presStyleCnt="0">
        <dgm:presLayoutVars>
          <dgm:hierBranch val="init"/>
        </dgm:presLayoutVars>
      </dgm:prSet>
      <dgm:spPr/>
    </dgm:pt>
    <dgm:pt modelId="{CE871093-46B3-473E-8AAB-DC3376205615}" type="pres">
      <dgm:prSet presAssocID="{0A68F123-D3EE-46F4-8F4F-5157C1A41A2F}" presName="rootComposite" presStyleCnt="0"/>
      <dgm:spPr/>
    </dgm:pt>
    <dgm:pt modelId="{E5254685-6432-4D49-982D-C1DBBD6F1CF2}" type="pres">
      <dgm:prSet presAssocID="{0A68F123-D3EE-46F4-8F4F-5157C1A41A2F}" presName="rootText" presStyleLbl="node3" presStyleIdx="2" presStyleCnt="3">
        <dgm:presLayoutVars>
          <dgm:chPref val="3"/>
        </dgm:presLayoutVars>
      </dgm:prSet>
      <dgm:spPr/>
    </dgm:pt>
    <dgm:pt modelId="{B675734A-AFD6-47B6-BE34-6387411533FE}" type="pres">
      <dgm:prSet presAssocID="{0A68F123-D3EE-46F4-8F4F-5157C1A41A2F}" presName="rootPict" presStyleLbl="alignImgPlace1" presStyleIdx="6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09167CBC-9ED6-49DB-91E4-372B06B54868}" type="pres">
      <dgm:prSet presAssocID="{0A68F123-D3EE-46F4-8F4F-5157C1A41A2F}" presName="rootConnector" presStyleLbl="node3" presStyleIdx="2" presStyleCnt="3"/>
      <dgm:spPr/>
    </dgm:pt>
    <dgm:pt modelId="{C10078C6-4C0F-4D6C-9075-3C212EA78730}" type="pres">
      <dgm:prSet presAssocID="{0A68F123-D3EE-46F4-8F4F-5157C1A41A2F}" presName="hierChild4" presStyleCnt="0"/>
      <dgm:spPr/>
    </dgm:pt>
    <dgm:pt modelId="{DC897622-4BA0-4B37-B27E-E396E3C177BF}" type="pres">
      <dgm:prSet presAssocID="{0A68F123-D3EE-46F4-8F4F-5157C1A41A2F}" presName="hierChild5" presStyleCnt="0"/>
      <dgm:spPr/>
    </dgm:pt>
    <dgm:pt modelId="{240EE3D2-D061-4D20-A52B-888063F45EC0}" type="pres">
      <dgm:prSet presAssocID="{CA12DF54-6D8A-4872-A9E8-500E0530FC55}" presName="hierChild5" presStyleCnt="0"/>
      <dgm:spPr/>
    </dgm:pt>
    <dgm:pt modelId="{75BE023B-F390-4C0C-9163-8FDEFD76D542}" type="pres">
      <dgm:prSet presAssocID="{DE77C4E1-7CCE-4F42-8B13-E7096147F67F}" presName="hierChild3" presStyleCnt="0"/>
      <dgm:spPr/>
    </dgm:pt>
  </dgm:ptLst>
  <dgm:cxnLst>
    <dgm:cxn modelId="{6418E35B-AEC8-4C37-8ED0-9E0F025BEB64}" type="presOf" srcId="{F4A1B38F-D71D-407E-9F3C-EE33F05FEB4F}" destId="{0A774418-441F-4784-BC88-CF82D33E6CD2}" srcOrd="0" destOrd="0" presId="urn:microsoft.com/office/officeart/2005/8/layout/pictureOrgChart+Icon"/>
    <dgm:cxn modelId="{6F44EAFA-9192-458B-936D-2CDF777585AD}" type="presOf" srcId="{518EE4B2-D21E-4D02-9AA3-1C2CC2CCBCE7}" destId="{EA38EF90-63FA-476F-9701-DCB4467750FC}" srcOrd="1" destOrd="0" presId="urn:microsoft.com/office/officeart/2005/8/layout/pictureOrgChart+Icon"/>
    <dgm:cxn modelId="{5E62F450-241B-4D3A-8DA3-305187E14A22}" type="presOf" srcId="{BD8CF6F5-992E-45BB-A31D-8D511662D6FD}" destId="{2ACA2ACA-9384-4118-A84F-2C58F2EF7DB9}" srcOrd="0" destOrd="0" presId="urn:microsoft.com/office/officeart/2005/8/layout/pictureOrgChart+Icon"/>
    <dgm:cxn modelId="{0F7FFEFC-CE65-46F7-ADD1-39191F94820A}" type="presOf" srcId="{0A68F123-D3EE-46F4-8F4F-5157C1A41A2F}" destId="{09167CBC-9ED6-49DB-91E4-372B06B54868}" srcOrd="1" destOrd="0" presId="urn:microsoft.com/office/officeart/2005/8/layout/pictureOrgChart+Icon"/>
    <dgm:cxn modelId="{49C41C91-1C02-4942-B151-16A16599A69A}" srcId="{9783C278-95E7-4587-B20B-6B1EF687B7E1}" destId="{DE77C4E1-7CCE-4F42-8B13-E7096147F67F}" srcOrd="0" destOrd="0" parTransId="{8319248A-049D-4977-A7B8-F9B0FAD82C87}" sibTransId="{296CA988-9B27-4A18-98B9-273D92926CA5}"/>
    <dgm:cxn modelId="{79028866-B712-4CBC-9F80-A149735BF2B4}" type="presOf" srcId="{D5F4851C-5DF0-4C10-8AA3-0B0B14DDAD01}" destId="{0A37D2AE-110B-4DFA-94F3-77B770B14ED7}" srcOrd="1" destOrd="0" presId="urn:microsoft.com/office/officeart/2005/8/layout/pictureOrgChart+Icon"/>
    <dgm:cxn modelId="{F6D7B0B5-AA6C-4F48-8C77-4001ECD58490}" srcId="{DE77C4E1-7CCE-4F42-8B13-E7096147F67F}" destId="{518EE4B2-D21E-4D02-9AA3-1C2CC2CCBCE7}" srcOrd="0" destOrd="0" parTransId="{1E922327-689F-42E1-AC79-F63339C0F9B3}" sibTransId="{BCF91146-2B03-4B82-9C8A-3A19952DC239}"/>
    <dgm:cxn modelId="{A841244C-2463-4425-A648-66FC3BB241E2}" type="presOf" srcId="{518EE4B2-D21E-4D02-9AA3-1C2CC2CCBCE7}" destId="{541C0F0B-0AC4-4AC3-97B6-1C90D4615882}" srcOrd="0" destOrd="0" presId="urn:microsoft.com/office/officeart/2005/8/layout/pictureOrgChart+Icon"/>
    <dgm:cxn modelId="{35582349-6876-4A10-9012-6B64BE085B52}" type="presOf" srcId="{E6FFDD0B-09B7-4E3D-AD12-FA8008F0A207}" destId="{CCF20424-0687-45F8-9240-9034FA8DEA60}" srcOrd="0" destOrd="0" presId="urn:microsoft.com/office/officeart/2005/8/layout/pictureOrgChart+Icon"/>
    <dgm:cxn modelId="{659AEE78-AE65-4659-BCE1-A3B814A54DBB}" type="presOf" srcId="{1E922327-689F-42E1-AC79-F63339C0F9B3}" destId="{7B1811E2-71AD-44CD-BB67-879E89C42B2B}" srcOrd="0" destOrd="0" presId="urn:microsoft.com/office/officeart/2005/8/layout/pictureOrgChart+Icon"/>
    <dgm:cxn modelId="{3A49534F-2430-40F6-8FBE-D94E9F1AA231}" type="presOf" srcId="{DE77C4E1-7CCE-4F42-8B13-E7096147F67F}" destId="{B96DF95A-FC1D-4BDF-B320-1AD64F08FDB7}" srcOrd="1" destOrd="0" presId="urn:microsoft.com/office/officeart/2005/8/layout/pictureOrgChart+Icon"/>
    <dgm:cxn modelId="{A800ABB1-9CF2-43E6-8C9E-C1DE87FFD9AB}" srcId="{CA12DF54-6D8A-4872-A9E8-500E0530FC55}" destId="{F4A1B38F-D71D-407E-9F3C-EE33F05FEB4F}" srcOrd="0" destOrd="0" parTransId="{E6FFDD0B-09B7-4E3D-AD12-FA8008F0A207}" sibTransId="{2031805B-3E08-4C28-9EC6-B6E71A3C7655}"/>
    <dgm:cxn modelId="{51659FDF-6C44-4349-9541-B0364284AC95}" type="presOf" srcId="{C3D4CF88-48CE-4FCC-B9FA-9B197ED6A60D}" destId="{D88A6832-4B07-4177-8F60-A7ECAF5F3E0B}" srcOrd="0" destOrd="0" presId="urn:microsoft.com/office/officeart/2005/8/layout/pictureOrgChart+Icon"/>
    <dgm:cxn modelId="{814F6695-5D73-4FEB-A492-40A2B944EC22}" type="presOf" srcId="{CA12DF54-6D8A-4872-A9E8-500E0530FC55}" destId="{D976A9AA-B654-4B7B-AA28-88CF8EFE0069}" srcOrd="1" destOrd="0" presId="urn:microsoft.com/office/officeart/2005/8/layout/pictureOrgChart+Icon"/>
    <dgm:cxn modelId="{09049392-7C26-4A51-8556-7775CEEFF9AC}" srcId="{518EE4B2-D21E-4D02-9AA3-1C2CC2CCBCE7}" destId="{ABC61713-F92F-4C73-963F-9BE37FAA182F}" srcOrd="0" destOrd="0" parTransId="{8F7AF0CE-E68A-4101-9D21-00ECD1A8678A}" sibTransId="{94EB6FD3-799D-479F-BE15-A56A8BE7305C}"/>
    <dgm:cxn modelId="{F0114243-23EC-43EE-A4A5-D9D100F71403}" type="presOf" srcId="{DE77C4E1-7CCE-4F42-8B13-E7096147F67F}" destId="{64B56F0C-1493-4B04-9EAF-BA12D4D4724B}" srcOrd="0" destOrd="0" presId="urn:microsoft.com/office/officeart/2005/8/layout/pictureOrgChart+Icon"/>
    <dgm:cxn modelId="{9A552995-445B-46C4-BC44-557ED0AC3C25}" type="presOf" srcId="{0A68F123-D3EE-46F4-8F4F-5157C1A41A2F}" destId="{E5254685-6432-4D49-982D-C1DBBD6F1CF2}" srcOrd="0" destOrd="0" presId="urn:microsoft.com/office/officeart/2005/8/layout/pictureOrgChart+Icon"/>
    <dgm:cxn modelId="{F3C884C8-F766-413D-9B8B-4FD0C929DE04}" srcId="{DE77C4E1-7CCE-4F42-8B13-E7096147F67F}" destId="{D5F4851C-5DF0-4C10-8AA3-0B0B14DDAD01}" srcOrd="1" destOrd="0" parTransId="{BD8CF6F5-992E-45BB-A31D-8D511662D6FD}" sibTransId="{959A197D-A66E-4950-B0DF-E28E645FC389}"/>
    <dgm:cxn modelId="{0646B9A2-A071-40F7-84E9-A96090D74A47}" type="presOf" srcId="{ABC61713-F92F-4C73-963F-9BE37FAA182F}" destId="{0679F4BC-DF7A-471E-A277-E76FCCD0E4B4}" srcOrd="1" destOrd="0" presId="urn:microsoft.com/office/officeart/2005/8/layout/pictureOrgChart+Icon"/>
    <dgm:cxn modelId="{FED1151E-234B-469E-9BB7-D0AB58FDA5D3}" type="presOf" srcId="{C9CE1107-F49B-4309-B684-475D204B3CC5}" destId="{85CB42F0-E853-4CB0-9483-35FA816DC1A5}" srcOrd="0" destOrd="0" presId="urn:microsoft.com/office/officeart/2005/8/layout/pictureOrgChart+Icon"/>
    <dgm:cxn modelId="{2096CCD1-8AB6-4291-8325-69DA15D06B3B}" type="presOf" srcId="{D5F4851C-5DF0-4C10-8AA3-0B0B14DDAD01}" destId="{59BF4A51-E80F-44B6-9C45-54615EE84056}" srcOrd="0" destOrd="0" presId="urn:microsoft.com/office/officeart/2005/8/layout/pictureOrgChart+Icon"/>
    <dgm:cxn modelId="{ED603CD7-3FB0-4F25-B421-1A2B330BF7A9}" type="presOf" srcId="{9783C278-95E7-4587-B20B-6B1EF687B7E1}" destId="{EC1AF7A2-74C0-488C-8DF5-668BD57142DD}" srcOrd="0" destOrd="0" presId="urn:microsoft.com/office/officeart/2005/8/layout/pictureOrgChart+Icon"/>
    <dgm:cxn modelId="{1AA4CC07-FD8F-4953-B4CD-EB409AD9A9C9}" type="presOf" srcId="{8F7AF0CE-E68A-4101-9D21-00ECD1A8678A}" destId="{9A0FECCB-B519-4E0D-9877-AB80E4976B03}" srcOrd="0" destOrd="0" presId="urn:microsoft.com/office/officeart/2005/8/layout/pictureOrgChart+Icon"/>
    <dgm:cxn modelId="{2070AF2B-B49F-4961-844E-4A54B7546D72}" type="presOf" srcId="{CA12DF54-6D8A-4872-A9E8-500E0530FC55}" destId="{F7CA0785-B82F-4C80-A999-873EE73603EA}" srcOrd="0" destOrd="0" presId="urn:microsoft.com/office/officeart/2005/8/layout/pictureOrgChart+Icon"/>
    <dgm:cxn modelId="{31FE7808-CD41-4504-AA8D-AC858BAFAEB0}" srcId="{DE77C4E1-7CCE-4F42-8B13-E7096147F67F}" destId="{CA12DF54-6D8A-4872-A9E8-500E0530FC55}" srcOrd="2" destOrd="0" parTransId="{C9CE1107-F49B-4309-B684-475D204B3CC5}" sibTransId="{BC037437-302C-45D5-9A3A-7353F53EE1AD}"/>
    <dgm:cxn modelId="{C3539284-1EE2-41FC-955B-5B5028D60E2C}" type="presOf" srcId="{ABC61713-F92F-4C73-963F-9BE37FAA182F}" destId="{693BCF97-9C6D-47A6-BDAA-DE30F61CC369}" srcOrd="0" destOrd="0" presId="urn:microsoft.com/office/officeart/2005/8/layout/pictureOrgChart+Icon"/>
    <dgm:cxn modelId="{A2E6553B-A00B-436A-8CA6-425C4E85E584}" srcId="{CA12DF54-6D8A-4872-A9E8-500E0530FC55}" destId="{0A68F123-D3EE-46F4-8F4F-5157C1A41A2F}" srcOrd="1" destOrd="0" parTransId="{C3D4CF88-48CE-4FCC-B9FA-9B197ED6A60D}" sibTransId="{DDE01C15-D1C1-4AC7-B920-A90E62996783}"/>
    <dgm:cxn modelId="{AD82BECA-A80E-46AF-B1F4-5549E8BE4045}" type="presOf" srcId="{F4A1B38F-D71D-407E-9F3C-EE33F05FEB4F}" destId="{8544FC7D-BFF4-4B0B-9F0A-92A813021F68}" srcOrd="1" destOrd="0" presId="urn:microsoft.com/office/officeart/2005/8/layout/pictureOrgChart+Icon"/>
    <dgm:cxn modelId="{3A89664E-8F60-4FFA-98F4-56EE92995770}" type="presParOf" srcId="{EC1AF7A2-74C0-488C-8DF5-668BD57142DD}" destId="{EDC819A8-DFB7-41A8-A0A1-95CB773560EA}" srcOrd="0" destOrd="0" presId="urn:microsoft.com/office/officeart/2005/8/layout/pictureOrgChart+Icon"/>
    <dgm:cxn modelId="{4A2DD36C-79AC-413C-898E-819D84633412}" type="presParOf" srcId="{EDC819A8-DFB7-41A8-A0A1-95CB773560EA}" destId="{B61728B4-8C7C-4442-9065-66E5BB26D1F5}" srcOrd="0" destOrd="0" presId="urn:microsoft.com/office/officeart/2005/8/layout/pictureOrgChart+Icon"/>
    <dgm:cxn modelId="{11BCD5AA-22B8-4FED-8CA0-5CC0DFD49C04}" type="presParOf" srcId="{B61728B4-8C7C-4442-9065-66E5BB26D1F5}" destId="{64B56F0C-1493-4B04-9EAF-BA12D4D4724B}" srcOrd="0" destOrd="0" presId="urn:microsoft.com/office/officeart/2005/8/layout/pictureOrgChart+Icon"/>
    <dgm:cxn modelId="{B57ED953-7F1D-49E7-9FA1-D9F099099419}" type="presParOf" srcId="{B61728B4-8C7C-4442-9065-66E5BB26D1F5}" destId="{BB8BA758-1152-40CB-AEF3-3555DA6C420C}" srcOrd="1" destOrd="0" presId="urn:microsoft.com/office/officeart/2005/8/layout/pictureOrgChart+Icon"/>
    <dgm:cxn modelId="{CA89C796-B9D4-4A85-905A-BE664116D77A}" type="presParOf" srcId="{B61728B4-8C7C-4442-9065-66E5BB26D1F5}" destId="{B96DF95A-FC1D-4BDF-B320-1AD64F08FDB7}" srcOrd="2" destOrd="0" presId="urn:microsoft.com/office/officeart/2005/8/layout/pictureOrgChart+Icon"/>
    <dgm:cxn modelId="{0672BA2C-9778-4CCD-9089-AA4F72C6B0FC}" type="presParOf" srcId="{EDC819A8-DFB7-41A8-A0A1-95CB773560EA}" destId="{2F21407B-5B07-400C-9553-73A80F71BB8C}" srcOrd="1" destOrd="0" presId="urn:microsoft.com/office/officeart/2005/8/layout/pictureOrgChart+Icon"/>
    <dgm:cxn modelId="{5D6BE89D-C95A-4CA0-AC80-C5AA86A3CA16}" type="presParOf" srcId="{2F21407B-5B07-400C-9553-73A80F71BB8C}" destId="{7B1811E2-71AD-44CD-BB67-879E89C42B2B}" srcOrd="0" destOrd="0" presId="urn:microsoft.com/office/officeart/2005/8/layout/pictureOrgChart+Icon"/>
    <dgm:cxn modelId="{AD8FFE29-F664-41BB-8A1A-A6FF8C7F76C4}" type="presParOf" srcId="{2F21407B-5B07-400C-9553-73A80F71BB8C}" destId="{6604D441-353E-471A-8D42-0A234A5593BE}" srcOrd="1" destOrd="0" presId="urn:microsoft.com/office/officeart/2005/8/layout/pictureOrgChart+Icon"/>
    <dgm:cxn modelId="{B719FA58-3868-4801-AE63-1D17FE481E43}" type="presParOf" srcId="{6604D441-353E-471A-8D42-0A234A5593BE}" destId="{89569576-E9DC-4927-93E8-3E923E8EB88B}" srcOrd="0" destOrd="0" presId="urn:microsoft.com/office/officeart/2005/8/layout/pictureOrgChart+Icon"/>
    <dgm:cxn modelId="{868F3D95-BA38-40A3-9070-0F1EBFA4FA0F}" type="presParOf" srcId="{89569576-E9DC-4927-93E8-3E923E8EB88B}" destId="{541C0F0B-0AC4-4AC3-97B6-1C90D4615882}" srcOrd="0" destOrd="0" presId="urn:microsoft.com/office/officeart/2005/8/layout/pictureOrgChart+Icon"/>
    <dgm:cxn modelId="{A00907B5-032E-429D-A873-625B69FDE011}" type="presParOf" srcId="{89569576-E9DC-4927-93E8-3E923E8EB88B}" destId="{B40C5A09-BDE2-46D9-9C8B-10891672951F}" srcOrd="1" destOrd="0" presId="urn:microsoft.com/office/officeart/2005/8/layout/pictureOrgChart+Icon"/>
    <dgm:cxn modelId="{B43B1B57-1A2E-40C9-AEBF-7B205CE8C99C}" type="presParOf" srcId="{89569576-E9DC-4927-93E8-3E923E8EB88B}" destId="{EA38EF90-63FA-476F-9701-DCB4467750FC}" srcOrd="2" destOrd="0" presId="urn:microsoft.com/office/officeart/2005/8/layout/pictureOrgChart+Icon"/>
    <dgm:cxn modelId="{BBDEDBD0-18E5-4115-9EE9-A6C2AB3D6705}" type="presParOf" srcId="{6604D441-353E-471A-8D42-0A234A5593BE}" destId="{D502C65C-BD1B-40DD-9082-7B2B9B67C6C4}" srcOrd="1" destOrd="0" presId="urn:microsoft.com/office/officeart/2005/8/layout/pictureOrgChart+Icon"/>
    <dgm:cxn modelId="{8A15FCC2-DED4-4EA5-BF4D-6C017FBDA540}" type="presParOf" srcId="{D502C65C-BD1B-40DD-9082-7B2B9B67C6C4}" destId="{9A0FECCB-B519-4E0D-9877-AB80E4976B03}" srcOrd="0" destOrd="0" presId="urn:microsoft.com/office/officeart/2005/8/layout/pictureOrgChart+Icon"/>
    <dgm:cxn modelId="{D6AFC9DB-8AFA-4E5E-82DE-C0740E3D34CF}" type="presParOf" srcId="{D502C65C-BD1B-40DD-9082-7B2B9B67C6C4}" destId="{673A1214-2AA7-4504-9A89-E4C94C6750A3}" srcOrd="1" destOrd="0" presId="urn:microsoft.com/office/officeart/2005/8/layout/pictureOrgChart+Icon"/>
    <dgm:cxn modelId="{C48ED672-BE1C-4CD1-BB49-0313EF3697D0}" type="presParOf" srcId="{673A1214-2AA7-4504-9A89-E4C94C6750A3}" destId="{182B628E-C8E3-4302-BF35-716667A668ED}" srcOrd="0" destOrd="0" presId="urn:microsoft.com/office/officeart/2005/8/layout/pictureOrgChart+Icon"/>
    <dgm:cxn modelId="{FFE9E3C3-B1B3-48CC-8E16-7150850D882F}" type="presParOf" srcId="{182B628E-C8E3-4302-BF35-716667A668ED}" destId="{693BCF97-9C6D-47A6-BDAA-DE30F61CC369}" srcOrd="0" destOrd="0" presId="urn:microsoft.com/office/officeart/2005/8/layout/pictureOrgChart+Icon"/>
    <dgm:cxn modelId="{38572048-0CCC-4226-AE6B-AA37CE54F4F3}" type="presParOf" srcId="{182B628E-C8E3-4302-BF35-716667A668ED}" destId="{B843FFFE-0913-42D6-BBB3-C490ECF3689D}" srcOrd="1" destOrd="0" presId="urn:microsoft.com/office/officeart/2005/8/layout/pictureOrgChart+Icon"/>
    <dgm:cxn modelId="{846AFFC7-816E-4A7B-85C8-4D765E285B6B}" type="presParOf" srcId="{182B628E-C8E3-4302-BF35-716667A668ED}" destId="{0679F4BC-DF7A-471E-A277-E76FCCD0E4B4}" srcOrd="2" destOrd="0" presId="urn:microsoft.com/office/officeart/2005/8/layout/pictureOrgChart+Icon"/>
    <dgm:cxn modelId="{71BE98CF-BD2C-4F67-A634-40D0A28CF12E}" type="presParOf" srcId="{673A1214-2AA7-4504-9A89-E4C94C6750A3}" destId="{A54FD012-ABD8-4E38-9DCC-BA509D802CF5}" srcOrd="1" destOrd="0" presId="urn:microsoft.com/office/officeart/2005/8/layout/pictureOrgChart+Icon"/>
    <dgm:cxn modelId="{F638FFEF-C36B-4B97-A87D-50A5903DACFB}" type="presParOf" srcId="{673A1214-2AA7-4504-9A89-E4C94C6750A3}" destId="{5179A043-071D-49F6-8186-67C05FDA7E4B}" srcOrd="2" destOrd="0" presId="urn:microsoft.com/office/officeart/2005/8/layout/pictureOrgChart+Icon"/>
    <dgm:cxn modelId="{3141055C-7025-49DC-B2F2-6E5E2FB6D5B3}" type="presParOf" srcId="{6604D441-353E-471A-8D42-0A234A5593BE}" destId="{02EE01BA-8D0B-4646-B317-9CBABD438BBE}" srcOrd="2" destOrd="0" presId="urn:microsoft.com/office/officeart/2005/8/layout/pictureOrgChart+Icon"/>
    <dgm:cxn modelId="{B0B1EB61-8704-4BE7-A58B-A59EC4D878B1}" type="presParOf" srcId="{2F21407B-5B07-400C-9553-73A80F71BB8C}" destId="{2ACA2ACA-9384-4118-A84F-2C58F2EF7DB9}" srcOrd="2" destOrd="0" presId="urn:microsoft.com/office/officeart/2005/8/layout/pictureOrgChart+Icon"/>
    <dgm:cxn modelId="{A062DCBE-9914-4458-A767-5C55708057C7}" type="presParOf" srcId="{2F21407B-5B07-400C-9553-73A80F71BB8C}" destId="{9332BFC8-2F27-464F-97E1-E49C37BCC694}" srcOrd="3" destOrd="0" presId="urn:microsoft.com/office/officeart/2005/8/layout/pictureOrgChart+Icon"/>
    <dgm:cxn modelId="{7E2D47D6-DB65-444C-93AB-906C393E88F2}" type="presParOf" srcId="{9332BFC8-2F27-464F-97E1-E49C37BCC694}" destId="{0524F605-80A5-499F-BB78-EBFAC5FA522B}" srcOrd="0" destOrd="0" presId="urn:microsoft.com/office/officeart/2005/8/layout/pictureOrgChart+Icon"/>
    <dgm:cxn modelId="{E8CF1FFD-B665-4C6C-8949-DA25846FD1D1}" type="presParOf" srcId="{0524F605-80A5-499F-BB78-EBFAC5FA522B}" destId="{59BF4A51-E80F-44B6-9C45-54615EE84056}" srcOrd="0" destOrd="0" presId="urn:microsoft.com/office/officeart/2005/8/layout/pictureOrgChart+Icon"/>
    <dgm:cxn modelId="{1FBC1B1A-AF8E-4F86-985B-2BA6C21AB35C}" type="presParOf" srcId="{0524F605-80A5-499F-BB78-EBFAC5FA522B}" destId="{5A7C10D1-AD71-491E-89FC-B618119462E5}" srcOrd="1" destOrd="0" presId="urn:microsoft.com/office/officeart/2005/8/layout/pictureOrgChart+Icon"/>
    <dgm:cxn modelId="{6D277CB2-F12B-4342-938D-75473349AAAE}" type="presParOf" srcId="{0524F605-80A5-499F-BB78-EBFAC5FA522B}" destId="{0A37D2AE-110B-4DFA-94F3-77B770B14ED7}" srcOrd="2" destOrd="0" presId="urn:microsoft.com/office/officeart/2005/8/layout/pictureOrgChart+Icon"/>
    <dgm:cxn modelId="{7FC2DAF0-B8A2-42BF-9EA8-947DCB6B8F80}" type="presParOf" srcId="{9332BFC8-2F27-464F-97E1-E49C37BCC694}" destId="{9C88C2C2-DB4B-4A36-A323-A71A343BD8E6}" srcOrd="1" destOrd="0" presId="urn:microsoft.com/office/officeart/2005/8/layout/pictureOrgChart+Icon"/>
    <dgm:cxn modelId="{6B610CFA-7CF9-4D31-9B53-8F3764B9333B}" type="presParOf" srcId="{9332BFC8-2F27-464F-97E1-E49C37BCC694}" destId="{9B766056-A423-4DD4-A4F9-DB3EA3BFF2BF}" srcOrd="2" destOrd="0" presId="urn:microsoft.com/office/officeart/2005/8/layout/pictureOrgChart+Icon"/>
    <dgm:cxn modelId="{0C043A93-301B-41E6-A8E8-A82CF4C63E2F}" type="presParOf" srcId="{2F21407B-5B07-400C-9553-73A80F71BB8C}" destId="{85CB42F0-E853-4CB0-9483-35FA816DC1A5}" srcOrd="4" destOrd="0" presId="urn:microsoft.com/office/officeart/2005/8/layout/pictureOrgChart+Icon"/>
    <dgm:cxn modelId="{BB0BA003-8AF6-462B-9435-23A6967ED14B}" type="presParOf" srcId="{2F21407B-5B07-400C-9553-73A80F71BB8C}" destId="{94A5C26D-CDAB-4C95-8E39-5ED39FACAA42}" srcOrd="5" destOrd="0" presId="urn:microsoft.com/office/officeart/2005/8/layout/pictureOrgChart+Icon"/>
    <dgm:cxn modelId="{A675874B-36D6-4F37-B5D5-3D25566C7CF2}" type="presParOf" srcId="{94A5C26D-CDAB-4C95-8E39-5ED39FACAA42}" destId="{2F836372-B7A0-4471-9DCD-F63590595614}" srcOrd="0" destOrd="0" presId="urn:microsoft.com/office/officeart/2005/8/layout/pictureOrgChart+Icon"/>
    <dgm:cxn modelId="{F33D3C6D-B857-4DF9-B3B6-1A1668D75E76}" type="presParOf" srcId="{2F836372-B7A0-4471-9DCD-F63590595614}" destId="{F7CA0785-B82F-4C80-A999-873EE73603EA}" srcOrd="0" destOrd="0" presId="urn:microsoft.com/office/officeart/2005/8/layout/pictureOrgChart+Icon"/>
    <dgm:cxn modelId="{97AB0892-BDD9-4589-9C2E-873B24CA53A5}" type="presParOf" srcId="{2F836372-B7A0-4471-9DCD-F63590595614}" destId="{14A840BE-5828-4049-BE24-469DEC7F434E}" srcOrd="1" destOrd="0" presId="urn:microsoft.com/office/officeart/2005/8/layout/pictureOrgChart+Icon"/>
    <dgm:cxn modelId="{62413871-D4A8-4053-98EB-BF03C78D88D8}" type="presParOf" srcId="{2F836372-B7A0-4471-9DCD-F63590595614}" destId="{D976A9AA-B654-4B7B-AA28-88CF8EFE0069}" srcOrd="2" destOrd="0" presId="urn:microsoft.com/office/officeart/2005/8/layout/pictureOrgChart+Icon"/>
    <dgm:cxn modelId="{6C6E8008-812B-4177-BF65-B2F0B66FA9FE}" type="presParOf" srcId="{94A5C26D-CDAB-4C95-8E39-5ED39FACAA42}" destId="{D464833F-E6E2-4857-A0C5-53C4C2D9205F}" srcOrd="1" destOrd="0" presId="urn:microsoft.com/office/officeart/2005/8/layout/pictureOrgChart+Icon"/>
    <dgm:cxn modelId="{9B35570C-D38C-416E-BF35-221F3B24490A}" type="presParOf" srcId="{D464833F-E6E2-4857-A0C5-53C4C2D9205F}" destId="{CCF20424-0687-45F8-9240-9034FA8DEA60}" srcOrd="0" destOrd="0" presId="urn:microsoft.com/office/officeart/2005/8/layout/pictureOrgChart+Icon"/>
    <dgm:cxn modelId="{098ADAA3-5047-4D62-818D-E55EF07073D1}" type="presParOf" srcId="{D464833F-E6E2-4857-A0C5-53C4C2D9205F}" destId="{568880DE-E23B-490E-8973-972F4EE0224E}" srcOrd="1" destOrd="0" presId="urn:microsoft.com/office/officeart/2005/8/layout/pictureOrgChart+Icon"/>
    <dgm:cxn modelId="{2539DFA8-CF66-4C9F-8ADE-C9596D16E2CE}" type="presParOf" srcId="{568880DE-E23B-490E-8973-972F4EE0224E}" destId="{18111A7D-4EA3-4662-A1CD-755413CDC32B}" srcOrd="0" destOrd="0" presId="urn:microsoft.com/office/officeart/2005/8/layout/pictureOrgChart+Icon"/>
    <dgm:cxn modelId="{5B968DC9-AEDA-4FDB-854D-F0BE246D96B2}" type="presParOf" srcId="{18111A7D-4EA3-4662-A1CD-755413CDC32B}" destId="{0A774418-441F-4784-BC88-CF82D33E6CD2}" srcOrd="0" destOrd="0" presId="urn:microsoft.com/office/officeart/2005/8/layout/pictureOrgChart+Icon"/>
    <dgm:cxn modelId="{08492B18-01A7-4521-A85B-FC09209F9BF9}" type="presParOf" srcId="{18111A7D-4EA3-4662-A1CD-755413CDC32B}" destId="{9EB62772-1779-4DBD-8B20-D3225A505AAD}" srcOrd="1" destOrd="0" presId="urn:microsoft.com/office/officeart/2005/8/layout/pictureOrgChart+Icon"/>
    <dgm:cxn modelId="{B5514B92-2C80-465A-85F5-5E9F5572207E}" type="presParOf" srcId="{18111A7D-4EA3-4662-A1CD-755413CDC32B}" destId="{8544FC7D-BFF4-4B0B-9F0A-92A813021F68}" srcOrd="2" destOrd="0" presId="urn:microsoft.com/office/officeart/2005/8/layout/pictureOrgChart+Icon"/>
    <dgm:cxn modelId="{01690F40-FE8B-40DE-A3ED-081194C94702}" type="presParOf" srcId="{568880DE-E23B-490E-8973-972F4EE0224E}" destId="{02DAC52B-83A8-4CCB-9E9B-B5572732284B}" srcOrd="1" destOrd="0" presId="urn:microsoft.com/office/officeart/2005/8/layout/pictureOrgChart+Icon"/>
    <dgm:cxn modelId="{B42BBC5B-3ED9-4FC6-B2A7-9D1321441A68}" type="presParOf" srcId="{568880DE-E23B-490E-8973-972F4EE0224E}" destId="{F3C28EF2-5B71-466C-B7AD-71C7C59290B2}" srcOrd="2" destOrd="0" presId="urn:microsoft.com/office/officeart/2005/8/layout/pictureOrgChart+Icon"/>
    <dgm:cxn modelId="{1867B2C0-030C-4554-A636-AFCB5528F295}" type="presParOf" srcId="{D464833F-E6E2-4857-A0C5-53C4C2D9205F}" destId="{D88A6832-4B07-4177-8F60-A7ECAF5F3E0B}" srcOrd="2" destOrd="0" presId="urn:microsoft.com/office/officeart/2005/8/layout/pictureOrgChart+Icon"/>
    <dgm:cxn modelId="{9FD0F571-600D-4719-89CC-0D76435662A3}" type="presParOf" srcId="{D464833F-E6E2-4857-A0C5-53C4C2D9205F}" destId="{B82EF402-7E77-4FE5-AB9F-3683BD759AEB}" srcOrd="3" destOrd="0" presId="urn:microsoft.com/office/officeart/2005/8/layout/pictureOrgChart+Icon"/>
    <dgm:cxn modelId="{D924149B-87FE-45FE-BFEA-E0C9B0FA3A06}" type="presParOf" srcId="{B82EF402-7E77-4FE5-AB9F-3683BD759AEB}" destId="{CE871093-46B3-473E-8AAB-DC3376205615}" srcOrd="0" destOrd="0" presId="urn:microsoft.com/office/officeart/2005/8/layout/pictureOrgChart+Icon"/>
    <dgm:cxn modelId="{27E54AE6-4B92-4192-A253-8A2F8770C9FE}" type="presParOf" srcId="{CE871093-46B3-473E-8AAB-DC3376205615}" destId="{E5254685-6432-4D49-982D-C1DBBD6F1CF2}" srcOrd="0" destOrd="0" presId="urn:microsoft.com/office/officeart/2005/8/layout/pictureOrgChart+Icon"/>
    <dgm:cxn modelId="{2CCDC364-2AE3-4395-8356-7192E2DB0C31}" type="presParOf" srcId="{CE871093-46B3-473E-8AAB-DC3376205615}" destId="{B675734A-AFD6-47B6-BE34-6387411533FE}" srcOrd="1" destOrd="0" presId="urn:microsoft.com/office/officeart/2005/8/layout/pictureOrgChart+Icon"/>
    <dgm:cxn modelId="{EF413721-7298-4ACD-93AF-2E8370253E09}" type="presParOf" srcId="{CE871093-46B3-473E-8AAB-DC3376205615}" destId="{09167CBC-9ED6-49DB-91E4-372B06B54868}" srcOrd="2" destOrd="0" presId="urn:microsoft.com/office/officeart/2005/8/layout/pictureOrgChart+Icon"/>
    <dgm:cxn modelId="{99517DFC-4B53-4F51-B658-289A49D9BDD0}" type="presParOf" srcId="{B82EF402-7E77-4FE5-AB9F-3683BD759AEB}" destId="{C10078C6-4C0F-4D6C-9075-3C212EA78730}" srcOrd="1" destOrd="0" presId="urn:microsoft.com/office/officeart/2005/8/layout/pictureOrgChart+Icon"/>
    <dgm:cxn modelId="{A12996AB-D883-4A5D-98A7-6DF14D29DD98}" type="presParOf" srcId="{B82EF402-7E77-4FE5-AB9F-3683BD759AEB}" destId="{DC897622-4BA0-4B37-B27E-E396E3C177BF}" srcOrd="2" destOrd="0" presId="urn:microsoft.com/office/officeart/2005/8/layout/pictureOrgChart+Icon"/>
    <dgm:cxn modelId="{EB1C807E-2F50-4CCF-84DB-CA80DB4D63A0}" type="presParOf" srcId="{94A5C26D-CDAB-4C95-8E39-5ED39FACAA42}" destId="{240EE3D2-D061-4D20-A52B-888063F45EC0}" srcOrd="2" destOrd="0" presId="urn:microsoft.com/office/officeart/2005/8/layout/pictureOrgChart+Icon"/>
    <dgm:cxn modelId="{1A4BC698-137E-4E70-9301-85D70E294100}" type="presParOf" srcId="{EDC819A8-DFB7-41A8-A0A1-95CB773560EA}" destId="{75BE023B-F390-4C0C-9163-8FDEFD76D542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A6832-4B07-4177-8F60-A7ECAF5F3E0B}">
      <dsp:nvSpPr>
        <dsp:cNvPr id="0" name=""/>
        <dsp:cNvSpPr/>
      </dsp:nvSpPr>
      <dsp:spPr>
        <a:xfrm>
          <a:off x="5896334" y="3214108"/>
          <a:ext cx="1221556" cy="42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05"/>
              </a:lnTo>
              <a:lnTo>
                <a:pt x="1221556" y="212005"/>
              </a:lnTo>
              <a:lnTo>
                <a:pt x="1221556" y="424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20424-0687-45F8-9240-9034FA8DEA60}">
      <dsp:nvSpPr>
        <dsp:cNvPr id="0" name=""/>
        <dsp:cNvSpPr/>
      </dsp:nvSpPr>
      <dsp:spPr>
        <a:xfrm>
          <a:off x="4674778" y="3214108"/>
          <a:ext cx="1221556" cy="424011"/>
        </a:xfrm>
        <a:custGeom>
          <a:avLst/>
          <a:gdLst/>
          <a:ahLst/>
          <a:cxnLst/>
          <a:rect l="0" t="0" r="0" b="0"/>
          <a:pathLst>
            <a:path>
              <a:moveTo>
                <a:pt x="1221556" y="0"/>
              </a:moveTo>
              <a:lnTo>
                <a:pt x="1221556" y="212005"/>
              </a:lnTo>
              <a:lnTo>
                <a:pt x="0" y="212005"/>
              </a:lnTo>
              <a:lnTo>
                <a:pt x="0" y="424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B42F0-E853-4CB0-9483-35FA816DC1A5}">
      <dsp:nvSpPr>
        <dsp:cNvPr id="0" name=""/>
        <dsp:cNvSpPr/>
      </dsp:nvSpPr>
      <dsp:spPr>
        <a:xfrm>
          <a:off x="3453221" y="1780546"/>
          <a:ext cx="2443112" cy="42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05"/>
              </a:lnTo>
              <a:lnTo>
                <a:pt x="2443112" y="212005"/>
              </a:lnTo>
              <a:lnTo>
                <a:pt x="2443112" y="424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A2ACA-9384-4118-A84F-2C58F2EF7DB9}">
      <dsp:nvSpPr>
        <dsp:cNvPr id="0" name=""/>
        <dsp:cNvSpPr/>
      </dsp:nvSpPr>
      <dsp:spPr>
        <a:xfrm>
          <a:off x="3407501" y="1780546"/>
          <a:ext cx="91440" cy="424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FECCB-B519-4E0D-9877-AB80E4976B03}">
      <dsp:nvSpPr>
        <dsp:cNvPr id="0" name=""/>
        <dsp:cNvSpPr/>
      </dsp:nvSpPr>
      <dsp:spPr>
        <a:xfrm>
          <a:off x="964388" y="3214108"/>
          <a:ext cx="91440" cy="424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811E2-71AD-44CD-BB67-879E89C42B2B}">
      <dsp:nvSpPr>
        <dsp:cNvPr id="0" name=""/>
        <dsp:cNvSpPr/>
      </dsp:nvSpPr>
      <dsp:spPr>
        <a:xfrm>
          <a:off x="1010108" y="1780546"/>
          <a:ext cx="2443112" cy="424011"/>
        </a:xfrm>
        <a:custGeom>
          <a:avLst/>
          <a:gdLst/>
          <a:ahLst/>
          <a:cxnLst/>
          <a:rect l="0" t="0" r="0" b="0"/>
          <a:pathLst>
            <a:path>
              <a:moveTo>
                <a:pt x="2443112" y="0"/>
              </a:moveTo>
              <a:lnTo>
                <a:pt x="2443112" y="212005"/>
              </a:lnTo>
              <a:lnTo>
                <a:pt x="0" y="212005"/>
              </a:lnTo>
              <a:lnTo>
                <a:pt x="0" y="424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56F0C-1493-4B04-9EAF-BA12D4D4724B}">
      <dsp:nvSpPr>
        <dsp:cNvPr id="0" name=""/>
        <dsp:cNvSpPr/>
      </dsp:nvSpPr>
      <dsp:spPr>
        <a:xfrm>
          <a:off x="2443670" y="770995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Root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443670" y="770995"/>
        <a:ext cx="2019101" cy="1009550"/>
      </dsp:txXfrm>
    </dsp:sp>
    <dsp:sp modelId="{BB8BA758-1152-40CB-AEF3-3555DA6C420C}">
      <dsp:nvSpPr>
        <dsp:cNvPr id="0" name=""/>
        <dsp:cNvSpPr/>
      </dsp:nvSpPr>
      <dsp:spPr>
        <a:xfrm>
          <a:off x="2544626" y="871951"/>
          <a:ext cx="605730" cy="80764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C0F0B-0AC4-4AC3-97B6-1C90D4615882}">
      <dsp:nvSpPr>
        <dsp:cNvPr id="0" name=""/>
        <dsp:cNvSpPr/>
      </dsp:nvSpPr>
      <dsp:spPr>
        <a:xfrm>
          <a:off x="558" y="2204558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58" y="2204558"/>
        <a:ext cx="2019101" cy="1009550"/>
      </dsp:txXfrm>
    </dsp:sp>
    <dsp:sp modelId="{B40C5A09-BDE2-46D9-9C8B-10891672951F}">
      <dsp:nvSpPr>
        <dsp:cNvPr id="0" name=""/>
        <dsp:cNvSpPr/>
      </dsp:nvSpPr>
      <dsp:spPr>
        <a:xfrm>
          <a:off x="101513" y="2305513"/>
          <a:ext cx="605730" cy="80764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BCF97-9C6D-47A6-BDAA-DE30F61CC369}">
      <dsp:nvSpPr>
        <dsp:cNvPr id="0" name=""/>
        <dsp:cNvSpPr/>
      </dsp:nvSpPr>
      <dsp:spPr>
        <a:xfrm>
          <a:off x="558" y="3638120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58" y="3638120"/>
        <a:ext cx="2019101" cy="1009550"/>
      </dsp:txXfrm>
    </dsp:sp>
    <dsp:sp modelId="{B843FFFE-0913-42D6-BBB3-C490ECF3689D}">
      <dsp:nvSpPr>
        <dsp:cNvPr id="0" name=""/>
        <dsp:cNvSpPr/>
      </dsp:nvSpPr>
      <dsp:spPr>
        <a:xfrm>
          <a:off x="101513" y="3739075"/>
          <a:ext cx="605730" cy="80764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F4A51-E80F-44B6-9C45-54615EE84056}">
      <dsp:nvSpPr>
        <dsp:cNvPr id="0" name=""/>
        <dsp:cNvSpPr/>
      </dsp:nvSpPr>
      <dsp:spPr>
        <a:xfrm>
          <a:off x="2443670" y="2204558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443670" y="2204558"/>
        <a:ext cx="2019101" cy="1009550"/>
      </dsp:txXfrm>
    </dsp:sp>
    <dsp:sp modelId="{5A7C10D1-AD71-491E-89FC-B618119462E5}">
      <dsp:nvSpPr>
        <dsp:cNvPr id="0" name=""/>
        <dsp:cNvSpPr/>
      </dsp:nvSpPr>
      <dsp:spPr>
        <a:xfrm>
          <a:off x="2544626" y="2305513"/>
          <a:ext cx="605730" cy="807640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A0785-B82F-4C80-A999-873EE73603EA}">
      <dsp:nvSpPr>
        <dsp:cNvPr id="0" name=""/>
        <dsp:cNvSpPr/>
      </dsp:nvSpPr>
      <dsp:spPr>
        <a:xfrm>
          <a:off x="4886783" y="2204558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886783" y="2204558"/>
        <a:ext cx="2019101" cy="1009550"/>
      </dsp:txXfrm>
    </dsp:sp>
    <dsp:sp modelId="{14A840BE-5828-4049-BE24-469DEC7F434E}">
      <dsp:nvSpPr>
        <dsp:cNvPr id="0" name=""/>
        <dsp:cNvSpPr/>
      </dsp:nvSpPr>
      <dsp:spPr>
        <a:xfrm>
          <a:off x="4987738" y="2305513"/>
          <a:ext cx="605730" cy="807640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4418-441F-4784-BC88-CF82D33E6CD2}">
      <dsp:nvSpPr>
        <dsp:cNvPr id="0" name=""/>
        <dsp:cNvSpPr/>
      </dsp:nvSpPr>
      <dsp:spPr>
        <a:xfrm>
          <a:off x="3665227" y="3638120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665227" y="3638120"/>
        <a:ext cx="2019101" cy="1009550"/>
      </dsp:txXfrm>
    </dsp:sp>
    <dsp:sp modelId="{9EB62772-1779-4DBD-8B20-D3225A505AAD}">
      <dsp:nvSpPr>
        <dsp:cNvPr id="0" name=""/>
        <dsp:cNvSpPr/>
      </dsp:nvSpPr>
      <dsp:spPr>
        <a:xfrm>
          <a:off x="3766182" y="3739075"/>
          <a:ext cx="605730" cy="807640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54685-6432-4D49-982D-C1DBBD6F1CF2}">
      <dsp:nvSpPr>
        <dsp:cNvPr id="0" name=""/>
        <dsp:cNvSpPr/>
      </dsp:nvSpPr>
      <dsp:spPr>
        <a:xfrm>
          <a:off x="6108340" y="3638120"/>
          <a:ext cx="2019101" cy="100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909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>
              <a:latin typeface="Consolas" panose="020B0609020204030204" pitchFamily="49" charset="0"/>
              <a:cs typeface="Consolas" panose="020B0609020204030204" pitchFamily="49" charset="0"/>
            </a:rPr>
            <a:t>SceneNode</a:t>
          </a:r>
          <a:endParaRPr lang="pt-BR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6108340" y="3638120"/>
        <a:ext cx="2019101" cy="1009550"/>
      </dsp:txXfrm>
    </dsp:sp>
    <dsp:sp modelId="{B675734A-AFD6-47B6-BE34-6387411533FE}">
      <dsp:nvSpPr>
        <dsp:cNvPr id="0" name=""/>
        <dsp:cNvSpPr/>
      </dsp:nvSpPr>
      <dsp:spPr>
        <a:xfrm>
          <a:off x="6209295" y="3739075"/>
          <a:ext cx="605730" cy="807640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3FB01-6CAF-4297-A2E9-F284635E1C45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2D3DF-EDE5-4951-8B49-04BCFAB4AF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42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Images</a:t>
            </a:r>
            <a:r>
              <a:rPr lang="pt-BR" dirty="0" smtClean="0"/>
              <a:t>: Visio -&gt; </a:t>
            </a:r>
            <a:r>
              <a:rPr lang="pt-BR" dirty="0" err="1" smtClean="0"/>
              <a:t>calendar</a:t>
            </a:r>
            <a:r>
              <a:rPr lang="pt-BR" dirty="0" smtClean="0"/>
              <a:t> </a:t>
            </a:r>
            <a:r>
              <a:rPr lang="pt-BR" dirty="0" err="1" smtClean="0"/>
              <a:t>shapes</a:t>
            </a:r>
            <a:r>
              <a:rPr lang="pt-BR" dirty="0" smtClean="0"/>
              <a:t> (</a:t>
            </a:r>
            <a:r>
              <a:rPr lang="pt-BR" dirty="0" err="1" smtClean="0"/>
              <a:t>search</a:t>
            </a:r>
            <a:r>
              <a:rPr lang="pt-BR" dirty="0" smtClean="0"/>
              <a:t> “</a:t>
            </a:r>
            <a:r>
              <a:rPr lang="pt-BR" dirty="0" err="1" smtClean="0"/>
              <a:t>tree</a:t>
            </a:r>
            <a:r>
              <a:rPr lang="pt-BR" dirty="0" smtClean="0"/>
              <a:t>”)</a:t>
            </a:r>
          </a:p>
          <a:p>
            <a:r>
              <a:rPr lang="pt-BR" dirty="0" err="1" smtClean="0"/>
              <a:t>UML</a:t>
            </a:r>
            <a:r>
              <a:rPr lang="pt-BR" dirty="0" smtClean="0"/>
              <a:t> Use Case: </a:t>
            </a:r>
            <a:r>
              <a:rPr lang="pt-BR" dirty="0" err="1" smtClean="0"/>
              <a:t>actor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2D3DF-EDE5-4951-8B49-04BCFAB4AF9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52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6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27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7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97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43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6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4633937" y="4404623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GameCommand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481537" y="4252223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GameCommand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8221364" y="2130425"/>
            <a:ext cx="3435027" cy="4351338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GameView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8068964" y="1978025"/>
            <a:ext cx="3435027" cy="4351338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GameView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40407" y="1825625"/>
            <a:ext cx="3435027" cy="4351338"/>
            <a:chOff x="840407" y="1825625"/>
            <a:chExt cx="3435027" cy="4351338"/>
          </a:xfrm>
        </p:grpSpPr>
        <p:sp>
          <p:nvSpPr>
            <p:cNvPr id="14" name="Freeform 13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GameLogic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33423" y="2086705"/>
              <a:ext cx="1448995" cy="1448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pt-BR" dirty="0" smtClean="0"/>
                <a:t>0110101</a:t>
              </a:r>
              <a:br>
                <a:rPr lang="pt-BR" dirty="0" smtClean="0"/>
              </a:br>
              <a:r>
                <a:rPr lang="pt-BR" dirty="0" smtClean="0"/>
                <a:t>0010101</a:t>
              </a:r>
              <a:br>
                <a:rPr lang="pt-BR" dirty="0" smtClean="0"/>
              </a:br>
              <a:r>
                <a:rPr lang="pt-BR" dirty="0" smtClean="0"/>
                <a:t>1011010</a:t>
              </a:r>
              <a:endParaRPr lang="pt-BR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4378486" y="1825625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GameScene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916564" y="1825625"/>
            <a:ext cx="3435027" cy="4351338"/>
            <a:chOff x="7916564" y="1825625"/>
            <a:chExt cx="3435027" cy="4351338"/>
          </a:xfrm>
        </p:grpSpPr>
        <p:sp>
          <p:nvSpPr>
            <p:cNvPr id="18" name="Freeform 17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GameView</a:t>
              </a:r>
              <a: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(s)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909580" y="2086705"/>
              <a:ext cx="1448995" cy="1448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3961" y="2273630"/>
              <a:ext cx="1060231" cy="1075143"/>
            </a:xfrm>
            <a:prstGeom prst="rect">
              <a:avLst/>
            </a:prstGeom>
          </p:spPr>
        </p:pic>
      </p:grpSp>
      <p:sp>
        <p:nvSpPr>
          <p:cNvPr id="38" name="Oval 37"/>
          <p:cNvSpPr/>
          <p:nvPr/>
        </p:nvSpPr>
        <p:spPr>
          <a:xfrm>
            <a:off x="5597719" y="2130425"/>
            <a:ext cx="887794" cy="8750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24" y="2319347"/>
            <a:ext cx="750783" cy="491854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3629611" y="2537927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ight Arrow 57"/>
          <p:cNvSpPr/>
          <p:nvPr/>
        </p:nvSpPr>
        <p:spPr>
          <a:xfrm flipH="1">
            <a:off x="7510807" y="4910298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7193235" y="2537927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flipH="1">
            <a:off x="7358407" y="4757898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10800000">
            <a:off x="3947183" y="4910298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ight Arrow 58"/>
          <p:cNvSpPr/>
          <p:nvPr/>
        </p:nvSpPr>
        <p:spPr>
          <a:xfrm rot="10800000">
            <a:off x="3794783" y="4757898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oup 60"/>
          <p:cNvGrpSpPr/>
          <p:nvPr/>
        </p:nvGrpSpPr>
        <p:grpSpPr>
          <a:xfrm>
            <a:off x="4329137" y="4099823"/>
            <a:ext cx="3435027" cy="2077140"/>
            <a:chOff x="4329137" y="4099823"/>
            <a:chExt cx="3435027" cy="2077140"/>
          </a:xfrm>
        </p:grpSpPr>
        <p:sp>
          <p:nvSpPr>
            <p:cNvPr id="37" name="Freeform 36"/>
            <p:cNvSpPr/>
            <p:nvPr/>
          </p:nvSpPr>
          <p:spPr>
            <a:xfrm>
              <a:off x="4329137" y="4099823"/>
              <a:ext cx="3435027" cy="2077140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GameCommand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597718" y="4306094"/>
              <a:ext cx="887794" cy="8750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8285" y="4492046"/>
              <a:ext cx="364131" cy="552167"/>
            </a:xfrm>
            <a:prstGeom prst="rect">
              <a:avLst/>
            </a:prstGeom>
          </p:spPr>
        </p:pic>
      </p:grpSp>
      <p:sp>
        <p:nvSpPr>
          <p:cNvPr id="49" name="Right Arrow 48"/>
          <p:cNvSpPr/>
          <p:nvPr/>
        </p:nvSpPr>
        <p:spPr>
          <a:xfrm rot="10800000">
            <a:off x="3642383" y="4605498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ight Arrow 49"/>
          <p:cNvSpPr/>
          <p:nvPr/>
        </p:nvSpPr>
        <p:spPr>
          <a:xfrm flipH="1">
            <a:off x="7206007" y="4605498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8300" y="323850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High-</a:t>
            </a:r>
            <a:r>
              <a:rPr lang="pt-BR" dirty="0" err="1" smtClean="0"/>
              <a:t>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4333558"/>
              </p:ext>
            </p:extLst>
          </p:nvPr>
        </p:nvGraphicFramePr>
        <p:xfrm>
          <a:off x="1677124" y="6481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588" y="702105"/>
            <a:ext cx="723330" cy="13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3862412" y="3594998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GameCommand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3710012" y="3442598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GameCommand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882" y="1016000"/>
            <a:ext cx="3435027" cy="4351338"/>
            <a:chOff x="840407" y="1825625"/>
            <a:chExt cx="3435027" cy="4351338"/>
          </a:xfrm>
        </p:grpSpPr>
        <p:sp>
          <p:nvSpPr>
            <p:cNvPr id="14" name="Freeform 13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GameLogic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33423" y="2086705"/>
              <a:ext cx="1448995" cy="1448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pt-BR" dirty="0" smtClean="0"/>
                <a:t>0110101</a:t>
              </a:r>
              <a:br>
                <a:rPr lang="pt-BR" dirty="0" smtClean="0"/>
              </a:br>
              <a:r>
                <a:rPr lang="pt-BR" dirty="0" smtClean="0"/>
                <a:t>0010101</a:t>
              </a:r>
              <a:br>
                <a:rPr lang="pt-BR" dirty="0" smtClean="0"/>
              </a:br>
              <a:r>
                <a:rPr lang="pt-BR" dirty="0" smtClean="0"/>
                <a:t>1011010</a:t>
              </a:r>
              <a:endParaRPr lang="pt-BR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3606961" y="1016000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GameScene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26194" y="1320800"/>
            <a:ext cx="887794" cy="8750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99" y="1509722"/>
            <a:ext cx="750783" cy="491854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2858086" y="1728302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Build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10800000" flipV="1">
            <a:off x="3175658" y="41006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Control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0800000" flipV="1">
            <a:off x="3023258" y="39482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Control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557612" y="3290198"/>
            <a:ext cx="3435027" cy="2077140"/>
            <a:chOff x="4329137" y="4099823"/>
            <a:chExt cx="3435027" cy="2077140"/>
          </a:xfrm>
        </p:grpSpPr>
        <p:sp>
          <p:nvSpPr>
            <p:cNvPr id="37" name="Freeform 36"/>
            <p:cNvSpPr/>
            <p:nvPr/>
          </p:nvSpPr>
          <p:spPr>
            <a:xfrm>
              <a:off x="4329137" y="4099823"/>
              <a:ext cx="3435027" cy="2077140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GameCommand</a:t>
              </a:r>
              <a: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Event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597718" y="4306094"/>
              <a:ext cx="887794" cy="8750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8285" y="4492046"/>
              <a:ext cx="364131" cy="552167"/>
            </a:xfrm>
            <a:prstGeom prst="rect">
              <a:avLst/>
            </a:prstGeom>
          </p:spPr>
        </p:pic>
      </p:grpSp>
      <p:sp>
        <p:nvSpPr>
          <p:cNvPr id="49" name="Right Arrow 48"/>
          <p:cNvSpPr/>
          <p:nvPr/>
        </p:nvSpPr>
        <p:spPr>
          <a:xfrm rot="10800000" flipV="1">
            <a:off x="2870858" y="37958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Control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7429232" y="3594998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GameCommand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276832" y="3442598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GameCommand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7173781" y="1016000"/>
            <a:ext cx="3435027" cy="2077140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SceneRenderer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393014" y="1320800"/>
            <a:ext cx="887794" cy="8750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19" y="1509722"/>
            <a:ext cx="750783" cy="491854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6288720" y="1728302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Converted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rot="10800000" flipV="1">
            <a:off x="6606292" y="41006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Mapped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 rot="10800000" flipV="1">
            <a:off x="6453892" y="39482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Mapped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124432" y="3290198"/>
            <a:ext cx="3435027" cy="2077140"/>
            <a:chOff x="4329137" y="4099823"/>
            <a:chExt cx="3435027" cy="2077140"/>
          </a:xfrm>
        </p:grpSpPr>
        <p:sp>
          <p:nvSpPr>
            <p:cNvPr id="91" name="Freeform 90"/>
            <p:cNvSpPr/>
            <p:nvPr/>
          </p:nvSpPr>
          <p:spPr>
            <a:xfrm>
              <a:off x="4329137" y="4099823"/>
              <a:ext cx="3435027" cy="2077140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Low-Level</a:t>
              </a:r>
              <a: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GameCommand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597718" y="4306094"/>
              <a:ext cx="887794" cy="8750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8285" y="4492046"/>
              <a:ext cx="364131" cy="552167"/>
            </a:xfrm>
            <a:prstGeom prst="rect">
              <a:avLst/>
            </a:prstGeom>
          </p:spPr>
        </p:pic>
      </p:grpSp>
      <p:sp>
        <p:nvSpPr>
          <p:cNvPr id="94" name="Right Arrow 93"/>
          <p:cNvSpPr/>
          <p:nvPr/>
        </p:nvSpPr>
        <p:spPr>
          <a:xfrm rot="10800000" flipV="1">
            <a:off x="6301492" y="37958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Mapped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1052113" y="1320800"/>
            <a:ext cx="3435027" cy="4351338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GameView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0899713" y="1168400"/>
            <a:ext cx="3435027" cy="4351338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GameView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747313" y="1016000"/>
            <a:ext cx="3435027" cy="4351338"/>
            <a:chOff x="7916564" y="1825625"/>
            <a:chExt cx="3435027" cy="4351338"/>
          </a:xfrm>
        </p:grpSpPr>
        <p:sp>
          <p:nvSpPr>
            <p:cNvPr id="18" name="Freeform 17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GameView</a:t>
              </a:r>
              <a: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(s)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909580" y="2086705"/>
              <a:ext cx="1448995" cy="1448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3961" y="2273630"/>
              <a:ext cx="1060231" cy="1075143"/>
            </a:xfrm>
            <a:prstGeom prst="rect">
              <a:avLst/>
            </a:prstGeom>
          </p:spPr>
        </p:pic>
      </p:grpSp>
      <p:sp>
        <p:nvSpPr>
          <p:cNvPr id="58" name="Right Arrow 57"/>
          <p:cNvSpPr/>
          <p:nvPr/>
        </p:nvSpPr>
        <p:spPr>
          <a:xfrm flipH="1">
            <a:off x="10341556" y="41006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0023984" y="1728302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flipH="1">
            <a:off x="10189156" y="39482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flipH="1">
            <a:off x="10036756" y="3795873"/>
            <a:ext cx="1343608" cy="72778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Input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38300" y="323850"/>
            <a:ext cx="112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Low-Level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66</Words>
  <Application>Microsoft Office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Garcia</dc:creator>
  <cp:lastModifiedBy>Franco Garcia</cp:lastModifiedBy>
  <cp:revision>11</cp:revision>
  <dcterms:created xsi:type="dcterms:W3CDTF">2014-03-04T18:49:32Z</dcterms:created>
  <dcterms:modified xsi:type="dcterms:W3CDTF">2014-03-04T19:57:38Z</dcterms:modified>
</cp:coreProperties>
</file>