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6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27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7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97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43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6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282B-E124-48AC-913F-24863A53ADE1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777-4ED2-4DFD-A27C-01DD76AD33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8221364" y="2130425"/>
            <a:ext cx="3435027" cy="4351338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GameView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8068964" y="1978025"/>
            <a:ext cx="3435027" cy="4351338"/>
          </a:xfrm>
          <a:custGeom>
            <a:avLst/>
            <a:gdLst>
              <a:gd name="connsiteX0" fmla="*/ 0 w 3435027"/>
              <a:gd name="connsiteY0" fmla="*/ 343503 h 4351338"/>
              <a:gd name="connsiteX1" fmla="*/ 343503 w 3435027"/>
              <a:gd name="connsiteY1" fmla="*/ 0 h 4351338"/>
              <a:gd name="connsiteX2" fmla="*/ 3091524 w 3435027"/>
              <a:gd name="connsiteY2" fmla="*/ 0 h 4351338"/>
              <a:gd name="connsiteX3" fmla="*/ 3435027 w 3435027"/>
              <a:gd name="connsiteY3" fmla="*/ 343503 h 4351338"/>
              <a:gd name="connsiteX4" fmla="*/ 3435027 w 3435027"/>
              <a:gd name="connsiteY4" fmla="*/ 4007835 h 4351338"/>
              <a:gd name="connsiteX5" fmla="*/ 3091524 w 3435027"/>
              <a:gd name="connsiteY5" fmla="*/ 4351338 h 4351338"/>
              <a:gd name="connsiteX6" fmla="*/ 343503 w 3435027"/>
              <a:gd name="connsiteY6" fmla="*/ 4351338 h 4351338"/>
              <a:gd name="connsiteX7" fmla="*/ 0 w 3435027"/>
              <a:gd name="connsiteY7" fmla="*/ 4007835 h 4351338"/>
              <a:gd name="connsiteX8" fmla="*/ 0 w 3435027"/>
              <a:gd name="connsiteY8" fmla="*/ 343503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5027" h="4351338">
                <a:moveTo>
                  <a:pt x="0" y="343503"/>
                </a:moveTo>
                <a:cubicBezTo>
                  <a:pt x="0" y="153792"/>
                  <a:pt x="153792" y="0"/>
                  <a:pt x="343503" y="0"/>
                </a:cubicBezTo>
                <a:lnTo>
                  <a:pt x="3091524" y="0"/>
                </a:lnTo>
                <a:cubicBezTo>
                  <a:pt x="3281235" y="0"/>
                  <a:pt x="3435027" y="153792"/>
                  <a:pt x="3435027" y="343503"/>
                </a:cubicBezTo>
                <a:lnTo>
                  <a:pt x="3435027" y="4007835"/>
                </a:lnTo>
                <a:cubicBezTo>
                  <a:pt x="3435027" y="4197546"/>
                  <a:pt x="3281235" y="4351338"/>
                  <a:pt x="3091524" y="4351338"/>
                </a:cubicBezTo>
                <a:lnTo>
                  <a:pt x="343503" y="4351338"/>
                </a:lnTo>
                <a:cubicBezTo>
                  <a:pt x="153792" y="4351338"/>
                  <a:pt x="0" y="4197546"/>
                  <a:pt x="0" y="4007835"/>
                </a:cubicBezTo>
                <a:lnTo>
                  <a:pt x="0" y="343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939671" rIns="199136" bIns="106940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GameView</a:t>
            </a:r>
            <a:endParaRPr lang="pt-BR" sz="2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40407" y="1825625"/>
            <a:ext cx="10511184" cy="4351338"/>
            <a:chOff x="840407" y="1825625"/>
            <a:chExt cx="10511184" cy="4351338"/>
          </a:xfrm>
        </p:grpSpPr>
        <p:sp>
          <p:nvSpPr>
            <p:cNvPr id="14" name="Freeform 13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GameLogic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33423" y="2086705"/>
              <a:ext cx="1448995" cy="1448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pt-BR" dirty="0" smtClean="0"/>
                <a:t>0110101</a:t>
              </a:r>
              <a:br>
                <a:rPr lang="pt-BR" dirty="0" smtClean="0"/>
              </a:br>
              <a:r>
                <a:rPr lang="pt-BR" dirty="0" smtClean="0"/>
                <a:t>0010101</a:t>
              </a:r>
              <a:br>
                <a:rPr lang="pt-BR" dirty="0" smtClean="0"/>
              </a:br>
              <a:r>
                <a:rPr lang="pt-BR" dirty="0" smtClean="0"/>
                <a:t>1011010</a:t>
              </a:r>
              <a:endParaRPr lang="pt-BR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GameApplication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39671" rIns="199136" bIns="1069404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GameView</a:t>
              </a:r>
              <a:r>
                <a:rPr lang="pt-BR" sz="2800" kern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(s)</a:t>
              </a:r>
              <a:endParaRPr lang="pt-BR" sz="2800" kern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909580" y="2086705"/>
              <a:ext cx="1448995" cy="1448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Left-Right Arrow 19"/>
            <p:cNvSpPr/>
            <p:nvPr/>
          </p:nvSpPr>
          <p:spPr>
            <a:xfrm>
              <a:off x="1258823" y="5306695"/>
              <a:ext cx="9674352" cy="652700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961" y="2273630"/>
            <a:ext cx="1060231" cy="107514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371501" y="2117165"/>
            <a:ext cx="1448995" cy="14489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014" y="2273630"/>
            <a:ext cx="1156878" cy="11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Garcia</dc:creator>
  <cp:lastModifiedBy>Franco Garcia</cp:lastModifiedBy>
  <cp:revision>4</cp:revision>
  <dcterms:created xsi:type="dcterms:W3CDTF">2014-03-04T18:49:32Z</dcterms:created>
  <dcterms:modified xsi:type="dcterms:W3CDTF">2014-03-04T18:58:52Z</dcterms:modified>
</cp:coreProperties>
</file>