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C33D-18A3-4D9F-B9C8-24AEFEF8915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E0FB-3444-45A5-BC5C-E4BD5D2FF3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1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C33D-18A3-4D9F-B9C8-24AEFEF8915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E0FB-3444-45A5-BC5C-E4BD5D2FF3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5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C33D-18A3-4D9F-B9C8-24AEFEF8915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E0FB-3444-45A5-BC5C-E4BD5D2FF3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60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C33D-18A3-4D9F-B9C8-24AEFEF8915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E0FB-3444-45A5-BC5C-E4BD5D2FF33E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1025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C33D-18A3-4D9F-B9C8-24AEFEF8915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E0FB-3444-45A5-BC5C-E4BD5D2FF3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92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C33D-18A3-4D9F-B9C8-24AEFEF8915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E0FB-3444-45A5-BC5C-E4BD5D2FF3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C33D-18A3-4D9F-B9C8-24AEFEF8915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E0FB-3444-45A5-BC5C-E4BD5D2FF3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29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C33D-18A3-4D9F-B9C8-24AEFEF8915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E0FB-3444-45A5-BC5C-E4BD5D2FF3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1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C33D-18A3-4D9F-B9C8-24AEFEF8915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E0FB-3444-45A5-BC5C-E4BD5D2FF3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6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C33D-18A3-4D9F-B9C8-24AEFEF8915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E0FB-3444-45A5-BC5C-E4BD5D2FF3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C33D-18A3-4D9F-B9C8-24AEFEF8915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E0FB-3444-45A5-BC5C-E4BD5D2FF3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7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C33D-18A3-4D9F-B9C8-24AEFEF8915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E0FB-3444-45A5-BC5C-E4BD5D2FF3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8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C33D-18A3-4D9F-B9C8-24AEFEF8915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E0FB-3444-45A5-BC5C-E4BD5D2FF3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5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C33D-18A3-4D9F-B9C8-24AEFEF8915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E0FB-3444-45A5-BC5C-E4BD5D2FF3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8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C33D-18A3-4D9F-B9C8-24AEFEF8915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E0FB-3444-45A5-BC5C-E4BD5D2FF3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9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C33D-18A3-4D9F-B9C8-24AEFEF8915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E0FB-3444-45A5-BC5C-E4BD5D2FF3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3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C33D-18A3-4D9F-B9C8-24AEFEF8915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E0FB-3444-45A5-BC5C-E4BD5D2FF3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340C33D-18A3-4D9F-B9C8-24AEFEF89159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59E0FB-3444-45A5-BC5C-E4BD5D2FF3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64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Magnetic Vibrations 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Universidad Nacional de </a:t>
            </a:r>
            <a:r>
              <a:rPr lang="en-US" dirty="0" err="1" smtClean="0"/>
              <a:t>Cuyo</a:t>
            </a:r>
            <a:r>
              <a:rPr lang="en-US" dirty="0" smtClean="0"/>
              <a:t>  </a:t>
            </a:r>
          </a:p>
          <a:p>
            <a:r>
              <a:rPr lang="en-US" dirty="0" smtClean="0"/>
              <a:t>Franco </a:t>
            </a:r>
            <a:r>
              <a:rPr lang="en-US" dirty="0" err="1" smtClean="0"/>
              <a:t>Gassibe</a:t>
            </a:r>
            <a:r>
              <a:rPr lang="en-US" dirty="0" smtClean="0"/>
              <a:t> and Tomas </a:t>
            </a:r>
            <a:r>
              <a:rPr lang="en-US" dirty="0" err="1" smtClean="0"/>
              <a:t>Corteggiano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Universidad Nacional de Cuyo - UNCuyo Logo Vector (.AI)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56" y="229953"/>
            <a:ext cx="5344679" cy="181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06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Linearization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As we know we can linearize any non linear system near an equilibrium point and if we change </a:t>
            </a:r>
            <a:r>
              <a:rPr lang="en-US" dirty="0" smtClean="0"/>
              <a:t>the </a:t>
            </a:r>
            <a:r>
              <a:rPr lang="en-US" dirty="0" smtClean="0"/>
              <a:t>initial </a:t>
            </a:r>
            <a:r>
              <a:rPr lang="en-US" dirty="0" smtClean="0"/>
              <a:t>conditions of our simulation </a:t>
            </a:r>
            <a:r>
              <a:rPr lang="en-US" dirty="0" smtClean="0"/>
              <a:t>to be nearby those equilibrium points we can see that the bouncing disappears and we have a classic 2</a:t>
            </a:r>
            <a:r>
              <a:rPr lang="en-US" baseline="30000" dirty="0" smtClean="0"/>
              <a:t>nd</a:t>
            </a:r>
            <a:r>
              <a:rPr lang="en-US" dirty="0" smtClean="0"/>
              <a:t> degree system </a:t>
            </a:r>
            <a:endParaRPr lang="en-US" dirty="0"/>
          </a:p>
        </p:txBody>
      </p:sp>
      <p:pic>
        <p:nvPicPr>
          <p:cNvPr id="8194" name="Imagen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027" y="2550283"/>
            <a:ext cx="5857298" cy="4307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ipse 3"/>
          <p:cNvSpPr/>
          <p:nvPr/>
        </p:nvSpPr>
        <p:spPr>
          <a:xfrm rot="5400000">
            <a:off x="1756062" y="4395356"/>
            <a:ext cx="3851566" cy="57496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0024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can see in the time response the frequency its NOT CONSTANT when the system behaves in a non </a:t>
            </a:r>
            <a:r>
              <a:rPr lang="en-US" dirty="0" smtClean="0"/>
              <a:t>linear way </a:t>
            </a:r>
            <a:r>
              <a:rPr lang="en-US" dirty="0" smtClean="0"/>
              <a:t>(away of equilibrium </a:t>
            </a:r>
            <a:r>
              <a:rPr lang="en-US" dirty="0" smtClean="0"/>
              <a:t>point) but </a:t>
            </a:r>
            <a:r>
              <a:rPr lang="en-US" dirty="0" smtClean="0"/>
              <a:t>it </a:t>
            </a:r>
            <a:r>
              <a:rPr lang="en-US" dirty="0" smtClean="0"/>
              <a:t>IS CONSTANT when </a:t>
            </a:r>
            <a:r>
              <a:rPr lang="en-US" dirty="0" smtClean="0"/>
              <a:t>we are near our equilibrium point and the systems starts behaving linearly</a:t>
            </a:r>
          </a:p>
          <a:p>
            <a:r>
              <a:rPr lang="en-US" dirty="0" smtClean="0"/>
              <a:t>We plotted frequency </a:t>
            </a:r>
            <a:r>
              <a:rPr lang="en-US" dirty="0" smtClean="0"/>
              <a:t>between </a:t>
            </a:r>
            <a:r>
              <a:rPr lang="en-US" dirty="0" smtClean="0"/>
              <a:t>peaks of the time response as times passes and the system converge to its linearity </a:t>
            </a:r>
            <a:endParaRPr lang="en-US" dirty="0"/>
          </a:p>
        </p:txBody>
      </p:sp>
      <p:pic>
        <p:nvPicPr>
          <p:cNvPr id="10242" name="Imagen 19" descr="C:\Users\Franco\Desktop\Facu\Vibratoria\PROYECTODEVIDA\W_xc_cicl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83" y="3506787"/>
            <a:ext cx="4250171" cy="306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7093527" y="3761824"/>
            <a:ext cx="3758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Also each color represents different initial conditions 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7093527" y="4798724"/>
            <a:ext cx="3865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frequency of convergence is of course the frequency of the equivalent 2</a:t>
            </a:r>
            <a:r>
              <a:rPr lang="en-US" baseline="30000" dirty="0" smtClean="0"/>
              <a:t>nd</a:t>
            </a:r>
            <a:r>
              <a:rPr lang="en-US" dirty="0" smtClean="0"/>
              <a:t> degree linear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37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response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257" y="2156311"/>
            <a:ext cx="10353762" cy="4058751"/>
          </a:xfrm>
        </p:spPr>
        <p:txBody>
          <a:bodyPr/>
          <a:lstStyle/>
          <a:p>
            <a:r>
              <a:rPr lang="en-US" dirty="0" smtClean="0"/>
              <a:t>Making use of the theorem in page 25 of the ‘Dynamic systems and differential equations’ (</a:t>
            </a:r>
            <a:r>
              <a:rPr lang="en-US" dirty="0" err="1" smtClean="0"/>
              <a:t>Perko</a:t>
            </a:r>
            <a:r>
              <a:rPr lang="en-US" dirty="0" smtClean="0"/>
              <a:t> and Lawrence) </a:t>
            </a:r>
            <a:r>
              <a:rPr lang="en-US" dirty="0"/>
              <a:t> </a:t>
            </a:r>
            <a:r>
              <a:rPr lang="en-US" dirty="0" smtClean="0"/>
              <a:t>we can know the type of response of a non linear system analyzing its Jacobean matrix and its determinant</a:t>
            </a:r>
          </a:p>
          <a:p>
            <a:endParaRPr lang="en-U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48" y="3501737"/>
            <a:ext cx="3448050" cy="9906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708073" y="3512129"/>
            <a:ext cx="5140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expression is analogous to the discriminant of the linear 2</a:t>
            </a:r>
            <a:r>
              <a:rPr lang="en-US" baseline="30000" dirty="0" smtClean="0"/>
              <a:t>nd</a:t>
            </a:r>
            <a:r>
              <a:rPr lang="en-US" dirty="0" smtClean="0"/>
              <a:t> order systems but </a:t>
            </a:r>
            <a:r>
              <a:rPr lang="en-US" dirty="0" smtClean="0"/>
              <a:t>it only </a:t>
            </a:r>
            <a:r>
              <a:rPr lang="en-US" dirty="0" smtClean="0"/>
              <a:t>works four our system   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1393248" y="4752109"/>
            <a:ext cx="945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changing of these behaviors can be observed in the phase diagram plotted in the main </a:t>
            </a:r>
            <a:r>
              <a:rPr lang="en-US" dirty="0" err="1" smtClean="0"/>
              <a:t>matlab</a:t>
            </a:r>
            <a:r>
              <a:rPr lang="en-US" dirty="0" smtClean="0"/>
              <a:t> project also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57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6085" y="2216727"/>
            <a:ext cx="10353762" cy="970450"/>
          </a:xfrm>
        </p:spPr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9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of our system 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104" y="1878475"/>
            <a:ext cx="5551144" cy="4399913"/>
          </a:xfrm>
        </p:spPr>
      </p:pic>
      <p:sp>
        <p:nvSpPr>
          <p:cNvPr id="3" name="CuadroTexto 2"/>
          <p:cNvSpPr txBox="1"/>
          <p:nvPr/>
        </p:nvSpPr>
        <p:spPr>
          <a:xfrm>
            <a:off x="9185564" y="3155101"/>
            <a:ext cx="2729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you can see the magnets in light grey been aligned by a yellow axis. The dark gray </a:t>
            </a:r>
            <a:r>
              <a:rPr lang="en-US" dirty="0"/>
              <a:t>b</a:t>
            </a:r>
            <a:r>
              <a:rPr lang="en-US" dirty="0" smtClean="0"/>
              <a:t>ody is just an extra mass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8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model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started by finding all the forces actuating on the mass of the system to find a differential equation witch could describe the dynamics of our system by using newton's law.</a:t>
            </a:r>
          </a:p>
          <a:p>
            <a:r>
              <a:rPr lang="en-US" dirty="0" smtClean="0"/>
              <a:t>Weight = mg</a:t>
            </a:r>
            <a:endParaRPr lang="en-US" dirty="0" smtClean="0"/>
          </a:p>
          <a:p>
            <a:r>
              <a:rPr lang="en-US" dirty="0" smtClean="0"/>
              <a:t>Dissipation forces: viscosity, Foucault (both proportional to speed) and friction  (opposite to instantaneous velocity)</a:t>
            </a:r>
          </a:p>
          <a:p>
            <a:r>
              <a:rPr lang="en-US" dirty="0" smtClean="0"/>
              <a:t>Magnetic </a:t>
            </a:r>
            <a:r>
              <a:rPr lang="en-US" dirty="0" smtClean="0"/>
              <a:t>Force: proportional to the inverse of the distance squared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Differential Equation: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4322618" y="4745181"/>
                <a:ext cx="6944939" cy="7979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̇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𝐹𝑟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dirty="0" smtClean="0"/>
                  <a:t>+Weight =0</a:t>
                </a:r>
                <a:endParaRPr lang="en-US" sz="36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618" y="4745181"/>
                <a:ext cx="6944939" cy="797911"/>
              </a:xfrm>
              <a:prstGeom prst="rect">
                <a:avLst/>
              </a:prstGeom>
              <a:blipFill>
                <a:blip r:embed="rId2"/>
                <a:stretch>
                  <a:fillRect t="-3053" b="-18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913795" y="5943599"/>
            <a:ext cx="525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k was determinate by an static essay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Simulation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After measuring the parameters of our system we proceeded to simulate our systems to some initial conditions x(0) v(0) and with no external forces.</a:t>
            </a:r>
            <a:endParaRPr lang="en-US" dirty="0"/>
          </a:p>
        </p:txBody>
      </p:sp>
      <p:pic>
        <p:nvPicPr>
          <p:cNvPr id="3076" name="Imagen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087" y="2121120"/>
            <a:ext cx="5666508" cy="424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/>
          <p:cNvSpPr txBox="1"/>
          <p:nvPr/>
        </p:nvSpPr>
        <p:spPr>
          <a:xfrm rot="16200000">
            <a:off x="2138959" y="3577158"/>
            <a:ext cx="260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Vertical position 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4972212" y="6179871"/>
            <a:ext cx="260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9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test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going any further on our analysis we validated our simulation in the lab measuring the instantaneous position of our mas with a high </a:t>
            </a:r>
            <a:r>
              <a:rPr lang="en-US" dirty="0" smtClean="0"/>
              <a:t>precision </a:t>
            </a:r>
            <a:r>
              <a:rPr lang="en-US" dirty="0" smtClean="0"/>
              <a:t>laser.</a:t>
            </a:r>
          </a:p>
          <a:p>
            <a:endParaRPr lang="en-US" dirty="0"/>
          </a:p>
        </p:txBody>
      </p:sp>
      <p:pic>
        <p:nvPicPr>
          <p:cNvPr id="4098" name="Imagen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2" t="-1698" r="40062" b="-4668"/>
          <a:stretch>
            <a:fillRect/>
          </a:stretch>
        </p:blipFill>
        <p:spPr bwMode="auto">
          <a:xfrm>
            <a:off x="4034864" y="2469285"/>
            <a:ext cx="4111624" cy="41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/>
          <p:cNvSpPr txBox="1"/>
          <p:nvPr/>
        </p:nvSpPr>
        <p:spPr>
          <a:xfrm rot="16200000">
            <a:off x="2547069" y="3951231"/>
            <a:ext cx="260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Vertical position 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20704" y="6158704"/>
            <a:ext cx="260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8515820" y="4059382"/>
            <a:ext cx="3357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go see the test video of the actual test in the project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1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is non linear and we can see that in the bouncing behavior when the magnets approach each other</a:t>
            </a:r>
          </a:p>
          <a:p>
            <a:r>
              <a:rPr lang="en-US" dirty="0" smtClean="0"/>
              <a:t>The simulation match almost perfectly to the test in </a:t>
            </a:r>
            <a:r>
              <a:rPr lang="en-US" dirty="0" smtClean="0"/>
              <a:t>time of </a:t>
            </a:r>
            <a:r>
              <a:rPr lang="en-US" dirty="0" err="1" smtClean="0"/>
              <a:t>stabilisation</a:t>
            </a:r>
            <a:r>
              <a:rPr lang="en-US" dirty="0" smtClean="0"/>
              <a:t> </a:t>
            </a:r>
            <a:r>
              <a:rPr lang="en-US" dirty="0" smtClean="0"/>
              <a:t>and number of peaks</a:t>
            </a:r>
          </a:p>
          <a:p>
            <a:r>
              <a:rPr lang="en-US" dirty="0" smtClean="0"/>
              <a:t>The simulation match almost perfectly the test final state of equilibrium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7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dirty="0"/>
              <a:t>arametric analysis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validation on our model we proceeded to make </a:t>
            </a:r>
            <a:r>
              <a:rPr lang="en-US" dirty="0" err="1" smtClean="0"/>
              <a:t>diferent</a:t>
            </a:r>
            <a:r>
              <a:rPr lang="en-US" dirty="0" smtClean="0"/>
              <a:t> parametric analysis.</a:t>
            </a:r>
          </a:p>
          <a:p>
            <a:endParaRPr lang="en-US" dirty="0"/>
          </a:p>
        </p:txBody>
      </p:sp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2371482"/>
            <a:ext cx="2729950" cy="204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913794" y="4419368"/>
            <a:ext cx="293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Magnetic force as parameter</a:t>
            </a:r>
            <a:endParaRPr lang="en-US" dirty="0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053" y="2120043"/>
            <a:ext cx="3514292" cy="2636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4837314" y="4437547"/>
            <a:ext cx="293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Viscosity as parameter</a:t>
            </a:r>
            <a:endParaRPr lang="en-US" dirty="0"/>
          </a:p>
        </p:txBody>
      </p:sp>
      <p:pic>
        <p:nvPicPr>
          <p:cNvPr id="5124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306" y="2333865"/>
            <a:ext cx="3108325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760833" y="4495007"/>
            <a:ext cx="293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Mass as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1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domain analysis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see in the Fourier frequency spectrum that there is (beside a continuous component) a peak in some non zero frequency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618" y="2483139"/>
            <a:ext cx="5064125" cy="379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02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Perturbations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058751"/>
          </a:xfrm>
        </p:spPr>
        <p:txBody>
          <a:bodyPr/>
          <a:lstStyle/>
          <a:p>
            <a:r>
              <a:rPr lang="es-AR" dirty="0" err="1" smtClean="0">
                <a:effectLst/>
              </a:rPr>
              <a:t>If</a:t>
            </a:r>
            <a:r>
              <a:rPr lang="es-AR" dirty="0" smtClean="0">
                <a:effectLst/>
              </a:rPr>
              <a:t> </a:t>
            </a:r>
            <a:r>
              <a:rPr lang="es-AR" dirty="0" err="1" smtClean="0">
                <a:effectLst/>
              </a:rPr>
              <a:t>we</a:t>
            </a:r>
            <a:r>
              <a:rPr lang="es-AR" dirty="0" smtClean="0">
                <a:effectLst/>
              </a:rPr>
              <a:t> </a:t>
            </a:r>
            <a:r>
              <a:rPr lang="es-AR" dirty="0" err="1" smtClean="0">
                <a:effectLst/>
              </a:rPr>
              <a:t>put</a:t>
            </a:r>
            <a:r>
              <a:rPr lang="es-AR" dirty="0" smtClean="0">
                <a:effectLst/>
              </a:rPr>
              <a:t> a </a:t>
            </a:r>
            <a:r>
              <a:rPr lang="es-AR" dirty="0" err="1" smtClean="0">
                <a:effectLst/>
              </a:rPr>
              <a:t>periodic</a:t>
            </a:r>
            <a:r>
              <a:rPr lang="es-AR" dirty="0" smtClean="0">
                <a:effectLst/>
              </a:rPr>
              <a:t> </a:t>
            </a:r>
            <a:r>
              <a:rPr lang="es-AR" dirty="0" err="1" smtClean="0">
                <a:effectLst/>
              </a:rPr>
              <a:t>perturbation</a:t>
            </a:r>
            <a:r>
              <a:rPr lang="es-AR" dirty="0" smtClean="0">
                <a:effectLst/>
              </a:rPr>
              <a:t> (</a:t>
            </a:r>
            <a:r>
              <a:rPr lang="es-AR" dirty="0" err="1" smtClean="0">
                <a:effectLst/>
              </a:rPr>
              <a:t>external</a:t>
            </a:r>
            <a:r>
              <a:rPr lang="es-AR" dirty="0" smtClean="0">
                <a:effectLst/>
              </a:rPr>
              <a:t> </a:t>
            </a:r>
            <a:r>
              <a:rPr lang="es-AR" dirty="0" err="1" smtClean="0">
                <a:effectLst/>
              </a:rPr>
              <a:t>force</a:t>
            </a:r>
            <a:r>
              <a:rPr lang="es-AR" dirty="0" smtClean="0">
                <a:effectLst/>
              </a:rPr>
              <a:t>) </a:t>
            </a:r>
            <a:r>
              <a:rPr lang="es-AR" dirty="0" err="1" smtClean="0">
                <a:effectLst/>
              </a:rPr>
              <a:t>with</a:t>
            </a:r>
            <a:r>
              <a:rPr lang="es-AR" dirty="0" smtClean="0">
                <a:effectLst/>
              </a:rPr>
              <a:t> </a:t>
            </a:r>
            <a:r>
              <a:rPr lang="es-AR" dirty="0" err="1" smtClean="0">
                <a:effectLst/>
              </a:rPr>
              <a:t>its</a:t>
            </a:r>
            <a:r>
              <a:rPr lang="es-AR" dirty="0" smtClean="0">
                <a:effectLst/>
              </a:rPr>
              <a:t> </a:t>
            </a:r>
            <a:r>
              <a:rPr lang="es-AR" dirty="0" err="1" smtClean="0">
                <a:effectLst/>
              </a:rPr>
              <a:t>frequence</a:t>
            </a:r>
            <a:r>
              <a:rPr lang="es-AR" dirty="0" smtClean="0">
                <a:effectLst/>
              </a:rPr>
              <a:t> </a:t>
            </a:r>
            <a:r>
              <a:rPr lang="es-AR" dirty="0" err="1" smtClean="0">
                <a:effectLst/>
              </a:rPr>
              <a:t>matching</a:t>
            </a:r>
            <a:r>
              <a:rPr lang="es-AR" dirty="0" smtClean="0">
                <a:effectLst/>
              </a:rPr>
              <a:t> </a:t>
            </a:r>
            <a:r>
              <a:rPr lang="es-AR" dirty="0" err="1" smtClean="0">
                <a:effectLst/>
              </a:rPr>
              <a:t>the</a:t>
            </a:r>
            <a:r>
              <a:rPr lang="es-AR" dirty="0" smtClean="0">
                <a:effectLst/>
              </a:rPr>
              <a:t> </a:t>
            </a:r>
            <a:r>
              <a:rPr lang="es-AR" dirty="0" err="1" smtClean="0">
                <a:effectLst/>
              </a:rPr>
              <a:t>peak</a:t>
            </a:r>
            <a:r>
              <a:rPr lang="es-AR" dirty="0" smtClean="0">
                <a:effectLst/>
              </a:rPr>
              <a:t> of </a:t>
            </a:r>
            <a:r>
              <a:rPr lang="es-AR" dirty="0" err="1" smtClean="0">
                <a:effectLst/>
              </a:rPr>
              <a:t>the</a:t>
            </a:r>
            <a:r>
              <a:rPr lang="es-AR" dirty="0" smtClean="0">
                <a:effectLst/>
              </a:rPr>
              <a:t> </a:t>
            </a:r>
            <a:r>
              <a:rPr lang="es-AR" dirty="0" err="1" smtClean="0">
                <a:effectLst/>
              </a:rPr>
              <a:t>spectrum</a:t>
            </a:r>
            <a:r>
              <a:rPr lang="es-AR" dirty="0" smtClean="0">
                <a:effectLst/>
              </a:rPr>
              <a:t> </a:t>
            </a:r>
            <a:r>
              <a:rPr lang="es-AR" dirty="0" err="1" smtClean="0">
                <a:effectLst/>
              </a:rPr>
              <a:t>we</a:t>
            </a:r>
            <a:r>
              <a:rPr lang="es-AR" dirty="0" smtClean="0">
                <a:effectLst/>
              </a:rPr>
              <a:t> </a:t>
            </a:r>
            <a:r>
              <a:rPr lang="es-AR" dirty="0" err="1" smtClean="0">
                <a:effectLst/>
              </a:rPr>
              <a:t>see</a:t>
            </a:r>
            <a:r>
              <a:rPr lang="es-AR" dirty="0" smtClean="0">
                <a:effectLst/>
              </a:rPr>
              <a:t> a </a:t>
            </a:r>
            <a:r>
              <a:rPr lang="es-AR" dirty="0" err="1" smtClean="0">
                <a:effectLst/>
              </a:rPr>
              <a:t>high</a:t>
            </a:r>
            <a:r>
              <a:rPr lang="es-AR" dirty="0" smtClean="0">
                <a:effectLst/>
              </a:rPr>
              <a:t> amplitud </a:t>
            </a:r>
            <a:r>
              <a:rPr lang="es-AR" dirty="0" smtClean="0">
                <a:effectLst/>
              </a:rPr>
              <a:t>output response </a:t>
            </a:r>
            <a:r>
              <a:rPr lang="es-AR" dirty="0" smtClean="0">
                <a:effectLst/>
              </a:rPr>
              <a:t>of </a:t>
            </a:r>
            <a:r>
              <a:rPr lang="es-AR" dirty="0" err="1" smtClean="0">
                <a:effectLst/>
              </a:rPr>
              <a:t>our</a:t>
            </a:r>
            <a:r>
              <a:rPr lang="es-AR" dirty="0" smtClean="0">
                <a:effectLst/>
              </a:rPr>
              <a:t> </a:t>
            </a:r>
            <a:r>
              <a:rPr lang="es-AR" dirty="0" err="1" smtClean="0">
                <a:effectLst/>
              </a:rPr>
              <a:t>mass</a:t>
            </a:r>
            <a:r>
              <a:rPr lang="es-AR" dirty="0" smtClean="0">
                <a:effectLst/>
              </a:rPr>
              <a:t> similar to </a:t>
            </a:r>
            <a:r>
              <a:rPr lang="es-AR" dirty="0" err="1" smtClean="0">
                <a:effectLst/>
              </a:rPr>
              <a:t>what</a:t>
            </a:r>
            <a:r>
              <a:rPr lang="es-AR" dirty="0" smtClean="0">
                <a:effectLst/>
              </a:rPr>
              <a:t> </a:t>
            </a:r>
            <a:r>
              <a:rPr lang="es-AR" dirty="0" err="1" smtClean="0">
                <a:effectLst/>
              </a:rPr>
              <a:t>hapends</a:t>
            </a:r>
            <a:r>
              <a:rPr lang="es-AR" dirty="0" smtClean="0">
                <a:effectLst/>
              </a:rPr>
              <a:t> to a linear </a:t>
            </a:r>
            <a:r>
              <a:rPr lang="es-AR" dirty="0" err="1" smtClean="0">
                <a:effectLst/>
              </a:rPr>
              <a:t>system</a:t>
            </a:r>
            <a:r>
              <a:rPr lang="es-AR" dirty="0" smtClean="0">
                <a:effectLst/>
              </a:rPr>
              <a:t>.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110" y="2417041"/>
            <a:ext cx="5652654" cy="420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636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109</TotalTime>
  <Words>558</Words>
  <Application>Microsoft Office PowerPoint</Application>
  <PresentationFormat>Panorámica</PresentationFormat>
  <Paragraphs>49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Calisto MT</vt:lpstr>
      <vt:lpstr>Cambria Math</vt:lpstr>
      <vt:lpstr>Trebuchet MS</vt:lpstr>
      <vt:lpstr>Wingdings 2</vt:lpstr>
      <vt:lpstr>Pizarra</vt:lpstr>
      <vt:lpstr>Magnetic Vibrations </vt:lpstr>
      <vt:lpstr>Diagram of our system </vt:lpstr>
      <vt:lpstr>Physical model </vt:lpstr>
      <vt:lpstr>Numeric Simulation </vt:lpstr>
      <vt:lpstr>Lab test </vt:lpstr>
      <vt:lpstr>Observations </vt:lpstr>
      <vt:lpstr>Parametric analysis</vt:lpstr>
      <vt:lpstr>Frequency domain analysis </vt:lpstr>
      <vt:lpstr>Periodic Perturbations </vt:lpstr>
      <vt:lpstr>Linearization </vt:lpstr>
      <vt:lpstr>Frequency </vt:lpstr>
      <vt:lpstr>Type of response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Magnetic Vibrations </dc:title>
  <dc:creator>Windows User</dc:creator>
  <cp:lastModifiedBy>Windows User</cp:lastModifiedBy>
  <cp:revision>15</cp:revision>
  <dcterms:created xsi:type="dcterms:W3CDTF">2021-01-04T21:14:40Z</dcterms:created>
  <dcterms:modified xsi:type="dcterms:W3CDTF">2021-01-10T14:48:13Z</dcterms:modified>
</cp:coreProperties>
</file>