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3515" y="404949"/>
            <a:ext cx="8825658" cy="1994992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WeldBot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3515" y="4685939"/>
            <a:ext cx="8825658" cy="861420"/>
          </a:xfrm>
        </p:spPr>
        <p:txBody>
          <a:bodyPr/>
          <a:lstStyle/>
          <a:p>
            <a:r>
              <a:rPr lang="en-US" dirty="0" smtClean="0"/>
              <a:t>Franco </a:t>
            </a:r>
            <a:r>
              <a:rPr lang="en-US" dirty="0" err="1" smtClean="0"/>
              <a:t>gassibe</a:t>
            </a:r>
            <a:r>
              <a:rPr lang="en-US" dirty="0" smtClean="0"/>
              <a:t> 11892</a:t>
            </a:r>
          </a:p>
          <a:p>
            <a:r>
              <a:rPr lang="en-US" dirty="0" err="1" smtClean="0"/>
              <a:t>Tomás</a:t>
            </a:r>
            <a:r>
              <a:rPr lang="en-US" dirty="0" smtClean="0"/>
              <a:t> </a:t>
            </a:r>
            <a:r>
              <a:rPr lang="en-US" dirty="0" err="1" smtClean="0"/>
              <a:t>corteggiano</a:t>
            </a:r>
            <a:r>
              <a:rPr lang="en-US" dirty="0" smtClean="0"/>
              <a:t> 11775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6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Sobre</a:t>
            </a:r>
            <a:r>
              <a:rPr lang="en-US" dirty="0" smtClean="0"/>
              <a:t> la </a:t>
            </a:r>
            <a:r>
              <a:rPr lang="en-US" dirty="0" err="1" smtClean="0"/>
              <a:t>tarea</a:t>
            </a:r>
            <a:r>
              <a:rPr lang="en-US" dirty="0" smtClean="0"/>
              <a:t> a </a:t>
            </a:r>
            <a:r>
              <a:rPr lang="en-US" dirty="0" err="1" smtClean="0"/>
              <a:t>realizar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114" y="2209800"/>
            <a:ext cx="7459134" cy="4195763"/>
          </a:xfrm>
        </p:spPr>
      </p:pic>
    </p:spTree>
    <p:extLst>
      <p:ext uri="{BB962C8B-B14F-4D97-AF65-F5344CB8AC3E}">
        <p14:creationId xmlns:p14="http://schemas.microsoft.com/office/powerpoint/2010/main" val="367695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Configuración</a:t>
            </a:r>
            <a:r>
              <a:rPr lang="en-US" dirty="0" smtClean="0"/>
              <a:t>, </a:t>
            </a:r>
            <a:r>
              <a:rPr lang="en-US" dirty="0" err="1" smtClean="0"/>
              <a:t>Denavit</a:t>
            </a:r>
            <a:r>
              <a:rPr lang="en-US" dirty="0" smtClean="0"/>
              <a:t> y </a:t>
            </a:r>
            <a:r>
              <a:rPr lang="en-US" dirty="0" err="1" smtClean="0"/>
              <a:t>Hatenberg</a:t>
            </a:r>
            <a:r>
              <a:rPr lang="en-US" dirty="0" smtClean="0"/>
              <a:t>, </a:t>
            </a:r>
            <a:r>
              <a:rPr lang="en-US" dirty="0" err="1" smtClean="0"/>
              <a:t>Restricciones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1246" t="40221" r="11013" b="24048"/>
          <a:stretch/>
        </p:blipFill>
        <p:spPr>
          <a:xfrm>
            <a:off x="646111" y="2098223"/>
            <a:ext cx="5231711" cy="389762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35126" t="42883" r="27132" b="28629"/>
          <a:stretch/>
        </p:blipFill>
        <p:spPr>
          <a:xfrm>
            <a:off x="6234230" y="2098223"/>
            <a:ext cx="5496216" cy="389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8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Cinematica</a:t>
            </a:r>
            <a:r>
              <a:rPr lang="en-US" dirty="0" smtClean="0"/>
              <a:t> </a:t>
            </a:r>
            <a:r>
              <a:rPr lang="en-US" dirty="0" err="1" smtClean="0"/>
              <a:t>directa</a:t>
            </a:r>
            <a:r>
              <a:rPr lang="en-US" dirty="0" smtClean="0"/>
              <a:t> y </a:t>
            </a:r>
            <a:r>
              <a:rPr lang="en-US" dirty="0" err="1" smtClean="0"/>
              <a:t>espacio</a:t>
            </a:r>
            <a:r>
              <a:rPr lang="en-US" dirty="0" smtClean="0"/>
              <a:t> de </a:t>
            </a:r>
            <a:r>
              <a:rPr lang="en-US" dirty="0" err="1" smtClean="0"/>
              <a:t>trabajo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64" y="2756262"/>
            <a:ext cx="4134953" cy="3239589"/>
          </a:xfrm>
        </p:spPr>
      </p:pic>
      <p:sp>
        <p:nvSpPr>
          <p:cNvPr id="7" name="AutoShape 2" descr="blob:https://web.whatsapp.com/e435ef06-ab9a-49e1-a28c-d1f165eb8a2b"/>
          <p:cNvSpPr>
            <a:spLocks noChangeAspect="1" noChangeArrowheads="1"/>
          </p:cNvSpPr>
          <p:nvPr/>
        </p:nvSpPr>
        <p:spPr bwMode="auto">
          <a:xfrm>
            <a:off x="63499" y="-136526"/>
            <a:ext cx="7878717" cy="787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173" y="1575836"/>
            <a:ext cx="4772815" cy="442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6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Cinematica</a:t>
            </a:r>
            <a:r>
              <a:rPr lang="en-US" dirty="0" smtClean="0"/>
              <a:t> </a:t>
            </a:r>
            <a:r>
              <a:rPr lang="en-US" dirty="0" err="1" smtClean="0"/>
              <a:t>inversa</a:t>
            </a:r>
            <a:r>
              <a:rPr lang="en-US" dirty="0" smtClean="0"/>
              <a:t> y </a:t>
            </a:r>
            <a:r>
              <a:rPr lang="en-US" dirty="0" err="1" smtClean="0"/>
              <a:t>desenso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gradiente</a:t>
            </a:r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508" y="2113009"/>
            <a:ext cx="7128271" cy="3867270"/>
          </a:xfrm>
        </p:spPr>
      </p:pic>
    </p:spTree>
    <p:extLst>
      <p:ext uri="{BB962C8B-B14F-4D97-AF65-F5344CB8AC3E}">
        <p14:creationId xmlns:p14="http://schemas.microsoft.com/office/powerpoint/2010/main" val="13197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Trayectoria</a:t>
            </a:r>
            <a:r>
              <a:rPr lang="en-US" dirty="0" smtClean="0"/>
              <a:t> y </a:t>
            </a:r>
            <a:r>
              <a:rPr lang="en-US" dirty="0" err="1" smtClean="0"/>
              <a:t>jacobiano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8" y="2127568"/>
            <a:ext cx="5741627" cy="326081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93" b="1429"/>
          <a:stretch/>
        </p:blipFill>
        <p:spPr>
          <a:xfrm>
            <a:off x="7471953" y="2014515"/>
            <a:ext cx="3304904" cy="337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11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Perfiles</a:t>
            </a:r>
            <a:r>
              <a:rPr lang="en-US" dirty="0" smtClean="0"/>
              <a:t> de </a:t>
            </a:r>
            <a:r>
              <a:rPr lang="en-US" dirty="0" err="1" smtClean="0"/>
              <a:t>velocidades</a:t>
            </a:r>
            <a:r>
              <a:rPr lang="en-US" dirty="0" smtClean="0"/>
              <a:t> </a:t>
            </a:r>
            <a:r>
              <a:rPr lang="en-US" dirty="0" err="1" smtClean="0"/>
              <a:t>articulares</a:t>
            </a:r>
            <a:endParaRPr lang="en-US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700" y="1369922"/>
            <a:ext cx="8590191" cy="496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6404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38</Words>
  <Application>Microsoft Office PowerPoint</Application>
  <PresentationFormat>Panorámica</PresentationFormat>
  <Paragraphs>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WeldBot</vt:lpstr>
      <vt:lpstr>Sobre la tarea a realizar</vt:lpstr>
      <vt:lpstr>Configuración, Denavit y Hatenberg, Restricciones</vt:lpstr>
      <vt:lpstr>Cinematica directa y espacio de trabajo</vt:lpstr>
      <vt:lpstr>Cinematica inversa y desenso por gradiente</vt:lpstr>
      <vt:lpstr>Trayectoria y jacobiano</vt:lpstr>
      <vt:lpstr>Perfiles de velocidades articulares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WeldBot</dc:title>
  <dc:creator>Windows User</dc:creator>
  <cp:lastModifiedBy>Windows User</cp:lastModifiedBy>
  <cp:revision>4</cp:revision>
  <dcterms:created xsi:type="dcterms:W3CDTF">2019-11-15T10:28:50Z</dcterms:created>
  <dcterms:modified xsi:type="dcterms:W3CDTF">2019-11-15T11:02:51Z</dcterms:modified>
</cp:coreProperties>
</file>