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73" r:id="rId4"/>
    <p:sldMasterId id="2147483658" r:id="rId5"/>
    <p:sldMasterId id="2147483656" r:id="rId6"/>
    <p:sldMasterId id="2147483654" r:id="rId7"/>
  </p:sldMasterIdLst>
  <p:handoutMasterIdLst>
    <p:handoutMasterId r:id="rId15"/>
  </p:handoutMasterIdLst>
  <p:sldIdLst>
    <p:sldId id="278" r:id="rId8"/>
    <p:sldId id="362" r:id="rId9"/>
    <p:sldId id="386" r:id="rId10"/>
    <p:sldId id="315" r:id="rId11"/>
    <p:sldId id="309" r:id="rId12"/>
    <p:sldId id="273" r:id="rId13"/>
    <p:sldId id="272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F23"/>
    <a:srgbClr val="7368D1"/>
    <a:srgbClr val="F20023"/>
    <a:srgbClr val="7030A0"/>
    <a:srgbClr val="07BEE9"/>
    <a:srgbClr val="0B5B9D"/>
    <a:srgbClr val="0C68B4"/>
    <a:srgbClr val="0077C0"/>
    <a:srgbClr val="BB4343"/>
    <a:srgbClr val="8D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6" d="100"/>
          <a:sy n="116" d="100"/>
        </p:scale>
        <p:origin x="23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772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3:42.72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1620 0,'-26'8,"-195"219,-899 997,884-959,235-265,0 1,-1 0,1 0,0 0,0 0,0 0,0 1,0-1,0 0,1 0,-1 1,0-1,1 0,-1 1,1-1,-1 0,1 1,-1-1,1 1,0-1,0 1,0-1,0 1,0-1,0 1,0-1,1 1,-1-1,0 1,1-1,-1 0,1 1,0-1,-1 1,1-1,0 0,0 0,0 0,0 1,0-1,0 0,0 0,0 0,1 0,17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22.238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30,'1'267,"-2"-280,2 0,0 0,1 1,0-1,0 0,2 1,-1-1,2 1,0 0,0 1,1-1,0 1,1 0,0 1,1-1,0 1,1 1,0 0,0 0,1 0,0 2,1-1,0 1,0 1,0 0,1 0,0 1,0 1,0 0,5-1,-15 5,1 0,0 0,0 0,-1 1,1-1,0 1,-1 0,1-1,-1 1,1 0,-1 1,1-1,-1 0,0 1,0-1,1 1,-1 0,0 0,0 0,-1 0,1 0,0 0,-1 0,1 0,-1 1,0-1,0 1,0-1,0 1,0-1,0 1,-1 0,1-1,-1 1,0 0,0-1,0 1,0 3,-14 104,2-66,7-35,1 1,0 0,1 0,0 0,0 1,1-1,1 1,0-1,0 1,1-1,0 1,1 0,0-1,1 1,0-1,0 1,1-1,1 0,0 0,0 0,2 1,12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22.46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18,'4'-5,"8"-2,1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22.660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91 1,'-15'25,"-5"13,1 6,4-1,4-1,4-4,3-8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24.74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1,'5'15,"2"15,-1 13,-1 14,-6 7,-3-3,-2-10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23.422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32 60,'-31'211,"33"-224,0-1,1 1,0 0,1 0,1 0,0 0,0 1,1-1,1 1,0 1,1 0,0 0,1 0,0 1,1 0,0 1,2-2,-11 10,0 0,0 0,0 0,0 0,0 0,0 0,0 0,0 1,0-1,0 0,0 1,0-1,1 0,-1 1,0 0,0-1,1 1,-1 0,0 0,0-1,1 1,-1 0,0 0,1 1,-1-1,0 0,1 0,-1 1,0-1,0 0,1 1,-1-1,0 1,0 0,0-1,0 1,0 0,0 0,0 0,0 0,0-1,0 1,0 1,0-1,-1 0,1 0,0 0,-1 0,1 0,-1 1,1-1,-1 0,0 0,0 1,1-1,-1 0,0 1,0 0,-4 87,3-79,-6 38,2-28,2 0,1 0,0 0,1 1,2-1,0 0,1 1,2 6,6-3,3-5</inkml:trace>
  <inkml:trace contextRef="#ctx0" brushRef="#br0" timeOffset="266.398">475 31,'-5'30,"-7"15,-1 4,1 5,4-2,7-5,4-6,1-9</inkml:trace>
  <inkml:trace contextRef="#ctx0" brushRef="#br0" timeOffset="558.198">326 266,'30'-5,"16"-1,9-1,0 2,2 2,-10 1</inkml:trace>
  <inkml:trace contextRef="#ctx0" brushRef="#br0" timeOffset="810.722">800 0,'0'31,"0"14,0 10,4 5,8-2,1 0,-1-11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19.498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60,'27'406,"-33"-380,-7-73,11 26,0 0,2 0,0 1,2-1,0 0,1 1,1-1,1 1,1 0,0 0,2 1,0 0,1 0,1 1,1 0,1 1,0 0,1 1,1 0,0 1,1 1,2-1,9 0</inkml:trace>
  <inkml:trace contextRef="#ctx0" brushRef="#br0" timeOffset="618.077">237 268,'2'-7,"0"1,0-1,0 1,1 0,0 0,1 0,-1 0,1 0,0 1,0 0,1 0,0 0,0 0,0 1,0 0,1 0,-1 0,1 0,0 1,0 0,1 1,-1-1,0 1,1 0,0 1,-1 0,1 0,2 0,73-1,-81 3,-1 0,0 0,1 0,-1 0,0 0,0 0,0 0,1 1,-1-1,0 0,-1 0,1 0,0 0,0 0,0 1,-1-1,1 0,0 0,-1 0,1 0,-1 0,0 0,1 0,-1 0,0 0,1 0,-1-1,0 1,0 0,0 0,0-1,0 1,0 0,0-1,0 1,0-1,0 1,0-1,0 0,-1 1,1-1,-28 24,18-19,1 2,0 0,1 0,-1 0,1 1,1 1,0-1,0 1,0 1,1 0,1 0,0 0,0 1,1-1,0 1,1 1,0-1,0 5,4-14,0 1,0-1,1 1,-1-1,1 0,-1 1,1-1,0 0,0 1,0-1,0 0,0 0,0 0,1 0,-1 0,1 0,-1 0,1-1,0 1,0 0,0-1,0 1,0-1,0 0,0 0,0 0,1 0,-1 0,0 0,1-1,-1 1,0-1,1 1,-1-1,1 0,-1 0,1 0,-1 0,0-1,2 1,93-32,-90 28,-1 0,0-1,-1 1,1-1,-1 0,0-1,0 1,-1-1,1 0,-1 0,-1 0,1-1,-1 1,0-1,-1 0,1 0,-1 0,1-5,-15 64,30 17,-7-53</inkml:trace>
  <inkml:trace contextRef="#ctx0" brushRef="#br0" timeOffset="864.27">650 60,'0'30,"0"20,5 7,2-2,-1-4,0-7,2-6,6-8,1-11</inkml:trace>
  <inkml:trace contextRef="#ctx0" brushRef="#br0" timeOffset="1096.645">1034 90,'-30'25,"-10"19,2 6,7 5,10-2,12-5,13-10,12-7,12-9,16-8,12-6,5-5,-7-2</inkml:trace>
  <inkml:trace contextRef="#ctx0" brushRef="#br0" timeOffset="1500.93">1241 178,'14'10,"-1"-1,1-1,0 0,0-1,1-1,0 0,0-1,1-1,0 0,-1-1,1-1,0 0,8-1,-21-2,0 0,0 0,0-1,-1 1,1-1,0 1,-1-1,0 0,1 0,-1 0,0 0,0-1,0 1,0-1,0 1,-1-1,1 1,-1-1,0 0,0 0,0 0,0 0,0 0,-1 0,1 0,-1 0,0 0,0 0,0 0,0 0,0 0,-1 0,1 0,-1 0,0 0,0 0,0 0,0 0,0 1,-1-1,0 0,1 1,-1-1,0 1,0 0,0-1,0 1,-1 0,1 0,-1 1,1-1,-1 0,1 1,-2-1,-4-3,0 1,-1 1,1-1,-1 1,0 0,0 1,0 0,0 1,0 0,0 0,0 0,-1 2,1-1,0 1,0 0,0 1,0 0,0 1,-5 1,9-2,0-1,0 1,1 0,-1 1,1-1,-1 1,1 0,0 0,0 0,0 0,0 1,0 0,1 0,0 0,0 0,0 0,0 1,1-1,-1 1,1-1,0 1,1 0,-1 0,1 0,0 0,0 0,1 0,-1 1,1-1,0 0,1 0,-1 0,1 0,0 1,0-1,2 2,0 1,0 0,1-1,0 0,0 0,1 0,-1 0,1-1,1 0,0 0,-1 0,2-1,-1 0,1 0,-1 0,1-1,1 0,-1 0,1-1,-1 0,4 1,170 35,-128-35</inkml:trace>
  <inkml:trace contextRef="#ctx0" brushRef="#br0" timeOffset="1765.293">1684 31,'-36'527,"37"-519,-1 0,1 0,-2 0,1 0,-1 0,-1 0,1 0,-1 0,0 0,-1-1,0 1,0-1,-1 0,0 0,0 0,-1 0,1-1,-2 0,1 0,0 0,-1 0,0-1,-1 0,1-1,-1 1,0-1,0 0,0-1,-1 0,1 0,-1 0,1-1,-1 0,0-1,0 1,0-2,-5 1,-38-27,34 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07.99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1752 168,'-1'-2,"0"-1,-1 0,1 0,-1 1,1-1,-1 0,0 1,0 0,0-1,0 1,-1 0,1 0,-1 0,1 1,-1-1,0 0,1 1,-1 0,0 0,0 0,0 0,0 0,0 0,0 1,0-1,0 1,0 0,0 0,0 0,0 1,-1-1,1 1,0-1,0 1,0 0,1 0,-1 0,0 1,-90 77,80-62,2 1,0 1,1 0,1 0,1 1,1 0,1 0,0 1,2 0,0 0,1 0,1 0,1 1,1-1,1 0,1 1,1-1,1 0,1 0,0-1,2 1,0-1,1-1,1 1,1-1,1-1,0 0,2-1,10 12,128 71,-75-67</inkml:trace>
  <inkml:trace contextRef="#ctx0" brushRef="#br0" timeOffset="546.892">2402 258,'-5'0,"-7"0,-6 10,-5 8,-4 11,-7 11,-3 9,-5 6,-1 3,3-3,2-5,3-7,2-5,8-10</inkml:trace>
  <inkml:trace contextRef="#ctx0" brushRef="#br0" timeOffset="825.099">2018 258,'10'30,"8"20,7 11,-2 6,6 1,3 0,1-8,0-8,-1-8,-1-7,0-10,-6-8</inkml:trace>
  <inkml:trace contextRef="#ctx0" brushRef="#br0" timeOffset="1072.941">2402 523,'30'0,"20"0,12 0,0 0,-1 0,-10 0</inkml:trace>
  <inkml:trace contextRef="#ctx0" brushRef="#br0" timeOffset="1432.894">2904 346,'-28'285,"28"-284,-1-1,0 1,0 0,1 0,-1 0,1-1,-1 1,1 0,-1 0,1 0,-1 0,1 0,0 0,0 0,-1 0,1 0,0 0,0 1,0-1,0 0,0 0,0 0,1 0,-1 0,0 0,0 0,1 0,-1 0,1 0,-1 0,1 0,-1 0,1-1,-1 1,1 0,0 0,0 0,-1-1,1 1,0 0,0-1,0 1,0-1,0 1,-1-1,1 1,0-1,0 0,0 1,1-1,-1 0,0 0,0 0,0 0,0 0,0 0,0 0,0 0,0 0,0 0,0-1,0 1,1-1,89-204,-87 199,1-7,1 1,0 0,1 0,1 0,0 1,0 0,1 1,0 0,1 0,0 1,0 1,1-1,1 2,6-5,-15 13,0 1,0-1,0 1,-1 0,1-1,-1 1,0 1,1-1,-1 0,0 0,0 1,0-1,0 1,-1 0,1-1,-1 1,0 0,0 0,1 0,-2 0,1 0,0 0,-1 0,1 0,-1 0,0 1,0-1,0 0,-1 0,1 0,-1 0,0 0,0 3,1 2,2 292,26-241,-10-39</inkml:trace>
  <inkml:trace contextRef="#ctx0" brushRef="#br0" timeOffset="1760.106">3406 228,'15'25,"10"18,1 12,-4 7,-6 3,-10 0,-12-1,-10-1,-6-6,-11-3,1-11</inkml:trace>
  <inkml:trace contextRef="#ctx0" brushRef="#br0" timeOffset="26015.886">305 346,'-10'15,"-3"20,-5 19,-4 21,2 12,-1 7,-2 7,3 2,0-7,3-4,5-9,4-12,4-19</inkml:trace>
  <inkml:trace contextRef="#ctx0" brushRef="#br0" timeOffset="26437.036">99 168,'19'-18,"2"0,0 2,1 0,0 1,1 1,1 2,0 0,1 1,0 2,1 0,0 2,16-2,-38 8,-1 1,0 0,1 0,-1 0,1 0,-1 1,0-1,0 1,1 0,-1 0,0 0,0 0,0 1,0-1,0 1,0 0,0-1,-1 1,1 1,-1-1,1 0,-1 1,0-1,0 1,0 0,0 0,0-1,-1 1,1 0,-1 1,0-1,0 0,0 0,0 0,-1 1,1-1,-1 0,0 1,0 2,-34 130,10-103,-3 0,0-2,-2 0,-1-3,-1 0,-2-2,-1-1,0-2,-30 14,-56 43,100-65</inkml:trace>
  <inkml:trace contextRef="#ctx0" brushRef="#br0" timeOffset="26808.812">483 493,'-20'26,"-7"17,1 12,6 2,5 1,6-4,9-7,10-5,13-6,8-8,8-5,-2-6</inkml:trace>
  <inkml:trace contextRef="#ctx0" brushRef="#br0" timeOffset="27074.649">778 493,'-11'26,"-7"17,-6 7,-5 1,4-5,0-4,5-5,5-8</inkml:trace>
  <inkml:trace contextRef="#ctx0" brushRef="#br0" timeOffset="27273.707">630 523,'10'31,"9"14,5 4,4 0,8-4,2-9,0-12,-2-9,-6-7</inkml:trace>
  <inkml:trace contextRef="#ctx0" brushRef="#br0" timeOffset="27497.777">955 434,'5'35,"1"22,6 11,0 10,-2 0,-3-2,-2-4,-7-4,-9-9,-1-14</inkml:trace>
  <inkml:trace contextRef="#ctx0" brushRef="#br0" timeOffset="28003.011">1132 612,'11'0,"7"0,6 0,5 0,1 0,1 0,-4 0</inkml:trace>
  <inkml:trace contextRef="#ctx0" brushRef="#br0" timeOffset="28282.034">1102 759,'26'0,"12"0,11 0,-4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38.24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30 71,'2'81,"-16"148,14-229,-1 0,1 0,0 0,-1 0,1-1,-1 1,1 0,0 0,-1 0,1 0,-1 0,1 0,0 0,-1 0,1 0,-1 0,1 0,-1 0,1 0,0 1,-1-1,1 0,-1 0,1 0,0 1,-1-1,1 0,0 0,-1 1,1-1,0 0,0 1,-1-1,1 0,0 1,0-1,-1 0,1 1,0-1,0 0,0 1,-3-43,4 22,1 1,1 0,1 0,1 0,1 0,0 1,1 0,1 0,1 1,0 0,1 0,1 1,1 0,0 1,1 1,0 0,2 0,1 0,-14 12,-1 1,1-1,-1 0,1 1,0 0,-1-1,1 1,0 0,0 0,0 0,0 0,0 0,0 0,0 1,0-1,1 1,-1-1,0 1,0 0,0 0,1 0,-1 0,0 0,0 1,0-1,1 1,-1-1,0 1,0 0,0 0,0 0,0 0,0 0,0 0,-1 0,1 1,0-1,-1 1,1-1,-1 1,1 0,-1 0,0-1,0 1,0 0,0 0,0 0,0 0,0 0,-1 0,1 1,-1-1,1 0,-1 2,6 125,-45 62,-5 76,47-235,3-6</inkml:trace>
  <inkml:trace contextRef="#ctx0" brushRef="#br0" timeOffset="559.659">414 306,'5'0,"12"0,7 0,6 0,7-5,3-1,-1-1,-2 2,-2 2,-8 1</inkml:trace>
  <inkml:trace contextRef="#ctx0" brushRef="#br0" timeOffset="1090.056">887 218,'52'-218,"-43"312,-12 204,3-296,0 1,0 0,0-1,0 1,0 0,-1 0,0-1,1 1,-1-1,0 1,0-1,0 1,-1-1,1 1,-1-1,1 0,-1 0,0 0,0 0,1 0,-1 0,-1 0,1-1,0 1,0-1,-1 0,1 1,-1-1,1 0,-1 0,1-1,-1 1,0 0,1-1,-1 0,0 1,1-1,-1 0,0 0,0-1,1 1,-4-1,7 1,0 1,-1-1,1 1,0-1,0 1,-1-1,1 1,0-1,0 0,-1 1,1-1,0 0,0 0,0 0,0 1,0-1,-1 0,1 0,0 0,0-1,0 1,0 0,0 0,-1 0,1-1,0 1,0 0,0-1,-1 1,1 0,0-1,0 1,-1-1,1 0,0 1,-1-1,1 1,-1-1,1 0,-1 0,1 1,-1-1,1 0,-1 0,0 1,0-1,1 0,-1 0,0 0,0 0,0 1,0-1,0 0,0 0,0 0,0 0,0 0,0 1,0-1,0 0,-1 0,1 0,0 0,-1 1,1-1,-1 0,1 0,-1 1,1-1,-1 0,193-6,-162 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41.29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370 208,'-27'-73,"23"174,-1 169,4-263,-1 0,1 0,-1 0,-1 0,1 0,-1-1,0 1,0-1,-1 0,0 0,0 0,-1 0,1-1,-1 0,-1 0,1 0,0 0,-1-1,0 0,0 0,-1-1,1 1,-1-1,1-1,-1 1,0-1,0-1,0 1,0-1,0 0,0-1,-1 1,1-1,0-1,0 0,0 0,0 0,0-1,0 0,0 0,0 0,1-1,-1 0,1-1,0 1,-3-3,-64-83,75 86,0 0,1 1,-1-1,1 1,-1 0,1-1,0 1,0 0,0 0,0 1,0-1,0 1,1 0,-1-1,0 1,1 1,-1-1,1 0,-1 1,1 0,-1 0,1 0,-1 0,1 1,-1-1,1 1,1 0,330 32,-284-55,-51 10</inkml:trace>
  <inkml:trace contextRef="#ctx0" brushRef="#br0" timeOffset="309.82">162 119,'26'0,"17"0,8 0,4 0,3 0,-3 0,-6 0,-11 0</inkml:trace>
  <inkml:trace contextRef="#ctx0" brushRef="#br0" timeOffset="605.708">665 1,'10'35,"3"27,0 18,2 10,-1 5,-8 7,-10 5,-15-4,-3-21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49.117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139 316,'-97'94,"95"-92,1 0,-1 0,1 1,-1-1,1 1,0-1,0 1,0 0,1-1,-1 1,1 0,-1-1,1 1,0 0,0 0,0 0,0-1,1 1,-1 0,1-1,-1 1,1 0,0-1,0 1,0-1,1 1,-1-1,1 1,-1-1,1 0,0 0,0 0,0 0,0 0,0 0,0 0,0-1,1 1,-1-1,0 0,1 0,-1 0,1 0,0 0,-1 0,1 0,5 2,-1 0,0-1,0 0,1 0,0 0,-1-1,1 0,0-1,-1 0,1 0,0 0,0-1,-1 0,1-1,-1 0,1 0,-1 0,0-1,0 0,0-1,0 1,0-1,-1-1,1 1,-1-1,-1 0,1 0,-1-1,1 0,-2 0,1 0,-1-1,0 1,1-3,-2 3,-1 0,-1 0,1 0,-1-1,0 1,-1 0,1 0,-1 0,0-1,-1 1,0 0,0 0,0-1,0 1,-1 0,0 0,-1 1,1-1,-1 0,0 1,0-1,-1 1,0 0,0 0,0 1,0-1,-1 1,1 0,-1 0,0 0,-1 1,1 0,-1 0,1 0,-1 0,0 1,0 0,0 1,0-1,0 1,0 0,-1 0,1 1,0 0,-5 0,3 1,0 1,0-1,0 1,1 0,-1 1,1 0,-1 0,1 1,0 0,0 0,0 1,1-1,0 1,0 1,0-1,0 1,1 0,0 1,0-1,1 1,0 0,0 0,1 0,-1 0,1 1,1 0,0-1,0 1,0 0,1 0,0 0,1 0,0 0,0 0,0 0,1 0,1 0,-1 0,1 0,1-1,-1 1,1 0,0-1,1 0,0 0,0 0,1 0,-1-1,2 0,-1 0,1 1,0-2,-1-1,1 0,0 0,0-1,0 0,0 0,1 0,-1 0,1-1,0 0,0-1,0 0,0 0,-1 0,1-1,0 0,0 0,0-1,0 1,0-2,0 1,0-1,0 0,-1 0,1-1,-1 0,0 0,0-1,0 1,0-1,0-1,-1 1,0-1,0 0,0 0,-1 0,1-1,-1 1,0-1,-1 0,0-1,0 1,0 0,-1-1,5-44,-2 0,-2-1,-3 1,-6-49,1-9,5 83,-1-15,0 70,0 55,-2-43,3 1,1 0,2-1,2 1,7 26,-11-62,1 0,0-1,-1 1,2-1,-1 1,1-1,0 0,0 0,0 0,1 0,-1 0,1-1,0 0,1 0,-1 0,1 0,0-1,0 1,0-1,0-1,0 1,1-1,2 1,19 4</inkml:trace>
  <inkml:trace contextRef="#ctx0" brushRef="#br0" timeOffset="342.557">493 375,'-1'5,"0"0,0-1,0 1,1 0,-1 0,1-1,0 1,1 0,-1 0,1 0,0-1,0 1,1 0,-1-1,1 0,0 1,0-1,1 0,-1 0,1 0,0 0,0 0,0-1,1 1,-1-1,1 0,-1 0,1 0,0 0,1-1,-1 0,0 0,1 0,-1 0,1-1,-1 1,1-1,0 0,-1-1,1 1,0-1,0 0,0 0,-1 0,1-1,0 0,0 0,-1 0,1 0,-1-1,1 0,-1 0,0 0,1 0,-1-1,0 0,0 0,1 0,0-1,0 1,0-1,-1 0,0 0,0-1,0 1,0-1,-1 0,1 0,-1 0,0 0,-1-1,0 1,1-1,-2 0,1 1,-1-1,0 0,0 0,0 0,-1 0,0 0,0 0,-1 0,1 0,-1 0,-1 0,1 0,-1 1,0-1,0 0,-1 1,1 0,-1-1,0 1,-1 0,1 1,-1-1,0 1,-1-1,1 1,0 0,-1 1,0-1,0 1,0 0,-1 0,1 0,-1 1,1 0,-1 0,0 1,1-1,-1 1,0 0,0 1,0-1,0 1,0 1,0-1,0 1,-3 0,2 3,0 0,0 0,0 0,1 1,0 0,-1 0,2 1,-1-1,1 1,0 1,0-1,0 1,1-1,0 1,1 1,-1-1,2 0,-1 1,1-1,0 1,0 0,1 0,0 0,0 0,1 0,0 0,1 0,-1 0,2 0,-1 0,1-1,0 1,1 0,-1-1,2 1,-1-1,1 0,0 0,0-1,1 1,0-1,3 3,33 22,0-6</inkml:trace>
  <inkml:trace contextRef="#ctx0" brushRef="#br0" timeOffset="620.977">877 286,'0'10,"0"14,0 12,0 15,0 9,0 5,-5 1,-2-6,-4-3,-6-5,-9-13,-7-8,-1-8,-6-9,-5-7,-6-4,-5-7,9-4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7:26.231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11862 526,'-15'25,"-10"19,-1 11,4 7,6 2,5 1,6-5,2-4,7-5,9-8,6-9,5-7,4-8,-3-6</inkml:trace>
  <inkml:trace contextRef="#ctx0" brushRef="#br0" timeOffset="2279.945">13280 851,'59'-278,"-58"425,0-81,1-42,-1 0,-1 1,-1-1,-1 0,-2 0,0 0,-1 0,-8 19,12-39,-1-1,1 0,-1 0,1 1,-1-1,0 0,0 0,-1-1,1 1,0 0,-1-1,0 0,1 1,-1-1,0 0,0 0,0-1,-1 1,1-1,0 1,-1-1,1 0,-1 0,1 0,-1-1,34-12,179 3,-182 9</inkml:trace>
  <inkml:trace contextRef="#ctx0" brushRef="#br0" timeOffset="2561.606">13694 409,'10'35,"3"22,0 15,-3 12,-8 6,-9-2,-9-1,-6-6,-15-5,-11-7,-12-10,3-14</inkml:trace>
  <inkml:trace contextRef="#ctx0" brushRef="#br0" timeOffset="526.237">12098 644,'1'280,"1"-280,-1 0,1 0,0-1,-1 1,1-1,-1 1,1-1,-1 1,1-1,-1 0,0 0,1 1,-1-1,0 0,0 0,1 0,-1-1,0 1,0 0,0 0,0-1,-1 1,1 0,0-1,0 1,-1-1,1 1,-1-1,1 1,-1-1,0 1,0-1,0 0,0 1,0-1,0 1,0-1,0-1,20-61,-18 51,0 0,1 0,0 1,1-1,1 1,-1 0,2 0,0 0,0 1,1 0,1 0,0 1,0 0,1 0,0 1,1 0,-1 0,2 1,-1 1,9-5,-16 12,0-1,-1 1,1 0,0 0,-1 0,1 0,0 1,-1-1,1 1,0 0,-1-1,1 1,-1 0,1 1,-1-1,0 0,0 1,1-1,-1 1,0 0,0 0,0-1,0 1,-1 1,1-1,-1 0,1 0,-1 1,0-1,1 0,-1 1,-1-1,1 1,0 0,-1-1,1 1,-1 0,0-1,1 1,10 110,-60 235,49-345,0-1,-1 1,1 0,0-1,0 1,0 0,1 0,-1-1,1 1,-1 0,1-1,0 1,0-1,0 1,1-1,-1 1,0-1,1 0,0 1,-1-1,1 0,0 0,0 0,0-1,0 1,1 0,-1-1,0 1,1-1,-1 0,1 0,-1 0,1 0,-1 0,1-1,0 1,0-1,-1 1,1-1,0 0,26 2</inkml:trace>
  <inkml:trace contextRef="#ctx0" brushRef="#br0" timeOffset="977.483">12394 290,'11'-14,"-1"-1,2 2,0-1,1 2,0-1,0 2,2 0,-1 0,1 2,1 0,0 0,0 2,1 0,11-3,-26 10,0-1,0 1,0 1,0-1,0 0,0 0,0 1,0-1,0 1,0-1,-1 1,1 0,0 0,0 0,-1 0,1 0,0 0,-1 1,0-1,1 0,-1 1,0-1,1 1,-1-1,0 1,0 0,0-1,0 1,-1 0,1 0,0 0,-1 0,1 0,-1 0,0 0,0-1,0 1,0 0,0 0,0 0,0 0,0 0,-1 0,1 0,-1 0,0 0,-22 93,-146 168,167-261,0 0,1 0,-1 1,1-1,-1 0,1 1,0-1,0 1,0-1,0 1,1-1,-1 1,1 0,-1-1,1 1,0 0,0-1,0 1,1 0,-1-1,0 1,1 0,0-1,0 1,0-1,0 1,0-1,0 0,0 1,1-1,-1 0,1 0,0 0,0 0,0 0,0 0,0 0,0-1,0 1,0-1,1 1,-1-1,1 0,-1 0,1 0,-1 0,1-1,-1 1,1-1,0 1,-1-1,1 0,0 0,-1 0,3-1,27 4,-2-2</inkml:trace>
  <inkml:trace contextRef="#ctx0" brushRef="#br0" timeOffset="1689.101">12778 881,'-5'0,"3"0,8 0,6 0,13 0,6 0,8 0,8 0,1 0,-3 0,-9 0</inkml:trace>
  <inkml:trace contextRef="#ctx0" brushRef="#br0" timeOffset="-555814.179">19 3480,'-5'-5,"-2"3,1 2</inkml:trace>
  <inkml:trace contextRef="#ctx0" brushRef="#br0" timeOffset="-281.455">11271 644,'-30'324,"21"-288,-5-46,13-3,1 0,0-1,1 1,0 0,1 0,1 0,0 0,1 0,0 1,1 0,0 0,1 0,0 0,1 1,0 0,1 0,0 1,1 0,0 0,0 1,1 0,1 1,-1 0,1 1,1 0,-1 1,1 0,0 0,0 2,13-4,-22 7,0 1,0 0,-1 0,1 0,0 0,0 0,0 1,-1-1,1 1,0 0,-1 0,1 0,-1 0,1 0,-1 1,1-1,-1 1,0-1,1 1,-1 0,0 0,0 0,-1 0,1 0,0 1,-1-1,1 0,-1 1,0-1,0 1,0 0,0-1,0 1,0 0,-1-1,0 1,1 0,-1 0,0 0,0 1,-6 122,6-120,-52 228,60-181,3-39</inkml:trace>
  <inkml:trace contextRef="#ctx0" brushRef="#br0" timeOffset="-10654.569">2706 734,'15'0,"10"0,11 0,9 0,8 0,-1 0,0 0,-2 0,-6 0,-4 0,-10 4,-15 3,-10-1</inkml:trace>
  <inkml:trace contextRef="#ctx0" brushRef="#br0" timeOffset="-10405.672">2706 910,'25'0,"19"0,11 0,2 0,-4 0,-6 0,-6 0,-10 0</inkml:trace>
  <inkml:trace contextRef="#ctx0" brushRef="#br0" timeOffset="-8527.499">4449 763,'20'0,"12"0,5 0,1 0,0 0,-2 0,-2 0,-7 4,-7 3</inkml:trace>
  <inkml:trace contextRef="#ctx0" brushRef="#br0" timeOffset="-998.929">10622 792,'217'58,"-348"-74,182 3,25 12,-41 2</inkml:trace>
  <inkml:trace contextRef="#ctx0" brushRef="#br0" timeOffset="-1760.138">10297 585,'-15'35,"-10"22,-11 11,-4-1,-1-2,2-6,8-9,4-8,1-11,5-5,2-8,4-6</inkml:trace>
  <inkml:trace contextRef="#ctx0" brushRef="#br0" timeOffset="-1479.601">10090 556,'15'25,"5"18,4 13,3 6,2 2,2-4,-1-2,0-7,1-1,-1-4,-5-10</inkml:trace>
  <inkml:trace contextRef="#ctx0" brushRef="#br0" timeOffset="-10033.751">3829 615,'-25'35,"-14"17,-4 4,-1-2,7 0,6-10,2-7,7-4,1-9,5-7</inkml:trace>
  <inkml:trace contextRef="#ctx0" brushRef="#br0" timeOffset="-9767.353">3563 585,'0'25,"5"19,7 6,1 5,3-2,10-4,4-7,3-4,6-4,1-9,-1-2,2-5,0-7,-2-4,-3-3,-7-4</inkml:trace>
  <inkml:trace contextRef="#ctx0" brushRef="#br0" timeOffset="-8945.712">3917 319,'40'-22,"92"-30,-129 54,0 0,0 0,0 0,0 0,0 1,-1-1,1 1,-1 0,0-1,0 1,0 0,0 0,0 1,0-1,-1 0,0 1,0-1,0 1,0-1,0 1,-1-1,1 1,-1 0,0-1,0 1,0-1,-1 1,0 0,1-1,-1 1,0-1,0 1,-1-1,1 0,-1 1,-1 0,1 7,2-5,0 0,0 0,1 0,0 1,0-1,0 0,1 0,0 0,0 0,1-1,-1 1,1 0,0-1,1 0,-1 0,1 0,0 0,0-1,1 1,-1-1,4 2,-3-2,0 1,0-1,-1 1,0 0,0 0,0 1,0-1,-1 1,1 0,-2 0,1 0,-1 0,0 1,0-1,0 0,-1 1,0-1,0 1,-1 4,-3-5,-1-1,0 1,0-1,-1-1,1 1,-1 0,0-1,0 0,-1 0,1-1,-1 1,0-1,0-1,0 1,0-1,0 0,0 0,-1-1,1 1,-1-1,1-1,-1 0,1 1,-1-2,1 1,-1-1,1 0,-1-1,1 1,-1-1,-8 1,-83-21,91 16</inkml:trace>
  <inkml:trace contextRef="#ctx0" brushRef="#br0" timeOffset="-12814.822">1170 585,'0'-10,"0"-8,-5-2,-1 14,-1 12,2 20,2 16,-5 11,0 6,1 4,2 0,2-5,0-7,3-8,-6-5,0-5,-5-8,0-8</inkml:trace>
  <inkml:trace contextRef="#ctx0" brushRef="#br0" timeOffset="-12361.266">550 703,'-5'-4,"-1"-1,1 1,0-1,0-1,1 1,0-1,-1 0,2 0,-1 0,1 0,0-1,0 1,1-1,0 0,0 0,0 0,1 0,0 0,1 0,-1 0,1 0,1 0,-1 0,1 0,1 0,-1 0,1 0,0 0,1 0,0 1,0-1,0 1,1 0,0-1,28-11,0 1,2 1,0 2,0 2,1 1,1 2,0 1,0 1,0 3,1 1,7 1,43-7,0 3,1 5,-1 3,13 5,11 32,-109-38,0 0,0 0,0 0,0 0,0 0,0 0,-1 0,1 1,0-1,-1 1,1-1,-1 1,1 0,-1 0,0-1,0 1,0 0,0 0,0 0,0 0,-1 0,1 0,-1 0,1 1,-1-1,0 0,0 0,0 0,0 0,0 1,0-1,0 0,-1 0,1 0,-1 0,0 0,1 0,-1 0,0 0,0 0,-1 0,1 0,0-1,0 1,-1 0,1-1,-1 1,0-1,1 0,-1 1,-1 0,-18 11,1-1,-2-1,1-1,-1-1,-1-1,1-1,-2-1,1-1,0 0,-8-2,-16 6,-212 28,211-24,45-7</inkml:trace>
  <inkml:trace contextRef="#ctx0" brushRef="#br0" timeOffset="-11967.592">1643 615,'-10'0,"-8"5,-7 7,2 6,-1 5,4 4,0 2,4 1,4 1,10 0,9-1,10 1,6-1,9 0,5-6,6-1,-5-5</inkml:trace>
  <inkml:trace contextRef="#ctx0" brushRef="#br0" timeOffset="-11653.877">2056 703,'-30'25,"-15"14,-5 4,1-4,4-4,5-8,4-4,2-5,4-6,5-6</inkml:trace>
  <inkml:trace contextRef="#ctx0" brushRef="#br0" timeOffset="-11406.729">1732 703,'15'25,"10"14,5 4,4-4,0-4,-5-3,-3-7,-1-3,1-4,-4-7</inkml:trace>
  <inkml:trace contextRef="#ctx0" brushRef="#br0" timeOffset="-11111.977">2146 644,'20'10,"6"9,4 10,-2 6,-7 7,-7 1,-6 4,-3-2,-9-3,-8-3,-2-4,-4-3,-4-6,2-8</inkml:trace>
  <inkml:trace contextRef="#ctx0" brushRef="#br0" timeOffset="-7923.459">5010 585,'4'-2,"-1"0,1 1,0 0,0-1,0 1,0 0,0 1,0-1,0 1,0 0,0 0,0 0,0 0,0 1,0-1,0 1,0 0,0 1,0-1,0 1,-1-1,1 1,0 0,-1 0,0 1,1-1,-1 1,0 0,0 0,-1 0,1 0,-1 0,1 0,-1 1,0-1,0 1,0 0,-1-1,1 1,-1 0,0 0,0 0,-1 0,1 0,-1 0,0 0,0 0,-38 83,108-74,-65-12,0 0,0 1,0 0,0 0,0 1,0-1,0 1,-1 0,0 1,1-1,-1 1,0-1,-1 1,1 0,-1 1,1-1,-1 1,-1-1,1 1,-1 0,0 0,0 0,0 0,0 0,-1 1,0-1,0 0,-1 1,1-1,-1 1,0-1,-1 0,1 1,-1-1,0 1,-1-1,1 0,-1 0,0 0,0 0,-1 0,1 0,-1-1,0 1,0-1,-1 1,0-1,-7 3,0-1,-1 0,1-1,-1 0,-1-1,1 0,0-1,-1-1,0 0,0 0,0-1,0-1,1 0,-1-1,0 0,0-1,0-1,1 0,-1 0,1-1,0-1,0 0,1-1,-4-2,-6-18,26 17</inkml:trace>
  <inkml:trace contextRef="#ctx0" brushRef="#br0" timeOffset="-7255.15">5453 585,'0'193,"35"-302,25-13,-58 118,0 0,0 1,1-1,-1 1,1 0,0 0,0 0,0 0,0 0,0 1,1-1,-1 1,1 0,0 0,-1 1,1-1,0 1,0-1,0 1,0 0,0 1,1-1,-1 1,0 0,0 0,0 0,0 0,1 1,-1 0,2 0,1 6,-1 0,0 0,0 0,0 1,-1 0,-1 0,1 0,-1 1,0 0,-1 0,0 0,-1 0,0 0,0 0,-1 0,0 1,-1-1,0 1,0-1,-1 1,0-1,-1 0,-49 291,20-173,27-66,9-37</inkml:trace>
  <inkml:trace contextRef="#ctx0" brushRef="#br0" timeOffset="-2118.042">9617 526,'10'25,"9"19,0 11,-2 7,-5 7,-3 3,-5-1,-6-8,-10-4,-6-8,-11-2,-1-9</inkml:trace>
  <inkml:trace contextRef="#ctx0" brushRef="#br0" timeOffset="-5089.268">7373 438,'-15'25,"-10"23,-1 9,4 5,6 1,6 1,9-6,5-8,7-7,6-6,6-5,4-2,2-6,-4-7</inkml:trace>
  <inkml:trace contextRef="#ctx0" brushRef="#br0" timeOffset="-4452.041">7580 585,'2'-7,"1"-1,1 1,-1 0,1 0,1 0,-1 1,1 0,0-1,0 2,1-1,0 0,0 1,0 0,0 1,1 0,0 0,0 0,0 0,0 1,1 1,-1-1,1 1,1 0,-7 3,0-1,1 1,-1 0,0 0,0 0,0 0,1 1,-1-1,-1 0,1 1,0-1,0 1,0 0,-1 0,1-1,-1 1,0 0,1 1,-1-1,0 0,0 0,0 0,0 1,-1-1,1 0,-1 1,1-1,-1 0,0 1,0-1,0 1,0-1,0 0,-1 1,1-1,-1 0,0 1,-24 90,-31 26,128-79,-68-38,1 0,-1 1,0-1,0 1,-1 0,1 0,-1 0,1 0,-1 0,0 1,0 0,0-1,-1 1,1 0,-1 1,0-1,0 0,-1 1,1-1,-1 1,0-1,0 1,0-1,-1 1,0 0,0-1,0 1,0 0,-1 0,1-1,-1 1,-1-1,1 1,-1-1,1 1,-1-1,0 0,-1 0,1 0,-1 0,0 0,0-1,0 1,0-1,-1 0,1 0,-1 0,0 0,0 0,-2 0,-3 2,-1-1,-1-1,1 1,0-2,-1 1,1-2,-1 1,0-1,1-1,-1 0,0-1,0 1,1-2,-1 0,1 0,-1-1,-5-2,15 4,0 1,0-1,0 1,0-1,1 1,-1-1,0 1,0-1,0 0,1 1,-1-1,0 0,1 0,-1 0,1 0,-1 1,1-1,-1 0,1 0,-1 0,1 0,0 0,0 0,0 0,-1 0,1 0,0 0,0 0,0 0,0 0,1 0,-1 0,0 0,0 0,1 0,-1 0,0 0,1 0,-1 0,1 0,-1 0,1 0,-1 1,1-1,0 0,0 0,-1 1,1-1,13-14</inkml:trace>
  <inkml:trace contextRef="#ctx0" brushRef="#br0" timeOffset="-3925.931">7964 585,'-32'293,"37"-316,0 0,2 1,0 0,1 0,2 0,0 1,1 1,1 0,1 0,1 1,2-1,60-41,-74 60,0 1,0-1,0 0,0 0,-1 1,1-1,0 1,0 0,0-1,0 1,0 0,0 0,0 1,0-1,0 0,0 0,0 1,0 0,0-1,0 1,0 0,-1 0,1 0,0 0,-1 0,1 0,0 0,-1 1,0-1,1 0,-1 1,0-1,1 1,-1 0,0-1,0 1,0 0,-1 0,1 0,0-1,-1 1,1 0,-1 0,0 0,1 0,-1 0,5 37,-2 1,-2-1,-1 0,-2 1,-2-1,-1 0,-2 0,-2-1,-2 5,8-30,-50 325,53-333,0 1,-1-1,2 1,-1-1,1 0,-1 1,2-1,-1 0,0 1,1-1,0 0,0 0,1 0,-1-1,1 1,0-1,1 1,-1-1,1 0,-1 0,1 0,0-1,1 1,3 1,14 5</inkml:trace>
  <inkml:trace contextRef="#ctx0" brushRef="#br0" timeOffset="-3349.494">8318 409,'-2'-10,"1"0,1 0,0 0,0 0,1 0,0 0,1 0,0 0,1 0,0 1,0-1,1 1,0 0,1 0,0 0,0 1,1 0,0 0,0 0,1 1,0-1,0 2,1-1,0 1,0 0,1 1,0 0,-6 2,0 1,1-1,-1 1,1 0,-1 1,1-1,0 1,0-1,0 1,0 0,0 1,0-1,0 1,0-1,0 1,1 1,-1-1,0 0,0 1,0 0,0 0,0 0,0 1,-1-1,1 1,0 0,-1 0,1 0,-1 0,1 1,-1-1,0 1,0 0,-1 0,1 0,0 0,-1 1,0-1,0 1,2 2,-3 13,0-1,-1 1,-1 0,0-1,-2 1,0-1,-1 1,-1-1,0 0,-1-1,-2 0,1 0,-2 0,0-1,-1 0,-1-1,-9 11,-12 25,31-50,0 0,-1 1,1-1,0 0,0 1,0-1,0 1,0-1,0 1,0-1,1 1,-1 0,0-1,1 1,-1 0,1-1,0 1,0 0,0 0,0-1,0 1,0 0,0 0,0 0,1-1,-1 1,0 0,1-1,0 1,-1 0,1-1,0 1,0-1,0 1,0-1,0 1,0-1,1 0,-1 0,0 1,1-1,-1 0,0 0,1 0,0 0,-1-1,1 1,-1 0,1-1,0 1,0-1,-1 0,1 1,0-1,0 0,-1 0,1 0,0 0,0 0,-1-1,1 1,0 0,1-1,57-1,-32 0</inkml:trace>
  <inkml:trace contextRef="#ctx0" brushRef="#br0" timeOffset="-2990.174">8673 881,'20'0,"17"-5,6-2,7 0,0 2,1 1,-3 2,-5 1,-9 0</inkml:trace>
  <inkml:trace contextRef="#ctx0" brushRef="#br0" timeOffset="-2412.699">9234 910,'34'-252,"-34"253,1-1,-1 0,1 1,-1-1,0 0,1 0,0 1,-1-1,1 0,-1 0,1 0,-1 0,1 0,-1 0,1 0,-1 0,1 0,-1 0,1 0,0 0,-1 0,1 0,-1 0,1 0,-1-1,1 1,-1 0,1 0,-1-1,0 1,1 0,-1-1,1 1,-1-1,0 1,1 0,-1-1,1 0,4 61,-10 240,4-294,0 1,-1-1,0 0,0 0,0 0,0-1,-1 1,0 0,0-1,0 0,-1 0,0 0,0 0,0 0,-1-1,0 0,1 0,-1 0,-1-1,1 1,0-1,-1 0,0-1,1 1,-1-1,0 0,0-1,-1 0,1 0,-4 1,9-3,0 1,0-1,1 0,-1 1,1-1,-1 1,0-1,1 0,-1 1,1-1,-1 0,1 0,0 0,-1 1,1-1,0 0,-1 0,1 0,0 0,0 1,0-1,0 0,0 0,0 0,0 0,0 0,0 0,0 1,1-1,-1 0,0 0,0 0,1 0,-1 1,1-1,-1 0,1 0,-1 1,1-1,-1 0,1 1,0-1,-1 1,1-1,0 1,-1-1,1 1,0-1,0 1,0-1,-1 1,1 0,0 0,0-1,0 1,0 0,0 0,-1 0,1 0,0 0,0 0,0 0,0 0,0 1,0-1,-1 0,21-6,0 1,0 1,0 0,0 2,1 1,-1 0,1 2,10 1,7-1,-13 0</inkml:trace>
  <inkml:trace contextRef="#ctx0" brushRef="#br0" timeOffset="-6866.614">6221 526,'-5'20,"-7"17,-6 12,-5 8,-4 4,-2-4,-1-5,-1-8,5-5,2-10,5-5,1-6,3-12,5-6</inkml:trace>
  <inkml:trace contextRef="#ctx0" brushRef="#br0" timeOffset="-6618.471">6015 556,'10'30,"3"20,4 12,0 0,2-1,2-5,3-7,3-7,1-6,6-9,3-3,-1-7,-6-6</inkml:trace>
  <inkml:trace contextRef="#ctx0" brushRef="#br0" timeOffset="-6102.832">6280 172,'8'-14,"1"0,0 0,0 1,1 0,1 0,0 2,1-1,0 1,1 1,0 0,0 1,1 0,13-5,-25 13,0 0,0 1,0-1,0 1,0-1,0 1,0-1,0 1,0 0,0 0,0 0,0 0,0 1,0-1,0 0,0 1,0 0,-1-1,1 1,0 0,0 0,0 0,-1 0,1 0,0 0,-1 0,1 1,-1-1,1 1,-1-1,0 1,0-1,0 1,0 0,0 0,0 0,0-1,0 1,-1 0,1 0,-1 0,1 0,-1 0,0 0,0 0,0 0,0 0,0 0,0 0,-1 1,-11 105,-85 92,43-104,53-95,0 0,1 0,-1 0,0 0,1 0,-1 0,1 0,-1 1,1-1,0 0,0 0,-1 0,1 1,0-1,0 0,0 0,0 1,0-1,0 0,1 0,-1 0,0 1,1-1,-1 0,1 0,-1 0,1 0,-1 0,1 0,0 0,0 0,-1 0,1 0,0 0,0 0,0 0,0-1,0 1,0 0,0-1,0 1,0-1,0 1,1-1,-1 1,0-1,0 0,0 0,1 1,-1-1,0 0,0 0,1-1,81-1,-64 0,13 0,-5 0</inkml:trace>
  <inkml:trace contextRef="#ctx0" brushRef="#br0" timeOffset="-5761.421">6664 703,'20'0,"17"0,12 0,2 0,-2 0,-4 0,-5 0,-4 0,-13 6,-11 0</inkml:trace>
  <inkml:trace contextRef="#ctx0" brushRef="#br0" timeOffset="-5473.593">6812 467,'0'25,"0"19,0 6,0 5,0 3,0 2,5-4,1-12</inkml:trace>
  <inkml:trace contextRef="#ctx0" brushRef="#br0" timeOffset="9339.343">5128 1915,'-5'25,"-2"13,1 6,1-1,1-1,2-4,0-3,-3-7,-2-9</inkml:trace>
  <inkml:trace contextRef="#ctx0" brushRef="#br0" timeOffset="9885.148">5069 1826,'10'-9,"1"0,0 1,0 0,1 0,0 1,0 1,0 0,1 1,0 0,0 1,1 0,-1 1,1 1,-1 0,12 0,-22 3,0-1,0 1,0 0,0 0,0 0,-1 0,1 1,0-1,0 1,-1 0,1 0,-1 0,0 0,1 0,-1 0,0 0,0 1,0-1,-1 1,1 0,-1-1,1 1,-1 0,0 0,0 0,0 0,0 0,-1 0,1 0,-1 0,0 0,0 0,0 1,0-1,-1 1,-23 108,22-107,0-3,0 1,1-1,-1 0,1 0,-1 1,1-1,0 1,0 0,0-1,0 1,1 0,-1-1,1 1,-1 0,1 0,0-1,0 1,0 0,1 0,-1-1,1 1,-1 0,1 0,0-1,0 1,0-1,0 1,1-1,-1 1,1-1,-1 0,1 0,0 0,0 0,0 0,0 0,0 0,0 0,1-1,-1 1,1-1,-1 0,1 0,0-1,-1 1,1 0,0 0,-1 0,1 0,-1 1,1-1,-1 1,1-1,-1 1,0 0,0 0,0 0,0 0,0 0,-1 1,1-1,0 0,-1 1,0-1,0 1,0 0,0-1,0 1,0 0,-1 0,1-1,-1 1,1 0,-1 0,0 0,-1 0,1-1,0 1,-1 0,1 0,-1 0,0-1,0 1,0-1,0 1,-1 0,0-1,-2 6,0-1,0 0,-1 0,-1 0,1-1,-1 1,0-2,0 1,-1 0,0-1,0-1,0 1,0-1,-8 3,-101 4,96-19</inkml:trace>
  <inkml:trace contextRef="#ctx0" brushRef="#br0" timeOffset="10227.061">5956 1560,'-21'30,"-5"20,0 17,6 6,5 7,11-1,16-3,15-5,10-10,7-9,-4-15</inkml:trace>
  <inkml:trace contextRef="#ctx0" brushRef="#br0" timeOffset="10646.354">6516 1708,'-5'30,"-2"20,1 11,1 6,2 2,0-2,2-7,1-8,0-3,0-5,0-10</inkml:trace>
  <inkml:trace contextRef="#ctx0" brushRef="#br0" timeOffset="10958.266">6457 1590,'30'-5,"20"-7,12-1,0 1,-1 8,-10 15,-14 10,-13 12,-11 16,-13 8,-15 6,-12-3,-10-3,-9-9,-7-9,0-11,0-5,8-7</inkml:trace>
  <inkml:trace contextRef="#ctx0" brushRef="#br0" timeOffset="11318.139">6724 2121,'9'12,"1"0,0-1,1 0,0 0,1-2,0 1,0-1,1-1,1-1,-1 1,1-2,0 0,1-1,-1 0,1-1,7 0,-20-4,1-1,0 1,0-1,-1 0,1 0,0 0,-1 0,1-1,-1 1,1-1,-1 0,0 1,0-1,0 0,0 0,0 0,0-1,0 1,-1 0,1-1,-1 1,0-1,1 1,-1-1,-1 0,1 0,0 1,0-1,-1 0,0 0,0 0,0 0,0 1,0-1,0 0,-1 0,-25-104,18 101,-1 0,0 1,0-1,0 2,0-1,-1 2,0-1,0 1,0 0,0 1,0 1,-1-1,1 2,0-1,-1 1,1 1,0 0,-4 1,11-2,0 1,0 0,0 0,0 0,0 0,0 1,0-1,0 1,0-1,1 1,-1 0,1 0,-1 1,1-1,0 0,0 1,0-1,0 1,0 0,0-1,1 1,0 0,-1 0,1 0,0 0,0 1,1-1,-1 0,1 0,-1 0,1 1,0-1,0 0,1 0,-1 0,1 1,-1-1,1 0,0 0,0 0,1 0,-1 0,0 0,1 0,0-1,0 1,0 0,0-1,0 1,0-1,1 0,-1 0,1 0,-1 0,1 0,0-1,0 1,0-1,0 1,33 21,-1-2</inkml:trace>
  <inkml:trace contextRef="#ctx0" brushRef="#br0" timeOffset="11599.666">7196 2033,'0'30,"0"15,0 5,-5-12,-2-16,0-18,-3-13,0-12,1-6,3-4,2-2,7 0,7 5,8 3,1 6</inkml:trace>
  <inkml:trace contextRef="#ctx0" brushRef="#br0" timeOffset="11862.176">7698 1708,'0'30,"-5"20,-2 11,1 1,0 0,3-6,0-2,2-6,1-5,0-6,0-8</inkml:trace>
  <inkml:trace contextRef="#ctx0" brushRef="#br0" timeOffset="12233.984">7580 1767,'12'-16,"2"1,0 1,0 0,1 0,1 2,0 0,1 1,0 0,1 1,0 1,0 1,1 1,0 0,1 2,1-1,-18 5,1 0,-1 0,0 0,1 1,-1-1,1 1,-1 0,1 0,-1 0,1 0,-1 1,1 0,-1-1,0 1,1 0,-1 0,0 1,0-1,1 1,-1 0,0 0,-1 0,1 0,0 0,-1 0,1 1,-1-1,0 1,1 0,-1 0,-1 0,1 0,0 0,-1 0,1 0,-1 0,0 1,0-1,-1 1,1-1,0 0,-1 1,0 1,-5 19,-2-1,0 1,-2-1,0-1,-1 0,-2 0,0-1,-1 0,-1-1,-1-1,-1 0,0-1,-2-1,0 0,-5 2,-69 77,93-92,0 1,0-1,0 1,0-1,1 0,0 1,0-1,0 0,0 0,1-1,0 1,0 0,0-1,0 1,0-1,0 0,1 0,0-1,-1 1,1-1,0 1,1-1,-1-1,0 1,0 0,1-1,-1 0,1 0,0 0,-3 0,23 9</inkml:trace>
  <inkml:trace contextRef="#ctx0" brushRef="#br0" timeOffset="12528.271">8023 2033,'-5'25,"3"13,7 6,8-1,7-6,4-11,4-9,2-7,1-11,0-15,-5-10,-2-10,-6-5,-4 0,-6-3,-4 1,-2 8</inkml:trace>
  <inkml:trace contextRef="#ctx0" brushRef="#br0" timeOffset="12855.154">8583 1560,'-18'62,"-22"491,21-166,-8-273,13-100</inkml:trace>
  <inkml:trace contextRef="#ctx0" brushRef="#br0" timeOffset="13071.558">8318 2151,'30'-5,"20"-2,12 1,5 1,1 1,0 2,-13 0</inkml:trace>
  <inkml:trace contextRef="#ctx0" brushRef="#br0" timeOffset="13354.855">8850 1412,'-10'25,"-3"24,-5 18,1 18,-2 14,3 11,3 7,5 3,3-3,3-7,1-7,1-11,1-11,0-14,-5-14,-8-15,0-20,0-13</inkml:trace>
  <inkml:trace contextRef="#ctx0" brushRef="#br0" timeOffset="13565.982">8642 2092,'31'0,"14"0,10 0,0 0,-3 0,-12 0</inkml:trace>
  <inkml:trace contextRef="#ctx0" brushRef="#br0" timeOffset="13789.082">8997 1944,'0'15,"5"15,2 8,-1 2,4-1,1-2,2-7,0-9</inkml:trace>
  <inkml:trace contextRef="#ctx0" brushRef="#br0" timeOffset="14188.023">9175 1974,'-12'167,"15"-198,1 20,0 1,1 0,1 0,-1 0,2 1,-1-1,1 1,1 1,0 0,0 0,0 0,1 1,0 0,0 1,1 0,0 0,0 1,4-1,-12 7,1 1,-1-1,0 1,0 0,0-1,0 1,0 0,-1 0,1 0,-1 0,1 1,-1-1,0 0,1 1,-1-1,0 1,-1-1,1 1,0-1,-1 1,1 0,-1-1,0 1,0 0,0-1,0 1,-1 0,1-1,-1 1,1-1,-1 1,0-1,0 1,0-1,0 1,-1-1,0 2,1-2,-55 185,61-167,4-7</inkml:trace>
  <inkml:trace contextRef="#ctx0" brushRef="#br0" timeOffset="14454.216">9529 2003,'-15'30,"-5"15,1 5,3-1,11-4,9-9,11-12,7-9,0-7</inkml:trace>
  <inkml:trace contextRef="#ctx0" brushRef="#br0" timeOffset="14722.286">9500 1737,'-5'5,"-2"7,0 1</inkml:trace>
  <inkml:trace contextRef="#ctx0" brushRef="#br0" timeOffset="14985.852">9057 1826,'25'-5,"8"-2</inkml:trace>
  <inkml:trace contextRef="#ctx0" brushRef="#br0" timeOffset="15233.769">9765 1412,'5'35,"2"27,-1 23,-1 17,-1 11,-7 7,-12 7,-15-1,-11-9,1-23</inkml:trace>
  <inkml:trace contextRef="#ctx0" brushRef="#br0" timeOffset="8409.154">4242 1855,'-5'31,"-1"14,-1 5,2-2,2-2,0-6,2-4,1-2,-5-9,-2-7</inkml:trace>
  <inkml:trace contextRef="#ctx0" brushRef="#br0" timeOffset="8795.939">3917 1884,'14'-16,"1"1,1 0,0 1,1 1,1 0,0 2,0 0,1 0,0 2,1 1,0 0,1 1,-1 1,1 1,0 1,1 1,10 0,-18 2,0 0,1 1,-1 1,1 0,-1 1,0 0,0 2,0-1,0 2,0-1,-1 2,0 0,0 1,-1 0,1 0,-1 2,-1-1,0 2,0-1,-1 2,0-1,-1 1,0 1,-1-1,0 2,0 0,54 175,-61-180,0 0,0 0,-1 0,-1 0,1-1,-1 1,0 0,-1 0,0 0,0-1,-1 1,0-1,0 0,-1 1,0-2,0 1,0 0,-1-1,0 0,0 0,-1 0,0-1,-4 4,-12 4,-2-1,1-1,-2-1,1-1,-1-2,-1 0,1-1,-1-2,0-1,0 0,0-2,0-2,0 0,0-1,0-2,0 0,0-2,1-1,0-1,-7-4,-34-17,67 14,17 11</inkml:trace>
  <inkml:trace contextRef="#ctx0" brushRef="#br0" timeOffset="9056.432">4685 2151,'-5'0,"3"0,8 0,7 5,1 2</inkml:trace>
  <inkml:trace contextRef="#ctx0" brushRef="#br0" timeOffset="7118.479">2647 1974,'0'25,"0"18,0 12,5 7,2-2,-1-2,4-5,1-2,-3-4,-1-5,-3-10</inkml:trace>
  <inkml:trace contextRef="#ctx0" brushRef="#br0" timeOffset="7397.121">2588 2033,'30'-25,"20"-9,12 2,0 6,-6 13,-11 13,-15 12,-11 9,-10 6,-10 3,-12 2,-7 1,-6-1,-8-6,-4-7,0-6,11-7,11-3</inkml:trace>
  <inkml:trace contextRef="#ctx0" brushRef="#br0" timeOffset="7769.961">3002 2121,'5'10,"1"-1,1 1,-1-2,1 1,1-1,0 0,0 0,0-1,1 0,0 0,1-1,-1 0,1-1,0 0,0-1,1 0,0-1,-1 0,1 0,2-1,-9-4,1-1,-1 0,0 0,0-1,0 1,-1-1,1 0,-1 1,0-2,0 1,0 0,-1-1,1 1,-1-1,0 0,-1 1,1-1,-1 0,0 0,0 0,0-1,-1 1,1 0,-1 0,-1 0,1 0,-1 0,0 0,0 0,0 0,-1 0,0 0,-1-2,1 0,-1-1,0 1,0 0,-1 0,0 0,0 1,-1 0,0-1,0 1,0 1,-1-1,0 1,0 0,0 0,-1 1,1 0,-1 0,0 1,0-1,-1 2,1-1,-1 1,1 0,-1 0,0 1,1 0,-1 1,0-1,0 1,0 1,1 0,-1 0,0 0,1 1,-1 0,1 1,-1 0,-4 2,8-1,0-1,0 1,0 1,1-1,0 0,0 1,0 0,0-1,1 1,-1 0,1 0,1 1,-1-1,1 0,0 1,0-1,0 1,1-1,0 1,0-1,0 1,1-1,-1 1,1-1,1 0,-1 1,1-1,0 0,0 0,1 0,-1 0,1 0,0-1,0 1,1-1,-1 0,1 0,0 0,0 0,1-1,-1 0,1 0,-1 0,1 0,0-1,35 18,-2-7</inkml:trace>
  <inkml:trace contextRef="#ctx0" brushRef="#br0" timeOffset="8050.087">3356 2033,'0'30,"0"15,0 5,0-1,-5-9,-2-17,1-16,1-15,-4-11,0-8,1-3,3-3,6 0,4 6</inkml:trace>
  <inkml:trace contextRef="#ctx0" brushRef="#br0" timeOffset="6871.012">2146 2180,'0'5,"5"2,1-1</inkml:trace>
  <inkml:trace contextRef="#ctx0" brushRef="#br0" timeOffset="5091.159">875 1737,'9'-51,"-2"23,-2 0,-1-1,-1 1,-2-1,-1 0,-1 0,-3-15,4 41,0-1,0 1,0 0,0 0,-1 0,1-1,-1 1,0 0,0 0,0 0,0 0,-1 0,1 0,-1 1,1-1,-1 0,0 1,0-1,-1 1,1 0,0 0,-1 0,1 0,-1 0,0 0,0 1,1-1,-1 1,0 0,0 0,0 0,-1 0,1 0,0 1,0-1,0 1,0 0,-1 0,1 0,0 0,0 1,0-1,-1 1,1 0,0 0,0 0,0 0,0 1,1-1,-1 1,0 0,1 0,-1 0,1 0,-1 0,1 0,0 1,0-1,0 1,0-1,0 1,0 1,-7 27,1 1,2-1,1 1,1 1,2-1,1 0,3 10,-3 2,-2 209,3-28,-9 1,-29 148,-10-210,30-139</inkml:trace>
  <inkml:trace contextRef="#ctx0" brushRef="#br0" timeOffset="5353.702">520 2209,'26'-5,"17"-1,8 0,4 0,-2 3,-5 1,-10 0</inkml:trace>
  <inkml:trace contextRef="#ctx0" brushRef="#br0" timeOffset="5808.204">964 2121,'9'-6,"0"-1,1 1,-1 0,1 0,0 1,0 1,1-1,-1 1,1 1,0 0,0 1,0 0,1 1,-1 0,7 0,-15 4,0 1,-1-1,0 1,0-1,0 1,0 0,0-1,-1 1,0 0,0 0,0 0,0 0,-1 1,1-1,-1 0,0 0,0 0,0 0,-1 0,0 0,0 0,0 0,0 0,0 0,-1 0,0 0,1 0,-2-1,1 1,0-1,-1 0,1 1,-1-1,-1 1,-18 33,16-30,0 1,1 0,0 0,1 1,0 0,0-1,1 1,0 0,1 1,-1-1,2 0,-1 1,1 2,2-11,-1 1,1-1,-1 1,1-1,0 0,-1 1,1-1,0 0,0 1,0-1,0 0,0 0,0 0,0 0,0 0,1 0,-1 0,0 0,1-1,-1 1,0 0,1-1,-1 1,1-1,-1 1,1-1,-1 0,1 0,-1 0,1 0,-1 0,1 0,-1 0,1 0,-1 0,1-1,-1 1,1-1,-1 1,1-1,-1 0,0 1,1-1,-1 0,0 0,1 0,67-37,-62 33,0 1,1-1,-2-1,1 1,-1-1,0 0,0-1,0 0,-1 1,0-2,-1 1,1 0,-1-1,-1 0,0 0,0 0,0 0,-1-1,0 1,-1-1,0 1,0-1,-1-7,1 17,-1 0,0 0,0 1,0-1,0 0,0 0,0 0,0 1,0-1,0 0,-1 0,1 0,-1 1,1-1,-1 0,1 0,-1 0,1 0,-1 0,0 0,0 0,1 0,-1 0,0-1,0 1,0 0,0 0,0-1,0 1,0 0,0-1,0 1,0-1,-1 0,1 1,0-1,0 0,0 0,-1 0,1 0,0 1,0-2,0 1,-1 0,1 0,0 0,0-1,0 1,-1 0,1-1,0 1,0-1,0 1,0-1,0 0,0 0,0 1,0-1,0 0,1 0,-1 0,0 0,0 0,1 0,-1 0,0 0,1 0,-1 0,2 7,-1 0,1-1,0 1,1 0,0 0,-1 0,2-1,-1 1,1-1,-1 0,2 0,-1 0,0 0,1 0,0-1,0 1,1-1,-1 0,1 0,0-1,-1 0,2 1,-1-2,0 1,1-1,-1 1,1-1,0-1,-1 1,1-1,0 0,0-1,0 1,0-1,0 0,0-1,5 0,28 3</inkml:trace>
  <inkml:trace contextRef="#ctx0" brushRef="#br0" timeOffset="6058.379">1643 2092,'-30'-5,"-15"3,-5 8,6 6,11 8,10 4,10 4,7 2,14 1,11-5,7-7,10-1,8-5,7-3,0-4,1-9,-3-2,-10-2</inkml:trace>
  <inkml:trace contextRef="#ctx0" brushRef="#br0" timeOffset="6321.873">1732 1649,'-5'30,"-2"20,1 12,1 4,1 3,7-2,2-2,6-6,1-9,-2-8,-2-5,-3-5,-2-8</inkml:trace>
  <inkml:trace contextRef="#ctx0" brushRef="#br0" timeOffset="6585.607">1643 2062,'30'5,"20"2,12 4,-5 1</inkml:trace>
  <inkml:trace contextRef="#ctx0" brushRef="#br0" timeOffset="24269.739">2027 2683,'0'1242,"30"-1006,-31 532,32-532,-32 325,-16-490,5-59</inkml:trace>
  <inkml:trace contextRef="#ctx0" brushRef="#br0" timeOffset="27726.207">1141 3835,'254'17,"170"-3,-265-16,287-10,-126-25,148 24,-291 16,236-21,49 4,-292 16,491 16,-200 12,255-1,-271-5,34 17,293-35,408-6,-609-30,-475 31,-110 10,-10-4</inkml:trace>
  <inkml:trace contextRef="#ctx0" brushRef="#br0" timeOffset="29763.134">1229 4957,'1605'0,"-667"-55,139-29,-844 62,520-26,-272 32,-251 5,1 11,98 17,178 19,149-2,-468-17,-1-7,76-11,137 6,-73 25,303-31,-630 1</inkml:trace>
  <inkml:trace contextRef="#ctx0" brushRef="#br0" timeOffset="31515.775">7905 2623,'0'2431,"-31"-2142,31 183,-5-419,-1-34</inkml:trace>
  <inkml:trace contextRef="#ctx0" brushRef="#br0" timeOffset="33212.672">2824 3332,'-9'-34,"2"-1,1 0,2 0,1 0,2 0,1-11,1 343,-3-286,0 0,0 0,-1 0,-1-1,0 1,0-1,-1 0,0 0,0 0,-1-1,-1 0,0 0,0-1,0 0,-1 0,0 0,-1-1,0 0,0-1,0 0,-1 0,0-1,0-1,0 0,-1 0,1 0,-1-2,0 1,0-1,0-1,0 0,-10-1,20 1,0 0,0-1,0 0,0 1,0-1,0 0,-1 1,1-1,0 0,0 0,0 0,0 0,-1 0,1 0,0 0,0-1,0 1,0 0,-1-1,1 1,0-1,0 1,0-1,0 1,0-1,0 0,0 1,1-1,-1 0,0 0,0 0,0 0,1 0,-1 0,0 0,1 0,-1 0,1 0,-1 0,1 0,0 0,-1 0,1-1,0 1,0 0,0 0,0 0,0 0,0-1,0 1,0 0,1 0,-1-1,52-41,-20 35,0 2,0 1,1 2,-1 1,1 1,-1 2,19 3,32-1,-28-2,-41-1</inkml:trace>
  <inkml:trace contextRef="#ctx0" brushRef="#br0" timeOffset="33756.564">3829 3332,'30'0,"15"0,5 0,4 0,-3-5,-4-2,-5 1,-10 1</inkml:trace>
  <inkml:trace contextRef="#ctx0" brushRef="#br0" timeOffset="34333.133">4389 3155,'94'-26,"-92"26,0 0,-1 1,1-1,0 0,0 1,0-1,-1 1,1-1,0 1,-1 0,1 0,-1 0,1 0,-1 0,1 0,-1 0,0 0,1 1,-1-1,0 1,0-1,0 0,0 1,0 0,0-1,0 1,-1 0,1-1,-1 1,1 0,-1 0,0-1,1 1,-1 0,0 0,0 0,0-1,-1 1,1 0,0 0,-1 0,1-1,-1 1,1 0,-1-1,0 1,0 0,0-1,0 1,0 0,-64 96,64-98,1 1,-1-1,0 1,1 0,-1-1,1 1,-1 0,1 0,-1-1,1 1,-1 0,1 0,0-1,0 1,-1 0,1 0,0 0,0 0,0 0,0-1,0 1,0 0,0 0,0 0,0 0,0 0,0 0,1-1,-1 1,0 0,1 0,-1 0,0-1,1 1,-1 0,1 0,-1-1,1 1,0-1,-1 1,1 0,0-1,-1 1,1-1,0 1,0-1,-1 0,1 1,0-1,0 0,0 1,-1-1,1 0,61 8,-28-5,-32-2,1 0,0 1,-1-1,0 1,1 0,-1 0,0 0,0 0,0 0,0 0,0 0,-1 1,1-1,-1 1,1-1,-1 1,0-1,0 1,0 0,-1 0,1-1,0 1,-1 0,0 0,0 0,0 0,0 0,0 0,0-1,-1 1,0 0,1 0,-1 0,0-1,0 1,-1 0,1-1,0 1,-1-1,0 1,1-1,-1 0,0 0,0 0,0 0,0 0,-1 0,1-1,-1 1,1-1,-1 1,1-1,-1 0,0 0,1 0,-3 0,-12 7,0-1,0-1,0 0,-1-2,1 0,-1 0,0-2,0 0,0-1,0-1,-1-1,1-1,0 0,0-1,1-1,-1 0,0-2,17 5,0 1,0 0,0-1,0 1,0-1,1 1,-1-1,0 1,0-1,1 1,-1-1,0 0,1 0,-1 1,1-1,-1 0,1 0,-1 0,1 1,0-1,-1 0,1 0,0 0,0 0,-1 0,1 0,0 0,0 0,0 0,0 0,0 1,0-1,1 0,-1 0,0 0,0 0,1 0,-1 0,1 0,-1 1,0-1,1 0,0 0,-1 0,1 1,-1-1,1 0,0 1,-1-1,1 1,0-1,0 1,0-1,-1 1,1-1,0 1,0 0,0-1,0 1,0 0,0 0,0 0,0 0,0 0,0 0,26-13</inkml:trace>
  <inkml:trace contextRef="#ctx0" brushRef="#br0" timeOffset="34780.855">4804 3126,'-30'246,"32"-260,0 0,1 0,1 0,0 0,0 1,2 0,0 0,0 0,1 0,1 1,0 0,0 1,1 0,1 0,0 1,0 0,1 1,0 0,4-1,-13 9,0 1,0-1,0 1,0-1,0 1,0 0,0 0,0 0,0 0,0 0,0 0,0 1,0-1,0 1,0-1,0 1,0 0,0 0,0 0,-1 0,1 0,0 0,-1 0,1 1,0-1,-1 1,0-1,1 1,-1-1,0 1,0 0,0 0,0-1,0 1,0 0,-1 0,1 0,0 0,-1 0,0 0,1 0,-1 0,0 0,0 0,-1 2,1 97,-11-29,6-47,1 0,1 0,1 0,1 1,1-1,2 0,3 17,1-16</inkml:trace>
  <inkml:trace contextRef="#ctx0" brushRef="#br0" timeOffset="35541.742">5896 3126,'4'-3,"0"0,1 1,-1-1,0 1,1 0,-1 0,1 1,0-1,-1 1,1 0,0 0,0 1,0-1,0 1,0 0,-1 1,1-1,0 1,0 0,0 0,-1 0,1 1,0 0,-1 0,1 0,-1 0,0 1,0-1,0 1,0 0,0 0,-1 1,1-1,-1 1,0 0,0 0,0 0,-1 0,1 0,-1 1,0-1,0 1,-1-1,1 1,-1 0,0 1,-27 88,26-92,1-1,0 1,0-1,0 1,0-1,1 0,-1 0,0 1,0-1,1 0,-1 0,1-1,-1 1,1 0,-1 0,1-1,0 1,-1-1,1 1,0-1,-1 0,1 1,0-1,0 0,-1 0,1 0,0-1,-1 1,1 0,0-1,-1 1,1-1,1 0,7 1,-6 0,0 0,0 0,1 0,-1 0,0 1,0 0,0 0,0 0,0 0,0 1,0-1,0 1,0 0,0 0,-1 0,1 1,-1-1,0 1,0 0,0 0,0 0,0 0,0 1,-1-1,0 1,0 0,0-1,0 1,0 0,-1 0,0 0,1 0,-2 0,1 1,0-1,-1 0,0 0,0 1,0-1,0 0,-1 0,0 0,0 0,0 1,0-1,0 0,-1 0,0-1,0 1,0 0,0-1,-1 1,1-1,-4 3,4-1,-1-1,0 1,0-1,-1 0,1 0,-1-1,0 1,0-1,0 0,0 0,-1 0,1 0,-1-1,0 0,0 0,1 0,-1 0,-1-1,1 0,0 0,0 0,0-1,0 0,-1 0,1 0,0 0,0-1,0 0,-1 0,1-1,0 1,0-1,1 0,-1 0,0-1,1 1,-1-1,1 0,0 0,0-1,0 1,0-1,1 0,-4-4,0-15</inkml:trace>
  <inkml:trace contextRef="#ctx0" brushRef="#br0" timeOffset="36037.157">6340 3185,'0'210,"30"-359,-29 144,1 0,0 0,0 1,1-1,-1 1,1-1,0 1,0 0,0 0,1 0,-1 1,1-1,0 1,0 0,0 0,1 0,-1 1,1-1,-1 1,1 0,0 0,0 1,0 0,0-1,0 2,0-1,0 0,3 1,-5 0,0 1,-1-1,1 1,0-1,0 1,-1 0,1 0,-1 0,1 1,-1-1,1 1,-1-1,0 1,0 0,0 0,0 0,0 0,0 0,0 0,0 0,-1 1,0-1,1 1,-1-1,0 1,0-1,0 1,0 0,-1-1,1 1,-1 0,0 0,0 0,1-1,-2 1,1 0,0 1,-21 115,15-99,0 5,-17 105,22-126,1 0,0 0,0 0,0 0,1-1,-1 1,1 0,0 0,0 0,0-1,1 1,-1 0,1-1,0 1,0-1,0 0,0 0,1 1,-1-2,1 1,0 0,0 0,0-1,0 0,0 1,0-1,1 0,-1-1,3 2,16 3</inkml:trace>
  <inkml:trace contextRef="#ctx0" brushRef="#br0" timeOffset="36535.129">6546 2889,'6'-15,"1"1,1 0,0 0,0 1,2 0,0 1,0-1,1 2,0 0,1 0,0 1,1 0,0 1,1 1,0 0,0 1,9-3,-22 9,1 0,0 1,0-1,0 1,-1 0,1-1,0 1,0 0,0 0,0 0,-1 0,1 0,0 1,0-1,0 0,-1 1,1 0,0-1,0 1,-1 0,1 0,-1 0,1 0,-1 0,1 0,-1 0,0 0,1 1,-1-1,0 1,0-1,0 1,0-1,0 1,0 0,0-1,-1 1,1 0,-1-1,1 1,-1 0,0 0,1 0,-1 0,0-1,0 1,0 0,-1 0,1 0,0 0,-1 1,-25 95,-128 150,155-248,0-1,0 1,0 0,1 0,-1 0,0-1,0 1,0 0,1 1,-1-1,0 0,0 0,0 0,1 1,-1-1,0 1,0-1,0 1,0-1,0 1,0 0,0-1,0 1,0 0,0 0,0 0,0 0,-1-1,1 1,0 0,-1 1,1-1,-1 0,1 0,-1 0,1 0,-1 0,0 0,1 1,-1-1,0 0,0 0,0 0,0 1,0-1,0 0,0 0,-1 1,1-1,0 0,-1 0,1 0,-1 0,1 0,-1 0,1 0,-1 0,0 0,0 0,1 0,-1 0,0 0,0 0,0 0,0-1,0 1,0 0,0-1,-1 1,130-25,-99 25</inkml:trace>
  <inkml:trace contextRef="#ctx0" brushRef="#br0" timeOffset="36814.847">6871 3302,'20'0,"12"0,5 0,1 0,0 0,-2 0,-2 0,-7 0</inkml:trace>
  <inkml:trace contextRef="#ctx0" brushRef="#br0" timeOffset="37064.423">7314 3155,'-5'25,"-2"13,1 11,0 1,3 3,0-3,2 1,1-5,0-4,0-9</inkml:trace>
  <inkml:trace contextRef="#ctx0" brushRef="#br0" timeOffset="37684.277">8023 3420,'30'0,"15"0,5 0,-1 0,-4 0,-10 0</inkml:trace>
  <inkml:trace contextRef="#ctx0" brushRef="#br0" timeOffset="38195.757">8466 3302,'-31'213,"29"-224,1 1,0 0,1 0,0 0,0-1,1 1,1 0,0 0,0 0,1 0,0 0,1 1,0-1,0 1,1 0,0 0,1 1,0-1,0 1,1 1,0-1,0 1,1 0,0 1,0-1,0 2,1-1,0 1,0 1,1-1,-1 2,1-1,0 1,-1 1,1 0,9-1,-17 3,1 1,0-1,-1 1,1-1,-1 1,1 0,-1 0,1 0,-1 1,0-1,0 1,1-1,-1 1,0 0,0-1,0 1,-1 0,1 0,0 1,-1-1,1 0,-1 0,0 1,0-1,0 1,0-1,0 1,-1-1,1 1,-1 0,1-1,-1 1,0 0,0-1,0 1,-1 0,1-1,0 1,-1 1,-23 114,21-110,-8 30,0-6,2 0,1 0,2 1,1 0,1 0,2 13,2-43,0-1,0 1,0 0,1-1,-1 1,1-1,0 0,0 1,0-1,0 1,0-1,0 0,1 0,-1 0,1 0,0 0,-1 0,1 0,0 0,0-1,0 1,0-1,0 1,1-1,-1 0,0 0,1 0,-1 0,1 0,-1-1,1 1,-1-1,1 0,1 1,19 1</inkml:trace>
  <inkml:trace contextRef="#ctx0" brushRef="#br0" timeOffset="38913.4">8702 2889,'135'-25,"-133"25,1-1,-1 1,1 0,0 0,-1 0,1 0,0 0,-1 1,1-1,-1 1,1-1,-1 1,1 0,-1 0,1 0,-1 0,0 1,1-1,-1 1,0-1,0 1,0 0,0 0,-1 0,1 0,0 0,-1 0,1 0,-1 0,0 1,0-1,0 1,0-1,0 1,0-1,-1 1,1-1,-1 1,0 0,0-1,0 1,0 0,0-1,0 1,-1-1,1 1,-1 0,0 0,-56 106,56-107,1 0,-1-1,0 1,0 0,1 0,-1 0,1 0,0 0,-1 0,1 1,0-1,0 0,0 0,1 0,-1 0,0 0,1 0,-1 0,1 0,0 0,0 0,0-1,0 1,0 0,0 0,0-1,0 1,1 0,-1-1,1 1,-1-1,1 0,0 0,-1 1,1-1,0 0,0-1,0 1,0 0,0 0,0-1,0 1,0-1,0 0,0 1,0-1,0 0,1 0,0 0,0 1,0-1,0 1,0 0,0 0,0 1,0-1,0 0,0 1,-1 0,1 0,-1 0,1 0,-1 0,0 0,0 0,0 1,0-1,0 1,0 0,-1-1,1 1,-1 0,0 0,0 0,0 0,0 0,0 0,0 2,-5 3,-1 0,1-1,-1 1,0-1,-1 0,1-1,-1 1,-1-1,1 0,-1-1,0 0,0 0,-1 0,1-1,-1 0,0 0,-1-1,1 0,0-1,-1 0,1 0,-1-1,0 0,1 0,-1-1,0 0,0 0,1-1,-7-2,-24-15,44 13</inkml:trace>
  <inkml:trace contextRef="#ctx0" brushRef="#br0" timeOffset="39734.245">8967 3510,'5'0,"7"0,6 0,6 0,3 0,2 0,1 0,1 0,0 0,-5 0</inkml:trace>
  <inkml:trace contextRef="#ctx0" brushRef="#br0" timeOffset="40681.287">9026 3273,'0'20,"0"12,0 10,0 3,0 5,-4-3,-3-3,1 1,1-3,1-8</inkml:trace>
  <inkml:trace contextRef="#ctx0" brushRef="#br0" timeOffset="41282.427">9322 3273,'-31'260,"38"-282,1 1,1-1,1 1,1 1,0 0,1 1,2 0,0 1,11-11,-13 13,1 1,1 1,0 1,1 0,0 0,1 2,0 0,12-6,-27 17,0-1,0 0,0 0,0 0,0 1,1-1,-1 1,0-1,0 1,1-1,-1 1,0 0,1-1,-1 1,0 0,0 0,1 0,-1 0,0 0,1 1,-1-1,0 0,1 0,-1 1,0-1,0 1,1-1,-1 1,0 0,0-1,0 1,0 0,0 0,0 0,0 0,0 0,0 0,0 0,-1 0,1 0,0 0,-1 0,1 1,-1-1,1 0,-1 0,1 1,-1-1,0 0,0 1,0-1,0 0,0 0,0 1,0 0,-12 76,-4-23,7-36,2-1,0 1,2 1,0-1,1 1,0 0,2 0,0 0,2 0,0 0,1 0,1 0,1 0,1 0,1 0,0-1,1 0,7 13,3-11</inkml:trace>
  <inkml:trace contextRef="#ctx0" brushRef="#br0" timeOffset="42323.128">1318 4307,'-28'220,"66"-265,-8-13,-21 38,0 1,1 0,1 0,1 2,1-1,0 1,1 1,4-3,-18 18,1 0,0 0,-1 0,1 0,0 0,0 0,0 0,0 0,0 0,0 0,0 0,0 1,0-1,0 0,0 1,0-1,1 1,-1-1,0 1,0 0,0-1,1 1,-1 0,0 0,1 0,-1 0,0 0,1 0,-1 0,0 1,0-1,1 0,-1 1,0-1,0 1,0-1,1 1,-1-1,0 1,0 0,0 0,0 0,0-1,0 1,-1 0,1 0,0 0,0 0,-1 1,1-1,0 0,-1 0,1 0,-1 0,1 1,-1-1,0 0,0 1,7 85,-7-75,0-9,-2 35,2 1,2-1,1 0,2 0,1 0,2-1,2 0,11 27,1-18</inkml:trace>
  <inkml:trace contextRef="#ctx0" brushRef="#br0" timeOffset="43210.418">2559 4011,'-1'83,"5"-1,2 0,5 0,3 1,2 29,-18-111,0 0,0 0,0-1,0 1,0 0,-1-1,1 1,0-1,0 0,-1 0,1 0,0 0,0 0,-1-1,1 1,0 0,0-1,0 0,0 0,0 1,-1-1,1 0,1-1,-1 1,0 0,0-1,0 1,1-1,-1 1,1-1,-1 0,1 1,-1-1,1-1,-43-46,44 48,-1 0,0 1,1-1,-1 0,1 0,0 0,-1 1,1-1,0 0,-1 0,1 0,0 0,0 0,0 1,0-1,0 0,0 0,0 0,0 0,0 0,0 0,0 0,1 1,-1-1,0 0,1 0,-1 0,1 0,-1 1,0-1,1 0,0 1,-1-1,1 0,-1 1,1-1,0 0,0 1,-1-1,1 1,0 0,0-1,-1 1,1-1,0 1,0 0,0 0,0 0,0-1,0 1,-1 0,1 0,0 0,0 0,0 0,0 1,0-1,0 0,0 0,-1 0,1 1,0-1,0 1,0-1,-1 0,1 1,0 0,0-1,148 18,-147-18,0 0,0 1,0-1,1 1,-1-1,0 1,0 0,0 0,0 0,-1 0,1 1,0-1,0 0,-1 1,1-1,0 1,-1 0,0-1,1 1,-1 0,0 0,0 0,0 0,0 0,0 0,-1 0,1 0,0 0,-1 0,0 1,1-1,-1 0,0 0,0 0,-1 1,1-1,0 0,-1 0,1 0,-1 0,1 0,-1 0,0 0,0 0,-1 2,-51 93,52-95,0 0,-1-1,1 1,-1-1,1 1,-1-1,1 0,-1 0,0 0,1 0,-1 0,0 0,0 0,0 0,0-1,0 1,0-1,0 1,0-1,0 0,0 0,0 0,0 0,0 0,0 0,0-1,0 1,0-1,0 1,0-1,0 0,0 0,0 0,1 0,-1 0,0 0,1 0,-1-1,0 1,1 0,0-1,-1 0,1 1,0-1,0 0,0 1,0-1,0 0,0 0,1 0,-1 0,0 0,1 0,0 0,-1 0,1 0,0 0,0 0,0 0,1-2,-9-16</inkml:trace>
  <inkml:trace contextRef="#ctx0" brushRef="#br0" timeOffset="43675.234">2647 5163,'0'-5,"0"3,0 8,0 7,0 11,0 13,0 4,0 5,0 0,0-2,0-5,0-8</inkml:trace>
  <inkml:trace contextRef="#ctx0" brushRef="#br0" timeOffset="45067.849">4301 4219,'0'292,"62"-454,63-24,-124 186,-1-1,1 0,0 0,0 0,-1 0,1 1,0-1,0 0,0 1,0-1,0 0,-1 1,1 0,0-1,0 1,1-1,-1 1,0 0,0 0,0-1,0 1,0 0,0 0,0 0,0 0,0 1,0-1,0 0,0 0,0 1,0-1,1 0,-2 1,1-1,0 1,0-1,0 1,0 0,0-1,0 1,0 0,-1 0,1-1,0 1,-1 0,1 0,-1 0,1 0,-1 0,1 0,-1 0,1 0,-1 0,0 0,0 0,0 0,1 0,-1 0,0 1,0-1,-1 0,1 0,8 82,-8-74,43 398,-37-371</inkml:trace>
  <inkml:trace contextRef="#ctx0" brushRef="#br0" timeOffset="46077.173">3652 5371,'20'0,"11"0,7 0,5 0,2 0,-3 0,-8 0</inkml:trace>
  <inkml:trace contextRef="#ctx0" brushRef="#br0" timeOffset="48233.886">4124 5252,'2'-5,"1"0,0 0,0 0,0 1,1-1,0 1,0-1,0 1,0 1,0-1,1 0,0 1,0 0,0 0,0 1,0-1,0 1,1 0,-1 1,1-1,-1 1,1 0,0 0,0 1,-1 0,1 0,0 0,0 0,-1 1,1 0,0 1,-1-1,1 1,-1 0,0 0,0 1,0-1,0 1,0 0,0 1,0-1,-1 1,0 0,2 2,-5 1,-1 1,-1-1,1 0,-1 0,0 0,0 0,-1 0,0 0,0 0,-1 0,0-1,0 1,-1-1,1 0,-1 0,-1 0,1 0,-1-1,0 0,0 0,-1 0,1-1,-1 1,0-1,0-1,0 1,-1-1,1 0,-3 0,-7 9,-117 89,132-100,0 0,0-1,1 1,-1 0,0 0,1 0,-1 0,1 0,-1 0,1 0,-1 0,1 0,0 0,-1 0,1 0,0 0,0 0,0 0,0 0,0 1,0-1,0 0,0 0,0 0,1 0,-1 0,0 0,1 0,-1 0,1 0,-1 0,1 0,-1 0,1 0,0 0,-1 0,1-1,0 1,0 0,0 0,0-1,0 1,-1-1,1 1,0-1,0 1,1-1,-1 1,0-1,0 0,0 0,0 1,0-1,0 0,1 0,69 6,-67-6,8-1,21 3,0-2,0-1,-1-2,1-1,-1-2,1-1,-2-2,21-7,-35 8</inkml:trace>
  <inkml:trace contextRef="#ctx0" brushRef="#br0" timeOffset="48717.005">4626 5134,'23'253,"20"-411,-40 147,2 0,-1 0,2 0,-1 1,1-1,1 2,0-1,0 1,1 0,0 0,0 1,1 0,0 0,1 1,0 1,0-1,0 1,1 1,0 0,4-1,-10 9,0 1,0-1,0 1,-1 0,1 0,-1 0,0 1,0-1,0 1,-1 0,0 0,0 0,0 1,0-1,-1 1,0 0,0-1,-1 1,1 0,-1 0,-1 0,1 0,-1 0,0 0,0 0,-1 0,0 0,0 0,0 0,-1 0,-16 161,12-131,1 0,1 0,3 0,0 1,3-1,1 3,3-9</inkml:trace>
  <inkml:trace contextRef="#ctx0" brushRef="#br0" timeOffset="56526.164">5956 4307,'-6'0,"-5"0,3 0,8 0,9 0,8 0,7 0,3 0,3 0,1 0,0 0,0 0,0 0,-1 0,-4 0</inkml:trace>
  <inkml:trace contextRef="#ctx0" brushRef="#br0" timeOffset="57008.135">6340 4278,'5'-9,"2"0,-1 0,1 1,0 0,1 1,0 0,0 0,1 0,0 1,0 0,0 1,1 0,-1 1,1 0,0 0,1 1,-1 0,0 1,1 0,0 0,-1 2,1-1,0 1,6 1,-14 0,0 1,0-1,0 1,0 0,-1-1,1 1,-1 1,1-1,-1 0,0 0,1 1,-1-1,0 1,-1 0,1 0,0 0,-1-1,0 1,0 1,0-1,0 0,0 0,0 0,-1 0,0 1,1-1,-1 0,0 1,-1-1,1 0,-1 0,1 0,-1 1,0-1,0 0,0 0,-1 0,1 0,-1 0,0-1,1 1,-1 0,0-1,-1 1,1-1,0 0,-1 0,1 0,-1 0,0 0,0 0,1-1,-1 1,0-1,-2 1,-202 110,207-110,0 0,0-1,1 1,-1-1,1 1,-1 0,1-1,0 1,-1-1,1 0,0 1,0-1,0 0,0 1,0-1,0 0,1 0,-1 0,0 0,1 0,-1 0,0 0,1 0,-1-1,1 1,-1-1,1 1,0-1,-1 1,1-1,-1 0,1 0,0 0,-1 0,1 0,0 0,-1 0,1-1,-1 1,1 0,0-1,-1 0,329 8,-288-12,-5-1</inkml:trace>
  <inkml:trace contextRef="#ctx0" brushRef="#br0" timeOffset="57458.848">6959 4159,'-28'246,"28"-259,1 1,0-1,1 1,0 0,1-1,0 1,1 0,1 1,-1-1,2 1,0 0,0 0,1 1,0-1,1 2,0-1,1 1,0 0,0 1,8-5,-15 12,1 0,-1 0,1 0,0 1,-1-1,1 1,0-1,0 1,-1 0,1 0,0 1,-1-1,1 0,0 1,-1 0,1 0,-1-1,1 1,-1 1,1-1,-1 0,1 1,-1-1,0 1,0 0,0-1,0 1,0 0,0 0,-1 1,1-1,-1 0,1 0,-1 1,0-1,0 1,0-1,0 1,0 0,-1-1,1 1,-1 0,0-1,0 1,0 0,0 0,1 133,-23 64,23-198,-1-1,1 1,-1 0,1 0,0-1,0 1,0 0,0-1,0 1,0-1,0 1,0-1,1 1,-1-1,0 0,1 0,-1 0,1 0,0 0,-1 0,1 0,0 0,0 0,-1-1,1 1,0-1,0 0,0 1,0-1,-1 0,1 0,0 0,0 0,0-1,20-2</inkml:trace>
  <inkml:trace contextRef="#ctx0" brushRef="#br0" timeOffset="57860.364">7284 3982,'3'-11,"1"0,0 1,0-1,1 1,1 0,0 0,0 1,1 0,0 0,0 0,1 1,0 0,1 1,-1-1,2 2,-1-1,1 1,0 1,2-1,-11 6,1-1,0 1,0 0,0-1,0 1,0 0,0 0,0 1,0-1,0 0,0 1,0-1,0 1,-1-1,1 1,0 0,0 0,-1 0,1 0,0 0,-1 0,1 1,-1-1,1 0,-1 1,0-1,0 1,0-1,1 1,-2 0,1 0,0-1,0 1,0 0,-1 0,1 0,-1 0,0 0,1 0,-1-1,0 1,0 2,-6 84,-3-60,-2-1,0-1,-2 0,-1 0,-1-2,-1 0,-15 18,28-39,2-1,0-1,0 1,0-1,0 1,0-1,0 1,0 0,0-1,1 1,-1 0,0 0,1-1,0 1,-1 0,1 0,0 0,0 0,0-1,0 1,0 0,1 0,-1 0,0 0,1-1,0 1,-1 0,1 0,0-1,0 1,0 0,0-1,0 1,0-1,0 0,1 1,-1-1,0 0,1 1,-1-1,1 0,-1 0,1 0,0-1,-1 1,1 0,0-1,0 1,0-1,-1 1,1-1,0 0,0 0,0 0,0 0,0 0,1 0,60 35,-48-23</inkml:trace>
  <inkml:trace contextRef="#ctx0" brushRef="#br0" timeOffset="59902.129">6044 5222,'-2'-1,"0"-1,0 1,0-1,1 0,-1 0,1 0,-1 0,1 0,0 0,-1 0,1 0,0-1,1 1,-1 0,0 0,1-1,-1 1,1-1,0 1,0-1,0 1,0 0,0-1,0 1,1-1,-1 1,1 0,-1-1,1 1,0 0,0-1,1 1,0-3,0 0,0 1,1-1,0 1,0 0,0 0,1 0,-1 1,1-1,0 1,0-1,0 1,0 1,1-1,-1 0,1 1,-1 0,1 0,0 1,0-1,0 1,0 0,5 0,-8 0,1 1,0 0,-1 1,1-1,0 0,-1 1,1-1,-1 1,1 0,-1 0,1 0,-1 0,1 0,-1 0,0 1,0-1,0 1,0-1,0 1,0 0,0 0,0 0,-1 0,1 0,-1 1,1-1,-1 0,0 1,0-1,0 1,0-1,-1 1,1-1,-1 1,1 0,-1-1,0 1,0-1,0 1,0 0,-1-1,1 1,-1 0,1-1,-1 1,-57 209,57-192,6-35,2-11,-3 13,0 1,1-1,0 1,1 0,0 0,1 0,0 1,1 0,0 0,1 1,0 0,1 1,0 0,0 0,1 1,0 1,1 0,-1 0,1 1,1 0,-10 5,0 1,0 0,0 0,0 0,0 0,0 1,0-1,-1 1,1 0,0-1,0 1,-1 0,1 1,0-1,-1 0,1 1,-1 0,0-1,1 1,-1 0,0 0,0 0,0 1,0-1,-1 0,1 1,-1-1,1 1,-1-1,0 1,0 0,0 0,0-1,-1 1,1 0,-1 0,1 0,-1 0,0 0,0 0,-1 123,-43 38,34-138,1 1,2-1,0 1,2 1,1-1,1 1,1-1,2 15,1-37,0-1,0 1,1-1,-1 0,1 0,0 0,1 0,-1 0,1 0,-1 0,1-1,0 1,1-1,-1 0,0 0,1 0,0 0,0-1,0 1,0-1,0 0,0-1,0 1,1 0,-1-1,0 0,1 0,0-1,-1 1,1-1,-1 0,1 0,2-1,30 4</inkml:trace>
  <inkml:trace contextRef="#ctx0" brushRef="#br0" timeOffset="60600.399">6487 4957,'1'-7,"0"1,1 0,-1 0,2 0,-1 0,0 0,1 0,0 1,1-1,-1 1,1 0,0 0,0 0,1 1,-1-1,1 1,0 0,0 0,1 1,-1-1,1 1,-1 1,1-1,0 1,0 0,0 0,0 1,1-1,-1 1,0 1,1-1,-1 1,0 0,1 1,-1 0,0 0,1 0,-1 0,0 1,1 0,-5-1,1 1,0-1,-1 0,1 1,-1-1,0 1,1 0,-1-1,0 1,0 0,0 1,0-1,0 0,-1 0,1 1,-1-1,0 1,1-1,-1 1,0 0,0 0,-1-1,1 1,-1 0,1 0,-1 0,0 0,0-1,0 1,0 0,-1 0,1 0,-1 0,0-1,1 1,-2 1,-44 96,-51 21,98-119,0 0,1 0,-1 0,0 0,0-1,1 1,-1-1,1 1,-1-1,1 0,0 1,0-1,-1 0,1 0,0 0,0 0,0 0,0-1,0 1,0-1,0 1,0-1,1 0,-1 0,0 0,0 0,0 0,0 0,0 0,0-1,0 1,0-1,0 0,0 1,0-1,0 0,1-1,3 2,119-5,-98 4</inkml:trace>
  <inkml:trace contextRef="#ctx0" brushRef="#br0" timeOffset="61209.191">6900 5371,'5'0,"7"0,6 0,5 0,9 0,4 0,1 0,-1 0,-2 0,-6 0</inkml:trace>
  <inkml:trace contextRef="#ctx0" brushRef="#br0" timeOffset="61587.11">7343 5104,'0'20,"-5"17,-1 12,-1 3,2 2,2 2,0-3,2-6,1-5,0-6,5-8,2-9</inkml:trace>
  <inkml:trace contextRef="#ctx0" brushRef="#br0" timeOffset="62597.135">8466 4219,'-31'308,"32"-317,0 0,0 0,1 0,0 1,0-1,1 0,0 1,1-1,0 1,0 0,1 1,0-1,0 1,1 0,0 0,0 0,0 1,1 0,0 0,0 1,1 0,-1 0,7-2,-9 9,-1 0,1 1,0 0,-1 0,0 0,1 0,-1 1,-1-1,1 1,-1 0,1 1,-1-1,0 0,0 1,-1 0,0 0,1-1,-2 1,1 1,0-1,-1 0,0 0,0 0,-1 1,0-1,1 0,-2 1,1-1,-1 0,0 1,0-1,0 0,-1 3,2 3,-6 195,1-183,-2-9</inkml:trace>
  <inkml:trace contextRef="#ctx0" brushRef="#br0" timeOffset="63361.236">8702 4129,'77'-65,"-75"64,-1 0,1 0,-1 0,1 0,-1 0,1 0,0 0,-1 1,1-1,0 1,0-1,-1 1,1 0,0 0,0 0,0 0,0 0,-1 0,1 0,0 0,0 1,-1-1,1 1,0-1,0 1,-1 0,1-1,-1 1,1 0,-1 0,1 0,-1 1,1-1,-1 0,0 0,0 1,1-1,-1 1,0-1,-1 1,1-1,0 1,0 0,-1-1,1 1,-1 0,1 0,-1-1,0 1,1 0,-1 0,0 0,-30 91,9-54,21-37,0-1,0 1,1-1,-1 0,1 1,-1-1,1 1,-1-1,1 0,0 0,0 1,0-1,0 0,0 0,0 0,0 0,0 0,0 0,0 0,0 0,1 0,-1-1,0 1,1-1,-1 1,0-1,1 1,-1-1,1 1,-1-1,1 0,-1 0,1 0,-1 0,0 0,1 0,-1-1,1 1,-1 0,1-1,-1 1,1-1,19 4,-19-2,1 0,-1 0,0 0,0 0,1 0,-1 0,0 1,0-1,0 1,0-1,0 1,-1 0,1 0,0-1,-1 1,0 1,1-1,-1 0,0 0,0 0,0 1,0-1,0 0,-1 1,1-1,-1 1,0-1,1 1,-1-1,0 1,-1-1,1 1,0-1,-1 1,1-1,-1 0,0 1,0-1,0 0,0 1,0-1,-1 1,-71 80,-39-53,98-30</inkml:trace>
  <inkml:trace contextRef="#ctx0" brushRef="#br0" timeOffset="63686.997">9116 4543,'10'0,"8"0,7 0,3 0,2 0,2 0,-1 0,0 0,0 0,-1 0,-4 0</inkml:trace>
  <inkml:trace contextRef="#ctx0" brushRef="#br0" timeOffset="64166.623">9529 4307,'0'272,"1"-287,1-1,1 0,0 1,1 0,0 0,2 0,0 0,0 1,1 0,1 0,0 1,1 0,1 1,0 0,0 0,1 1,1 0,11-8,-22 18,0-1,0 1,0 0,0 0,0 0,0 0,0 0,1 0,-1 1,0-1,0 0,1 1,-1-1,0 1,1-1,-1 1,1 0,-1-1,1 1,-1 0,1 0,-1 0,1 0,-1 0,0 0,1 1,-1-1,1 0,-1 1,0-1,1 1,-1-1,0 1,1 0,-1 0,0 0,0-1,0 1,1 0,-1 0,0 0,-1 1,1-1,0 0,0 0,0 0,-1 1,1-1,0 0,-1 1,0-1,1 1,-1-1,0 1,8 87,-8-78,-6 270,6-250</inkml:trace>
  <inkml:trace contextRef="#ctx0" brushRef="#br0" timeOffset="64849.824">8820 5252,'-11'24,"1"1,1 0,1 0,2 1,0 0,2 0,0 1,2-1,1 0,2 10,-1-30,1-1,0 1,1 0,-1-1,1 0,0 1,0-1,1 0,-1 0,1 0,1 0,-1-1,0 1,1-1,0 0,0 0,0 0,1-1,-1 1,1-1,0 0,0 0,0-1,0 1,1-1,-1-1,0 1,1-1,-1 1,1-2,0 1,-1-1,2 1,9 0,1 0,-1 0,1-2,-1 0,1-1,-1 0,0-1,0-1,0-1,0-1,1 0,-8 1,0 0,0 0,0-1,-1 0,0 0,0-1,0-1,-1 1,0-1,-1 0,1 0,-2-1,1 0,-1 0,0 0,-1-1,0 0,-1 1,0-1,-1-1,1 1,-2 0,0 0,0-1,-1 1,0-1,-1 1,0 0,0-1,-2-2,0-1,0 0,0 0,-2 0,0 1,0 0,-1 0,-1 0,0 1,-1 0,0 0,-1 1,0 0,-1 0,0 1,0 1,-1 0,-1 0,1 1,-2 0,1 1,-1 1,-1-1,5 5,0 1,0 0,0 0,-1 1,1 0,0 1,0 0,0 0,0 1,0 0,0 1,0 0,0 0,1 1,0 0,-1 0,2 1,-1 0,0 1,1-1,0 1,1 1,-1-1,1 1,0 1,1-1,0 1,-5 8,-30 36</inkml:trace>
  <inkml:trace contextRef="#ctx0" brushRef="#br0" timeOffset="66353.359">314 7290,'-13'-9,"1"0,1-1,-1 0,2 0,-1-2,2 1,-1-1,2 0,-1-1,2 0,0 0,0-1,1 0,1 0,0-1,1 1,1-1,0 0,1 0,1 0,0 0,1 0,0 0,2 0,-1 0,2 0,0 0,1 1,0-1,1 1,1 0,5-9,-3 10,0 0,1 1,0 0,1 0,0 1,1 0,1 1,-1 0,2 1,-1 1,1-1,0 2,1 0,6-2,-16 10,0 0,0 0,-1 1,1-1,0 1,-1 0,1 0,-1 0,1 0,-1 1,0 0,0-1,0 1,0 0,-1 0,1 1,-1-1,0 0,0 1,0-1,0 1,0 0,-1 0,0 0,0 0,0 0,0 0,-1 0,1 0,-1 0,0 0,0 0,-1 0,1 0,-1 0,0 0,0 0,0 0,-1 0,2 9,1 41,-3-33,0 0,1 1,1-1,2 0,0 0,1 0,0-1,2 1,1-1,0 0,2 0,0 0,1-1,1-1,1 0,0 0,2-1,2 3,-13-18,-1 1,1-1,0 0,0 1,0-1,0 0,1 0,-1-1,1 1,-1 0,1-1,-1 1,1-1,0 0,0 0,-1 0,1 0,0-1,0 1,0-1,0 0,0 1,0-1,0-1,0 1,0 0,0-1,0 1,0-1,-1 0,1 0,0 0,0-1,-1 1,1 0,-1-1,1 0,-1 0,0 1,1-1,-1-1,0 1,0 0,-1 0,1-1,0-1,15-126,-15 127,1 1,0-1,-1 1,1-1,0 1,0 0,0 0,0 0,0 1,1-1,-1 1,0-1,1 1,-1 0,1 0,-1 1,1-1,0 1,-1 0,1 0,0 0,-1 0,1 1,-1-1,1 1,0 0,-1 0,0 0,1 1,-1-1,5 1,350 88,-440-82,-60-11,159 3</inkml:trace>
  <inkml:trace contextRef="#ctx0" brushRef="#br0" timeOffset="74607.088">4183 6640,'-10'10,"-8"13,-2 14,-1 9,1 13,6 6,4 2,9-1,10-5,13-5,14-5,9-7,9-11,-6-12</inkml:trace>
  <inkml:trace contextRef="#ctx0" brushRef="#br0" timeOffset="75228.587">4744 6817,'0'21,"-5"15,-7 8,-1 6,-3 0,-5-4,2-5,-1-4,3-3,0-8,-3-8,2-8</inkml:trace>
  <inkml:trace contextRef="#ctx0" brushRef="#br0" timeOffset="75493.35">4597 6788,'5'30,"6"20,2 7,4 3,3-3,4-7,-2-6,5-6,3-4,1-9,-4-7</inkml:trace>
  <inkml:trace contextRef="#ctx0" brushRef="#br0" timeOffset="75850.889">4804 6522,'0'0,"5"-13,1 1,0 1,1-1,1 1,0 1,0-1,1 1,0 1,1-1,0 2,1-1,0 1,0 1,0 0,1 1,11-5,-20 12,0 1,-1-1,1 0,-1 1,1 0,-1 0,0 0,0 0,0 0,0 0,0 0,0 1,-1-1,1 0,-1 1,1 0,-1-1,0 1,0 0,0 0,-1 0,1-1,-1 1,1 0,-1 0,0 0,0 0,0 0,0 0,-1 0,1 0,-1-1,0 1,0 0,0 0,0 0,0-1,-1 1,1-1,-2 2,-101 203,84-175,18-31,0 0,0 0,0 0,0 1,1-1,-1 1,1 0,-1-1,1 1,-1 0,1 0,0 0,0 0,0 0,0 0,0 0,1 0,-1 0,1 0,-1 0,1 1,0-1,0 0,0 0,0 1,0-1,0 0,0 0,1 0,-1 1,1-1,0 0,0 0,0 0,0 0,0 0,0 0,0 0,1 0,-1-1,0 1,1 0,0-1,-1 0,1 1,0-1,0 0,0 1,0-1,0 0,0-1,0 1,0 0,0 0,0-1,2 1,60 6,-38-2</inkml:trace>
  <inkml:trace contextRef="#ctx0" brushRef="#br0" timeOffset="76099.327">5039 7024,'35'0,"17"0,10 0,-2 5,-5 2,-12-1</inkml:trace>
  <inkml:trace contextRef="#ctx0" brushRef="#br0" timeOffset="76580.286">5482 6995,'6'-10,"0"-1,0 2,1-1,1 1,0 0,0 0,0 1,1 0,0 1,1 0,-1 0,2 1,-1 0,0 1,1 0,0 1,0 0,1 1,-1 0,1 1,-1 0,1 1,8-1,-18 3,0-1,1 0,-1 1,0 0,0-1,0 1,0 0,0 0,0 0,0 0,0 0,0 1,0-1,0 1,-1-1,1 1,-1-1,1 1,-1 0,0 0,1 0,-1 0,0 0,0 0,0 0,-1 0,1 0,0 1,-1-1,0 0,1 0,-1 0,0 1,0-1,0 0,0 1,-1-1,1 0,-1 0,1 0,-1 1,0-1,0 0,0 0,0 0,-1 1,-57 93,-114 78,173-174,-1 0,0 1,1-1,-1 1,1-1,-1 1,1-1,-1 1,1-1,-1 1,1-1,-1 1,1-1,0 1,-1 0,1-1,0 1,0 0,-1-1,1 1,0 0,0 0,0-1,0 1,0 0,0-1,0 1,0 0,0 0,0-1,1 1,-1 0,0-1,0 1,1 0,-1-1,0 1,1 0,-1-1,1 1,-1-1,0 1,1-1,0 1,-1-1,1 1,-1-1,1 0,-1 1,1-1,0 1,-1-1,1 0,0 0,-1 0,1 1,0-1,0 0,-1 0,1 0,0 0,-1 0,1 0,0 0,0 0,-1-1,1 1,0 0,-1 0,2-1,65-10,-53 7,131-8,-113 11</inkml:trace>
  <inkml:trace contextRef="#ctx0" brushRef="#br0" timeOffset="77014.964">5985 6906,'5'168,"-1"-186,0-1,1 1,1 0,1 0,0 1,1 0,1 0,1 1,0 0,2 1,-1 0,2 0,0 2,7-6,-19 17,0 1,0-1,1 1,-1 0,1 0,-1 0,1 0,-1 0,1 0,0 0,-1 0,1 0,0 1,0-1,-1 1,1-1,0 1,0 0,0 0,0 0,0 0,-1 0,1 0,0 0,0 1,0-1,0 1,-1-1,1 1,0 0,0 0,-1 0,1-1,-1 2,1-1,-1 0,1 0,-1 0,0 1,1-1,-1 1,0-1,0 1,0-1,0 1,0 0,15 87,-28 22,2 110,16-188</inkml:trace>
  <inkml:trace contextRef="#ctx0" brushRef="#br0" timeOffset="66680.568">1909 6788,'-25'20,"-8"17,1 12,6 7,13 5,13 2,17-5,15-2,13-6,14-6,11-11,4-10,-10-10</inkml:trace>
  <inkml:trace contextRef="#ctx0" brushRef="#br0" timeOffset="72114.118">2529 6846,'-5'6,"-7"10,-11 14,-7 7,-3 6,-1 2,0 2,6-1,8-3,2-10,4-15,4-10</inkml:trace>
  <inkml:trace contextRef="#ctx0" brushRef="#br0" timeOffset="72360.118">2263 6758,'10'25,"3"14,5 9,-1 8,2-2,3-4,2-6,2-5,2-5,-4-3,-1-6,-4-8</inkml:trace>
  <inkml:trace contextRef="#ctx0" brushRef="#br0" timeOffset="72937.998">2677 7024,'10'-5,"13"-2,14 1,4 1,6 2,0 0,-3 2,-5 1,-13 0,-16 5,-10 2</inkml:trace>
  <inkml:trace contextRef="#ctx0" brushRef="#br0" timeOffset="73420.116">3149 6817,'1'246,"0"-258,0-1,1 1,1 0,-1 0,2 0,0 0,0 0,1 1,1 0,0 0,0 0,1 0,1 1,0 1,0-1,0 1,1 1,1-1,0 2,0-1,0 1,1 0,-7 8,0 0,1 0,-1 0,-1 1,1 0,0-1,0 1,-1 1,1-1,-1 0,1 1,-1 0,0 0,0 0,0 0,-1 0,1 0,-1 1,1-1,-1 1,-1 0,1 0,0 0,-1 0,0 0,0 0,0 0,0 0,-1 0,1 0,-1 0,0 1,0-1,-1 0,1 0,-1 0,0 2,3 12,18 185,-14-183</inkml:trace>
  <inkml:trace contextRef="#ctx0" brushRef="#br0" timeOffset="73683.219">3621 6640,'10'30,"4"20,-1 12,-3 10,-3 3,-2-1,-3-4,-6-3,-7-2,-8-9,-5-8,2-12</inkml:trace>
  <inkml:trace contextRef="#ctx0" brushRef="#br0" timeOffset="90714.234">7196 6906,'40'218,"-39"-218,0 1,0-1,0 0,0 1,0-1,0 0,0 0,0 0,0 1,0-1,0 0,0 0,0 0,0-1,0 1,0 0,0 0,0-1,0 1,-1 0,1-1,0 1,0-1,0 1,0-1,0 1,-1-1,1 0,0 1,0-1,-1 0,1 0,-1 1,1-1,0 0,-1 0,0 0,1 0,-1 0,1 0,-1 0,0 0,0 0,0 0,0 0,0 0,1 0,-2 0,1 0,0 0,0 0,0 0,0 0,-1 0,1 0,0 0,-1 1,1-1,-1 0,1 0,-1-1,3-5,-1-4,2 0,-1 0,1 1,1-1,0 1,1 0,0 0,0 0,1 1,0-1,1 1,0 1,0 0,1 0,0 0,0 1,1 0,0 0,0 1,1 0,-1 1,5-1,-12 5,1 0,-1 1,0 0,1 0,-1-1,0 1,1 1,-1-1,0 0,1 0,-1 1,0 0,0-1,0 1,1 0,-1 0,0 0,0 0,0 1,0-1,0 0,-1 1,1-1,0 1,-1 0,1 0,-1-1,0 1,1 0,-1 0,0 0,0 0,0 1,0-1,-1 0,1 0,-1 1,1-1,-1 0,0 1,0-1,0 2,-3 112,1-101,-16 207,18-219,0-1,0 1,0 0,0-1,1 1,-1-1,1 1,0-1,0 1,0-1,0 0,0 1,0-1,1 0,-1 0,1 0,-1 0,1 0,0 0,0 0,0-1,0 1,0-1,0 1,0-1,1 1,15 4</inkml:trace>
  <inkml:trace contextRef="#ctx0" brushRef="#br0" timeOffset="91150.38">7550 6581,'-1'-6,"1"0,0 0,0 0,0 0,1-1,0 2,0-1,0 0,1 0,0 0,0 1,1-1,-1 1,1-1,1 1,-1 0,1 0,-1 1,1-1,1 1,-1 0,1 0,4-3,-6 7,0 1,0 0,0 0,0 1,0-1,0 1,0 0,0-1,0 1,-1 0,1 1,-1-1,1 0,-1 1,0-1,0 1,0 0,0 0,-1-1,1 1,-1 0,0 1,0-1,0 0,0 0,0 0,-1 1,1-1,-1 0,0 1,0-1,0 0,0 1,-1-1,1 0,-1 2,0 21,-1 0,0 0,-2 0,-1-1,-1 1,-2-1,0 0,-1-1,-2 0,0 0,-2-1,0-1,-13 15,27-37,-1 0,1 0,-1-1,1 1,-1 0,1 0,-1 0,1 0,-1 0,1-1,0 1,-1 0,1 0,-1 0,1 1,-1-1,1 0,-1 0,1 0,0 0,-1 0,1 1,-1-1,1 0,-1 1,1-1,-1 0,0 1,1-1,-1 0,1 1,-1-1,0 1,1-1,-1 1,0-1,1 1,-1-1,0 1,0-1,0 1,0-1,1 1,-1-1,0 1,0-1,0 1,0 0,0-1,0 1,0-1,0 1,0-1,-1 1,1-1,0 1,0-1,0 1,-1 0,1-1,0 0,-1 1,1-1,0 1,-1-1,59-18,-48 14,52-13,-35 11</inkml:trace>
  <inkml:trace contextRef="#ctx0" brushRef="#br0" timeOffset="91429.666">7874 7054,'16'0,"9"0,6 0,2 0,6 0,2 0,3 0,-6 0</inkml:trace>
  <inkml:trace contextRef="#ctx0" brushRef="#br0" timeOffset="91897.835">8318 6788,'18'-51,"-6"114,-2 17,-4-48,-1 1,-2-1,-2 1,0 0,-3-1,0 1,-2 0,-2 2,5-32,1-1,-1 1,1-1,-1 0,0 1,0-1,0 1,0-1,0 0,0 0,-1 0,1 0,-1 0,0 0,1 0,-1 0,0-1,0 1,0-1,0 1,0-1,-1 0,1 0,0 0,-1 0,1 0,0 0,-1-1,1 1,-1-1,1 0,-1 1,1-1,-1 0,1-1,-1 1,1 0,-1-1,-1 0,46-18,155-17,-170 35</inkml:trace>
  <inkml:trace contextRef="#ctx0" brushRef="#br0" timeOffset="92193.061">8702 6670,'10'25,"8"18,2 13,1 10,-1 6,-6-1,-4-2,-4-7,-9-5,-7-1,-9-6,0-11</inkml:trace>
  <inkml:trace contextRef="#ctx0" brushRef="#br0" timeOffset="89939.224">6516 7024,'5'0,"7"0,11 0,12 0,15 0,9 0,4 0,2 0,-5 0,-8 5,-12 2</inkml:trace>
  <inkml:trace contextRef="#ctx0" brushRef="#br0" timeOffset="90184.099">6693 6788,'-5'25,"-1"19,0 11,1 7,1 2,12 6,14 6,3-10</inkml:trace>
  <inkml:trace contextRef="#ctx0" brushRef="#br0" timeOffset="94445.628">9972 6080,'342'-13,"325"-54,-559 56,-106 10,-14 2</inkml:trace>
  <inkml:trace contextRef="#ctx0" brushRef="#br0" timeOffset="95094.742">9794 6080,'-45'15,"0"3,0 1,2 2,1 3,0 1,-6 7,-39 22,-300 172,325-185,46-27</inkml:trace>
  <inkml:trace contextRef="#ctx0" brushRef="#br0" timeOffset="95638.272">8938 6404,'0'5,"-5"7,-2 6,-4 0,-1 2,2 3,-2-3,0 0,8-3,10-4,8-10,7-5,5-2,3-1,2 1,0 1,-5 1</inkml:trace>
  <inkml:trace contextRef="#ctx0" brushRef="#br0" timeOffset="96879.177">11567 5725,'-169'519,"336"-1061,-167 540,0 1,-1 0,1 0,0 0,0-1,0 1,0 0,0 0,0 0,0-1,0 1,0 0,0 0,1-1,-1 1,0 0,1 0,-1 0,1 0,0 0,-1 0,1 0,0 0,0 0,-1 0,1 0,0 0,0 0,0 0,0 1,0-1,0 1,0-1,0 0,1 1,-1 0,0-1,0 1,0 0,1-1,-1 1,0 0,0 0,0 0,1 0,-1 0,0 0,0 1,1-1,-1 0,0 0,0 1,0-1,0 1,1 0,20 180,-22-144,1 55,20 223,-13-288,1-8</inkml:trace>
  <inkml:trace contextRef="#ctx0" brushRef="#br0" timeOffset="97144.232">11449 6138,'20'0,"17"0,7 0,6 0,-1 0,-3 5,-10 1</inkml:trace>
  <inkml:trace contextRef="#ctx0" brushRef="#br0" timeOffset="97456.035">11862 6020,'-4'0,"1"0,-1 1,1-1,-1 1,1 0,-1-1,1 2,-1-1,1 0,0 1,-1-1,1 1,0 0,0 0,1 0,-1 0,0 1,1-1,-1 1,1 0,0-1,0 1,0 0,0 0,0 1,1-1,-1 0,1 1,0-1,0 0,0 1,0-1,1 1,0 0,-1-1,1 1,1-1,-1 1,0-1,1 1,0-1,0 1,0 0,126 155,-127-156,1-1,-1 0,0 0,0 0,0 0,0 0,0 1,0-1,-1 0,1 0,-1 0,1 0,-1 0,0 0,0 0,0 0,0 0,0 0,0-1,0 1,-1 0,1-1,-1 1,1-1,-1 1,0-1,1 0,-1 1,0-1,0 0,0 0,0-1,0 1,0 0,0-1,0 1,0-1,0 1,-1-1,1 0,0 0,0 0,-1-1,-99-5,75-25,25 12</inkml:trace>
  <inkml:trace contextRef="#ctx0" brushRef="#br0" timeOffset="97707.191">12069 6080,'0'25,"0"18,0 7,-5 5,-1-2,-1-5,2-5,1-6,2-8</inkml:trace>
  <inkml:trace contextRef="#ctx0" brushRef="#br0" timeOffset="97973.155">12039 6020,'25'-10,"14"-3,-1 5,-5 9,-10 15,-13 10,-13 4,-7 4,-6-6,-6-1,-3-6,2-6</inkml:trace>
  <inkml:trace contextRef="#ctx0" brushRef="#br0" timeOffset="98434.878">12276 6020,'3'0,"0"0,0 0,0 0,0 0,0 0,0 1,0-1,0 1,0 0,0 0,0 0,0 0,-1 1,1-1,-1 1,1-1,-1 1,1 0,-1 0,0 0,0 0,0 1,0-1,0 0,0 1,-1 0,1-1,-1 1,0 0,1 0,-2-1,1 1,0 0,0 0,-1 0,0 0,1 0,-1 0,0 0,-1 1,1-1,0 0,-1 0,0-1,0 1,1 0,-2 0,1 0,0 0,-1-1,1 1,-1-1,0 1,0-1,0 0,0 1,-1 0,-64 135,67-138,-1 1,1 0,0 0,0 0,0 0,0 0,0 0,0 0,0 0,0 0,0 0,1 0,-1 0,0 0,0 0,1-1,-1 1,1 0,-1 0,1 0,-1-1,1 1,0 0,-1 0,1-1,0 1,-1 0,1-1,0 1,0-1,0 1,-1-1,1 0,0 1,0-1,0 0,0 1,0-1,0 0,0 0,0 0,0 0,0 0,-1 0,1 0,0 0,0 0,0-1,0 1,0 0,0 0,0-1,0 1,0-1,-1 1,1-1,0 1,0-1,-1 1,1-1,0 0,0 0,53-36,-45 29,0-1,-1-1,0 1,-1-1,0-1,-1 0,0 1,0-2,-1 1,-1-1,0 0,1-4,-6 22,0 0,0-1,1 1,0 0,0 0,0-1,1 1,0 0,0-1,0 1,1-1,-1 1,1-1,1 1,-1-1,1 0,0 0,0-1,0 1,1 0,0-1,0 0,0 0,0 0,4 2,73 19,-38-19</inkml:trace>
  <inkml:trace contextRef="#ctx0" brushRef="#br0" timeOffset="98792.603">13073 5902,'-5'0,"0"0,1 1,-1-1,0 1,0 0,1 0,-1 1,0-1,1 1,0 0,-1 0,1 1,0-1,0 1,0 0,0 0,1 0,-1 1,1-1,0 1,0 0,0 0,1 0,-1 0,1 0,0 1,0-1,0 1,1-1,0 1,-1 0,2-1,-1 1,1 0,-1 0,1 0,0-1,1 1,-1 0,1 0,0 0,1 0,7 59,-3 82,-8-142,1-1,0 0,-1 1,0-1,0 0,0 0,0 0,-1 0,1 0,-1 0,1-1,-1 1,0-1,0 0,0 0,0 0,-1 0,1-1,0 1,-1-1,1 0,-1 0,1 0,-1 0,0-1,1 1,-1-1,0 0,1 0,-1 0,0-1,0 1,1-1,-1 0,1 0,-1 0,1-1,-1 1,1-1,-11-11</inkml:trace>
  <inkml:trace contextRef="#ctx0" brushRef="#br0" timeOffset="99060.031">13161 6049,'-5'25,"-1"14,-1 4,2 1,2-2,5-4,4-8</inkml:trace>
  <inkml:trace contextRef="#ctx0" brushRef="#br0" timeOffset="99631.257">13339 6138,'-46'79,"49"-121,-2 38,0 1,1-1,-1 1,1 0,-1-1,1 1,0 0,1 0,-1 0,0 0,1 1,0-1,-1 1,1-1,0 1,0 0,0 0,1 0,-1 1,0-1,1 1,-1 0,1 0,-1 0,1 0,0 0,-1 1,1 0,0 0,0 0,-1 0,1 0,0 1,-1-1,1 1,1 1,0 75,-5-66,24-40,-19 22,-1 0,1 1,0 0,1 0,0 0,0 0,0 1,0 0,1 0,0 1,0 0,0 0,0 1,1 0,0 0,-1 0,1 1,0 0,1 1,-6 3,0 1,0 0,-1 0,1 0,-1 0,0 1,0-1,0 1,0-1,-1 1,1-1,-1 1,0 0,0 0,0 0,-1 0,1 0,-1 0,0 0,0 0,0-1,-1 1,0 0,1 0,-1 0,0 0,-1 0,1-1,-1 1,0-1,0 1,0 0,1-2,-8 26,6-22,0 1,1-1,-1 0,1 1,1 0,-1 0,1-1,0 1,1 0,0 0,0 0,0 0,1-1,0 1,0 0,1 0,1 2,7 4</inkml:trace>
  <inkml:trace contextRef="#ctx0" brushRef="#br0" timeOffset="99878.092">13694 6138,'-10'30,"-9"20,0 7,2 3,4-3,5-7,3-6,3-6,1-4,2-3,0-7</inkml:trace>
  <inkml:trace contextRef="#ctx0" brushRef="#br0" timeOffset="100192.624">13664 6049,'13'-6,"0"0,0 0,1 1,0 1,0 0,0 1,1 1,-1 0,1 1,-1 0,1 1,0 1,-1 1,1 0,-1 0,0 1,0 1,0 1,0 0,-1 1,8 4,-18-8,0 1,0 1,0-1,0 0,-1 1,1-1,-1 1,0 0,0 0,0 0,-1 0,0 0,1 0,-1 0,0 0,-1 1,1-1,-1 0,0 1,0-1,0 0,-1 1,0-1,1 0,-1 0,-1 1,1-1,-1 0,1 0,-1-1,0 1,-1 0,1 0,-1-1,1 0,-1 1,-2 0,-5 9,-1-2,0 1,-1-2,0 1,-1-2,0 0,0 0,-1-1,-12 5,-93 26,87-34</inkml:trace>
  <inkml:trace contextRef="#ctx0" brushRef="#br0" timeOffset="100455.324">14137 5725,'-5'25,"-7"18,-1 17,1 9,4 7,2 1,2-3,3-8,0-11,6-10,7-13,7-11,0-9</inkml:trace>
  <inkml:trace contextRef="#ctx0" brushRef="#br0" timeOffset="100829.462">14313 6227,'11'8,"0"-1,0 1,1-2,0 0,0 0,1-1,-1-1,1 0,0-1,0 0,1-1,-1 0,0-1,1-1,-1 0,0-1,1 0,-1-1,0-1,0 0,7-2,-18 3,0 1,0 0,0-1,0 1,-1-1,1 1,0-1,-1 0,1 1,-1-1,0 0,0 0,0 0,0 0,0-1,0 1,0 0,0 0,-1 0,0-1,1 1,-1 0,0-1,0 1,0 0,0-1,0 1,-1 0,1 0,-1-1,1 1,-1 0,0 0,0 0,0 0,0 0,0 0,-1 0,1 0,-1 0,1 0,-1 1,0-1,1 1,-1-1,0 1,0 0,0-1,0 1,0 0,0 0,0 0,-1 1,1-1,0 1,0-1,-1 1,1 0,0 0,-1-1,1 2,0-1,-3 0,-15-3,0 0,-1 1,1 1,-1 1,1 1,-1 1,1 1,0 0,0 2,0 0,0 1,1 1,0 1,0 1,1 0,0 1,1 2,0-1,1 2,0 0,-3 5,16-16,1 0,-1 0,1 0,0 1,0-1,0 1,0 0,1-1,-1 1,1 0,-1 0,1 0,0 0,0 0,0 0,0 0,1 0,0 0,-1 1,1-1,0 0,0 0,1 0,-1 1,1-1,-1 0,1 0,0 0,0 0,1 0,-1 0,1 0,-1 0,1-1,0 1,0-1,0 1,0-1,0 0,1 1,-1-1,1 0,-1-1,1 1,0 0,0-1,0 0,0 1,0-1,0 0,0-1,0 1,3 0,17 7,0-2,0 0,1-2,-1 0,1-2,0 0,0-2,0 0,0-2,11-2,-9-3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47.889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91 481,'0'7,"0"1,1-1,0 0,0 0,0 0,1 0,0 0,1 0,-1 0,1-1,0 1,1-1,0 0,0 0,0 0,1 0,0-1,0 0,0 0,0 0,1-1,0 1,0-1,0-1,0 1,1-1,0 0,-1-1,1 0,0 0,0 0,0-1,0 1,1-2,-1 1,0-1,0 0,0-1,1 0,4-1,-6 2,0 0,-1 0,1 0,0-1,-1 0,1 0,-1 0,1-1,-1 0,1 0,-1 0,0-1,0 0,0 0,0 0,-1 0,1-1,-1 0,0 0,0 0,0 0,-1 0,1-1,-1 0,0 0,-1 0,1 0,-1 0,0-1,0 1,0 0,-1-1,0 0,0 1,-1-1,1 0,-1 1,0-1,-1 0,1 1,-1-1,-1 0,1 1,-1-1,1 1,-2 0,1-1,-3-3,-6-1,0 0,-1 1,0 0,-1 1,0 0,0 1,-1 1,0 0,0 0,0 2,-1 0,0 0,1 2,-1-1,0 2,0 0,0 1,-1 1,1 0,0 1,-9 2,19-3,1 0,-1 0,0 0,0 1,1-1,-1 1,1 0,-1 1,1-1,0 1,0 0,0 0,0 0,0 0,1 1,0 0,-1-1,1 1,1 0,-1 1,0-1,1 0,0 1,0 0,1-1,-1 1,1 0,0 0,0-1,0 1,1 0,0 0,0 0,0 0,1 0,-1 0,1 0,0 0,1 0,-1-1,1 1,0 0,0-1,0 0,1 1,-1-1,1 0,0 0,1 0,-1-1,0 1,4 1,7 5,1-1,0 0,0-1,1-1,0-1,1 0,-1-1,1 0,0-2,0 0,1-1,-1-1,0 0,1-1,-1-1,14-3,-26 4,0 0,0 0,0-1,0 0,0 0,0 0,0-1,0 0,0 0,-1 0,1 0,-1-1,0 0,0 0,0 0,0 0,0-1,0 1,-1-1,0 0,0 0,0 0,0 0,-1-1,1 1,-1-1,0 0,-1 0,1 1,-1-1,0 0,0 0,0 0,-1 0,0-1,0 1,0 0,-1 0,5-55,-3 0,-3-1,-2 2,-3-1,-2 1,-3 0,-11-26,23 85,0 0,0 1,0-1,-1 0,1 1,0-1,0 0,-1 1,1-1,0 0,-1 0,1 1,0-1,-1 0,1 0,0 0,-1 0,1 1,-1-1,1 0,0 0,-1 0,1 0,-1 0,1 0,-1 0,1 0,0 0,-1 0,1 0,-1 0,1 0,0-1,-1 1,1 0,0 0,-1 0,0-1,-1 54,2-52,30 259,-27-247,1 1,1-1,0 0,0 0,2 0,-1-1,2 0,0 0,0-1,1 0,0 0,1-1,0 0,0-1,1 0,1-1,5 4,44 7,-35-15</inkml:trace>
  <inkml:trace contextRef="#ctx0" brushRef="#br0" timeOffset="368.415">683 422,'44'2,"-32"-1,-1 1,0-1,1-1,-1 0,0-1,1 0,-1-1,0 0,0 0,0-1,0-1,0 0,-1-1,1 0,-11 3,0 1,0-1,0 1,-1-1,1 1,0-1,-1 0,1 1,-1-1,0 1,1 0,-1-1,0 1,0 0,0-1,0 1,0 0,0 0,0 0,-1 0,1 0,0 0,-1 0,1 0,0 0,-1 1,1-1,-1 0,1 1,-1 0,1-1,-1 1,0 0,1 0,-1 0,1 0,-1 0,0 0,1 0,-1 0,1 1,-1-1,1 1,-1-1,0 1,-10-2,1-1,0 2,0 0,0 0,-1 1,1 0,0 1,0 0,0 1,0 0,1 1,-1 0,1 1,0 0,0 0,1 1,-1 0,1 1,1 0,-1 1,1-1,0 2,1-1,0 1,1 0,-1 0,2 1,-3 4,9-8,1 0,-1 0,1 0,0-1,0 1,1-1,0 0,0 0,0 0,1 0,-1 0,1-1,0 1,1-1,-1 0,1 0,0-1,-1 1,2-1,-1 0,0-1,1 1,-1-1,1 0,-1 0,1-1,0 0,0 0,0 0,0-1,0 1,0-1,3-1,159 13,-116-12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44.097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296 300,'-5'26,"-2"17,1 12,1 7,1 2,2-4,0-2,2-7,0-6,0-11</inkml:trace>
  <inkml:trace contextRef="#ctx0" brushRef="#br0" timeOffset="341.953">1 211,'9'-16,"2"1,0 0,1 0,1 1,0 1,1 0,0 1,1 0,0 1,1 1,0 0,1 1,0 1,0 1,1 0,0 1,0 1,0 1,1 1,0 0,-1 1,1 1,0 1,0 1,-1 0,8 2,-16-3,1 1,-1-1,0 2,0-1,0 1,0 1,0 0,-1 0,1 1,-1 0,0 0,0 1,0 1,-1 0,1 0,-1 0,-1 1,1 0,-1 0,-1 1,1 0,-1 0,-1 1,0 0,0 0,0 0,-1 0,0 1,-1 0,0-1,-1 1,0 0,-1 1,-6 1,-1 0,-1-1,0 0,-1 0,0-1,-1 0,0 0,0-1,-1 0,0 0,-1-1,0-1,0 0,0 0,-1-1,0-1,0 0,-1 0,-2-1,-53 21,-1-4,-1-2,0-3,-40 2,86-14,18-3</inkml:trace>
  <inkml:trace contextRef="#ctx0" brushRef="#br0" timeOffset="695.308">473 566,'0'25,"-5"13,-2 6,1-11,1-15,1-16,2-13,6-15,7-8,7-8,5-2,0 1,-1 8,3 6,0 6,-2 8</inkml:trace>
  <inkml:trace contextRef="#ctx0" brushRef="#br0" timeOffset="1069.184">680 595,'-2'7,"0"-1,0 1,1 0,0-1,0 1,1 0,0 0,0 0,0 0,1 0,0-1,0 1,1 0,0-1,0 1,0-1,1 1,0-1,0 0,1 0,-1-1,1 1,1-1,-1 1,1-1,0-1,0 1,0-1,1 0,0 0,-1 0,1-1,1 0,-1 0,0 0,1-1,-1 0,7 1,-7-2,1-1,0 1,0-1,-1 0,1-1,0 1,-1-1,1-1,-1 1,1-1,-1 0,0-1,1 0,-1 0,-1 0,1 0,0-1,-1 0,0 0,0-1,0 1,0-1,-1 0,1-1,-2 1,1-1,0 1,-1-1,0 0,0 0,-1-1,0 1,0-1,0 1,-1-1,0 1,0-3,0 2,1-1,-2 0,1 0,-1 0,0 1,0-1,-1 0,0 0,-1 1,1-1,-1 0,-1 1,0 0,0-1,0 1,-1 0,0 1,0-1,-1 1,0-1,0 1,0 1,-1-1,0 1,0 0,0 0,0 1,-1 0,0 0,0 0,0 1,0 0,-1 1,1-1,-1 1,0 1,1 0,-1 0,0 0,0 1,0 0,1 0,-1 1,-4 1,8 0,0-1,0 2,1-1,-1 0,1 1,-1-1,1 1,0 0,0 0,0 0,1 1,-1-1,1 1,-1-1,1 1,0 0,1 0,-1 0,1 0,0 0,0 0,0 0,0 0,1 1,-1-1,1 0,0 1,0-1,1 0,0 0,-1 0,1 1,1-1,-1 0,0 0,1 0,0 0,0-1,0 1,1 0,-1-1,1 0,0 1,0-1,0 0,0-1,0 1,1 0,3 1,33 22,1-7</inkml:trace>
  <inkml:trace contextRef="#ctx0" brushRef="#br0" timeOffset="1694.962">1212 507,'-84'89,"83"-87,-1 0,1-1,0 1,0 0,0 0,0 0,0 0,1 1,-1-1,1 0,-1 0,1 0,0 0,0 1,0-1,0 0,0 0,0 1,0-1,1 0,-1 0,1 0,0 0,0 0,0 0,0 0,0 0,0 0,0 0,0 0,1-1,-1 1,1 0,0-1,-1 1,1-1,0 0,0 0,0 1,0-1,0 0,0-1,0 1,0 0,0 0,0-1,0 0,0 1,1-1,-1 0,1 0,4 2,0 0,0-1,1 0,-1 0,0-1,0 0,1 0,-1-1,0 1,0-2,1 1,-1-1,0 0,-1-1,1 1,0-1,-1-1,1 1,-1-1,0 0,0-1,-1 1,1-1,-1 0,0 0,0-1,-1 0,1 0,-1 0,-1 0,1-1,-1 1,0-1,-1 0,1 0,-1 0,-1 0,1-5,-2 9,-1 0,1 0,-1-1,0 1,0 0,-1 0,1 0,0 0,-1 0,0 1,0-1,0 0,0 1,0-1,0 1,-1 0,1 0,-1 0,0 0,1 0,-1 1,0-1,0 1,0-1,0 1,0 0,-1 0,1 1,0-1,0 1,0-1,-1 1,1 0,0 0,-1 1,1-1,0 1,-120 30,119-29,-1 0,1 0,-1 0,1 0,0 1,0-1,0 1,1 0,-1 0,1 1,-1-1,1 1,0 0,0 0,1 0,-1 0,1 0,0 0,0 1,0-1,1 1,0-1,0 1,0 0,0-1,0 1,1 0,0 0,0-1,1 1,-1 0,1 0,0-1,0 1,0 0,1-1,0 1,0-1,0 0,0 0,1 1,-1-1,1-1,0 1,3 3,2-3,-1 0,1 0,-1-1,1 0,0 0,0-1,1 0,-1 0,0-1,1 0,-1 0,0-1,1 0,-1-1,1 0,-1 0,0-1,0 0,1 0,-2-1,1 0,0 0,0-1,-1 0,0-1,0 1,0-1,0 0,-1-1,0 0,0 0,-1 0,1-1,-1 0,-1 0,1 0,-1 0,-1-1,1 0,-1 0,0-2,3-31,-2-2,-2 1,-2 0,-1-1,-3 1,-1 0,-2 1,-3-5,10 47,-1 0,1-1,-1 1,0-1,1 1,-1-1,0 1,0-1,1 0,-1 1,0-1,0 0,0 1,1-1,-1 0,0 0,0 0,0 0,0 0,1 0,-1 0,0 0,0 0,0 0,0 0,1-1,-1 1,0 0,0-1,0 1,1 0,-1-1,0 1,1-1,-1 1,0-1,1 0,-1 1,0-1,1 1,-1-1,1 0,0 0,-1 1,1-1,-1 0,1 0,0 1,0-1,-1 0,1 0,0 0,0 0,0 0,0 1,0-1,0 0,0 0,0 0,0 0,1 1,-1-1,0 0,0 0,1 0,-1 1,1-1,-1 0,0 0,1 0,-15 257,14-248,-2 2,0 0,1 0,1 1,-1-1,2 1,-1-1,2 0,-1 1,1-1,1 0,0 0,0 0,1-1,0 1,1-1,0 0,0 0,1 0,0-1,1 0,0 0,0 0,1-1,-1 0,2 0,14 0</inkml:trace>
  <inkml:trace contextRef="#ctx0" brushRef="#br0" timeOffset="2004.186">1566 536,'7'137,"-6"-134,0 1,0 0,1-1,-1 1,1-1,0 0,-1 1,1-1,1 0,-1 0,0 0,1 0,0-1,0 1,-1-1,1 0,1 1,-1-1,0 0,0-1,1 1,-1-1,1 1,0-1,-1 0,1-1,0 1,-1 0,1-1,0 0,0 0,0 0,-1-1,4 0,-1-2,0-2,-1 1,1-1,-1 1,0-2,0 1,0 0,-1-1,0 0,0 0,-1 0,1-1,-1 1,-1-1,1 0,-1 1,0-1,-1 0,0 0,0 0,0-1,-1 1,0 0,0 0,-1 0,0 0,0 0,-1-2,3-25,13-24,-2 42</inkml:trace>
  <inkml:trace contextRef="#ctx0" brushRef="#br0" timeOffset="2284.578">2157 507,'-23'0,"6"-2,0 0,-1 1,1 1,0 1,0 0,0 1,0 1,0 1,0 0,1 1,-1 1,2 0,-1 1,1 1,0 1,0 0,1 1,-6 5,18-11,0 0,0-1,1 1,-1 0,1 0,0 0,0 1,0-1,1 0,0 0,-1 0,1 1,1-1,-1 0,1 0,-1 0,1 1,1-1,-1 0,0 0,1 0,0-1,0 1,0 0,0-1,1 1,0-1,-1 0,1 0,0 0,0 0,1 0,-1-1,1 1,-1-1,1 0,0 0,-1 0,1-1,0 1,0-1,1 0,-1 0,0-1,0 1,0-1,1 0,-1 0,0 0,2-1,302 11,-256-12</inkml:trace>
  <inkml:trace contextRef="#ctx0" brushRef="#br0" timeOffset="2548.565">2334 5,'-5'35,"-2"27,1 17,1 11,1 6,2-5,1-7,5-8,3-11,-1-13,5-9,-1-8,-1-9</inkml:trace>
  <inkml:trace contextRef="#ctx0" brushRef="#br0" timeOffset="2798.984">2157 507,'25'0,"19"5,16 7,13 6,0 5,-13-1</inkml:trace>
  <inkml:trace contextRef="#ctx0" brushRef="#br0" timeOffset="3067.693">2629 832,'15'-10,"10"-9,6-5,3-5,-5-1,-7-2,-12 1,-14-5,-10 3,-13 3,-7 6,-8 8,-7 11,-4 6,5 14,12 13,12 8,10-3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52.182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709 0</inkml:trace>
  <inkml:trace contextRef="#ctx0" brushRef="#br0" timeOffset="-1955.501">1 295,'0'36,"2"0,2 0,1 0,2-1,1 0,13 33,-21-68,0 0,0-1,0 1,1 0,-1 0,0 0,0-1,1 1,-1 0,0 0,0 0,1 0,-1 0,0 0,0 0,1-1,-1 1,0 0,1 0,-1 0,0 0,0 0,1 0,-1 0,0 0,0 1,1-1,-1 0,0 0,1 0,-1 0,0 0,0 0,1 0,-1 1,0-1,0 0,1 0,-3-33,-3 8,2 20,0 0,1 0,0 0,0 0,0 0,0-1,1 1,0-1,0 1,0-1,1 1,-1-1,2 0,-1 1,0-1,1 1,0-1,1 1,-1-1,1 1,0 0,0 0,0 0,1 0,0 0,0 0,0 0,1 1,-1 0,1 0,0 0,1 0,-1 1,0-1,1 1,0 0,0 0,0 1,0-1,0 1,1 0,16-1</inkml:trace>
  <inkml:trace contextRef="#ctx0" brushRef="#br0" timeOffset="-1280.581">296 354,'95'-45,"-93"44,0 0,-1 1,1-1,0 1,0 0,0-1,0 1,0 0,0 0,-1 0,1 0,0 1,0-1,0 1,0-1,-1 1,1-1,0 1,0 0,-1 0,1 0,0 0,-1 0,1 0,-1 0,0 1,1-1,-1 0,0 1,0-1,0 1,0-1,0 1,0 0,0-1,0 1,-1 0,1 0,-1 0,1-1,-1 1,0 0,0 0,0 0,0 0,0 0,0 0,0-1,-1 1,1 0,-1 0,1 0,-4 9,0-1,0 0,-1 0,0 0,-1 0,0-1,0 0,-1 0,0-1,-1 1,0-2,0 1,-1-1,0 0,-1-1,-62 66,72-71,0 1,1-1,-1 0,1 0,-1 1,1-1,-1 0,1 0,0 0,-1 0,1 0,0 0,0 0,0 0,0 0,0 0,0 0,0-1,0 1,0 0,0-1,0 1,1-1,-1 1,0-1,0 0,1 1,-1-1,0 0,1 0,-1 0,0 0,0 0,1 0,-1 0,0 0,1-1,-1 1,0 0,0-1,1 1,-1-1,0 1,0-1,0 0,0 0,0 1,0-1,0 0,0 0,13-2,-1-1,0-1,0 0,0 0,-1-1,0-1,0 0,0-1,-1 0,0-1,-1 0,1-1,-2 0,0 0,0-1,-1 0,0-1,-1 0,1-1,-10 141,17-81,-3-33</inkml:trace>
  <inkml:trace contextRef="#ctx0" brushRef="#br0" timeOffset="-1035.03">709 266,'-4'25,"-3"13,1 11,1 1,6-2,8-5,13-9,8-11,3-8,-3-8</inkml:trace>
  <inkml:trace contextRef="#ctx0" brushRef="#br0" timeOffset="-815.214">1064 295,'-30'10,"-10"9,-3 5,5 4,10 3,10 0,7 1,11-1,10-5,14-8,8-6,8-5,2-4,-6-3</inkml:trace>
  <inkml:trace contextRef="#ctx0" brushRef="#br0" timeOffset="-444.81">1242 354,'35'1,"-25"1,0-1,0-1,0 0,0 0,0-1,-1 0,1-1,0 0,0 0,-1-1,1 0,-1-1,0 0,0-1,-9 4,0-1,0 1,0 0,0-1,0 1,0 0,-1-1,1 1,0 0,-1-1,1 1,-1 0,0 0,1-1,-1 1,0 0,0 0,0 0,0 0,0 0,0 0,0 0,0 0,0 1,0-1,0 0,-1 1,1-1,0 1,-1-1,1 1,0-1,-1 1,1 0,0 0,-1 0,1 0,0 0,-1 0,1 0,-1 0,1 0,0 1,-1-1,1 1,0-1,0 1,-1-1,1 1,0 0,0-1,-1 2,-9-1,1 1,-1 0,1 1,-1 0,1 0,0 1,0 1,1 0,-1 0,1 1,0 0,1 0,-1 1,1 0,1 1,-1 0,1 0,1 1,-1-1,1 1,1 1,0-1,0 1,1 0,0 0,1 0,0 1,1-1,0 1,0 0,1-1,0 1,1 0,1 0,0 4,2-9,1-1,0 1,0-1,0 0,1 0,0-1,0 1,0-1,0 0,0-1,1 1,0-1,0 0,0-1,0 1,0-1,0 0,1-1,-1 1,1-1,-1-1,1 1,-1-1,1 0,-1 0,1-1,0 0,-1 0,0-1,1 0,-1 0,0 0,5-3,31-8</inkml:trace>
  <inkml:trace contextRef="#ctx0" brushRef="#br0" timeOffset="-212.675">1626 325,'-5'25,"-7"19,-1 6,-4 5,2-2,-3 0,-2-3,-3-12,-3-5,-2-5,-1-7,-6-6,-7-7,-6-4,5-2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10.019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7 32,'34'111,"-33"-108,0-1,1 1,0-1,-1 0,1 0,0 1,0-1,0 0,0 0,0-1,0 1,1 0,-1-1,1 0,-1 1,1-1,-1 0,1 0,0 0,0-1,-1 1,1-1,0 1,0-1,0 0,0 0,-1 0,1-1,0 1,0-1,0 1,-1-1,1 0,0 0,-1 0,1 0,-1-1,1 1,0-2,1 0,0-1,0 1,-1-1,1 0,-1-1,0 1,0 0,-1-1,1 0,-1 0,0 1,0-1,-1 0,1-1,-1 1,-1 0,1 0,0 0,-1-1,0 1,-1 0,1-1,0 4,0-1,0 1,-1-1,1 1,-1-1,1 1,-1-1,0 1,0 0,0-1,0 1,0 0,0 0,-1 0,1 0,-1 0,1 0,-1 0,0 0,0 0,0 1,0-1,0 1,0 0,0 0,-1-1,1 1,0 0,-1 1,1-1,0 0,-1 1,1 0,-1-1,1 1,-1 0,1 0,-1 0,0 1,1-1,0 0,-1 1,1 0,-1 0,0 0,-4 2,2 0,-1 1,0 0,1 0,-1 0,1 1,0-1,1 1,-1 1,1-1,0 0,0 1,1 0,-1 0,1 0,-1 4,-16 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10.34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3 155,'3'4,"-1"0,1 0,0-1,0 1,1-1,-1 0,1 0,0 0,0 0,0-1,0 0,0 1,0-2,1 1,-1 0,1-1,-1 0,1 0,0 0,-1 0,1-1,0 0,-1 0,1 0,0 0,-1-1,1 0,0 0,-1 0,1-1,-1 1,1-1,-1 0,0-1,0 1,0-1,0 1,0-1,-1 0,1 0,-1-1,0 1,0-1,0 0,0 0,-1 0,0 0,1 0,-1 0,-1-1,1 0,0 1,-1 0,0 0,0-1,-1 1,1 0,-1 0,0 0,0-1,0 1,0 0,-1 0,0 0,0 0,0-1,0 1,-1 1,0-1,1 0,-1 0,-1 1,1-1,0 1,-1-1,0 1,0 0,0 0,0 0,0 1,0-1,-1 1,0-1,1 1,-1 1,0-1,0 0,0 1,0 0,0 0,0 0,0 0,0 1,-1-1,1 1,0 0,0 1,-1-1,1 1,0-1,0 1,0 1,0-1,-2 1,3-1,-1 1,0-1,1 1,-1 0,1 0,0 0,0 0,0 1,0-1,0 1,0 0,1 0,-1 0,1 0,0 0,0 0,0 1,0-1,0 1,1-1,0 1,-1 3,-7 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10.93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0 140,'34'223,"-34"-223,1-1,-1 1,0 0,1 0,-1 0,1-1,-1 1,1 0,-1 0,1 0,-1 0,1 0,-1 0,1 0,-1 0,1 0,-1 0,1 0,-1 0,1 0,-1 0,1 0,-1 0,1 1,-1-1,0 0,1 0,-1 1,1-1,-1 0,0 1,1-1,-1 0,0 1,1-1,-1 0,0 1,1-1,-1 1,0-1,0 1,0-1,1 1,-1-1,0 0,0 1,0-1,0 1,0-1,0 1,0-1,0 1,0-1,0 1,0-1,0 1,10-48,-8 35,-1-4,2-1,0 0,0 0,2 1,0 0,1 0,0 0,1 1,1 0,1 0,0 1,1 0,0 0,1 1,1 1,0 0,0 0,1 1,1 1,0 0,5-2,-17 11,0 0,0 1,-1-1,1 0,0 1,0-1,0 1,0 0,0 0,0-1,0 1,0 1,0-1,0 0,0 0,0 1,0-1,0 1,0 0,0-1,-1 1,1 0,0 0,0 0,-1 0,1 1,-1-1,1 0,-1 1,1-1,-1 1,0-1,0 1,0-1,0 1,0 0,0 0,0 0,0 0,-1-1,1 1,-1 0,0 0,1 0,-1 1,8 101,-8-92,-5 85,2-67,1-1,1 1,2 0,1 0,1-1,6 23,-3-32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11.251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143 1,'-20'25,"-7"13,-3 11,3 6,6 0,7 0,10-5,12-5,8-5,8-5,9-3,4-7,-4-8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11.76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 27,'0'271,"-1"-284,0 0,1 0,1 0,0 0,0 0,1 0,1 0,0 1,1-1,0 1,1 0,1 0,-1 0,2 1,0 0,0 0,1 1,0 0,1 0,0 1,0 0,1 0,1 1,-1 1,7-4,-14 10,-1 0,1 0,0 1,-1-1,1 1,0 0,0-1,0 1,-1 1,1-1,0 0,0 1,-1-1,1 1,0 0,0 0,-1 0,1 0,-1 0,1 0,-1 1,0 0,0-1,1 1,-1 0,0 0,0 0,-1 0,1 0,0 0,-1 1,1-1,-1 1,0-1,0 1,0-1,0 1,0 0,0 0,-1-1,1 3,8 124,-10-117,2 166,5-158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12.46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1 207,'0'30,"0"15,0 10,0 0,0-3,0-7,0-5,0-4,0-4,0-7</inkml:trace>
  <inkml:trace contextRef="#ctx0" brushRef="#br0" timeOffset="292.76">266 0,'10'35,"4"27,-2 12,-1 10,-4 0,-8-5,-8-5,-8-5,-16-5,-13-2,-13-8,3-12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12.01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89 1,'0'25,"0"13,0 11,0 1,0-2,0-5,0-4,0-9</inkml:trace>
  <inkml:trace contextRef="#ctx0" brushRef="#br0" timeOffset="279.101">0 148,'15'0,"15"0,8 0,7 0,0 0,-1 0,-9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10.097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50 0,'-5'26,"-6"22,-2 14,2 11,2 4,8-2,9-8,14-6,7-8,4-8,-3-12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08.619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192 1,'-2'0,"0"1,0 0,1 0,-1 1,0-1,1 0,-1 1,1-1,-1 1,1-1,0 1,-1 0,1-1,0 1,0 0,0 0,1 0,-1 0,0 0,1 0,-1 0,1 0,0 0,-1 0,1 0,0 0,0 0,0 0,1 0,-1 0,1 0,-1 0,1 0,0 1,40 238,-5-70,-37-24,0-142,0-1,-1 1,0-1,0 1,0-1,0 0,-1 0,0 0,0 0,0 0,0 0,0-1,-1 0,1 0,-1 0,0 0,0 0,0-1,-1 1,1-1,0-1,-1 1,1 0,-1-1,0 0,0 0,1 0,-1-1,-1 0,-1 0,1 0,0 0,-1-1,1 0,0 0,0-1,-1 1,1-1,0-1,1 1,-1-1,0 0,1-1,0 1,-1-1,1 0,1 0,-1-1,-2-2,-13-16</inkml:trace>
  <inkml:trace contextRef="#ctx0" brushRef="#br0" timeOffset="431.449">369 325,'195'-6,"-193"6,0-1,0 1,0-1,0 0,0 0,-1 0,1 0,0 0,-1 0,1-1,-1 1,1 0,-1-1,0 1,1-1,-1 0,0 1,0-1,0 0,0 0,0 0,-1 1,1-1,-1 0,1 0,-1 0,0 0,1 0,-1 0,0 0,0 0,-1 0,1 0,0 0,-1 0,1 0,-1 0,1 0,-1 0,0 0,0 1,0-1,0 0,0 1,0-1,-1 0,1 1,0-1,-1 1,1 0,-1 0,0-1,1 1,-1 0,0 0,0 1,1-1,-1 0,0 0,0 1,0 0,0-1,0 1,0 0,-1 0,-7-4,0 1,1 0,-1 1,0 0,0 0,0 1,0 1,-1-1,1 2,0 0,0 0,0 0,0 1,0 1,-4 1,10-3,-1 1,1 0,0-1,-1 2,1-1,0 0,0 1,0 0,1 0,-1 0,1 0,-1 0,1 1,0-1,1 1,-1 0,0 0,1 0,0 1,0-1,0 0,1 1,0-1,-1 1,1-1,1 1,-1 0,1-1,0 1,0 0,0 0,1-1,0 6,1-4,0 1,1 0,0-1,0 0,0 0,1 0,0 0,0 0,1-1,-1 1,1-1,0 0,1-1,-1 1,1-1,0 0,0-1,0 1,0-1,1 0,-1-1,5 2,152 33,-115-33</inkml:trace>
  <inkml:trace contextRef="#ctx0" brushRef="#br0" timeOffset="728.445">753 208,'0'25,"5"13,2 6,-1 0,-1-3,-1-13,-2-16,-1-16,0-16,-1-11,0-9,-1-4,6 2,7 2,6 3,5 8,-1 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06.28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121 316,'0'-20,"0"-2,0 13,-5 24,-1 23,-6 21,-5 15,1 11,2 5,-1-2,2-7,4-11,2-13,3-11,2-8,2-11</inkml:trace>
  <inkml:trace contextRef="#ctx0" brushRef="#br0" timeOffset="310.439">33 139,'160'-90,"-154"88,-1 1,1-1,0 1,0 1,-1-1,1 1,0 0,0 1,0-1,0 1,-1 0,1 1,0-1,-1 1,1 0,-1 1,0-1,0 1,0 0,0 0,0 1,0-1,-1 1,0 0,0 0,0 1,0-1,-1 1,3 4,1 2,-2 0,1 1,-1 0,-1 0,0 0,-1 0,0 0,-1 1,0-1,-1 1,0 0,-1-1,-1 1,0 0,-1-1,0 1,-1-1,0 1,-1-1,0 0,-1-1,0 1,-1-1,0 0,-1 0,0-1,-1 0,0 0,-1 0,0-1,0-1,-1 0,0 0,0-1,-1 0,0 0,0-2,-1 1,1-1,-1-1,0 0,-1-1,1 0,-1-1,1 0,-3-1,9-1,0-1,0 0,1 0,-1 0,1-1,-1 0,1 0,-1-1,1 1,0-1,0 0,0 0,1-1,-1 1,1-1,-1 0,1-1,-1 0,-10-19</inkml:trace>
  <inkml:trace contextRef="#ctx0" brushRef="#br0" timeOffset="652.327">446 345,'13'292,"-13"-290,0 1,0-1,0 0,1 1,-1-1,1 1,-1-1,1 0,0 1,0-1,0 0,0 0,1 0,-1 1,0-1,1-1,0 1,-1 0,1 0,0-1,0 1,0-1,0 1,0-1,0 0,1 0,-1 0,0 0,0 0,1 0,-1-1,1 1,-1-1,1 0,-1 1,1-1,-1-1,0 1,1 0,-1 0,1-1,-1 1,1-1,-1 0,0 0,0 0,1 0,-1 0,0 0,1-2,5-11,0-1,-1-1,-1 1,-1-1,0 0,-1 0,0-1,-2 1,0-1,-1 0,0 0,-1 1,-1-1,-1-2,2-8,3-117,2 108</inkml:trace>
  <inkml:trace contextRef="#ctx0" brushRef="#br0" timeOffset="1037.904">713 405,'17'4,"0"-1,0 0,0-1,1 0,-1-2,1 0,-1-1,1-1,-1 0,0-1,0-1,0-1,11-5,-26 10,0-1,0 0,0-1,0 1,-1 0,1-1,0 1,-1-1,1 1,-1-1,1 0,-1 1,0-1,0 0,0 0,0 0,0 0,0 0,0 0,-1 0,1-1,-1 1,1 0,-1 0,0 0,0-1,0 1,0 0,0 0,-1 0,1-1,-1 1,1 0,-1 0,0 0,0 0,0 0,0 0,0 0,0 0,-1 1,1-1,-1 0,1 1,-1-1,1 1,-1-1,0 1,0 0,0 0,0 0,0 0,0 0,0 0,0 0,0 1,0-1,0 1,0-1,-1 1,1 0,0 0,-2 0,-6-2,-1 0,1 0,-1 1,1 0,-1 1,0 0,1 0,-1 2,1-1,0 1,-1 1,1-1,0 2,0 0,0 0,1 0,0 1,-1 1,2 0,-1 0,1 1,0-1,0 2,1-1,0 1,0 1,1-1,0 1,0 0,1 0,-1 5,5-10,0 0,1 1,0-1,0 0,0 1,0-1,1 1,-1-1,1 0,0 1,1-1,-1 0,1 0,0 0,0 0,0 0,0-1,1 1,-1 0,1-1,0 0,0 0,1 0,-1 0,0 0,1 0,0-1,0 0,2 1,122 45,-59-35,-5-4</inkml:trace>
  <inkml:trace contextRef="#ctx0" brushRef="#br0" timeOffset="1648.149">1126 374,'-100'50,"98"-49,0 0,0 0,0 0,0 1,0-1,0 1,1-1,-1 1,0 0,1-1,0 1,-1 0,1 0,0 0,0 0,0 0,0 1,0-1,0 0,1 0,-1 1,1-1,0 0,-1 1,1-1,0 0,0 1,1-1,-1 0,0 1,1-1,0 0,-1 0,1 1,0-1,0 0,0 0,0 0,1 0,-1 0,0 0,1 0,1 1,8 4,0-1,0 0,1-1,0 0,0-1,0 0,0-1,1 0,0-1,-1 0,1-1,0-1,0 0,-1 0,1-1,1-1,-10 2,0 0,1 1,-1-2,1 1,-1-1,1 1,-1-1,1 0,-1-1,0 1,0-1,0 0,0 0,0 0,0 0,0-1,-1 0,1 1,-1-1,0-1,0 1,0 0,0-1,0 0,-1 1,0-1,1 0,-2 0,1 0,0-1,-1 1,0 0,0-1,0 1,0 0,-1-1,0 1,0-1,0 1,0-1,-1 1,1-1,-1 1,0 0,-1-3,0 1,1 0,-1 0,0 0,0 0,0 0,-1 0,0 1,0-1,-1 1,1 0,-1 0,0 0,-1 0,1 1,-1 0,0-1,0 2,0-1,-1 1,1 0,-1 0,0 0,1 1,-1 0,-1 0,1 0,0 1,0 0,0 0,-1 1,1-1,0 1,-1 1,1-1,0 1,-1 0,1 1,0-1,0 1,0 1,0-1,0 1,1 0,-1 0,1 1,0-1,0 1,0 0,0 1,1-1,-3 4,3-2,0 0,1 1,0-1,0 1,1 0,-1 0,1 0,1 0,-1 0,1 0,1 0,-1 0,1 0,0 1,1-1,0 0,0 0,0 0,1 0,0 0,1 0,-1 0,1-1,1 1,-1-1,1 0,0 0,1 0,-1 0,1-1,0 0,0 0,1 0,-1-1,1 0,0 0,1 0,-1-1,0 1,8 1,121 35,-131-40,0 0,0 0,0 0,0 0,0 0,-1-1,1 0,0 0,0 0,0 0,-1 0,1-1,0 0,-1 0,0 0,1 0,-1 0,0-1,0 1,0-1,0 0,-1 0,1 0,-1 0,0 0,0-1,0 1,0-1,-1 1,1-1,-1 0,0 1,1-4,6-264,-11 234,-28-211,30 249,1-1,-1 0,1 1,-1-1,1 0,-1 1,1-1,-1 0,1 0,-1 0,1 0,-1 1,1-1,-1 0,1 0,-1 0,0 0,1 0,-1 0,1 0,-1-1,1 1,-1 0,1 0,-1 0,1 0,-1-1,1 1,-1 0,1-1,-1 1,1 0,-1-1,1 1,0 0,-1-1,1 1,0-1,-1 1,1-1,0 1,-1-1,1 1,0-1,0 1,0-1,0 1,-1-1,1 1,0-1,0 1,0-1,0 1,0-1,0 0,0 1,1-1,-1 0,-9 48,5-26,1 0,1-1,1 1,1 0,0 0,2 0,0-1,2 1,0-1,1 0,1 0,1 0,1-1,0 0,2 0,0-1,1 0,11 13,12 0,-1-5</inkml:trace>
  <inkml:trace contextRef="#ctx0" brushRef="#br0" timeOffset="2006.866">1480 464,'28'0,"-1"-1,1-1,0-1,-1-2,0-1,0-1,0-1,10-5,-34 13,0-1,-1 1,1-1,-1 0,1 1,0-1,-1 0,1-1,-1 1,0 0,1-1,-1 1,0-1,0 0,0 0,0 1,0-1,-1-1,1 1,0 0,-1 0,0-1,1 1,-1 0,0-1,0 0,0 1,-1-1,1 1,-1-1,1 0,-1 1,0-1,0 0,0 0,-1 1,1-1,0 0,-1 1,0-1,0 1,1-1,-1 0,-1 1,1 0,0-1,-1 1,1 0,-1 0,0 0,0 0,0 0,0 0,0 0,0 0,0 1,0-1,-1 1,1 0,-3-1,-3-1,0 1,0 0,0 0,-1 1,1 0,0 1,-1 0,1 0,-1 0,1 1,0 1,0-1,-1 1,1 1,0-1,1 1,-1 1,0 0,1 0,0 0,0 1,0 0,0 0,1 1,0 0,0 0,1 0,0 1,0-1,0 1,1 1,0-1,0 1,5-1,0-1,1 0,0 0,0 0,0 0,1 0,0 0,0-1,1 0,-1 1,1-1,0 0,1-1,-1 1,1-1,0 0,0 0,0 0,1-1,-1 0,1 0,0 0,0-1,0 0,0 0,0 0,0-1,0 0,1 0,1 0,227 29,-158-28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15.39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1,'5'25,"1"23,0 24,4 20,0 14,-1 14,-3 12,-12 4,-10-2,-2-23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14.250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130 177,'5'-20,"2"-12,0 5,-7 12,-13 18,-10 24,-5 23,1 17,1 13,5 8,10-2,18-4,17-12,25-8,25-14,14-15,-8-14</inkml:trace>
  <inkml:trace contextRef="#ctx0" brushRef="#br0" timeOffset="312.765">692 0,'-5'40,"-7"44,-6 42,-10 30,-6 13,-1-6,4-21,4-20,0-20,5-18,2-13,-2-14,-1-11,-2-13,3-13</inkml:trace>
  <inkml:trace contextRef="#ctx0" brushRef="#br0" timeOffset="673.076">573 148,'36'-15,"25"-5,14-5,9 3,0 5,-10 5,-7 5,-9 8,-15 4</inkml:trace>
  <inkml:trace contextRef="#ctx0" brushRef="#br0" timeOffset="920.968">604 354,'30'0,"20"-5,11-1,11-1,3-3,-2 0,-12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17.870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23 0,'0'30,"0"25,0 19,5 16,1 8,1 2,-2-5,-2-4,0-8,-7-7,-7-7,-7-5,-1-14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16.672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244 119,'-28'383,"27"-381,0 0,1 0,-1 0,0 1,1-1,0 0,0 0,-1 1,1-1,0 0,1 0,-1 1,0-1,1 0,-1 0,1 0,0 1,0-1,0 0,0 0,0 0,0 0,0-1,1 1,-1 0,1 0,-1-1,1 1,0-1,-1 1,1-1,0 0,0 0,0 0,0 0,0 0,0 0,1 0,-1-1,0 1,0-1,0 1,1-1,-1 0,0 0,0 0,1 0,-1-1,0 1,2-1,8-10</inkml:trace>
  <inkml:trace contextRef="#ctx0" brushRef="#br0" timeOffset="482.806">480 1,'-5'5,"0"0,0 1,0-1,0 1,1 1,0-1,1 1,-1-1,1 1,0 0,1 0,0 0,0 1,0 4,-1-1,-7 32,2 0,2 1,2 0,2 0,2 25,-3 70,2-135,1 0,-1-1,1 1,-1 0,-1 0,1-1,0 1,-1-1,0 1,1-1,-1 0,-1 0,1 0,0 0,-1 0,0 0,1-1,-1 1,0-1,0 0,-1 0,1 0,0 0,-1 0,1-1,-1 1,1-1,-1 0,0 0,0-1,0 1,-131 3,98-5,-102-14,172 0,446 11,-440-6,-33 3</inkml:trace>
  <inkml:trace contextRef="#ctx0" brushRef="#br0" timeOffset="746.301">125 1,'30'0,"26"0,17 0,7 0,0 4,-14 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19.483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1,'5'112,"4"-1,5 0,15 50,-25-297,-5 117,-1 1,1 0,0-1,1 1,1 0,1 0,1 0,0 0,1 0,1 1,1-1,0 1,2 0,-1 1,2 0,10-14,9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21.388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20.02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46 148,'72'-26,"-70"26,0 1,-1-1,1 1,-1-1,1 1,-1 0,1 0,-1 0,1 0,-1 0,0 0,1 0,-1 0,0 1,0-1,0 0,0 1,0-1,0 1,0-1,0 1,-1-1,1 1,-1 0,1-1,-1 1,0 0,1-1,-1 1,0 0,0 0,0-1,0 1,-1 0,1-1,0 1,-1 0,1-1,-1 1,1 0,-1-1,0 1,0 0,-6 19,-1-1,-1 0,-1-1,0 0,-2 0,0-1,-1 0,-1-1,-6 6,16-18,2-5,1 0,0 1,-1-1,1 1,0-1,0 1,0 0,-1-1,1 1,0 0,0 0,0 0,0 0,0 0,1 0,-1 0,0 0,0 0,1 1,-1-1,0 0,1 0,0 1,-1-1,1 0,0 1,-1-1,1 0,0 1,0-1,0 0,0 1,0-1,0 0,1 1,-1-1,0 0,1 1,-1-1,1 0,-1 1,1-1,0 0,0 0,-1 0,1 0,0 0,0 0,0 0,0 0,0 0,0 0,0-1,1 1,-1 0,0-1,0 1,0 0,1-1,-1 0,0 1,1-1,-1 0,0 0,1 0,-1 0,1 0,9-3,0 0,-1-1,1-1,-1 0,1 0,-2-1,1-1,-1 1,1-1,-2-1,1 0,-1 0,-1-1,1 0,-1 0,-1 0,0-1,0 0,-1 0,0-1,-1 0,0 1,-1-1,0-1,-1 1,1-4,-4 21,0 0,1 0,0 0,1 0,-1 0,1 0,0 0,0 0,1 0,0 0,0-1,0 1,1-1,0 1,0-1,0 0,1 0,-1 0,1-1,0 1,1-1,-1 0,3 1,78 23,-59-30</inkml:trace>
  <inkml:trace contextRef="#ctx0" brushRef="#br0" timeOffset="265.174">489 1,'-5'25,"-2"18,1 7,1 0,6-3,3-5,7-5,5-3,11-7,5-9,8-7,-3-6</inkml:trace>
  <inkml:trace contextRef="#ctx0" brushRef="#br0" timeOffset="519.166">784 30,'-25'25,"-8"18,1 8,7-1,11-4,15-9,16-11,10-5,11-6,9-6,7-4,4-8,-3-4,-11 0</inkml:trace>
  <inkml:trace contextRef="#ctx0" brushRef="#br0" timeOffset="834.215">962 148,'10'7,"1"0,-1-1,1-1,1 1,-1-2,1 0,0 0,0-1,0-1,0 0,0 0,1-1,-1-1,1 0,-1 0,0-2,1 1,-1-2,0 0,11-4,-22 7,1 0,0-1,-1 0,1 1,-1-1,0 0,1 0,-1 0,0 0,1 0,-1 0,0 0,0-1,0 1,0 0,0 0,0-1,0 1,0-1,-1 1,1-1,-1 1,1-1,-1 0,1 1,-1-1,0 1,0-1,0 0,0 1,0-1,0 0,0 1,-1-1,1 0,0 1,-1-1,1 1,-1-1,0 1,0-1,1 1,-1-1,0 1,0 0,0 0,0-1,-1 1,1 0,0 0,-1-1,-76-42,71 42,0 0,0 0,0 1,0 0,-1 0,1 1,0 0,0 0,-1 0,1 1,0 0,0 1,0-1,0 1,0 1,1-1,-1 1,1 1,-1-1,1 1,0 0,0 0,1 1,-1-1,1 1,0 1,0-1,1 1,0 0,0 0,0 0,0 0,1 1,0-1,1 1,-1 0,1 0,1 0,-1 0,1 0,1 0,-1 0,1 1,0 2,5-1,0 1,0-2,1 1,0 0,1-1,-1 0,2-1,-1 0,1 0,0 0,0-1,1 0,0-1,0 0,0 0,1-1,0 0,0 0,0-1,0-1,0 0,0 0,1-1,-1 0,0-1,1 0,1-1,6 4,0-1,0-1,1 0,-1-2,1 0,-1-1,0-1,0 0,0-1,0-2,14-5,4-8</inkml:trace>
  <inkml:trace contextRef="#ctx0" brushRef="#br0" timeOffset="1100.033">1464 1,'0'25,"0"13,0 11,0 6,0-1,0 1,0-4,0-6,0-5,-5-10,-7-5,-6-2,-5-4,-9-6,-14-5,-14-4,-7-2,8-2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22.257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31 8,'-10'25,"-3"13,5 1,10-7,9-9,7-8,2-11,1-13,-2-8,-4-7,-1-5,-1-1,-4-2,-8 5,-10 12,-2 14,-1 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14.248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55 0,'-11'35,"-2"22,0 16,3 10,3 7,7-2,9-6,13-12,8-8,9-14,7-11,7-11,-6-10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22.58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4 59,'0'15,"5"5,7-1,6-3,5-10,4-11,-3-10,-5-6,-12-6,-11 2,-10 5,-8 7,-5 4,2 10,5 9,6 9,6 5,4-1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30.439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61 0,'0'5,"0"7,-5 11,-2 12,1 10,1 8,-4 4,0-2,2-6,1-6,2-5,2-9</inkml:trace>
  <inkml:trace contextRef="#ctx0" brushRef="#br0" timeOffset="265.964">2 237,'0'-5,"5"-2,6 1,8 1,9 1,5 2,8 1,6 1,1 0,-4 0,-8 0</inkml:trace>
  <inkml:trace contextRef="#ctx0" brushRef="#br0" timeOffset="514.743">504 0,'-5'30,"-2"21,1 10,0 6,3 2,0-7,2-8,1-9,-1-6,2-10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27.868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2123 29,'0'273,"0"-283,1-1,0 1,1-1,0 1,1 0,0 0,0 0,1 0,0 0,1 1,0 0,1 0,-1 0,2 1,-1 0,1 0,1 0,-1 1,1 0,0 0,1 1,0 1,0-1,0 1,0 1,1-1,0 2,0-1,5 0,-11 6,1 0,-1 1,0-1,-1 1,1 0,0 0,-1 0,0 0,0 1,0-1,0 1,0 0,-1 0,0 0,1 0,-2 0,1 1,0-1,-1 0,0 1,0 0,0-1,0 1,-1-1,0 1,0 0,0-1,-1 1,1 0,-1-1,0 1,-1-1,1 1,-2 3,-8 60,7-55,0 1,2-1,-1 1,2 0,0 0,0 0,1 0,1 0,1 0,0-1,0 1,2 0,-1-1,2 0,4 12,9 0</inkml:trace>
  <inkml:trace contextRef="#ctx0" brushRef="#br0" timeOffset="1251.977">3688 0,'-30'311,"71"-412,-36 88,1 0,0 1,1 0,1 0,0 0,0 1,1 0,0 0,1 1,0 1,1-1,0 2,1-1,2 0,-12 10,1-1,-1 1,0 0,0 1,0-1,-1 0,1 1,0-1,0 0,-1 1,1 0,-1 0,1-1,-1 1,0 0,0 0,0 0,0 0,0 0,0 0,0 1,-1-1,1 0,-1 0,0 0,1 1,-1-1,0 0,0 1,0-1,-1 0,1 0,-1 0,1 1,-1-1,0 0,0 0,0 0,0 0,0 0,0 0,0 3,-6 44,3-36,1 0,0 1,1-1,1 0,0 1,1-1,0 1,1-1,0 0,1 1,1-1,0 0,1 0,0 0,1-1,4 8,9 1</inkml:trace>
  <inkml:trace contextRef="#ctx0" brushRef="#br0" timeOffset="413.197">3098 119,'0'-5,"5"-2,2 0</inkml:trace>
  <inkml:trace contextRef="#ctx0" brushRef="#br0" timeOffset="660.947">3098 119,'15'30,"5"15,-6 10,-5 0,-10-3,-3-2,-3-3,1-5,-4 0,0-1,2-4,1-2,3-8</inkml:trace>
  <inkml:trace contextRef="#ctx0" brushRef="#br0" timeOffset="-896.279">1621 237,'0'-5,"0"3,0 3</inkml:trace>
  <inkml:trace contextRef="#ctx0" brushRef="#br0" timeOffset="-613.258">1621 237,'0'35,"0"17,0 4,-5-2,-2-5,1-7,1-4,1-4,2-4,1 0,0-2,1-4</inkml:trace>
  <inkml:trace contextRef="#ctx0" brushRef="#br0" timeOffset="-3593.313">27 148,'-1'316,"-7"-277,7-40,1 1,0 0,0-1,0 1,0 0,0-1,0 1,-1 0,1-1,0 1,0 0,-1-1,1 1,0 0,0-1,-1 1,1 0,0 0,-1 0,1-1,0 1,-1 0,1 0,0 0,-1 0,1 0,-1-1,1 1,0 0,-1 0,1 0,0 0,-1 0,1 0,-1 0,1 0,0 1,-1-1,1 0,0 0,-1 0,1 0,-1 0,1 1,0-1,-1 0,0-16,0 1,0-1,2 0,0 0,1 1,0-1,1 0,1 1,1 0,0 0,1 0,0 1,1 0,1 0,0 0,1 1,0 0,1 1,1 0,0 1,0 0,1 1,1 0,2-1,-13 9,0 0,0 1,0-1,0 1,1 0,-1 0,0 0,1 0,-1 0,0 0,1 0,-1 1,1 0,-1-1,1 1,-1 0,1 0,-1 0,1 0,-1 1,1-1,-1 1,1 0,-1-1,1 1,-1 0,0 0,0 1,1-1,-1 0,0 1,0-1,0 1,0 0,-1-1,1 1,0 0,-1 0,0 0,1 1,-1-1,0 0,0 0,0 1,0-1,0 1,-1-1,1 1,-1-1,1 1,-1-1,0 1,1 26,-1-1,-1 1,-1 0,-2 0,-1-1,-1 0,-1 0,-2 0,-1 1,-16 62,16-65,2 2,1-1,2 1,0 0,2 0,1 0,1 0,2 1,0-1,2 0,1 0,2 0,6 22,7-16</inkml:trace>
  <inkml:trace contextRef="#ctx0" brushRef="#br0" timeOffset="-2981.352">411 354,'5'0,"6"0,7 0,5 0,4 0,2 0,1 0,1 0,-5 0</inkml:trace>
  <inkml:trace contextRef="#ctx0" brushRef="#br0" timeOffset="-1175.413">824 295,'46'-138,"-46"139,0-1,0 1,0-1,0 1,0-1,0 1,1-1,-1 1,0-1,0 0,1 1,-1-1,0 1,0-1,1 0,-1 1,0-1,1 0,-1 1,1-1,-1 0,0 1,1-1,-1 0,1 0,-1 0,1 1,-1-1,1 0,-1 0,1 0,-1 0,1 0,-1 0,1 0,-1 0,1 0,-1 0,1 0,0 61,-1-60,1 58,-17 138,13-191,0 0,-1-1,0 1,0-1,0 0,-1 0,0-1,0 1,0-1,0 0,-1 0,1-1,-1 0,0 0,0 0,-1 0,1-1,0 0,-1-1,1 1,-1-1,1-1,-1 1,0-1,1 0,-1 0,0-1,1 0,-1 0,1-1,-6-1,13 3,-1-1,1 1,0 0,-1 0,1 0,0-1,-1 1,1 0,-1 0,1-1,0 1,-1-1,1 1,-1 0,1-1,-1 1,1-1,-1 1,0-1,1 1,-1-1,0 0,1 1,-1-1,0 1,0-1,1 0,-1 1,0-1,0 0,0 1,0-1,0 0,0 1,0-1,0 0,0 1,0-1,0 0,-1 1,1-1,0 0,0 1,-1-1,1 1,0-1,-1 0,1 1,0-1,-1 1,1-1,-1 1,1 0,-1-1,1 1,-1-1,0 1,1 0,-1-1,1 1,-1 0,0 0,1-1,-1 1,0 0,1 0,-1 0,0 0,0 0,50-20,282 7,-306 7</inkml:trace>
  <inkml:trace contextRef="#ctx0" brushRef="#br0" timeOffset="6023.449">736 916,'3'12,"1"-1,0 1,1-1,0 0,1 0,0 0,1-1,0 0,0 0,1-1,1 0,-1 0,1-1,1 0,0 0,0-1,0-1,1 0,0 0,0-1,0 0,1-1,0-1,2 1,26 4,1-1,0-3,0-1,0-2,1-2,-1-1,0-2,0-3,-1-1,0-1,0-3,-1-1,-1-1,0-3,-1-1,-1-2,0-1,-2-2,-1-1,0-2,-2-1,-2-1,14-17,15-37,-59 80,1 1,-1 0,0 0,0 0,1 0,-1 0,0 0,0 0,0 0,0 1,0-1,0 0,0 0,-1 1,1-1,0 1,0-1,0 1,-1 0,1-1,0 1,-1 0,1 0,0 0,0 0,-1 0,1 0,0 0,-1 0,1 0,0 1,0-1,-1 0,1 1,0-1,0 1,0 0,-1-1,1 1,0 0,0 0,0 0,0-1,1 1,-1 0,0 0,0 0,0 1,1-1,-1 0,0 1,-55 55,97-66,94-118,-148 189,3-36</inkml:trace>
  <inkml:trace contextRef="#ctx0" brushRef="#br0" timeOffset="6454.361">1385 1241,'0'5,"0"6,0 8,0 9,0 5,0 8,0 1,0-1,0-3,0-2,0-3,0-7</inkml:trace>
  <inkml:trace contextRef="#ctx0" brushRef="#br0" timeOffset="6705.328">1267 1418,'10'0,"13"0,8 0,9 0,2 0,-5 0</inkml:trace>
  <inkml:trace contextRef="#ctx0" brushRef="#br0" timeOffset="7386.492">1621 1241,'0'211,"-1"-346,-28 413,28-250</inkml:trace>
  <inkml:trace contextRef="#ctx0" brushRef="#br0" timeOffset="8458.572">2448 679,'4'11,"0"1,1-1,0-1,1 1,0-1,1 0,0 0,1-1,0 0,0 0,1-1,0 0,0-1,1 0,0 0,0-1,1 0,0-1,0 0,0-1,0 0,1-1,6 2,46 6,0-2,0-3,0-3,1-2,-1-4,35-6,-13-2,-1-3,0-4,-1-3,-2-5,0-3,22-13,-89 35,1-1,-1 0,-1-1,0-1,0 0,-1-1,0 0,-1-1,0-1,6-8,-55 61,9 52,65-121,-37 28,0 0,-1 0,1 1,0-1,-1 0,1 0,-1 1,1-1,-1 0,1 1,-1-1,1 0,-1 1,0-1,1 1,-1-1,0 1,1-1,-1 1,0 0,0-1,0 1,1 0,-1-1,0 1,0 0,0 0,0 0,1 0,-1 0,0 0,0 0,0 0,0 0,1 0,-1 1,0-1,0 0,0 0,0 1,1-1,-1 1,0-1,1 1,-1-1,0 1,1-1,-1 1,0-1,1 1,-1 0,1-1,-1 1,1 0,0 0,-1-1,1 1,0 0,-1 0,1 0,0-1,0 1,0 0,0 0,-1 0,1 0,-21 16</inkml:trace>
  <inkml:trace contextRef="#ctx0" brushRef="#br0" timeOffset="9321.037">3334 1152,'0'21,"0"10,0 6,0 2,0-1,0-2,0-3,0 0,0-8</inkml:trace>
  <inkml:trace contextRef="#ctx0" brushRef="#br0" timeOffset="8818.669">3009 1122,'0'5,"0"12,0 8,0 10,-5 3,-2 2,1 2,1 1,1-3,7-8,2-10</inkml:trace>
  <inkml:trace contextRef="#ctx0" brushRef="#br0" timeOffset="9071.267">2921 1271,'15'5,"10"1,11 0,9 0,2-3,-7-1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45.620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25 66,'-10'-15,"1"-10,3-1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44.08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270 209,'0'-10,"0"1,0 13,0 15,-5 20,-1 13,-6 8,1 4,1-4,-3-8,2-7,2-6,7-10,10-10,3-8</inkml:trace>
  <inkml:trace contextRef="#ctx0" brushRef="#br0" timeOffset="247.51">448 209,'-5'15,"-2"15,-4 12,-1 10,-3 0,1 2,3-4,3-5,3-5,8-9,7-16,3-9</inkml:trace>
  <inkml:trace contextRef="#ctx0" brushRef="#br0" timeOffset="744.58">566 209,'-1'48,"-83"318,80-358,-1-1,0-1,0 1,0-1,-1 1,0-1,0-1,0 1,-1-1,1-1,-2 1,1-1,0 0,-1 0,1-1,-1 0,0-1,0 0,0 0,-1 0,1-1,0-1,-1 1,1-1,0-1,-1 1,1-1,0-1,0 0,-5-1,-17 2,-195-3,867-53,-563 43,-133-8,16 15,2 0</inkml:trace>
  <inkml:trace contextRef="#ctx0" brushRef="#br0" timeOffset="1023.506">35 326,'40'-10,"28"-4,18 2,9-4,-1 3,-7 2,-13 3,-14 4,-18 1</inkml:trace>
  <inkml:trace contextRef="#ctx0" brushRef="#br0" timeOffset="1270.443">803 1,'5'25,"1"24,1 23,-2 14,-2 9,-1 2,0 0,-7-7,-11-8,-9-8,-5-7,3-14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41.923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202 181,'-15'25,"-5"18,-5 12,-2 7,-2-2,4-2,6-5,7-2,0-4,2-6,3-4,7-9,4-8</inkml:trace>
  <inkml:trace contextRef="#ctx0" brushRef="#br0" timeOffset="338.617">83 181,'17'-18,"0"1,2 1,0 1,0 0,1 2,1 0,0 1,1 2,0 0,1 1,0 1,0 1,1 1,16-1,-37 6,0 0,1 0,-1 1,1-1,-1 1,1 0,-1 0,1 0,-1 1,1-1,-1 1,0 0,1-1,-1 2,0-1,1 0,-1 1,0-1,0 1,0 0,0 0,-1 0,1 1,-1-1,1 0,-1 1,0 0,0 0,0-1,0 1,0 0,-1 1,1-1,-1 0,0 0,0 1,0-1,0 0,-1 1,1-1,-1 1,0-1,0 1,0-1,0 1,-1-1,0 1,1-1,-1 0,0 1,-1-1,1 0,-1 0,1 0,-2 1,-10 17,0-1,-2-1,0-1,-2 0,0-1,0 0,-2-2,0 0,-1-1,0-1,-1-1,0-1,-1-1,-23 8,44-18,-30 18,8-3</inkml:trace>
  <inkml:trace contextRef="#ctx0" brushRef="#br0" timeOffset="880.47">733 210,'-224'282,"190"-198,82-121,218-343,-243 352,-14 36,-13 56,-16 54,7-47,2 0,4 0,3 1,4 36,35-20,-17-70</inkml:trace>
  <inkml:trace contextRef="#ctx0" brushRef="#br0" timeOffset="1129.361">379 565,'35'0,"17"0,9 0,0 0,-11 5,-14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41.227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0 165,'18'5,"0"0,0-1,1-1,-1-1,1-1,-1-1,1 0,-1-1,1-1,-1-1,0 0,0-2,0 0,0-1,-1 0,0-2,0 0,1-2,-15 9,-1 0,1-1,-1 0,0 1,1-1,-1 0,0 0,0 0,0 0,0-1,0 1,-1-1,1 1,-1-1,0 1,1-1,-1 0,-1 1,1-1,0 0,0 0,-1 0,0 0,0 0,1 0,-2 0,1 0,0 1,-1-1,1 0,-1 0,0 0,0 0,0 1,0-1,0 0,-1 1,1-1,-1 1,1-1,-1 1,0 0,0 0,0 0,-1 0,1 0,0 0,-1 1,1-1,-1 1,1 0,-1-1,0 1,0 0,1 1,-1-1,0 0,0 1,0 0,-14 2,1 0,0 2,-1 0,2 1,-1 0,0 2,1-1,0 2,1 0,0 1,0 0,1 1,0 1,1 0,0 1,0 0,1 1,1 0,-9 14,16-23,0 0,0 0,1 0,-1 1,1-1,0 1,0-1,0 1,1 0,0 0,-1 0,2 0,-1 0,1 0,-1 0,1 0,1 0,-1 0,1 0,0 0,0 0,0 0,1-1,0 1,0 0,0-1,0 1,1-1,-1 0,1 0,0 0,1 0,-1 0,1-1,-1 1,1-1,0 0,0 0,1-1,-1 1,0-1,1 0,0 0,-1 0,1-1,0 1,0-1,3 0,73 8,-46-9</inkml:trace>
  <inkml:trace contextRef="#ctx0" brushRef="#br0" timeOffset="416.668">562 47,'-88'230,"120"-272,132-134,-163 175,-1 0,0 0,0 0,1 0,-1 0,1 0,-1 0,1 1,-1-1,1 0,0 0,-1 1,1-1,0 0,-1 1,1-1,0 0,0 1,0-1,-1 1,1 0,0-1,0 1,0 0,0-1,0 1,0 0,0 0,0 0,0 0,0 0,0 0,0 0,0 0,0 0,0 0,0 1,0-1,0 0,-1 1,1-1,0 1,0-1,0 1,0-1,-1 1,1-1,0 1,0 0,-1-1,1 1,0 0,-1 0,1 0,-1-1,1 1,-1 0,0 0,1 0,-1 0,0 0,0 0,1 0,-1 0,0 0,0 0,0 1,-15 68,-62 197,89-220,0-35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39.880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1560 532,'-53'180,"49"-167,4-13,14-34,-5 21,1 0,0 1,0 0,1 1,1 0,0 1,1 1,0-1,0 2,1 0,0 1,0 0,12-4,-24 13,-1 0,1 0,-1 0,0 0,0 0,0 1,0-1,0 0,0 0,-1 1,1-1,-1 1,1-1,-1 0,0 1,0-1,0 1,0-1,-1 0,1 1,-1-1,1 0,-1 1,0-1,0 0,0 1,0-1,0 0,0 0,-1 0,1 0,-1 0,1-1,-1 1,0 0,0-1,0 1,0-1,0 3,-6 10,-4 6,0 1,1 0,1 1,1 0,2 0,0 1,1 0,1 0,1 1,4-20,-1-1,2 0,-1 0,0 0,1 0,-1 1,1-1,0 0,0 0,0 0,1 0,-1 0,1-1,-1 1,1 0,0-1,0 1,0-1,0 0,1 1,-1-1,1 0,-1-1,1 1,0 0,0-1,-1 1,1-1,0 0,0 0,1 0,-1 0,0-1,0 1,0-1,0 0,0 0,2 0,124-14,-86 1,-1-2,0-1,-2-3,0-1,24-17,-11 5</inkml:trace>
  <inkml:trace contextRef="#ctx0" brushRef="#br0" timeOffset="-1759.595">54 680,'34'0,"138"-12,-166 11,0 0,0-1,0 0,-1 0,1 0,-1-1,1 1,-1-2,0 1,0 0,0-1,-1 0,1 0,-1 0,0-1,0 1,0-1,-1 0,1 0,-1 0,0-1,-1 1,0-1,0 1,2-7,-4 9,0-1,0 0,-1 1,1-1,-1 1,0-1,0 1,0-1,0 1,-1 0,1-1,-1 1,0 0,0 0,0 0,0 0,-1 0,1 1,-1-1,0 1,1 0,-1 0,0 0,0 0,-1 0,1 0,0 1,0-1,-1 1,1 0,-1 0,1 1,-1-1,0 1,1-1,-1 1,1 0,-1 1,0-1,1 1,-1-1,1 1,-1 0,1 0,-1 1,1-1,0 1,0-1,0 1,0 0,0 0,-1 1,-12 3,0 0,1 1,0 0,0 1,1 1,0 0,0 1,1 0,0 1,1 1,0 0,1 1,1 0,0 0,0 1,2 1,-5 9,12-21,0 0,0 0,0 1,1-1,-1 1,1-1,0 0,0 1,0-1,1 1,-1-1,1 0,0 1,-1-1,2 0,-1 1,0-1,1 0,-1 0,1 0,0 0,0-1,0 1,0 0,1-1,-1 1,1-1,-1 0,1 0,0 0,0 0,0 0,0-1,0 0,0 1,1-1,1 0,129 28,-5-29,-76-7</inkml:trace>
  <inkml:trace contextRef="#ctx0" brushRef="#br0" timeOffset="-1448.033">585 414,'-10'30,"0"0,2 1,2 0,1 1,1 0,1-1,2 1,1 0,5 31,-3-55,0 1,-1-1,1 0,-2 1,1-1,-1 1,-1-1,0 1,0-1,0 1,-1-1,0 0,-1 0,0 0,0 0,-1 0,0-1,0 1,0-1,-1 0,-1 0,1-1,-1 0,0 0,0 0,-1 0,1-1,-1 0,-1-1,1 0,-1 0,1 0,-1-1,-3 1,-4-1,-1 0,0-1,1 0,-1-2,0 0,0 0,1-2,-1 0,0-1,1 0,0-1,0-1,0 0,-12-7,-11-7</inkml:trace>
  <inkml:trace contextRef="#ctx0" brushRef="#br0" timeOffset="-1167.167">881 1,'-5'30,"-2"25,-4 18,-6 12,0 7,-2-3,3-6,3-7,4-12,4-11,3-11,1-6,1-10</inkml:trace>
  <inkml:trace contextRef="#ctx0" brushRef="#br0" timeOffset="-916.722">704 561,'30'5,"15"2,5 0,-6-2</inkml:trace>
  <inkml:trace contextRef="#ctx0" brushRef="#br0" timeOffset="-437.18">940 561,'3'-6,"0"1,0-1,1 1,-1 0,1 0,1 0,-1 0,0 1,1 0,0-1,0 2,1-1,-1 1,0-1,1 2,0-1,0 1,0-1,0 2,0-1,0 1,1 0,-1 0,0 0,5 1,-9 4,0-1,0 1,-1-1,1 1,-1 0,0 0,0 0,0 0,0 0,-1 0,1 0,-1 0,0 0,-1 0,1 0,-1 0,1 0,-1 0,0 0,-1 0,1-1,-1 1,1 0,-1-1,0 1,-1-1,1 0,-1 1,-2 2,4-5,-107 204,107-204,0 0,0 1,0-1,1 1,-1-1,1 0,-1 1,1 0,-1-1,1 1,0-1,0 1,-1-1,1 1,0 0,1-1,-1 1,0-1,0 1,1-1,-1 1,1-1,-1 1,1-1,0 1,-1-1,1 1,0-1,0 0,0 0,0 1,0-1,1 0,-1 0,0 0,0 0,1 0,-1-1,0 1,1 0,-1 0,1-1,-1 1,1-1,-1 0,1 1,-1-1,1 0,0 0,-1 0,1 0,1 0,82-26,-68 13,-1 0,0 0,0-2,-1 0,-1 0,-1-2,0 1,6-13,-5 9,-22 108,8-85,-1-1,1 0,0 0,0 0,0 1,0-1,0 0,0 0,0 0,1 0,-1 1,1-1,0 0,0 0,0 0,0 0,0 0,0 0,0-1,0 1,1 0,-1-1,1 1,-1-1,1 1,0-1,0 0,0 1,-1-1,1 0,0 0,0 0,0-1,1 1,-1 0,0-1,0 1,0-1,0 0,1 0,-1 0,0 0,0 0,0 0,1-1,-1 1,2-1,14-8</inkml:trace>
  <inkml:trace contextRef="#ctx0" brushRef="#br0" timeOffset="709.898">1442 119,'-26'40,"-7"24,-4 10,5-7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01.843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92,'15'-10,"10"-9,11 0,4 3,1 3,-2 5,-3 3,-2 3,-2 7,-6 7,-8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02.10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0,'16'0,"14"0,7 0,3 0,0 0,-3 0,-2 5,-2 2,-2 0,-6-2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14.63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354 325,'-20'26,"-17"17,-6 13,-2 5,2 4,3-5,4-2,2-7,3-6,6-11</inkml:trace>
  <inkml:trace contextRef="#ctx0" brushRef="#br0" timeOffset="247.757">59 266,'0'30,"5"21,6 10,8 6,4-3,4-4,7-6,3-7,0-12,-6-12</inkml:trace>
  <inkml:trace contextRef="#ctx0" brushRef="#br0" timeOffset="498.932">443 562,'30'-5,"20"-1,12-1,0 2,-1 2,-5 0,-12 2</inkml:trace>
  <inkml:trace contextRef="#ctx0" brushRef="#br0" timeOffset="728.227">1063 207,'-25'25,"-13"19,-1 6,7 6,9-3,8 0,6-4,11-5,4-5,6-9,7-5,4-7,-1-6</inkml:trace>
  <inkml:trace contextRef="#ctx0" brushRef="#br0" timeOffset="1228.067">1241 356,'0'318,"47"-469,-41 134,1 0,0 1,2 0,0 0,1 1,0 0,1 0,1 1,0 1,10-8,-21 20,0 0,-1 0,1 0,0 1,0-1,-1 0,1 1,0-1,0 1,0-1,0 1,0-1,-1 1,1 0,0 0,0-1,0 1,0 0,0 0,0 0,0 0,0 0,0 0,0 0,0 0,0 0,0 1,0-1,0 0,0 1,0-1,0 0,0 1,0-1,-1 1,1 0,0-1,0 1,-1-1,1 1,0 0,-1 0,1 0,0-1,-1 1,1 0,-1 0,0 0,1 0,-1 0,0 0,1 0,-1 0,0 0,0 0,0 0,0 0,0 0,0 0,0 0,0 0,0 0,-1 0,1 0,0 0,-5 71,-29 57,-6 85,44-187</inkml:trace>
  <inkml:trace contextRef="#ctx0" brushRef="#br0" timeOffset="1475.937">1535 533,'21'-5,"10"-2,7 1,0 0,-5 8,-8 2</inkml:trace>
  <inkml:trace contextRef="#ctx0" brushRef="#br0" timeOffset="1726.273">1831 356,'-5'30,"-7"20,-1 6,2-1,2-4,3-7,3-6,6-8,8-10,2-9</inkml:trace>
  <inkml:trace contextRef="#ctx0" brushRef="#br0" timeOffset="2035.159">1979 237,'10'25,"3"19,0 11,-3 7,-3-3,-2 0,-8-6,-2-2,-7-9,0-8,-3-3,-5-8,-3-7,-4-7,4-5</inkml:trace>
  <inkml:trace contextRef="#ctx0" brushRef="#br0" timeOffset="2529.371">2244 1,'0'30,"0"25,5 18,2 12,0 7,-2 2,4 1,0-6,-2-9,-6-11,-9-9,-14-9,-12-8,-10-7,1-9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02.450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194 1,'-31'30,"-9"25,-3 23,6 14,8 1,16-1,13-5,13-7,9-13,11-8,9-8,8-8,-4-12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03.69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32,'0'-5,"5"-2,7 0,11 2,7 2,3 0,1 2,-5 6,-7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04.19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47,'0'318,"2"-342,1 1,1-1,1 1,1 0,1 0,2 1,0 0,1 0,0 1,2 1,1-1,1 2,13-15,-27 31,1 1,-1 0,1 0,0 0,0 0,0 0,0 0,0 0,1 0,-1 0,0 0,1 0,-1 1,1-1,0 1,0-1,-1 1,1 0,0-1,0 1,0 0,0 0,1 1,-1-1,0 0,0 1,0-1,1 1,-1 0,0-1,0 1,1 0,-1 1,0-1,1 0,-1 1,0-1,0 1,0 0,0-1,1 1,-1 0,0 0,0 1,-1-1,1 0,0 1,0-1,-1 1,1-1,-1 1,1 0,-1 0,1 0,-1 0,0 0,0 0,0 0,0 0,-1 0,1 0,5 302,27-217,-16-68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04.479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1,'10'30,"8"20,1 17,-2 7,-5 0,-4-1,-3-9,-3-5,-1-8,-2-7,-5-6,-6-10,-1-9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04.79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81 1,'-10'30,"-9"20,0 17,2 11,5 4,9-4,10-8,9-7,11-10,7-7,2-8,-4-10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05.18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326 207,'-20'25,"-12"19,-5 11,-2 2,2-4,1-6,2-6,2-5,1-8,6-9</inkml:trace>
  <inkml:trace contextRef="#ctx0" brushRef="#br0" timeOffset="296.926">1 238,'5'0,"2"5,-1 11,4 9,6 4,4 8,5 3,2-1,2-2,1-2,1-7,-1-4,1-5,-6-1,-2-4,-5-4</inkml:trace>
  <inkml:trace contextRef="#ctx0" brushRef="#br0" timeOffset="3225.807">60 1,'-30'646,"37"-678,1 1,2 0,2 0,0 1,2 0,11-17,100-153,-125 201,0-1,0 0,0 1,0-1,0 1,0-1,0 0,0 1,0-1,0 1,0-1,1 0,-1 1,0-1,0 0,0 1,0-1,1 0,-1 1,0-1,0 0,1 1,-1-1,0 0,1 0,-1 1,0-1,1 0,-1 0,0 0,1 1,-1-1,0 0,1 0,-1 0,1 0,-1 0,0 0,1 0,-1 0,1 0,-1 0,0 0,1 0,-19 42,-16 20,-3-2,-3-1,-2-2,-23 21,108-144,-40 63,-1 0,0 1,1-1,0 1,-1 0,1 0,0 0,0 0,0 0,0 1,1 0,-1-1,0 1,1 0,-1 0,1 1,-1-1,1 1,-1 0,1 0,-1 0,1 0,-1 0,1 1,-1-1,0 1,1 0,-1 0,0 1,1-1,-1 1,0-1,0 1,0 0,0 0,-1 1,1-1,-1 0,1 1,-1 0,0-1,0 1,0 0,0 0,1 2,25 37,-24-34,0 0,0 0,1-1,1 1,-1-1,1-1,0 1,1-1,-1 0,1 0,0-1,1 0,0 0,-1-1,8 3,6-1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03.007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32 0,'0'30,"-5"25,-2 14,1 4,1 0,1-7,1-10,2-9,1-8,5-15,2-13</inkml:trace>
  <inkml:trace contextRef="#ctx0" brushRef="#br0" timeOffset="375.541">210 118,'-15'25,"-11"19,-5 6,-2 0,-1-4,0-4,11-9,15-11,13-9,11-6,8-5,5-2,-2 3,-2 2,1-1,1 0,0-2,-3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58.882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29 148,'-5'25,"-1"13,-1 6,2-1,2-1,1-4,5-8,3-14,6-14,5-14,0-9,-3-1</inkml:trace>
  <inkml:trace contextRef="#ctx0" brushRef="#br0" timeOffset="326.476">29 148,'8'0,"1"-1,-1 0,1 0,-1 2,1-1,0 1,-1 0,0 0,1 1,-1 1,0-1,0 1,0 0,0 1,-1 0,1 0,5 5,-13-4,1 0,-1 0,0 0,0 0,0 0,-1 0,0 0,0 0,0 0,-1-1,1 1,-1 0,0-1,-1 1,1-1,-1 0,0 0,0 0,0 0,0 0,-1 0,0-1,1 0,-1 0,0 0,-1 0,1-1,0 1,-3 0,2 0,-10 8,16-11,0 1,0-1,0 0,-1 1,1-1,0 1,-1-1,1 1,0 0,-1-1,1 1,-1 0,1-1,-1 1,1 0,-1 0,1-1,-1 1,0 0,0 0,1 0,-1 0,0 0,0-1,0 1,0 0,0 0,0 0,0 0,0 0,0-1,0 1,-1 0,1 0,0 0,-1 0,1-1,0 1,-1 0,1 0,-1-1,1 1,-1 0,1-1,-1 1,0 0,1-1,-1 1,0-1,0 1,1-1,-1 0,0 1,0-1,1 0,-1 1,0-1,0 0,0 0,0 0,0 0,0 1,22 3,0 1,-1 2,1 0,-1 1,-1 1,0 1,0 0,13 11,-8-7,-2-4</inkml:trace>
  <inkml:trace contextRef="#ctx0" brushRef="#br0" timeOffset="608.401">501 0,'6'30,"0"20,1 12,-2 5,-1 1,-2-6,-1-3,0-7,-6-7,-7-6,-7-5,-4-3,1-2,4-6</inkml:trace>
  <inkml:trace contextRef="#ctx0" brushRef="#br0" timeOffset="1788.081">236 119,'-1'0,"0"0,1 0,-1 0,0 0,1 0,-1-1,0 1,1 0,-1 0,0 0,1 0,-1-1,1 1,-1 0,0-1,1 1,-1 0,1-1,-1 1,1-1,-1 1,1-1,0 1,-1-1,1 1,-1-1,1 0,0 1,0-1,-1 1,1-1,0 0,0 1,0-1,-1 0,1 1,0-1,0 0,0 1,0-1,0 0,1 1,-1-1,0 0,0 1,0-1,1 0,-1 1,0-1,0 1,1-1,-1 0,-46 47,-77 152,123-198,0 1,1-1,-1 1,0 0,1-1,-1 1,1-1,-1 1,1-1,0 1,-1-1,1 0,-1 1,1-1,0 0,-1 1,1-1,0 0,-1 0,1 1,0-1,-1 0,1 0,0 0,0 0,-1 0,1 0,0 0,0 0,-1 0,1-1,0 1,-1 0,1 0,0-1,-1 1,1 0,-1-1,1 1,0-1,-1 1,1 0,-1-1,1 0,-1 1,1-1,-1 1,1-1,-1 1,0-1,1 0,-1 1,0-1,0 0,0 1,1-1,-1 0,0 0,0 1,0-1,0 0,144-173,-133 149,-42 54,-141 203,155-207</inkml:trace>
  <inkml:trace contextRef="#ctx0" brushRef="#br0" timeOffset="2085.526">29 59,'0'30,"0"25,0 14,0 4,0 1,5-3,2-14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0:57.423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153 181,'0'-10,"0"2,0 12,0 16,0 19,0 18,0 9,0 9,0 2,0-3,0-8,0-11,0-9,0-9,5-9,2-10</inkml:trace>
  <inkml:trace contextRef="#ctx0" brushRef="#br0" timeOffset="714.134">6 63,'13'-9,"0"1,1 1,0 0,1 1,-1 1,1 0,0 1,1 0,-1 1,0 1,1 1,0 0,-1 1,1 0,-1 2,1 0,-1 0,1 1,-1 1,0 1,-1 0,1 1,-1 1,0 0,0 0,-1 2,0 0,-1 0,0 1,0 0,5 8,-14-15,-1-1,0 1,0 0,-1 1,1-1,-1 0,1 0,-1 1,0-1,0 1,0-1,-1 1,1-1,-1 1,0-1,0 1,0 0,-1-1,1 1,-1-1,0 1,0-1,0 0,0 1,0-1,-1 0,0 1,0-1,0 0,0-1,0 1,0 0,-1 0,1-1,-1 0,0 1,0-1,0 0,0 0,0 0,0-1,0 1,-3 0,-156 62,157-62,-261 57,266-59,0 1,1-1,-1 1,0-1,0 1,1 0,-1-1,0 1,0-1,0 1,0 0,1-1,-1 1,0-1,0 1,0 0,0-1,-1 1,1-1,0 1,0 0,0-1,0 1,-1-1,1 1,0 0,0-1,-1 1,35 0</inkml:trace>
  <inkml:trace contextRef="#ctx0" brushRef="#br0" timeOffset="991.975">744 211,'-25'25,"-9"19,3 16,5 8,8-2,6-2,6-8,4-7,7-8,8-5,11-10,8-8,2-8,-4-5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11.723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1,'10'25,"4"24,4 18,-2 7,-2 8,-4-2,-4-8,-3-7,-2-9,-6-5,-7-5,-2-6,2-10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11.511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0 415,'5'0,"12"0,7 0,11 0,4 0,0 0,-1 0,-3 0,-6 5,-9 2</inkml:trace>
  <inkml:trace contextRef="#ctx0" brushRef="#br0" timeOffset="326.842">591 207,'-21'31,"-5"19,-5 12,4 5,6 1,12-1,12-6,11-9,13-9,7-11,8-11,-4-9</inkml:trace>
  <inkml:trace contextRef="#ctx0" brushRef="#br0" timeOffset="792.896">768 356,'-2'14,"-5"18,1 0,2 1,2 0,1 0,1-1,4 28,-4-60,1-1,-1 1,0 0,0-1,0 1,0 0,0 0,1-1,-1 1,0 0,0-1,1 1,-1 0,0 0,0-1,1 1,-1 0,0 0,1 0,-1-1,0 1,1 0,-1 0,0 0,1 0,-1 0,0 0,1 0,-1 0,0 0,1 0,-1 0,0 0,1 0,-1 0,0 0,1 0,-1 0,0 0,1 0,-1 1,0-1,1 0,-1 0,0 0,1 1,-1-1,16-55,-11 35,5-15,-9 22,2 0,0 0,0 0,1 0,1 1,0 0,1 0,0 0,1 1,0 0,0 0,1 0,1 1,0 1,0-1,1 2,7-6,-16 14,1-1,-1 0,1 1,0-1,-1 1,1 0,0-1,-1 1,1 0,0 0,-1 0,1 0,0 1,-1-1,1 0,0 1,-1-1,1 1,-1-1,1 1,-1 0,1 0,-1 0,1-1,-1 1,0 1,0-1,1 0,-1 0,0 0,0 1,0-1,0 1,0-1,-1 0,1 1,0 0,-1-1,1 1,-1-1,1 1,-1 0,0-1,0 1,1 1,7 79,-35 190,38-210,1-45</inkml:trace>
  <inkml:trace contextRef="#ctx0" brushRef="#br0" timeOffset="1038.465">1211 267,'0'30,"0"20,0 12,0 0,0-6,0-6,0-8,0-5,0-10</inkml:trace>
  <inkml:trace contextRef="#ctx0" brushRef="#br0" timeOffset="1209.639">1093 532,'20'-5,"12"-1,10 0,3 0,-1 3,2 1,-1 0,-10 2</inkml:trace>
  <inkml:trace contextRef="#ctx0" brushRef="#br0" timeOffset="1473.841">1506 326,'0'15,"0"10,0 6,0 7,0 3,5-1,2-2,4-3,6-1,5-8,-2-7</inkml:trace>
  <inkml:trace contextRef="#ctx0" brushRef="#br0" timeOffset="1723.774">1773 148,'5'30,"1"26,0 12,0 5,-3 1,-6-3,-2-3,-6-9,-6-8,-5-9,-3-6,1-9</inkml:trace>
  <inkml:trace contextRef="#ctx0" brushRef="#br0" timeOffset="2221.817">2098 1,'0'35,"0"27,0 18,0 10,0 5,0-4,0-6,-6-9,-5-7,-8-5,-9-8,-5-4,2-11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12.03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140 0,'-20'25,"-12"23,-1 14,6 6,8 2,11-1,12-8,11-8,8-9,10-6,4-6,1-2,-6-6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11.043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229 327,'0'-204,"1"270,2-35,-3-1,0 1,-2-1,-1 1,-1-1,-2 0,-1 0,-8 20,11-42,-1-1,0 0,0 1,-1-2,0 1,0 0,0-1,-1-1,0 1,0-1,-1 0,1 0,-1-1,0 0,0-1,-1 0,1 0,-1 0,1-1,-1-1,0 1,0-1,0-1,1 0,-6 0,14-1,0 1,0 0,1 0,-1-1,0 1,1 0,-1-1,0 1,0 0,0-1,1 1,-1 0,0-1,0 1,0-1,0 1,0 0,0-1,0 1,0-1,0 1,0 0,0-1,0 1,0-1,0 1,0 0,0-1,0 1,0 0,-1-1,1 1,0-1,0 1,0 0,-1-1,1 1,0 0,0 0,-1-1,1 1,0 0,-1-1,44-8,159 7,-186 2</inkml:trace>
  <inkml:trace contextRef="#ctx0" brushRef="#br0" timeOffset="18052.967">377 32,'5'-10,"6"-4,8 7,4 8,-1 15,-5 14,-5 13,-4 13,-4 8,-3 8,-1 1,0-1,-1-8,-5-4,-7-4,-5 0,-6-5,2-11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06.130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0 503,'5'0,"7"0,6 0,5 0,4 0,2 0,1 0,1 0,0 0,-6 0</inkml:trace>
  <inkml:trace contextRef="#ctx0" brushRef="#br0" timeOffset="1146.245">413 207,'1'296,"7"-263,7-50,6-94,-20 93,1 0,0 0,2 1,0-1,1 1,1 0,0 0,1 0,1 1,0 0,5-5,-12 19,1 0,-1-1,0 1,1 0,-1 0,1 0,-1 0,1 1,0-1,0 0,0 1,0-1,0 1,0 0,1 0,-1-1,0 1,0 1,1-1,-1 0,1 1,-1-1,1 1,-1 0,1 0,-1 0,1 0,-1 0,1 0,-1 1,1-1,-1 1,0 0,1-1,-1 1,0 0,1 1,-1-1,0 0,0 1,0-1,0 1,0-1,0 1,-1 0,1 0,-1 0,1 0,-1 0,1 0,-1 0,0 2,7 24,-1 0,-1 0,-2 0,-1 1,-1 0,-1-1,-2 1,-4 28,3 10,4 34,4-81</inkml:trace>
  <inkml:trace contextRef="#ctx0" brushRef="#br0" timeOffset="22079.349">325 1,'0'5,"-5"6,-2 13,1 10,0 12,3 6,0 5,2 3,1 1,5-5,2-1,5-6,10-6,6-5,4-4,-3-7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37.18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92 7,'-5'-5,"-2"3,-4 12,-1 15,-3 13,1 15,2 8,4 5,3 0,3-6,6-3,3-6,5-6,10-7,7-9,4-10,-5-7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37.72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1 130,'0'168,"-1"-184,1-1,1 0,1 1,0-1,2 1,-1 0,2 0,0 0,1 1,1-1,0 2,1-1,0 1,1 0,1 0,0 1,1 1,5-5,-14 16,-1 0,0 0,1 1,-1-1,1 0,-1 1,1-1,-1 1,1 0,-1-1,1 1,-1 0,1 0,-1 0,1 0,-1 0,1 0,-1 1,1-1,-1 0,1 1,-1-1,1 1,-1 0,1-1,-1 1,0 0,1 0,-1 0,0 0,0 0,0 0,0 0,0 0,0 1,0-1,0 0,0 0,-1 1,1-1,0 1,-1-1,1 1,-1-1,0 1,1-1,-1 1,0-1,0 1,0-1,0 1,12 86,-12-87,-4 332,9-307,1-7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39.01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11 1,'5'35,"2"17,-1 9,-1 0,-1-1,-2-5,-1-8,0-6,-6-5,-7-9,-1-4,1-5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39.40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41 1,'0'25,"5"23,2 19,-1 18,-1 10,-1 3,-2 1,-1-7,-5-4,-13-2,-8-5,0-17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38.20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1 207,'15'0,"15"0,7 0,3 0,0 0,-3 0,-2 0,-7 0</inkml:trace>
  <inkml:trace contextRef="#ctx0" brushRef="#br0" timeOffset="264.198">148 0,'-10'25,"-3"19,0 6,3 5,2-2,4-5,1-5,2-6,7-3,6-3,1-6</inkml:trace>
  <inkml:trace contextRef="#ctx0" brushRef="#br0" timeOffset="513.401">385 0,'-5'25,"-2"19,0 6,2 0,1-4,2-4,1-4,5-10,3-3,5-1,0-6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13.55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62 0,'-4'25,"-8"19,-1 11,1 7,3-3,3-6,3-6,1-7,2-6,0-2,6-8,1-12,0-8</inkml:trace>
  <inkml:trace contextRef="#ctx0" brushRef="#br0" timeOffset="356.226">269 147,'-25'25,"-13"9,-6 3,6 0,13-6,16-8,16-8,10-7,3 1,3-2,3 4,1 4,2 5,-4-1</inkml:trace>
  <inkml:trace contextRef="#ctx0" brushRef="#br0" timeOffset="609.399">387 325,'5'0,"7"0,6 0,6 0,3 0,2 0,-4 0</inkml:trace>
  <inkml:trace contextRef="#ctx0" brushRef="#br0" timeOffset="23177.168">387 325,'5'0,"2"-5,5-2,5 0,4 2,10 2,3 0,2 2,0 0,3 1,1 1,-3 4,-1 2,-2 0,-7-2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42.891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75,'0'-5,"0"-7,0-6,5 0,7 3,1 9,-2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10.677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430 88,'-20'26,"-16"17,-8 13,-1 5,2-1,4-7,2-6,4-8,2-4,1-8,0-9,6-3,7-3</inkml:trace>
  <inkml:trace contextRef="#ctx0" brushRef="#br0" timeOffset="270.201">106 0,'0'25,"5"24,6 13,8 6,9 7,11 0,3-2,10-9,6-4,3-9,-9-12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43.18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146 1,'-5'0,"-2"5,-4 11,-6 9,0 10,-2 4,3 5,3 0,-1 3,2-2,3-3,3-9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43.531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54 0,'0'20,"0"22,0 14,0 7,-5 3,-1 0,-1-5,2-4,-4-12,0-8,2-5,1-8</inkml:trace>
  <inkml:trace contextRef="#ctx0" brushRef="#br0" timeOffset="370.533">350 178,'-254'189,"251"-187,0 0,0 0,1 0,-1 1,0 0,1-1,-1 1,1 0,0 0,0 0,0 0,1 1,-1-1,1 0,0 1,-1-1,1 1,1 0,-1-1,1 1,-1 0,1-1,0 1,0 0,1-1,-1 1,1 0,0-1,0 1,0-1,0 1,0-1,1 0,1 3,110 149,-40-116,-47-34</inkml:trace>
  <inkml:trace contextRef="#ctx0" brushRef="#br0" timeOffset="803.693">438 413,'5'0,"7"0,6 0,5 0,4 0,2 0,1 0,-4 0</inkml:trace>
  <inkml:trace contextRef="#ctx0" brushRef="#br0" timeOffset="1285.518">734 207,'-31'397,"32"-431,2-1,2 1,1 0,1 0,2 1,1 0,2 1,12-22,7 9,-30 44,0 1,-1-1,1 0,0 1,-1-1,1 1,0 0,-1-1,1 1,0-1,0 1,0 0,-1 0,1 0,0-1,0 1,0 0,-1 0,1 0,0 0,0 0,0 0,0 1,-1-1,1 0,0 0,0 0,0 1,-1-1,1 1,0-1,0 0,-1 1,1-1,0 1,-1 0,1-1,-1 1,1-1,-1 1,1 0,-1-1,1 1,-1 0,0 0,1-1,-1 1,0 0,1 0,-1 0,0-1,0 1,0 0,0 0,0 0,0 0,0-1,0 1,0 0,0 0,12 258,-16-175,2 183,2-243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45.367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418 322,'-6'-8,"0"-1,-1 1,0 1,0-1,-1 1,1 1,-2-1,1 1,-1 0,0 1,0 0,0 1,0 0,-1 0,0 1,0 0,0 1,0 0,0 0,-1 1,1 1,0 0,-1 0,1 1,0 0,-1 1,1 0,0 0,0 1,1 1,-3 0,3 3,-1-1,1 1,1 1,-1-1,1 1,1 1,-1 0,2 0,-1 0,1 1,0 0,1 0,0 0,1 1,0-1,1 1,0 0,1 0,0 0,0 1,2-1,-1 0,1 1,1-1,0 1,0-1,1 0,1 0,0 0,0 0,1 0,1-1,0 0,4 6,2-7,2 0,-1-1,1-1,1 0,-1-1,1 0,0-1,0-1,1 0,-1-1,1 0,0-1,0-1,0 0,0-1,0-1,-1-1,1 0,0 0,1-2,38 1,-21 2,-6 0</inkml:trace>
  <inkml:trace contextRef="#ctx0" brushRef="#br0" timeOffset="271.823">123 470,'20'0,"12"0,10 0,3 0,4 0,-1 0,-4 0,-4 0,-5 0,-7 0</inkml:trace>
  <inkml:trace contextRef="#ctx0" brushRef="#br0" timeOffset="735.474">802 145,'-10'30,"-8"20,-7 7,-3 3,3 2,5-5,1-7,5-7,3-6,5-3,3-9</inkml:trace>
  <inkml:trace contextRef="#ctx0" brushRef="#br0" timeOffset="985.34">891 204,'-10'30,"-9"20,0 12,-3 5,3-4,5-8,4-7,-1-8,2-5,2-9</inkml:trace>
  <inkml:trace contextRef="#ctx0" brushRef="#br0" timeOffset="1417.591">832 174,'190'471,"-142"-417,-47-53,0 0,0 0,0-1,0 1,0 0,0-1,0 1,1 0,-1-1,0 0,0 1,1-1,-1 0,0 1,0-1,1 0,-1 0,0 0,1 0,-1-1,0 1,0 0,1 0,-1-1,0 1,0-1,1 1,-1-1,0 1,0-1,0 0,0 0,0 1,0-1,0 0,0 0,0 0,0 0,-1 0,1 0,0 0,-1 0,1-1,-1 1,1 0,-1 0,1 0,-1-1,0 1,0 0,0-1,1 1,-1-1,10-281,-9 220,3 0,2 0,3 0,3 1,3-3,-9 51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53.48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50,'30'-10,"15"-4,10 2,0 1,-9 9,-7 9,-10 9,-10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53.68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0,'25'0,"13"0,16 0,3 0,2 0,-9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52.599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91 88,'-5'0,"-6"0,-2 5,-4 7,2 6,3 5,3 9,4 4,2 1,2-1,1-2,1-1,-1-1,1-2,0 0,-1-11,5-8,2-6</inkml:trace>
  <inkml:trace contextRef="#ctx0" brushRef="#br0" timeOffset="355.485">298 147,'-165'102,"163"-101,1-1,0 1,-1 0,1 0,0 0,-1 0,1 0,0 0,0 0,0 0,0 0,0 1,0-1,0 0,1 1,-1-1,0 0,1 1,-1-1,1 1,-1-1,1 1,0 0,-1-1,1 1,0-1,0 1,0-1,1 1,-1 0,0-1,0 1,1-1,-1 1,1-1,0 1,-1-1,1 0,0 1,0-1,0 0,0 1,0-1,0 0,0 0,0 0,0 0,1 0,-1 0,0 0,1 0,90 30,-55-21,33 18,-54-17</inkml:trace>
  <inkml:trace contextRef="#ctx0" brushRef="#br0" timeOffset="604.234">504 0,'6'25,"0"19,1 16,-2 8,-1 3,-2-1,-6-7,-7-4,-7-8,-5-7,0-11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51.41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89 121,'-5'20,"-1"17,-1 12,2 8,1 4,2 2,1-5,0-2,1-6,0-1,1-4,-1-10</inkml:trace>
  <inkml:trace contextRef="#ctx0" brushRef="#br0" timeOffset="403.11">0 180,'16'-17,"1"1,0 0,1 1,1 1,1 1,-1 0,2 1,0 2,0 0,1 1,0 1,1 1,-1 1,1 2,0 0,1 1,-1 1,1 1,-1 1,1 1,-1 2,12 2,66 43,-99-46,0 0,-1 0,1 0,-1 0,1 0,-1 0,0 1,1-1,-1 1,-1-1,1 1,0-1,0 1,-1-1,0 1,1 0,-1-1,0 1,0-1,-1 1,1 0,0-1,-1 1,0-1,1 1,-1-1,0 1,0-1,-1 1,1-1,0 0,-1 0,0 0,1 0,-1 0,0 0,0 0,0 0,0-1,0 1,-1 0,-18 11,-1-1,0 0,-1-2,0 0,0-2,-1-1,0 0,-1-2,1-1,-1-1,0-1,0-1,0-1,-15-3,-20 5,0 8,59-10,0 0,0 0,1 0,-1 0,0 1,0-1,0 0,1 1,-1-1,0 1,1-1,-1 1,0-1,1 1,-1-1,0 1,1 0,-1-1,1 1,-1 0,1-1,0 1,-1 0,1 0,0-1,-1 1,1 0,0 0,0 0,0 0,0-1,0 1,0 0,0 0,0 0,0 0,0-1,0 1,0 0,1 0,-1 0,0-1,1 1,-1 0,0 0,1-1,-1 1,1 0,-1-1,1 1,0 0,-1-1,1 1,-1-1,1 1,0-1,0 1,-1-1,1 0,0 1,0-1,-1 0,1 0,20 15</inkml:trace>
  <inkml:trace contextRef="#ctx0" brushRef="#br0" timeOffset="669.472">768 62,'-30'15,"-15"15,0 13,8 8,10 7,10 2,12 2,18-5,16-7,8-7,9-11,-4-11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59.00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1,'5'30,"6"25,2 14,3 9,0 2,-4-8,-3-6,-4-9,-7-4,-14-12,-3-12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59.379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80 1,'-10'30,"-8"25,-2 13,4 6,3-1,10-7,10-10,9-9,12-8,6-5,-3-9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59.660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170 1,'-15'25,"-5"19,-4 11,2 7,0-3,3-5,6-8,-1-6,2-5,4-9</inkml:trace>
  <inkml:trace contextRef="#ctx0" brushRef="#br0" timeOffset="272.112">259 90,'-25'25,"-9"14,-2 4,3 1,9-3,7-3,8-2,4-4,4-1,2-6</inkml:trace>
  <inkml:trace contextRef="#ctx0" brushRef="#br0" timeOffset="669.743">201 60,'38'119,"-30"-89,0-1,2 0,1-1,2 0,0-1,2 0,5 5,-19-30,-1-1,1 1,0-1,-1 1,1-1,0 1,0-1,0 0,0 1,0-1,0 0,0 0,1 0,-1 0,0 0,1 0,-1 0,1 0,-1 0,1-1,-1 1,1-1,-1 1,1-1,-1 1,1-1,0 0,-1 0,1 0,0 0,-1 0,1 0,0 0,-1-1,1 1,0 0,-1-1,1 0,-1 1,1-1,-1 0,1 0,-1 0,0 0,1 0,-1 0,0 0,0 0,0 0,0-1,0 1,0 0,0-1,0 1,0-1,-1 1,1-1,-1 1,1-2,25-103,-24-5,-3 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21.540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1:57.487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290 149,'0'-10,"0"2,0 7,0 8,-5 14,-2 13,-5 6,1 6,1 0,2-3,4-3,1-3,2-9</inkml:trace>
  <inkml:trace contextRef="#ctx0" brushRef="#br0" timeOffset="267.579">437 149,'-10'25,"-8"19,-2 11,-2 7,3-3,0-5,2-8,5-6,5-6,-3-7,1-10</inkml:trace>
  <inkml:trace contextRef="#ctx0" brushRef="#br0" timeOffset="673.685">437 149,'40'136,"32"64,-70-197,0 0,0-1,0 1,0-1,0 1,1-1,-1 0,1 0,0 0,0 0,-1 0,1-1,0 1,0-1,1 0,-1 0,0 0,0 0,0 0,1-1,-1 1,0-1,1 0,-1 0,0-1,1 1,-1-1,0 1,0-1,1 0,-1 0,0 0,0-1,0 1,0-1,0 0,-1 1,1-1,0-1,-1 1,0 0,1 0,-1-1,0 0,0 1,0-1,-1 0,1 0,0 0,-1 0,0 0,0 0,0 0,0-1,-1 1,1 0,-1-1,0-1,7-26,-2 0,-1-1,-2 0,-1 0,-2 0,-2-21,2 36,0 3</inkml:trace>
  <inkml:trace contextRef="#ctx0" brushRef="#br0" timeOffset="1108.977">82 1,'-15'30,"-5"25,1 13,4 11,4 6,9-1,15-5,11-10,10-13,1-15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2:03.670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9 1,'10'25,"8"18,2 17,-3 9,-5 2,-4-1,-3-2,-3-8,-6-8,-8-10,-12-5,-7-10,2-9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2:04.437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175 1,'-15'15,"-11"15,-5 12,-2 15,4 7,7 2,7 1,12-6,10-8,10-9,12-6,11-6,9-7,-5-8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2:07.976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227 29,'-6'-4,"-1"1,0-1,1 1,-2 0,1 0,0 1,0 0,-1 1,1-1,-1 1,0 1,1-1,-1 1,1 1,-1-1,0 1,1 1,-1-1,1 1,0 1,0-1,0 1,0 1,0-1,0 1,-4 4,10-8,0 1,0 0,0 0,0 0,0 0,0 0,0 0,1 0,-1 0,0 0,1 1,-1-1,1 0,-1 0,1 0,-1 1,1-1,0 0,0 1,0-1,0 0,0 1,0-1,0 0,0 1,0-1,0 0,1 0,-1 1,1-1,-1 0,1 0,-1 1,1-1,0 0,0 0,-1 0,1 0,0 0,0 0,0 0,0 0,0-1,0 1,0 0,1-1,-1 1,0 0,0-1,0 1,1-1,-1 0,0 0,1 1,-1-1,0 0,0 0,2 0,84 20,-85-19,8-1,0 1,0 0,-1 1,1 0,0 0,-1 1,0 0,0 1,0 0,0 1,0 0,-1 0,0 0,0 1,0 1,-1-1,0 1,0 0,-1 1,0 0,0 0,3 7,-8-13,0 0,-1 0,1 0,-1-1,1 1,-1 0,0 0,0 0,0 0,0 0,0 0,-1 0,1 0,0 0,-1 0,0 0,1 0,-1 0,0-1,0 1,0 0,0-1,0 1,0 0,-1-1,1 1,-1-1,1 0,-1 1,1-1,-1 0,1 0,-1 0,0 0,0 0,0-1,0 1,1-1,-1 1,0-1,0 1,0-1,-2 0,-95 11,92-11,-175-19,213-5,1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2:08.241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31 8,'0'-5,"-5"3,-2 7,1 13,0 8,3 5,0 2,2 1,6-1,6-6,8-2,-1-6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2:08.631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209 266,'96'13,"-93"-12,-1-1,1 1,-1-1,1 0,-1 0,1 0,-1-1,1 1,-1 0,1-1,-1 0,1 1,-1-1,0 0,1 0,-1 0,0-1,0 1,0-1,0 1,0-1,0 1,0-1,-1 0,1 0,-1 0,1 0,-1 0,0 0,0-1,0 1,0 0,0-1,0 1,0-2,-3 0,0 0,0 0,0 1,-1-1,0 1,1 0,-1-1,0 1,-1 1,1-1,0 0,-1 1,0-1,1 1,-1 0,0 1,0-1,0 0,0 1,0 0,-1 0,1 1,0-1,-1 1,1 0,0 0,0 0,-1 0,1 1,0 0,-1 0,-2 1,-10 0,1 1,0 1,0 0,0 1,0 1,1 0,0 1,0 1,1 0,0 1,0 0,1 1,0 1,1 0,0 2,10-11,0 0,0 1,0-1,1 0,0 1,-1 0,1-1,0 1,0 0,0-1,1 1,-1 0,1 0,-1 0,1-1,0 1,0 0,0 0,0 0,1 0,-1 0,1-1,0 1,0 0,0 0,0-1,0 1,0-1,1 1,0-1,-1 0,1 1,0-1,0 0,0 0,0 0,0 0,1-1,-1 1,3 1,113 37,-10-33,-57-7</inkml:trace>
  <inkml:trace contextRef="#ctx0" brushRef="#br0" timeOffset="606.536">504 266,'-12'120,"10"-158,3 34,0-1,1 0,-1 1,1-1,0 1,0 0,1 0,-1 0,1 0,0 0,0 0,0 1,1-1,-1 1,1 0,0 0,0 0,0 1,0-1,0 1,0 0,1 0,-1 0,1 1,0 0,-1 0,1 0,0 0,3 1,-5 4,0 0,0 0,0 0,0 1,-1-1,0 1,0 0,0 0,-1 0,1 0,-1 0,0 0,-1 0,1 0,-1 0,0 0,0 1,-1-1,0 0,0 0,0 0,0 0,-1 0,1 0,-1 0,-2 1,4-4,-31 52,51-107,-9 37,1 0,0 1,1 0,1 1,0 0,0 1,2 1,0 1,0 0,1 1,3-1,-18 11,0 1,0 0,0 0,0 0,0 0,-1 0,1 0,-1 1,1-1,-1 0,1 1,-1 0,1-1,-1 1,0 0,0-1,0 1,0 0,0 0,-1 0,1 0,-1 0,1 0,-1 0,1 0,-1 0,0 0,0 0,0 0,0 0,-1 0,1 0,0 0,-1 0,0 0,1 0,-1 0,0 0,0 0,0 0,0-1,0 1,0 0,-1-1,1 1,-1 0,-1 10,-10 125,18-115</inkml:trace>
  <inkml:trace contextRef="#ctx0" brushRef="#br0" timeOffset="852.207">977 325,'-20'30,"-7"15,2 10,-1 1,4-5,7 0,5-4,4-5,4-5,1-8</inkml:trace>
  <inkml:trace contextRef="#ctx0" brushRef="#br0" timeOffset="1133.844">1065 207,'20'0,"7"5,-1 7,-6 6,-5 10,-6 6,-4 1,-13-4,-11-3,-6-7,-5-1,-1-4,-2-6,1-3,1-4,5-6,7-4</inkml:trace>
  <inkml:trace contextRef="#ctx0" brushRef="#br0" timeOffset="1613.007">1390 0,'-71'415,"60"-389,6-42,7-43,0 49,-1 1,1-1,1 1,0 0,0 0,1 0,0 0,1 0,0 1,0 0,0 0,1 0,1 1,-1 0,1 0,0 0,1 1,-1 0,1 1,1-1,6-2,6 5</inkml:trace>
  <inkml:trace contextRef="#ctx0" brushRef="#br0" timeOffset="2014.795">1686 296,'202'-77,"-175"56,-40 10,-54 11,40 4,0 2,0 0,0 2,1 1,0 1,1 1,1 1,-1 1,2 2,-11 8,32-22,0 0,0 0,0 0,0 1,1-1,-1 1,0-1,1 1,-1-1,1 1,0 0,0 0,-1 0,1 0,0 0,0 0,1 0,-1 0,0 0,1 0,-1 0,1 0,0 1,0-1,0 0,0 0,0 0,0 1,0-1,1 0,-1 0,1 0,0 0,0 0,-1 0,1 0,0 0,1 0,-1 0,0 0,1 0,-1-1,1 1,-1-1,1 1,0-1,-1 1,1-1,0 0,0 0,0 0,0 0,0 0,0-1,1 1,123 36,73-38,-162-6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2:05.971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8 297,'-5'0,"3"0,12 0,10 0,5 0,5 0,2 0,0 0,0 0,-1 0,-5 0</inkml:trace>
  <inkml:trace contextRef="#ctx0" brushRef="#br0" timeOffset="695.115">509 208,'-17'-84,"24"116,-1 1,-2-1,-1 1,-2 0,-1 0,-1 0,-2 0,1-26,0 0,-1-1,0 1,0 0,-1-1,1 0,-2 1,1-2,0 1,-1 0,0-1,-1 0,1 0,-1 0,0-1,0 0,0 0,-1-1,1 1,-1-1,0-1,0 1,0-1,0-1,0 1,0-1,-1 0,1-1,0 0,-1 0,1 0,0-1,-2 0,196-30,-60 21,-102 4</inkml:trace>
  <inkml:trace contextRef="#ctx0" brushRef="#br0" timeOffset="976.959">775 1,'5'30,"7"20,1 12,-2 0,-2-1,-3-5,-3-7,-1-2,-2-4,-5-4,-7-9,-7-5,1-6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2:04.777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133 18,'-5'25,"-2"19,-4 11,-6 1,-5 2,2-4,-2-7,4-5,10-11,5-10</inkml:trace>
  <inkml:trace contextRef="#ctx0" brushRef="#br0" timeOffset="262.779">280 47,'-10'25,"-8"19,-1 6,2 0,0-3,2-5,4-5,4-3,3-3,2-6</inkml:trace>
  <inkml:trace contextRef="#ctx0" brushRef="#br0" timeOffset="681.443">251 18,'202'326,"-201"-325,-1 1,1 0,-1 0,1 0,0 0,0 0,0-1,0 1,0 0,0-1,0 1,0-1,1 1,-1-1,1 0,-1 0,1 1,-1-1,1 0,0 0,-1 0,1-1,0 1,0 0,0-1,0 1,-1-1,1 1,0-1,0 0,0 0,0 0,0 0,0 0,0-1,0 1,0 0,0-1,0 0,-1 1,1-1,0 0,0 0,-1 0,1 0,0 0,-1 0,1 0,-1-1,0 1,1-1,-1 1,0-1,0 1,0-1,0 0,0 1,0-1,0 0,-1 0,1 0,-1 0,1 0,-1 0,0 1,0-2,11-310,-5 288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2:19.957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26 18,'-6'0,"-5"0,3 0,8 0,9 0,8 0,7 0,3 0,3 0,1 0,1 0,-1 0,0 0,-6-5,-2-2,-4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2:20.594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148 89,'0'-5,"0"4,0 6,0 8,-5 12,-1 6,-1 3,2 6,2 1,0-1,2-3,1-2,0-8</inkml:trace>
  <inkml:trace contextRef="#ctx0" brushRef="#br0" timeOffset="260.784">1 296,'0'-15,"5"-5,11 1,9-2,5 4,2 4,0 4,1 4,-1 3,-1 6,0 3,-1 0,-5-1</inkml:trace>
  <inkml:trace contextRef="#ctx0" brushRef="#br0" timeOffset="511.27">503 1,'-10'20,"-8"17,-7 7,2 6,4-1,6 2,4-3,5-5,2-4,2-9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19:21.711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0 47,'10'-10,"9"-4,5 2,-1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2:22.525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252 177,'10'5,"-1"0,1-1,-1 0,1 0,0-1,1-1,-1 1,0-2,1 1,-1-2,1 1,-1-2,1 1,5-2,11 2,10 2,-24-1,-1 0,1 0,0-1,-1 0,1-1,0-1,-1 0,1-1,-1 0,0-1,9-4,-19 8,-1-1,0 1,0-1,0 1,0-1,0 1,0-1,0 1,0-1,0 0,0 0,0 0,-1 1,1-1,0 0,0 0,-1 0,1 0,-1 0,1 0,-1 0,1 0,-1-1,1 1,-1 0,0 0,0 0,0 0,0-1,0 1,0 0,0 0,0 0,0 0,0-1,-1 1,1 0,0 0,-1 0,1 0,-1 0,1 0,-1 0,0 0,1 0,-1 0,0 0,0 0,0 0,0 1,0-1,1 0,-1 1,0-1,-1 0,-64-28,37 25,0 1,0 1,-1 2,1 1,0 1,-1 1,1 2,1 1,-1 1,1 2,0 0,1 2,0 1,1 1,0 2,-4 4,-51 58,80-75,0 0,0 0,0-1,0 2,0-1,0 0,1 0,-1 0,1 0,0 0,-1 0,1 1,0-1,0 0,1 0,-1 0,0 1,1-1,-1 0,1 0,0 0,-1 0,1 0,0 0,0 0,1 0,-1 0,0-1,1 1,-1 0,1-1,-1 1,1-1,0 1,-1-1,1 0,0 0,0 0,0 0,0 0,0 0,0-1,0 1,0 0,1-1,-1 0,0 0,1 1,37 7,0-1,0-2,1-2,0-1,-1-3,1-1,9-3,42-2</inkml:trace>
  <inkml:trace contextRef="#ctx0" brushRef="#br0" timeOffset="283.323">873 1,'-14'17,"1"1,0 0,1 1,1 0,1 1,1 0,1 1,1 0,0 0,2 1,-1 9,1-7,-2-1,0 1,-1-1,-1 0,-1-1,-1 0,-1 0,-15 19,13-30,-1 0,0 0,-1-2,0 0,0-1,-1 0,0-1,-1-1,1-1,-1-1,0 0,0-1,-1-1,1-1,0 0,-1-1,1-1,-18-4,-60-13,62 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2:45.639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650 35,'-10'-6,"-1"1,1 1,-1 0,1 0,-1 1,0 0,-1 1,1 0,0 1,0 0,-1 1,1 0,0 1,-12 2,-2 3,0 0,0 2,1 0,0 2,1 1,0 1,0 0,1 2,1 1,1 0,0 2,-18 18,25-25,0 1,0 1,1-1,0 2,1 0,1 0,0 1,1 0,0 1,1 0,1 0,0 1,1-1,1 2,1-1,0 0,1 1,0 0,2 0,2-12,1 1,-1 0,1-1,1 0,-1 1,1-1,0 0,0 0,0-1,1 1,0-1,0 1,0-1,0 0,1-1,-1 1,1-1,0 0,0 0,0 0,1-1,-1 0,0 0,1 0,0-1,-1 1,4-1,161 2,-161-4,1 0,0-1,-1 0,0 0,1-1,-1 0,0-1,-1 0,1 0,-1-1,1 0,-2 0,1-1,0 0,-1 0,0-1,-1 0,4-5,-11 9,1 0,-1 0,1 0,-1 0,0 0,0 0,-1 0,1 0,-1 0,1 1,-1-1,0 0,0 1,0 0,0-1,0 1,-1 0,1 0,-1 0,1 0,-1 1,0-1,0 1,0-1,0 1,0 0,0 0,0 1,0-1,0 0,0 1,0 0,0 0,-1 0,1 0,0 0,0 1,-1 0,-11-4,0 1,0 1,0 0,0 1,0 0,0 2,0 0,0 0,0 1,1 1,-1 1,-11 5,-2 29,27-18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7:22:47.053"/>
    </inkml:context>
    <inkml:brush xml:id="br0">
      <inkml:brushProperty name="width" value="0.025" units="cm"/>
      <inkml:brushProperty name="height" value="0.025" units="cm"/>
      <inkml:brushProperty name="color" value="#004F8B"/>
      <inkml:brushProperty name="ignorePressure" value="1"/>
    </inkml:brush>
  </inkml:definitions>
  <inkml:trace contextRef="#ctx0" brushRef="#br0">7 2,'-2'6,"1"0,-1 0,2 0,-1 0,1 0,-1 0,2 0,-1 0,1 0,0 0,0 0,0 0,1 0,0 0,0-1,1 1,-1-1,1 1,0-1,1 0,-1 0,1 0,0-1,1 1,-1-1,1 0,-1 0,1-1,0 1,1-1,-1 0,0-1,1 1,0-1,-1 0,1 0,0-1,0 0,0 0,0 0,0-1,0 0,1 0,-1 0,0-1,0 0,0 0,1-1,-4 1,1-1,-1 1,0-1,0 0,0 0,0 0,0 0,-1-1,1 1,-1-1,1 0,-1 1,0-1,0 0,0 0,0-1,-1 1,1 0,-1 0,0-1,0 1,0-1,0 1,-1-1,0 1,1-1,-1 0,0 1,-1-1,1 1,-1-1,1 1,-1-1,0 1,0-1,-1 1,1 0,-1-1,1 1,-1 0,0 0,0 0,-1 1,1-1,-1 0,1 1,-1 0,0-1,0 1,0 0,0 0,0 1,0-1,0 1,-1-1,1 1,-1 0,1 0,-2 1,-80-19,83 19,1 0,-1 0,0 0,0 0,0 0,0 0,1 0,-1 1,0-1,0 1,1-1,-1 1,0 0,1 0,-1 0,0 0,1 0,-1 0,1 0,0 0,-1 0,1 1,0-1,0 1,0-1,0 1,0-1,0 1,0-1,0 1,1 0,-1 0,0-1,1 1,0 0,-1 0,1 0,0-1,0 1,0 0,0 0,0 0,1 0,4 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36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6E55B90A-138B-B2F5-7D29-9B4221C067F3}"/>
              </a:ext>
            </a:extLst>
          </p:cNvPr>
          <p:cNvCxnSpPr/>
          <p:nvPr userDrawn="1"/>
        </p:nvCxnSpPr>
        <p:spPr>
          <a:xfrm>
            <a:off x="6096000" y="188685"/>
            <a:ext cx="0" cy="6415314"/>
          </a:xfrm>
          <a:prstGeom prst="line">
            <a:avLst/>
          </a:prstGeom>
          <a:ln w="19050">
            <a:solidFill>
              <a:srgbClr val="F2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2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6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69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BBCD545-08FE-5269-0216-E6470F997BE9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4171"/>
            <a:ext cx="0" cy="6516915"/>
          </a:xfrm>
          <a:prstGeom prst="line">
            <a:avLst/>
          </a:prstGeom>
          <a:ln w="19050">
            <a:solidFill>
              <a:srgbClr val="F2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51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55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BBCD545-08FE-5269-0216-E6470F997BE9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9657"/>
            <a:ext cx="0" cy="6545943"/>
          </a:xfrm>
          <a:prstGeom prst="line">
            <a:avLst/>
          </a:prstGeom>
          <a:ln w="19050">
            <a:solidFill>
              <a:srgbClr val="F2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5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142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79036EEF-AF19-CBB6-3389-5F1AD840EFBE}"/>
              </a:ext>
            </a:extLst>
          </p:cNvPr>
          <p:cNvCxnSpPr/>
          <p:nvPr userDrawn="1"/>
        </p:nvCxnSpPr>
        <p:spPr>
          <a:xfrm>
            <a:off x="6096000" y="188685"/>
            <a:ext cx="0" cy="6415314"/>
          </a:xfrm>
          <a:prstGeom prst="line">
            <a:avLst/>
          </a:prstGeom>
          <a:ln w="19050">
            <a:solidFill>
              <a:srgbClr val="F2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341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03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6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09D4DF2-F3C1-4D40-A2AB-89F640ABFB0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0956685"/>
              </p:ext>
            </p:extLst>
          </p:nvPr>
        </p:nvGraphicFramePr>
        <p:xfrm>
          <a:off x="0" y="0"/>
          <a:ext cx="12191991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3">
                  <a:extLst>
                    <a:ext uri="{9D8B030D-6E8A-4147-A177-3AD203B41FA5}">
                      <a16:colId xmlns:a16="http://schemas.microsoft.com/office/drawing/2014/main" val="879754226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365780057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631901823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373194958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1807388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255843073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339447231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604858159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135089893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3078011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702967538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364461856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775709217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104374950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728435259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388763747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301311056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801601227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813433353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22021627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512202526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3556781442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775944119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3090589791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4041958568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952034317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07954014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34780239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76283660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887408897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2068879751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3568814104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338698164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3105214526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17089391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4650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679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194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4308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1765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7026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1522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3860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7051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2707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985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2997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313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6582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0422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5462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5482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155380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6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5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117" Type="http://schemas.openxmlformats.org/officeDocument/2006/relationships/image" Target="../media/image64.png"/><Relationship Id="rId21" Type="http://schemas.openxmlformats.org/officeDocument/2006/relationships/customXml" Target="../ink/ink10.xml"/><Relationship Id="rId42" Type="http://schemas.openxmlformats.org/officeDocument/2006/relationships/image" Target="../media/image27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0.png"/><Relationship Id="rId84" Type="http://schemas.openxmlformats.org/officeDocument/2006/relationships/customXml" Target="../ink/ink42.xml"/><Relationship Id="rId89" Type="http://schemas.openxmlformats.org/officeDocument/2006/relationships/image" Target="../media/image50.png"/><Relationship Id="rId112" Type="http://schemas.openxmlformats.org/officeDocument/2006/relationships/customXml" Target="../ink/ink56.xml"/><Relationship Id="rId133" Type="http://schemas.openxmlformats.org/officeDocument/2006/relationships/image" Target="../media/image72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85.png"/><Relationship Id="rId175" Type="http://schemas.openxmlformats.org/officeDocument/2006/relationships/image" Target="../media/image93.png"/><Relationship Id="rId170" Type="http://schemas.openxmlformats.org/officeDocument/2006/relationships/customXml" Target="../ink/ink85.xml"/><Relationship Id="rId16" Type="http://schemas.openxmlformats.org/officeDocument/2006/relationships/image" Target="../media/image14.png"/><Relationship Id="rId107" Type="http://schemas.openxmlformats.org/officeDocument/2006/relationships/image" Target="../media/image59.png"/><Relationship Id="rId11" Type="http://schemas.openxmlformats.org/officeDocument/2006/relationships/customXml" Target="../ink/ink5.xml"/><Relationship Id="rId32" Type="http://schemas.openxmlformats.org/officeDocument/2006/relationships/image" Target="../media/image22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5.png"/><Relationship Id="rId74" Type="http://schemas.openxmlformats.org/officeDocument/2006/relationships/image" Target="../media/image43.png"/><Relationship Id="rId79" Type="http://schemas.openxmlformats.org/officeDocument/2006/relationships/image" Target="../media/image45.png"/><Relationship Id="rId102" Type="http://schemas.openxmlformats.org/officeDocument/2006/relationships/customXml" Target="../ink/ink51.xml"/><Relationship Id="rId123" Type="http://schemas.openxmlformats.org/officeDocument/2006/relationships/image" Target="../media/image67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80.png"/><Relationship Id="rId5" Type="http://schemas.openxmlformats.org/officeDocument/2006/relationships/customXml" Target="../ink/ink2.xml"/><Relationship Id="rId90" Type="http://schemas.openxmlformats.org/officeDocument/2006/relationships/customXml" Target="../ink/ink45.xml"/><Relationship Id="rId95" Type="http://schemas.openxmlformats.org/officeDocument/2006/relationships/image" Target="../media/image53.png"/><Relationship Id="rId160" Type="http://schemas.openxmlformats.org/officeDocument/2006/relationships/customXml" Target="../ink/ink80.xml"/><Relationship Id="rId165" Type="http://schemas.openxmlformats.org/officeDocument/2006/relationships/image" Target="../media/image88.png"/><Relationship Id="rId181" Type="http://schemas.openxmlformats.org/officeDocument/2006/relationships/image" Target="../media/image96.png"/><Relationship Id="rId22" Type="http://schemas.openxmlformats.org/officeDocument/2006/relationships/image" Target="../media/image17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30.png"/><Relationship Id="rId64" Type="http://schemas.openxmlformats.org/officeDocument/2006/relationships/image" Target="../media/image38.png"/><Relationship Id="rId69" Type="http://schemas.openxmlformats.org/officeDocument/2006/relationships/customXml" Target="../ink/ink34.xml"/><Relationship Id="rId113" Type="http://schemas.openxmlformats.org/officeDocument/2006/relationships/image" Target="../media/image62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5.png"/><Relationship Id="rId80" Type="http://schemas.openxmlformats.org/officeDocument/2006/relationships/customXml" Target="../ink/ink40.xml"/><Relationship Id="rId85" Type="http://schemas.openxmlformats.org/officeDocument/2006/relationships/image" Target="../media/image48.png"/><Relationship Id="rId150" Type="http://schemas.openxmlformats.org/officeDocument/2006/relationships/customXml" Target="../ink/ink75.xml"/><Relationship Id="rId155" Type="http://schemas.openxmlformats.org/officeDocument/2006/relationships/image" Target="../media/image83.png"/><Relationship Id="rId171" Type="http://schemas.openxmlformats.org/officeDocument/2006/relationships/image" Target="../media/image91.png"/><Relationship Id="rId176" Type="http://schemas.openxmlformats.org/officeDocument/2006/relationships/customXml" Target="../ink/ink88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59" Type="http://schemas.openxmlformats.org/officeDocument/2006/relationships/customXml" Target="../ink/ink29.xml"/><Relationship Id="rId103" Type="http://schemas.openxmlformats.org/officeDocument/2006/relationships/image" Target="../media/image57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70.png"/><Relationship Id="rId54" Type="http://schemas.openxmlformats.org/officeDocument/2006/relationships/image" Target="../media/image33.png"/><Relationship Id="rId70" Type="http://schemas.openxmlformats.org/officeDocument/2006/relationships/image" Target="../media/image41.png"/><Relationship Id="rId75" Type="http://schemas.openxmlformats.org/officeDocument/2006/relationships/customXml" Target="../ink/ink37.xml"/><Relationship Id="rId91" Type="http://schemas.openxmlformats.org/officeDocument/2006/relationships/image" Target="../media/image51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8.png"/><Relationship Id="rId161" Type="http://schemas.openxmlformats.org/officeDocument/2006/relationships/image" Target="../media/image86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49" Type="http://schemas.openxmlformats.org/officeDocument/2006/relationships/customXml" Target="../ink/ink24.xml"/><Relationship Id="rId114" Type="http://schemas.openxmlformats.org/officeDocument/2006/relationships/customXml" Target="../ink/ink57.xml"/><Relationship Id="rId119" Type="http://schemas.openxmlformats.org/officeDocument/2006/relationships/image" Target="../media/image65.png"/><Relationship Id="rId44" Type="http://schemas.openxmlformats.org/officeDocument/2006/relationships/image" Target="../media/image28.png"/><Relationship Id="rId60" Type="http://schemas.openxmlformats.org/officeDocument/2006/relationships/image" Target="../media/image36.png"/><Relationship Id="rId65" Type="http://schemas.openxmlformats.org/officeDocument/2006/relationships/customXml" Target="../ink/ink32.xml"/><Relationship Id="rId81" Type="http://schemas.openxmlformats.org/officeDocument/2006/relationships/image" Target="../media/image46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3.png"/><Relationship Id="rId151" Type="http://schemas.openxmlformats.org/officeDocument/2006/relationships/image" Target="../media/image81.png"/><Relationship Id="rId156" Type="http://schemas.openxmlformats.org/officeDocument/2006/relationships/customXml" Target="../ink/ink78.xml"/><Relationship Id="rId177" Type="http://schemas.openxmlformats.org/officeDocument/2006/relationships/image" Target="../media/image94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72" Type="http://schemas.openxmlformats.org/officeDocument/2006/relationships/customXml" Target="../ink/ink86.xml"/><Relationship Id="rId180" Type="http://schemas.openxmlformats.org/officeDocument/2006/relationships/customXml" Target="../ink/ink90.xml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9" Type="http://schemas.openxmlformats.org/officeDocument/2006/relationships/customXml" Target="../ink/ink19.xml"/><Relationship Id="rId109" Type="http://schemas.openxmlformats.org/officeDocument/2006/relationships/image" Target="../media/image60.png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27.xml"/><Relationship Id="rId76" Type="http://schemas.openxmlformats.org/officeDocument/2006/relationships/customXml" Target="../ink/ink38.xml"/><Relationship Id="rId97" Type="http://schemas.openxmlformats.org/officeDocument/2006/relationships/image" Target="../media/image54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8.png"/><Relationship Id="rId141" Type="http://schemas.openxmlformats.org/officeDocument/2006/relationships/image" Target="../media/image76.png"/><Relationship Id="rId146" Type="http://schemas.openxmlformats.org/officeDocument/2006/relationships/customXml" Target="../ink/ink73.xml"/><Relationship Id="rId167" Type="http://schemas.openxmlformats.org/officeDocument/2006/relationships/image" Target="../media/image89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7.png"/><Relationship Id="rId2" Type="http://schemas.openxmlformats.org/officeDocument/2006/relationships/image" Target="../media/image7.png"/><Relationship Id="rId29" Type="http://schemas.openxmlformats.org/officeDocument/2006/relationships/customXml" Target="../ink/ink14.xml"/><Relationship Id="rId24" Type="http://schemas.openxmlformats.org/officeDocument/2006/relationships/image" Target="../media/image18.png"/><Relationship Id="rId40" Type="http://schemas.openxmlformats.org/officeDocument/2006/relationships/image" Target="../media/image26.png"/><Relationship Id="rId45" Type="http://schemas.openxmlformats.org/officeDocument/2006/relationships/customXml" Target="../ink/ink22.xml"/><Relationship Id="rId66" Type="http://schemas.openxmlformats.org/officeDocument/2006/relationships/image" Target="../media/image39.png"/><Relationship Id="rId87" Type="http://schemas.openxmlformats.org/officeDocument/2006/relationships/image" Target="../media/image49.png"/><Relationship Id="rId110" Type="http://schemas.openxmlformats.org/officeDocument/2006/relationships/customXml" Target="../ink/ink55.xml"/><Relationship Id="rId115" Type="http://schemas.openxmlformats.org/officeDocument/2006/relationships/image" Target="../media/image63.png"/><Relationship Id="rId131" Type="http://schemas.openxmlformats.org/officeDocument/2006/relationships/image" Target="../media/image71.png"/><Relationship Id="rId136" Type="http://schemas.openxmlformats.org/officeDocument/2006/relationships/customXml" Target="../ink/ink68.xml"/><Relationship Id="rId157" Type="http://schemas.openxmlformats.org/officeDocument/2006/relationships/image" Target="../media/image84.png"/><Relationship Id="rId178" Type="http://schemas.openxmlformats.org/officeDocument/2006/relationships/customXml" Target="../ink/ink89.xml"/><Relationship Id="rId61" Type="http://schemas.openxmlformats.org/officeDocument/2006/relationships/customXml" Target="../ink/ink30.xml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92.png"/><Relationship Id="rId19" Type="http://schemas.openxmlformats.org/officeDocument/2006/relationships/customXml" Target="../ink/ink9.xml"/><Relationship Id="rId14" Type="http://schemas.openxmlformats.org/officeDocument/2006/relationships/image" Target="../media/image13.png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56" Type="http://schemas.openxmlformats.org/officeDocument/2006/relationships/image" Target="../media/image34.png"/><Relationship Id="rId77" Type="http://schemas.openxmlformats.org/officeDocument/2006/relationships/image" Target="../media/image44.png"/><Relationship Id="rId100" Type="http://schemas.openxmlformats.org/officeDocument/2006/relationships/customXml" Target="../ink/ink50.xml"/><Relationship Id="rId105" Type="http://schemas.openxmlformats.org/officeDocument/2006/relationships/image" Target="../media/image58.png"/><Relationship Id="rId126" Type="http://schemas.openxmlformats.org/officeDocument/2006/relationships/customXml" Target="../ink/ink63.xml"/><Relationship Id="rId147" Type="http://schemas.openxmlformats.org/officeDocument/2006/relationships/image" Target="../media/image79.png"/><Relationship Id="rId168" Type="http://schemas.openxmlformats.org/officeDocument/2006/relationships/customXml" Target="../ink/ink84.xml"/><Relationship Id="rId8" Type="http://schemas.openxmlformats.org/officeDocument/2006/relationships/image" Target="../media/image10.png"/><Relationship Id="rId51" Type="http://schemas.openxmlformats.org/officeDocument/2006/relationships/customXml" Target="../ink/ink25.xml"/><Relationship Id="rId72" Type="http://schemas.openxmlformats.org/officeDocument/2006/relationships/image" Target="../media/image42.png"/><Relationship Id="rId93" Type="http://schemas.openxmlformats.org/officeDocument/2006/relationships/image" Target="../media/image52.png"/><Relationship Id="rId98" Type="http://schemas.openxmlformats.org/officeDocument/2006/relationships/customXml" Target="../ink/ink49.xml"/><Relationship Id="rId121" Type="http://schemas.openxmlformats.org/officeDocument/2006/relationships/image" Target="../media/image66.png"/><Relationship Id="rId142" Type="http://schemas.openxmlformats.org/officeDocument/2006/relationships/customXml" Target="../ink/ink71.xml"/><Relationship Id="rId163" Type="http://schemas.openxmlformats.org/officeDocument/2006/relationships/image" Target="../media/image87.png"/><Relationship Id="rId184" Type="http://schemas.openxmlformats.org/officeDocument/2006/relationships/customXml" Target="../ink/ink92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9.png"/><Relationship Id="rId67" Type="http://schemas.openxmlformats.org/officeDocument/2006/relationships/customXml" Target="../ink/ink33.xml"/><Relationship Id="rId116" Type="http://schemas.openxmlformats.org/officeDocument/2006/relationships/customXml" Target="../ink/ink58.xml"/><Relationship Id="rId137" Type="http://schemas.openxmlformats.org/officeDocument/2006/relationships/image" Target="../media/image74.png"/><Relationship Id="rId158" Type="http://schemas.openxmlformats.org/officeDocument/2006/relationships/customXml" Target="../ink/ink79.xml"/><Relationship Id="rId20" Type="http://schemas.openxmlformats.org/officeDocument/2006/relationships/image" Target="../media/image16.png"/><Relationship Id="rId41" Type="http://schemas.openxmlformats.org/officeDocument/2006/relationships/customXml" Target="../ink/ink20.xml"/><Relationship Id="rId62" Type="http://schemas.openxmlformats.org/officeDocument/2006/relationships/image" Target="../media/image37.png"/><Relationship Id="rId83" Type="http://schemas.openxmlformats.org/officeDocument/2006/relationships/image" Target="../media/image47.png"/><Relationship Id="rId88" Type="http://schemas.openxmlformats.org/officeDocument/2006/relationships/customXml" Target="../ink/ink44.xml"/><Relationship Id="rId111" Type="http://schemas.openxmlformats.org/officeDocument/2006/relationships/image" Target="../media/image61.png"/><Relationship Id="rId132" Type="http://schemas.openxmlformats.org/officeDocument/2006/relationships/customXml" Target="../ink/ink66.xml"/><Relationship Id="rId153" Type="http://schemas.openxmlformats.org/officeDocument/2006/relationships/image" Target="../media/image82.png"/><Relationship Id="rId174" Type="http://schemas.openxmlformats.org/officeDocument/2006/relationships/customXml" Target="../ink/ink87.xml"/><Relationship Id="rId179" Type="http://schemas.openxmlformats.org/officeDocument/2006/relationships/image" Target="../media/image95.png"/><Relationship Id="rId15" Type="http://schemas.openxmlformats.org/officeDocument/2006/relationships/customXml" Target="../ink/ink7.xml"/><Relationship Id="rId36" Type="http://schemas.openxmlformats.org/officeDocument/2006/relationships/image" Target="../media/image24.png"/><Relationship Id="rId57" Type="http://schemas.openxmlformats.org/officeDocument/2006/relationships/customXml" Target="../ink/ink28.xml"/><Relationship Id="rId106" Type="http://schemas.openxmlformats.org/officeDocument/2006/relationships/customXml" Target="../ink/ink53.xml"/><Relationship Id="rId127" Type="http://schemas.openxmlformats.org/officeDocument/2006/relationships/image" Target="../media/image69.png"/><Relationship Id="rId10" Type="http://schemas.openxmlformats.org/officeDocument/2006/relationships/image" Target="../media/image11.png"/><Relationship Id="rId31" Type="http://schemas.openxmlformats.org/officeDocument/2006/relationships/customXml" Target="../ink/ink15.xml"/><Relationship Id="rId52" Type="http://schemas.openxmlformats.org/officeDocument/2006/relationships/image" Target="../media/image32.png"/><Relationship Id="rId73" Type="http://schemas.openxmlformats.org/officeDocument/2006/relationships/customXml" Target="../ink/ink36.xml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61.xml"/><Relationship Id="rId143" Type="http://schemas.openxmlformats.org/officeDocument/2006/relationships/image" Target="../media/image77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90.png"/><Relationship Id="rId185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43.png"/><Relationship Id="rId21" Type="http://schemas.openxmlformats.org/officeDocument/2006/relationships/image" Target="../media/image136.png"/><Relationship Id="rId7" Type="http://schemas.openxmlformats.org/officeDocument/2006/relationships/image" Target="../media/image122.png"/><Relationship Id="rId12" Type="http://schemas.openxmlformats.org/officeDocument/2006/relationships/image" Target="../media/image630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33" Type="http://schemas.openxmlformats.org/officeDocument/2006/relationships/image" Target="../media/image145.png"/><Relationship Id="rId2" Type="http://schemas.openxmlformats.org/officeDocument/2006/relationships/image" Target="../media/image1310.png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2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32" Type="http://schemas.openxmlformats.org/officeDocument/2006/relationships/image" Target="../media/image147.png"/><Relationship Id="rId5" Type="http://schemas.openxmlformats.org/officeDocument/2006/relationships/image" Target="../media/image1610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25.png"/><Relationship Id="rId10" Type="http://schemas.openxmlformats.org/officeDocument/2006/relationships/image" Target="../media/image450.png"/><Relationship Id="rId19" Type="http://schemas.openxmlformats.org/officeDocument/2006/relationships/image" Target="../media/image134.png"/><Relationship Id="rId31" Type="http://schemas.openxmlformats.org/officeDocument/2006/relationships/image" Target="../media/image451.png"/><Relationship Id="rId4" Type="http://schemas.openxmlformats.org/officeDocument/2006/relationships/image" Target="../media/image151.png"/><Relationship Id="rId9" Type="http://schemas.openxmlformats.org/officeDocument/2006/relationships/image" Target="../media/image124.png"/><Relationship Id="rId14" Type="http://schemas.openxmlformats.org/officeDocument/2006/relationships/image" Target="../media/image690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0.png"/><Relationship Id="rId18" Type="http://schemas.openxmlformats.org/officeDocument/2006/relationships/image" Target="../media/image156.png"/><Relationship Id="rId26" Type="http://schemas.openxmlformats.org/officeDocument/2006/relationships/image" Target="../media/image1531.png"/><Relationship Id="rId39" Type="http://schemas.openxmlformats.org/officeDocument/2006/relationships/image" Target="../media/image1630.png"/><Relationship Id="rId3" Type="http://schemas.openxmlformats.org/officeDocument/2006/relationships/image" Target="../media/image148.png"/><Relationship Id="rId21" Type="http://schemas.openxmlformats.org/officeDocument/2006/relationships/image" Target="../media/image159.png"/><Relationship Id="rId42" Type="http://schemas.openxmlformats.org/officeDocument/2006/relationships/image" Target="../media/image166.png"/><Relationship Id="rId47" Type="http://schemas.openxmlformats.org/officeDocument/2006/relationships/image" Target="../media/image171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8" Type="http://schemas.openxmlformats.org/officeDocument/2006/relationships/image" Target="../media/image165.png"/><Relationship Id="rId46" Type="http://schemas.openxmlformats.org/officeDocument/2006/relationships/image" Target="../media/image170.png"/><Relationship Id="rId2" Type="http://schemas.openxmlformats.org/officeDocument/2006/relationships/image" Target="../media/image146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446.png"/><Relationship Id="rId41" Type="http://schemas.openxmlformats.org/officeDocument/2006/relationships/image" Target="../media/image1650.pn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530.png"/><Relationship Id="rId37" Type="http://schemas.openxmlformats.org/officeDocument/2006/relationships/image" Target="../media/image1580.png"/><Relationship Id="rId40" Type="http://schemas.openxmlformats.org/officeDocument/2006/relationships/image" Target="../media/image1640.png"/><Relationship Id="rId45" Type="http://schemas.openxmlformats.org/officeDocument/2006/relationships/image" Target="../media/image169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445.png"/><Relationship Id="rId36" Type="http://schemas.openxmlformats.org/officeDocument/2006/relationships/image" Target="../media/image1570.png"/><Relationship Id="rId10" Type="http://schemas.openxmlformats.org/officeDocument/2006/relationships/image" Target="../media/image1470.png"/><Relationship Id="rId19" Type="http://schemas.openxmlformats.org/officeDocument/2006/relationships/image" Target="../media/image157.png"/><Relationship Id="rId31" Type="http://schemas.openxmlformats.org/officeDocument/2006/relationships/image" Target="../media/image164.png"/><Relationship Id="rId44" Type="http://schemas.openxmlformats.org/officeDocument/2006/relationships/image" Target="../media/image168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444.png"/><Relationship Id="rId30" Type="http://schemas.openxmlformats.org/officeDocument/2006/relationships/image" Target="../media/image1540.png"/><Relationship Id="rId43" Type="http://schemas.openxmlformats.org/officeDocument/2006/relationships/image" Target="../media/image16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86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E60A4F-4618-05DD-3C41-0586895E0B7B}"/>
              </a:ext>
            </a:extLst>
          </p:cNvPr>
          <p:cNvSpPr txBox="1">
            <a:spLocks/>
          </p:cNvSpPr>
          <p:nvPr/>
        </p:nvSpPr>
        <p:spPr>
          <a:xfrm>
            <a:off x="6681019" y="4497628"/>
            <a:ext cx="4771320" cy="16208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PE" sz="2400" dirty="0">
                <a:solidFill>
                  <a:srgbClr val="F99F2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Ecuaciones polinomiales</a:t>
            </a:r>
          </a:p>
          <a:p>
            <a:pPr algn="r"/>
            <a:endParaRPr lang="es-PE" sz="3000" dirty="0">
              <a:solidFill>
                <a:srgbClr val="F99F23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es-PE" sz="2000" dirty="0">
                <a:solidFill>
                  <a:srgbClr val="F2002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Semana 02</a:t>
            </a:r>
          </a:p>
          <a:p>
            <a:pPr algn="r"/>
            <a:endParaRPr lang="es-PE" sz="2000" dirty="0">
              <a:solidFill>
                <a:srgbClr val="F20023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es-P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Docente: Gustavo Poma Quiroz </a:t>
            </a:r>
          </a:p>
          <a:p>
            <a:pPr algn="r"/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70F686B-67B4-1766-4C9A-30F4478A7179}"/>
              </a:ext>
            </a:extLst>
          </p:cNvPr>
          <p:cNvSpPr txBox="1">
            <a:spLocks/>
          </p:cNvSpPr>
          <p:nvPr/>
        </p:nvSpPr>
        <p:spPr>
          <a:xfrm>
            <a:off x="9331437" y="3429000"/>
            <a:ext cx="212090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s-ES" sz="3600" dirty="0">
                <a:solidFill>
                  <a:srgbClr val="F20023"/>
                </a:solidFill>
              </a:rPr>
              <a:t>Á</a:t>
            </a:r>
            <a:r>
              <a:rPr lang="es-PE" sz="3600" dirty="0">
                <a:solidFill>
                  <a:srgbClr val="F20023"/>
                </a:solidFill>
              </a:rPr>
              <a:t>LGEBRA</a:t>
            </a:r>
            <a:endParaRPr lang="en-US" sz="3600" dirty="0">
              <a:solidFill>
                <a:srgbClr val="F20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4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7AC2FFB-721D-4029-A0F9-81424962405A}"/>
              </a:ext>
            </a:extLst>
          </p:cNvPr>
          <p:cNvSpPr/>
          <p:nvPr/>
        </p:nvSpPr>
        <p:spPr>
          <a:xfrm>
            <a:off x="162231" y="544944"/>
            <a:ext cx="5737123" cy="4278127"/>
          </a:xfrm>
          <a:prstGeom prst="roundRect">
            <a:avLst>
              <a:gd name="adj" fmla="val 3835"/>
            </a:avLst>
          </a:prstGeom>
          <a:solidFill>
            <a:schemeClr val="accent2">
              <a:lumMod val="40000"/>
              <a:lumOff val="60000"/>
              <a:alpha val="20000"/>
            </a:schemeClr>
          </a:solidFill>
          <a:ln w="28575" cap="flat" cmpd="sng">
            <a:solidFill>
              <a:srgbClr val="F99F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lang="es-P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DA9A61D-A9C9-4FA9-B2BF-92EC8DE4F00A}"/>
              </a:ext>
            </a:extLst>
          </p:cNvPr>
          <p:cNvSpPr txBox="1"/>
          <p:nvPr/>
        </p:nvSpPr>
        <p:spPr>
          <a:xfrm>
            <a:off x="162231" y="4849726"/>
            <a:ext cx="1422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rgbClr val="7368D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Resolución </a:t>
            </a:r>
            <a:endParaRPr lang="es-PE" sz="2000" b="1" dirty="0">
              <a:solidFill>
                <a:srgbClr val="7368D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01D6209-7C40-4704-B31C-5B51573E0374}"/>
              </a:ext>
            </a:extLst>
          </p:cNvPr>
          <p:cNvSpPr txBox="1"/>
          <p:nvPr/>
        </p:nvSpPr>
        <p:spPr>
          <a:xfrm>
            <a:off x="165609" y="645149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24.</a:t>
            </a:r>
            <a:endParaRPr lang="es-PE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774439-0441-420E-839D-F3B418E7C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5" y="577601"/>
            <a:ext cx="5193978" cy="42454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0" name="Entrada de lápiz 309">
                <a:extLst>
                  <a:ext uri="{FF2B5EF4-FFF2-40B4-BE49-F238E27FC236}">
                    <a16:creationId xmlns:a16="http://schemas.microsoft.com/office/drawing/2014/main" id="{F8C23964-4BD2-4BB4-8C26-20FC72D4EC22}"/>
                  </a:ext>
                </a:extLst>
              </p14:cNvPr>
              <p14:cNvContentPartPr/>
              <p14:nvPr/>
            </p14:nvContentPartPr>
            <p14:xfrm>
              <a:off x="3648600" y="4008232"/>
              <a:ext cx="583200" cy="642960"/>
            </p14:xfrm>
          </p:contentPart>
        </mc:Choice>
        <mc:Fallback>
          <p:pic>
            <p:nvPicPr>
              <p:cNvPr id="310" name="Entrada de lápiz 309">
                <a:extLst>
                  <a:ext uri="{FF2B5EF4-FFF2-40B4-BE49-F238E27FC236}">
                    <a16:creationId xmlns:a16="http://schemas.microsoft.com/office/drawing/2014/main" id="{F8C23964-4BD2-4BB4-8C26-20FC72D4EC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4280" y="4003912"/>
                <a:ext cx="59184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83" name="Entrada de lápiz 582">
                <a:extLst>
                  <a:ext uri="{FF2B5EF4-FFF2-40B4-BE49-F238E27FC236}">
                    <a16:creationId xmlns:a16="http://schemas.microsoft.com/office/drawing/2014/main" id="{B99635EB-D111-4DB4-9EE7-7E953D1EC420}"/>
                  </a:ext>
                </a:extLst>
              </p14:cNvPr>
              <p14:cNvContentPartPr/>
              <p14:nvPr/>
            </p14:nvContentPartPr>
            <p14:xfrm>
              <a:off x="6213240" y="320752"/>
              <a:ext cx="5265720" cy="2648160"/>
            </p14:xfrm>
          </p:contentPart>
        </mc:Choice>
        <mc:Fallback>
          <p:pic>
            <p:nvPicPr>
              <p:cNvPr id="583" name="Entrada de lápiz 582">
                <a:extLst>
                  <a:ext uri="{FF2B5EF4-FFF2-40B4-BE49-F238E27FC236}">
                    <a16:creationId xmlns:a16="http://schemas.microsoft.com/office/drawing/2014/main" id="{B99635EB-D111-4DB4-9EE7-7E953D1EC4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8920" y="316432"/>
                <a:ext cx="5274360" cy="26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90" name="Entrada de lápiz 589">
                <a:extLst>
                  <a:ext uri="{FF2B5EF4-FFF2-40B4-BE49-F238E27FC236}">
                    <a16:creationId xmlns:a16="http://schemas.microsoft.com/office/drawing/2014/main" id="{EF646651-6DEE-4266-813D-9712A2DBF53F}"/>
                  </a:ext>
                </a:extLst>
              </p14:cNvPr>
              <p14:cNvContentPartPr/>
              <p14:nvPr/>
            </p14:nvContentPartPr>
            <p14:xfrm>
              <a:off x="7498800" y="3200032"/>
              <a:ext cx="44280" cy="223560"/>
            </p14:xfrm>
          </p:contentPart>
        </mc:Choice>
        <mc:Fallback>
          <p:pic>
            <p:nvPicPr>
              <p:cNvPr id="590" name="Entrada de lápiz 589">
                <a:extLst>
                  <a:ext uri="{FF2B5EF4-FFF2-40B4-BE49-F238E27FC236}">
                    <a16:creationId xmlns:a16="http://schemas.microsoft.com/office/drawing/2014/main" id="{EF646651-6DEE-4266-813D-9712A2DBF5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94480" y="3195712"/>
                <a:ext cx="529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01" name="Entrada de lápiz 600">
                <a:extLst>
                  <a:ext uri="{FF2B5EF4-FFF2-40B4-BE49-F238E27FC236}">
                    <a16:creationId xmlns:a16="http://schemas.microsoft.com/office/drawing/2014/main" id="{A6CEA97E-1BF2-4608-9845-B05237FCD383}"/>
                  </a:ext>
                </a:extLst>
              </p14:cNvPr>
              <p14:cNvContentPartPr/>
              <p14:nvPr/>
            </p14:nvContentPartPr>
            <p14:xfrm>
              <a:off x="8752320" y="3136672"/>
              <a:ext cx="88920" cy="276120"/>
            </p14:xfrm>
          </p:contentPart>
        </mc:Choice>
        <mc:Fallback>
          <p:pic>
            <p:nvPicPr>
              <p:cNvPr id="601" name="Entrada de lápiz 600">
                <a:extLst>
                  <a:ext uri="{FF2B5EF4-FFF2-40B4-BE49-F238E27FC236}">
                    <a16:creationId xmlns:a16="http://schemas.microsoft.com/office/drawing/2014/main" id="{A6CEA97E-1BF2-4608-9845-B05237FCD3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48000" y="3132352"/>
                <a:ext cx="975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14" name="Entrada de lápiz 613">
                <a:extLst>
                  <a:ext uri="{FF2B5EF4-FFF2-40B4-BE49-F238E27FC236}">
                    <a16:creationId xmlns:a16="http://schemas.microsoft.com/office/drawing/2014/main" id="{BA874DD8-9FC4-462F-A5CB-F02CA19D4808}"/>
                  </a:ext>
                </a:extLst>
              </p14:cNvPr>
              <p14:cNvContentPartPr/>
              <p14:nvPr/>
            </p14:nvContentPartPr>
            <p14:xfrm>
              <a:off x="8910000" y="3083032"/>
              <a:ext cx="825840" cy="353160"/>
            </p14:xfrm>
          </p:contentPart>
        </mc:Choice>
        <mc:Fallback>
          <p:pic>
            <p:nvPicPr>
              <p:cNvPr id="614" name="Entrada de lápiz 613">
                <a:extLst>
                  <a:ext uri="{FF2B5EF4-FFF2-40B4-BE49-F238E27FC236}">
                    <a16:creationId xmlns:a16="http://schemas.microsoft.com/office/drawing/2014/main" id="{BA874DD8-9FC4-462F-A5CB-F02CA19D48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05682" y="3078712"/>
                <a:ext cx="834476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15" name="Entrada de lápiz 614">
                <a:extLst>
                  <a:ext uri="{FF2B5EF4-FFF2-40B4-BE49-F238E27FC236}">
                    <a16:creationId xmlns:a16="http://schemas.microsoft.com/office/drawing/2014/main" id="{41A90DED-831A-498C-B89C-9533BBB67D56}"/>
                  </a:ext>
                </a:extLst>
              </p14:cNvPr>
              <p14:cNvContentPartPr/>
              <p14:nvPr/>
            </p14:nvContentPartPr>
            <p14:xfrm>
              <a:off x="7878600" y="3125512"/>
              <a:ext cx="755280" cy="322920"/>
            </p14:xfrm>
          </p:contentPart>
        </mc:Choice>
        <mc:Fallback>
          <p:pic>
            <p:nvPicPr>
              <p:cNvPr id="615" name="Entrada de lápiz 614">
                <a:extLst>
                  <a:ext uri="{FF2B5EF4-FFF2-40B4-BE49-F238E27FC236}">
                    <a16:creationId xmlns:a16="http://schemas.microsoft.com/office/drawing/2014/main" id="{41A90DED-831A-498C-B89C-9533BBB67D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74282" y="3121192"/>
                <a:ext cx="763916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16" name="Entrada de lápiz 615">
                <a:extLst>
                  <a:ext uri="{FF2B5EF4-FFF2-40B4-BE49-F238E27FC236}">
                    <a16:creationId xmlns:a16="http://schemas.microsoft.com/office/drawing/2014/main" id="{E02A94DE-FC2B-4490-9EAD-2339C79FD60A}"/>
                  </a:ext>
                </a:extLst>
              </p14:cNvPr>
              <p14:cNvContentPartPr/>
              <p14:nvPr/>
            </p14:nvContentPartPr>
            <p14:xfrm>
              <a:off x="7638480" y="3168352"/>
              <a:ext cx="170280" cy="230760"/>
            </p14:xfrm>
          </p:contentPart>
        </mc:Choice>
        <mc:Fallback>
          <p:pic>
            <p:nvPicPr>
              <p:cNvPr id="616" name="Entrada de lápiz 615">
                <a:extLst>
                  <a:ext uri="{FF2B5EF4-FFF2-40B4-BE49-F238E27FC236}">
                    <a16:creationId xmlns:a16="http://schemas.microsoft.com/office/drawing/2014/main" id="{E02A94DE-FC2B-4490-9EAD-2339C79FD6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34160" y="3164032"/>
                <a:ext cx="1789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24" name="Entrada de lápiz 623">
                <a:extLst>
                  <a:ext uri="{FF2B5EF4-FFF2-40B4-BE49-F238E27FC236}">
                    <a16:creationId xmlns:a16="http://schemas.microsoft.com/office/drawing/2014/main" id="{B5EE240A-A607-41E1-808F-D0201CD49CCB}"/>
                  </a:ext>
                </a:extLst>
              </p14:cNvPr>
              <p14:cNvContentPartPr/>
              <p14:nvPr/>
            </p14:nvContentPartPr>
            <p14:xfrm>
              <a:off x="7304040" y="3678472"/>
              <a:ext cx="360" cy="360"/>
            </p14:xfrm>
          </p:contentPart>
        </mc:Choice>
        <mc:Fallback>
          <p:pic>
            <p:nvPicPr>
              <p:cNvPr id="624" name="Entrada de lápiz 623">
                <a:extLst>
                  <a:ext uri="{FF2B5EF4-FFF2-40B4-BE49-F238E27FC236}">
                    <a16:creationId xmlns:a16="http://schemas.microsoft.com/office/drawing/2014/main" id="{B5EE240A-A607-41E1-808F-D0201CD49CC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99720" y="367415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25" name="Entrada de lápiz 624">
                <a:extLst>
                  <a:ext uri="{FF2B5EF4-FFF2-40B4-BE49-F238E27FC236}">
                    <a16:creationId xmlns:a16="http://schemas.microsoft.com/office/drawing/2014/main" id="{C10D6338-1AB7-48BE-A479-0E9456D89351}"/>
                  </a:ext>
                </a:extLst>
              </p14:cNvPr>
              <p14:cNvContentPartPr/>
              <p14:nvPr/>
            </p14:nvContentPartPr>
            <p14:xfrm>
              <a:off x="7346880" y="3778912"/>
              <a:ext cx="27720" cy="16920"/>
            </p14:xfrm>
          </p:contentPart>
        </mc:Choice>
        <mc:Fallback>
          <p:pic>
            <p:nvPicPr>
              <p:cNvPr id="625" name="Entrada de lápiz 624">
                <a:extLst>
                  <a:ext uri="{FF2B5EF4-FFF2-40B4-BE49-F238E27FC236}">
                    <a16:creationId xmlns:a16="http://schemas.microsoft.com/office/drawing/2014/main" id="{C10D6338-1AB7-48BE-A479-0E9456D893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42560" y="3774592"/>
                <a:ext cx="363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26" name="Entrada de lápiz 625">
                <a:extLst>
                  <a:ext uri="{FF2B5EF4-FFF2-40B4-BE49-F238E27FC236}">
                    <a16:creationId xmlns:a16="http://schemas.microsoft.com/office/drawing/2014/main" id="{1D9F9D97-F28A-4474-94F0-F913855E4C23}"/>
                  </a:ext>
                </a:extLst>
              </p14:cNvPr>
              <p14:cNvContentPartPr/>
              <p14:nvPr/>
            </p14:nvContentPartPr>
            <p14:xfrm>
              <a:off x="7559280" y="3625552"/>
              <a:ext cx="106200" cy="168120"/>
            </p14:xfrm>
          </p:contentPart>
        </mc:Choice>
        <mc:Fallback>
          <p:pic>
            <p:nvPicPr>
              <p:cNvPr id="626" name="Entrada de lápiz 625">
                <a:extLst>
                  <a:ext uri="{FF2B5EF4-FFF2-40B4-BE49-F238E27FC236}">
                    <a16:creationId xmlns:a16="http://schemas.microsoft.com/office/drawing/2014/main" id="{1D9F9D97-F28A-4474-94F0-F913855E4C2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54960" y="3621232"/>
                <a:ext cx="1148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27" name="Entrada de lápiz 626">
                <a:extLst>
                  <a:ext uri="{FF2B5EF4-FFF2-40B4-BE49-F238E27FC236}">
                    <a16:creationId xmlns:a16="http://schemas.microsoft.com/office/drawing/2014/main" id="{172C2388-EA4A-4941-A556-832BC7DF035C}"/>
                  </a:ext>
                </a:extLst>
              </p14:cNvPr>
              <p14:cNvContentPartPr/>
              <p14:nvPr/>
            </p14:nvContentPartPr>
            <p14:xfrm>
              <a:off x="7804080" y="3661552"/>
              <a:ext cx="11160" cy="6840"/>
            </p14:xfrm>
          </p:contentPart>
        </mc:Choice>
        <mc:Fallback>
          <p:pic>
            <p:nvPicPr>
              <p:cNvPr id="627" name="Entrada de lápiz 626">
                <a:extLst>
                  <a:ext uri="{FF2B5EF4-FFF2-40B4-BE49-F238E27FC236}">
                    <a16:creationId xmlns:a16="http://schemas.microsoft.com/office/drawing/2014/main" id="{172C2388-EA4A-4941-A556-832BC7DF035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99760" y="3657232"/>
                <a:ext cx="198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28" name="Entrada de lápiz 627">
                <a:extLst>
                  <a:ext uri="{FF2B5EF4-FFF2-40B4-BE49-F238E27FC236}">
                    <a16:creationId xmlns:a16="http://schemas.microsoft.com/office/drawing/2014/main" id="{5B74C132-7F92-4BAE-89CD-B38E73292515}"/>
                  </a:ext>
                </a:extLst>
              </p14:cNvPr>
              <p14:cNvContentPartPr/>
              <p14:nvPr/>
            </p14:nvContentPartPr>
            <p14:xfrm>
              <a:off x="7824600" y="3774232"/>
              <a:ext cx="33120" cy="94320"/>
            </p14:xfrm>
          </p:contentPart>
        </mc:Choice>
        <mc:Fallback>
          <p:pic>
            <p:nvPicPr>
              <p:cNvPr id="628" name="Entrada de lápiz 627">
                <a:extLst>
                  <a:ext uri="{FF2B5EF4-FFF2-40B4-BE49-F238E27FC236}">
                    <a16:creationId xmlns:a16="http://schemas.microsoft.com/office/drawing/2014/main" id="{5B74C132-7F92-4BAE-89CD-B38E7329251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20280" y="3769912"/>
                <a:ext cx="417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33" name="Entrada de lápiz 632">
                <a:extLst>
                  <a:ext uri="{FF2B5EF4-FFF2-40B4-BE49-F238E27FC236}">
                    <a16:creationId xmlns:a16="http://schemas.microsoft.com/office/drawing/2014/main" id="{E59A200E-92E7-4482-B122-239BE8366F95}"/>
                  </a:ext>
                </a:extLst>
              </p14:cNvPr>
              <p14:cNvContentPartPr/>
              <p14:nvPr/>
            </p14:nvContentPartPr>
            <p14:xfrm>
              <a:off x="8474040" y="3667672"/>
              <a:ext cx="8640" cy="115920"/>
            </p14:xfrm>
          </p:contentPart>
        </mc:Choice>
        <mc:Fallback>
          <p:pic>
            <p:nvPicPr>
              <p:cNvPr id="633" name="Entrada de lápiz 632">
                <a:extLst>
                  <a:ext uri="{FF2B5EF4-FFF2-40B4-BE49-F238E27FC236}">
                    <a16:creationId xmlns:a16="http://schemas.microsoft.com/office/drawing/2014/main" id="{E59A200E-92E7-4482-B122-239BE8366F9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69720" y="3663352"/>
                <a:ext cx="172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34" name="Entrada de lápiz 633">
                <a:extLst>
                  <a:ext uri="{FF2B5EF4-FFF2-40B4-BE49-F238E27FC236}">
                    <a16:creationId xmlns:a16="http://schemas.microsoft.com/office/drawing/2014/main" id="{3E4FA00B-0564-41BC-AB5E-0C405FAA7750}"/>
                  </a:ext>
                </a:extLst>
              </p14:cNvPr>
              <p14:cNvContentPartPr/>
              <p14:nvPr/>
            </p14:nvContentPartPr>
            <p14:xfrm>
              <a:off x="8069400" y="3614752"/>
              <a:ext cx="302760" cy="164160"/>
            </p14:xfrm>
          </p:contentPart>
        </mc:Choice>
        <mc:Fallback>
          <p:pic>
            <p:nvPicPr>
              <p:cNvPr id="634" name="Entrada de lápiz 633">
                <a:extLst>
                  <a:ext uri="{FF2B5EF4-FFF2-40B4-BE49-F238E27FC236}">
                    <a16:creationId xmlns:a16="http://schemas.microsoft.com/office/drawing/2014/main" id="{3E4FA00B-0564-41BC-AB5E-0C405FAA775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65080" y="3610432"/>
                <a:ext cx="3114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35" name="Entrada de lápiz 634">
                <a:extLst>
                  <a:ext uri="{FF2B5EF4-FFF2-40B4-BE49-F238E27FC236}">
                    <a16:creationId xmlns:a16="http://schemas.microsoft.com/office/drawing/2014/main" id="{34357997-BD66-41A6-B73D-8695F916FFBA}"/>
                  </a:ext>
                </a:extLst>
              </p14:cNvPr>
              <p14:cNvContentPartPr/>
              <p14:nvPr/>
            </p14:nvContentPartPr>
            <p14:xfrm>
              <a:off x="6517440" y="3667672"/>
              <a:ext cx="606240" cy="275400"/>
            </p14:xfrm>
          </p:contentPart>
        </mc:Choice>
        <mc:Fallback>
          <p:pic>
            <p:nvPicPr>
              <p:cNvPr id="635" name="Entrada de lápiz 634">
                <a:extLst>
                  <a:ext uri="{FF2B5EF4-FFF2-40B4-BE49-F238E27FC236}">
                    <a16:creationId xmlns:a16="http://schemas.microsoft.com/office/drawing/2014/main" id="{34357997-BD66-41A6-B73D-8695F916FFB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13120" y="3663352"/>
                <a:ext cx="6148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44" name="Entrada de lápiz 643">
                <a:extLst>
                  <a:ext uri="{FF2B5EF4-FFF2-40B4-BE49-F238E27FC236}">
                    <a16:creationId xmlns:a16="http://schemas.microsoft.com/office/drawing/2014/main" id="{64095D89-F7D7-44B6-A4E7-FC5AE3EA7714}"/>
                  </a:ext>
                </a:extLst>
              </p14:cNvPr>
              <p14:cNvContentPartPr/>
              <p14:nvPr/>
            </p14:nvContentPartPr>
            <p14:xfrm>
              <a:off x="6141960" y="3139552"/>
              <a:ext cx="1265760" cy="469440"/>
            </p14:xfrm>
          </p:contentPart>
        </mc:Choice>
        <mc:Fallback>
          <p:pic>
            <p:nvPicPr>
              <p:cNvPr id="644" name="Entrada de lápiz 643">
                <a:extLst>
                  <a:ext uri="{FF2B5EF4-FFF2-40B4-BE49-F238E27FC236}">
                    <a16:creationId xmlns:a16="http://schemas.microsoft.com/office/drawing/2014/main" id="{64095D89-F7D7-44B6-A4E7-FC5AE3EA771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37640" y="3135232"/>
                <a:ext cx="127440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48" name="Entrada de lápiz 647">
                <a:extLst>
                  <a:ext uri="{FF2B5EF4-FFF2-40B4-BE49-F238E27FC236}">
                    <a16:creationId xmlns:a16="http://schemas.microsoft.com/office/drawing/2014/main" id="{7D8D38B5-A9ED-439D-A37E-952D8F329647}"/>
                  </a:ext>
                </a:extLst>
              </p14:cNvPr>
              <p14:cNvContentPartPr/>
              <p14:nvPr/>
            </p14:nvContentPartPr>
            <p14:xfrm>
              <a:off x="8782200" y="3600352"/>
              <a:ext cx="402840" cy="250560"/>
            </p14:xfrm>
          </p:contentPart>
        </mc:Choice>
        <mc:Fallback>
          <p:pic>
            <p:nvPicPr>
              <p:cNvPr id="648" name="Entrada de lápiz 647">
                <a:extLst>
                  <a:ext uri="{FF2B5EF4-FFF2-40B4-BE49-F238E27FC236}">
                    <a16:creationId xmlns:a16="http://schemas.microsoft.com/office/drawing/2014/main" id="{7D8D38B5-A9ED-439D-A37E-952D8F32964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77876" y="3596026"/>
                <a:ext cx="411488" cy="259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52" name="Entrada de lápiz 651">
                <a:extLst>
                  <a:ext uri="{FF2B5EF4-FFF2-40B4-BE49-F238E27FC236}">
                    <a16:creationId xmlns:a16="http://schemas.microsoft.com/office/drawing/2014/main" id="{A6B3B842-D6E2-471B-A9DE-E1F40E5532FB}"/>
                  </a:ext>
                </a:extLst>
              </p14:cNvPr>
              <p14:cNvContentPartPr/>
              <p14:nvPr/>
            </p14:nvContentPartPr>
            <p14:xfrm>
              <a:off x="6342120" y="4220632"/>
              <a:ext cx="264960" cy="272520"/>
            </p14:xfrm>
          </p:contentPart>
        </mc:Choice>
        <mc:Fallback>
          <p:pic>
            <p:nvPicPr>
              <p:cNvPr id="652" name="Entrada de lápiz 651">
                <a:extLst>
                  <a:ext uri="{FF2B5EF4-FFF2-40B4-BE49-F238E27FC236}">
                    <a16:creationId xmlns:a16="http://schemas.microsoft.com/office/drawing/2014/main" id="{A6B3B842-D6E2-471B-A9DE-E1F40E5532F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37800" y="4216312"/>
                <a:ext cx="2736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76" name="Entrada de lápiz 675">
                <a:extLst>
                  <a:ext uri="{FF2B5EF4-FFF2-40B4-BE49-F238E27FC236}">
                    <a16:creationId xmlns:a16="http://schemas.microsoft.com/office/drawing/2014/main" id="{68F288EA-69CF-48EE-897B-F5F055FDE199}"/>
                  </a:ext>
                </a:extLst>
              </p14:cNvPr>
              <p14:cNvContentPartPr/>
              <p14:nvPr/>
            </p14:nvContentPartPr>
            <p14:xfrm>
              <a:off x="8519760" y="4277512"/>
              <a:ext cx="315720" cy="318600"/>
            </p14:xfrm>
          </p:contentPart>
        </mc:Choice>
        <mc:Fallback>
          <p:pic>
            <p:nvPicPr>
              <p:cNvPr id="676" name="Entrada de lápiz 675">
                <a:extLst>
                  <a:ext uri="{FF2B5EF4-FFF2-40B4-BE49-F238E27FC236}">
                    <a16:creationId xmlns:a16="http://schemas.microsoft.com/office/drawing/2014/main" id="{68F288EA-69CF-48EE-897B-F5F055FDE1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15440" y="4273192"/>
                <a:ext cx="3243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77" name="Entrada de lápiz 676">
                <a:extLst>
                  <a:ext uri="{FF2B5EF4-FFF2-40B4-BE49-F238E27FC236}">
                    <a16:creationId xmlns:a16="http://schemas.microsoft.com/office/drawing/2014/main" id="{53A84C87-F06E-4C56-8E32-E9E7941897C3}"/>
                  </a:ext>
                </a:extLst>
              </p14:cNvPr>
              <p14:cNvContentPartPr/>
              <p14:nvPr/>
            </p14:nvContentPartPr>
            <p14:xfrm>
              <a:off x="8015760" y="4228552"/>
              <a:ext cx="337320" cy="235080"/>
            </p14:xfrm>
          </p:contentPart>
        </mc:Choice>
        <mc:Fallback>
          <p:pic>
            <p:nvPicPr>
              <p:cNvPr id="677" name="Entrada de lápiz 676">
                <a:extLst>
                  <a:ext uri="{FF2B5EF4-FFF2-40B4-BE49-F238E27FC236}">
                    <a16:creationId xmlns:a16="http://schemas.microsoft.com/office/drawing/2014/main" id="{53A84C87-F06E-4C56-8E32-E9E7941897C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11435" y="4224232"/>
                <a:ext cx="345969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78" name="Entrada de lápiz 677">
                <a:extLst>
                  <a:ext uri="{FF2B5EF4-FFF2-40B4-BE49-F238E27FC236}">
                    <a16:creationId xmlns:a16="http://schemas.microsoft.com/office/drawing/2014/main" id="{2725FAE6-1763-4B19-8EB1-816CD86E868E}"/>
                  </a:ext>
                </a:extLst>
              </p14:cNvPr>
              <p14:cNvContentPartPr/>
              <p14:nvPr/>
            </p14:nvContentPartPr>
            <p14:xfrm>
              <a:off x="6836400" y="4187512"/>
              <a:ext cx="1006560" cy="302040"/>
            </p14:xfrm>
          </p:contentPart>
        </mc:Choice>
        <mc:Fallback>
          <p:pic>
            <p:nvPicPr>
              <p:cNvPr id="678" name="Entrada de lápiz 677">
                <a:extLst>
                  <a:ext uri="{FF2B5EF4-FFF2-40B4-BE49-F238E27FC236}">
                    <a16:creationId xmlns:a16="http://schemas.microsoft.com/office/drawing/2014/main" id="{2725FAE6-1763-4B19-8EB1-816CD86E868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32078" y="4183197"/>
                <a:ext cx="1015203" cy="310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92" name="Entrada de lápiz 691">
                <a:extLst>
                  <a:ext uri="{FF2B5EF4-FFF2-40B4-BE49-F238E27FC236}">
                    <a16:creationId xmlns:a16="http://schemas.microsoft.com/office/drawing/2014/main" id="{0D7B4C16-6DAF-4B07-B48D-C309295A1AF7}"/>
                  </a:ext>
                </a:extLst>
              </p14:cNvPr>
              <p14:cNvContentPartPr/>
              <p14:nvPr/>
            </p14:nvContentPartPr>
            <p14:xfrm>
              <a:off x="8930880" y="4274272"/>
              <a:ext cx="585360" cy="289440"/>
            </p14:xfrm>
          </p:contentPart>
        </mc:Choice>
        <mc:Fallback>
          <p:pic>
            <p:nvPicPr>
              <p:cNvPr id="692" name="Entrada de lápiz 691">
                <a:extLst>
                  <a:ext uri="{FF2B5EF4-FFF2-40B4-BE49-F238E27FC236}">
                    <a16:creationId xmlns:a16="http://schemas.microsoft.com/office/drawing/2014/main" id="{0D7B4C16-6DAF-4B07-B48D-C309295A1AF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26560" y="4269952"/>
                <a:ext cx="5940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02" name="Entrada de lápiz 701">
                <a:extLst>
                  <a:ext uri="{FF2B5EF4-FFF2-40B4-BE49-F238E27FC236}">
                    <a16:creationId xmlns:a16="http://schemas.microsoft.com/office/drawing/2014/main" id="{E7A5E9B7-11C0-4037-8BF6-0C2C5DE478B4}"/>
                  </a:ext>
                </a:extLst>
              </p14:cNvPr>
              <p14:cNvContentPartPr/>
              <p14:nvPr/>
            </p14:nvContentPartPr>
            <p14:xfrm>
              <a:off x="10885320" y="4347712"/>
              <a:ext cx="65880" cy="65520"/>
            </p14:xfrm>
          </p:contentPart>
        </mc:Choice>
        <mc:Fallback>
          <p:pic>
            <p:nvPicPr>
              <p:cNvPr id="702" name="Entrada de lápiz 701">
                <a:extLst>
                  <a:ext uri="{FF2B5EF4-FFF2-40B4-BE49-F238E27FC236}">
                    <a16:creationId xmlns:a16="http://schemas.microsoft.com/office/drawing/2014/main" id="{E7A5E9B7-11C0-4037-8BF6-0C2C5DE478B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881000" y="4343392"/>
                <a:ext cx="745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03" name="Entrada de lápiz 702">
                <a:extLst>
                  <a:ext uri="{FF2B5EF4-FFF2-40B4-BE49-F238E27FC236}">
                    <a16:creationId xmlns:a16="http://schemas.microsoft.com/office/drawing/2014/main" id="{7BDC5348-0558-47DC-83CE-E477E7F93993}"/>
                  </a:ext>
                </a:extLst>
              </p14:cNvPr>
              <p14:cNvContentPartPr/>
              <p14:nvPr/>
            </p14:nvContentPartPr>
            <p14:xfrm>
              <a:off x="10908000" y="4452472"/>
              <a:ext cx="73800" cy="74520"/>
            </p14:xfrm>
          </p:contentPart>
        </mc:Choice>
        <mc:Fallback>
          <p:pic>
            <p:nvPicPr>
              <p:cNvPr id="703" name="Entrada de lápiz 702">
                <a:extLst>
                  <a:ext uri="{FF2B5EF4-FFF2-40B4-BE49-F238E27FC236}">
                    <a16:creationId xmlns:a16="http://schemas.microsoft.com/office/drawing/2014/main" id="{7BDC5348-0558-47DC-83CE-E477E7F9399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903680" y="4448152"/>
                <a:ext cx="824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04" name="Entrada de lápiz 703">
                <a:extLst>
                  <a:ext uri="{FF2B5EF4-FFF2-40B4-BE49-F238E27FC236}">
                    <a16:creationId xmlns:a16="http://schemas.microsoft.com/office/drawing/2014/main" id="{503F241C-0983-4956-AA0C-E5BBA3F07F06}"/>
                  </a:ext>
                </a:extLst>
              </p14:cNvPr>
              <p14:cNvContentPartPr/>
              <p14:nvPr/>
            </p14:nvContentPartPr>
            <p14:xfrm>
              <a:off x="11068560" y="4330072"/>
              <a:ext cx="123480" cy="182520"/>
            </p14:xfrm>
          </p:contentPart>
        </mc:Choice>
        <mc:Fallback>
          <p:pic>
            <p:nvPicPr>
              <p:cNvPr id="704" name="Entrada de lápiz 703">
                <a:extLst>
                  <a:ext uri="{FF2B5EF4-FFF2-40B4-BE49-F238E27FC236}">
                    <a16:creationId xmlns:a16="http://schemas.microsoft.com/office/drawing/2014/main" id="{503F241C-0983-4956-AA0C-E5BBA3F07F0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064240" y="4325752"/>
                <a:ext cx="1321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05" name="Entrada de lápiz 704">
                <a:extLst>
                  <a:ext uri="{FF2B5EF4-FFF2-40B4-BE49-F238E27FC236}">
                    <a16:creationId xmlns:a16="http://schemas.microsoft.com/office/drawing/2014/main" id="{37E8E3BB-DC26-41FD-848E-F4F5FAAEED21}"/>
                  </a:ext>
                </a:extLst>
              </p14:cNvPr>
              <p14:cNvContentPartPr/>
              <p14:nvPr/>
            </p14:nvContentPartPr>
            <p14:xfrm>
              <a:off x="11282760" y="4316392"/>
              <a:ext cx="54720" cy="188280"/>
            </p14:xfrm>
          </p:contentPart>
        </mc:Choice>
        <mc:Fallback>
          <p:pic>
            <p:nvPicPr>
              <p:cNvPr id="705" name="Entrada de lápiz 704">
                <a:extLst>
                  <a:ext uri="{FF2B5EF4-FFF2-40B4-BE49-F238E27FC236}">
                    <a16:creationId xmlns:a16="http://schemas.microsoft.com/office/drawing/2014/main" id="{37E8E3BB-DC26-41FD-848E-F4F5FAAEED2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278440" y="4312072"/>
                <a:ext cx="633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706" name="Entrada de lápiz 705">
                <a:extLst>
                  <a:ext uri="{FF2B5EF4-FFF2-40B4-BE49-F238E27FC236}">
                    <a16:creationId xmlns:a16="http://schemas.microsoft.com/office/drawing/2014/main" id="{91D0813A-AC4C-490D-A00E-D5E6A0381E15}"/>
                  </a:ext>
                </a:extLst>
              </p14:cNvPr>
              <p14:cNvContentPartPr/>
              <p14:nvPr/>
            </p14:nvContentPartPr>
            <p14:xfrm>
              <a:off x="11397240" y="4339072"/>
              <a:ext cx="90360" cy="143640"/>
            </p14:xfrm>
          </p:contentPart>
        </mc:Choice>
        <mc:Fallback>
          <p:pic>
            <p:nvPicPr>
              <p:cNvPr id="706" name="Entrada de lápiz 705">
                <a:extLst>
                  <a:ext uri="{FF2B5EF4-FFF2-40B4-BE49-F238E27FC236}">
                    <a16:creationId xmlns:a16="http://schemas.microsoft.com/office/drawing/2014/main" id="{91D0813A-AC4C-490D-A00E-D5E6A0381E1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392920" y="4334752"/>
                <a:ext cx="990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11" name="Entrada de lápiz 710">
                <a:extLst>
                  <a:ext uri="{FF2B5EF4-FFF2-40B4-BE49-F238E27FC236}">
                    <a16:creationId xmlns:a16="http://schemas.microsoft.com/office/drawing/2014/main" id="{272ACF21-FF3A-4553-9478-9DDE65DE03F0}"/>
                  </a:ext>
                </a:extLst>
              </p14:cNvPr>
              <p14:cNvContentPartPr/>
              <p14:nvPr/>
            </p14:nvContentPartPr>
            <p14:xfrm>
              <a:off x="11674440" y="4253032"/>
              <a:ext cx="115200" cy="282240"/>
            </p14:xfrm>
          </p:contentPart>
        </mc:Choice>
        <mc:Fallback>
          <p:pic>
            <p:nvPicPr>
              <p:cNvPr id="711" name="Entrada de lápiz 710">
                <a:extLst>
                  <a:ext uri="{FF2B5EF4-FFF2-40B4-BE49-F238E27FC236}">
                    <a16:creationId xmlns:a16="http://schemas.microsoft.com/office/drawing/2014/main" id="{272ACF21-FF3A-4553-9478-9DDE65DE03F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670120" y="4248712"/>
                <a:ext cx="1238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12" name="Entrada de lápiz 711">
                <a:extLst>
                  <a:ext uri="{FF2B5EF4-FFF2-40B4-BE49-F238E27FC236}">
                    <a16:creationId xmlns:a16="http://schemas.microsoft.com/office/drawing/2014/main" id="{85C13866-027D-4D71-90B0-0502F86D75A5}"/>
                  </a:ext>
                </a:extLst>
              </p14:cNvPr>
              <p14:cNvContentPartPr/>
              <p14:nvPr/>
            </p14:nvContentPartPr>
            <p14:xfrm>
              <a:off x="11536200" y="4348432"/>
              <a:ext cx="91080" cy="116280"/>
            </p14:xfrm>
          </p:contentPart>
        </mc:Choice>
        <mc:Fallback>
          <p:pic>
            <p:nvPicPr>
              <p:cNvPr id="712" name="Entrada de lápiz 711">
                <a:extLst>
                  <a:ext uri="{FF2B5EF4-FFF2-40B4-BE49-F238E27FC236}">
                    <a16:creationId xmlns:a16="http://schemas.microsoft.com/office/drawing/2014/main" id="{85C13866-027D-4D71-90B0-0502F86D75A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531880" y="4344112"/>
                <a:ext cx="997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13" name="Entrada de lápiz 712">
                <a:extLst>
                  <a:ext uri="{FF2B5EF4-FFF2-40B4-BE49-F238E27FC236}">
                    <a16:creationId xmlns:a16="http://schemas.microsoft.com/office/drawing/2014/main" id="{8619F1B7-E4DB-47C4-A9C5-A9C1166C0422}"/>
                  </a:ext>
                </a:extLst>
              </p14:cNvPr>
              <p14:cNvContentPartPr/>
              <p14:nvPr/>
            </p14:nvContentPartPr>
            <p14:xfrm>
              <a:off x="10435680" y="4316392"/>
              <a:ext cx="310680" cy="254520"/>
            </p14:xfrm>
          </p:contentPart>
        </mc:Choice>
        <mc:Fallback>
          <p:pic>
            <p:nvPicPr>
              <p:cNvPr id="713" name="Entrada de lápiz 712">
                <a:extLst>
                  <a:ext uri="{FF2B5EF4-FFF2-40B4-BE49-F238E27FC236}">
                    <a16:creationId xmlns:a16="http://schemas.microsoft.com/office/drawing/2014/main" id="{8619F1B7-E4DB-47C4-A9C5-A9C1166C042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431360" y="4312072"/>
                <a:ext cx="3193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714" name="Entrada de lápiz 713">
                <a:extLst>
                  <a:ext uri="{FF2B5EF4-FFF2-40B4-BE49-F238E27FC236}">
                    <a16:creationId xmlns:a16="http://schemas.microsoft.com/office/drawing/2014/main" id="{8E949925-A3F6-46A7-82AB-BB41E203D2C3}"/>
                  </a:ext>
                </a:extLst>
              </p14:cNvPr>
              <p14:cNvContentPartPr/>
              <p14:nvPr/>
            </p14:nvContentPartPr>
            <p14:xfrm>
              <a:off x="9653040" y="4298752"/>
              <a:ext cx="707040" cy="371880"/>
            </p14:xfrm>
          </p:contentPart>
        </mc:Choice>
        <mc:Fallback>
          <p:pic>
            <p:nvPicPr>
              <p:cNvPr id="714" name="Entrada de lápiz 713">
                <a:extLst>
                  <a:ext uri="{FF2B5EF4-FFF2-40B4-BE49-F238E27FC236}">
                    <a16:creationId xmlns:a16="http://schemas.microsoft.com/office/drawing/2014/main" id="{8E949925-A3F6-46A7-82AB-BB41E203D2C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648718" y="4294436"/>
                <a:ext cx="715684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719" name="Entrada de lápiz 718">
                <a:extLst>
                  <a:ext uri="{FF2B5EF4-FFF2-40B4-BE49-F238E27FC236}">
                    <a16:creationId xmlns:a16="http://schemas.microsoft.com/office/drawing/2014/main" id="{5397663F-6540-48D8-A4D8-39469C8F8759}"/>
                  </a:ext>
                </a:extLst>
              </p14:cNvPr>
              <p14:cNvContentPartPr/>
              <p14:nvPr/>
            </p14:nvContentPartPr>
            <p14:xfrm>
              <a:off x="5454360" y="2530072"/>
              <a:ext cx="19440" cy="352080"/>
            </p14:xfrm>
          </p:contentPart>
        </mc:Choice>
        <mc:Fallback>
          <p:pic>
            <p:nvPicPr>
              <p:cNvPr id="719" name="Entrada de lápiz 718">
                <a:extLst>
                  <a:ext uri="{FF2B5EF4-FFF2-40B4-BE49-F238E27FC236}">
                    <a16:creationId xmlns:a16="http://schemas.microsoft.com/office/drawing/2014/main" id="{5397663F-6540-48D8-A4D8-39469C8F875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450040" y="2525752"/>
                <a:ext cx="280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720" name="Entrada de lápiz 719">
                <a:extLst>
                  <a:ext uri="{FF2B5EF4-FFF2-40B4-BE49-F238E27FC236}">
                    <a16:creationId xmlns:a16="http://schemas.microsoft.com/office/drawing/2014/main" id="{4A3A0754-080E-4F68-93D3-4BA0DAB016DB}"/>
                  </a:ext>
                </a:extLst>
              </p14:cNvPr>
              <p14:cNvContentPartPr/>
              <p14:nvPr/>
            </p14:nvContentPartPr>
            <p14:xfrm>
              <a:off x="4960800" y="2604952"/>
              <a:ext cx="415800" cy="509760"/>
            </p14:xfrm>
          </p:contentPart>
        </mc:Choice>
        <mc:Fallback>
          <p:pic>
            <p:nvPicPr>
              <p:cNvPr id="720" name="Entrada de lápiz 719">
                <a:extLst>
                  <a:ext uri="{FF2B5EF4-FFF2-40B4-BE49-F238E27FC236}">
                    <a16:creationId xmlns:a16="http://schemas.microsoft.com/office/drawing/2014/main" id="{4A3A0754-080E-4F68-93D3-4BA0DAB016D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956480" y="2600632"/>
                <a:ext cx="4244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724" name="Entrada de lápiz 723">
                <a:extLst>
                  <a:ext uri="{FF2B5EF4-FFF2-40B4-BE49-F238E27FC236}">
                    <a16:creationId xmlns:a16="http://schemas.microsoft.com/office/drawing/2014/main" id="{08A03A3A-05F7-4330-BC50-00F9D290BE01}"/>
                  </a:ext>
                </a:extLst>
              </p14:cNvPr>
              <p14:cNvContentPartPr/>
              <p14:nvPr/>
            </p14:nvContentPartPr>
            <p14:xfrm>
              <a:off x="6615720" y="4816432"/>
              <a:ext cx="18720" cy="351360"/>
            </p14:xfrm>
          </p:contentPart>
        </mc:Choice>
        <mc:Fallback>
          <p:pic>
            <p:nvPicPr>
              <p:cNvPr id="724" name="Entrada de lápiz 723">
                <a:extLst>
                  <a:ext uri="{FF2B5EF4-FFF2-40B4-BE49-F238E27FC236}">
                    <a16:creationId xmlns:a16="http://schemas.microsoft.com/office/drawing/2014/main" id="{08A03A3A-05F7-4330-BC50-00F9D290BE0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11400" y="4812112"/>
                <a:ext cx="273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725" name="Entrada de lápiz 724">
                <a:extLst>
                  <a:ext uri="{FF2B5EF4-FFF2-40B4-BE49-F238E27FC236}">
                    <a16:creationId xmlns:a16="http://schemas.microsoft.com/office/drawing/2014/main" id="{C6ED7EC1-DF99-4206-8B54-98BA3E01A961}"/>
                  </a:ext>
                </a:extLst>
              </p14:cNvPr>
              <p14:cNvContentPartPr/>
              <p14:nvPr/>
            </p14:nvContentPartPr>
            <p14:xfrm>
              <a:off x="6334200" y="4858912"/>
              <a:ext cx="200880" cy="225360"/>
            </p14:xfrm>
          </p:contentPart>
        </mc:Choice>
        <mc:Fallback>
          <p:pic>
            <p:nvPicPr>
              <p:cNvPr id="725" name="Entrada de lápiz 724">
                <a:extLst>
                  <a:ext uri="{FF2B5EF4-FFF2-40B4-BE49-F238E27FC236}">
                    <a16:creationId xmlns:a16="http://schemas.microsoft.com/office/drawing/2014/main" id="{C6ED7EC1-DF99-4206-8B54-98BA3E01A96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329880" y="4854592"/>
                <a:ext cx="209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26" name="Entrada de lápiz 725">
                <a:extLst>
                  <a:ext uri="{FF2B5EF4-FFF2-40B4-BE49-F238E27FC236}">
                    <a16:creationId xmlns:a16="http://schemas.microsoft.com/office/drawing/2014/main" id="{995CDA1A-24C8-4014-ACA8-2CBBA18C7D56}"/>
                  </a:ext>
                </a:extLst>
              </p14:cNvPr>
              <p14:cNvContentPartPr/>
              <p14:nvPr/>
            </p14:nvContentPartPr>
            <p14:xfrm>
              <a:off x="6953400" y="4890592"/>
              <a:ext cx="56880" cy="178560"/>
            </p14:xfrm>
          </p:contentPart>
        </mc:Choice>
        <mc:Fallback>
          <p:pic>
            <p:nvPicPr>
              <p:cNvPr id="726" name="Entrada de lápiz 725">
                <a:extLst>
                  <a:ext uri="{FF2B5EF4-FFF2-40B4-BE49-F238E27FC236}">
                    <a16:creationId xmlns:a16="http://schemas.microsoft.com/office/drawing/2014/main" id="{995CDA1A-24C8-4014-ACA8-2CBBA18C7D5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949080" y="4886272"/>
                <a:ext cx="65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32" name="Entrada de lápiz 731">
                <a:extLst>
                  <a:ext uri="{FF2B5EF4-FFF2-40B4-BE49-F238E27FC236}">
                    <a16:creationId xmlns:a16="http://schemas.microsoft.com/office/drawing/2014/main" id="{2F9A12BF-CB9F-4723-8B1D-60AD37BBC6DA}"/>
                  </a:ext>
                </a:extLst>
              </p14:cNvPr>
              <p14:cNvContentPartPr/>
              <p14:nvPr/>
            </p14:nvContentPartPr>
            <p14:xfrm>
              <a:off x="7272360" y="4720672"/>
              <a:ext cx="360" cy="360"/>
            </p14:xfrm>
          </p:contentPart>
        </mc:Choice>
        <mc:Fallback>
          <p:pic>
            <p:nvPicPr>
              <p:cNvPr id="732" name="Entrada de lápiz 731">
                <a:extLst>
                  <a:ext uri="{FF2B5EF4-FFF2-40B4-BE49-F238E27FC236}">
                    <a16:creationId xmlns:a16="http://schemas.microsoft.com/office/drawing/2014/main" id="{2F9A12BF-CB9F-4723-8B1D-60AD37BBC6D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68040" y="471635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33" name="Entrada de lápiz 732">
                <a:extLst>
                  <a:ext uri="{FF2B5EF4-FFF2-40B4-BE49-F238E27FC236}">
                    <a16:creationId xmlns:a16="http://schemas.microsoft.com/office/drawing/2014/main" id="{C7F084D5-6B2A-4B42-A1A0-6A13CCCA7DF6}"/>
                  </a:ext>
                </a:extLst>
              </p14:cNvPr>
              <p14:cNvContentPartPr/>
              <p14:nvPr/>
            </p14:nvContentPartPr>
            <p14:xfrm>
              <a:off x="7085880" y="4901392"/>
              <a:ext cx="527400" cy="193320"/>
            </p14:xfrm>
          </p:contentPart>
        </mc:Choice>
        <mc:Fallback>
          <p:pic>
            <p:nvPicPr>
              <p:cNvPr id="733" name="Entrada de lápiz 732">
                <a:extLst>
                  <a:ext uri="{FF2B5EF4-FFF2-40B4-BE49-F238E27FC236}">
                    <a16:creationId xmlns:a16="http://schemas.microsoft.com/office/drawing/2014/main" id="{C7F084D5-6B2A-4B42-A1A0-6A13CCCA7DF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81560" y="4897072"/>
                <a:ext cx="5360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34" name="Entrada de lápiz 733">
                <a:extLst>
                  <a:ext uri="{FF2B5EF4-FFF2-40B4-BE49-F238E27FC236}">
                    <a16:creationId xmlns:a16="http://schemas.microsoft.com/office/drawing/2014/main" id="{9A30C646-255B-46BD-A5A4-98FE59A88AAA}"/>
                  </a:ext>
                </a:extLst>
              </p14:cNvPr>
              <p14:cNvContentPartPr/>
              <p14:nvPr/>
            </p14:nvContentPartPr>
            <p14:xfrm>
              <a:off x="7899120" y="4888072"/>
              <a:ext cx="51480" cy="66600"/>
            </p14:xfrm>
          </p:contentPart>
        </mc:Choice>
        <mc:Fallback>
          <p:pic>
            <p:nvPicPr>
              <p:cNvPr id="734" name="Entrada de lápiz 733">
                <a:extLst>
                  <a:ext uri="{FF2B5EF4-FFF2-40B4-BE49-F238E27FC236}">
                    <a16:creationId xmlns:a16="http://schemas.microsoft.com/office/drawing/2014/main" id="{9A30C646-255B-46BD-A5A4-98FE59A88AA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94800" y="4883752"/>
                <a:ext cx="601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35" name="Entrada de lápiz 734">
                <a:extLst>
                  <a:ext uri="{FF2B5EF4-FFF2-40B4-BE49-F238E27FC236}">
                    <a16:creationId xmlns:a16="http://schemas.microsoft.com/office/drawing/2014/main" id="{C3C8163B-8515-4B93-A9FD-F96B3FC07C0F}"/>
                  </a:ext>
                </a:extLst>
              </p14:cNvPr>
              <p14:cNvContentPartPr/>
              <p14:nvPr/>
            </p14:nvContentPartPr>
            <p14:xfrm>
              <a:off x="7919640" y="5007952"/>
              <a:ext cx="50400" cy="48960"/>
            </p14:xfrm>
          </p:contentPart>
        </mc:Choice>
        <mc:Fallback>
          <p:pic>
            <p:nvPicPr>
              <p:cNvPr id="735" name="Entrada de lápiz 734">
                <a:extLst>
                  <a:ext uri="{FF2B5EF4-FFF2-40B4-BE49-F238E27FC236}">
                    <a16:creationId xmlns:a16="http://schemas.microsoft.com/office/drawing/2014/main" id="{C3C8163B-8515-4B93-A9FD-F96B3FC07C0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15320" y="5003632"/>
                <a:ext cx="590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52" name="Entrada de lápiz 751">
                <a:extLst>
                  <a:ext uri="{FF2B5EF4-FFF2-40B4-BE49-F238E27FC236}">
                    <a16:creationId xmlns:a16="http://schemas.microsoft.com/office/drawing/2014/main" id="{21CB25E2-8685-4CF5-9A25-5A9CD9336B04}"/>
                  </a:ext>
                </a:extLst>
              </p14:cNvPr>
              <p14:cNvContentPartPr/>
              <p14:nvPr/>
            </p14:nvContentPartPr>
            <p14:xfrm>
              <a:off x="9759960" y="4826872"/>
              <a:ext cx="181440" cy="182520"/>
            </p14:xfrm>
          </p:contentPart>
        </mc:Choice>
        <mc:Fallback>
          <p:pic>
            <p:nvPicPr>
              <p:cNvPr id="752" name="Entrada de lápiz 751">
                <a:extLst>
                  <a:ext uri="{FF2B5EF4-FFF2-40B4-BE49-F238E27FC236}">
                    <a16:creationId xmlns:a16="http://schemas.microsoft.com/office/drawing/2014/main" id="{21CB25E2-8685-4CF5-9A25-5A9CD9336B0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55640" y="4822552"/>
                <a:ext cx="1900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69" name="Entrada de lápiz 768">
                <a:extLst>
                  <a:ext uri="{FF2B5EF4-FFF2-40B4-BE49-F238E27FC236}">
                    <a16:creationId xmlns:a16="http://schemas.microsoft.com/office/drawing/2014/main" id="{1697C53F-5289-49C4-95B8-0A67A275E132}"/>
                  </a:ext>
                </a:extLst>
              </p14:cNvPr>
              <p14:cNvContentPartPr/>
              <p14:nvPr/>
            </p14:nvContentPartPr>
            <p14:xfrm>
              <a:off x="8230680" y="4837672"/>
              <a:ext cx="1406160" cy="584640"/>
            </p14:xfrm>
          </p:contentPart>
        </mc:Choice>
        <mc:Fallback>
          <p:pic>
            <p:nvPicPr>
              <p:cNvPr id="769" name="Entrada de lápiz 768">
                <a:extLst>
                  <a:ext uri="{FF2B5EF4-FFF2-40B4-BE49-F238E27FC236}">
                    <a16:creationId xmlns:a16="http://schemas.microsoft.com/office/drawing/2014/main" id="{1697C53F-5289-49C4-95B8-0A67A275E13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26360" y="4833352"/>
                <a:ext cx="141480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82" name="Entrada de lápiz 781">
                <a:extLst>
                  <a:ext uri="{FF2B5EF4-FFF2-40B4-BE49-F238E27FC236}">
                    <a16:creationId xmlns:a16="http://schemas.microsoft.com/office/drawing/2014/main" id="{1C43133A-FB45-45D5-98B7-C8F9C18E7388}"/>
                  </a:ext>
                </a:extLst>
              </p14:cNvPr>
              <p14:cNvContentPartPr/>
              <p14:nvPr/>
            </p14:nvContentPartPr>
            <p14:xfrm>
              <a:off x="6721560" y="5887792"/>
              <a:ext cx="9360" cy="24120"/>
            </p14:xfrm>
          </p:contentPart>
        </mc:Choice>
        <mc:Fallback>
          <p:pic>
            <p:nvPicPr>
              <p:cNvPr id="782" name="Entrada de lápiz 781">
                <a:extLst>
                  <a:ext uri="{FF2B5EF4-FFF2-40B4-BE49-F238E27FC236}">
                    <a16:creationId xmlns:a16="http://schemas.microsoft.com/office/drawing/2014/main" id="{1C43133A-FB45-45D5-98B7-C8F9C18E738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17240" y="5883472"/>
                <a:ext cx="180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83" name="Entrada de lápiz 782">
                <a:extLst>
                  <a:ext uri="{FF2B5EF4-FFF2-40B4-BE49-F238E27FC236}">
                    <a16:creationId xmlns:a16="http://schemas.microsoft.com/office/drawing/2014/main" id="{ABAE0F61-06BE-49E6-B8D3-E96A1C517DFF}"/>
                  </a:ext>
                </a:extLst>
              </p14:cNvPr>
              <p14:cNvContentPartPr/>
              <p14:nvPr/>
            </p14:nvContentPartPr>
            <p14:xfrm>
              <a:off x="6303240" y="5613472"/>
              <a:ext cx="299880" cy="319680"/>
            </p14:xfrm>
          </p:contentPart>
        </mc:Choice>
        <mc:Fallback>
          <p:pic>
            <p:nvPicPr>
              <p:cNvPr id="783" name="Entrada de lápiz 782">
                <a:extLst>
                  <a:ext uri="{FF2B5EF4-FFF2-40B4-BE49-F238E27FC236}">
                    <a16:creationId xmlns:a16="http://schemas.microsoft.com/office/drawing/2014/main" id="{ABAE0F61-06BE-49E6-B8D3-E96A1C517DF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98920" y="5609152"/>
                <a:ext cx="3085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84" name="Entrada de lápiz 783">
                <a:extLst>
                  <a:ext uri="{FF2B5EF4-FFF2-40B4-BE49-F238E27FC236}">
                    <a16:creationId xmlns:a16="http://schemas.microsoft.com/office/drawing/2014/main" id="{66727D4F-8343-462D-87F1-3EAC3991CB5F}"/>
                  </a:ext>
                </a:extLst>
              </p14:cNvPr>
              <p14:cNvContentPartPr/>
              <p14:nvPr/>
            </p14:nvContentPartPr>
            <p14:xfrm>
              <a:off x="11474280" y="4815352"/>
              <a:ext cx="295920" cy="295560"/>
            </p14:xfrm>
          </p:contentPart>
        </mc:Choice>
        <mc:Fallback>
          <p:pic>
            <p:nvPicPr>
              <p:cNvPr id="784" name="Entrada de lápiz 783">
                <a:extLst>
                  <a:ext uri="{FF2B5EF4-FFF2-40B4-BE49-F238E27FC236}">
                    <a16:creationId xmlns:a16="http://schemas.microsoft.com/office/drawing/2014/main" id="{66727D4F-8343-462D-87F1-3EAC3991CB5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469960" y="4811027"/>
                <a:ext cx="304560" cy="304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85" name="Entrada de lápiz 784">
                <a:extLst>
                  <a:ext uri="{FF2B5EF4-FFF2-40B4-BE49-F238E27FC236}">
                    <a16:creationId xmlns:a16="http://schemas.microsoft.com/office/drawing/2014/main" id="{0FC076A1-CDA8-4775-8D1E-62064AE0DA30}"/>
                  </a:ext>
                </a:extLst>
              </p14:cNvPr>
              <p14:cNvContentPartPr/>
              <p14:nvPr/>
            </p14:nvContentPartPr>
            <p14:xfrm>
              <a:off x="11089440" y="4895272"/>
              <a:ext cx="257400" cy="166320"/>
            </p14:xfrm>
          </p:contentPart>
        </mc:Choice>
        <mc:Fallback>
          <p:pic>
            <p:nvPicPr>
              <p:cNvPr id="785" name="Entrada de lápiz 784">
                <a:extLst>
                  <a:ext uri="{FF2B5EF4-FFF2-40B4-BE49-F238E27FC236}">
                    <a16:creationId xmlns:a16="http://schemas.microsoft.com/office/drawing/2014/main" id="{0FC076A1-CDA8-4775-8D1E-62064AE0DA3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085126" y="4890952"/>
                <a:ext cx="266028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86" name="Entrada de lápiz 785">
                <a:extLst>
                  <a:ext uri="{FF2B5EF4-FFF2-40B4-BE49-F238E27FC236}">
                    <a16:creationId xmlns:a16="http://schemas.microsoft.com/office/drawing/2014/main" id="{53BAF77E-8354-4173-A0B2-9A6B4E28E32C}"/>
                  </a:ext>
                </a:extLst>
              </p14:cNvPr>
              <p14:cNvContentPartPr/>
              <p14:nvPr/>
            </p14:nvContentPartPr>
            <p14:xfrm>
              <a:off x="10198440" y="4763152"/>
              <a:ext cx="765360" cy="362880"/>
            </p14:xfrm>
          </p:contentPart>
        </mc:Choice>
        <mc:Fallback>
          <p:pic>
            <p:nvPicPr>
              <p:cNvPr id="786" name="Entrada de lápiz 785">
                <a:extLst>
                  <a:ext uri="{FF2B5EF4-FFF2-40B4-BE49-F238E27FC236}">
                    <a16:creationId xmlns:a16="http://schemas.microsoft.com/office/drawing/2014/main" id="{53BAF77E-8354-4173-A0B2-9A6B4E28E32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94118" y="4758832"/>
                <a:ext cx="774004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00" name="Entrada de lápiz 799">
                <a:extLst>
                  <a:ext uri="{FF2B5EF4-FFF2-40B4-BE49-F238E27FC236}">
                    <a16:creationId xmlns:a16="http://schemas.microsoft.com/office/drawing/2014/main" id="{B3F89C8F-7276-4656-9936-CBA0A37C43A6}"/>
                  </a:ext>
                </a:extLst>
              </p14:cNvPr>
              <p14:cNvContentPartPr/>
              <p14:nvPr/>
            </p14:nvContentPartPr>
            <p14:xfrm>
              <a:off x="7506360" y="5687272"/>
              <a:ext cx="123120" cy="33480"/>
            </p14:xfrm>
          </p:contentPart>
        </mc:Choice>
        <mc:Fallback>
          <p:pic>
            <p:nvPicPr>
              <p:cNvPr id="800" name="Entrada de lápiz 799">
                <a:extLst>
                  <a:ext uri="{FF2B5EF4-FFF2-40B4-BE49-F238E27FC236}">
                    <a16:creationId xmlns:a16="http://schemas.microsoft.com/office/drawing/2014/main" id="{B3F89C8F-7276-4656-9936-CBA0A37C43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502040" y="5682952"/>
                <a:ext cx="131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01" name="Entrada de lápiz 800">
                <a:extLst>
                  <a:ext uri="{FF2B5EF4-FFF2-40B4-BE49-F238E27FC236}">
                    <a16:creationId xmlns:a16="http://schemas.microsoft.com/office/drawing/2014/main" id="{C8CE58FA-3CDF-4A0C-B43D-686EEDCC42D1}"/>
                  </a:ext>
                </a:extLst>
              </p14:cNvPr>
              <p14:cNvContentPartPr/>
              <p14:nvPr/>
            </p14:nvContentPartPr>
            <p14:xfrm>
              <a:off x="7516800" y="5773312"/>
              <a:ext cx="117000" cy="9000"/>
            </p14:xfrm>
          </p:contentPart>
        </mc:Choice>
        <mc:Fallback>
          <p:pic>
            <p:nvPicPr>
              <p:cNvPr id="801" name="Entrada de lápiz 800">
                <a:extLst>
                  <a:ext uri="{FF2B5EF4-FFF2-40B4-BE49-F238E27FC236}">
                    <a16:creationId xmlns:a16="http://schemas.microsoft.com/office/drawing/2014/main" id="{C8CE58FA-3CDF-4A0C-B43D-686EEDCC42D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12480" y="5768992"/>
                <a:ext cx="1256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02" name="Entrada de lápiz 801">
                <a:extLst>
                  <a:ext uri="{FF2B5EF4-FFF2-40B4-BE49-F238E27FC236}">
                    <a16:creationId xmlns:a16="http://schemas.microsoft.com/office/drawing/2014/main" id="{4FC6AA44-B7B5-470A-9E6B-77877377AD62}"/>
                  </a:ext>
                </a:extLst>
              </p14:cNvPr>
              <p14:cNvContentPartPr/>
              <p14:nvPr/>
            </p14:nvContentPartPr>
            <p14:xfrm>
              <a:off x="7734600" y="5560552"/>
              <a:ext cx="74520" cy="309240"/>
            </p14:xfrm>
          </p:contentPart>
        </mc:Choice>
        <mc:Fallback>
          <p:pic>
            <p:nvPicPr>
              <p:cNvPr id="802" name="Entrada de lápiz 801">
                <a:extLst>
                  <a:ext uri="{FF2B5EF4-FFF2-40B4-BE49-F238E27FC236}">
                    <a16:creationId xmlns:a16="http://schemas.microsoft.com/office/drawing/2014/main" id="{4FC6AA44-B7B5-470A-9E6B-77877377AD6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730280" y="5556232"/>
                <a:ext cx="831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05" name="Entrada de lápiz 804">
                <a:extLst>
                  <a:ext uri="{FF2B5EF4-FFF2-40B4-BE49-F238E27FC236}">
                    <a16:creationId xmlns:a16="http://schemas.microsoft.com/office/drawing/2014/main" id="{332CE4C0-BCE6-406F-A0C5-A7F6B7E36388}"/>
                  </a:ext>
                </a:extLst>
              </p14:cNvPr>
              <p14:cNvContentPartPr/>
              <p14:nvPr/>
            </p14:nvContentPartPr>
            <p14:xfrm>
              <a:off x="8038080" y="5730112"/>
              <a:ext cx="67680" cy="11520"/>
            </p14:xfrm>
          </p:contentPart>
        </mc:Choice>
        <mc:Fallback>
          <p:pic>
            <p:nvPicPr>
              <p:cNvPr id="805" name="Entrada de lápiz 804">
                <a:extLst>
                  <a:ext uri="{FF2B5EF4-FFF2-40B4-BE49-F238E27FC236}">
                    <a16:creationId xmlns:a16="http://schemas.microsoft.com/office/drawing/2014/main" id="{332CE4C0-BCE6-406F-A0C5-A7F6B7E3638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033760" y="5725792"/>
                <a:ext cx="763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06" name="Entrada de lápiz 805">
                <a:extLst>
                  <a:ext uri="{FF2B5EF4-FFF2-40B4-BE49-F238E27FC236}">
                    <a16:creationId xmlns:a16="http://schemas.microsoft.com/office/drawing/2014/main" id="{8AA970A3-920C-4847-9D9B-5F9B4C4FC739}"/>
                  </a:ext>
                </a:extLst>
              </p14:cNvPr>
              <p14:cNvContentPartPr/>
              <p14:nvPr/>
            </p14:nvContentPartPr>
            <p14:xfrm>
              <a:off x="8165520" y="5650192"/>
              <a:ext cx="104400" cy="161640"/>
            </p14:xfrm>
          </p:contentPart>
        </mc:Choice>
        <mc:Fallback>
          <p:pic>
            <p:nvPicPr>
              <p:cNvPr id="806" name="Entrada de lápiz 805">
                <a:extLst>
                  <a:ext uri="{FF2B5EF4-FFF2-40B4-BE49-F238E27FC236}">
                    <a16:creationId xmlns:a16="http://schemas.microsoft.com/office/drawing/2014/main" id="{8AA970A3-920C-4847-9D9B-5F9B4C4FC7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161200" y="5645872"/>
                <a:ext cx="1130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07" name="Entrada de lápiz 806">
                <a:extLst>
                  <a:ext uri="{FF2B5EF4-FFF2-40B4-BE49-F238E27FC236}">
                    <a16:creationId xmlns:a16="http://schemas.microsoft.com/office/drawing/2014/main" id="{B9178018-641B-4EF7-B358-638CFA581E9B}"/>
                  </a:ext>
                </a:extLst>
              </p14:cNvPr>
              <p14:cNvContentPartPr/>
              <p14:nvPr/>
            </p14:nvContentPartPr>
            <p14:xfrm>
              <a:off x="8367480" y="5603032"/>
              <a:ext cx="33480" cy="241920"/>
            </p14:xfrm>
          </p:contentPart>
        </mc:Choice>
        <mc:Fallback>
          <p:pic>
            <p:nvPicPr>
              <p:cNvPr id="807" name="Entrada de lápiz 806">
                <a:extLst>
                  <a:ext uri="{FF2B5EF4-FFF2-40B4-BE49-F238E27FC236}">
                    <a16:creationId xmlns:a16="http://schemas.microsoft.com/office/drawing/2014/main" id="{B9178018-641B-4EF7-B358-638CFA581E9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63160" y="5598712"/>
                <a:ext cx="421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08" name="Entrada de lápiz 807">
                <a:extLst>
                  <a:ext uri="{FF2B5EF4-FFF2-40B4-BE49-F238E27FC236}">
                    <a16:creationId xmlns:a16="http://schemas.microsoft.com/office/drawing/2014/main" id="{A6D00F41-9777-4F76-BCD2-C384BC33AC3D}"/>
                  </a:ext>
                </a:extLst>
              </p14:cNvPr>
              <p14:cNvContentPartPr/>
              <p14:nvPr/>
            </p14:nvContentPartPr>
            <p14:xfrm>
              <a:off x="8476920" y="5603032"/>
              <a:ext cx="55080" cy="246240"/>
            </p14:xfrm>
          </p:contentPart>
        </mc:Choice>
        <mc:Fallback>
          <p:pic>
            <p:nvPicPr>
              <p:cNvPr id="808" name="Entrada de lápiz 807">
                <a:extLst>
                  <a:ext uri="{FF2B5EF4-FFF2-40B4-BE49-F238E27FC236}">
                    <a16:creationId xmlns:a16="http://schemas.microsoft.com/office/drawing/2014/main" id="{A6D00F41-9777-4F76-BCD2-C384BC33AC3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72600" y="5598712"/>
                <a:ext cx="637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14" name="Entrada de lápiz 813">
                <a:extLst>
                  <a:ext uri="{FF2B5EF4-FFF2-40B4-BE49-F238E27FC236}">
                    <a16:creationId xmlns:a16="http://schemas.microsoft.com/office/drawing/2014/main" id="{E46C74F1-DA5F-4703-A85F-B215BD148DE1}"/>
                  </a:ext>
                </a:extLst>
              </p14:cNvPr>
              <p14:cNvContentPartPr/>
              <p14:nvPr/>
            </p14:nvContentPartPr>
            <p14:xfrm>
              <a:off x="8675640" y="5603032"/>
              <a:ext cx="127080" cy="245880"/>
            </p14:xfrm>
          </p:contentPart>
        </mc:Choice>
        <mc:Fallback>
          <p:pic>
            <p:nvPicPr>
              <p:cNvPr id="814" name="Entrada de lápiz 813">
                <a:extLst>
                  <a:ext uri="{FF2B5EF4-FFF2-40B4-BE49-F238E27FC236}">
                    <a16:creationId xmlns:a16="http://schemas.microsoft.com/office/drawing/2014/main" id="{E46C74F1-DA5F-4703-A85F-B215BD148DE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671320" y="5598712"/>
                <a:ext cx="1357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15" name="Entrada de lápiz 814">
                <a:extLst>
                  <a:ext uri="{FF2B5EF4-FFF2-40B4-BE49-F238E27FC236}">
                    <a16:creationId xmlns:a16="http://schemas.microsoft.com/office/drawing/2014/main" id="{6D0F4703-64E6-47A7-BC38-69C83CF932C3}"/>
                  </a:ext>
                </a:extLst>
              </p14:cNvPr>
              <p14:cNvContentPartPr/>
              <p14:nvPr/>
            </p14:nvContentPartPr>
            <p14:xfrm>
              <a:off x="7888320" y="5624632"/>
              <a:ext cx="84960" cy="195840"/>
            </p14:xfrm>
          </p:contentPart>
        </mc:Choice>
        <mc:Fallback>
          <p:pic>
            <p:nvPicPr>
              <p:cNvPr id="815" name="Entrada de lápiz 814">
                <a:extLst>
                  <a:ext uri="{FF2B5EF4-FFF2-40B4-BE49-F238E27FC236}">
                    <a16:creationId xmlns:a16="http://schemas.microsoft.com/office/drawing/2014/main" id="{6D0F4703-64E6-47A7-BC38-69C83CF932C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84000" y="5620312"/>
                <a:ext cx="936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16" name="Entrada de lápiz 815">
                <a:extLst>
                  <a:ext uri="{FF2B5EF4-FFF2-40B4-BE49-F238E27FC236}">
                    <a16:creationId xmlns:a16="http://schemas.microsoft.com/office/drawing/2014/main" id="{C180E2C0-E7D5-4972-842B-C4ADFC945851}"/>
                  </a:ext>
                </a:extLst>
              </p14:cNvPr>
              <p14:cNvContentPartPr/>
              <p14:nvPr/>
            </p14:nvContentPartPr>
            <p14:xfrm>
              <a:off x="7198200" y="5645872"/>
              <a:ext cx="192240" cy="234720"/>
            </p14:xfrm>
          </p:contentPart>
        </mc:Choice>
        <mc:Fallback>
          <p:pic>
            <p:nvPicPr>
              <p:cNvPr id="816" name="Entrada de lápiz 815">
                <a:extLst>
                  <a:ext uri="{FF2B5EF4-FFF2-40B4-BE49-F238E27FC236}">
                    <a16:creationId xmlns:a16="http://schemas.microsoft.com/office/drawing/2014/main" id="{C180E2C0-E7D5-4972-842B-C4ADFC94585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93872" y="5641552"/>
                <a:ext cx="200896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17" name="Entrada de lápiz 816">
                <a:extLst>
                  <a:ext uri="{FF2B5EF4-FFF2-40B4-BE49-F238E27FC236}">
                    <a16:creationId xmlns:a16="http://schemas.microsoft.com/office/drawing/2014/main" id="{5A72BE0B-8AA8-456B-A49F-8F46C9B64E1E}"/>
                  </a:ext>
                </a:extLst>
              </p14:cNvPr>
              <p14:cNvContentPartPr/>
              <p14:nvPr/>
            </p14:nvContentPartPr>
            <p14:xfrm>
              <a:off x="6877080" y="5569912"/>
              <a:ext cx="268200" cy="297000"/>
            </p14:xfrm>
          </p:contentPart>
        </mc:Choice>
        <mc:Fallback>
          <p:pic>
            <p:nvPicPr>
              <p:cNvPr id="817" name="Entrada de lápiz 816">
                <a:extLst>
                  <a:ext uri="{FF2B5EF4-FFF2-40B4-BE49-F238E27FC236}">
                    <a16:creationId xmlns:a16="http://schemas.microsoft.com/office/drawing/2014/main" id="{5A72BE0B-8AA8-456B-A49F-8F46C9B64E1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72754" y="5565592"/>
                <a:ext cx="276852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21" name="Entrada de lápiz 820">
                <a:extLst>
                  <a:ext uri="{FF2B5EF4-FFF2-40B4-BE49-F238E27FC236}">
                    <a16:creationId xmlns:a16="http://schemas.microsoft.com/office/drawing/2014/main" id="{FBB142FD-7539-4F36-909E-EDBF51593EDA}"/>
                  </a:ext>
                </a:extLst>
              </p14:cNvPr>
              <p14:cNvContentPartPr/>
              <p14:nvPr/>
            </p14:nvContentPartPr>
            <p14:xfrm>
              <a:off x="9590400" y="5592232"/>
              <a:ext cx="33480" cy="265680"/>
            </p14:xfrm>
          </p:contentPart>
        </mc:Choice>
        <mc:Fallback>
          <p:pic>
            <p:nvPicPr>
              <p:cNvPr id="821" name="Entrada de lápiz 820">
                <a:extLst>
                  <a:ext uri="{FF2B5EF4-FFF2-40B4-BE49-F238E27FC236}">
                    <a16:creationId xmlns:a16="http://schemas.microsoft.com/office/drawing/2014/main" id="{FBB142FD-7539-4F36-909E-EDBF51593ED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86080" y="5587912"/>
                <a:ext cx="421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22" name="Entrada de lápiz 821">
                <a:extLst>
                  <a:ext uri="{FF2B5EF4-FFF2-40B4-BE49-F238E27FC236}">
                    <a16:creationId xmlns:a16="http://schemas.microsoft.com/office/drawing/2014/main" id="{8C8AD081-0079-4378-9CCA-CB21264BB6B6}"/>
                  </a:ext>
                </a:extLst>
              </p14:cNvPr>
              <p14:cNvContentPartPr/>
              <p14:nvPr/>
            </p14:nvContentPartPr>
            <p14:xfrm>
              <a:off x="9721080" y="5624632"/>
              <a:ext cx="66240" cy="224640"/>
            </p14:xfrm>
          </p:contentPart>
        </mc:Choice>
        <mc:Fallback>
          <p:pic>
            <p:nvPicPr>
              <p:cNvPr id="822" name="Entrada de lápiz 821">
                <a:extLst>
                  <a:ext uri="{FF2B5EF4-FFF2-40B4-BE49-F238E27FC236}">
                    <a16:creationId xmlns:a16="http://schemas.microsoft.com/office/drawing/2014/main" id="{8C8AD081-0079-4378-9CCA-CB21264BB6B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716760" y="5620312"/>
                <a:ext cx="748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37" name="Entrada de lápiz 836">
                <a:extLst>
                  <a:ext uri="{FF2B5EF4-FFF2-40B4-BE49-F238E27FC236}">
                    <a16:creationId xmlns:a16="http://schemas.microsoft.com/office/drawing/2014/main" id="{0DF0121A-D132-4D0B-8E18-CEAE5D3A8C19}"/>
                  </a:ext>
                </a:extLst>
              </p14:cNvPr>
              <p14:cNvContentPartPr/>
              <p14:nvPr/>
            </p14:nvContentPartPr>
            <p14:xfrm>
              <a:off x="9348480" y="5591872"/>
              <a:ext cx="180000" cy="271800"/>
            </p14:xfrm>
          </p:contentPart>
        </mc:Choice>
        <mc:Fallback>
          <p:pic>
            <p:nvPicPr>
              <p:cNvPr id="837" name="Entrada de lápiz 836">
                <a:extLst>
                  <a:ext uri="{FF2B5EF4-FFF2-40B4-BE49-F238E27FC236}">
                    <a16:creationId xmlns:a16="http://schemas.microsoft.com/office/drawing/2014/main" id="{0DF0121A-D132-4D0B-8E18-CEAE5D3A8C1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344160" y="5587552"/>
                <a:ext cx="1886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38" name="Entrada de lápiz 837">
                <a:extLst>
                  <a:ext uri="{FF2B5EF4-FFF2-40B4-BE49-F238E27FC236}">
                    <a16:creationId xmlns:a16="http://schemas.microsoft.com/office/drawing/2014/main" id="{381CE992-9801-49BF-91A9-C799CEBA85F8}"/>
                  </a:ext>
                </a:extLst>
              </p14:cNvPr>
              <p14:cNvContentPartPr/>
              <p14:nvPr/>
            </p14:nvContentPartPr>
            <p14:xfrm>
              <a:off x="8867520" y="5581792"/>
              <a:ext cx="238320" cy="241560"/>
            </p14:xfrm>
          </p:contentPart>
        </mc:Choice>
        <mc:Fallback>
          <p:pic>
            <p:nvPicPr>
              <p:cNvPr id="838" name="Entrada de lápiz 837">
                <a:extLst>
                  <a:ext uri="{FF2B5EF4-FFF2-40B4-BE49-F238E27FC236}">
                    <a16:creationId xmlns:a16="http://schemas.microsoft.com/office/drawing/2014/main" id="{381CE992-9801-49BF-91A9-C799CEBA85F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63200" y="5577472"/>
                <a:ext cx="2469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42" name="Entrada de lápiz 841">
                <a:extLst>
                  <a:ext uri="{FF2B5EF4-FFF2-40B4-BE49-F238E27FC236}">
                    <a16:creationId xmlns:a16="http://schemas.microsoft.com/office/drawing/2014/main" id="{5EE4C514-8783-4A76-9ADA-00432F22220F}"/>
                  </a:ext>
                </a:extLst>
              </p14:cNvPr>
              <p14:cNvContentPartPr/>
              <p14:nvPr/>
            </p14:nvContentPartPr>
            <p14:xfrm>
              <a:off x="10206000" y="5600872"/>
              <a:ext cx="48960" cy="227160"/>
            </p14:xfrm>
          </p:contentPart>
        </mc:Choice>
        <mc:Fallback>
          <p:pic>
            <p:nvPicPr>
              <p:cNvPr id="842" name="Entrada de lápiz 841">
                <a:extLst>
                  <a:ext uri="{FF2B5EF4-FFF2-40B4-BE49-F238E27FC236}">
                    <a16:creationId xmlns:a16="http://schemas.microsoft.com/office/drawing/2014/main" id="{5EE4C514-8783-4A76-9ADA-00432F22220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201680" y="5596552"/>
                <a:ext cx="576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43" name="Entrada de lápiz 842">
                <a:extLst>
                  <a:ext uri="{FF2B5EF4-FFF2-40B4-BE49-F238E27FC236}">
                    <a16:creationId xmlns:a16="http://schemas.microsoft.com/office/drawing/2014/main" id="{8812035E-6C32-4A59-BA27-6BAE2C7524EE}"/>
                  </a:ext>
                </a:extLst>
              </p14:cNvPr>
              <p14:cNvContentPartPr/>
              <p14:nvPr/>
            </p14:nvContentPartPr>
            <p14:xfrm>
              <a:off x="10323720" y="5620312"/>
              <a:ext cx="68760" cy="182160"/>
            </p14:xfrm>
          </p:contentPart>
        </mc:Choice>
        <mc:Fallback>
          <p:pic>
            <p:nvPicPr>
              <p:cNvPr id="843" name="Entrada de lápiz 842">
                <a:extLst>
                  <a:ext uri="{FF2B5EF4-FFF2-40B4-BE49-F238E27FC236}">
                    <a16:creationId xmlns:a16="http://schemas.microsoft.com/office/drawing/2014/main" id="{8812035E-6C32-4A59-BA27-6BAE2C7524E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19400" y="5615992"/>
                <a:ext cx="774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47" name="Entrada de lápiz 846">
                <a:extLst>
                  <a:ext uri="{FF2B5EF4-FFF2-40B4-BE49-F238E27FC236}">
                    <a16:creationId xmlns:a16="http://schemas.microsoft.com/office/drawing/2014/main" id="{735935C9-3A25-4C63-964C-A8EF9ED1AD04}"/>
                  </a:ext>
                </a:extLst>
              </p14:cNvPr>
              <p14:cNvContentPartPr/>
              <p14:nvPr/>
            </p14:nvContentPartPr>
            <p14:xfrm>
              <a:off x="10681560" y="5592232"/>
              <a:ext cx="15120" cy="186120"/>
            </p14:xfrm>
          </p:contentPart>
        </mc:Choice>
        <mc:Fallback>
          <p:pic>
            <p:nvPicPr>
              <p:cNvPr id="847" name="Entrada de lápiz 846">
                <a:extLst>
                  <a:ext uri="{FF2B5EF4-FFF2-40B4-BE49-F238E27FC236}">
                    <a16:creationId xmlns:a16="http://schemas.microsoft.com/office/drawing/2014/main" id="{735935C9-3A25-4C63-964C-A8EF9ED1AD0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677240" y="5587912"/>
                <a:ext cx="237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48" name="Entrada de lápiz 847">
                <a:extLst>
                  <a:ext uri="{FF2B5EF4-FFF2-40B4-BE49-F238E27FC236}">
                    <a16:creationId xmlns:a16="http://schemas.microsoft.com/office/drawing/2014/main" id="{E34C664C-140C-4798-9701-5F62B45BD8EE}"/>
                  </a:ext>
                </a:extLst>
              </p14:cNvPr>
              <p14:cNvContentPartPr/>
              <p14:nvPr/>
            </p14:nvContentPartPr>
            <p14:xfrm>
              <a:off x="10798560" y="5464792"/>
              <a:ext cx="25920" cy="334440"/>
            </p14:xfrm>
          </p:contentPart>
        </mc:Choice>
        <mc:Fallback>
          <p:pic>
            <p:nvPicPr>
              <p:cNvPr id="848" name="Entrada de lápiz 847">
                <a:extLst>
                  <a:ext uri="{FF2B5EF4-FFF2-40B4-BE49-F238E27FC236}">
                    <a16:creationId xmlns:a16="http://schemas.microsoft.com/office/drawing/2014/main" id="{E34C664C-140C-4798-9701-5F62B45BD8E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794240" y="5460472"/>
                <a:ext cx="3456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49" name="Entrada de lápiz 848">
                <a:extLst>
                  <a:ext uri="{FF2B5EF4-FFF2-40B4-BE49-F238E27FC236}">
                    <a16:creationId xmlns:a16="http://schemas.microsoft.com/office/drawing/2014/main" id="{7B32339D-4FAC-4E7F-B103-9EA7573FC099}"/>
                  </a:ext>
                </a:extLst>
              </p14:cNvPr>
              <p14:cNvContentPartPr/>
              <p14:nvPr/>
            </p14:nvContentPartPr>
            <p14:xfrm>
              <a:off x="10472760" y="5645872"/>
              <a:ext cx="140040" cy="160200"/>
            </p14:xfrm>
          </p:contentPart>
        </mc:Choice>
        <mc:Fallback>
          <p:pic>
            <p:nvPicPr>
              <p:cNvPr id="849" name="Entrada de lápiz 848">
                <a:extLst>
                  <a:ext uri="{FF2B5EF4-FFF2-40B4-BE49-F238E27FC236}">
                    <a16:creationId xmlns:a16="http://schemas.microsoft.com/office/drawing/2014/main" id="{7B32339D-4FAC-4E7F-B103-9EA7573FC09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468440" y="5641552"/>
                <a:ext cx="1486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50" name="Entrada de lápiz 849">
                <a:extLst>
                  <a:ext uri="{FF2B5EF4-FFF2-40B4-BE49-F238E27FC236}">
                    <a16:creationId xmlns:a16="http://schemas.microsoft.com/office/drawing/2014/main" id="{C5D92A33-5CC2-456E-AC66-6C14DDC8E9E6}"/>
                  </a:ext>
                </a:extLst>
              </p14:cNvPr>
              <p14:cNvContentPartPr/>
              <p14:nvPr/>
            </p14:nvContentPartPr>
            <p14:xfrm>
              <a:off x="9855000" y="5624632"/>
              <a:ext cx="287640" cy="176760"/>
            </p14:xfrm>
          </p:contentPart>
        </mc:Choice>
        <mc:Fallback>
          <p:pic>
            <p:nvPicPr>
              <p:cNvPr id="850" name="Entrada de lápiz 849">
                <a:extLst>
                  <a:ext uri="{FF2B5EF4-FFF2-40B4-BE49-F238E27FC236}">
                    <a16:creationId xmlns:a16="http://schemas.microsoft.com/office/drawing/2014/main" id="{C5D92A33-5CC2-456E-AC66-6C14DDC8E9E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850680" y="5620312"/>
                <a:ext cx="2962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51" name="Entrada de lápiz 850">
                <a:extLst>
                  <a:ext uri="{FF2B5EF4-FFF2-40B4-BE49-F238E27FC236}">
                    <a16:creationId xmlns:a16="http://schemas.microsoft.com/office/drawing/2014/main" id="{079B591A-8243-4B6B-AC09-6540ED73A343}"/>
                  </a:ext>
                </a:extLst>
              </p14:cNvPr>
              <p14:cNvContentPartPr/>
              <p14:nvPr/>
            </p14:nvContentPartPr>
            <p14:xfrm>
              <a:off x="11014920" y="5618872"/>
              <a:ext cx="15120" cy="27360"/>
            </p14:xfrm>
          </p:contentPart>
        </mc:Choice>
        <mc:Fallback>
          <p:pic>
            <p:nvPicPr>
              <p:cNvPr id="851" name="Entrada de lápiz 850">
                <a:extLst>
                  <a:ext uri="{FF2B5EF4-FFF2-40B4-BE49-F238E27FC236}">
                    <a16:creationId xmlns:a16="http://schemas.microsoft.com/office/drawing/2014/main" id="{079B591A-8243-4B6B-AC09-6540ED73A34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010600" y="5614552"/>
                <a:ext cx="23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52" name="Entrada de lápiz 851">
                <a:extLst>
                  <a:ext uri="{FF2B5EF4-FFF2-40B4-BE49-F238E27FC236}">
                    <a16:creationId xmlns:a16="http://schemas.microsoft.com/office/drawing/2014/main" id="{DBE6F7EE-F33E-43A2-97E5-53003ADEC443}"/>
                  </a:ext>
                </a:extLst>
              </p14:cNvPr>
              <p14:cNvContentPartPr/>
              <p14:nvPr/>
            </p14:nvContentPartPr>
            <p14:xfrm>
              <a:off x="11016000" y="5741272"/>
              <a:ext cx="52920" cy="135360"/>
            </p14:xfrm>
          </p:contentPart>
        </mc:Choice>
        <mc:Fallback>
          <p:pic>
            <p:nvPicPr>
              <p:cNvPr id="852" name="Entrada de lápiz 851">
                <a:extLst>
                  <a:ext uri="{FF2B5EF4-FFF2-40B4-BE49-F238E27FC236}">
                    <a16:creationId xmlns:a16="http://schemas.microsoft.com/office/drawing/2014/main" id="{DBE6F7EE-F33E-43A2-97E5-53003ADEC44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011680" y="5736952"/>
                <a:ext cx="61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57" name="Entrada de lápiz 856">
                <a:extLst>
                  <a:ext uri="{FF2B5EF4-FFF2-40B4-BE49-F238E27FC236}">
                    <a16:creationId xmlns:a16="http://schemas.microsoft.com/office/drawing/2014/main" id="{6E93F728-78C1-4172-9D4F-70793880366B}"/>
                  </a:ext>
                </a:extLst>
              </p14:cNvPr>
              <p14:cNvContentPartPr/>
              <p14:nvPr/>
            </p14:nvContentPartPr>
            <p14:xfrm>
              <a:off x="11176560" y="5507632"/>
              <a:ext cx="308520" cy="319320"/>
            </p14:xfrm>
          </p:contentPart>
        </mc:Choice>
        <mc:Fallback>
          <p:pic>
            <p:nvPicPr>
              <p:cNvPr id="857" name="Entrada de lápiz 856">
                <a:extLst>
                  <a:ext uri="{FF2B5EF4-FFF2-40B4-BE49-F238E27FC236}">
                    <a16:creationId xmlns:a16="http://schemas.microsoft.com/office/drawing/2014/main" id="{6E93F728-78C1-4172-9D4F-70793880366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172240" y="5503317"/>
                <a:ext cx="317160" cy="327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63" name="Entrada de lápiz 862">
                <a:extLst>
                  <a:ext uri="{FF2B5EF4-FFF2-40B4-BE49-F238E27FC236}">
                    <a16:creationId xmlns:a16="http://schemas.microsoft.com/office/drawing/2014/main" id="{7603C5E6-7251-49E6-9B29-34F7BB64BD0F}"/>
                  </a:ext>
                </a:extLst>
              </p14:cNvPr>
              <p14:cNvContentPartPr/>
              <p14:nvPr/>
            </p14:nvContentPartPr>
            <p14:xfrm>
              <a:off x="11566440" y="5529952"/>
              <a:ext cx="426240" cy="254880"/>
            </p14:xfrm>
          </p:contentPart>
        </mc:Choice>
        <mc:Fallback>
          <p:pic>
            <p:nvPicPr>
              <p:cNvPr id="863" name="Entrada de lápiz 862">
                <a:extLst>
                  <a:ext uri="{FF2B5EF4-FFF2-40B4-BE49-F238E27FC236}">
                    <a16:creationId xmlns:a16="http://schemas.microsoft.com/office/drawing/2014/main" id="{7603C5E6-7251-49E6-9B29-34F7BB64BD0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562124" y="5525632"/>
                <a:ext cx="434873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70" name="Entrada de lápiz 869">
                <a:extLst>
                  <a:ext uri="{FF2B5EF4-FFF2-40B4-BE49-F238E27FC236}">
                    <a16:creationId xmlns:a16="http://schemas.microsoft.com/office/drawing/2014/main" id="{48AC1EF9-8FAE-418D-8C7C-A7D179B3AF41}"/>
                  </a:ext>
                </a:extLst>
              </p14:cNvPr>
              <p14:cNvContentPartPr/>
              <p14:nvPr/>
            </p14:nvContentPartPr>
            <p14:xfrm>
              <a:off x="7665840" y="6117112"/>
              <a:ext cx="114840" cy="18000"/>
            </p14:xfrm>
          </p:contentPart>
        </mc:Choice>
        <mc:Fallback>
          <p:pic>
            <p:nvPicPr>
              <p:cNvPr id="870" name="Entrada de lápiz 869">
                <a:extLst>
                  <a:ext uri="{FF2B5EF4-FFF2-40B4-BE49-F238E27FC236}">
                    <a16:creationId xmlns:a16="http://schemas.microsoft.com/office/drawing/2014/main" id="{48AC1EF9-8FAE-418D-8C7C-A7D179B3AF4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61520" y="6112792"/>
                <a:ext cx="1234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71" name="Entrada de lápiz 870">
                <a:extLst>
                  <a:ext uri="{FF2B5EF4-FFF2-40B4-BE49-F238E27FC236}">
                    <a16:creationId xmlns:a16="http://schemas.microsoft.com/office/drawing/2014/main" id="{08487B33-AD20-4405-A759-DD2311280371}"/>
                  </a:ext>
                </a:extLst>
              </p14:cNvPr>
              <p14:cNvContentPartPr/>
              <p14:nvPr/>
            </p14:nvContentPartPr>
            <p14:xfrm>
              <a:off x="7665840" y="6209272"/>
              <a:ext cx="102240" cy="360"/>
            </p14:xfrm>
          </p:contentPart>
        </mc:Choice>
        <mc:Fallback>
          <p:pic>
            <p:nvPicPr>
              <p:cNvPr id="871" name="Entrada de lápiz 870">
                <a:extLst>
                  <a:ext uri="{FF2B5EF4-FFF2-40B4-BE49-F238E27FC236}">
                    <a16:creationId xmlns:a16="http://schemas.microsoft.com/office/drawing/2014/main" id="{08487B33-AD20-4405-A759-DD231128037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661520" y="6204952"/>
                <a:ext cx="1108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72" name="Entrada de lápiz 871">
                <a:extLst>
                  <a:ext uri="{FF2B5EF4-FFF2-40B4-BE49-F238E27FC236}">
                    <a16:creationId xmlns:a16="http://schemas.microsoft.com/office/drawing/2014/main" id="{C9D898A6-1171-4B25-B4F3-AC8E49FF1A9B}"/>
                  </a:ext>
                </a:extLst>
              </p14:cNvPr>
              <p14:cNvContentPartPr/>
              <p14:nvPr/>
            </p14:nvContentPartPr>
            <p14:xfrm>
              <a:off x="7335360" y="6039352"/>
              <a:ext cx="192600" cy="212040"/>
            </p14:xfrm>
          </p:contentPart>
        </mc:Choice>
        <mc:Fallback>
          <p:pic>
            <p:nvPicPr>
              <p:cNvPr id="872" name="Entrada de lápiz 871">
                <a:extLst>
                  <a:ext uri="{FF2B5EF4-FFF2-40B4-BE49-F238E27FC236}">
                    <a16:creationId xmlns:a16="http://schemas.microsoft.com/office/drawing/2014/main" id="{C9D898A6-1171-4B25-B4F3-AC8E49FF1A9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331040" y="6035032"/>
                <a:ext cx="2012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73" name="Entrada de lápiz 872">
                <a:extLst>
                  <a:ext uri="{FF2B5EF4-FFF2-40B4-BE49-F238E27FC236}">
                    <a16:creationId xmlns:a16="http://schemas.microsoft.com/office/drawing/2014/main" id="{D7A5AF30-7BFB-40D3-8639-FB41C4980D3B}"/>
                  </a:ext>
                </a:extLst>
              </p14:cNvPr>
              <p14:cNvContentPartPr/>
              <p14:nvPr/>
            </p14:nvContentPartPr>
            <p14:xfrm>
              <a:off x="6932160" y="6027472"/>
              <a:ext cx="276840" cy="252720"/>
            </p14:xfrm>
          </p:contentPart>
        </mc:Choice>
        <mc:Fallback>
          <p:pic>
            <p:nvPicPr>
              <p:cNvPr id="873" name="Entrada de lápiz 872">
                <a:extLst>
                  <a:ext uri="{FF2B5EF4-FFF2-40B4-BE49-F238E27FC236}">
                    <a16:creationId xmlns:a16="http://schemas.microsoft.com/office/drawing/2014/main" id="{D7A5AF30-7BFB-40D3-8639-FB41C4980D3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927840" y="6023152"/>
                <a:ext cx="2854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78" name="Entrada de lápiz 877">
                <a:extLst>
                  <a:ext uri="{FF2B5EF4-FFF2-40B4-BE49-F238E27FC236}">
                    <a16:creationId xmlns:a16="http://schemas.microsoft.com/office/drawing/2014/main" id="{A8417004-D53B-458B-AAB1-C563CC15EE02}"/>
                  </a:ext>
                </a:extLst>
              </p14:cNvPr>
              <p14:cNvContentPartPr/>
              <p14:nvPr/>
            </p14:nvContentPartPr>
            <p14:xfrm>
              <a:off x="8378280" y="6017752"/>
              <a:ext cx="31680" cy="227160"/>
            </p14:xfrm>
          </p:contentPart>
        </mc:Choice>
        <mc:Fallback>
          <p:pic>
            <p:nvPicPr>
              <p:cNvPr id="878" name="Entrada de lápiz 877">
                <a:extLst>
                  <a:ext uri="{FF2B5EF4-FFF2-40B4-BE49-F238E27FC236}">
                    <a16:creationId xmlns:a16="http://schemas.microsoft.com/office/drawing/2014/main" id="{A8417004-D53B-458B-AAB1-C563CC15EE0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73960" y="6013432"/>
                <a:ext cx="403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79" name="Entrada de lápiz 878">
                <a:extLst>
                  <a:ext uri="{FF2B5EF4-FFF2-40B4-BE49-F238E27FC236}">
                    <a16:creationId xmlns:a16="http://schemas.microsoft.com/office/drawing/2014/main" id="{F8402781-2558-4709-813F-E46C347836C5}"/>
                  </a:ext>
                </a:extLst>
              </p14:cNvPr>
              <p14:cNvContentPartPr/>
              <p14:nvPr/>
            </p14:nvContentPartPr>
            <p14:xfrm>
              <a:off x="8530200" y="6006952"/>
              <a:ext cx="42120" cy="204480"/>
            </p14:xfrm>
          </p:contentPart>
        </mc:Choice>
        <mc:Fallback>
          <p:pic>
            <p:nvPicPr>
              <p:cNvPr id="879" name="Entrada de lápiz 878">
                <a:extLst>
                  <a:ext uri="{FF2B5EF4-FFF2-40B4-BE49-F238E27FC236}">
                    <a16:creationId xmlns:a16="http://schemas.microsoft.com/office/drawing/2014/main" id="{F8402781-2558-4709-813F-E46C347836C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525880" y="6002632"/>
                <a:ext cx="507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83" name="Entrada de lápiz 882">
                <a:extLst>
                  <a:ext uri="{FF2B5EF4-FFF2-40B4-BE49-F238E27FC236}">
                    <a16:creationId xmlns:a16="http://schemas.microsoft.com/office/drawing/2014/main" id="{7A93F04E-E704-42F2-B30A-7DD37ED0AD54}"/>
                  </a:ext>
                </a:extLst>
              </p14:cNvPr>
              <p14:cNvContentPartPr/>
              <p14:nvPr/>
            </p14:nvContentPartPr>
            <p14:xfrm>
              <a:off x="8699760" y="6028192"/>
              <a:ext cx="158040" cy="160920"/>
            </p14:xfrm>
          </p:contentPart>
        </mc:Choice>
        <mc:Fallback>
          <p:pic>
            <p:nvPicPr>
              <p:cNvPr id="883" name="Entrada de lápiz 882">
                <a:extLst>
                  <a:ext uri="{FF2B5EF4-FFF2-40B4-BE49-F238E27FC236}">
                    <a16:creationId xmlns:a16="http://schemas.microsoft.com/office/drawing/2014/main" id="{7A93F04E-E704-42F2-B30A-7DD37ED0AD5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695440" y="6023872"/>
                <a:ext cx="1666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84" name="Entrada de lápiz 883">
                <a:extLst>
                  <a:ext uri="{FF2B5EF4-FFF2-40B4-BE49-F238E27FC236}">
                    <a16:creationId xmlns:a16="http://schemas.microsoft.com/office/drawing/2014/main" id="{75226D19-15C1-4514-B661-E486B05FDCE5}"/>
                  </a:ext>
                </a:extLst>
              </p14:cNvPr>
              <p14:cNvContentPartPr/>
              <p14:nvPr/>
            </p14:nvContentPartPr>
            <p14:xfrm>
              <a:off x="8019000" y="6006952"/>
              <a:ext cx="255960" cy="232920"/>
            </p14:xfrm>
          </p:contentPart>
        </mc:Choice>
        <mc:Fallback>
          <p:pic>
            <p:nvPicPr>
              <p:cNvPr id="884" name="Entrada de lápiz 883">
                <a:extLst>
                  <a:ext uri="{FF2B5EF4-FFF2-40B4-BE49-F238E27FC236}">
                    <a16:creationId xmlns:a16="http://schemas.microsoft.com/office/drawing/2014/main" id="{75226D19-15C1-4514-B661-E486B05FDCE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014680" y="6002632"/>
                <a:ext cx="2646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87" name="Entrada de lápiz 886">
                <a:extLst>
                  <a:ext uri="{FF2B5EF4-FFF2-40B4-BE49-F238E27FC236}">
                    <a16:creationId xmlns:a16="http://schemas.microsoft.com/office/drawing/2014/main" id="{CEBEFE58-7BE3-4114-91BE-DE3715F880BA}"/>
                  </a:ext>
                </a:extLst>
              </p14:cNvPr>
              <p14:cNvContentPartPr/>
              <p14:nvPr/>
            </p14:nvContentPartPr>
            <p14:xfrm>
              <a:off x="9204480" y="5996512"/>
              <a:ext cx="36720" cy="231480"/>
            </p14:xfrm>
          </p:contentPart>
        </mc:Choice>
        <mc:Fallback>
          <p:pic>
            <p:nvPicPr>
              <p:cNvPr id="887" name="Entrada de lápiz 886">
                <a:extLst>
                  <a:ext uri="{FF2B5EF4-FFF2-40B4-BE49-F238E27FC236}">
                    <a16:creationId xmlns:a16="http://schemas.microsoft.com/office/drawing/2014/main" id="{CEBEFE58-7BE3-4114-91BE-DE3715F880B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200160" y="5992192"/>
                <a:ext cx="453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88" name="Entrada de lápiz 887">
                <a:extLst>
                  <a:ext uri="{FF2B5EF4-FFF2-40B4-BE49-F238E27FC236}">
                    <a16:creationId xmlns:a16="http://schemas.microsoft.com/office/drawing/2014/main" id="{1CBC68C1-4603-4E81-992E-5D8038DD302C}"/>
                  </a:ext>
                </a:extLst>
              </p14:cNvPr>
              <p14:cNvContentPartPr/>
              <p14:nvPr/>
            </p14:nvContentPartPr>
            <p14:xfrm>
              <a:off x="9432000" y="5996512"/>
              <a:ext cx="67680" cy="220320"/>
            </p14:xfrm>
          </p:contentPart>
        </mc:Choice>
        <mc:Fallback>
          <p:pic>
            <p:nvPicPr>
              <p:cNvPr id="888" name="Entrada de lápiz 887">
                <a:extLst>
                  <a:ext uri="{FF2B5EF4-FFF2-40B4-BE49-F238E27FC236}">
                    <a16:creationId xmlns:a16="http://schemas.microsoft.com/office/drawing/2014/main" id="{1CBC68C1-4603-4E81-992E-5D8038DD302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427680" y="5992192"/>
                <a:ext cx="76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95" name="Entrada de lápiz 894">
                <a:extLst>
                  <a:ext uri="{FF2B5EF4-FFF2-40B4-BE49-F238E27FC236}">
                    <a16:creationId xmlns:a16="http://schemas.microsoft.com/office/drawing/2014/main" id="{05E0CAB1-BE76-4D33-8D05-61FA50B9DC9C}"/>
                  </a:ext>
                </a:extLst>
              </p14:cNvPr>
              <p14:cNvContentPartPr/>
              <p14:nvPr/>
            </p14:nvContentPartPr>
            <p14:xfrm>
              <a:off x="10455120" y="6081832"/>
              <a:ext cx="120240" cy="107640"/>
            </p14:xfrm>
          </p:contentPart>
        </mc:Choice>
        <mc:Fallback>
          <p:pic>
            <p:nvPicPr>
              <p:cNvPr id="895" name="Entrada de lápiz 894">
                <a:extLst>
                  <a:ext uri="{FF2B5EF4-FFF2-40B4-BE49-F238E27FC236}">
                    <a16:creationId xmlns:a16="http://schemas.microsoft.com/office/drawing/2014/main" id="{05E0CAB1-BE76-4D33-8D05-61FA50B9DC9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450800" y="6077512"/>
                <a:ext cx="1288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96" name="Entrada de lápiz 895">
                <a:extLst>
                  <a:ext uri="{FF2B5EF4-FFF2-40B4-BE49-F238E27FC236}">
                    <a16:creationId xmlns:a16="http://schemas.microsoft.com/office/drawing/2014/main" id="{07887C20-48ED-4871-A292-185F6060F389}"/>
                  </a:ext>
                </a:extLst>
              </p14:cNvPr>
              <p14:cNvContentPartPr/>
              <p14:nvPr/>
            </p14:nvContentPartPr>
            <p14:xfrm>
              <a:off x="10621440" y="6110992"/>
              <a:ext cx="19440" cy="90720"/>
            </p14:xfrm>
          </p:contentPart>
        </mc:Choice>
        <mc:Fallback>
          <p:pic>
            <p:nvPicPr>
              <p:cNvPr id="896" name="Entrada de lápiz 895">
                <a:extLst>
                  <a:ext uri="{FF2B5EF4-FFF2-40B4-BE49-F238E27FC236}">
                    <a16:creationId xmlns:a16="http://schemas.microsoft.com/office/drawing/2014/main" id="{07887C20-48ED-4871-A292-185F6060F38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17120" y="6106672"/>
                <a:ext cx="280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03" name="Entrada de lápiz 902">
                <a:extLst>
                  <a:ext uri="{FF2B5EF4-FFF2-40B4-BE49-F238E27FC236}">
                    <a16:creationId xmlns:a16="http://schemas.microsoft.com/office/drawing/2014/main" id="{CC7182B8-7C4A-4F48-902A-ED72985628CA}"/>
                  </a:ext>
                </a:extLst>
              </p14:cNvPr>
              <p14:cNvContentPartPr/>
              <p14:nvPr/>
            </p14:nvContentPartPr>
            <p14:xfrm>
              <a:off x="10695600" y="6049792"/>
              <a:ext cx="689760" cy="276480"/>
            </p14:xfrm>
          </p:contentPart>
        </mc:Choice>
        <mc:Fallback>
          <p:pic>
            <p:nvPicPr>
              <p:cNvPr id="903" name="Entrada de lápiz 902">
                <a:extLst>
                  <a:ext uri="{FF2B5EF4-FFF2-40B4-BE49-F238E27FC236}">
                    <a16:creationId xmlns:a16="http://schemas.microsoft.com/office/drawing/2014/main" id="{CC7182B8-7C4A-4F48-902A-ED72985628C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691278" y="6045478"/>
                <a:ext cx="698405" cy="285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4" name="Entrada de lápiz 903">
                <a:extLst>
                  <a:ext uri="{FF2B5EF4-FFF2-40B4-BE49-F238E27FC236}">
                    <a16:creationId xmlns:a16="http://schemas.microsoft.com/office/drawing/2014/main" id="{F19AF084-8ABA-4BC0-8AFF-FD1933001228}"/>
                  </a:ext>
                </a:extLst>
              </p14:cNvPr>
              <p14:cNvContentPartPr/>
              <p14:nvPr/>
            </p14:nvContentPartPr>
            <p14:xfrm>
              <a:off x="9906840" y="6006952"/>
              <a:ext cx="301320" cy="206640"/>
            </p14:xfrm>
          </p:contentPart>
        </mc:Choice>
        <mc:Fallback>
          <p:pic>
            <p:nvPicPr>
              <p:cNvPr id="904" name="Entrada de lápiz 903">
                <a:extLst>
                  <a:ext uri="{FF2B5EF4-FFF2-40B4-BE49-F238E27FC236}">
                    <a16:creationId xmlns:a16="http://schemas.microsoft.com/office/drawing/2014/main" id="{F19AF084-8ABA-4BC0-8AFF-FD193300122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902515" y="6002632"/>
                <a:ext cx="30997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05" name="Entrada de lápiz 904">
                <a:extLst>
                  <a:ext uri="{FF2B5EF4-FFF2-40B4-BE49-F238E27FC236}">
                    <a16:creationId xmlns:a16="http://schemas.microsoft.com/office/drawing/2014/main" id="{FCCF8C1F-FE18-4F5D-A286-C49D35C5D6AB}"/>
                  </a:ext>
                </a:extLst>
              </p14:cNvPr>
              <p14:cNvContentPartPr/>
              <p14:nvPr/>
            </p14:nvContentPartPr>
            <p14:xfrm>
              <a:off x="9574560" y="6032872"/>
              <a:ext cx="201240" cy="162720"/>
            </p14:xfrm>
          </p:contentPart>
        </mc:Choice>
        <mc:Fallback>
          <p:pic>
            <p:nvPicPr>
              <p:cNvPr id="905" name="Entrada de lápiz 904">
                <a:extLst>
                  <a:ext uri="{FF2B5EF4-FFF2-40B4-BE49-F238E27FC236}">
                    <a16:creationId xmlns:a16="http://schemas.microsoft.com/office/drawing/2014/main" id="{FCCF8C1F-FE18-4F5D-A286-C49D35C5D6A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570248" y="6028552"/>
                <a:ext cx="209865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07" name="Entrada de lápiz 906">
                <a:extLst>
                  <a:ext uri="{FF2B5EF4-FFF2-40B4-BE49-F238E27FC236}">
                    <a16:creationId xmlns:a16="http://schemas.microsoft.com/office/drawing/2014/main" id="{B85F252B-6B75-46CF-9080-479D1E100533}"/>
                  </a:ext>
                </a:extLst>
              </p14:cNvPr>
              <p14:cNvContentPartPr/>
              <p14:nvPr/>
            </p14:nvContentPartPr>
            <p14:xfrm>
              <a:off x="9187920" y="5724352"/>
              <a:ext cx="108000" cy="6840"/>
            </p14:xfrm>
          </p:contentPart>
        </mc:Choice>
        <mc:Fallback>
          <p:pic>
            <p:nvPicPr>
              <p:cNvPr id="907" name="Entrada de lápiz 906">
                <a:extLst>
                  <a:ext uri="{FF2B5EF4-FFF2-40B4-BE49-F238E27FC236}">
                    <a16:creationId xmlns:a16="http://schemas.microsoft.com/office/drawing/2014/main" id="{B85F252B-6B75-46CF-9080-479D1E10053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183600" y="5720032"/>
                <a:ext cx="11664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11" name="Entrada de lápiz 910">
                <a:extLst>
                  <a:ext uri="{FF2B5EF4-FFF2-40B4-BE49-F238E27FC236}">
                    <a16:creationId xmlns:a16="http://schemas.microsoft.com/office/drawing/2014/main" id="{252222B0-A7AE-4B17-9064-13FB5AA8262E}"/>
                  </a:ext>
                </a:extLst>
              </p14:cNvPr>
              <p14:cNvContentPartPr/>
              <p14:nvPr/>
            </p14:nvContentPartPr>
            <p14:xfrm>
              <a:off x="8941680" y="6017752"/>
              <a:ext cx="181440" cy="148320"/>
            </p14:xfrm>
          </p:contentPart>
        </mc:Choice>
        <mc:Fallback>
          <p:pic>
            <p:nvPicPr>
              <p:cNvPr id="911" name="Entrada de lápiz 910">
                <a:extLst>
                  <a:ext uri="{FF2B5EF4-FFF2-40B4-BE49-F238E27FC236}">
                    <a16:creationId xmlns:a16="http://schemas.microsoft.com/office/drawing/2014/main" id="{252222B0-A7AE-4B17-9064-13FB5AA8262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937351" y="6013432"/>
                <a:ext cx="190097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17" name="Entrada de lápiz 916">
                <a:extLst>
                  <a:ext uri="{FF2B5EF4-FFF2-40B4-BE49-F238E27FC236}">
                    <a16:creationId xmlns:a16="http://schemas.microsoft.com/office/drawing/2014/main" id="{834DC1FC-B562-4748-8A3A-E5A6152CA170}"/>
                  </a:ext>
                </a:extLst>
              </p14:cNvPr>
              <p14:cNvContentPartPr/>
              <p14:nvPr/>
            </p14:nvContentPartPr>
            <p14:xfrm>
              <a:off x="7979040" y="6411232"/>
              <a:ext cx="314640" cy="205920"/>
            </p14:xfrm>
          </p:contentPart>
        </mc:Choice>
        <mc:Fallback>
          <p:pic>
            <p:nvPicPr>
              <p:cNvPr id="917" name="Entrada de lápiz 916">
                <a:extLst>
                  <a:ext uri="{FF2B5EF4-FFF2-40B4-BE49-F238E27FC236}">
                    <a16:creationId xmlns:a16="http://schemas.microsoft.com/office/drawing/2014/main" id="{834DC1FC-B562-4748-8A3A-E5A6152CA17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974720" y="6406912"/>
                <a:ext cx="3232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18" name="Entrada de lápiz 917">
                <a:extLst>
                  <a:ext uri="{FF2B5EF4-FFF2-40B4-BE49-F238E27FC236}">
                    <a16:creationId xmlns:a16="http://schemas.microsoft.com/office/drawing/2014/main" id="{94F1612C-A4E0-4824-ABCA-FCF8876D567C}"/>
                  </a:ext>
                </a:extLst>
              </p14:cNvPr>
              <p14:cNvContentPartPr/>
              <p14:nvPr/>
            </p14:nvContentPartPr>
            <p14:xfrm>
              <a:off x="8420760" y="6377752"/>
              <a:ext cx="234000" cy="204840"/>
            </p14:xfrm>
          </p:contentPart>
        </mc:Choice>
        <mc:Fallback>
          <p:pic>
            <p:nvPicPr>
              <p:cNvPr id="918" name="Entrada de lápiz 917">
                <a:extLst>
                  <a:ext uri="{FF2B5EF4-FFF2-40B4-BE49-F238E27FC236}">
                    <a16:creationId xmlns:a16="http://schemas.microsoft.com/office/drawing/2014/main" id="{94F1612C-A4E0-4824-ABCA-FCF8876D567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416440" y="6373432"/>
                <a:ext cx="2426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19" name="Entrada de lápiz 918">
                <a:extLst>
                  <a:ext uri="{FF2B5EF4-FFF2-40B4-BE49-F238E27FC236}">
                    <a16:creationId xmlns:a16="http://schemas.microsoft.com/office/drawing/2014/main" id="{84B6818F-CA37-43DE-AE84-065723A06045}"/>
                  </a:ext>
                </a:extLst>
              </p14:cNvPr>
              <p14:cNvContentPartPr/>
              <p14:nvPr/>
            </p14:nvContentPartPr>
            <p14:xfrm>
              <a:off x="8673480" y="6272632"/>
              <a:ext cx="83520" cy="65880"/>
            </p14:xfrm>
          </p:contentPart>
        </mc:Choice>
        <mc:Fallback>
          <p:pic>
            <p:nvPicPr>
              <p:cNvPr id="919" name="Entrada de lápiz 918">
                <a:extLst>
                  <a:ext uri="{FF2B5EF4-FFF2-40B4-BE49-F238E27FC236}">
                    <a16:creationId xmlns:a16="http://schemas.microsoft.com/office/drawing/2014/main" id="{84B6818F-CA37-43DE-AE84-065723A0604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669160" y="6268312"/>
                <a:ext cx="92160" cy="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70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20E8375-EADA-4675-8318-B1C9B7FBC626}"/>
              </a:ext>
            </a:extLst>
          </p:cNvPr>
          <p:cNvSpPr/>
          <p:nvPr/>
        </p:nvSpPr>
        <p:spPr>
          <a:xfrm>
            <a:off x="985088" y="3318616"/>
            <a:ext cx="3596614" cy="497526"/>
          </a:xfrm>
          <a:prstGeom prst="rect">
            <a:avLst/>
          </a:prstGeom>
          <a:solidFill>
            <a:srgbClr val="FCF6B1"/>
          </a:solidFill>
          <a:ln>
            <a:solidFill>
              <a:srgbClr val="F28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20E8375-EADA-4675-8318-B1C9B7FBC626}"/>
              </a:ext>
            </a:extLst>
          </p:cNvPr>
          <p:cNvSpPr/>
          <p:nvPr/>
        </p:nvSpPr>
        <p:spPr>
          <a:xfrm>
            <a:off x="961068" y="2723633"/>
            <a:ext cx="3620634" cy="497526"/>
          </a:xfrm>
          <a:prstGeom prst="rect">
            <a:avLst/>
          </a:prstGeom>
          <a:solidFill>
            <a:srgbClr val="FCF6B1"/>
          </a:solidFill>
          <a:ln>
            <a:solidFill>
              <a:srgbClr val="F28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2509766-F157-441C-AA05-CB0A54C1AB08}"/>
              </a:ext>
            </a:extLst>
          </p:cNvPr>
          <p:cNvSpPr/>
          <p:nvPr/>
        </p:nvSpPr>
        <p:spPr>
          <a:xfrm>
            <a:off x="563716" y="792914"/>
            <a:ext cx="3297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PE" sz="2000" b="1" u="heavy" dirty="0">
                <a:uFill>
                  <a:solidFill>
                    <a:srgbClr val="FF0000"/>
                  </a:solidFill>
                </a:u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TEOREMA (DE MOIVRÉ)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36F375-0D8F-48A7-9103-71D24BA8AB91}"/>
              </a:ext>
            </a:extLst>
          </p:cNvPr>
          <p:cNvSpPr txBox="1"/>
          <p:nvPr/>
        </p:nvSpPr>
        <p:spPr>
          <a:xfrm>
            <a:off x="562148" y="1278007"/>
            <a:ext cx="359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Dado el número complejo no nulo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1C4AB87-372F-43A1-8738-00BF26B4AA66}"/>
                  </a:ext>
                </a:extLst>
              </p:cNvPr>
              <p:cNvSpPr txBox="1"/>
              <p:nvPr/>
            </p:nvSpPr>
            <p:spPr>
              <a:xfrm>
                <a:off x="997226" y="1849204"/>
                <a:ext cx="2289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𝑖𝑠𝑒𝑛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1C4AB87-372F-43A1-8738-00BF26B4A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6" y="1849204"/>
                <a:ext cx="2289088" cy="276999"/>
              </a:xfrm>
              <a:prstGeom prst="rect">
                <a:avLst/>
              </a:prstGeom>
              <a:blipFill>
                <a:blip r:embed="rId2"/>
                <a:stretch>
                  <a:fillRect l="-1067" b="-869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EB21172-0A18-43F1-893E-78661851A182}"/>
                  </a:ext>
                </a:extLst>
              </p:cNvPr>
              <p:cNvSpPr txBox="1"/>
              <p:nvPr/>
            </p:nvSpPr>
            <p:spPr>
              <a:xfrm>
                <a:off x="3384399" y="1849204"/>
                <a:ext cx="1174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sty m:val="p"/>
                        </m:rPr>
                        <a:rPr lang="es-P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Cis</m:t>
                      </m:r>
                      <m:r>
                        <a:rPr lang="es-P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P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EB21172-0A18-43F1-893E-78661851A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399" y="1849204"/>
                <a:ext cx="1174681" cy="276999"/>
              </a:xfrm>
              <a:prstGeom prst="rect">
                <a:avLst/>
              </a:prstGeom>
              <a:blipFill>
                <a:blip r:embed="rId3"/>
                <a:stretch>
                  <a:fillRect l="-1554" r="-6736" b="-347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C9C11E07-9AE0-4890-AEED-B8419115060A}"/>
              </a:ext>
            </a:extLst>
          </p:cNvPr>
          <p:cNvSpPr txBox="1"/>
          <p:nvPr/>
        </p:nvSpPr>
        <p:spPr>
          <a:xfrm>
            <a:off x="569591" y="225040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Se tiene: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FB90F61-3F31-4ED5-9160-31F7CF808596}"/>
                  </a:ext>
                </a:extLst>
              </p:cNvPr>
              <p:cNvSpPr txBox="1"/>
              <p:nvPr/>
            </p:nvSpPr>
            <p:spPr>
              <a:xfrm>
                <a:off x="1137624" y="2826648"/>
                <a:ext cx="3148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𝑖𝑠𝑒𝑛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FB90F61-3F31-4ED5-9160-31F7CF808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24" y="2826648"/>
                <a:ext cx="3148041" cy="276999"/>
              </a:xfrm>
              <a:prstGeom prst="rect">
                <a:avLst/>
              </a:prstGeom>
              <a:blipFill>
                <a:blip r:embed="rId4"/>
                <a:stretch>
                  <a:fillRect l="-581" t="-2222" b="-3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394B758-6DA3-46B8-8797-CE2411DE987F}"/>
                  </a:ext>
                </a:extLst>
              </p:cNvPr>
              <p:cNvSpPr/>
              <p:nvPr/>
            </p:nvSpPr>
            <p:spPr>
              <a:xfrm>
                <a:off x="1058046" y="3374571"/>
                <a:ext cx="2004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s-PE" i="1">
                          <a:latin typeface="Cambria Math" panose="02040503050406030204" pitchFamily="18" charset="0"/>
                        </a:rPr>
                        <m:t>𝐶𝑖𝑠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394B758-6DA3-46B8-8797-CE2411DE9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46" y="3374571"/>
                <a:ext cx="200458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EB21172-0A18-43F1-893E-78661851A182}"/>
                  </a:ext>
                </a:extLst>
              </p:cNvPr>
              <p:cNvSpPr txBox="1"/>
              <p:nvPr/>
            </p:nvSpPr>
            <p:spPr>
              <a:xfrm>
                <a:off x="4594439" y="1849204"/>
                <a:ext cx="860620" cy="289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EB21172-0A18-43F1-893E-78661851A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9" y="1849204"/>
                <a:ext cx="860620" cy="289118"/>
              </a:xfrm>
              <a:prstGeom prst="rect">
                <a:avLst/>
              </a:prstGeom>
              <a:blipFill>
                <a:blip r:embed="rId6"/>
                <a:stretch>
                  <a:fillRect l="-2837" t="-2083" r="-283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2957758" y="3372247"/>
                <a:ext cx="1473031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58" y="3372247"/>
                <a:ext cx="1473031" cy="381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29"/>
          <p:cNvCxnSpPr/>
          <p:nvPr/>
        </p:nvCxnSpPr>
        <p:spPr>
          <a:xfrm>
            <a:off x="6100498" y="729000"/>
            <a:ext cx="0" cy="5400000"/>
          </a:xfrm>
          <a:prstGeom prst="line">
            <a:avLst/>
          </a:prstGeom>
          <a:ln w="12700">
            <a:solidFill>
              <a:srgbClr val="0892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5DE0703-3CB5-4351-B871-186E8F80E225}"/>
              </a:ext>
            </a:extLst>
          </p:cNvPr>
          <p:cNvSpPr/>
          <p:nvPr/>
        </p:nvSpPr>
        <p:spPr>
          <a:xfrm>
            <a:off x="6308019" y="653263"/>
            <a:ext cx="1333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Ejemplos:</a:t>
            </a:r>
            <a:endParaRPr lang="es-PE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6313255" y="1203985"/>
                <a:ext cx="3000923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</m:t>
                            </m:r>
                            <m:r>
                              <a:rPr lang="es-P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  <m: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𝑠𝑒𝑛</m:t>
                            </m:r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</m:t>
                            </m:r>
                            <m:r>
                              <a:rPr lang="es-PE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255" y="1203985"/>
                <a:ext cx="3000923" cy="372410"/>
              </a:xfrm>
              <a:prstGeom prst="rect">
                <a:avLst/>
              </a:prstGeom>
              <a:blipFill>
                <a:blip r:embed="rId8"/>
                <a:stretch>
                  <a:fillRect l="-1423" t="-1639" b="-213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/>
              <p:cNvSpPr/>
              <p:nvPr/>
            </p:nvSpPr>
            <p:spPr>
              <a:xfrm>
                <a:off x="8751837" y="1203985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4" name="Rectá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837" y="1203985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/>
              <p:cNvSpPr/>
              <p:nvPr/>
            </p:nvSpPr>
            <p:spPr>
              <a:xfrm>
                <a:off x="6305812" y="2161980"/>
                <a:ext cx="1440823" cy="563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s-P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P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s-P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f>
                              <m:fPr>
                                <m:ctrlP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á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12" y="2161980"/>
                <a:ext cx="1440823" cy="563424"/>
              </a:xfrm>
              <a:prstGeom prst="rect">
                <a:avLst/>
              </a:prstGeom>
              <a:blipFill>
                <a:blip r:embed="rId10"/>
                <a:stretch>
                  <a:fillRect l="-2532" r="-7595" b="-108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/>
              <p:cNvSpPr/>
              <p:nvPr/>
            </p:nvSpPr>
            <p:spPr>
              <a:xfrm>
                <a:off x="7670693" y="2216493"/>
                <a:ext cx="1011046" cy="45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  <m:sup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s-P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693" y="2216493"/>
                <a:ext cx="1011046" cy="456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/>
              <p:cNvSpPr/>
              <p:nvPr/>
            </p:nvSpPr>
            <p:spPr>
              <a:xfrm>
                <a:off x="9616525" y="2108067"/>
                <a:ext cx="171893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𝑐𝑖𝑠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8" name="Rectá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525" y="2108067"/>
                <a:ext cx="1718932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38"/>
              <p:cNvSpPr/>
              <p:nvPr/>
            </p:nvSpPr>
            <p:spPr>
              <a:xfrm>
                <a:off x="9008814" y="1203985"/>
                <a:ext cx="3124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9" name="Rectá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814" y="1203985"/>
                <a:ext cx="312463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ángulo 39"/>
              <p:cNvSpPr/>
              <p:nvPr/>
            </p:nvSpPr>
            <p:spPr>
              <a:xfrm>
                <a:off x="8383281" y="2173640"/>
                <a:ext cx="1413144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𝑐𝑖𝑠</m:t>
                      </m:r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28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0" name="Rectángul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1" y="2173640"/>
                <a:ext cx="1413144" cy="5821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ángulo 41"/>
              <p:cNvSpPr/>
              <p:nvPr/>
            </p:nvSpPr>
            <p:spPr>
              <a:xfrm>
                <a:off x="6329839" y="2977300"/>
                <a:ext cx="1440823" cy="524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P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s-PE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  <m:sSup>
                              <m:sSupPr>
                                <m:ctrlP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s-PE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s-PE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s-P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s-PE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ectá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839" y="2977300"/>
                <a:ext cx="1440823" cy="5241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ángulo 42"/>
              <p:cNvSpPr/>
              <p:nvPr/>
            </p:nvSpPr>
            <p:spPr>
              <a:xfrm>
                <a:off x="7634515" y="3050591"/>
                <a:ext cx="720412" cy="469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  <m:sup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á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515" y="3050591"/>
                <a:ext cx="720412" cy="469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/>
              <p:cNvSpPr/>
              <p:nvPr/>
            </p:nvSpPr>
            <p:spPr>
              <a:xfrm>
                <a:off x="8873374" y="3012053"/>
                <a:ext cx="1440823" cy="495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s-PE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s-PE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á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374" y="3012053"/>
                <a:ext cx="1440823" cy="4952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/>
              <p:cNvSpPr/>
              <p:nvPr/>
            </p:nvSpPr>
            <p:spPr>
              <a:xfrm>
                <a:off x="8294125" y="3005773"/>
                <a:ext cx="796244" cy="492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s-PE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s-PE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s-PE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E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5" name="Rectá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125" y="3005773"/>
                <a:ext cx="796244" cy="4922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ángulo 45">
            <a:extLst>
              <a:ext uri="{FF2B5EF4-FFF2-40B4-BE49-F238E27FC236}">
                <a16:creationId xmlns:a16="http://schemas.microsoft.com/office/drawing/2014/main" id="{910569B7-56E4-4F24-B51C-23AD2154AB2B}"/>
              </a:ext>
            </a:extLst>
          </p:cNvPr>
          <p:cNvSpPr/>
          <p:nvPr/>
        </p:nvSpPr>
        <p:spPr>
          <a:xfrm>
            <a:off x="952765" y="4846538"/>
            <a:ext cx="4940033" cy="825500"/>
          </a:xfrm>
          <a:prstGeom prst="rect">
            <a:avLst/>
          </a:prstGeom>
          <a:solidFill>
            <a:srgbClr val="FCF6B1"/>
          </a:solidFill>
          <a:ln>
            <a:solidFill>
              <a:srgbClr val="F28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10569B7-56E4-4F24-B51C-23AD2154AB2B}"/>
              </a:ext>
            </a:extLst>
          </p:cNvPr>
          <p:cNvSpPr/>
          <p:nvPr/>
        </p:nvSpPr>
        <p:spPr>
          <a:xfrm>
            <a:off x="938822" y="3943833"/>
            <a:ext cx="4953977" cy="825500"/>
          </a:xfrm>
          <a:prstGeom prst="rect">
            <a:avLst/>
          </a:prstGeom>
          <a:solidFill>
            <a:srgbClr val="FCF6B1"/>
          </a:solidFill>
          <a:ln>
            <a:solidFill>
              <a:srgbClr val="F28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0599DC66-E6D9-4A22-BBB7-99D842BF226B}"/>
                  </a:ext>
                </a:extLst>
              </p:cNvPr>
              <p:cNvSpPr txBox="1"/>
              <p:nvPr/>
            </p:nvSpPr>
            <p:spPr>
              <a:xfrm>
                <a:off x="629717" y="2851531"/>
                <a:ext cx="3286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 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0599DC66-E6D9-4A22-BBB7-99D842BF2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7" y="2851531"/>
                <a:ext cx="328615" cy="276999"/>
              </a:xfrm>
              <a:prstGeom prst="rect">
                <a:avLst/>
              </a:prstGeom>
              <a:blipFill>
                <a:blip r:embed="rId19"/>
                <a:stretch>
                  <a:fillRect l="-14815" r="-11111" b="-3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E3F496AA-16C4-44CC-92DD-541E5D45BB8C}"/>
                  </a:ext>
                </a:extLst>
              </p:cNvPr>
              <p:cNvSpPr txBox="1"/>
              <p:nvPr/>
            </p:nvSpPr>
            <p:spPr>
              <a:xfrm>
                <a:off x="614585" y="4147459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E3F496AA-16C4-44CC-92DD-541E5D45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5" y="4147459"/>
                <a:ext cx="328616" cy="276999"/>
              </a:xfrm>
              <a:prstGeom prst="rect">
                <a:avLst/>
              </a:prstGeom>
              <a:blipFill>
                <a:blip r:embed="rId20"/>
                <a:stretch>
                  <a:fillRect l="-16667" r="-11111" b="-347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AEB9E1DE-EFD7-41C2-B47B-D96E37273664}"/>
                  </a:ext>
                </a:extLst>
              </p:cNvPr>
              <p:cNvSpPr txBox="1"/>
              <p:nvPr/>
            </p:nvSpPr>
            <p:spPr>
              <a:xfrm>
                <a:off x="1069311" y="3997604"/>
                <a:ext cx="4708468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rad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rad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𝑖𝑠𝑒𝑛</m:t>
                          </m:r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AEB9E1DE-EFD7-41C2-B47B-D96E37273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11" y="3997604"/>
                <a:ext cx="4708468" cy="715902"/>
              </a:xfrm>
              <a:prstGeom prst="rect">
                <a:avLst/>
              </a:prstGeom>
              <a:blipFill>
                <a:blip r:embed="rId21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F9ACE259-4960-49D8-8516-9DF333A4FC98}"/>
                  </a:ext>
                </a:extLst>
              </p:cNvPr>
              <p:cNvSpPr/>
              <p:nvPr/>
            </p:nvSpPr>
            <p:spPr>
              <a:xfrm>
                <a:off x="997226" y="4916497"/>
                <a:ext cx="269625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rad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rad>
                      <m:r>
                        <m:rPr>
                          <m:sty m:val="p"/>
                        </m:rPr>
                        <a:rPr lang="es-PE">
                          <a:latin typeface="Cambria Math" panose="02040503050406030204" pitchFamily="18" charset="0"/>
                        </a:rPr>
                        <m:t>cis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F9ACE259-4960-49D8-8516-9DF333A4F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6" y="4916497"/>
                <a:ext cx="2696251" cy="71468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ángulo 51"/>
              <p:cNvSpPr/>
              <p:nvPr/>
            </p:nvSpPr>
            <p:spPr>
              <a:xfrm>
                <a:off x="3504782" y="4955080"/>
                <a:ext cx="1950277" cy="551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rad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P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ectángu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782" y="4955080"/>
                <a:ext cx="1950277" cy="5514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ángulo 52"/>
              <p:cNvSpPr/>
              <p:nvPr/>
            </p:nvSpPr>
            <p:spPr>
              <a:xfrm>
                <a:off x="894385" y="5825574"/>
                <a:ext cx="2896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i="0">
                          <a:latin typeface="Cambria Math" panose="02040503050406030204" pitchFamily="18" charset="0"/>
                        </a:rPr>
                        <m:t>donde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=0, 1, 2, …, 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−1.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á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" y="5825574"/>
                <a:ext cx="289669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ángulo 61"/>
              <p:cNvSpPr/>
              <p:nvPr/>
            </p:nvSpPr>
            <p:spPr>
              <a:xfrm>
                <a:off x="1508881" y="2244769"/>
                <a:ext cx="1058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s-PE" dirty="0"/>
                            <m:t> </m:t>
                          </m: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2" name="Rectángul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81" y="2244769"/>
                <a:ext cx="105830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1E0B403B-8D3D-4105-B6A8-453F8FF9CAF0}"/>
                  </a:ext>
                </a:extLst>
              </p:cNvPr>
              <p:cNvSpPr/>
              <p:nvPr/>
            </p:nvSpPr>
            <p:spPr>
              <a:xfrm>
                <a:off x="8751837" y="1674072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1E0B403B-8D3D-4105-B6A8-453F8FF9C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837" y="1674072"/>
                <a:ext cx="41069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3DC8F280-05AE-4895-923E-27DF0E9C63FE}"/>
                  </a:ext>
                </a:extLst>
              </p:cNvPr>
              <p:cNvSpPr/>
              <p:nvPr/>
            </p:nvSpPr>
            <p:spPr>
              <a:xfrm>
                <a:off x="9008814" y="1674072"/>
                <a:ext cx="11922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−1+0⋅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3DC8F280-05AE-4895-923E-27DF0E9C6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814" y="1674072"/>
                <a:ext cx="1192249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161E60C0-A6DB-4958-9CA2-50EA190EB438}"/>
                  </a:ext>
                </a:extLst>
              </p:cNvPr>
              <p:cNvSpPr/>
              <p:nvPr/>
            </p:nvSpPr>
            <p:spPr>
              <a:xfrm>
                <a:off x="11125247" y="2303379"/>
                <a:ext cx="803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161E60C0-A6DB-4958-9CA2-50EA190EB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47" y="2303379"/>
                <a:ext cx="80323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8A90A3A4-78DC-4BC2-89DE-B425FBDF410D}"/>
                  </a:ext>
                </a:extLst>
              </p:cNvPr>
              <p:cNvSpPr/>
              <p:nvPr/>
            </p:nvSpPr>
            <p:spPr>
              <a:xfrm>
                <a:off x="9900917" y="3049972"/>
                <a:ext cx="14408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s-E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s-P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Rectángulo 63">
                <a:extLst>
                  <a:ext uri="{FF2B5EF4-FFF2-40B4-BE49-F238E27FC236}">
                    <a16:creationId xmlns:a16="http://schemas.microsoft.com/office/drawing/2014/main" id="{8A90A3A4-78DC-4BC2-89DE-B425FBDF4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917" y="3049972"/>
                <a:ext cx="144082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adroTexto 60">
            <a:extLst>
              <a:ext uri="{FF2B5EF4-FFF2-40B4-BE49-F238E27FC236}">
                <a16:creationId xmlns:a16="http://schemas.microsoft.com/office/drawing/2014/main" id="{1722D23F-3B34-4477-AD75-55522818746C}"/>
              </a:ext>
            </a:extLst>
          </p:cNvPr>
          <p:cNvSpPr txBox="1"/>
          <p:nvPr/>
        </p:nvSpPr>
        <p:spPr>
          <a:xfrm>
            <a:off x="6274850" y="3741690"/>
            <a:ext cx="256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Encuentre las raíces  de:</a:t>
            </a:r>
            <a:endParaRPr lang="es-PE" dirty="0">
              <a:solidFill>
                <a:schemeClr val="accent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D5480A78-585B-4140-BCA8-4BF67EAE4DF1}"/>
                  </a:ext>
                </a:extLst>
              </p:cNvPr>
              <p:cNvSpPr/>
              <p:nvPr/>
            </p:nvSpPr>
            <p:spPr>
              <a:xfrm>
                <a:off x="6317229" y="4441326"/>
                <a:ext cx="2530679" cy="411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s-E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s-E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ad>
                          <m:radPr>
                            <m:degHide m:val="on"/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s-PE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PE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66" name="Rectángulo 65">
                <a:extLst>
                  <a:ext uri="{FF2B5EF4-FFF2-40B4-BE49-F238E27FC236}">
                    <a16:creationId xmlns:a16="http://schemas.microsoft.com/office/drawing/2014/main" id="{D5480A78-585B-4140-BCA8-4BF67EAE4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229" y="4441326"/>
                <a:ext cx="2530679" cy="411203"/>
              </a:xfrm>
              <a:prstGeom prst="rect">
                <a:avLst/>
              </a:prstGeom>
              <a:blipFill>
                <a:blip r:embed="rId30"/>
                <a:stretch>
                  <a:fillRect l="-964" b="-1791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4BD59674-9C4C-4412-8F1D-A078E7D33998}"/>
                  </a:ext>
                </a:extLst>
              </p:cNvPr>
              <p:cNvSpPr/>
              <p:nvPr/>
            </p:nvSpPr>
            <p:spPr>
              <a:xfrm>
                <a:off x="8402655" y="4165897"/>
                <a:ext cx="1498262" cy="819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E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s-ES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4⋅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𝐶𝑖𝑠</m:t>
                          </m:r>
                          <m:d>
                            <m:dPr>
                              <m:ctrlPr>
                                <a:rPr lang="es-P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s-E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E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s-PE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4BD59674-9C4C-4412-8F1D-A078E7D33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655" y="4165897"/>
                <a:ext cx="1498262" cy="81984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3CA614BB-CEAB-4C83-AE46-78EFCE50B070}"/>
                  </a:ext>
                </a:extLst>
              </p:cNvPr>
              <p:cNvSpPr/>
              <p:nvPr/>
            </p:nvSpPr>
            <p:spPr>
              <a:xfrm>
                <a:off x="9364784" y="5183928"/>
                <a:ext cx="24489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Donde</a:t>
                </a:r>
                <a:r>
                  <a:rPr lang="es-ES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0;1;2;3</m:t>
                    </m:r>
                  </m:oMath>
                </a14:m>
                <a:endParaRPr lang="es-PE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3CA614BB-CEAB-4C83-AE46-78EFCE50B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784" y="5183928"/>
                <a:ext cx="2448983" cy="369332"/>
              </a:xfrm>
              <a:prstGeom prst="rect">
                <a:avLst/>
              </a:prstGeom>
              <a:blipFill>
                <a:blip r:embed="rId32"/>
                <a:stretch>
                  <a:fillRect l="-1990" t="-11475" b="-213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CEB63506-6DB1-474D-A100-E82778B48B70}"/>
                  </a:ext>
                </a:extLst>
              </p:cNvPr>
              <p:cNvSpPr/>
              <p:nvPr/>
            </p:nvSpPr>
            <p:spPr>
              <a:xfrm>
                <a:off x="9648677" y="4165897"/>
                <a:ext cx="2448983" cy="728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E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𝐶𝑖𝑠</m:t>
                      </m:r>
                      <m:d>
                        <m:dPr>
                          <m:ctrlPr>
                            <a:rPr lang="es-P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E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s-E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E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CEB63506-6DB1-474D-A100-E82778B48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677" y="4165897"/>
                <a:ext cx="2448983" cy="72872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344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  <p:bldP spid="8" grpId="0"/>
      <p:bldP spid="10" grpId="0"/>
      <p:bldP spid="12" grpId="0"/>
      <p:bldP spid="13" grpId="0"/>
      <p:bldP spid="14" grpId="0"/>
      <p:bldP spid="16" grpId="0"/>
      <p:bldP spid="31" grpId="0"/>
      <p:bldP spid="32" grpId="0"/>
      <p:bldP spid="34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62" grpId="0"/>
      <p:bldP spid="55" grpId="0"/>
      <p:bldP spid="56" grpId="0"/>
      <p:bldP spid="63" grpId="0"/>
      <p:bldP spid="64" grpId="0"/>
      <p:bldP spid="61" grpId="0"/>
      <p:bldP spid="66" grpId="0"/>
      <p:bldP spid="67" grpId="0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4346994" y="637711"/>
                <a:ext cx="2057166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s-E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𝐶𝑖𝑠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e>
                    </m:d>
                  </m:oMath>
                </a14:m>
                <a:r>
                  <a:rPr lang="es-PE" dirty="0"/>
                  <a:t> </a:t>
                </a: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994" y="637711"/>
                <a:ext cx="2057166" cy="506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/>
          <p:cNvSpPr/>
          <p:nvPr/>
        </p:nvSpPr>
        <p:spPr>
          <a:xfrm>
            <a:off x="338761" y="3414473"/>
            <a:ext cx="369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ea typeface="Cambria Math" panose="02040503050406030204" pitchFamily="18" charset="0"/>
              </a:rPr>
              <a:t> 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2543971" y="3393130"/>
                <a:ext cx="842743" cy="36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P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PE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es-P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PE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971" y="3393130"/>
                <a:ext cx="842743" cy="367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4794736" y="3395488"/>
                <a:ext cx="1858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=0, 1, 2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. 3, 4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736" y="3395488"/>
                <a:ext cx="18585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3208478" y="3128708"/>
                <a:ext cx="1718419" cy="7287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PE" sz="1600" i="1" smtClean="0">
                          <a:latin typeface="Cambria Math" panose="02040503050406030204" pitchFamily="18" charset="0"/>
                        </a:rPr>
                        <m:t>𝑐𝑖𝑠</m:t>
                      </m:r>
                      <m:d>
                        <m:dPr>
                          <m:ctrlPr>
                            <a:rPr lang="es-P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PE" sz="16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PE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E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s-P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s-P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P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PE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478" y="3128708"/>
                <a:ext cx="1718419" cy="7287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766659" y="3148199"/>
                <a:ext cx="1927131" cy="8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P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PE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2⋅</m:t>
                          </m:r>
                          <m:r>
                            <a:rPr lang="es-PE" sz="1600" i="1">
                              <a:latin typeface="Cambria Math" panose="02040503050406030204" pitchFamily="18" charset="0"/>
                            </a:rPr>
                            <m:t>𝑐𝑖𝑠</m:t>
                          </m:r>
                          <m:d>
                            <m:dPr>
                              <m:ctrlPr>
                                <a:rPr lang="es-P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E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PE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E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9" y="3148199"/>
                <a:ext cx="1927131" cy="8198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306286" y="4723365"/>
                <a:ext cx="1951047" cy="8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P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PE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2⋅</m:t>
                          </m:r>
                          <m:r>
                            <a:rPr lang="es-PE" sz="1600" i="1">
                              <a:latin typeface="Cambria Math" panose="02040503050406030204" pitchFamily="18" charset="0"/>
                            </a:rPr>
                            <m:t>𝑐𝑖𝑠</m:t>
                          </m:r>
                          <m:d>
                            <m:dPr>
                              <m:ctrlPr>
                                <a:rPr lang="es-P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E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PE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E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s-PE" sz="1600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86" y="4723365"/>
                <a:ext cx="1951047" cy="81984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2129466" y="4104221"/>
                <a:ext cx="681048" cy="2058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P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P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𝑐𝑖𝑠</m:t>
                              </m:r>
                              <m:d>
                                <m:dPr>
                                  <m:ctrlPr>
                                    <a:rPr lang="es-P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P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PE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/15</m:t>
                                  </m:r>
                                </m:e>
                              </m:d>
                              <m:r>
                                <a:rPr lang="es-P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/>
                            <m:e>
                              <m:r>
                                <a:rPr lang="es-P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PE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𝑐𝑖𝑠</m:t>
                              </m:r>
                              <m:d>
                                <m:dPr>
                                  <m:ctrlPr>
                                    <a:rPr lang="es-P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s-P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PE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/15</m:t>
                                  </m:r>
                                </m:e>
                              </m:d>
                              <m:r>
                                <a:rPr lang="es-PE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PE" sz="20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P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P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𝑐𝑖𝑠</m:t>
                                    </m:r>
                                    <m:d>
                                      <m:dPr>
                                        <m:ctrlPr>
                                          <a:rPr lang="es-PE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P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14</m:t>
                                        </m:r>
                                        <m:r>
                                          <a:rPr lang="es-PE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s-PE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/15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s-P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P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𝑐𝑖𝑠</m:t>
                                    </m:r>
                                    <m:d>
                                      <m:dPr>
                                        <m:ctrlPr>
                                          <a:rPr lang="es-PE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P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  <m:r>
                                          <a:rPr lang="es-PE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s-PE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/15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s-PE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PE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𝑐𝑖𝑠</m:t>
                                    </m:r>
                                    <m:d>
                                      <m:dPr>
                                        <m:ctrlPr>
                                          <a:rPr lang="es-PE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PE" sz="2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26</m:t>
                                        </m:r>
                                        <m:r>
                                          <a:rPr lang="es-PE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s-PE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/15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466" y="4104221"/>
                <a:ext cx="681048" cy="2058128"/>
              </a:xfrm>
              <a:prstGeom prst="rect">
                <a:avLst/>
              </a:prstGeom>
              <a:blipFill>
                <a:blip r:embed="rId14"/>
                <a:stretch>
                  <a:fillRect r="-19732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3676030" y="4187662"/>
                <a:ext cx="2167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2⋅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𝑐𝑖𝑠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/20</m:t>
                          </m: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30" y="4187662"/>
                <a:ext cx="2167067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/>
              <p:cNvSpPr/>
              <p:nvPr/>
            </p:nvSpPr>
            <p:spPr>
              <a:xfrm>
                <a:off x="3676030" y="4560399"/>
                <a:ext cx="2223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s-P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2⋅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𝑐𝑖𝑠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/20</m:t>
                          </m: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30" y="4560399"/>
                <a:ext cx="2223686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3676030" y="4933136"/>
                <a:ext cx="2300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2⋅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𝑐𝑖𝑠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/20</m:t>
                          </m: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30" y="4933136"/>
                <a:ext cx="2300630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3676030" y="5305873"/>
                <a:ext cx="2300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P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2⋅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𝑐𝑖𝑠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/20</m:t>
                          </m: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30" y="5305873"/>
                <a:ext cx="2300630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/>
              <p:cNvSpPr/>
              <p:nvPr/>
            </p:nvSpPr>
            <p:spPr>
              <a:xfrm>
                <a:off x="3676030" y="5678610"/>
                <a:ext cx="2300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P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2⋅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𝑐𝑖𝑠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PE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/20</m:t>
                          </m: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30" y="5678610"/>
                <a:ext cx="2300630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/>
              <p:cNvSpPr/>
              <p:nvPr/>
            </p:nvSpPr>
            <p:spPr>
              <a:xfrm>
                <a:off x="2649899" y="4180788"/>
                <a:ext cx="91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 smtClean="0">
                          <a:latin typeface="Cambria Math" panose="02040503050406030204" pitchFamily="18" charset="0"/>
                        </a:rPr>
                        <m:t>=0 ;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5" name="Rectá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99" y="4180788"/>
                <a:ext cx="91275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2649899" y="4557643"/>
                <a:ext cx="91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99" y="4557643"/>
                <a:ext cx="91275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/>
              <p:cNvSpPr/>
              <p:nvPr/>
            </p:nvSpPr>
            <p:spPr>
              <a:xfrm>
                <a:off x="2649899" y="4934498"/>
                <a:ext cx="863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P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PE" dirty="0"/>
                  <a:t> ;</a:t>
                </a:r>
              </a:p>
            </p:txBody>
          </p:sp>
        </mc:Choice>
        <mc:Fallback xmlns="">
          <p:sp>
            <p:nvSpPr>
              <p:cNvPr id="27" name="Rectá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99" y="4934498"/>
                <a:ext cx="863057" cy="369332"/>
              </a:xfrm>
              <a:prstGeom prst="rect">
                <a:avLst/>
              </a:prstGeom>
              <a:blipFill>
                <a:blip r:embed="rId22"/>
                <a:stretch>
                  <a:fillRect t="-8197" r="-4965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2649899" y="5311353"/>
                <a:ext cx="91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99" y="5311353"/>
                <a:ext cx="91275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/>
              <p:cNvSpPr/>
              <p:nvPr/>
            </p:nvSpPr>
            <p:spPr>
              <a:xfrm>
                <a:off x="2649899" y="5688210"/>
                <a:ext cx="91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9" name="Rectá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99" y="5688210"/>
                <a:ext cx="9127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29"/>
          <p:cNvCxnSpPr/>
          <p:nvPr/>
        </p:nvCxnSpPr>
        <p:spPr>
          <a:xfrm>
            <a:off x="6686427" y="729000"/>
            <a:ext cx="0" cy="5400000"/>
          </a:xfrm>
          <a:prstGeom prst="line">
            <a:avLst/>
          </a:prstGeom>
          <a:ln w="12700">
            <a:solidFill>
              <a:srgbClr val="0892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/>
              <p:cNvSpPr/>
              <p:nvPr/>
            </p:nvSpPr>
            <p:spPr>
              <a:xfrm>
                <a:off x="6691086" y="668408"/>
                <a:ext cx="48187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PE" dirty="0">
                    <a:latin typeface="Cambria Math" panose="02040503050406030204" pitchFamily="18" charset="0"/>
                  </a:rPr>
                  <a:t>Graficando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PE" i="1" dirty="0">
                    <a:latin typeface="Cambria Math" panose="02040503050406030204" pitchFamily="18" charset="0"/>
                  </a:rPr>
                  <a:t> </a:t>
                </a:r>
                <a:r>
                  <a:rPr lang="es-PE" dirty="0">
                    <a:latin typeface="Cambria Math" panose="02040503050406030204" pitchFamily="18" charset="0"/>
                  </a:rPr>
                  <a:t>en el plano complejo tenemos</a:t>
                </a:r>
              </a:p>
            </p:txBody>
          </p:sp>
        </mc:Choice>
        <mc:Fallback xmlns="">
          <p:sp>
            <p:nvSpPr>
              <p:cNvPr id="31" name="Rectá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086" y="668408"/>
                <a:ext cx="4818744" cy="646331"/>
              </a:xfrm>
              <a:prstGeom prst="rect">
                <a:avLst/>
              </a:prstGeom>
              <a:blipFill>
                <a:blip r:embed="rId25"/>
                <a:stretch>
                  <a:fillRect l="-1139" t="-6604" r="-1013" b="-132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7808338" y="2021507"/>
            <a:ext cx="2581360" cy="2581360"/>
          </a:xfrm>
          <a:prstGeom prst="ellipse">
            <a:avLst/>
          </a:prstGeom>
          <a:noFill/>
          <a:ln w="158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/>
              <p:cNvSpPr/>
              <p:nvPr/>
            </p:nvSpPr>
            <p:spPr>
              <a:xfrm>
                <a:off x="10261001" y="2523420"/>
                <a:ext cx="4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4" name="Rectá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001" y="2523420"/>
                <a:ext cx="44614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/>
              <p:cNvSpPr/>
              <p:nvPr/>
            </p:nvSpPr>
            <p:spPr>
              <a:xfrm>
                <a:off x="8685272" y="1629425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5" name="Rectá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272" y="1629425"/>
                <a:ext cx="45147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/>
              <p:cNvSpPr/>
              <p:nvPr/>
            </p:nvSpPr>
            <p:spPr>
              <a:xfrm>
                <a:off x="7409871" y="2755697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6" name="Rectá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871" y="2755697"/>
                <a:ext cx="45147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/>
              <p:cNvSpPr/>
              <p:nvPr/>
            </p:nvSpPr>
            <p:spPr>
              <a:xfrm>
                <a:off x="8130608" y="4357637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7" name="Rectá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608" y="4357637"/>
                <a:ext cx="45147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ángulo 47"/>
              <p:cNvSpPr/>
              <p:nvPr/>
            </p:nvSpPr>
            <p:spPr>
              <a:xfrm>
                <a:off x="9900373" y="4142629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8" name="Rectá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373" y="4142629"/>
                <a:ext cx="45147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ipse 48">
            <a:extLst>
              <a:ext uri="{FF2B5EF4-FFF2-40B4-BE49-F238E27FC236}">
                <a16:creationId xmlns:a16="http://schemas.microsoft.com/office/drawing/2014/main" id="{E8EE0912-73D8-4C09-BA9D-6B9E802AC2AD}"/>
              </a:ext>
            </a:extLst>
          </p:cNvPr>
          <p:cNvSpPr/>
          <p:nvPr/>
        </p:nvSpPr>
        <p:spPr>
          <a:xfrm>
            <a:off x="10228938" y="2755697"/>
            <a:ext cx="119268" cy="1192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E8EE0912-73D8-4C09-BA9D-6B9E802AC2AD}"/>
              </a:ext>
            </a:extLst>
          </p:cNvPr>
          <p:cNvSpPr/>
          <p:nvPr/>
        </p:nvSpPr>
        <p:spPr>
          <a:xfrm>
            <a:off x="8918385" y="1965219"/>
            <a:ext cx="119268" cy="1192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8EE0912-73D8-4C09-BA9D-6B9E802AC2AD}"/>
              </a:ext>
            </a:extLst>
          </p:cNvPr>
          <p:cNvSpPr/>
          <p:nvPr/>
        </p:nvSpPr>
        <p:spPr>
          <a:xfrm>
            <a:off x="7763705" y="3000975"/>
            <a:ext cx="119268" cy="1192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E8EE0912-73D8-4C09-BA9D-6B9E802AC2AD}"/>
              </a:ext>
            </a:extLst>
          </p:cNvPr>
          <p:cNvSpPr/>
          <p:nvPr/>
        </p:nvSpPr>
        <p:spPr>
          <a:xfrm>
            <a:off x="8400963" y="4390137"/>
            <a:ext cx="119268" cy="1192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8EE0912-73D8-4C09-BA9D-6B9E802AC2AD}"/>
              </a:ext>
            </a:extLst>
          </p:cNvPr>
          <p:cNvSpPr/>
          <p:nvPr/>
        </p:nvSpPr>
        <p:spPr>
          <a:xfrm>
            <a:off x="9902341" y="4190561"/>
            <a:ext cx="119268" cy="1192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5" name="Conector recto de flecha 54"/>
          <p:cNvCxnSpPr>
            <a:cxnSpLocks/>
            <a:endCxn id="39" idx="1"/>
          </p:cNvCxnSpPr>
          <p:nvPr/>
        </p:nvCxnSpPr>
        <p:spPr>
          <a:xfrm flipH="1" flipV="1">
            <a:off x="8186369" y="2399538"/>
            <a:ext cx="896179" cy="920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ángulo 55"/>
              <p:cNvSpPr/>
              <p:nvPr/>
            </p:nvSpPr>
            <p:spPr>
              <a:xfrm>
                <a:off x="8497994" y="260740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6" name="Rectángulo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994" y="2607403"/>
                <a:ext cx="36580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ector recto 57"/>
          <p:cNvCxnSpPr>
            <a:stCxn id="49" idx="1"/>
            <a:endCxn id="50" idx="5"/>
          </p:cNvCxnSpPr>
          <p:nvPr/>
        </p:nvCxnSpPr>
        <p:spPr>
          <a:xfrm flipH="1" flipV="1">
            <a:off x="9020187" y="2067021"/>
            <a:ext cx="1226217" cy="70614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stCxn id="51" idx="7"/>
            <a:endCxn id="50" idx="3"/>
          </p:cNvCxnSpPr>
          <p:nvPr/>
        </p:nvCxnSpPr>
        <p:spPr>
          <a:xfrm flipV="1">
            <a:off x="7865507" y="2067021"/>
            <a:ext cx="1070344" cy="9514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61"/>
          <p:cNvCxnSpPr>
            <a:stCxn id="52" idx="1"/>
            <a:endCxn id="51" idx="4"/>
          </p:cNvCxnSpPr>
          <p:nvPr/>
        </p:nvCxnSpPr>
        <p:spPr>
          <a:xfrm flipH="1" flipV="1">
            <a:off x="7823339" y="3120243"/>
            <a:ext cx="595090" cy="12873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stCxn id="53" idx="3"/>
            <a:endCxn id="52" idx="6"/>
          </p:cNvCxnSpPr>
          <p:nvPr/>
        </p:nvCxnSpPr>
        <p:spPr>
          <a:xfrm flipH="1">
            <a:off x="8520231" y="4292363"/>
            <a:ext cx="1399576" cy="15740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49" idx="4"/>
            <a:endCxn id="53" idx="7"/>
          </p:cNvCxnSpPr>
          <p:nvPr/>
        </p:nvCxnSpPr>
        <p:spPr>
          <a:xfrm flipH="1">
            <a:off x="10004143" y="2874965"/>
            <a:ext cx="284429" cy="13330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/>
              <p:cNvSpPr/>
              <p:nvPr/>
            </p:nvSpPr>
            <p:spPr>
              <a:xfrm>
                <a:off x="6858070" y="5213581"/>
                <a:ext cx="5191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 pentágono generado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E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P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es regular.</a:t>
                </a:r>
              </a:p>
            </p:txBody>
          </p:sp>
        </mc:Choice>
        <mc:Fallback xmlns="">
          <p:sp>
            <p:nvSpPr>
              <p:cNvPr id="85" name="Rectángulo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70" y="5213581"/>
                <a:ext cx="5191165" cy="369332"/>
              </a:xfrm>
              <a:prstGeom prst="rect">
                <a:avLst/>
              </a:prstGeom>
              <a:blipFill>
                <a:blip r:embed="rId32"/>
                <a:stretch>
                  <a:fillRect l="-939" t="-9836" r="-352" b="-229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F48B82E-C12B-4F1F-9810-C36232B350EA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9100456" y="2815331"/>
            <a:ext cx="1188000" cy="504556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BA363BE2-C3D9-4BD5-9D4A-E137ED6733B3}"/>
              </a:ext>
            </a:extLst>
          </p:cNvPr>
          <p:cNvCxnSpPr>
            <a:cxnSpLocks/>
          </p:cNvCxnSpPr>
          <p:nvPr/>
        </p:nvCxnSpPr>
        <p:spPr>
          <a:xfrm>
            <a:off x="9109108" y="3331350"/>
            <a:ext cx="863225" cy="92231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5DA58B9A-EA24-4115-8B7E-8CC2BC546BF0}"/>
              </a:ext>
            </a:extLst>
          </p:cNvPr>
          <p:cNvCxnSpPr>
            <a:cxnSpLocks/>
          </p:cNvCxnSpPr>
          <p:nvPr/>
        </p:nvCxnSpPr>
        <p:spPr>
          <a:xfrm flipH="1">
            <a:off x="8462305" y="3327659"/>
            <a:ext cx="631237" cy="1112226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F8D670F-E8FA-4924-8D33-3905A8C0CABC}"/>
              </a:ext>
            </a:extLst>
          </p:cNvPr>
          <p:cNvCxnSpPr>
            <a:cxnSpLocks/>
          </p:cNvCxnSpPr>
          <p:nvPr/>
        </p:nvCxnSpPr>
        <p:spPr>
          <a:xfrm flipH="1" flipV="1">
            <a:off x="7818133" y="3060609"/>
            <a:ext cx="1280885" cy="26705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56870E1-B977-4A80-9AC0-73A28366598E}"/>
              </a:ext>
            </a:extLst>
          </p:cNvPr>
          <p:cNvCxnSpPr>
            <a:cxnSpLocks/>
          </p:cNvCxnSpPr>
          <p:nvPr/>
        </p:nvCxnSpPr>
        <p:spPr>
          <a:xfrm>
            <a:off x="7387770" y="3332445"/>
            <a:ext cx="356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74C82D2-0538-4961-8976-1C6EA37A810C}"/>
              </a:ext>
            </a:extLst>
          </p:cNvPr>
          <p:cNvCxnSpPr>
            <a:cxnSpLocks/>
          </p:cNvCxnSpPr>
          <p:nvPr/>
        </p:nvCxnSpPr>
        <p:spPr>
          <a:xfrm flipV="1">
            <a:off x="9086627" y="1530285"/>
            <a:ext cx="13831" cy="342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13294C98-8A80-495D-BC9E-797BE34A0892}"/>
                  </a:ext>
                </a:extLst>
              </p:cNvPr>
              <p:cNvSpPr txBox="1"/>
              <p:nvPr/>
            </p:nvSpPr>
            <p:spPr>
              <a:xfrm>
                <a:off x="10738642" y="3363666"/>
                <a:ext cx="3192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13294C98-8A80-495D-BC9E-797BE34A0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642" y="3363666"/>
                <a:ext cx="319254" cy="276999"/>
              </a:xfrm>
              <a:prstGeom prst="rect">
                <a:avLst/>
              </a:prstGeom>
              <a:blipFill>
                <a:blip r:embed="rId36"/>
                <a:stretch>
                  <a:fillRect l="-17308" r="-17308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40BD5E46-D0B5-4E8D-AC70-90D0C148C7B5}"/>
                  </a:ext>
                </a:extLst>
              </p:cNvPr>
              <p:cNvSpPr txBox="1"/>
              <p:nvPr/>
            </p:nvSpPr>
            <p:spPr>
              <a:xfrm>
                <a:off x="9185716" y="1439749"/>
                <a:ext cx="339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40BD5E46-D0B5-4E8D-AC70-90D0C148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16" y="1439749"/>
                <a:ext cx="339004" cy="276999"/>
              </a:xfrm>
              <a:prstGeom prst="rect">
                <a:avLst/>
              </a:prstGeom>
              <a:blipFill>
                <a:blip r:embed="rId37"/>
                <a:stretch>
                  <a:fillRect l="-18182" r="-14545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upo 73">
            <a:extLst>
              <a:ext uri="{FF2B5EF4-FFF2-40B4-BE49-F238E27FC236}">
                <a16:creationId xmlns:a16="http://schemas.microsoft.com/office/drawing/2014/main" id="{894996B2-90A7-4298-9F4F-88732F7BD498}"/>
              </a:ext>
            </a:extLst>
          </p:cNvPr>
          <p:cNvGrpSpPr/>
          <p:nvPr/>
        </p:nvGrpSpPr>
        <p:grpSpPr>
          <a:xfrm rot="11948598">
            <a:off x="9076198" y="3136596"/>
            <a:ext cx="224218" cy="80978"/>
            <a:chOff x="9006935" y="3444424"/>
            <a:chExt cx="224218" cy="80978"/>
          </a:xfrm>
        </p:grpSpPr>
        <p:sp>
          <p:nvSpPr>
            <p:cNvPr id="75" name="Forma libre: forma 74">
              <a:extLst>
                <a:ext uri="{FF2B5EF4-FFF2-40B4-BE49-F238E27FC236}">
                  <a16:creationId xmlns:a16="http://schemas.microsoft.com/office/drawing/2014/main" id="{CA22F625-088C-460E-A590-81A188910988}"/>
                </a:ext>
              </a:extLst>
            </p:cNvPr>
            <p:cNvSpPr/>
            <p:nvPr/>
          </p:nvSpPr>
          <p:spPr>
            <a:xfrm>
              <a:off x="9014546" y="3444424"/>
              <a:ext cx="195072" cy="55208"/>
            </a:xfrm>
            <a:custGeom>
              <a:avLst/>
              <a:gdLst>
                <a:gd name="connsiteX0" fmla="*/ 0 w 191099"/>
                <a:gd name="connsiteY0" fmla="*/ 16439 h 53680"/>
                <a:gd name="connsiteX1" fmla="*/ 94522 w 191099"/>
                <a:gd name="connsiteY1" fmla="*/ 53426 h 53680"/>
                <a:gd name="connsiteX2" fmla="*/ 191099 w 191099"/>
                <a:gd name="connsiteY2" fmla="*/ 0 h 5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099" h="53680">
                  <a:moveTo>
                    <a:pt x="0" y="16439"/>
                  </a:moveTo>
                  <a:cubicBezTo>
                    <a:pt x="31336" y="36302"/>
                    <a:pt x="62672" y="56166"/>
                    <a:pt x="94522" y="53426"/>
                  </a:cubicBezTo>
                  <a:cubicBezTo>
                    <a:pt x="126372" y="50686"/>
                    <a:pt x="158735" y="25343"/>
                    <a:pt x="191099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53395D60-8229-44E6-83A9-CA766AA2ACE9}"/>
                </a:ext>
              </a:extLst>
            </p:cNvPr>
            <p:cNvSpPr/>
            <p:nvPr/>
          </p:nvSpPr>
          <p:spPr>
            <a:xfrm>
              <a:off x="9006935" y="3464920"/>
              <a:ext cx="224218" cy="60482"/>
            </a:xfrm>
            <a:custGeom>
              <a:avLst/>
              <a:gdLst>
                <a:gd name="connsiteX0" fmla="*/ 0 w 191099"/>
                <a:gd name="connsiteY0" fmla="*/ 16439 h 53680"/>
                <a:gd name="connsiteX1" fmla="*/ 94522 w 191099"/>
                <a:gd name="connsiteY1" fmla="*/ 53426 h 53680"/>
                <a:gd name="connsiteX2" fmla="*/ 191099 w 191099"/>
                <a:gd name="connsiteY2" fmla="*/ 0 h 5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099" h="53680">
                  <a:moveTo>
                    <a:pt x="0" y="16439"/>
                  </a:moveTo>
                  <a:cubicBezTo>
                    <a:pt x="31336" y="36302"/>
                    <a:pt x="62672" y="56166"/>
                    <a:pt x="94522" y="53426"/>
                  </a:cubicBezTo>
                  <a:cubicBezTo>
                    <a:pt x="126372" y="50686"/>
                    <a:pt x="158735" y="25343"/>
                    <a:pt x="191099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2AAAC36C-05F1-4CF7-A003-CE79B2579B79}"/>
                  </a:ext>
                </a:extLst>
              </p:cNvPr>
              <p:cNvSpPr txBox="1"/>
              <p:nvPr/>
            </p:nvSpPr>
            <p:spPr>
              <a:xfrm rot="1843218">
                <a:off x="9189311" y="2608288"/>
                <a:ext cx="32233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PE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2AAAC36C-05F1-4CF7-A003-CE79B2579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3218">
                <a:off x="9189311" y="2608288"/>
                <a:ext cx="322332" cy="52046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577AA59C-9FBA-4024-91C3-6C0049A92DAE}"/>
                  </a:ext>
                </a:extLst>
              </p:cNvPr>
              <p:cNvSpPr/>
              <p:nvPr/>
            </p:nvSpPr>
            <p:spPr>
              <a:xfrm>
                <a:off x="4343766" y="1146173"/>
                <a:ext cx="2144818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s-E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𝐶𝑖𝑠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19</m:t>
                            </m:r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e>
                    </m:d>
                  </m:oMath>
                </a14:m>
                <a:r>
                  <a:rPr lang="es-PE" dirty="0"/>
                  <a:t> </a:t>
                </a:r>
              </a:p>
            </p:txBody>
          </p:sp>
        </mc:Choice>
        <mc:Fallback xmlns="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577AA59C-9FBA-4024-91C3-6C0049A92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766" y="1146173"/>
                <a:ext cx="2144818" cy="50687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0FE9A714-DC22-40DA-A335-A761A6488A0F}"/>
                  </a:ext>
                </a:extLst>
              </p:cNvPr>
              <p:cNvSpPr/>
              <p:nvPr/>
            </p:nvSpPr>
            <p:spPr>
              <a:xfrm>
                <a:off x="4355507" y="1643737"/>
                <a:ext cx="2154949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s-E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𝐶𝑖𝑠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e>
                    </m:d>
                  </m:oMath>
                </a14:m>
                <a:r>
                  <a:rPr lang="es-PE" dirty="0"/>
                  <a:t> </a:t>
                </a:r>
              </a:p>
            </p:txBody>
          </p:sp>
        </mc:Choice>
        <mc:Fallback xmlns=""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0FE9A714-DC22-40DA-A335-A761A6488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507" y="1643737"/>
                <a:ext cx="2154949" cy="50687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269DF7D5-E383-437B-B305-30F9AA75185C}"/>
                  </a:ext>
                </a:extLst>
              </p:cNvPr>
              <p:cNvSpPr/>
              <p:nvPr/>
            </p:nvSpPr>
            <p:spPr>
              <a:xfrm>
                <a:off x="4364149" y="2124856"/>
                <a:ext cx="2154949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s-E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𝐶𝑖𝑠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43</m:t>
                            </m:r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e>
                    </m:d>
                  </m:oMath>
                </a14:m>
                <a:r>
                  <a:rPr lang="es-PE" dirty="0"/>
                  <a:t> </a:t>
                </a:r>
              </a:p>
            </p:txBody>
          </p:sp>
        </mc:Choice>
        <mc:Fallback xmlns="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269DF7D5-E383-437B-B305-30F9AA751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49" y="2124856"/>
                <a:ext cx="2154949" cy="50687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8629D1C-DCBE-458B-8F88-EAE37851686F}"/>
                  </a:ext>
                </a:extLst>
              </p:cNvPr>
              <p:cNvSpPr txBox="1"/>
              <p:nvPr/>
            </p:nvSpPr>
            <p:spPr>
              <a:xfrm rot="5400000">
                <a:off x="2573507" y="1448862"/>
                <a:ext cx="1888337" cy="513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⏟"/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</m:e>
                      </m:groupChr>
                    </m:oMath>
                  </m:oMathPara>
                </a14:m>
                <a:endParaRPr lang="es-PE" sz="200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8629D1C-DCBE-458B-8F88-EAE378516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573507" y="1448862"/>
                <a:ext cx="1888337" cy="51385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2C8F6073-1904-41BB-AAB0-17F993D8E0A6}"/>
                  </a:ext>
                </a:extLst>
              </p:cNvPr>
              <p:cNvSpPr/>
              <p:nvPr/>
            </p:nvSpPr>
            <p:spPr>
              <a:xfrm>
                <a:off x="3350508" y="773957"/>
                <a:ext cx="91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 smtClean="0">
                          <a:latin typeface="Cambria Math" panose="02040503050406030204" pitchFamily="18" charset="0"/>
                        </a:rPr>
                        <m:t>=0 ;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2C8F6073-1904-41BB-AAB0-17F993D8E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08" y="773957"/>
                <a:ext cx="912750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C8BA0853-EDE2-4469-932C-7E502D42E960}"/>
                  </a:ext>
                </a:extLst>
              </p:cNvPr>
              <p:cNvSpPr/>
              <p:nvPr/>
            </p:nvSpPr>
            <p:spPr>
              <a:xfrm>
                <a:off x="3350508" y="1266226"/>
                <a:ext cx="91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C8BA0853-EDE2-4469-932C-7E502D42E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08" y="1266226"/>
                <a:ext cx="912750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2BAD9D41-B4AE-45DE-AF05-195F5482F275}"/>
                  </a:ext>
                </a:extLst>
              </p:cNvPr>
              <p:cNvSpPr/>
              <p:nvPr/>
            </p:nvSpPr>
            <p:spPr>
              <a:xfrm>
                <a:off x="3350508" y="1758490"/>
                <a:ext cx="91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2BAD9D41-B4AE-45DE-AF05-195F5482F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08" y="1758490"/>
                <a:ext cx="912750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7E2A16F7-19E6-4381-9AF1-256092B66655}"/>
                  </a:ext>
                </a:extLst>
              </p:cNvPr>
              <p:cNvSpPr/>
              <p:nvPr/>
            </p:nvSpPr>
            <p:spPr>
              <a:xfrm>
                <a:off x="3350508" y="2232998"/>
                <a:ext cx="912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7E2A16F7-19E6-4381-9AF1-256092B66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08" y="2232998"/>
                <a:ext cx="912750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CuadroTexto 103">
            <a:extLst>
              <a:ext uri="{FF2B5EF4-FFF2-40B4-BE49-F238E27FC236}">
                <a16:creationId xmlns:a16="http://schemas.microsoft.com/office/drawing/2014/main" id="{2340E5FB-EE1F-4BCD-9E53-78DDDCBD9FE6}"/>
              </a:ext>
            </a:extLst>
          </p:cNvPr>
          <p:cNvSpPr txBox="1"/>
          <p:nvPr/>
        </p:nvSpPr>
        <p:spPr>
          <a:xfrm>
            <a:off x="451006" y="2728621"/>
            <a:ext cx="585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>
                <a:solidFill>
                  <a:schemeClr val="accent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Encuentre las raíces y represéntelas en el plano complejo</a:t>
            </a:r>
            <a:endParaRPr lang="es-PE" dirty="0">
              <a:solidFill>
                <a:schemeClr val="accent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825C47F5-B7D9-4BD3-8E19-FD9C7CF2E64C}"/>
                  </a:ext>
                </a:extLst>
              </p:cNvPr>
              <p:cNvSpPr/>
              <p:nvPr/>
            </p:nvSpPr>
            <p:spPr>
              <a:xfrm>
                <a:off x="550267" y="1196269"/>
                <a:ext cx="2895402" cy="728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s-E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s-E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𝐶𝑖𝑠</m:t>
                      </m:r>
                      <m:d>
                        <m:dPr>
                          <m:ctrlPr>
                            <a:rPr lang="es-P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E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s-E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E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s-E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825C47F5-B7D9-4BD3-8E19-FD9C7CF2E6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7" y="1196269"/>
                <a:ext cx="2895402" cy="72872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BBB8F3A2-7B5B-44E3-A053-6CD3ADA47034}"/>
              </a:ext>
            </a:extLst>
          </p:cNvPr>
          <p:cNvCxnSpPr>
            <a:cxnSpLocks/>
          </p:cNvCxnSpPr>
          <p:nvPr/>
        </p:nvCxnSpPr>
        <p:spPr>
          <a:xfrm flipH="1" flipV="1">
            <a:off x="8977206" y="2026231"/>
            <a:ext cx="112700" cy="130130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498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50"/>
                            </p:stCondLst>
                            <p:childTnLst>
                              <p:par>
                                <p:cTn id="2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3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250"/>
                            </p:stCondLst>
                            <p:childTnLst>
                              <p:par>
                                <p:cTn id="2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000"/>
                            </p:stCondLst>
                            <p:childTnLst>
                              <p:par>
                                <p:cTn id="2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9" grpId="0" animBg="1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6" grpId="0"/>
      <p:bldP spid="85" grpId="0"/>
      <p:bldP spid="68" grpId="0"/>
      <p:bldP spid="69" grpId="0"/>
      <p:bldP spid="73" grpId="0"/>
      <p:bldP spid="97" grpId="0"/>
      <p:bldP spid="98" grpId="0"/>
      <p:bldP spid="99" grpId="0"/>
      <p:bldP spid="13" grpId="0"/>
      <p:bldP spid="100" grpId="0"/>
      <p:bldP spid="101" grpId="0"/>
      <p:bldP spid="102" grpId="0"/>
      <p:bldP spid="103" grpId="0"/>
      <p:bldP spid="104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35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906874"/>
      </p:ext>
    </p:extLst>
  </p:cSld>
  <p:clrMapOvr>
    <a:masterClrMapping/>
  </p:clrMapOvr>
</p:sld>
</file>

<file path=ppt/theme/theme1.xml><?xml version="1.0" encoding="utf-8"?>
<a:theme xmlns:a="http://schemas.openxmlformats.org/drawingml/2006/main" name="Curs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titu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316</Words>
  <Application>Microsoft Office PowerPoint</Application>
  <PresentationFormat>Panorámica</PresentationFormat>
  <Paragraphs>84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Arial</vt:lpstr>
      <vt:lpstr>Calibri</vt:lpstr>
      <vt:lpstr>Cambria Math</vt:lpstr>
      <vt:lpstr>Curso</vt:lpstr>
      <vt:lpstr>titulos</vt:lpstr>
      <vt:lpstr>1_titulos</vt:lpstr>
      <vt:lpstr>5_titulos</vt:lpstr>
      <vt:lpstr>4_titulos</vt:lpstr>
      <vt:lpstr>3_titulos</vt:lpstr>
      <vt:lpstr>2_titulos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</dc:title>
  <dc:creator>Usuario de Windows</dc:creator>
  <cp:lastModifiedBy>Diony Abarca Ramos</cp:lastModifiedBy>
  <cp:revision>146</cp:revision>
  <dcterms:created xsi:type="dcterms:W3CDTF">2020-04-19T15:12:50Z</dcterms:created>
  <dcterms:modified xsi:type="dcterms:W3CDTF">2024-09-11T17:24:10Z</dcterms:modified>
</cp:coreProperties>
</file>