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  <p:sldMasterId id="2147483658" r:id="rId4"/>
    <p:sldMasterId id="2147483656" r:id="rId5"/>
    <p:sldMasterId id="2147483654" r:id="rId6"/>
  </p:sldMasterIdLst>
  <p:handoutMasterIdLst>
    <p:handoutMasterId r:id="rId20"/>
  </p:handoutMasterIdLst>
  <p:sldIdLst>
    <p:sldId id="256" r:id="rId7"/>
    <p:sldId id="258" r:id="rId8"/>
    <p:sldId id="267" r:id="rId9"/>
    <p:sldId id="273" r:id="rId10"/>
    <p:sldId id="274" r:id="rId11"/>
    <p:sldId id="275" r:id="rId12"/>
    <p:sldId id="276" r:id="rId13"/>
    <p:sldId id="277" r:id="rId14"/>
    <p:sldId id="279" r:id="rId15"/>
    <p:sldId id="284" r:id="rId16"/>
    <p:sldId id="283" r:id="rId17"/>
    <p:sldId id="278" r:id="rId18"/>
    <p:sldId id="272" r:id="rId1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0000"/>
    <a:srgbClr val="F20023"/>
    <a:srgbClr val="07BEE9"/>
    <a:srgbClr val="0B5B9D"/>
    <a:srgbClr val="0C68B4"/>
    <a:srgbClr val="0077C0"/>
    <a:srgbClr val="BB4343"/>
    <a:srgbClr val="8D3333"/>
    <a:srgbClr val="A22B1E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1" autoAdjust="0"/>
    <p:restoredTop sz="94660"/>
  </p:normalViewPr>
  <p:slideViewPr>
    <p:cSldViewPr snapToGrid="0">
      <p:cViewPr varScale="1">
        <p:scale>
          <a:sx n="67" d="100"/>
          <a:sy n="67" d="100"/>
        </p:scale>
        <p:origin x="8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6" d="100"/>
          <a:sy n="116" d="100"/>
        </p:scale>
        <p:origin x="238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772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9-10T14:12:02.13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8000"/>
    </inkml:brush>
    <inkml:brush xml:id="br3">
      <inkml:brushProperty name="width" value="0.05292" units="cm"/>
      <inkml:brushProperty name="height" value="0.05292" units="cm"/>
      <inkml:brushProperty name="color" value="#0000FF"/>
    </inkml:brush>
    <inkml:brush xml:id="br4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10250 5378 328 0,'73'-24'0'0,"56"-39"-63"0,-13 5 62 0,0 4 1 0</inkml:trace>
  <inkml:trace contextRef="#ctx0" brushRef="#br0" timeOffset="308.79">14781 2815 874 0,'0'0'376'0,"0"0"-299"0,0 0-77 16,29-128-133 0,-29 96-407-16</inkml:trace>
  <inkml:trace contextRef="#ctx0" brushRef="#br0" timeOffset="1855.63">13983 3326 186 0,'0'0'117'0,"0"0"159"0,0 0 265 15,0 0-325-15,0 0-70 16,0 0 17-16,0 0-128 16,0-3 32-16,0-4-19 15,0 1 56-15,0 1-29 16,0-4-44-16,0 4-2 15,0-2-29-15,0 3 31 16,0 2-24-16,0-1 43 0,0 3-50 16,0 0 27-1,0 0-19-15,0 0 15 0,0 0-1 16,0 0-9-16,0 0 14 16,0 0-21-16,0 0-12 15,0 0-13-15,0 0 18 16,0 17-22-16,5 5 17 15,5 6 12-15,-1 1-4 16,3 0-1-16,-4-2 11 16,1-3-24-16,-1-7 24 15,-4 0-40-15,0-7 46 16,0-3-36-16,-1-2 34 16,-3-5-16-16,2 0 0 15,-2 0-6-15,2 0-59 16,0-8-131-16,-2-10-35 0,0 0-249 15</inkml:trace>
  <inkml:trace contextRef="#ctx0" brushRef="#br0" timeOffset="1966.02">13983 3326 186 0</inkml:trace>
  <inkml:trace contextRef="#ctx0" brushRef="#br0" timeOffset="2289.85">13983 3326 186 0,'7'-13'114'0,"-11"9"546"0,1-4-462 0,-2-2-65 0,5-1-53 16,0-1 29-16,0 0-76 16,0 0 29-16,5 2-61 15,4 0 17-15,4 3-17 16,1-2 21-16,1 3 4 16,3 0-25-16,3 6-2 0,0 0 16 15,6 2-37-15,0 17 35 16,2 10-28-16,-2 5 27 15,-3 5-12-15,-2-2 0 16,-6 2 1-16,-5-2 1 16,-7-2 13-16,-4-2-30 15,0-4 34-15,0-3-34 16,-4-4 30-16,-7-2-15 16,-2-4 6-16,-1-4 51 15,3-6 26-15,-2-2-4 0,0-1 32 16,-3-3-38-1,0 0 47-15,0 0-71 0,3 0 23 16,2-3-70-16,4 1 21 16,5-2-23-16,0 0-1 15,2-6-108-15,0-1-493 16,11-8-974-16</inkml:trace>
  <inkml:trace contextRef="#ctx0" brushRef="#br0" timeOffset="2824.54">14424 3309 202 0,'0'0'97'0,"0"0"-86"0,0 0 535 0,0 0-312 16,0 0-115-16,0 0 52 16,0 0-36-16,0 0-6 0,16-15-49 15,-16 15-36-15,0 0-19 16,0 0-13-16,0 8-24 16,0 11 28-16,0 1-31 15,2 6 30-15,1 3-25 16,1 5 20-16,0-2-1 15,3-6-2-15,0 0 3 16,0-3-20-16,-1-5 23 16,-2-4-32-16,1-3 34 15,-1-6-30-15,-1-1 5 16,-1-1-6-16,0-3-110 16,-2 0-71-16,0-3-106 0,0-9-743 0</inkml:trace>
  <inkml:trace contextRef="#ctx0" brushRef="#br0" timeOffset="3176.68">14449 3398 142 0,'0'0'173'16,"0"0"380"-16,0 0-329 15,0 0-109-15,0 0-23 16,0 0-38-16,0 0-52 0,44-60-2 15,-21 50 16 1,1 3-23-16,1 0 23 0,0 6-32 16,-4 1 31-16,4 0-15 15,-2 0 11-15,-3 0-9 16,-1 8-4-16,0 4 15 16,-6 4-27-16,-4 4 33 15,-2 2-16-15,-3 5 7 16,-4 2 25-16,0 3 5 15,0-4-12-15,2-1-11 16,0-2-9-16,3-4-10 16,-3-6 20-16,2-5-36 15,1-10 9-15,-3 0-69 16,1 0-213-16</inkml:trace>
  <inkml:trace contextRef="#ctx0" brushRef="#br0" timeOffset="3362.2">14480 3551 421 0,'0'0'284'0,"0"0"356"0,0 0-440 16,0 0-94-16,0 0-78 15,0 0 6-15,0 0 5 16,91 32-16-16,-49-32-23 15,12-8-11-15,-9-8-190 16,-5 0-500-16</inkml:trace>
  <inkml:trace contextRef="#ctx0" brushRef="#br0" timeOffset="3670.31">14904 3321 209 0,'0'0'186'0,"0"0"443"16,0 0-369-16,0 0-162 16,0 0-39-16,0 0-2 15,0 0-30-15,44 97 17 0,-30-64-43 16,-1-1 23-1,-2-2-5-15,-2-4-28 0,-2-5 25 16,-3-1-11-16,-2-8-4 16,-2-7-1-16,0-3 0 15,0-2-99-15,-13 0-86 16,-3-10-433-16</inkml:trace>
  <inkml:trace contextRef="#ctx0" brushRef="#br0" timeOffset="4122.02">14888 3391 212 0,'0'0'807'0,"0"0"-491"0,0 0-203 16,0 0-25-16,0 0-72 15,145-60 6-15,-112 50-4 16,-2 3-36-16,-6 6 31 15,-3 1-13-15,-4 0 0 16,-4 1 1-16,-4 11-2 16,0 3 11-16,-3 0-22 15,-1 6 31-15,-2 2-33 16,1 7 25-16,2 3-22 16,2 1 22-16,4-2-6 15,5-6 9-15,4-4-6 16,4-7 7-16,1-10-14 15,-2-5 36-15,-3 0-27 0,-1-8 10 16,-6-12-18-16,-4-8 25 16,-4-2-26-16,-7-2 1 15,0 2 20-15,-12 2-22 16,-12 3 40-16,-4 6-39 16,-7 5 114-16,2 3-68 15,-5 8 16-15,1 3-62 16,1 0 23-16,3 1-19 15,8 12-5-15,9-4-39 16,7 0-273-16,9-8-264 0</inkml:trace>
  <inkml:trace contextRef="#ctx0" brushRef="#br0" timeOffset="5068.31">15842 3287 224 0,'0'0'117'0,"0"0"-94"0,0 0 343 0,0 0 4 16,0 0-147-16,0 0-114 16,0 0-9-16,-6 15-18 0,-6-21-56 15,-3 2-9-15,-1-1 7 16,-1 2-26-16,-4 1 12 15,3 2-2-15,1 0-1 16,1 0 18-16,3 0 7 16,-1 0-31-16,1 0-2 15,2 0 11-15,1 6-33 16,2 4 39-16,3 2-32 16,1 4 26-16,2 0-11 15,2 1 2-15,0-2 4 0,2 2-1 16,11-1 9-1,3-2-26-15,-1-3 31 0,1-1-37 16,2-3 30-16,-2-3-22 16,1-2 19-16,1-2-8 15,-2 0 6-15,-1 0 5 16,1 0-22-16,2 0 26 16,-2 0-40-16,1 0 38 15,1 0-29-15,-1 0 22 16,2 0-13-16,-1 4 7 15,1 4 0-15,2 1-1 16,-3 6-7-16,-5 1 7 16,-2 4 2-16,-7-1-18 15,-4 4 27-15,0 0-20 16,-11-3 20-16,-13-3 21 0,-3-1 36 16,-4-4 19-16,-3-6 51 15,1-6-45-15,2 0 61 16,2 0-119-1,6 0 47-15,4-6-59 0,5 2 8 16,5 1-28-16,5 1 5 16,2 2-7-16,2 0-2 15,0 0 1-15,0 0-79 16,6-3-96-16,19-11-96 16,0 1-14-16,1-1-647 0</inkml:trace>
  <inkml:trace contextRef="#ctx0" brushRef="#br0" timeOffset="5642.48">16370 3555 32 0,'0'0'215'0,"0"0"-130"0,0 0-42 0,0 0-25 16,0 0 23-16,0 0-40 0,0 0 357 16,-6 26-123-16,4-22-76 15,-3 0-47-15,3-1-34 16,0 2-18-16,2-1-37 16,0 0 87-16,0-2-25 15,0 3 46-15,0-4-61 16,0-1 71-16,0 0-72 15,0 0 6-15,0 0-38 16,0 0-30-16,0 0-7 16,0 0-12-16,0-9-132 15,0-6-349-15</inkml:trace>
  <inkml:trace contextRef="#ctx0" brushRef="#br0" timeOffset="5902.03">16328 3379 362 0,'0'0'92'0,"0"0"851"15,0 0-621-15,0 0-126 16,0 0-23-16,0 0-67 15,0 0-86-15,-16 13-20 16,16-10 19-16,0-2-47 16,0 3-9-16,0-4-103 15,2 0-166-15,6 0-498 0</inkml:trace>
  <inkml:trace contextRef="#ctx0" brushRef="#br0" timeOffset="29745.92">2117 13275 224 0,'0'0'122'0,"0"0"-67"0,0 0-33 0,0 0 385 16,-6 9-105-16,1-9-123 15,3 0-73-15,-1-4 25 16,1-4-87-16,2 2 11 16,0 3-27-16,0-2-6 15,0 3-9-15,0 2-7 16,0 0-12-16,0 0 19 16,0 0-29-16,0 0 23 15,0 0-17-15,0 0 16 16,0 0-6-16,0 7 5 15,0 9-4-15,0 5-2 0,0 5 2 16,0 8-6-16,2 3 21 16,3-1-32-16,0-2 29 15,-1-5-13-15,1-10 6 16,-3-3 1-16,0-6-4 16,-2-4 3-16,2-2-12 15,0-1 18-15,-2-2-22 16,0-1 20-16,2 0-17 15,1 0 7-15,6 0-32 16,0-9-105-16,-3-6-177 0</inkml:trace>
  <inkml:trace contextRef="#ctx0" brushRef="#br0" timeOffset="30396.94">2146 13263 481 0,'0'0'307'0,"0"0"-69"0,0 0-84 0,0 0-82 15,0 0-60-15,0 0-12 16,0 0 13-16,-9 32-14 16,16-8 2-16,4 3 36 15,2-2-31-15,3-1 10 16,-1-1 8-16,1-6-9 16,-5-5-2-16,1-4-12 15,-6-4 27-15,1-1-27 16,-3-3 13-16,4 0-14 15,-2 0 30-15,0 0-1 16,3-9-18-16,-2-5-10 16,2-2 6-16,0-3-14 15,-1-1 10-15,2 1-15 0,-1 0 14 16,-3 6-11 0,-2-1 11-16,-1 6-2 0,-1-1 6 15,1 7-5-15,-1 0-2 16,-2 2-11-16,2 0 5 15,0 0-2-15,3 0 3 16,-1 11 12-16,3 3-6 16,-3 6 26-16,3 6-2 15,-2 4 13-15,-3 1-18 16,2 4 48-16,-2-4-45 16,0-7 36-16,1-5-49 15,-3-3 28-15,0-5-29 16,0-4 3-16,0 0 3 15,0-4-13-15,4-3-1 16,1 0-14-16,10 0-80 0,-2-8-139 16,1-6-504-16</inkml:trace>
  <inkml:trace contextRef="#ctx0" brushRef="#br0" timeOffset="30879.07">2537 13604 212 0,'0'0'521'0,"0"0"-264"0,0 0-95 16,0 0-6-16,0 0-56 15,0 0 41-15,0 0-41 16,0 20 1-16,0-20-54 16,0-5 8-16,0-5-31 15,2-3-18-15,0-1-6 16,-2-7 11-16,2 1-27 0,0-6 3 15,3-1 4-15,1-4-43 16,1-1 40-16,2-2-19 16,2 3 30-16,3 4 1 15,-3 1-1-15,-1 6 0 16,2 4 2-16,-3 6-16 16,-1 5 27-16,4 5-24 15,-3 0 21-15,4 7-9 16,-1 13 18-16,1 4-18 15,0 8 16-15,0 1-14 0,0 4 44 16,-1-1-45-16,-1-2 37 16,-2-5-38-16,0-6 32 15,-2-5-30-15,-3-6 18 16,-2-4 2-16,0-4-21 16,-2-2-1-16,2 1 14 15,-2-3-15-15,0 2 8 16,0 0-14-16,0 1-12 15,0 1-21-15,0-4-122 16,-2 0-116-16,-4 0-505 0</inkml:trace>
  <inkml:trace contextRef="#ctx0" brushRef="#br0" timeOffset="31061.07">2616 13551 763 0,'0'0'347'0,"0"0"-31"0,0 0-87 0,0 0-32 16,0 0-119-16,0 0-3 16,0 0-42-16,2 0-27 15,30 0 9-15,1 0-14 16,3 0-2-16,4-8-126 16,-6-1-196-16,-8 0-809 0</inkml:trace>
  <inkml:trace contextRef="#ctx0" brushRef="#br0" timeOffset="31994.72">2142 13098 149 0,'0'0'209'0,"0"0"-107"0,0 0 121 16,0 0-40-16,0 0 21 15,0 0-77-15,0 0 8 16,-22 0-67-16,17 0 22 16,1 0-28-16,-1 0 16 15,3 0-19-15,-1 0-13 16,1 0 8-16,2 0-34 15,-2 0 46-15,2 0-65 0,0 0 38 16,0 0-39-16,0 0 45 16,0 0-15-16,0 0 1 15,0 0 4-15,9-2-34 16,15-5-2-16,10-2 10 16,7 1-24-16,3 2 24 15,3 0-18-15,-1 1 9 16,-1 5 0-16,-5-3 0 15,-4 3-3-15,-5 0 2 16,-4 0-1-16,-5 0-15 16,-7 0 20-16,-3 0-18 0,-5 0 22 15,-5 0-7-15,-2 0 0 16,0 0 11-16,0 0 17 16,0 0-9-16,0 0 13 15,0 0-21-15,0 0-1 16,0 0-9-16,0 0-2 15,8 0-40-15,8 0-137 16,-1 0-173-16</inkml:trace>
  <inkml:trace contextRef="#ctx0" brushRef="#br0" timeOffset="32798.75">3202 13525 537 0,'0'0'316'0,"0"0"-56"16,0 0-60-16,0 0-59 0,0 0-15 15,0 0-25-15,0 0-15 16,-19-2 1-16,17 1-25 16,2 1 56-16,-2-2-40 15,2 2 9-15,0 0-59 16,0 0 31-16,0-3-36 15,0 1-14-15,10 0-4 16,6-3 1-16,4 2-12 16,2-1 8-16,-1 2-21 15,0 2 36-15,0-2-30 0,-1 2 26 16,-3-1-13-16,-1-2 8 16,0 1-8-16,-2 0 0 15,-6 1 0-15,-1-2-17 16,-1 1 30-16,-3 2-26 15,-1 0 21-15,1 0-8 16,-3 0 0-16,2 0 1 16,-2-2 5-16,0 2-5 15,0-2-2-15,0 2-116 16,0-3-97-16,0 0-273 16,0-3-722-16</inkml:trace>
  <inkml:trace contextRef="#ctx0" brushRef="#br0" timeOffset="33175.56">3185 13367 639 0,'0'0'389'0,"0"0"-106"0,0 0-71 0,0 0-38 0,0 0-94 16,0 0 3-16,0 0-67 15,4-7 28-15,19 5-43 16,4 1 35-16,2 1-19 16,-2 0-17-16,1 0 0 15,12-2-8-15,-6-4-39 16,-1-6-431-16</inkml:trace>
  <inkml:trace contextRef="#ctx0" brushRef="#br0" timeOffset="34011.26">4150 12807 377 0,'0'0'262'0,"0"0"-60"0,0 0-43 0,0 0 0 15,0 0-59-15,0 0 21 16,0 0 21-16,0 0-62 16,-58-102-15-16,38 97-54 15,-5 5 24-15,2 0-24 16,0 0-22-16,0 14 19 16,8 3-8-16,6 3 0 0,4 2 1 15,5 1-2-15,0-3 2 16,19-1-12-1,10 0 9-15,4 1-4 0,5-1 2 16,-3 4-3 0,-1-2 8-16,-10 1-1 0,-6-1 0 15,-9 1-6-15,-9-2-1 16,0-2 7-16,-16 0 24 16,-10-1 0-16,-5-8 72 15,-3-1-7-15,2-6 27 16,3-2-19-16,8 0-47 15,5 0-28-15,7 0-22 16,9-2 0-16,0-6-60 16,21 2-194-16,-2-2-274 0</inkml:trace>
  <inkml:trace contextRef="#ctx0" brushRef="#br0" timeOffset="34309.87">4219 12905 825 0,'0'0'409'15,"0"0"-185"-15,0 0-85 0,0 0-131 0,0 0 26 16,0 0-23-16,0 0 19 16,40 111-30-16,-17-87 34 15,1-6-7-15,-1-6-9 16,-2-10 32-16,-2-2 2 0,-6 0 48 15,-4-12-18-15,-2-10-16 16,-3-4-66-16,-2-2 34 16,-2-5-34-16,0 5 9 15,0 1-9-15,0 5-27 16,0-1-139-16,0 9-117 16,0 0-519-16</inkml:trace>
  <inkml:trace contextRef="#ctx0" brushRef="#br0" timeOffset="34844.41">4558 12879 430 0,'0'0'254'16,"0"0"37"-16,0 0-75 16,0 0-93-16,0 0-20 0,23 121-31 15,-21-105-37-15,-2-6 25 16,2-7-51-16,-2-3 36 15,0 0 39-15,0 0 38 16,0-20-78-16,0-1-33 16,0-5-11-16,0 0-47 15,0 2 24-15,-2 5-12 16,2 7 23-16,0 5 17 16,0 5-21-16,0 2 13 15,0 0-9-15,2 2 12 0,11 7-7 16,3 5 7-16,2 1 0 15,1-4-9-15,2 0 20 16,-1-6-22-16,-2-3 22 16,-2-2-12-16,-1 0 2 15,-1-7 5-15,-1-11-6 16,-5-5-43-16,2 2-38 16,-4-4 0-16,1 1 81 15,-3 5 0-15,0 2 5 16,2 7 20-16,-2 6 60 15,0 4-25-15,3 0-45 16,1 4 7-16,4 16-16 16,-1 6 49-16,0 5-33 0,1 1 48 15,0-2-62 1,2-2 47-16,1-1-47 0,2-6 8 16,-2-1-16-1,1-3-98-15,1-3-154 0,-3-7-264 16,-5-2-392-16</inkml:trace>
  <inkml:trace contextRef="#ctx0" brushRef="#br0" timeOffset="35201.21">5013 13038 325 0,'0'0'409'0,"0"0"-55"0,0 0-76 0,0 0-81 0,-31-106-41 16,28 78-70-16,1 2 2 15,2-1-53-15,0 4 37 16,0 0-8-16,7 5-55 15,1 3-9-15,2 1 9 0,-1 5-24 16,-1 6 24 0,2 0-18-16,1 3-3 0,-1 0 12 15,6 12 0-15,0 8-5 16,4 6 4-16,0 1 2 16,2 3-4-16,3 0 6 15,-1-2-22-15,-3-3 38 16,-8 0-25-16,-5-3 13 15,-8-2 14-15,0-2 6 16,-6-4 23-16,-16-4 25 0,-5-5-28 16,-2-5 66-1,3 0-60-15,-1 0-17 0,4 0-23 16,6-7 5 0,5 2-17-16,6 5-2 0,6 0-9 15,0 0-367-15,6 0-281 0</inkml:trace>
  <inkml:trace contextRef="#ctx0" brushRef="#br0" timeOffset="35740.19">5530 12832 975 0,'0'0'351'0,"0"0"-131"0,0 0-32 0,0 0-80 0,0 0-72 0,0 0-36 16,0 0 15-16,4 0-36 15,6 23 38-15,1 3-38 16,-3 5 34-16,2-4-14 15,-2-2 2-15,-1-5 5 16,-3-4 6-16,-2-8-12 16,-2-4 0-16,0-4 0 15,0 0 15-15,-8-6-2 16,-5-15-26-16,-1-2 26 16,5-7-10-16,1-2-2 0,4-1 0 15,4 5 4-15,0 5-3 16,8 3-4-16,9 8-12 15,6 3 2-15,1 9 0 16,3 0 11-16,2 2-6 16,3 17 7-16,-1 1 0 15,0 3-2-15,-2 2 2 16,-10 1-1-16,-5 0-17 16,-14 2 28-16,0-1-11 15,-6-2 2-15,-17-1 61 0,-1-4-22 16,-14 0 6-1,7-5-46-15,4-12-77 0</inkml:trace>
  <inkml:trace contextRef="#ctx0" brushRef="#br0" timeOffset="36622.78">6085 12922 196 0,'0'0'220'0,"0"0"-105"0,0 0-96 0,0 0 10 16,0 0-28-16,0 0 25 16,0 0 95-16,63-36-85 15,-50 29-36-15,0 2 12 16,1 0-26-16,-6 1-36 16,1 3-105-16,-1-1-68 15,-6 2 78-15,0 0 145 0,0-3 40 16,-2 3 207-16,0 0-6 15,0-1-23-15,0-2-39 16,0-1-18-16,0 0-71 16,0 0 5-16,0-2-16 15,0 1 36-15,0-4-13 16,-14 4-35-16,-3-2 5 16,-6 5-35-16,-1 0 52 15,-3 2-39-15,-2 0 13 16,1 0-63-16,1 7 49 15,2 0-27-15,5 7 3 16,2 1-6-16,2 4-17 0,3 3-4 16,4 5 15-1,7 3-32-15,2 2 35 0,0 0-32 16,6 2 32-16,17-2-16 16,6-4 9-16,4-6-9 15,6-8 0-15,-2-6 6 16,-1-8-11-16,-3 0 17 15,-4 0-24-15,4-26-48 16,-8 3-131-16,-10 2-303 0</inkml:trace>
  <inkml:trace contextRef="#ctx0" brushRef="#br0" timeOffset="36796.19">6011 13022 836 0,'0'0'484'0,"0"0"-272"0,0 0-14 0,0 0-123 0,0 0-39 16,0 0-30-16,0 0 21 15,67 4-26-15,-7-18-2 16,-6-4-136-16,-4 0-569 0</inkml:trace>
  <inkml:trace contextRef="#ctx0" brushRef="#br0" timeOffset="37089.26">6576 12801 992 0,'0'0'341'0,"0"0"-110"16,0 0-126-16,0 0-26 16,0 0-56-16,0 0 9 15,0 0-1-15,6 117-30 16,5-89 2-16,-1-3 18 16,-2-6-34-16,1-3 13 15,-3-6 0-15,-1-9-115 0,-2-1-136 16,-1 0-846-16</inkml:trace>
  <inkml:trace contextRef="#ctx0" brushRef="#br0" timeOffset="37523.41">6566 12891 727 0,'0'0'400'16,"0"0"-157"-16,0 0-64 15,0 0-19-15,0 0-117 16,0 0-10-16,0 0-21 0,8-32-11 16,7 24 7-16,1 7-7 15,3 1-1-15,6 0-5 16,0 0 4-16,4 9-1 15,2 8-16-15,-2 3 21 16,-2 2-10-16,-6 4 14 16,-5 1-7-16,-9 6 0 15,-7-1 9-15,-2-2 3 16,-21-4 10-16,-8-4 70 16,-2-8 5-16,-3-6 69 15,1-6-78-15,4-2 28 16,6 0-70-16,4-10 12 15,6-2-27-15,4 0-24 0,6 2-7 16,5 0 9 0,0 1-25-16,19-4-192 0,7 3-170 15,3-2-671-15</inkml:trace>
  <inkml:trace contextRef="#ctx0" brushRef="#br0" timeOffset="37958.75">6941 13050 791 0,'0'0'409'0,"0"0"-146"16,0 0-64-16,0 0-56 0,0 0-111 16,0 0 11-16,0 0-42 15,0-65 18-15,0 44-5 16,-2-2-14-16,2 2 0 15,0 1-15-15,0-1 2 16,0 6-6-16,0 2 18 16,0 5-2-16,7 2 3 15,-1 4 0-15,5 2-6 16,5 0 6-16,-1 2-6 16,8 15-7-16,-3 5 8 15,3 3-8-15,-2 1 15 16,0 3-15-16,-3-3 26 15,-5-4-12-15,-5-2 21 16,-5-4-3-16,-3-6 34 0,0-2 26 16,-9-6 134-16,-11-2-96 15,-2 0-7-15,-3 0-88 16,5-8 28-16,5-4-39 16,1 1-11-16,7 4-42 15,7-9-226-15,0 4-83 16,0-2-761-16</inkml:trace>
  <inkml:trace contextRef="#ctx0" brushRef="#br0" timeOffset="38175.87">7220 12805 664 0,'0'0'505'0,"0"0"-362"0,0 0-74 0,0 0 9 0,0 0-5 0,0 0-28 15,0 0 23-15,56 118-21 16,-52-91 27-16,0-6-67 16,-1-8-2-16,-1-3 11 15,-2-4-10-15,0-6-6 16,0 0-130-16,-9 0-197 16,-7-6-484-16</inkml:trace>
  <inkml:trace contextRef="#ctx0" brushRef="#br0" timeOffset="38554.37">7195 12956 436 0,'0'0'307'0,"0"0"-80"16,0 0-27-16,0 0-47 16,0 0-74-16,0 0-78 0,0 0 17 15,34-75-17-15,-16 68-2 16,1 2-4-16,-1 1 5 16,1 3 9-16,-4 1-8 15,1 0 22-15,-3 0-7 16,0 0 35-16,1 5-8 15,-1 5 34-15,-4 7-68 16,0-1 26-16,-3 4-22 16,-1 2 21-16,4-2-9 15,0-2-11-15,4-4-3 16,3-4-10-16,1-9 39 0,4-1-40 16,-1 0 25-1,-3-9-18-15,-1-9 19 0,-5-4-11 16,-5-2 7-16,-2-4 1 15,-4 2-4-15,-4 0 17 16,-19 1-35-16,-11 5 40 16,-4 8-40-16,2 10-2 15,3 2-19-15,6 11-20 16,16 20-82-16,7-2-161 16,4-8-82-16</inkml:trace>
  <inkml:trace contextRef="#ctx0" brushRef="#br0" timeOffset="38813.33">7699 12726 848 0,'0'0'237'0,"0"0"-127"0,0 0 90 0,0 0-99 0,0 0 5 16,5 136-53-16,16-90 14 16,4 2-50-16,-2 4 21 15,-3 0 2-15,-7 2-30 16,-7-4-10-16,-6-6 10 16,-6 2-23-16,-17-13-150 15,-3-13-1075-15</inkml:trace>
  <inkml:trace contextRef="#ctx0" brushRef="#br0" timeOffset="40486.69">4413 13607 758 0,'0'0'256'0,"0"0"-75"0,0 0-44 16,0 0 7-16,0 0-67 16,0 0-7-16,0 0-8 15,-22-2-32-15,22 2 11 16,0 0-40-16,0-1 32 15,0-2-26-15,18 2 27 16,4-3-33-16,9-3 31 16,5 1-13-16,5 1-19 15,3-2 0-15,3 0 6 16,-1 0-18-16,1 1 28 0,0 1-32 16,-4-2 32-16,-1 2-26 15,0 2 20-15,1-1-8 16,-1 2 2-16,-3 0-3 15,4-4-2-15,-1 0 2 16,1-4-14-16,-1-2 28 16,0-1-30-16,-1 2 27 15,-3-1-12-15,1 2 5 16,-3 4-4-16,0 4-2 16,-4 2 2-16,1 0-11 15,-2 0 16-15,0 0-22 0,3 4 29 16,-5-2-23-1,2 0 20-15,-4-2-9 0,0 0 5 16,-6 0-6-16,2 2 0 16,-3 3 0-16,-1-2-16 15,0 1 29-15,1-2-26 16,-1 1 26-16,4 0-12 16,4-3 0-16,2 0-1 15,2 0 1-15,2 0 11 16,1-3-24-16,-3 0 18 15,0 3-25-15,-4 0 31 16,0 0-24-16,-5 0 19 16,3 3-7-16,-3 6 7 15,0 1-7-15,1-3 0 16,2-2 0-16,-2 1-19 0,0 0 37 16,-1-3-36-16,1 4 33 15,-2 0-23-15,4-2 16 16,2-1-5-16,4-1 6 15,3-3-8-15,1 0-2 16,1 0 7-16,4 0-25 16,0 0 32-16,3 0-26 15,-3 5 21-15,0 2-8 16,0-2 0-16,-2 1 1 16,0-2-2-16,2-1 2 15,0-3-7-15,2 0 27 16,0 0-26-16,3 0 13 0,-3-3 12 15,1-1-19 1,-3 4 12-16,0-2-2 0,-1 2-11 16,-6 0 0-16,-4 0 0 15,0 0-6-15,-5 0 18 16,-2 0-24-16,-1 0 24 16,-4 0-11-16,-1 0 0 15,-1 4 0-15,-3 1-1 16,1 0 0-16,3-5-23 15,-1 2-194-15,-3-2-479 0</inkml:trace>
  <inkml:trace contextRef="#ctx0" brushRef="#br0" timeOffset="41384.03">4716 14066 884 0,'0'0'284'0,"0"0"-121"0,0 0-71 0,0 0 18 0,0 0-31 16,0 0 7-16,0 0 17 15,-19-37-28-15,16 37 10 16,3 0-54-16,0 0-6 16,0 0-14-16,0 0-22 15,0 16 14-15,0 3-3 16,0 8 12-16,0 2-10 0,0 0-4 16,0-1 8-1,0-5-15-15,5-4 23 0,-3-5-28 16,0-4 28-1,-2-2-23-15,2-6 9 0,3-2-107 16,-1 0-136-16,-2 0-323 0</inkml:trace>
  <inkml:trace contextRef="#ctx0" brushRef="#br0" timeOffset="41620.68">4716 14066 626 0,'0'0'307'16,"0"0"-177"-16,0 0-46 15,0 0 55-15,0 0-56 16,0 0 61-16,0 0-22 0,83 71-40 16,-56-49-46-16,2-8-4 15,-2-2-22-15,-5 3 8 16,0-12-6-16,-6 3-12 15,-1-3-6-15,1-3-108 16,-5 0-139-16,-5 0-515 0</inkml:trace>
  <inkml:trace contextRef="#ctx0" brushRef="#br0" timeOffset="41854.37">4990 14022 618 0,'0'0'216'16,"0"0"27"-16,0 0 20 15,0 0-96-15,0 0-11 16,0 129-71-16,0-95 11 16,0-2-58-16,2-6 0 15,4-6-21-15,0-4-16 16,3-11-2-16,13-5-65 15,-1-9-115-15,-4-8-635 0</inkml:trace>
  <inkml:trace contextRef="#ctx0" brushRef="#br0" timeOffset="42067.12">5160 14069 889 0,'0'0'237'0,"0"0"-47"16,0 0-7-16,0 0-32 16,0 0-113-16,0 0 68 15,0 0-40-15,38-48 13 16,-38 42-54-16,0-1-1 16,0 3-24-16,0 2-231 15,0 2-704-15</inkml:trace>
  <inkml:trace contextRef="#ctx0" brushRef="#br0" timeOffset="42356.16">5505 14037 846 0,'0'0'510'16,"0"0"-279"-16,0 0-51 15,0 0-119-15,0 0-52 16,0 0 2-16,0 0-9 0,10 92-4 16,-2-60 20-16,-1-4-32 15,-1-5 28-15,2-2-23 16,-2-5 9-16,-4-7-59 15,1-2-196-15,-3-5-649 0</inkml:trace>
  <inkml:trace contextRef="#ctx0" brushRef="#br0" timeOffset="42652.21">5523 14057 643 0,'0'0'239'15,"0"0"-61"-15,0 0-32 16,0 0-81-16,0 0-4 16,121-28-14-16,-88 42-26 0,0 7 8 15,-1 8-29-15,-3 0 34 16,-11 3-33-16,-5-3 45 16,-11 0 22-16,-2-2 44 15,0-8-39-15,-15-2 52 16,-5-3 40-16,-5-6-19 15,0-4-32-15,4-4-63 16,0 0 17-16,6 0-67 16,5 0-2-16,10-10-5 15,0-2-139-15,19 0-452 0</inkml:trace>
  <inkml:trace contextRef="#ctx0" brushRef="#br0" timeOffset="43069.88">5876 14275 1043 0,'0'0'391'15,"0"0"-167"-15,0 0-43 16,0 0-102-16,0 0 6 16,0 0-50-16,0 0-16 15,-25-116-5-15,25 86-13 16,0 6-2-16,0 2 8 15,0 3-29-15,0 7 31 16,2 5-20-16,5 5 0 16,-1 2 10-16,8 0-9 0,1 0-4 15,6 7 13-15,4 9-14 16,4 2 3-16,2 3-41 16,2 1 43-16,0 0-2 15,-1 0 4-15,-10 0 16 16,-7-3-8-16,-6 2 11 15,-9-5-1-15,0 0 40 16,-9-2 27-16,-16-2 69 16,-4-2-66-16,0-4 4 15,4-4-73-15,2-2 30 16,7 0-38-16,16-12-3 16,0-6-254-16,0-3-515 0</inkml:trace>
  <inkml:trace contextRef="#ctx0" brushRef="#br0" timeOffset="43284.97">6310 14055 104 0,'0'0'1190'0,"0"0"-977"16,0 0-120-16,0 0-25 15,0 0 11-15,0 0-19 16,38 124-20-16,-34-86-2 15,3-8-24-15,-2-2-20 16,-3-10 24-16,0-7-22 0,1-8 4 16,-1-3-12-1,-2-14-89-15,0-4-551 0</inkml:trace>
  <inkml:trace contextRef="#ctx0" brushRef="#br0" timeOffset="43681.79">6296 14119 945 0,'0'0'256'16,"0"0"-98"-16,0 0-103 15,0 0-15-15,0 0-39 16,0 0 18-16,130-57-12 16,-103 52-7-16,-1 5 0 15,-1 0 0-15,-5 4 39 16,-5 14-38-16,1 6 40 0,-3 6-27 15,1 2 63-15,1 3-40 16,2-9 1-16,3-1-9 16,1-6-9-16,4-8 4 15,-2-3-17-15,-1-6 21 16,-2-2-22-16,-2 0-3 16,-3-2 11-16,-5-12 5 15,-4-3-4-15,-4-10-14 16,-2-4 6-16,-2-1-5 15,-16-2 95-15,-9 1-39 0,-2 7 33 16,-2 8-44 0,0 9 15-16,2 9-56 0,7 4 11 15,6 19-17-15,10 3-89 16,8 0-103-16,20-6-123 16,5-8-288-16</inkml:trace>
  <inkml:trace contextRef="#ctx0" brushRef="#br0" timeOffset="43935.81">6921 13896 1205 0,'0'0'327'0,"0"0"-182"0,0 0-19 0,0 0-107 15,0 0 0-15,0 0-5 0,13 117 4 16,12-82-17-16,-3 6 10 16,-4 1 3-16,-9 4-13 15,-7-6 4-15,-2 1 15 16,-2-2-24-16,-25 1 4 16,5-13-6-16,2-12-384 0</inkml:trace>
  <inkml:trace contextRef="#ctx0" brushRef="#br1" timeOffset="46197.97">2130 15901 743 0,'0'0'412'0,"0"0"-203"0,0 0-58 0,0 0-52 16,0 0-37-16,0 0-41 16,0 0 37-16,-24-42-46 15,22 38 46-15,-1 4-13 16,1-4 35-16,2 4 12 16,-2 0-35-16,2 0-23 0,0 0-27 15,0 8-14 1,0 14 4-16,7 10-18 0,4 0 42 15,2 9-24 1,-2-5 6-16,1-2 3 0,-4-3 5 16,-1-6-10-16,0-4 5 15,-2-9 4-15,-3-7 2 16,-2-1 1-16,2-4-5 16,-2 0-8-16,4 0 75 15,3 0-23-15,5 0-21 16,0 0 15-16,1 0-43 15,-1-4 3-15,-1 4 13 16,-1-5-35-16,-2 5 31 16,-1 0-30-16,-1 0 25 0,1 0-10 15,0 0 5-15,-3 0-5 16,3 5-11-16,-3 1-110 16,-2-2-95-16,3-4-154 15,-5 0-665-15</inkml:trace>
  <inkml:trace contextRef="#ctx0" brushRef="#br1" timeOffset="46440.52">2173 15940 616 0,'0'0'635'0,"0"0"-338"0,0 0-100 0,0 0-33 16,0 0-24-16,0 0-72 15,0 0-46-15,-5-17-6 16,28 17-29-16,1 0 13 16,12 0-108-16,-7 0-241 15,-4-8-867-15</inkml:trace>
  <inkml:trace contextRef="#ctx0" brushRef="#br1" timeOffset="47116.17">2363 15883 704 0,'0'0'290'0,"0"0"-89"0,0 0-10 16,0 0-82-16,0 0 27 15,0 0 1-15,0 0-85 16,-17-18-37-16,15-4-3 16,2-2-24-16,0 2-38 15,0-5-30-15,0 6-72 16,0 3 35-16,0 4 24 16,0 2 71-16,0 7 22 15,0 5 16-15,0 0-7 16,0 0 5-16,0 0-5 15,0 12 10-15,0-1 39 0,0 7-3 16,0-1 53 0,0 6-22-16,2 3-31 0,10 3-11 15,3 0-37-15,4 3 14 16,3 3-5-16,2-8-19 16,1 4 15-16,-5-4-3 15,-1 0-8-15,-3-5 9 16,-5-4-3-16,3-6-6 15,-5 2-2-15,-3-4 2 16,2 3-11-16,-4-4 10 16,-4-1 0-16,0 2-40 15,0 2 21-15,-2 2-25 16,-12 0 3-16,-1 4 24 16,-3 1 11-16,-1 2-4 0,2 9 10 15,-1 2-15-15,5 4 30 16,1-2-12-16,6 3-2 15,1-2 13-15,3-10 10 16,0-4-2-16,2-9 5 16,0-7-16-16,-2-5 78 15,2 0 40-15,0-8 56 16,-2-14-119-16,2-11-21 16,-2 0-39-16,-3-4 1 15,0 6-5-15,1 0 6 16,-3 8-16-16,3 6-7 0,2 8-21 15,2-2-173-15,0 7-75 16,0 0-546-16</inkml:trace>
  <inkml:trace contextRef="#ctx0" brushRef="#br0" timeOffset="48681.17">3196 15727 578 0,'0'0'233'0,"0"0"4"0,0 0-58 16,0 0-73-16,0 0-47 16,0 0 17-16,0 0-52 15,-84-8 40-15,63 24-33 16,3 7 17-16,5-2-20 16,2 7-9-16,6-2 3 15,5 0-21-15,0 6 2 16,12-3 13-16,12 1-32 0,5-2 32 15,7 2-13-15,2-4-2 16,-3 2 0-16,-3-6 1 16,-8 0-1-16,-9-8-2 15,-7-1 2-15,-8-4 12 16,0-1-13-16,-12 2 61 16,-11-5-26-16,0-2 38 15,-2 1-29-15,-2-4-14 16,5 0-1-16,2 0-23 15,4-4 1-15,8 4 13 16,5-3-37-16,3-2 17 16,0 1-78-16,15-7-169 15,8 4-35-15,0-3-1116 0</inkml:trace>
  <inkml:trace contextRef="#ctx0" brushRef="#br0" timeOffset="48943.83">3337 15909 874 0,'0'0'302'0,"0"0"-109"0,0 0-14 16,0 0-102-16,0 0-45 16,0 0-12-16,0 0 12 15,15 72 5-15,-4-41-26 16,5-7 22-16,0-4-26 0,1-6 18 15,-1-4-18-15,-3-10 62 16,-1 0 14-16,-4-2 45 16,-1-14-40-16,-5-10-57 15,0 2-26-15,-2-7 15 16,0 5-28-16,0 3 8 16,0-3-1-16,0 7-207 15,5 1-194-15</inkml:trace>
  <inkml:trace contextRef="#ctx0" brushRef="#br0" timeOffset="49460.95">3644 15927 867 0,'0'0'282'0,"0"0"-66"15,0 0-87-15,0 0-26 16,0 0-75-16,0 0 11 15,0 0-14-15,11 85 3 16,-11-85 53-16,0-4-25 16,0-10-40-16,0-7-4 15,0 2-24-15,-2-3-39 16,-3-1 27-16,3 5-12 16,2 6 36-16,0 7 1 15,0 5-1-15,0 0-1 16,0 0-17-16,16 0-1 15,4 9 30-15,2 5-22 0,3-2 20 16,2-1-9-16,0-4 1 16,-4-2-1-16,0-5 0 15,-5 0-5-15,-5-12-14 16,-4-7 25-16,-2-3-18 16,-2-2 14-16,-3 2-14 15,-2 0 24-15,2 1-12 16,-2 6 12-16,0 7-2 15,0-1 45-15,2 9-9 16,2 0-13-16,3 0-14 16,5 19-19-16,-2 6 1 15,2 6 56-15,-1 5 14 0,0 4-1 16,-2 1-1-16,2 3-36 16,0-2-27-16,1-3 13 15,7 6-38-15,2-15-165 16,-3-12-192-16</inkml:trace>
  <inkml:trace contextRef="#ctx0" brushRef="#br0" timeOffset="49877">4115 16075 1239 0,'0'0'346'0,"0"0"-131"0,0 0-138 0,0 0-14 0,-18-120-61 16,18 88-2-16,0 0 16 0,0 6-15 16,0 0 8-16,0 8-9 15,0 4 0-15,2 4 0 16,2 3-13-16,5 7-8 16,0 0 19-16,2 3-12 15,5 15 13-15,4 4 2 16,2 2-1-16,1 6 5 15,4 1-4-15,-6 1-2 16,2-6 3-16,-5 1-13 16,-9-4 26-16,-7-1-24 15,-2-4 18-15,-4 3 41 16,-17-2 44-16,-6-9 22 0,-2-2 7 16,0-4 10-16,3-4-2 15,4 0-95-15,6 0 2 16,5-8-29-16,9 1-13 15,2-4 4-15,17-4-277 16,3-2-626-16</inkml:trace>
  <inkml:trace contextRef="#ctx0" brushRef="#br0" timeOffset="50310.21">4435 15954 960 0,'0'0'307'0,"0"0"-223"16,0 0 68-16,0 0-65 16,0 0-39-16,0 0-19 15,0 0-27-15,81 90-2 16,-79-86 12-16,-2-4 4 16,0 0-9-16,0 0 91 15,-2-22-82-15,-10-1 19 16,1-9-35-16,3-2 10 15,1 3-8-15,2-1 6 16,5-1-16-16,0 8 9 16,10 8-17-16,9 2 19 15,4 12-13-15,6 3 5 16,0 0 5-16,6 9 0 16,1 8-10-16,2 9 9 0,-2-2 1 15,-7 6-17-15,-10 6 33 16,-9-4-16-16,-10 3 14 15,0-3 87-15,-14-10 49 16,-9-4-3-16,0-5-21 16,0-10-64-16,1-1-29 15,4-2-33-15,4 0-24 16,6-14-705-16</inkml:trace>
  <inkml:trace contextRef="#ctx0" brushRef="#br0" timeOffset="51008.23">5098 15881 123 0,'0'0'85'0,"0"0"29"16,0 0 73-16,0 0 15 0,0 0-64 16,0 0 74-16,0 0-6 15,15-16-15-15,-15 16-30 16,0-6-60-16,0-2-35 16,-5 5-34-16,-5-8 35 15,-9 7-54-15,-2 0 37 16,-4 4-29-16,-4 0 23 15,2 0-11-15,0 8-14 16,3 10 5-16,4 1-23 16,2 2 13-16,5-1 4 15,6 2-36-15,4 4 36 16,3-3-24-16,3 3 13 16,17-2 2-16,9 6 7 0,7-9-15 15,3 2-1 1,6-5 16-16,-3-10-29 0,-1-6 13 15,-5-2-74-15,-3-14-90 16,-8-8-131-16,-12 0-474 0</inkml:trace>
  <inkml:trace contextRef="#ctx0" brushRef="#br0" timeOffset="51157.1">4955 16026 641 0,'0'0'683'15,"0"0"-409"-15,0 0-52 16,0 0-7-16,0 0-158 16,0 0-30-16,0 0-14 15,122-28-26-15,-66 16-135 0,-2-3-338 0</inkml:trace>
  <inkml:trace contextRef="#ctx0" brushRef="#br0" timeOffset="51381.01">5461 15790 1237 0,'0'0'261'0,"0"0"-133"16,0 0-74-16,0 0 18 16,0 0-51-16,9 123-7 15,5-86-3-15,-1-9-11 0,-3-3 0 16,0-11-53-16,-4-5-50 15,-1-9-88-15,-5 0 98 16,0-18-241-16,0-9 16 16,-7 1 53-16</inkml:trace>
  <inkml:trace contextRef="#ctx0" brushRef="#br0" timeOffset="51608.59">5461 15790 188 0,'116'-52'236'0,"-94"67"-65"15,5 2 104-15,2 12-133 16,-3 1-51-16,-5 6 31 16,-10-2 9-16,-11 4 25 15,0-2-18-15,-13-1 47 16,-14-5-53-16,2-10-1 0,0-3-39 16,4-14-56-16,5-1 1 15,3-2-25-15,3 0-24 16,10-18-22-16,10-4-231 15,9-1-508-15</inkml:trace>
  <inkml:trace contextRef="#ctx0" brushRef="#br0" timeOffset="51975.6">5876 16036 1011 0,'0'0'542'0,"0"0"-241"15,0 0-95-15,0 0-47 0,0 0-104 16,0 0-15-16,-23-118-40 16,19 87 15-16,2-1-7 15,0 2-7-15,2 4-2 16,0 6 2-16,0 2-23 16,0 6 3-16,0 7-27 15,6 5-56-15,7 0 34 16,5 5 26-16,2 13 19 15,2 5 21-15,1 3-23 16,-3 6 25-16,-5-6-19 16,-6-1 9-16,-7 3 20 15,-2-5-7-15,0-2 28 0,-17-6 42 16,-3-3 11-16,2-2-46 16,0-10-17-16,7 0-15 15,11 0-12-15,0-14-124 16,0-7-400-16</inkml:trace>
  <inkml:trace contextRef="#ctx0" brushRef="#br0" timeOffset="52164.24">6239 15767 618 0,'0'0'257'0,"0"0"16"16,0 0-63-16,0 0-91 0,36 124-10 15,-28-88-80 1,-1-6 2-16,-3-1-21 0,2-7 4 16,-4-8-14-16,-2-14 0 15,0 0-42-15,0-14-96 16,0-8-1225-16</inkml:trace>
  <inkml:trace contextRef="#ctx0" brushRef="#br0" timeOffset="52544.49">6179 15848 1167 0,'0'0'274'0,"0"0"-43"15,0 0-86-15,0 0-60 16,0 0-85-16,0 0 0 16,0 0-18-16,73-44-33 0,-48 44 19 15,-2 3-3 1,0 15 26-16,4 5 0 0,2 4 8 15,2 4 2-15,3-1-1 16,1-3 7-16,2-4-5 16,-4-6-2-16,-2-4 1 15,-6-7-2-15,-4-6 8 16,-4 0-8-16,-7 0 2 16,-3-14 32-16,-2-13-32 15,-5 0 15-15,0-4-2 16,0-9-14-16,-18 5 11 15,-5-6-9-15,-1 9 24 16,2 6-16-16,2 8-20 16,5 14 10-16,3 4-1 0,5 4-26 15,7 18-14-15,5 2-86 16,19-2-62-16,3-5-320 0</inkml:trace>
  <inkml:trace contextRef="#ctx0" brushRef="#br0" timeOffset="52798.06">6796 15663 901 0,'0'0'491'0,"0"0"-332"0,0 0-26 15,0 0-75-15,0 0-42 0,0 0-1 16,0 0-22-16,54 86 18 15,-32-52-22-15,-4 2 24 16,-3 2-10-16,-5 0 4 16,-6-1-7-16,-4-6 0 15,0-4 1-15,0-9-8 16,-7-9-94-16,0-4-482 0</inkml:trace>
  <inkml:trace contextRef="#ctx0" brushRef="#br0" timeOffset="54033.64">7440 16029 459 0,'0'0'710'0,"0"0"-424"0,0 0-52 16,0 0-50-16,0 0-79 16,0 0 24-16,0 0-74 15,-24 0 2-15,33 0-55 16,11 0 23-16,6 0-15 15,6 0-10-15,1 0 0 16,-2-3 1-16,-4-1-14 16,-2-5-55-16,-5 4-79 0,0 0-75 15,-6 0-74 1,-6 1-186-16</inkml:trace>
  <inkml:trace contextRef="#ctx0" brushRef="#br0" timeOffset="54223.4">7418 15906 1272 0,'0'0'297'16,"0"0"-38"-16,0 0-53 15,0 0-93-15,0 0-82 16,0 0-31-16,116-5-71 15,-65-5-519-15</inkml:trace>
  <inkml:trace contextRef="#ctx0" brushRef="#br0" timeOffset="55037.93">8098 15758 98 0,'0'0'931'0,"0"0"-438"0,0 0-219 0,0 0-40 16,0 0-107-16,0 0-103 16,0 0-24-16,-18-5-27 15,22 27 26-15,10 7 2 16,1 0 11-16,-3 3-11 15,-3-2 4-15,-3-10 2 16,-1 1-7-16,-5-12 0 16,2-4 7-16,-2-5-1 15,0 0-5-15,0 0 0 16,0-18-1-16,0-5-41 16,0-5-49-16,0 2-39 0,0 0 54 15,0 4 23-15,0 8 51 16,5 5-32-16,4 9 31 15,4 0-34-15,7 6 25 16,5 11 20-16,4 9-9 16,4-2 6-16,0 0-6 15,-1 1-1-15,-8-8 1 16,-4-4 3-16,-9-4-3 16,-6-9 55-16,-5 0 45 15,0 0 111-15,0-18-112 16,0-12-64-16,-5-5-16 15,-1-11-19-15,-4 0 0 16,4-5 6-16,2 1-21 16,4 4 5-16,0 7-15 0,0 7-189 15,12 9-106-15,0 10-687 0</inkml:trace>
  <inkml:trace contextRef="#ctx0" brushRef="#br0" timeOffset="55236.39">8493 15647 1156 0,'0'0'378'0,"0"0"-79"0,0 0-55 0,0 0-49 0,0 0-53 15,0 0-72-15,0 0-37 0,-29-36-26 16,29 36-14-16,2 0-161 15,15 0-329-15,1 0-748 0</inkml:trace>
  <inkml:trace contextRef="#ctx0" brushRef="#br0" timeOffset="55437.85">8691 15683 1137 0,'0'0'142'16,"0"0"-36"-16,0 0-25 16,0 0-4-16,14 107-40 0,1-81 12 15,1-3-40-15,-1-3 5 16,-1-5-14-16,-3-14-58 16,-3-1-134-16,-2 0-403 0</inkml:trace>
  <inkml:trace contextRef="#ctx0" brushRef="#br0" timeOffset="55677.5">8722 15679 785 0,'0'0'216'15,"0"0"-100"-15,0 0-15 16,0 0-80-16,0 0 3 16,0 0-24-16,0 0 7 15,120-18 1-15,-95 43-8 0,-5 1 12 16,-2 6 12-1,-7-1 71-15,-11 1 16 0,0-2 28 16,-2 2-11-16,-18-6 7 16,-3-6-53-16,4 1-16 15,1-12-28-15,7-4-28 16,7-5-10-16,4-13-230 16,0-4-756-16</inkml:trace>
  <inkml:trace contextRef="#ctx0" brushRef="#br0" timeOffset="56070.56">9097 15976 191 0,'0'0'758'0,"0"0"-413"0,0 0 34 15,0 0-226-15,0 0-61 16,0 0-54-16,0 0-11 15,-16-133-20-15,12 101 5 16,-1-4-3-16,5 2-9 16,0 5 0-16,0 4 0 15,0 7-16-15,0 0 13 16,0 9-3-16,2 5-17 16,9 4 23-16,5 0-21 0,4 16 21 15,7 7 1 1,4 0-1-16,2 4 0 0,1-1 0 15,-5-2-11-15,-7 1 19 16,-8-2-16-16,-8-5 16 16,-6 4 14-16,0-6 36 15,-6-2-4-15,-8-3-19 16,1-4-25-16,1-7-10 16,6-4-47-16,4-18-221 0</inkml:trace>
  <inkml:trace contextRef="#ctx0" brushRef="#br0" timeOffset="56294">9523 15661 986 0,'0'0'209'0,"0"0"-11"15,0 0 7-15,19 106-109 16,-15-66-14-16,4-4-50 15,-2-2 27-15,1-5-49 16,-1-8 37-16,0-7-33 16,-4-5-5-16,0-5-9 15,0-4 6-15,0-4-16 16,3-14-134-16,-5-1-419 0</inkml:trace>
  <inkml:trace contextRef="#ctx0" brushRef="#br0" timeOffset="56738.61">9396 15781 499 0,'0'0'743'0,"0"0"-544"15,0 0 35-15,0 0-56 16,0 0-102-16,0 0-75 16,0 0-1-16,64-23-39 15,-32 18-2-15,-3 5-23 16,2 0 54-16,-4 0-11 15,-1 0 21-15,-2 0 1 16,1 8-1-16,0 6 0 16,-1 1 11-16,3-1-7 15,-1 7 9-15,1-3-13 16,-2 4 21-16,-3-4-20 0,1-4 6 16,-4-2-6-16,-1-8 5 15,-2-4 7-15,0 0 39 16,-8-16-51-16,-1-6 27 15,-3-2-20-15,-4-8 15 16,0-3-5-16,-11 4 46 16,-11 1 29-16,-4 7-37 15,-3 9-43-15,0 7-3 16,4 7-16-16,7 0 15 16,5 8-18-16,9 10-42 15,4 0-4-15,0-3-43 16,10 5-18-16,26-11-68 15,-3 1-121-15,1-6-411 0</inkml:trace>
  <inkml:trace contextRef="#ctx0" brushRef="#br0" timeOffset="57003.25">10115 15499 1124 0,'0'0'271'0,"0"0"-81"0,0 0-67 0,0 0-79 16,0 0-25-16,0 0-5 15,0 0-12-15,-42 106 11 16,59-73-23-16,4 6 20 0,1-4-1 16,1 2-2-1,-1-5-7-15,-2 3 0 0,-5-8 0 16,-5 4-14-16,-8 1 27 15,-2-2-29-15,-14 5 11 16,-10-8-108-16,-3-9-1134 16</inkml:trace>
  <inkml:trace contextRef="#ctx0" brushRef="#br0" timeOffset="57937.78">10551 16034 1035 0,'0'0'315'0,"0"0"-16"0,0 0-104 0,0 0-19 0,0 0-105 16,0 0-15-16,0 0-39 15,-54 14-16-15,54-6-2 16,2 2 10-16,11-1-18 16,3 0 22-16,1-6-26 15,1-3 17-15,-1 0-20 16,-5 0 16-16,-1-7-19 15,-6-3 9-15,-5-4 1 16,0 2 3-16,0 2 12 16,-13 2 11-16,-6 8-16 0,2 0 17 15,1 0-5-15,3 0-4 16,7 8-9-16,6 6-8 16,4 0-156-16,15-10-334 0</inkml:trace>
  <inkml:trace contextRef="#ctx0" brushRef="#br0" timeOffset="58301.1">10809 15767 766 0,'0'0'408'0,"0"0"-239"0,0 0-71 0,0 0 18 0,0 0-84 15,0 0 0-15,0 0-22 16,20 124 4-16,-11-95-13 15,-1-8 5-15,-3-5-4 16,0-5-2-16,-1-8-1 16,-2-3-22-16,3 0 4 15,-3-16-111-15,0-16-45 0,-2 0-316 16,2 3-299-16</inkml:trace>
  <inkml:trace contextRef="#ctx0" brushRef="#br0" timeOffset="58637.15">10809 15767 616 0,'58'-6'371'16,"-61"6"-136"-16,3 0-34 15,0 0-147-15,0 6-11 16,0 11-12-16,0 6 11 16,7-1-8-16,7 0-27 15,1-4-7-15,3-8 13 16,2-2-16-16,-2-8 19 16,2 0-26-16,0 0 22 15,-2-10-4-15,-3-10 1 16,-3-1-9-16,-1-4-6 0,-3 4-13 15,0-6 6-15,-4 5 16 16,-2 8-21-16,0-1 36 16,0 12-7-16,1 3 7 15,1 0-1-15,0 18 59 16,4 8 10-16,0 11 4 16,1 2-48-16,0 1 25 15,2 4-53-15,0-3-22 16,7-9 16-16,0-5-16 15,15-6-166-15,-6-11-208 16,-2-6-956-16</inkml:trace>
  <inkml:trace contextRef="#ctx0" brushRef="#br0" timeOffset="58983.68">11276 16012 753 0,'0'0'360'15,"0"0"-66"-15,0 0-105 16,0 0-39-16,-4-117-110 15,4 87-5-15,0 4-24 16,0 3 7-16,0 4-18 16,2 3 8-16,0 5 27 15,1 4 2-15,-3 2 26 16,3 5-56-16,1 0 11 16,2 0-17-16,3 0-2 15,7 12-4-15,-1 8 5 16,6 1 0-16,1 7 2 0,-2 2-4 15,2-4-2 1,-1-1-14-16,-4-5 14 0,-1-5-11 16,-5-2 28-16,-2-10-14 15,-9 2 2-15,0-1-1 16,-5-3 11-16,-19 4 11 16,-7-1 5-16,-5 0-27 15,2-4 24-15,3 4-24 16,0-4-44-16,8 0-246 15,8-4-853-15</inkml:trace>
  <inkml:trace contextRef="#ctx0" brushRef="#br0" timeOffset="59466.91">10719 15579 578 0,'0'0'522'0,"0"0"-207"0,0 0-16 0,0 0-76 0,0 0-73 0,0 0 0 16,0 0-46-16,-48-36 8 15,48 31-58-15,19-3 7 16,10 4-31-16,14 2-29 16,10 0-1-16,9-4 12 15,6 2-33-15,3-4 15 16,0 3-11-16,-9 0-109 0,-6 1 42 16,-11 4-5-16,-13 0 27 15,-11 9-44-15,-5 4-60 16,-7-1-109-16,-5-2-893 15</inkml:trace>
  <inkml:trace contextRef="#ctx0" brushRef="#br1" timeOffset="82786.72">14270 7497 149 0,'0'0'196'0,"0"0"-169"0,0 0-27 0,0 0-79 15,0 0-80-15,0 0 25 16</inkml:trace>
  <inkml:trace contextRef="#ctx0" brushRef="#br1" timeOffset="84511.75">14270 7497 329 0,'-104'-64'193'16,"102"64"-99"-16,2 0 24 16,-2 0-66-16,-1 0-9 15,3 0-28-15,-2 0 12 0,-1 0 1 16,1 0-1-16,0 0 2 16,0 0-12-16,2 0 90 15,-2 0 13-15,2 0-21 16,0 0-74-16,0 0 25 15,0 0-28-15,0 0-13 16,0 2 0-16,0 0-8 16,0 2 20-16,0 0-20 15,0 0 44-15,0 2-20 16,0 3 36-16,0 1-30 16,0 1 34-16,2 1-17 15,0 2-19-15,0 0 1 16,0-1-30-16,-2-1 32 0,3-5-22 15,2 1 14 1,-1 1-24-16,3-5 47 0,-1 0-31 16,5-4 13-1,1 0 8-15,1 0-9 0,3 0-3 16,-1 0-13-16,5 0-7 16,3 0 11-16,4 0-32 15,2-3 32-15,2-1-15 16,0 1 8-16,0-2-9 15,0 2 0-15,-4 0 1 16,1 2-13-16,1-2 24 16,2-1-29-16,6 1 34 15,3-4-24-15,7 2 14 16,4-4-7-16,4 4 5 0,6-2 2 16,1 1-14-16,3 1 14 15,-1-2-26-15,4 3 34 16,-6 1-30-16,-5-1 27 15,-3-1-12-15,-5 1 1 16,-5 0-1-16,-3 0 0 16,1 0 10-16,0-2-28 15,3 0 30-15,2 0-33 16,-2 1 38-16,-1 0-26 16,-1 3 16-16,-8 2-7 15,1 0 0-15,-3 0 10 16,0 0-20-16,6 0 20 15,1 0-33-15,0 0 38 0,-3 0-30 16,2-4 27-16,-4 0-13 16,-1 2 1-16,-5 2 0 15,-2 0 0-15,-1 0 13 16,-1 0-29-16,1-2 25 16,1 2-30-16,0 0 36 15,2 0-30-15,2 0 24 16,0 0-9-16,5 0 0 15,4 0 8-15,2 0-16 16,4-4 11-16,0 3-28 16,1-4 5-16,-3 3 7 15,-2 2 23-15,-1-2-10 16,1 2 0-16,-1-2 0 0,-1 2 5 16,1 0 10-16,5-2-30 15,-4 1 30-15,5-2-38 16,-3 0 34-16,1 3-22 15,-1 0 13-15,-4 0-2 16,-1 0 0-16,-4 0 1 16,-2 0-2-16,1 0 2 15,-1 3-23-15,0 0 35 16,3-3-32-16,0 0 37 16,2 0-19-16,0 0 1 15,-1 0 0-15,-1 0-2 16,3 0 15-16,-4 0-26 15,3 0 26-15,-1 0-41 0,8 0 28 16,0 0 0 0,4 0-19-16,3-3 19 0,-2-5 0 15,4-1-21-15,-3-2 6 16,-2 5-11-16,-4 0 17 16,-5 4-38-16,-5 2 41 15,2 0-27-15,-2 0 27 16,5 0 3-16,0 0 3 15,5 0 0-15,1 0-3 16,2-1 2-16,-2-5-37 16,-1 3 28-16,-3-1-58 15,-1-1 50-15,-2 2 2 16,-1 1 16-16,3 2 0 16,1-2 1-16,0 0-3 0,3 2 14 15,-1-2-30-15,1 2 30 16,-3-3-37-1,1 3 9-15,-5-5-6 0,-1 5-95 16,-1 0 69-16,-3 0 27 16,-2 0-15-16,6 0 30 15,-2 0-65-15,5 0 45 16,7 0-46-16,2 0 70 16,5 0 2-16,2 0 13 15,4-2 2-15,0-4-1 16,-2-1 15-16,0 2-28 15,-7-2 3-15,0 2 18 16,-5-4-12-16,0 4-10 0,-4-5 51 16,0 1 3-16,-6 0 2 15,-1 0-5-15,-1 4-38 16,-5 1 6-16,0 0-11 16,0 1 13-16,-4 3 0 15,-1 0-42-15,-2 0 39 16,-2 0-19-16,-4 0 2 15,-1 0-1-15,-1 0 2 16,-5 0-2-16,-3 0-21 16,-1 0-138-16,-3 0-394 0</inkml:trace>
  <inkml:trace contextRef="#ctx0" brushRef="#br1" timeOffset="85627.9">20697 7302 198 0,'0'0'613'0,"0"0"-282"0,0 0-169 16,0 0-52-16,0 0-109 15,0 0 20-15,0 0-20 16,5 19 78-16,8-1-8 15,7 3 5-15,5 5 2 16,4-1-53-16,2 5 10 16,7 3-23-16,1 0 32 15,7-1-38-15,-2 1 90 0,1-8-50 16,-5-2 2 0,-5-3-17-16,-6-6-31 0,-6-4 3 15,-7-3 14-15,-8-4-34 16,-3 0 23-16,-5-3-14 15,0 0-106-15,-5-3-86 16,-11-7-169-16</inkml:trace>
  <inkml:trace contextRef="#ctx0" brushRef="#br1" timeOffset="85824.51">21140 7325 561 0,'0'0'674'0,"0"0"-558"16,0 0 7-16,0 0 5 15,0 0-8-15,21 136-8 16,-21-84-71-16,-5 2-7 16,5 12-21-16,0-13-26 15,0-19-1099-15</inkml:trace>
  <inkml:trace contextRef="#ctx0" brushRef="#br1" timeOffset="87641.05">21290 7417 448 0,'0'0'247'0,"0"0"31"0,0 0-23 15,0 0-93-15,0 0-11 0,0 0-33 16,0 0 6 0,-22 0-90-16,22 0 46 0,0 0-62 15,5 0 60-15,12 0-68 16,5 0 17-16,5-2-5 16,4-2-16-16,1 0-12 15,3 0 21-15,6 1-35 16,-1 3 36-16,2 0-32 15,5 0 29-15,9 0-13 16,6 0 1-16,11 0-1 16,8 0 11-16,1 0 3 15,3-1-28-15,-3 1 28 16,-3 0-34-16,-8 0 27 16,-5 0-14-16,-5 0 10 15,-5 0-3-15,-1 0 7 0,-2 0 0 16,1 0-14-16,2 0 23 15,0-2-38-15,6 0 37 16,0-2-36-16,7 2 39 16,1-1-24-16,-1-2 7 15,0 1-1-15,-5-2 3 16,1 0 12-16,-5 1-30 16,-6-2 30-16,-5 5-39 15,-7 0 39-15,1 2-30 16,-5 0 24-16,2 0-9 15,5 0 5-15,-1 0-4 16,7 0-2-16,0 0 22 0,5 0-42 16,-2 0 35-16,1 0-37 15,-3 0 29-15,-6 0-12 16,-3 0 2-16,-3 4 4 16,-2 0 0-16,-1 0 15 15,4 2-30-15,1-4 30 16,3 3-43-16,6-5 43 15,3 1-32-15,1-1-9 16,1 0 26-16,-1 0 0 16,-1 2-6-16,-5 0-4 15,-7 0 16-15,-1 3-24 16,-3-2 36-16,-3-1-37 16,1 0 31-16,-1 0-24 15,4-2 19-15,1 2-7 16,0-2 11-16,-3 0-10 0,4 2-2 15,-3 2 12-15,-1 0-34 16,-1 2 28-16,0 1-23 16,0-2 31-16,-1-3-14 15,1-2 2-15,-1 0 4 16,6 0 0-16,-1 0 7 16,-3 0-24-16,-1-2 30 15,-2 0-44-15,-8 2 38 16,-1 0-24-16,0 0 17 15,-3-2-5-15,3 2 0 16,1-1 1-16,3-4-2 16,-2 3 5-16,-3 0-14 15,1 2-3-15,-8 0-8 0,-1 0 15 16,-3 0 0 0,-1 0 8-16,-5 0-2 0,1 0 18 15,2 0-17-15,1 0-2 16,-3 0 20-16,4 0-40 15,-3 0 20-15,1 2-12 16,0 6 8-16,1 0 5 16,-3 0 0-16,2-1 0 15,1-4 5-15,-3-1 11 16,1-2-31-16,3 0 39 16,1 0-36-16,-1-5 27 15,-2-4-30-15,-3 3 28 0,-1 0-13 16,0 3 0-16,-4-4 1 15,-2 0-12-15,2-4 26 16,-2-1-33-16,0-2 24 16,0-2-20-16,0-2 28 15,0 2 2-15,0 4 37 16,0 0 88-16,0 6 16 16,0-1-59-16,0 2 24 15,0-2-72-15,0 2 31 16,0 1-71-16,2 0-4 15,2 3 14-15,1-2-20 16,1 3 0-16,2 0-54 16,0 0-153-16,-1 0-383 0</inkml:trace>
  <inkml:trace contextRef="#ctx0" brushRef="#br1" timeOffset="93136.72">15412 8300 375 0,'0'0'46'0,"0"0"-24"0,0 0 204 16,0 0-25-16,0 0 26 16,0 0-12-16,-43-21-68 15,35 19 13-15,-1 0-71 16,-1-1 1-16,-3 1-68 16,-3 2 21-16,-5 0-27 15,-6 0-15-15,-2 0-2 16,0 2 10-16,0 8-26 15,4-3 38-15,0 4-42 0,8 0 42 16,3 1-28-16,10 1 14 16,4-2-7-16,0 3 0 15,2 3 9-15,18 0-18 16,7 2 18-16,7-1-36 16,1 0 19-16,5 2-13 15,1-2-40-15,-4 0 60 16,-3 0 0-16,-7-2-15 15,-9-1 16-15,-5-4 0 16,-9 1-21-16,-4-1 36 16,0-2-25-16,-9 6 20 15,-15 0 47-15,-7 2-15 16,-5-1 10-16,3-2 3 0,2-7 6 16,4-3 26-1,4-4-66-15,6 0 26 0,3-1-37 16,3-9-20-1,7-1 29-15,1 4-41 0,3-1-7 16,0-3-124-16,18 4-83 16,0-2-312-16</inkml:trace>
  <inkml:trace contextRef="#ctx0" brushRef="#br1" timeOffset="93816.61">15550 8322 818 0,'0'0'347'0,"0"0"-127"0,0 0-40 15,0 0 5-15,0 0-116 16,0 0-2-16,0 0-66 16,-2 0 25-16,2 0-25 15,0 1-1-15,0 13 7 16,0 7-5-16,0 3-4 15,6 4 13-15,4 3-35 16,3 0 45-16,5 1-40 0,-1-5 38 16,6-3-16-1,-3-7 5-15,2-5-8 0,-2-7 0 16,-2-5 7-16,0 0-11 16,-4-9 27-16,-4-11-46 15,-1-6 46-15,-2 0-22 16,-4-2 0-16,-3 1 5 15,0 0 9-15,0 3-9 16,-5 3 26-16,-7 1-31 16,2 5 32-16,1 2-23 15,-1 3-20-15,4 5 29 16,6 1-38-16,0-3 14 16,9 3-245-16,7 2-381 0</inkml:trace>
  <inkml:trace contextRef="#ctx0" brushRef="#br1" timeOffset="94366.78">15918 8444 550 0,'0'0'260'0,"0"0"-5"0,0 0-22 15,0 0-77-15,0 0-46 16,0 0-20-16,0 0-27 15,-20 58 26-15,20-58-35 16,-2 0 47-16,0 0-46 16,0-12 6-16,-2-6-60 0,4-1 15 15,0-7-7-15,0 3-8 16,0 2-2-16,0 3 7 16,0 9-20-16,0 2 24 15,0 7-20-15,0 0-30 16,0 7 40-16,6 11 0 15,2 3 1-15,3 4-1 16,5-1 7-16,-1-3-19 16,4 0 18-16,-4-8-17 15,3-6 6-15,-3-5-5 16,-3-2 20-16,1 0-10 16,-4-11 0-16,0-8-14 15,2-3-20-15,-2-2-41 0,2-2 59 16,-2 1-19-1,-1 0 27-15,4 2 16 0,-3 5 6 16,-3 4 30-16,2 4 30 16,0 8-13-16,-1 2-33 15,-1 0-21-15,6 21 15 16,-3 6-28-16,-1 10 21 16,2 1 2-16,-1 3-16 15,4-2 38-15,0-5-12 16,0-3-26-16,16-10-1 15,-4-7-71-15,-2-8-246 0</inkml:trace>
  <inkml:trace contextRef="#ctx0" brushRef="#br1" timeOffset="94718.4">16306 8516 1031 0,'0'0'316'0,"0"0"-129"0,0 0-50 16,0 0-9-16,11-104-112 15,-2 78 3-15,2 1-7 16,1 4 14-16,-2 3-17 16,-1 3 37-16,-3 6 45 15,4 4-32-15,-1 5-32 16,1 0-11-16,2 0-32 0,-1 10 28 15,0 10-28-15,1 6 32 16,-2 6-15-16,4 1 7 16,1 1-8-16,4 0-1 15,-2-2 1-15,1-3-15 16,-5-10 32-16,-1-3-34 16,-6-8 31-16,-4-4-34 15,-2-2-15-15,0-2-70 16,-4 0-188-16,-10-8-31 0</inkml:trace>
  <inkml:trace contextRef="#ctx0" brushRef="#br1" timeOffset="94853.79">16355 8564 765 0,'0'0'547'16,"0"0"-257"-16,0 0-52 15,0 0-48-15,0 0-162 16,0 0 8-16,129-2-36 15,-89-8-381-15</inkml:trace>
  <inkml:trace contextRef="#ctx0" brushRef="#br1" timeOffset="96049.7">16916 8410 405 0,'0'0'118'0,"0"0"246"15,0 0 4-15,0 0-147 16,0 0-105-16,0 0 18 0,0 0-77 15,-50 0-6-15,50 2-49 16,0 10-1-16,0 4-2 16,0 6 2-16,0 4-11 15,4-3 26-15,5 2-32 16,-1-4 31-16,0-8-23 16,-4-5 16-16,0-4-7 15,-4-4 12-15,0 0-11 16,0 0-2-16,0-10-12 15,0-5 5-15,-8-4-47 0,-4 1 36 16,1-3 2 0,-1 2 16-16,6-3 1 0,4 0-1 15,2 2 0-15,0-1 0 16,2 8-22-16,12-1 22 16,3 6-14-16,4 4 14 15,3 2-16-15,3 2 18 16,4 0-2-16,0 0 9 15,1 0-7-15,1 4-4 16,-2 10 4-16,-4 2-26 16,-8 2 35-16,-7 3-22 15,-7 2 10-15,-5-1 1 16,0 3 16-16,-21-6 9 16,-4 1 23-16,-4-1-16 0,0-5 50 15,3-5-64-15,0-3 59 16,1-4-33-16,7-2 49 15,3 0-54-15,3 0 6 16,5-4-22-16,3-2-22 16,4 4-1-16,0 2-23 15,0 0-73-15,14 0-145 16,7 0-34-16,4 0-492 0</inkml:trace>
  <inkml:trace contextRef="#ctx0" brushRef="#br1" timeOffset="96415.81">17445 8358 933 0,'0'0'277'0,"0"0"-82"0,0 0-28 0,0 0-34 0,0 0-82 16,0 0 37-16,0 0-46 15,-130-7 43-15,106 20-48 16,2 1 24-16,-1 3-3 16,8 4-22-16,6 2-6 0,4 0-23 15,5 1 8 1,0 1 6-16,14 0-39 0,13-3 40 15,4-2-14-15,5-4-8 16,1-4 0-16,3-5-28 16,-4-3-90-16,-2-3-18 15,2-1-117-15,-10 0-65 16,-8-3-598-16</inkml:trace>
  <inkml:trace contextRef="#ctx0" brushRef="#br1" timeOffset="96604.01">17300 8494 1175 0,'0'0'382'16,"0"0"-121"-16,0 0-103 16,0 0-25-16,0 0-112 15,0 0-12-15,0 0-9 16,165-2-69-16,-107-8-170 15,-7 0-406-15</inkml:trace>
  <inkml:trace contextRef="#ctx0" brushRef="#br1" timeOffset="98396.12">17835 8444 544 0,'0'0'656'0,"0"0"-416"0,0 0 8 15,0 0-53-15,0 0-46 16,0 0-28-16,0 0-62 15,-9-32 46-15,9 30-73 0,0 2-13 16,0 0 1 0,0 4-20-16,0 14 10 0,0 3-1 15,0 6-2-15,0-1 4 16,0 0-19-16,6-1 37 16,4-4-43-16,5-5 30 15,3-2 19-15,3-4-26 16,-2 0 19-16,1-3-13 15,1-4-9-15,-6-1-12 16,-2 0 16-16,3-2-35 16,7 0-82-16,-6-10-287 15,1-7-788-15</inkml:trace>
  <inkml:trace contextRef="#ctx0" brushRef="#br1" timeOffset="98813.24">18067 8574 986 0,'0'0'381'0,"0"0"-124"0,0 0-88 16,0 0-63-16,0 0-87 15,0 0 22-15,0 0-25 16,11-92-31-16,0 70 37 16,-2-2-17-16,3 0-5 15,-4 2 1-15,3 0 18 16,-1 1-7-16,-2 4 41 15,-1 2-52-15,-1 6 37 16,-2 4-27-16,6 5-22 0,-1 0 7 16,2 9 4-16,5 13 6 15,-1 4-5-15,3 2-2 16,0 0 3-16,2-2-23 16,0-4 31-16,0-4-24 15,0-4 28-15,-6-6-21 16,-3-2 16-16,-7-3-8 15,-4 2-1-15,0 1 0 16,-11 0-13-16,-16 4 26 16,-4 0 7-16,-5 0-12 15,3 1-16-15,6-4 33 16,7-1-50-16,16-6-2 16,4 0-251-16,0 0-377 0</inkml:trace>
  <inkml:trace contextRef="#ctx0" brushRef="#br1" timeOffset="99130.04">18557 8275 436 0,'0'0'655'0,"0"0"-410"0,0 0-20 0,0 0-148 16,0 0-16-16,0 0-54 16,0 0 17-16,-42 40-23 15,42-15 46-15,0 3-2 0,0 4-17 16,0 1 7-16,0 2-34 16,6-1 61-16,-1-2-61 15,-1-2 43-15,-4-4-25 16,0-3 59-16,0-5-39 15,0 0-5-15,-22-3-34 16,0-3-19-16,4-6-749 0</inkml:trace>
  <inkml:trace contextRef="#ctx0" brushRef="#br1" timeOffset="101466.79">16860 9293 1023 0,'0'0'363'0,"0"0"-204"0,0 0-64 0,0 0-94 0,0 0 36 0,0 0-36 16,0 0 12-16,4 123-5 16,-2-96-6-16,0-8-4 15,-2-7 14-15,0-5-28 16,0-7 32-16,0 0-15 15,0-10 9-15,0-13-17 16,-2-2 7-16,-6-4-11 16,0 3 10-16,1 2 2 15,3 4 38-15,0 6-30 16,0 6 60-16,4 4-30 16,0 4 8-16,14 0-40 15,11 9 5-15,6 8-1 16,3 5-10-16,3 2-2 0,1-2 2 15,0-1-15-15,-2-8 30 16,-7-3-32-16,-4-6 30 16,-10-4-14-16,-1 0 36 15,-6-8 72-15,-1-10-15 16,-5-4-55-16,0-2 12 16,-2-2-38-16,0 0-15 15,2 3 3-15,21-9-55 16,-1 6-344-16,3 5-461 0</inkml:trace>
  <inkml:trace contextRef="#ctx0" brushRef="#br1" timeOffset="101744.41">17329 9284 633 0,'0'0'362'16,"0"0"-128"-16,0 0-50 0,-2 108-83 15,4-79-4-15,18-10-62 16,4-4 25-16,5-8-51 15,-2-7 14-15,0 0-16 16,-4 0 27-16,-6-18-1 16,-5-3-5-16,-6-5 12 15,-4-6-26-15,-2-1 124 16,-2-1-32-16,-18 2 33 16,-7 8-71-16,1 6 41 15,-1 8-67-15,4 10-14 16,5 0-25-16,10 1-3 15,8 16-142-15,10-2-216 0,9-6-261 0</inkml:trace>
  <inkml:trace contextRef="#ctx0" brushRef="#br1" timeOffset="101976.05">17768 9230 98 0,'0'0'1261'16,"0"0"-953"-16,0 0-181 16,0 0-105-16,0 0 35 15,0 0-56-15,2 114 43 16,0-77-44-16,1-2 46 0,2-7-45 16,-1-5 13-16,-2-9-8 15,4-10-6-15,3-6-25 16,1-19-147-16,-4-2-864 0</inkml:trace>
  <inkml:trace contextRef="#ctx0" brushRef="#br1" timeOffset="102530.04">17674 9284 952 0,'0'0'325'0,"0"0"-139"15,0 0-25-15,0 0-80 0,0 0-81 16,0 0-13-16,135-8-156 16,-100 6 55-16,-2 2 38 15,-4 0 76-15,-8 0 1 16,-6 8 9-16,-6 6 12 16,-7 0 0-16,-2 0 23 15,0-2-35-15,0-4 42 16,-9-1-5-16,0-7 58 15,1 0-5-15,0-7-14 16,8-13-33-16,0-4-37 16,0-4-16-16,5 3 13 15,11 0-24-15,0 6 27 16,1 5-32-16,-1 7 32 0,-1 2-18 16,4 5 3-1,-2 0-1-15,3 3 3 0,5 8 3 16,6 8-12-16,2 1 21 15,3-1-28-15,-1 4 29 16,-6 1-32-16,-4-1 32 16,-7-2-13-16,-7-3 11 15,-7 1-2-15,-4-6 25 16,0-3-18-16,-8 1 69 16,-15-4-38-16,-6-2 33 15,0-5-32-15,-4 0 29 16,2 0-65-16,4 0 12 15,4 0-20-15,6 0-7 16,5 0 0-16,6 0-82 0,4 2-41 16,2 1-94-16,11-3 35 15,11 0-58-15,3-12-109 0</inkml:trace>
  <inkml:trace contextRef="#ctx0" brushRef="#br1" timeOffset="102824.99">18687 9110 829 0,'0'0'518'0,"0"0"-321"0,0 0 9 16,0 0-114-16,0 0-19 0,0 0-60 15,0 0 6-15,-108 18-4 16,108 8-14-16,0 4-2 15,5 0 22-15,9 3-40 16,3 1 35-16,-1-5-32 16,-3 3 32-16,1-4-15 15,-8 1 10-15,-1-5-10 16,-5-1-2-16,0 0 7 16,-9-6-11-16,-20-10 5 15,2-6-61-15,2-1-588 0</inkml:trace>
  <inkml:trace contextRef="#ctx0" brushRef="#br0" timeOffset="104377.58">19128 8675 453 0,'0'0'57'0,"0"0"539"0,0 0-402 0,0 0-98 16,0 0-40-16,0 0 30 15,0 0-26-15,56 44-58 16,-25-44 4-16,2 0 12 15,-2 0-36-15,1 0 2 16,10 0-75-16,-10-11-137 16,-3-1-433-16</inkml:trace>
  <inkml:trace contextRef="#ctx0" brushRef="#br0" timeOffset="104843.14">19194 8883 310 0,'0'0'614'0,"0"0"-337"0,0 0 18 15,0 0-96-15,0 0-29 16,0 0-49-16,0 0 48 16,-10 12-82-16,30-12-54 15,7-4-17-15,6-1-6 16,3-2-20-16,1 2 28 0,3-2-45 16,-3 3 42-16,-2 1-30 15,-1-2 2-15,7 1-27 16,-5 0-198-16,-9 0-430 15</inkml:trace>
  <inkml:trace contextRef="#ctx0" brushRef="#br1" timeOffset="121774.35">15686 9247 454 0,'0'0'406'0,"0"0"-107"0,0 0-121 0,0 0-21 15,0 0-48-15,0 0-65 16,0 0 42-16,-4-51-54 16,2 49 85-16,-1 2-62 15,1 0 29-15,-1 0-54 16,3 0 15-16,0 0-17 16,0 0-27-16,0 0-2 15,0 0 18-15,0 0-24 16,0-5 30-16,0 0-46 15,0-2 41-15,0-1-19 0,8 1 1 16,5-5 0 0,2 2 0-16,5 1 11 0,1 0-28 15,-2 2 30-15,4 7-44 16,-3 0 43-16,3 0-24 16,-6 9 12-16,-3 7 0 15,-6 6 3-15,-8 2 6 16,0 0-18-16,0 1 22 15,-16 1-39-15,1-5 39 16,-1-7-35-16,3-3 44 16,2-11-21-16,2 0 0 15,2 0 9-15,3 0 6 16,2-7-5-16,2-3-22 16,0 2 13-16,11 2-27 15,7 0 6-15,3 4 11 0,2 2-73 16,0 0 44-16,-1 0 22 15,-2 6-9-15,-2 10 23 16,-7 1-6-16,-2 4-16 16,-9-1 27-16,0 2-26 15,0-2 41-15,-7 1-20 16,-8-6 2-16,-6 2 13 16,4-7 23-16,-3-3-2 15,1-2 56-15,0-3-62 16,1-2 51-16,3 0-73 15,-2 0 2-15,9-9 12 16,1 1-13-16,5 2-8 0,2 1-11 16,5-6-147-16,14 1-120 15,4 3-204-15</inkml:trace>
  <inkml:trace contextRef="#ctx0" brushRef="#br1" timeOffset="122239.56">16106 9168 758 0,'0'0'282'0,"0"0"-106"0,0 0-93 0,0 0 21 16,0 0-31-16,0 0 33 15,0 0-4-15,-14 56-25 16,12-31 8-16,2 4-48 16,0 3 21-16,0 0-52 15,16-2 26-15,5-3-26 16,6-5 21-16,2-7-18 16,4-5 6-16,1-8 4 15,-1-2-13-15,-6 0-10 16,-2-12 32-16,-5-6-34 15,-5-3 25-15,-3-4-38 16,-6-1 38-16,-1-1-15 16,-5 1 13-16,0-3-16 15,-11 3 29-15,-12 0 10 0,-6 3 53 16,-6 6-59-16,-3 2 53 16,-3 10-73-16,4 5 36 15,1 0-48-15,7 5 10 16,11 15-12-16,16 15-83 15,2-5-256-15,0-8-477 0</inkml:trace>
  <inkml:trace contextRef="#ctx0" brushRef="#br0" timeOffset="124753.85">20066 8586 214 0,'0'0'258'0,"0"0"-73"0,0 0 2 0,0 0-41 16,0 0-8-16,0 0-57 16,0 0-9-16,-18-40 40 15,14 34-54-15,2 0 4 0,-3 0-49 16,3 2 82-16,0-2-88 16,-2 2 27-16,2-2-27 15,-1 0 12-15,3 1-12 16,0-4-6-16,0-1 6 15,0-3 11-15,9 4-36 16,9-1 29-16,2 4-38 16,2 5 35-16,1 1-16 15,-2 0 10-15,2 7-2 16,-3 11 0-16,-2 3 3 16,-7 0-15-16,-6 4 9 15,-5 1-25-15,0-3 36 16,-9 1-23-16,-7-4 25 0,3-6-10 15,-1-5 1-15,5-6-1 16,5-3 6-16,0 0 10 16,2 0-32-16,2-5 38 15,0-4-52-15,0 4 30 16,10 1-10-16,3 4-35 16,3 0 45-16,0 4-1 15,-3 15-3-15,0 7-8 16,-1 9 24-16,-3 1-44 15,-5 2 45-15,-4-2-31 16,0-4 34-16,-2-4-16 16,-16-6 16-16,-2-2 18 15,-4-6 37-15,1-2-37 0,4-6 37 16,-2-6-47-16,5 0 74 16,1 0-69-16,3 0 37 15,4-8-64-15,3 2 28 16,5 0-12-16,0 3-18 15,0 1-12-15,21-3-172 16,0 1-53-16,2-2-422 0</inkml:trace>
  <inkml:trace contextRef="#ctx0" brushRef="#br0" timeOffset="125322.75">20363 8596 430 0,'0'0'239'0,"0"0"-89"0,0 0-40 0,0 0-29 16,0 0 26-16,0 0-55 15,0 0 39-15,0 28-50 16,0-12 50-16,0 3-55 16,0 3 37-16,0 4-21 0,0 6-27 15,4-1 6 1,7 0-21-16,3-4-20 0,1-8 40 16,3-3-40-16,3-5 20 15,-4-2 9-15,1-6-19 16,0 0 27-16,0-3 7 15,-1 0-33-15,-1 0-2 16,-1 0 27-16,-1-3-45 16,-3-9 40-16,-1 1-42 15,-2-5 42-15,-1-6-20 16,-5-6 7-16,0-6-7 16,-2-3-2-16,0 0 20 15,0 0-38-15,-11 3 42 16,-5 5-13-16,-1 2-9 15,-1 1 35-15,-2 4-23 16,0 0 29-16,-5 4 4 0,0 2-45 16,4 2-2-16,-4 6 30 15,5 2-58-15,1 6 51 16,9 0-45-16,5 3 14 16,5 22-35-16,11-1-158 15,10-4-296-15</inkml:trace>
  <inkml:trace contextRef="#ctx0" brushRef="#br0" timeOffset="125715.71">20884 8777 576 0,'0'0'256'0,"0"0"-94"0,0 0-24 0,0 0-78 16,0 0 21-16,0 0-6 16,0 0-33-16,42 58 54 15,-36-58-19-15,-4 0 50 16,-2-10-92-16,0 0 23 16,0 2-57-16,-2 2 36 15,-8 2-37-15,4 1-19 16,-1 3-126-16,7-1-231 0</inkml:trace>
  <inkml:trace contextRef="#ctx0" brushRef="#br0" timeOffset="126172.65">20967 8432 684 0,'0'0'276'15,"0"0"-46"-15,0 0-91 16,0 0 2-16,0 0-124 15,0 0-5-15,0 0 9 16,-7 14-19-16,7 4-1 0,0 6 5 16,0-1 9-16,0 6-4 15,0-5-22-15,0 1 34 16,0-8-32-16,7-5 27 16,2-2-12-16,2-3-4 15,3-6 22-15,-1 1 5 16,5 0-28-16,-3 0-2 15,1 1 20-15,-1 1-44 16,-1-1 41-16,-1 4-35 16,-1-3 37-16,1-1-18 15,-3-1 0-15,4-2-2 16,1 0-65-16,-1 0-136 16,-5 0-305-16</inkml:trace>
  <inkml:trace contextRef="#ctx0" brushRef="#br0" timeOffset="126488.36">21150 8506 563 0,'0'0'253'16,"0"0"-190"-16,0 0 30 15,0 0-1-15,0 0 13 0,0 0-49 16,0 0 8-16,6 143-27 16,1-99-16-16,-3-1 31 15,4-2-20-15,-4-7 22 16,2-6-43-16,-1-7 22 16,-1-4-32-16,-2-5 17 15,0-4-17-15,1-2 8 16,-3-2-9-16,2-2 0 15,3-2-74-15,-3 0-183 16,3-3-711-16</inkml:trace>
  <inkml:trace contextRef="#ctx0" brushRef="#br0" timeOffset="126969.3">21306 8576 484 0,'0'0'323'16,"0"0"-139"-16,0 0-31 15,0 0-2-15,0 0-86 16,0 0-4-16,0 0-54 16,-2 114 18-16,10-89-9 0,3-5-8 15,3-6-15-15,1-5 27 16,3-6-25-16,3-3 29 16,-2-3-38-16,2-12 30 15,-1-7-12-15,-5-4-2 16,-1-3-1-16,-3-1 12 15,-5 0-3-15,-4 2 3 16,-2 2-13-16,0 2 124 16,-2 4-54-16,-13 6 38 15,-5 2-53-15,-3 8 12 16,2 2-30-16,-2 2-36 16,3 0-2-16,7 6-2 15,8 14 2-15,5-2-176 16,0-2-114-16</inkml:trace>
  <inkml:trace contextRef="#ctx0" brushRef="#br0" timeOffset="135199.09">21379 8773 52 0,'0'0'188'0,"0"0"-28"0,0 0-84 16,0 0-34-16,0 0 26 16,0 0-19-16,0 0 43 15,4-12-14-15,-4 12 49 16,0 0-57-16,0 0 18 0,0 0-71 15,0 0 18-15,0 0-18 16,0 0-16-16,0 0 15 16,0 0-7-16,0 0 20 15,0 0-28-15,0 0 65 16,0 0-40-16,0 0 19 16,0 2-28-16,0 8 39 15,0 4 3-15,0 4-30 16,0 0 9-16,0 2-37 15,12 2 49-15,-1-1-49 16,5-1 38-16,1-5-38 16,4-4 31-16,3-2-17 15,1-3-6-15,-1-2 7 16,1-4-2-16,-5 0-28 16,-3 0 37-16,-3 0-36 0,-1-4 29 15,-3-8-32-15,-2-4 4 16,-1-2 5-16,-5-4-6 15,-2-2 0-15,0-3 1 16,-4 1 24-16,-15 3 14 16,0 0-17-16,-6 7 58 15,-4 7-61-15,0 4 37 16,2 5-31-16,5 0-11 16,7 0-1-16,15 0-47 15,0 9-157-15,13-4-883 0</inkml:trace>
  <inkml:trace contextRef="#ctx0" brushRef="#br0" timeOffset="135560.76">22157 8744 734 0,'0'0'404'0,"0"0"-131"0,0 0-122 0,0 0-26 16,0 0-65-16,0 0-16 15,0 0-11-15,50 21-21 16,-26-16-24-16,-2-5 40 16,3 0-47-16,-3 3 25 15,-4-3-12-15,-2 0-69 16,-3 0-21-16,-2 0-67 16,0-6-137-16,-4-5-697 0</inkml:trace>
  <inkml:trace contextRef="#ctx0" brushRef="#br0" timeOffset="135778.45">22147 8606 550 0,'0'0'369'0,"0"0"-94"0,0 0-79 16,0 0-2-16,0 0-109 15,0 0-37-15,0 0-20 16,21-5-50-16,8 0 36 16,5 3-28-16,15-2-56 15,-7-2-203-15,-6 0-1000 0</inkml:trace>
  <inkml:trace contextRef="#ctx0" brushRef="#br0" timeOffset="136659.6">22991 8488 232 0,'0'0'553'0,"0"0"-387"16,0 0 16-16,0 0-62 0,0 0-3 15,0 0-32-15,0 0-29 16,-24-24 45-16,24 24-52 15,0 0-18-15,0 0-4 16,0 1-43-16,0 19 32 16,0 1-8-16,0 11-8 15,0 4 10-15,2 5-1 16,5 3 5-16,-5 2-28 16,0-4 37-16,0-4-21 15,0-7 21-15,0-8-26 16,0-9 16-16,-2-7 2 15,3-2-1-15,-3-3-14 16,2 0 9-16,1-2 11 0,3 0-40 16,3 0-46-16,0-2-172 15,0-8-844-15</inkml:trace>
  <inkml:trace contextRef="#ctx0" brushRef="#br0" timeOffset="137042.23">23138 8520 848 0,'0'0'229'0,"0"0"-119"16,0 0-56-16,0 0 56 15,0 0-50-15,0 0 34 16,0 0-43-16,-23 78 30 16,15-56-50-16,-1 0 46 15,3-3-34-15,3-4-32 16,3-2 7-16,0-4-2 16,0-2-25-16,7-1 40 15,8 0-36-15,8-2 20 16,-1 1-21-16,5 0 15 15,-2-3-6-15,-2 1 0 0,0 0 16 16,-3-3-38 0,-2 0-10-16,0 0 13 0,-1 0-136 15,-3-3-56-15,-3-7-337 0</inkml:trace>
  <inkml:trace contextRef="#ctx0" brushRef="#br0" timeOffset="137306.26">23345 8499 124 0,'0'0'325'0,"0"0"-104"16,0 0-54-1,0 0 19-15,0 0-77 0,0 0-56 16,0 133 17-1,3-94-37-15,3-2 38 0,-2-1-52 16,2-3 55-16,-2-8-55 16,2-4 10-16,-1-7-29 15,-1-4 17-15,0-4-10 16,2-2-7-16,2-1-21 16,1 0-139-16,0-3-508 0</inkml:trace>
  <inkml:trace contextRef="#ctx0" brushRef="#br0" timeOffset="137763.59">23586 8448 788 0,'0'0'290'0,"0"0"-71"15,0 0-84-15,0 0-41 16,0 0-73-16,0 0-14 16,0 0 2-16,-22 63 5 15,17-36-14-15,-1 1 29 0,-1-2 3 16,5-5-31-16,0-3 2 15,2-7 22-15,0-1-15 16,0 1 6-16,0-6 2 16,0 3-12-16,9-3 30 15,6-1-1-15,3-4-19 16,2 0-1-16,2 0 1 16,3 0-32-16,-5 0 38 15,3 0-44-15,-4 0 32 16,1 0-20-16,-2 0 19 15,-2 0-9-15,-3 0 0 16,-1 0-47-16,-6 0-26 16,-2 0-153-16,-2 0-61 0</inkml:trace>
  <inkml:trace contextRef="#ctx0" brushRef="#br0" timeOffset="138043.73">23746 8453 639 0,'0'0'285'0,"0"0"-225"0,0 0 65 0,0 0-44 15,0 0 4-15,0 0-41 0,0 0-12 16,8 133 21-16,1-95-37 15,-5 2 23-15,0 1-28 16,0-6 33-16,-1-2-43 16,-1-7 8-16,3-9 4 15,-1-5-7-15,1-3-6 16,-1-6-34-16,0 0-162 0</inkml:trace>
  <inkml:trace contextRef="#ctx0" brushRef="#br0" timeOffset="138858.51">24018 8543 385 0,'0'0'179'0,"0"0"8"0,0 0-48 0,0 0-22 16,0 0-4-16,0 0-71 16,0 0 21-16,-10 92-61 15,10-75 41-15,0 2-42 16,6-1-1-16,3 4 15 15,0 0-11-15,2 1 8 16,-2-4-2-16,3-1-20 16,0-2 24-16,2-2-33 15,1-4 40-15,-1-3-42 16,2-2 42-16,0-1-21 0,-3-2 1 16,3 0 0-16,-1-2 9 15,1 0 0-15,-1 0 2 16,3 0 30-16,-5 0 4 15,1 0-37-15,-1 0-12 16,-2-6 13-16,-2-1-3 16,0 0-2-16,0-3 12 15,-3-4-34-15,2-1 36 16,-2-2-41-16,0-4 42 16,-1 0-40-16,-3-3 39 15,-2-1-19-15,0 2 1 16,0 0 0-16,0 1 24 0,-7 5-24 15,-5-2 20-15,-2 3-10 16,1 0 49-16,-3 0-34 16,-2 2 31-16,0 0-31 15,-2 5 43-15,0 2-1 16,-2 5-57-16,1 2-7 16,0 0 22-16,-2 4-45 15,5 8 41-15,3 2-44 16,1 4 25-16,5 4-10 15,3-4-88-15,4-2-206 0</inkml:trace>
  <inkml:trace contextRef="#ctx0" brushRef="#br2" timeOffset="152878.79">9313 4543 405 0,'0'0'362'0,"0"0"-218"0,0 0-72 16,0 0 219-16,0 0-101 15,-4 0-43-15,4 0-42 0,0 0-38 16,0 0-8-16,0 0-48 15,0 0 35-15,0 0-45 16,0 0 39-16,4-4-23 16,5 1 38-16,2-1-25 15,0 0-6-15,4 0-8 16,-1 1-6-16,4 2-20 16,2 1 22-16,0 0-30 15,2 0 30-15,0 0-24 16,3 0 21-16,0 0-9 15,0 0 0-15,-4-3 12 16,0 2-24-16,-3-4 24 16,-5 3-30-16,0 0 30 15,-2 2-24-15,0 0 19 0,3 0-7 16,1 0 0-16,1 0 1 16,4 0 2-16,0 0 10 15,3 0-26-15,-2-1 22 16,0-1-26-16,-3 2 26 15,-3 0-18-15,-1 0 8 16,-3 0 1-16,2 0 3 16,1 0 9-16,3 0-24 15,-1 0 25-15,2 0-28 16,2 0 26-16,-4 0-22 16,1 0 19-16,-3 2-10 15,-1-1 2-15,1 1 0 0,-3 0 4 16,1-2 3-16,2 0-14 15,5 0 29-15,-4 0-38 16,3 0 32-16,-1 0-25 16,-1-4 18-16,-3 1-9 15,-4 3 0-15,-2 0-2 16,0 0 1-16,-3 0-7 16,0 0-17-16,5 0 37 15,1 0-23-15,0 0 22 16,7 0 9-16,-2 0-9 15,1 0-5-15,-1 0 16 16,-1 0-21-16,-1 0-2 16,-3 0 23-16,2 0-41 0,-1 0 38 15,1 0-25-15,1 0 12 16,5 0 1-16,-1 0 23 16,8 0-17-16,0 0 22 15,1-5-33-15,1-1 22 16,-3 1-5-16,-4-2-34 15,-1 6 33-15,-4-1-15 16,-1 2-2-16,-1 0-1 16,0 0 0-16,3 0 21 15,4 0-42-15,2 0 37 16,2 0-41-16,3 2 45 16,0-1-28-16,-2-1 16 15,-4 2-7-15,-2 0-1 16,-6-2 7-16,-2 3-15 15,0-3 16-15,1 1-21 0,3-1 32 16,3 0-38-16,4 0 37 16,3 0-18-16,1 0 12 15,3 0-12-15,-2 0 0 16,-2 0 10-16,0 0-26 16,-6 0 26-16,-1 0-29 15,0 0 35-15,0 0-17 16,0 0 1-16,-1 0 0 15,2 0 6-15,0 0 6 16,-3 0-24-16,-1 0 25 16,-1 0-33-16,-5 0 35 15,-3 0-30-15,-2 0 30 0,0 0-15 16,-2 0 26-16,-2 0 10 16,0 0 17-16,2 0-25 15,-2 0 48-15,0 0-74 16,0 0 28-16,0 0-11 15,0 0-38-15,-14 8-34 16,-8 4-128-16,-2-1-465 0</inkml:trace>
  <inkml:trace contextRef="#ctx0" brushRef="#br2" timeOffset="155974.06">2394 5282 869 0,'0'0'235'0,"0"0"-148"0,0 0-68 16,0 0 69-16,0 0 7 15,0 0 19-15,0 0-61 0,114-8 31 16,-88-2-49-16,0 0 13 15,1 1-30-15,-2 4-4 16,0 0 2-16,2 3-5 16,-1 2-22-16,6 0 26 15,3 0-22-15,3 0 20 16,7 0-26-16,1 0 26 16,8-2-10-16,4-4 11 15,0 1 11-15,0-2 26 16,-5 3-49-16,1 1 9 15,-1 0 16-15,1 1-41 16,4 0 28-16,-1-1-6 0,3 1 0 16,1-3-8-16,-1 5 10 15,0 0 1-15,-4 0-22 16,0 0 23-16,-7 0-34 16,-3 7 37-16,0-2-30 15,-7 3 30-15,3-4-11 16,-1 3 13-16,1-6-16 15,0 3 21-15,3-1-21 16,-1-3 36-16,3 1-27 16,3-1 4-16,-4 0-8 15,1 0 19-15,0 0-24 16,-2 0 10-16,-1 0 3 16,-1 4-4-16,-3 1-20 15,0-1 21-15,-3-1-24 16,2 1 28-16,-2-1-30 0,3-3 30 15,3 0-15-15,-1 0 13 16,3 0-11-16,-1 0-4 16,1 0 17-16,0 0-34 15,1-3 32-15,3 1-29 16,1 2 32-16,-2-2-17 16,-3 2 2-16,-3 0-1 15,-2 0 3-15,-3 0 6 16,-2 9-18-16,-2-2 18 15,-1 2-30-15,1-1 36 16,0 0-30-16,3-5 28 16,-3-1-13-16,4 0 5 0,-2 1 2 15,3-3-14-15,1 0 19 16,4 2-29-16,4-2 26 16,2 0-21-16,1 2 20 15,-2 3-9-15,-1 2 2 16,0-2-1-16,-2 3 0 15,-6-4 14-15,1 1-28 16,-1-3 28-16,1-2-28 16,-3 0 20-16,1 1-12 15,-1-1 11-15,-2 3-5 16,0-3 4-16,3 0 2 16,0 0-12-16,5 0 12 15,1 0-21-15,3 0 23 0,-3 0-23 16,4 0 25-16,0-3-10 15,1-2 0 1,3-2 1-16,-1 2 2 0,-2 1 9 16,0 0-24-16,-5-1 24 15,-1 2-30-15,-1-1 31 16,-2 0-26-16,-1-1 17 16,-4 0-4-16,3-2 5 15,0 2 2-15,-1-5-14 16,4 2 16-16,-3-1-26 15,-1 2 26-15,-3 0-24 16,-3 3 24-16,0 0-10 16,0 0 2-16,-2 0-1 0,2-2 3 15,4 1 12-15,-4-2-30 16,2-1 30-16,3 2-37 16,1-4 40-16,1 2-36 15,1 0 33-15,-2-1-15 16,1 4 3-16,-2-1 4 15,-1 3-14-15,2-2 18 16,-4 1-28-16,0 1 21 16,-2-2-19-16,3 1 24 15,-3 0-10-15,0-3 2 16,0 4-1-16,0-3 6 16,1 3 1-16,-1-4-14 15,-2 3 14-15,2 1-25 16,-2 0 30-16,-2 1-24 15,2 2 17-15,-2 0-5 0,0 0 8 16,2 0-6-16,2 0-4 16,-2 0 10-16,0 0-28 15,0-2 27-15,-3 2-23 16,5 0 32-16,0 0-22 16,0 0 8-16,6-2-2 15,-4 2 6-15,0 0 2 16,1 0-16-16,-1 0 16 15,1 0-25-15,-1 0 29 16,0 0-24-16,1 0 24 16,0-2-12-16,-1 1 11 15,-2-4-11-15,1 3 0 16,-1-2 12-16,-4 0-27 16,-2 2 26-16,2-1-30 0,-4-2 35 15,2 1-18-15,-3-2 4 16,2 2 2-16,1-3 8 15,-3 2-11-15,1 1-2 16,-2 0 2-16,2 0-20 16,-1 0 31-16,1 2-24 15,-2 0 23-15,4 2-11 16,-4-2 0-16,1 2 0 16,0 0 0-16,-2 0 10 15,3 0-28-15,-2 0 24 16,2 0-25-16,2 0 32 0,-1 0-20 15,1 0 14 1,2 0-7-16,-3 0 0 0,2 0 5 16,1 0-11-16,-2 0 12 15,2-2-31-15,-5-1 38 16,-2 3-26-16,-4-3 20 16,-1 3-7-16,-3 0 0 15,-1 0 0-15,1 0 0 16,0 0 9-16,3 0-23 15,-1-2 21-15,-1 2-26 16,3-2 35-16,-3 0-26 16,1-1 20-16,-3 3-10 15,2-1 3-15,-1 1-2 16,-2 0-2-16,1 0 2 16,1 0-23-16,-1 0 35 0,3 0-26 15,-1 0 25-15,3 0-12 16,1 0 0-16,3 0 1 15,0 0 0-15,2 0 12 16,1 0-26-16,-1 0 17 16,2 0-24-16,-1 4 33 15,1 2-26-15,1 0 26 16,2-2-13-16,0 0 3 16,-1 0 4-16,1 0-14 15,2 0 14-15,-5 0-30 16,-1 1 36-16,-1-2-26 15,-4 1 26-15,0-2-13 16,-1 3 0-16,-1-2 1 0,-1-1-1 16,1 2 11-1,-3 2-24-15,1-2 13 0,-1 2-18 16,-1-2 15-16,-1 2 3 16,-5-2-72-16,1 1 1 15,-2-2-28-15,-1 5-79 16,-1-2-93-16,-3 0-442 0</inkml:trace>
  <inkml:trace contextRef="#ctx0" brushRef="#br2" timeOffset="157541.48">2267 5974 469 0,'0'0'297'0,"0"0"-42"0,0 0-106 0,0 0-6 16,0 0-66-16,0 0 19 15,0 0-38-15,46-8 1 16,-30 5-25-16,-1 1 8 16,6 0-7-16,3 1-35 15,3-2 9-15,4 3 0 16,3 0-8-16,1 0 14 15,1 0-30-15,-1 0 30 16,1 3-15-16,-2 2 0 16,2 2 1-16,-1-6-1 15,3-1 13-15,7 0-16 0,-1 0 21 16,3 0-5-16,2 0-10 16,-4-1 3-16,-3-2 3 15,-5 3-8-15,0 0 3 16,-6 0 5-16,2 7-18 15,-1-3 21-15,-3 1-12 16,2-5 15-16,0 0-14 16,0 0 9-16,0 0 5 15,-2 0-14-15,-5 0 6 16,1 0 1-16,-5 0-1 16,1 0-14-16,0 0 26 15,2 0-22-15,1 0 9 16,1 0 0-16,2 0 5 0,-3 0 4 15,3 0 10-15,-1 0-25 16,-1-2 1-16,0-1 15 16,-4-1-23-16,0 0 22 15,-1 1-30-15,-5 2 30 16,4 1-12-16,-6 0-3 16,3 0 0-16,-1 0 2 15,1 0 11-15,1 0-26 16,-1 0 26-16,2 0-26 15,2 1 22-15,0 2-18 16,1-3 18-16,-4 0-9 16,-1 0 17-16,-3 0-17 0,-5 0 17 15,2 0-16-15,-1 0 25 16,-3 0-9-16,1 0-18 16,2 0 11-16,-2 0-2 15,1 0-8-15,2 0 1 16,-1 0 2-16,-1 0 8 15,1 0-22-15,0 0 19 16,0 0-30-16,2 0 22 16,1 0-9-16,3 0-87 15,3 1-8-15,-1-1-134 16,-5 0-468-16</inkml:trace>
  <inkml:trace contextRef="#ctx0" brushRef="#br3" timeOffset="161504.71">5929 5741 325 0,'0'0'295'0,"0"0"-41"0,0 0 6 0,0 0-46 16,0 0-25-16,0 0-103 16,0 0-3-16,-13 0-66 15,13 0-2-15,0 0-9 16,0 0-6-16,0 0 0 16,0 2-9-16,0-2 8 15,0 2 2-15,0 0-20 0,0 1 35 16,0 0-28-1,8 1 24-15,1-3-1 0,3 2 10 16,1-1-4-16,1 0 7 16,1 0-17-16,5-2 5 15,7 0-1-15,4 0 41 16,7 0-41-16,0 0-9 16,2 0 14-16,-2 0-16 15,-3-2 6-15,-1 2 0 16,-5-2-12-16,-2 2 15 15,-5 0-26-15,0 0 23 16,0 0-17-16,1 0 22 16,-1 0-10-16,5 0 0 15,-3 0 0-15,3-2 6 16,0-2-5-16,-5 0-4 16,-1 0 4-16,-2 2-19 15,-1 0 31-15,2 0-28 0,0 0 25 16,7-1-11-16,2-2 6 15,7-4-4-15,1 0-4 16,4-2 12-16,-3-1-24 16,-5 2 18-16,-4 3-20 15,-2 0 29-15,0 3-20 16,2 3 14-16,2-1-7 16,4 0 2-16,3 0 6 15,5-2-16-15,3 0 16 16,2 0-27-16,-4-2 34 15,1 1-30-15,-3 2 27 16,-7-1-12-16,-1 1 0 0,-5 1 2 16,-2 2 1-16,2 0 7 15,-3 0-20-15,1 0 22 16,0 0-34-16,2 0 35 16,2 0-26-16,3 0 23 15,-3 0-10-15,-2 0 7 16,0 0-6-16,-2 0-2 15,-6 0 2-15,4 7-20 16,-2-2 35-16,-1 3-32 16,2 0 24-16,3 3-10 15,-3-4 2-15,3 0 0 16,2 0 6-16,0-2 0 16,-2-1-12-16,2 0 10 0,0-2-21 15,-2 0 17-15,-1-1-1 16,1 2-6-16,-5-3 7 15,3 0 6-15,-2 0-5 16,-2 0-2-16,0 0 2 16,1 0-10-16,-4 0 14 15,0 0-21-15,-3 0 23 16,-1 0-19-16,1 0 12 16,1 0-17-16,-1 0 5 15,1 1-19-15,1-1 8 16,-1 3 13-16,-3-1-12 15,4 1 29-15,-5 2-16 16,2-1 14-16,1-1-5 0,2 2 0 16,0-3 1-1,3 2-1-15,3-1 7 0,1-3-19 16,8 0 15-16,1 0-16 16,0 0 26-16,1 0-25 15,-5 0 23-15,0 0-11 16,-5 3 0-16,-2 1 4 15,1 0-10-15,-1 2 12 16,3 2-19-16,0-1 22 16,3-4-18-16,6 1 16 15,-1-4-7-15,3 0 0 16,-1 0 1-16,1 0 2 16,-3 0 4-16,-2 0-14 15,-4 0 26-15,0 0-31 16,-2 0 24-16,2 0-24 0,-1 0 24 15,1 0-8-15,4 0 8 16,1 0-11-16,-1 0-2 16,2 0 7-16,-4 0-21 15,0 0 31-15,-3 0-28 16,-1 0 24-16,-1 0 6 16,1 0-17-16,2 0 10 15,0 0 2-15,2 0-11 16,-2 0-4-16,-1-4 10 15,1 1-13-15,-3-2 19 16,1 3-28-16,0 2 22 16,4 0-8-16,0 0 5 0,4 0-4 15,0 0-2-15,1 0 8 16,1 0-21-16,-1 0 20 16,-1 0-23-16,0 0 28 15,-2 0-17-15,4 0 12 16,-2 0-3-16,3-2-2 15,-1-2 6-15,3 0-14 16,-1-2 14-16,2 0-27 16,-6 3 32-16,1-2-24 15,-5 3 22-15,-5 2-10 16,0 0 0-16,1 0 0 16,-5 0-1-16,3 0 14 15,-6 0-26-15,1 0 18 0,-3 0-19 16,-3 0 15-16,-3 0-2 15,-3 2-33-15,-4 3-1 16,-2 2-184-16,0-3-184 0</inkml:trace>
  <inkml:trace contextRef="#ctx0" brushRef="#br3" timeOffset="164483.62">2438 6625 552 0,'0'0'151'0,"0"0"-87"0,0 0 66 0,0 0-36 16,0 0-13-16,0 0-48 16,0 0-1-16,105-24 7 15,-82 24-9-15,3 0 35 16,0 0-44-16,3-2 24 15,3 2-35-15,1-4 25 0,6-1-33 16,-2 0 27-16,1-2-21 16,0 4-7-16,-2 1 7 15,-3 0 1-15,-1 2-18 16,-6 0 15-16,-2 0-17 16,1 0 19-16,-3 0-16 15,3 0 16-15,0-2-8 16,1-4 22-16,3-2-15 15,2 2-14-15,2 0 26 16,2 4-39-16,-6 2 30 16,-1 0-20-16,-4 0 15 15,-1 0-5-15,2 4 1 16,-3 2-1-16,2 0 5 0,1-6 5 16,-1 0-20-1,1 0 23-15,2 0-23 0,-3 0 23 16,3 0-26-1,2-2 24-15,2-2-11 0,0-1 10 16,2 2-8-16,-2-1-4 16,2 2 11-16,-5-1-25 15,-1 3 25-15,-3 0-22 16,1 0 22-16,4 0-10 16,2 0 2-16,5-3-1 15,3-1 6-15,7-3 7 16,3-5-26-16,-1 3 26 15,2-2-19-15,-6 4 19 16,-5 0-26-16,-6 4 26 16,-4 1-13-16,-8 2 7 0,0 0-5 15,-1 0-4-15,0 0 11 16,4 0-23-16,3 0 35 16,2 0-29-16,2 0 16 15,3 0-6-15,-1 0 4 16,-2 0 2-16,-2 0 0 15,-2 2 0-15,-2-1-16 16,-6 3 18-16,4-1-23 16,-5-1 27-16,2 0-28 15,2 0 28-15,1-2-12 0,4 1-2 16,2-1 1-16,0 0 4 16,2 0 6-16,2 2-22 15,0-2 21-15,3 0-25 16,2 0 28-16,0 0-26 15,-2 0 19-15,-3 2-6 16,-2 3 0-16,-4-1 7 16,2 0-15-16,-2 0 16 15,-3 0-25-15,3 2 29 16,-1-3-26-16,3-3 28 16,3 0-14-16,1 0 0 15,0 0 2-15,2 0 2 16,-7 0 4-16,-4 0-16 15,-1 0 14-15,-3 0-22 16,2 0 28-16,0 3-24 0,5-3 18 16,0 0-6-16,4 0 10 15,3 0-10-15,-1 0 0 16,0-8 10-16,1 0-23 16,-3 1 32-16,-4 4-38 15,-5 1 32-15,-1 2-22 16,-4 0 16-16,1 0-7 15,2 0 3-15,-2 0 5 16,7 0-16-16,-1 0 16 16,5 0 2-16,3 0 3 15,1-5-23-15,-2 0 26 16,0 1-9-16,-4-1-6 16,-5 3-1-16,-2 0 3 15,-2 2 8-15,0-1-22 16,2-1 29-16,0 0-30 0,2-3 24 15,3 2-21-15,1-2 21 16,3 0-9-16,1 3 4 16,-4-3-1-16,-1 5-12 15,-6 0 12-15,2 0-32 16,-6 0 39-16,1 0-26 16,-3 0 26-16,1 0-8 15,-1 0-3-15,-1 0-2 16,-2 0 5-16,1 0 2 15,1 0-14-15,1 0 10 0,3 0-22 16,-1 3 28 0,3 1-18-16,2 0 16 0,2-3-7 15,-1 4 4-15,3-3 2 16,-2-2-12-16,3 1 14 16,-1-1-27-16,-1 0 30 15,-1 3-24-15,-4 1 22 16,0-1-15-16,-1 1 8 15,-1 1-2-15,2-1 6 16,-2-3 1-16,-1 1-14 16,3-2 15-16,0 2-22 15,0-2 27-15,2 0-26 16,-3 3 17-16,4-3-4 0,-1 0 7 16,-3 0-5-1,1 0-4-15,0 0 4 0,2 0-14 16,1 0 19-16,1 0-23 15,0 0 25-15,0 0-15 16,1 0 7-16,1 0-1 16,-4 0 8-16,0 0-8 15,-3 0-2-15,-3 0 2 16,-1 0-16-16,1 0 28 16,-3 0-24-16,0 0 21 15,3 0-9-15,-1 0 0 16,3 0 1-16,1 0-1 15,-1 0 12-15,-1 0-24 16,-1 0 18-16,1 2-20 16,4 0 22-16,-3 1-18 0,-1 0 16 15,-1 1-7 1,1-3 1-16,3 4-31 0,-1-1 8 16,4-1-14-16,-1 0 36 15,-1-1-32-15,2 0 33 16,1 0-41-16,0 0 41 15,0-1-16-15,1-1 16 16,2 2-1-16,-2-2 2 16,2 3-9-16,0 1 11 15,0 0-17-15,-1 0 22 16,0-2-16-16,-1 2 11 16,-1-2-3-16,1 0 0 15,-4 0 0-15,-1-2 0 16,0 0 0-16,-2 0-18 15,-3 0 31-15,-2 2-29 0,2 1 32 16,-1 2-16 0,3-3 0-16,1 3 10 0,2-5 0 15,0 3-9-15,-1-1-2 16,1-2 10-16,-3 2-19 16,-1 0 17-16,-3 0-14 15,-3-1 8-15,-2 1-1 16,-4 1 0-16,5-3-13 15,-5 0-152-15,0 0-703 0</inkml:trace>
  <inkml:trace contextRef="#ctx0" brushRef="#br2" timeOffset="189344.81">23129 4439 182 0,'0'0'117'0,"0"0"-70"0,0 0-31 0,0 0 116 16,0 0 204-16,0 10-99 15,0-8-104-15,0 0 22 16,0-2-52-16,0 0-7 15,0 0-28-15,0 0 12 16,0 0-20-16,0 0-45 16,0 0-3-16,0 0 2 15,0 0-28-15,0 0 21 0,0 3-17 16,0-1-5-16,0 1 15 16,0 3 0-16,5 5 2 15,1 4-1-15,-2 3 14 16,4 7-30-16,-2 1 35 15,-1 2-28-15,1 0 18 16,4-4-19-16,-4-4 18 16,1-2 4-16,-3-4 12 15,0-3-24-15,-2-6 1 16,1-1 17-16,-3-1-32 16,3-3 37-16,-3 0-35 15,0 0 22-15,0 0-22 16,0-17-49-16,0-5-180 0,0-4-378 0</inkml:trace>
  <inkml:trace contextRef="#ctx0" brushRef="#br2" timeOffset="189825.89">23187 4417 348 0,'0'0'70'0,"0"0"300"0,0 0-37 0,0 0-190 16,0 0-131-16,0 0-4 15,0 0 0-15,2 68 29 0,11-49-31 16,4 2 26-16,0-3-22 16,-1 1 29-16,-1-7-5 15,-1-2-17-15,-1-7 24 16,-4 0-18-16,2-3 51 15,0 0-62-15,1-6 17 16,-1-6-20-16,2-5-18 16,-2 0-39-16,0-1-39 15,-1 0 42-15,-2-1-16 16,1 6 48-16,-3 2 8 16,2 1-11-16,-4 7 32 15,0-2-16-15,-1 5 2 16,-1 0 14-16,2 0-3 15,3 8-3-15,2 10 18 0,0 7-4 16,-3 3 30-16,4 4-52 16,-4 2 58-16,-1-2-25 15,-1 0 23-15,0-6-33 16,1-6 5-16,-1-6-6 16,6-7-23-16,7-7-2 15,1 0-105-15,-3-9-291 0</inkml:trace>
  <inkml:trace contextRef="#ctx0" brushRef="#br2" timeOffset="190208.45">23633 4696 375 0,'0'0'99'0,"0"0"673"0,0 0-571 15,0 0-89-15,0 0-97 16,0 0-4-16,0 0-11 16,9-86-1-16,0 58-15 15,-1 1-4-15,2 6 11 16,-1-2 2-16,-1 8-5 16,-3 2 24-16,0 5 43 15,-1 4-17-15,0 4 23 16,3 0-53-16,2 0 3 15,2 9-6-15,4 8 2 0,2 10-14 16,-2 4 17-16,3 6-19 16,-3 1 30-16,3 0-7 15,-3-3-5-15,-1-6 30 16,-1-7-27-16,-3-4 1 16,-4-8-7-16,-1-4-6 15,-5-6-23-15,0-8-142 16,-9-6-223-16</inkml:trace>
  <inkml:trace contextRef="#ctx0" brushRef="#br2" timeOffset="190403.04">23682 4636 393 0,'0'0'788'0,"0"0"-398"16,0 0-227-16,0 0 4 15,0 0-81-15,0 0-14 16,0 0-63-16,107 48-15 16,-80-48 6-16,-1 0-94 15,-3-16-246-15,-5-2-648 0</inkml:trace>
  <inkml:trace contextRef="#ctx0" brushRef="#br2" timeOffset="190841.23">23910 4463 360 0,'0'0'405'16,"0"0"275"-16,0 0-571 15,0 0-56-15,0 0-36 16,0 0 33-16,0 0-33 16,50 115-5-16,-23-97 1 15,0-4-4-15,-2-6-18 16,0-6-33-16,-6-2 5 15,-1-4-59-15,-5-16-37 16,-3-6-56-16,-6-2 71 16,-4 0 34-16,0 2 84 15,0 5 33-15,0 7 58 16,0 4 55-16,-2 8-22 16,0 2-65-16,2 0-43 15,0 20-16-15,0 8 1 0,4 11-1 16,9 3 8-16,3 4 0 15,1-3-16-15,-3 1 24 16,-5-9-16-16,-5-3 15 16,-4-7 18-16,0-6 9 15,-4-2 81-15,-13-6 35 16,-4-3-32-16,1-3-12 16,5-5-73-16,1 0 18 15,14-27-59-15,0-3-72 16,0 0-423-16</inkml:trace>
  <inkml:trace contextRef="#ctx0" brushRef="#br2" timeOffset="191158.06">24253 4520 580 0,'0'0'508'0,"0"0"-293"0,0 0-26 0,-18 112-64 15,18-76 8-15,0 2-87 16,13-4 4-16,7-4-38 16,5-5 1-16,4-10-3 15,0-4 0-15,0-8 1 16,-2-3 6-16,-5-1-11 16,-7-17 10-16,-3-7-32 15,-6-5 35-15,-6 0-13 0,0-4 51 16,-6 0 28-1,-14 0 85-15,-7 2-78 0,-2 6 2 16,0 5-92-16,2 7-4 16,7 10 2-16,4 0-72 15,8 4-238-15,8 0-371 0</inkml:trace>
  <inkml:trace contextRef="#ctx0" brushRef="#br2" timeOffset="191658.15">24525 4543 578 0,'0'0'214'0,"0"0"107"16,0 0-75-16,0 0-78 16,13 109-75-16,-4-83-34 15,2 1-58-15,-2-6 6 16,0 2 5-16,-2-8-22 15,-1-1 10-15,-1-5-40 16,-5-8-118-16,0-1 72 16,0 0 28-16,-3-16 3 15,-5-10 41-15,-1-3-11 16,4-8 24-16,1-1-24 16,4 0 15-16,0 6 20 15,0 3 36-15,6 10 11 16,10 4 18-16,2 8 18 15,2 2-43-15,0 5-20 0,1 0-20 16,-4 12-5 0,-1 11 9-16,-5 0-28 0,-5 6 28 15,-6-3-9-15,0 2 9 16,-4-4 14-16,-17 0 61 16,0-4-15-16,0-2 24 15,3-6-79-15,7-6 75 16,7-2-40-16,2-1 29 15,2-3-45-15,0 3 9 16,0 1-17-16,2 3-29 16,19 2 31-16,10-3-22 15,33-6-20-15,-4 0-99 0,1-10-937 0</inkml:trace>
  <inkml:trace contextRef="#ctx0" brushRef="#br2" timeOffset="192115.16">24992 4601 335 0,'0'0'117'0,"0"0"576"0,0 0-451 0,0 0-184 16,0 0 34-16,0 0-48 16,0 0-2-16,61 131-19 15,-47-100-22-15,-6-3-1 16,-1-3 10-16,-5-5-26 15,-2-14-11-15,0-6-126 16,0 0-217-16</inkml:trace>
  <inkml:trace contextRef="#ctx0" brushRef="#br2" timeOffset="192358.1">25038 4555 355 0,'0'0'43'0,"0"0"538"15,0 0-341-15,0 0-116 16,0 0-51-16,0 0 33 0,122-5-71 16,-95 19 14-16,-2 4-47 15,-12 0 30-15,-9 2-25 16,-4 0 13-16,-6-1 50 16,-19-2 14-16,-4-5 34 15,-2-2-62-15,4-5 29 16,4-5-84-16,10-3-1 15,9-15-2-15,4-2-306 0</inkml:trace>
  <inkml:trace contextRef="#ctx0" brushRef="#br2" timeOffset="192641.54">25303 4567 215 0,'0'0'931'0,"0"0"-678"16,0 0-27-16,-7 104-92 16,9-70-27-16,16-1-34 15,5-3-47-15,1-3 2 16,2-10-26-16,-3-6 21 16,-1-10-16-16,-4-1 71 15,-2-5 13-15,-6-18 28 16,-2-7-78-16,-4-2-4 15,-2-4-5-15,-2 0-31 0,0 2-2 16,0 4-24 0,0-2-144-16,0 5-223 0,5 8-227 15</inkml:trace>
  <inkml:trace contextRef="#ctx0" brushRef="#br2" timeOffset="193022.5">25588 4590 175 0,'0'0'153'0,"0"0"190"15,0 0-51-15,4 102-93 16,-4-77-50-16,0-2-28 16,0-7-56-16,0-6 8 15,0-6-37-15,0-4 104 16,0 0-32-16,0-18-44 16,0-5-63-16,0-8 23 15,0 1-6-15,0 4-11 0,3 4 12 16,-1 8 3-16,2 9 34 15,1 5-50-15,2 3-12 16,4 18 10-16,2 8-5 16,3 3 2-16,6-1-2 15,7-5-5-15,4-1-58 16,3-9 51-16,-3-8 4 16,-4-5-10-16,-8-3 35 15,-8-3-32-15,-7-17 32 16,-6-6-9-16,0-3 18 15,0-2 1-15,-2 1 5 16,-9-1-23-16,5 4-16 0,-4-7-12 16,6 6-245-16,4 6-333 15</inkml:trace>
  <inkml:trace contextRef="#ctx0" brushRef="#br2" timeOffset="193219.42">25945 4525 438 0,'0'0'20'0,"0"0"664"16,0 0-425-16,0 0-50 16,11 123-40-16,-9-91-60 15,0-2 6-15,5 2-89 16,0-2 13-16,2-2-29 16,4-5 49-16,-2-10-49 0,-2-7 6 15,0-6-16 1,-9-14-118-16,0-14-182 0,0-4-665 0</inkml:trace>
  <inkml:trace contextRef="#ctx0" brushRef="#br2" timeOffset="193706.24">25896 4567 339 0,'0'0'767'16,"0"0"-403"-16,0 0-196 15,0 0-96-15,0 0-56 16,0 0-16-16,124 7-63 16,-97-7-18-16,-4 0-50 15,-6 16 65-15,-3 4 8 0,-6 2 58 16,-3 0 2-16,-5 0-2 16,0-4 6-16,0-6-5 15,-7-1 13-15,-1-8-1 16,-4-3-10-16,3 0-2 15,3 0 29-15,4-17-23 16,2-6 6-16,0-3-13 16,0-4-10-16,13 2-40 15,3 2-42-15,-1 6 76 16,1 6-2-16,-1 7 4 16,-1 7 20-16,-1 0-6 15,1 10 8-15,-3 13-7 0,-1 5-2 16,2 2-14-16,-3 0 5 15,2-2 20-15,0-1 110 16,-4-8-63-16,-5-1-5 16,-2-4 0-16,0-4 33 15,-2-1 31-15,-9-6-25 16,1-3-4-16,0 0-69 16,1 0 4-16,-5-24-22 15,3 0-209-15,5 0-699 0</inkml:trace>
  <inkml:trace contextRef="#ctx0" brushRef="#br2" timeOffset="194137.7">26440 4504 441 0,'0'0'13'0,"0"0"608"0,0 0-380 15,0 0-125-15,0 0 8 16,0 0-46-16,0 0-19 15,-29 109-42-15,29-77 31 0,0 5-42 16,8 1-3-16,8-2 10 16,1 0-5-16,4-4 0 15,-3-3-2-15,-3-5-6 16,-6-5 12-16,-6-2-24 16,-3 0 28-16,-3 0-16 15,-21-3 11-15,-7 1 95 16,-6-3 6-16,4-3-17 15,0-7-36-15,6-2-47 16,8 0-12-16,2-24-81 16,7-4-193-16,7-3-747 0</inkml:trace>
  <inkml:trace contextRef="#ctx0" brushRef="#br2" timeOffset="194504.95">26395 4548 505 0,'0'0'124'15,"0"0"618"-15,0 0-441 16,0 0-180-16,0 0-34 16,0 0-81-16,0 0 23 15,78 16-29-15,-53-16-57 16,-5 0-43-16,-3 2 19 0,-3 4 73 15,-3 0-11-15,-2 3 19 16,-3 5 1-16,2 3 52 16,-2 3-6-16,-2 4 1 15,1 6 10-15,-1 2-18 16,3 5 20-16,0 0-44 16,-1-2 47-16,5-3-62 15,3-5 39-15,1-5-40 16,6-6 158-16,1-5-87 15,-3-5-39-15,2-6-14 16,6-2-18-16,-5-18-361 16,-7-1 198-16</inkml:trace>
  <inkml:trace contextRef="#ctx0" brushRef="#br2" timeOffset="194699.74">26658 4756 453 0,'0'0'844'0,"0"0"-436"15,0 0-185-15,0 0-137 16,0 0-23-16,0 0-62 16,116-6-2-16,-94-14-180 15,-6 4-198-15,-5-2-577 0</inkml:trace>
  <inkml:trace contextRef="#ctx0" brushRef="#br2" timeOffset="194854.56">26606 4570 227 0,'0'0'307'16,"0"0"540"-16,0 0-488 16,0 0-55-16,0 0-43 15,0 0-182-15,0 0-78 16,99 26-1-16,-59-40-339 15,-2-1-926-15</inkml:trace>
  <inkml:trace contextRef="#ctx0" brushRef="#br2" timeOffset="196872.2">23789 5356 312 0,'0'0'75'0,"0"0"-56"15,0 0-17-15,0 0 328 16,0 0-45-16,0 0-69 15,0 0-79-15,0 10-18 0,0-10-66 16,0 0 28-16,0 0-8 16,0 0-48-16,0-3-12 15,-2 3 0-15,-7-5-19 16,-2 1 21-16,-7 1-30 16,-2 1 28-16,-2 1-13 15,-1 1 1-15,2 0 0 16,0 0-2-16,5 3 14 15,5 9-29-15,3-3 6 16,5 1-3-16,3 0 4 16,0-2 2-16,0 1-27 15,3-4 13-15,7-1-17 16,-3-1-37-16,-1 0 46 0,-6-3-29 16,0 0 57-16,0 0-43 15,0 0-20-15,-13 0 11 16,-5 0 41-16,-3 0-4 15,-2 4 16-15,-2 4 6 16,5 4 1-16,3 2 50 16,6 6-43-16,1 0 53 15,8 6-45-15,2 3 24 16,0 0-24-16,0 2 1 16,9-2-4-16,7-2-17 15,-1-5-4-15,1-8 15 16,0-4-32-16,-3-7 8 0,-2-3-89 15,-7 0-131-15,1-3-97 16,-5-5-429-16</inkml:trace>
  <inkml:trace contextRef="#ctx0" brushRef="#br2" timeOffset="197019.91">23539 5750 428 0,'0'0'408'0,"0"0"-129"0,0 0-62 0,0 0-59 15,-15 115-81-15,21-94-8 16,15-7-20-16,3-7-3 15,8-1-38-15,1-6 3 16,2 0-11-16,3 0-62 16,20-16-201-16,-8-4-138 15,-13 2-99-15</inkml:trace>
  <inkml:trace contextRef="#ctx0" brushRef="#br2" timeOffset="198733.55">23934 5842 398 0,'0'0'527'0,"0"0"-255"15,0 0-91-15,0 0 12 16,0 0-50-16,0 0 5 15,0 0-21-15,101 95-55 16,-72-88-7-16,4-5-55 16,0-2 28-16,5 0-26 15,0 0-22-15,0-2 27 16,-5-7-17-16,-3 6 0 16,-6-2 0-16,-4 5-7 15,0 0 18-15,-1 0-30 16,6 0 31-16,4 2-12 15,5 1 0-15,4-3 41 16,6 0-26-16,1 0 12 0,-1-3-7 16,-4-5-18-1,-6 3-4-15,-5 1 11 0,-5 1-31 16,-3 3 35-16,-1 0-26 16,-3 0 23-16,6 0-10 15,2 0 5-15,-2 0-4 16,4 0-2-16,0 0 13 15,0 0-28-15,-2 0 26 16,-3 0-32-16,-4 0 35 16,0 0-26-16,-1 8 23 15,1 2-10-15,5-2 2 16,2-4 8-16,4-2-20 0,4-2 23 16,0 0-20-16,3-6 25 15,-3-8-36-15,-6 2 22 16,-5 3-14-16,-4 2 10 15,-2 5-2-15,-3 0-6 16,1 2 16-16,1 0-27 16,7 0 30-16,1 0-35 15,6 0 42-15,-1 0-27 16,3 0 18-16,3 2-6 16,-2 0 3-16,-1-2 1 15,0 0-14-15,-2 0 14 16,2 0-22-16,0 0 30 15,1-4-30-15,3-2 27 0,-2-2-12 16,1 4 0-16,-3 2 0 16,-4 2 0-16,-7 0 11 15,-3 0-26-15,-5 0 19 16,-1 0-21-16,0 0 30 16,3 0-20-16,1 0 14 15,3 0-3-15,-1 0-4 16,2 0 8-16,-1 2-16 15,-1 2 16-15,-3 2-29 16,-1-1 34-16,1 2-26 16,-1-5 25-16,3-2-12 15,-1 0 1-15,3-4 0 16,-3-12-1-16,-1-2 0 16,-3-2-13-16,-5 0 1 15,1 2 0-15,-5 1 7 0,-2 2-6 16,0 1 7-16,0-1 4 15,0 3 0-15,0 1-5 16,0 0 4-16,0 4 2 16,0-1-25-16,0 1 36 15,0 2-24-15,3-4 21 16,-1 4-9-16,1-4 1 16,-1 0 0-16,-2-5-1 15,0-2 12-15,0-4-27 16,0-2 22-16,0-5-21 15,0 3 21-15,0 2-14 16,0 1 14-16,0 2-7 16,0 1 5-16,-7 4-3 0,2 0-4 15,-2 4 4-15,1 1-16 16,-3 0 24-16,0 3-20 16,0-2 17-16,-2-1-7 15,-3 2 1-15,1-1-1 16,-5-4 0-16,1 1-13 15,-1 2 5-15,-1-2-45 16,4 4 52-16,-1 0-7 16,1 2-2-16,-1 3 20 15,1-3-3-15,-5 5 17 16,2 0-12-16,0 0 14 16,-2 0-24-16,2 0 14 15,-2 0-3-15,1 0-26 16,-4 5 25-16,-2 2-12 0,-1 2 1 15,-6 1-1-15,1 0 0 16,0-1-20-16,0-1 19 16,0-3-61-16,2-1 43 15,-3-4-22-15,6 0 35 16,-1 0-1-16,2 0 7 16,3 0 5-16,2-4 3 15,0-1-16-15,0 2-17 16,0 1 12-16,2 2-41 15,-2 0 4-15,-2 0-39 16,-3 0 67-16,-4 0-54 16,0 0 48-16,2 0 12 15,1 0 6-15,1 0-6 0,3-4 18 16,-1-4-16-16,2 2 26 16,-4-3-12-16,2 2 0 15,-1 0 1-15,-3 2 6 16,2 3 1-16,-1 0-16 15,2 2 16-15,1 0-29 16,3 0 34-16,0 0-26 16,2 0 21-16,-1 0-8 15,-2 0 5-15,-1 0-3 16,-3 0-4-16,-2 0 11 16,-2 0-28-16,0 0 28 15,-4 0-25-15,1 0 28 16,1 0-13-16,-2 0 1 0,0 0 0 15,-1 0 3 1,1 2 4-16,0 2-14 0,-1 1 14 16,3 4-14-16,0-4 22 15,-2 4-30-15,1-3 30 16,-6 0-14-16,-2 0 7 16,-4 2-7-16,-3-1-2 15,-3 4 10-15,8-1-28 16,-14-5 11-16,14 0-129 15,9-5-902-15</inkml:trace>
  <inkml:trace contextRef="#ctx0" brushRef="#br2" timeOffset="203096.31">23760 6454 202 0,'0'0'127'0,"0"0"-94"0,0 0-2 16,0 0 295-16,0 0-17 16,0 0-121-16,0 0-72 15,0 25 36-15,0-25-69 16,0 0 28-16,0 0-68 15,0 0 13-15,-2-3-46 16,0-4 27-16,-5-3-2 16,-4-2-26-16,0 2 1 15,-3-2 7-15,1 0-31 16,-3-1 33-16,1 4-38 16,-1 2 30-16,3 4-11 15,-1 1 0-15,1 2 0 16,-1 0-3-16,1 0 10 0,0 7-20 15,1 3 25-15,4 5-41 16,-1-3 42-16,2 4-26 16,0-1 24-16,5 3-11 15,2 3 2-15,0-3 5 16,0 2-14-16,9-2 23 16,7-2-37-16,1 0 39 15,1-2-39-15,1-5 39 16,-4 0-19-16,-1-3 2 15,-6-4 5-15,1-2 1 0,-3 0 5 16,2 0-24-16,-2 0 30 16,1 0-37-16,-1 0 36 15,2 0-34-15,-2-2 34 16,1 0-17-16,1-2 1 16,2 0-1-16,-2-1 0 15,3 2 16-15,3-1-35 16,-1 2 28-16,1-1-28 15,1 3 32-15,1 0-26 16,-3 0 20-16,2 0-7 16,-1 0 0-16,-1 0 6 15,1 12-17-15,-3-1 22 16,1 3-39-16,-4 2 39 16,1 1-26-16,-3 3 27 15,0-3-14-15,-2 1 2 0,-2-2 0 16,0 0 0-16,-2-1 13 15,0-5-28-15,0 0 33 16,0-1-36-16,-6 0 36 16,-6-1-25-16,1-1 17 15,-3 0 16-15,-1 1 12 16,-3 0-16-16,1-2 26 16,-4 0-34-16,1-2 53 15,-2-2-55-15,2-2 83 16,-3 0-41-16,2 0 46 15,-2 0-23-15,3-6-10 16,3 0 9-16,1-3-42 16,0 4 25-16,5 1-57 0,2-2 76 15,3 1-77 1,0 2 11-16,4 1 5 0,0 0-7 16,2 2-8-16,0 0-2 15,0 0 0-15,12 0-130 16,9 0-171-16,4 0-261 0</inkml:trace>
  <inkml:trace contextRef="#ctx0" brushRef="#br2" timeOffset="204278.27">24326 6720 201 0,'0'0'121'0,"0"0"-65"0,0 0-55 16,0 0 19-16,0 0 127 0,0 0 71 15,0 0-56-15,-7 9-42 16,3-9-16-16,0 0-44 15,-3 0 21-15,0 0-57 16,0 0 20-16,-1 0-28 16,-3 0 20-16,-1 0-24 15,1 0 4-15,0 0 10 16,0 2-26-16,0 7 15 16,-1-2-8-16,4 3 32 15,-1 0-37-15,-1 2 46 16,4 0-37-16,2 2 36 15,-1 1-8-15,3 2-8 0,0 2 5 16,2 3-27-16,0 0 20 16,0 5-14-16,9-1-5 15,1-3-1-15,7 0-3 16,-2-6 0-16,5-1 2 16,0-3 4-16,3-4-5 15,1-1-14-15,0-1 20 16,-3-2-32-16,-4-1 32 15,-1-2-26-15,-5-2 25 16,1 0-14-16,-4-2 2 16,-1-12-15-16,-3-2 15 15,-2-1-17-15,-2-3 7 16,0 5 18-16,0-2-21 0,-4 3 26 16,-9 5-1-16,-5 1-12 15,-2 4 29-15,-2 1-9 16,-1 3-20-16,1 0 1 15,2 7 15-15,4 7-32 16,1 0 27-16,6 2-28 16,2-2 15-16,3-4-60 15,4-6-479-15</inkml:trace>
  <inkml:trace contextRef="#ctx0" brushRef="#br2" timeOffset="205164.42">24598 6815 383 0,'0'0'59'0,"0"0"685"0,0 0-586 0,0 0-50 16,0 0-98-16,0 0 28 16,0 0-9-16,-2 99 11 15,2-73-8-15,0-2-23 16,0-2 4-16,0-4-1 15,0-4-6-15,0-4 11 16,0-6-20-16,0-2 11 16,-2-2 15-16,-7 0-14 15,3 0-2-15,-4-6-7 16,3-8-43-16,1-1 25 16,2-5 2-16,-1 1-4 15,3 0 30-15,2 5-20 16,0 1 20-16,0 5-3 0,0 8 12 15,0 0-17-15,0 0-4 16,13 14 8-16,5 6-18 16,2 4 28-16,4-2-32 15,1-2 28-15,2-4-13 16,-2-6 2-16,-6-5-1 16,-3-5 22-16,-3 0-21 15,-6-6 50-15,-2-11-39 16,-3-3 52-16,-2-2-62 15,0 0 52-15,0 0-23 16,-2 1 21-16,-5 4-29 16,2 5-22-16,3 4-2 15,2-1-12-15,0 0-133 0,2-1-236 16,10 0-821-16</inkml:trace>
  <inkml:trace contextRef="#ctx0" brushRef="#br2" timeOffset="205471.27">24828 6828 235 0,'0'0'136'0,"0"0"-73"0,0 0 240 0,0 0-56 0,0 0-90 0,23 113-31 16,-8-92-3-16,3-4-70 16,-1-2-12-16,3-3-39 15,1-2 37-15,-4-4-32 16,-1-6 18-16,-3 0-24 0,1 0 34 15,-5-8-19-15,-5-10-15 16,-4 0 10-16,0-4-5 16,0 0 45-16,-13 2 26 15,-3 1 77-15,-4 4-46 16,0 3-2-16,2 5-68 16,3 6-9-16,1 1-24 15,3 0 1-15,7 5-12 16,4 5-59-16,0-2-112 15,2-1-329-15</inkml:trace>
  <inkml:trace contextRef="#ctx0" brushRef="#br2" timeOffset="205727.16">25198 6767 371 0,'0'0'107'16,"0"0"673"-16,0 0-634 16,0 0-40-16,0 0-87 15,0 0 20-15,0 0-28 16,56 89 0-16,-52-63 24 16,0 1-29-16,-2-2 7 15,-2-3 0-15,3-4-4 16,-3-8 7-16,0-10-32 15,0-2-63-15,0-13-182 0</inkml:trace>
  <inkml:trace contextRef="#ctx0" brushRef="#br2" timeOffset="206328.26">25138 6822 355 0,'0'0'101'0,"0"0"521"15,0 0-401-15,0 0-135 16,0 0 56-16,0 0-104 16,0 0-26-16,76 41-12 15,-47-48-153-15,2-7-95 0,-5-3-290 16,-3 4 24-16,-1 4 514 16,-7 4 200-16,1 5 70 15,-3 0 6-15,-3 0-74 16,-2 9-64-16,-1 6-65 15,-5 0-49-15,-2 4 2 16,0 0-25-16,0 1-1 16,-6-3 19-16,-5-2-20 15,1-6 2-15,4-4 40 16,-1-2 21-16,5-3 50 16,0 0-22-16,2-12-66 15,0-6-19-15,4-4 13 16,11-2-36-16,4-2-33 0,-1 4 22 15,-3 2 7 1,-1 4 22-16,-3 6 1 0,-3 6 8 16,2 4 1-16,-1 0 3 15,1 0-26-15,2 8 26 16,1 10-31-16,3 3 29 16,1 8-22-16,4-1 14 15,1 0-3-15,0-3 40 16,-4-6-27-16,-5-3 0 15,-3-6-3-15,-8-3-10 16,-2-2 19-16,0-5 7 16,-10 0 43-16,-7 0 51 15,-3 0-47-15,-1-5-13 16,2 0-33-16,5-4-27 16,3 4-2-16,5-11-199 0,6 0-76 15,0 0-486-15</inkml:trace>
  <inkml:trace contextRef="#ctx0" brushRef="#br2" timeOffset="206605.58">25825 6665 373 0,'0'0'655'0,"0"0"-412"0,0 0-89 16,0 0-81-16,0 0 11 15,0 0-69-15,0 0 33 0,-50 91-47 16,50-56 23-16,0 2-23 16,9 0 5-16,3-2 1 15,-2-3 2-15,4-6-18 16,-3-5 22-16,-5-4-30 16,-1-5 33-16,-5-4-32 15,0-4 32-15,-7 0-12 16,-11-3-4-16,-13-1 0 15,3-3-130-15,7-8-574 0</inkml:trace>
  <inkml:trace contextRef="#ctx0" brushRef="#br0" timeOffset="208685.93">26114 6711 227 0,'0'0'157'0,"0"0"-118"0,0 0 480 15,0 0-292-15,0 0-88 16,0 0-8-16,-7 55 10 0,20-55 6 15,6 0-87-15,-1 0-3 16,1 0-46-16,2 0-3 16,-1 0 8-16,-3 0-28 15,1 0 12-15,-5 0-26 16,1-5-53-16,-9-4-127 16,-3-1-75-16,0 1-392 0</inkml:trace>
  <inkml:trace contextRef="#ctx0" brushRef="#br0" timeOffset="208972.95">26072 6611 328 0,'0'0'669'0,"0"0"-325"15,0 0-92-15,0 0-130 16,0 0-12-16,0 0-87 16,0 0 18-16,44 32-20 15,-15-32-42-15,14-2 5 16,-10-10-164-16,-4 2-382 0</inkml:trace>
  <inkml:trace contextRef="#ctx0" brushRef="#br0" timeOffset="209693.83">26660 6457 168 0,'0'0'141'0,"0"0"-91"16,0 0-42-16,0 0-1 16,0 0 290-16,0 0-28 15,0 0-109-15,4 0 7 16,-4 0-70-16,0-3 16 15,0 2-16-15,-6-2-9 16,-5 3-4-16,-3 0-30 16,3 0 31-16,-2 0-64 0,2 0 40 15,2 4-55 1,0 7 7-16,2 0-2 0,0 6 28 16,3 3 3-16,0 8-5 15,2 4 27-15,2 6-44 16,0 1-5-16,0 6 16 15,6-2-40-15,10-3 25 16,4-6-30-16,4-4 33 16,1-9-16-16,0-6 6 15,-2-5 3-15,0-8-24 16,-3-2 24-16,-2 0-39 16,-2 0 7-16,-3-15 19 15,-2-2-62-15,-2-4 46 0,-2-2-4 16,-5-3 21-1,0-1-2-15,-2 1 16 0,0 4-32 16,-9 6 36-16,-11 6 39 16,-2 7-32-16,-7 3 9 15,0 0-23-15,2 15 2 16,7 6-13-16,7-3 0 16,9-7-65-16,4-3-239 15,0-4-324-15</inkml:trace>
  <inkml:trace contextRef="#ctx0" brushRef="#br0" timeOffset="210089.97">27073 6878 130 0,'0'0'296'0,"0"0"502"0,0 0-274 0,0 0-253 15,0 0 79-15,0 0-131 16,0 0-34-16,54 2-106 16,-52-17-39-16,-2 6-21 15,0 0-13-15,-14 4-12 16,-9 0-219-16,4 5-365 0</inkml:trace>
  <inkml:trace contextRef="#ctx0" brushRef="#br0" timeOffset="212819.64">27414 6534 332 0,'0'0'88'0,"0"0"-75"0,0 0 237 16,0 0-21-16,0 0-100 15,0 0-41-15,0 0-27 16,-40 32 14-16,35-32-62 15,0 3 44-15,1-3-14 16,0 0 40-16,-1 0-38 16,1 2-3-16,2 0 2 15,-5 3-38-15,2 0 8 16,1 2-1-16,-1 7 0 16,1-3 0-16,0 1-4 15,2 4 1-15,2 3 11 16,0 1-5-16,0 1-2 0,0 4 13 15,0-1-27 1,0 2 0-16,0-2 27 0,8 2-34 16,1-2 22-16,3 2-20 15,-2-2 17-15,4-2-3 16,-1-2 1-16,0-2-3 16,-1-4-14-16,1-4 20 15,-1-4-30-15,-2-2 36 16,1-4-37-16,1 0 36 15,-3 0-14-15,-1 0-4 16,4 0 7-16,-3-10-7 16,-3-2-6-16,1 0 5 15,-2-2-32-15,-3 0 17 0,-2-2 15 16,0 0-14-16,0 2 28 16,0-2-13-16,-12 2 6 15,-1 0 3-15,2 4 29 16,-5 1-9-16,3 4 36 15,0 2-51-15,0 3 42 16,-1 0-50-16,1 0-12 16,1 15 22-16,3 0-16 15,1 3 6-15,1 3-6 16,7-5-22-16,0-6-190 16,0-4-122-16,7-6-724 0</inkml:trace>
  <inkml:trace contextRef="#ctx0" brushRef="#br0" timeOffset="213387.09">27561 6604 279 0,'0'0'102'0,"0"0"162"0,0 0 130 0,0 0-171 15,0 0-47-15,0 0-72 16,0 0 1-16,-2 23-90 16,2-21 22-16,0 2-36 15,0 4 28-15,-2 0-5 16,-1 6 38-16,1 0 16 16,0 4-62-16,-1 0 15 15,3 2-11-15,0-4-20 16,0 2 9-16,0-3 1 15,0-1-4-15,7-5 6 0,2 0 13 16,4-3-24 0,1-2 10-16,1-3 5 0,3-1-16 15,0 3 20-15,0-3-40 16,2 0 40-16,-5 0-20 16,3 0 0-16,-5 0 1 15,1 0 2-15,-5 0 10 16,0 0-26-16,-4 0 27 15,-1 0-45-15,1 0 28 16,-3 0-70-16,-2-4-135 16,0-10-54-16,0 0-366 0</inkml:trace>
  <inkml:trace contextRef="#ctx0" brushRef="#br0" timeOffset="213688.92">27744 6545 228 0,'0'0'150'0,"0"0"-104"0,0 0 472 16,0 0-239-16,0 0-150 16,0 0-32-16,0 0-34 15,0 64 28-15,2-42-63 16,4 9 42-16,1 4-44 0,0 6 30 15,0 0-46 1,-1 4 47-16,1-4 0 0,-3-2-20 16,1-5 8-16,2-8-34 15,-5-6 16-15,2-8-5 16,-2-4-41-16,-2-8 19 16,0-2-108-16,0-12-411 0</inkml:trace>
  <inkml:trace contextRef="#ctx0" brushRef="#br0" timeOffset="-206052.01">28098 6685 204 0,'0'0'96'0,"0"0"-68"0,0 0-28 0,0 0 11 16,0 0 503-16,0 0-257 15,0 26-63-15,-2-24 15 16,2 0-66-16,0-2-34 15,0 2-2-15,0-2-44 16,0 0 10-16,0 0-42 16,0 0 42-16,5 3-40 15,10-3 23-15,3 0-33 16,4 1 22-16,2-1-17 0,-1 0-28 16,-3 0 0-16,0 0 14 15,-2 0-28-15,-5 0 26 16,1 0-22-16,-8 0 20 15,-2 0-10-15,1 0 1 16,-5 0-1-16,0 0 19 16,2 0-17-16,-2 0-4 15,0 0 16-15,0 0-25 16,0 0 20-16,0 0-18 16,0-12-103-16,0 0-210 15,0 0-969-15</inkml:trace>
  <inkml:trace contextRef="#ctx0" brushRef="#br0" timeOffset="-205088.34">28172 6803 51 0,'0'0'158'0,"0"0"-78"0,0 0-49 0,0 0-3 15,0 0-18-15,0 0-1 16,0 0 133-16,-13 22 56 16,7-19-42-16,4-2-11 15,-2 4-15-15,2-3-72 16,-3 2 17-16,1-2-8 16,0 2 30-16,2-1 0 0,-1 0 17 15,3-1 21 1,0-2-31-16,0 0 16 0,0 2-52 15,0-2 14-15,0 0-48 16,0 2 7-16,0-2-24 16,0 0 36-16,0 0 24 15,0 0-2-15,5 0 16 16,8 2-48-16,5-2 29 16,3 0-71-16,2 0 4 15,4 0 9-15,0 0-10 16,0 0-3-16,-3-2-1 15,0-2 0-15,-4-1 4 0,-3 5-11 16,-5-2 7 0,-3 2-23-16,-1 0 28 0,-2 0-11 15,-2 0 7-15,-1 0-1 16,-1 0 14-16,0 0-14 16,-2 0 24-16,2 0-23 15,0 0 1-15,-2 0 17 16,0 0-38-16,0 0 18 15,0 0 0-15,0 0-21 16,0 0 13-16,0 0 9 16,0 0-24-16,0 0-42 15,0 0-176-15,0 0-269 0</inkml:trace>
  <inkml:trace contextRef="#ctx0" brushRef="#br0" timeOffset="-201057.23">28589 6639 230 0,'0'0'121'0,"0"0"-97"0,0 0 5 15,0 0 280-15,0 0-103 16,0 0-57-16,0 0 3 16,0-14-27-16,0 13 11 15,4-4-3-15,2-1-62 0,8 0 2 16,-1-2-48-1,6-1 32-15,-2 6-40 16,3-1 21-16,1 4-24 0,-2 0 3 16,-1 2-17-16,-3 14 5 15,-5 7-13-15,-4 0 16 16,-6 3-23-16,0 0 30 16,0-1-30-16,-8-4 30 15,-4-5-14-15,6-6 1 16,1-6-2-16,5-4 14 15,0 0-13-15,0 0 13 16,0 0-1-16,0 0-26 16,0 0 13-16,5 0-21 15,5 0-14-15,4 11 35 16,1 10-1-16,1 8-22 0,-3 5 17 16,-1 0-17-16,-5-2 21 15,-3-4-27-15,-4-6 28 16,0-4-11-16,0-6 12 15,-2-4 10-15,-10-4 33 16,-1-1 30-16,2-3-20 16,0 0 21-16,4-3-43 15,3-7 13-15,2-2-38 16,2-4-12-16,0-12-38 16,15 0-203-16,1 1-651 0</inkml:trace>
  <inkml:trace contextRef="#ctx0" brushRef="#br0" timeOffset="-200625.5">28967 6571 339 0,'0'0'572'0,"0"0"-179"15,0 0-172-15,0 0-140 16,0 0-12-16,0 0-11 16,0 0-7-16,-42 102 0 15,42-76-49-15,0 0 46 0,4-2-47 16,13-6 34-16,-2-3-26 15,3-6 48-15,1-7 11 16,0-2 6-16,-2 0 1 16,-1-7-33-16,-3-12-14 15,-4-3-21-15,-4-2 3 16,-3 0 2-16,-2-2-24 16,0 2 24-16,-14 4-12 15,-5 4 0-15,-6 9 0 16,0 2-1-16,3 5-18 15,4 0 13-15,8 0-157 16,2 2-99-16,8 1-310 0</inkml:trace>
  <inkml:trace contextRef="#ctx0" brushRef="#br0" timeOffset="-200259.71">28988 6834 340 0,'0'0'519'0,"0"0"-298"16,0 0-63-16,0 0-19 16,-9 126-31-16,9-100-31 0,13-6-10 15,5-2-27-15,4-8 29 16,0-4-41-16,3-6 42 15,-3 0-17-15,-2-3 74 16,-2-16-39-16,-5-3-29 16,-1-7-7-16,-6 0-33 15,-6-2 12-15,0 2-25 16,0 0 43-16,-10 8-35 16,-11 5 22-16,-4 6-35 15,-4 8 11-15,-2 2-12 16,2 0-7-16,10 20-71 15,7-4-228-15,10-5-331 0</inkml:trace>
  <inkml:trace contextRef="#ctx0" brushRef="#br0" timeOffset="-199794.11">29277 6585 375 0,'0'0'867'0,"0"0"-497"0,0 0-199 15,0 0-45-15,0 0-100 16,0 0 12-16,0 0-9 16,-17 85 12-16,12-61 22 15,3-3-24-15,0-3 5 16,2-4-37-16,0-2 36 16,0-5-41-16,0-2 27 15,9-2-2-15,6-2 68 16,5-1-45-16,0 3-37 15,0-2-7-15,0 4 5 16,1-3-22-16,-2 0 23 16,1-2-24-16,1 0 24 0,-2 0-18 15,-3 0 6-15,2 0-84 16,-2-22-104-16,-3 1-147 16,-4 0-249-16</inkml:trace>
  <inkml:trace contextRef="#ctx0" brushRef="#br0" timeOffset="-199615.05">29478 6541 434 0,'0'0'44'15,"0"0"548"-15,0 0-358 16,0 0-71-16,0 0 29 16,-40 108-73-16,40-68 1 15,0 9-16-15,0 2-19 16,0 9-13-16,0-2-38 0,0-1-4 15,0-10-15-15,0-8-30 16,0-19 15-16,0-10-162 16,4-10-435-16</inkml:trace>
  <inkml:trace contextRef="#ctx0" brushRef="#br0" timeOffset="-194247.38">24402 5492 370 0,'0'0'143'0,"0"0"-71"16,0 0-33-16,0 0 342 15,0 0-86-15,0 0-86 16,-20 0-76-16,15 0-15 15,1 0-82-15,0 0-12 0,-3 0-23 16,0-4 11-16,0 0-6 16,-1 2 1-16,-1-1 2 15,-5 3-8-15,1 0 4 16,-3 0 5-16,-1 0-20 16,1 7 16-16,3 3-6 15,1 2 0-15,1 2 0 16,5 2 4-16,-1 3 7 15,0 0-22-15,3 4 22 16,-1 2-27-16,5 5 29 16,0-2-26-16,0-1 26 15,11-3-10-15,7-2 2 16,3-4-4-16,3-4-1 0,-2-5 16 16,1-2-32-16,-4-5 16 15,1-2-16-15,1 0 31 16,-4 0-21-16,1-14 12 15,-3-2-5-15,-1-1-1 16,-3 2 9-16,-4-2-19 16,-7 2 20-16,0 1-26 15,0 4 35-15,-5 1-37 16,-14 6 36-16,-4 1-11 16,-6 2-6-16,2 0 0 15,-2 0 8-15,3 0 3 16,4 4-24-16,6 4-1 0,5-1-21 15,11 0-168-15,0-2-104 16,9-2-542-16</inkml:trace>
  <inkml:trace contextRef="#ctx0" brushRef="#br0" timeOffset="-193780.9">24754 5470 557 0,'0'0'300'0,"0"0"-166"0,0 0 21 0,0 0-55 16,0 0-41-16,0 0-14 15,-2 111-33-15,2-88-2 16,0-3-1-16,0-2-18 16,0-6 23-16,0-2-28 15,0-3 2-15,0-5-28 16,0 0-101-16,0-2-220 0</inkml:trace>
  <inkml:trace contextRef="#ctx0" brushRef="#br0" timeOffset="-193530.56">24745 5518 803 0,'0'0'383'0,"0"0"-212"15,0 0-43-15,0 0-62 16,0 0-20-16,0 0-18 16,0 0-27-16,60 56-2 15,-35-35 9-15,-2-1-22 16,-2-3 23-16,0-3-18 16,-3-3 5-16,-1-4-2 15,-3-5-15-15,5-2-82 16,-2 0-25-16,-7-7-366 0</inkml:trace>
  <inkml:trace contextRef="#ctx0" brushRef="#br0" timeOffset="-193285.8">24953 5472 421 0,'0'0'685'0,"0"0"-530"16,0 0-103-16,0 0-9 16,0 0-15-16,0 0 59 15,0 0-61-15,-2 99 18 16,6-67-22-16,0-4 10 16,0 0-21-16,2-5-9 15,0-6-2-15,7-7-3 0,1-4-89 16,-1-6-202-16</inkml:trace>
  <inkml:trace contextRef="#ctx0" brushRef="#br0" timeOffset="-192897.93">25064 5506 960 0,'0'0'220'0,"0"0"-77"16,0 0-31-16,0 0-16 16,0 0-47-16,0 0 8 15,11 116-51-15,5-92 21 16,-1-4-11-16,4-6-15 0,-2-3 9 16,1-10 2-16,-1-1-24 15,2 0 19-15,-6 0-21 16,3-12 20-16,-6-4-14 15,-2 1 16-15,-2-3 3 16,-3-5 20-16,-3 1 27 16,0-2 14-16,0 0-15 15,-9 4 82-15,-5 4-65 16,-1 4 39-16,-3 6-64 16,-1 4-9-16,2 2-39 0,1 2-1 15,5 14 0-15,9 6-162 16,2-3-192-16,0-6-669 0</inkml:trace>
  <inkml:trace contextRef="#ctx0" brushRef="#br0" timeOffset="-192565">25441 5514 396 0,'0'0'35'0,"0"0"505"0,0 0-262 16,0 0-108-16,0 0-34 15,0 0 3-15,0 0-138 16,-15 11 27-16,19 5-27 15,2 3 14-15,1 5-14 16,-3 2 7-16,1 3 1 16,-5-4 0-16,3-2-18 15,-3-7 9-15,2-8-7 16,2-4-106-16,3-4-71 16,1-4-80-16,-3-10-791 0</inkml:trace>
  <inkml:trace contextRef="#ctx0" brushRef="#br0" timeOffset="-192014.6">25307 5545 965 0,'0'0'255'15,"0"0"-67"-15,0 0 13 16,0 0-25-16,0 0-104 15,0 0-47-15,0 0-14 16,105 7-11-16,-74-14-52 16,-2-4-107-16,0 2-25 0,-2 2-13 15,-5 2 48-15,-2 0 45 16,-4 5 103 0,-7 0 1-16,-3 0 38 0,-4 12 35 15,-2 6 1-15,0 4 39 16,0 4-72-16,0 3 20 15,-6-2-38-15,-3-1 15 16,5-3-31-16,-1-10 2 16,0-2-2-16,3-7 3 15,2-4-7-15,0 0-2 16,0-4 2-16,0-16-3 16,2-4-34-16,12-6-95 15,-1-1-65-15,3-1-74 16,-3 4 143-16,-1 3 125 15,-4 4 70-15,-1 7 121 0,-5 3-22 16,2 8-9-16,2 1-64 16,0 2-43-16,5 0-47 15,1 16 15-15,1 7-20 16,0 6 2-16,-2 7-6 16,4 3-57-16,2-3 27 15,2-4-38-15,3-6 43 16,1-6 28-16,6-13-8 15,-6-4-63-15,-8-3-303 0</inkml:trace>
  <inkml:trace contextRef="#ctx0" brushRef="#br0" timeOffset="-191784.05">25595 5717 208 0,'0'0'903'0,"0"0"-651"0,0 0 21 0,0 0-25 16,0 0-28-16,0 0-92 15,0 0-88-15,26 5-19 16,1-12-8-16,2 1-26 16,-2 1 13-16,0 1-19 15,15-7-173-15,-9 2-99 16,-4 0-374-16</inkml:trace>
  <inkml:trace contextRef="#ctx0" brushRef="#br0" timeOffset="-191084.83">26107 5434 651 0,'0'0'280'0,"0"0"-79"0,0 0-52 15,0 0-20-15,0 0-52 16,0 0 13-16,0 0-8 15,-102-42-30-15,86 42-8 16,1 0-34-16,-3 0 30 0,3 3-33 16,-4 6 24-16,3 5-21 15,6-2 19-15,1 4-27 16,2-2 11-16,4 0-1 16,1 0-11-16,2-2-2 15,0 1 9-15,0-1-6 16,8-5 14-16,5 2-28 15,5-4 28-15,-1 1-14 16,3 1-2-16,3 0-30 16,-4 1-9-16,2 2-6 15,-3 1 33-15,-3 0-17 16,-2 1 20-16,-1-1 9 16,-6 1-8-16,-6 0 16 15,0-1 1-15,0 3 57 16,-15 0 7-16,-12-2 79 0,0 1-31 15,-2-4 29-15,5-2-84 16,1-2 15-16,6-5-71 16,3 0 26-16,8 0-36 15,3-3-60-15,3-6-452 0</inkml:trace>
  <inkml:trace contextRef="#ctx0" brushRef="#br3" timeOffset="-179346.16">14547 5346 333 0,'0'0'101'0,"0"0"529"0,0 0-314 0,0 0-155 16,0 0-25-16,0 0-8 16,-25-10-31-16,23 2-18 15,-2 2-24-15,-1-2 17 16,-1 1-63-16,-3 2 28 16,-5-1-36-16,-1 1 33 15,-5 3-28-15,-3 1-5 16,1 1 11-16,-2 0-11 0,4 0-2 15,1 0-1 1,6 10-13-16,3 4 17 0,4 3-9 16,6 2-2-16,0 1 9 15,0-5 0-15,12 0-33 16,1-4-4-16,1-2-29 16,-3-3 65-16,-5-4-25 15,-2-2 17-15,0 0 18 16,-4 0-5-16,0 0 3 15,0 0-5-15,0 0-2 16,-8 0-19-16,-7 0 18 16,-3 0-20-16,-3 0 8 15,2 4 13-15,-1 8-6 16,7 4-2-16,1 5 8 16,8 2 1-16,4 5-1 0,0 4 0 15,0 2 0-15,14-1-11 16,1-1 25-16,3-8-28 15,1-5 28-15,2-4-13 16,-5-5 0-16,-3-4 0 16,-5-3 8-16,-2-3-8 15,-6 0-2-15,0 0 16 16,0 0-26-16,0 0 11 16,-4 0-1-16,-6 0-34 15,-1 0 35-15,-3 5-1 16,3 5-14-16,3 7 9 15,0 2 3-15,8 5-14 16,0 5 26-16,0-2-18 0,12 1 18 16,7-2-1-16,2-3-7 15,3-6 8-15,1-2 3 16,2-5-12-16,-1-5 0 16,-4-5 10-16,-1 0-22 15,-6 0 9-15,-3-5-32 16,-6-5-41-16,-4-2 19 15,-2 1 22-15,0 2 10 16,0 2 25-16,-4 5 0 16,-5 2 12-16,0 0-6 15,2 12 17-15,3 10-11 16,4 0 23-16,0 5-20 0,0-4 20 16,9 1 0-1,7-4-34-15,3-3 17 0,1-3-17 16,5-7 17-16,2-4-9 15,4-3-9-15,0 0 11 16,1 0-3-16,-6-10-8 16,-4 0-18-16,-6-1 4 15,-5 6-9-15,-7-1 14 16,-1 4 9-16,0 2-16 16,-3 0 15-16,2 0 1 15,4 8 0-15,3 8 19 16,9 6 41-16,5-2-7 15,2 1 1-15,4-1-32 0,5-8 37 16,0-3-52 0,2-5 23-16,1-4-29 0,1 0 23 15,-3-2-15 1,-3-12-2-16,-3-4-7 0,-7 2-10 16,-4 0-6-16,-3 4-29 15,-3 2 39-15,-1 6-2 16,-2 4-1-16,0 0 0 15,4 0 9-15,0 8 13 16,8 2 2-16,-1 0 10 16,5-3-24-16,1-2 43 15,3-5-43-15,2 0 5 16,-2 0 7-16,-2-8-1 16,0-6-10-16,-7 2 5 15,-3 2-7-15,-3 1 9 0,-5 6-19 16,-3 3 4-16,2 0-3 15,2 0 7-15,3 0-8 16,3 2 20-16,5 6 1 16,0-2 14-16,4-2-7 15,2 0-2-15,0-3-4 16,0-1-11-16,0 0 15 16,-2 0-32-16,0 0 24 15,0 0-17-15,-3-3-28 16,-4-2-6-16,-2 4 28 15,2 1 2-15,-3 0 5 16,3 0 7-16,0 0-18 16,2 1 31-16,3 7-24 15,0 1 24-15,4-1-10 16,0-4 4-16,0-2 0 0,0-2-12 16,0 0 18-16,-3 0-22 15,-2 0 22-15,-2-6-24 16,-1 1 0-16,-7 2 11 15,1 3-21-15,-1 0 8 16,-3 0 12-16,3 0-8 16,1 0 0-16,-3 0 17 15,6 3-25-15,-1 0 34 16,2-1-26-16,-2 0 20 16,5-2 10-16,0 0 3 0,0 0-22 15,5 0-1 1,-3 0 16-16,1 0-26 0,-4 0 21 15,-1 0-22-15,-3 0 15 16,-1 0-4-16,-1 0 0 16,1 0 0-16,-3 2 0 15,-2 1 7-15,2 4-17 16,-2 0 20-16,2-2-26 16,3-1 29-16,1 0-26 15,1 0 26-15,1-1-11 16,1 0 5-16,3 1-5 15,-4-2-4-15,3-2 13 16,1 0-14-16,0 0 22 16,0 0-25-16,-1 0 19 15,0 0-3-15,-2-4-9 0,-5 2 0 16,1-1 3-16,-1 3 6 16,-2 0-20-16,2 0 20 15,0 0-24-15,1 0 25 16,-1 0-22-16,1 0 15 15,1 0-4-15,3 0 0 16,-2 7 7-16,0 1-14 16,-1 0 16-16,3-2-24 15,-2 0 31-15,1-3-29 16,-1-3 26-16,0 0 7 16,2 0-20-16,-1 0 16 15,3 0-7-15,1-7-3 16,-2 1-12-16,-1 0 15 0,1-1-28 15,-6 2 34 1,0-2-30-16,1 0 28 0,-4-1-13 16,2 0 1-16,-1 4-1 15,-5-1 0-15,3 2 12 16,1 1-25-16,-2 0 16 16,5 0-18-16,1 0 25 15,-1-4-16-15,3-3 12 16,-1 0-1-16,1-4 2 15,-3 1 2-15,1-1-18 16,-3-1 19-16,-2 2-24 16,0 2 27-16,-2-1-26 15,-1 6 24-15,-2-1-11 16,-1 2 0-16,2 1 0 0,-3-1 0 16,2 3 9-16,1-4-21 15,-1 0 22-15,0-2-26 16,1 1 31-16,-3 3-28 15,3-2 23-15,-3 3-10 16,-2 2 0-16,2 0-13 16,-2 0 5-16,0 0 7 15,0 0-21-15,3 0 44 16,1 0-15-16,0-9-6 16,3-7 29-16,-3-7-29 15,1 1 0-15,-3-5 4 16,-2 2 5-16,0-3-20 15,0 2 17-15,0 0-23 0,0-2 22 16,0-4-12-16,0 0-8 16,0-4 6-16,0 3-22 15,0 5-19-15,0 5 42 16,0 4 4-16,0 3-22 16,0 4 37-16,-2 3-24 15,-5-2 24-15,2 1-13 16,-1 0 1-16,2-2 0 15,-1 0 6-15,1-4 3 16,1 0-18-16,1-1 21 16,0 3-31-16,2-1 27 15,0 1-16-15,0 4-9 16,0 3 16-16,0 4 0 0,0 1-8 16,-3 0 3-1,3 0 12-15,-2-2-19 0,-2 2 29 16,0-3-32-1,-3 1 29-15,-2 1-14 0,-2 1 1 16,-4-1 0-16,-4 3 0 16,-3-1 7-16,-3-1-15 15,-4 0 13-15,3 0-25 16,-5 2 21-16,-1-3-2 16,1 3-8-16,0-2 9 15,-1 2 0-15,3 0 1 16,0-1-2-16,3 1-1 15,2-2-11-15,-1 2-28 0,0 0 31 16,-4 0-23-16,0 0 33 16,-2 0-26-16,-2 0 4 15,-1 0 22-15,-1 0-4 16,2 0-6-16,1 0 17 16,-1-2-26-16,-3-2 26 15,0 1-14-15,1 3-17 16,-3 0 23-16,-2 0 0 15,-3 0-11-15,-1 5 11 16,-3 1 2-16,-2 0-13 16,2 0 21-16,-2 0-26 15,2 0 30-15,2-2-19 16,3 0 6-16,0 0-12 16,4-2-26-16,0 0-16 0,3-2 25 15,1 2 8-15,-1-2 4 16,-2 0 24-16,-3 2-17 15,1-2 17-15,-6 0-7 16,3 1 0-16,-4-1 0 16,5 2 0-16,-1 1 7 15,1 1-13-15,3-2 21 16,7-2 7-16,0 0-22 16,6 0 23-16,0 0-21 15,4 0 13-15,-2 0-10 16,-2 0 1-16,-1 0-12 15,-3 0 8-15,0 0-23 16,-3 0 27-16,3 3-16 0,6 2 7 16,-2-5 3-1,2 0 0-15,3 0 0 0,-2 0-1 16,0 0 8-16,-1 0-17 16,-4-2-2-16,1-1 0 15,-6 3 8-15,3 0 1 16,-2 0 6-16,0 0-3 15,2 0 0-15,3 0 6 16,1 0-12-16,3 0 12 16,-3 0-22-16,3 0 26 15,-2 0-20-15,-3 0 8 16,-2 0-8-16,-4 0 10 16,-1 0-41-16,-4 0 24 15,0 0 12-15,3 0-8 16,3 0 18-16,3 3-17 15,5-1 24-15,3-2-21 0,4 0 20 16,3 0-11-16,5 0 0 16,3 0-7-16,4-5-128 15,2-2-205-15</inkml:trace>
  <inkml:trace contextRef="#ctx0" brushRef="#br3" timeOffset="-178096.52">13967 4548 614 0,'0'0'390'0,"0"0"-148"0,0 0-28 0,0 0-81 0,0 0-14 15,0 0-41-15,0 0 24 16,-33-19-16-16,31 18 26 16,2 1-9-16,0 0-31 15,0 0-17-15,0 0-55 16,-2 0 0-16,2 11-9 16,-3 12-6-16,1 5 30 15,0 4-6-15,2 5-7 16,0-2 0-16,0-3 13 15,0-4-9-15,0-7-12 16,0-8-6-16,9-6-13 16,11-7-201-16,0-3-87 15,-4-14-517-15</inkml:trace>
  <inkml:trace contextRef="#ctx0" brushRef="#br3" timeOffset="-177664.44">13947 4539 1048 0,'0'0'265'15,"0"0"-127"-15,0 0-64 16,0 0 20-16,0 0-56 16,0 0 19-16,0 0-26 15,43 89-15-15,-26-79 7 16,1-2-22-16,-5-4 13 15,1-4-6-15,-3 0 41 0,3-4-31 16,-1-14 1 0,1-2-19-16,-1-4-34 0,-3 0-8 15,-2 0-20-15,-2 4 49 16,-1 1 13-16,-1 7 11 16,-2 5 18-16,0 3 44 15,1 4-48-15,-1 0-12 16,5 1-13-16,2 17 0 15,2 6 39-15,0 9-25 16,2 1 46-16,-2 4-32 16,-1 2 67-16,0-2-67 15,-1-4 15-15,-1-5-43 16,0-8 21-16,-1-9-1 0,1-6-20 16,15-6-46-1,-3-11-135-15,1-10-317 0</inkml:trace>
  <inkml:trace contextRef="#ctx0" brushRef="#br3" timeOffset="-177330.08">14389 4520 958 0,'0'0'346'0,"0"0"-163"0,0 0-75 0,0 0 77 16,0 0-92 0,0 0 4-16,-15 105 16 0,11-76-32 15,4-3-9-15,0-1-30 16,0-6 8-16,0 0-44 16,0-1 58-16,10-4-54 15,1 3 21-15,5-2-29 16,-1-3 17-16,5-3 0 15,0-1-18-15,2-3-1 16,1-1 7-16,0-4-17 16,-4 0-54-16,1 0-22 15,3-21-137-15,-6-1-131 16,-3-2-656-16</inkml:trace>
  <inkml:trace contextRef="#ctx0" brushRef="#br3" timeOffset="-177134.74">14368 4692 1026 0,'0'0'527'0,"0"0"-347"16,0 0-55-16,0 0-27 15,0 0-43-15,0 0-29 16,0 0-25-16,130 2-2 15,-101-16-85-15,-7 2-63 16,-6-2-218-16</inkml:trace>
  <inkml:trace contextRef="#ctx0" brushRef="#br3" timeOffset="-176330.95">14445 4546 725 0,'0'0'316'0,"0"0"-151"16,0 0-68-16,0 0-84 15,0 0-1-15,0 0-11 16,133-39 14-16,-106 39-9 16,-2 0 1-16,-3 13 7 15,0 1-14-15,-2 4 14 0,-4 0-12 16,-3 2 30-16,-6 0-6 15,-3 4 19-15,-4-2-9 16,0 0 11-16,0-2-2 16,-2-4-35-16,-5-4 11 15,1-6-20-15,-1-6 37 16,0 0-30-16,2-2 21 16,3-16-29-16,0-6 0 15,2-2-40-15,0-2 39 16,0 4 1-16,0 1 20 15,0 8 65-15,0 7-31 0,0 4 33 16,0 4-80 0,7 0-7-16,7 18-6 0,3 5 6 15,3 6 8-15,5 0-8 16,0-2-15-16,4-3-33 16,2-8 46-16,-2-8-2 15,0-6 1-15,-8-2 6 16,-2 0 38-16,-9-10-6 15,-3-10-7-15,-4-2-5 16,-3-3-22-16,0 0-2 16,0 1-10-16,0 4 10 15,0 2-99-15,0 3-69 16,0 6-66-16,0 0-17 16,4 4-45-16,3 5 104 15,-3 0 134-15,-2 0 59 0,1 4 46 16,-1 13 55-1,2 8 55-15,3 1-72 0,2 6-25 16,2 1-44-16,7-4 6 16,3-3 8-16,4-3 147 15,7-8 18-15,-1-7-141 16,5-5 19-16,-5-3-44 16,-2 0 20-16,-5-17-33 15,-3-5 16-15,-8-2-15 16,-6-4 0-16,-7-2 35 15,0 0 47-15,-7-1 47 16,-15 2-46-16,-5 3 15 16,-4 4-52-16,-2 10-17 0,-3 12-45 15,-5 2-16 1,10 17-307-16,10 2-1207 0</inkml:trace>
  <inkml:trace contextRef="#ctx0" brushRef="#br3" timeOffset="-175806.05">15465 4536 312 0,'0'0'108'0,"0"0"620"0,0 0-343 0,0 0-148 0,0 0-64 0,0 0-113 16,0 0-48-16,-26 44-5 15,26-16 71-15,0 4 16 16,0 8-37-16,0-3 4 16,0 2-40-16,0-4 1 15,2-10-4-15,3-5-34 16,-3-7 16-16,2-9-77 16,7-4-190-16,-2-12-46 15,0-10-749-15</inkml:trace>
  <inkml:trace contextRef="#ctx0" brushRef="#br3" timeOffset="-175483.4">15535 4528 522 0,'0'0'544'16,"0"0"-383"-16,0 0-18 16,0 0 1-16,0 0-61 15,120 8-4-15,-103 6-40 16,-5 0-4-16,-8 4 13 15,-4-2-27-15,-2 4 31 16,-16-4 16-16,-4 0 58 16,-2-2-67-16,1-4 14 15,3-2-61-15,3 1 19 16,5-4-23-16,3 4-8 16,7 0 7-16,2 3-1 0,0 0 26 15,7 4 2-15,11-2 60 16,5 0-41-16,10-4 25 15,0-2-64-15,5-3 15 16,-1-5-29-16,19 0-20 16,-10-18-257-16,-5-5-512 0</inkml:trace>
  <inkml:trace contextRef="#ctx0" brushRef="#br3" timeOffset="-175249.91">15978 4489 611 0,'0'0'493'0,"0"0"-283"16,0 0-16-16,0 0-29 16,9 115-101-16,0-81 5 15,-3-1-58-15,-1 1 17 16,-5-7-21-16,0-5-6 15,0-6-1-15,0-16-165 16,0 0-130-16,0-12-948 0</inkml:trace>
  <inkml:trace contextRef="#ctx0" brushRef="#br3" timeOffset="-175013.85">15994 4459 882 0,'0'0'279'0,"0"0"-111"0,0 0-41 15,0 0-21-15,0 0-50 16,0 0-18-16,116 30 10 16,-101-12-2-16,-1 0 5 15,-8-1-31-15,-6-2 50 16,0 0-12-16,0-3 85 16,-18 0-19-16,1-4 5 15,-6-2-67-15,5-6-38 16,7 0-24-16,11-4-64 15,0-15-287-15,0-1-1077 0</inkml:trace>
  <inkml:trace contextRef="#ctx0" brushRef="#br3" timeOffset="-174762.61">16221 4506 517 0,'0'0'508'0,"0"0"-242"15,0 0-51-15,-15 116-48 16,15-79-62-16,0-5-10 16,6-6-74-16,17-9 48 15,4-8-1-15,4-6 149 0,2-3-116 16,-2 0-9 0,-4-17-45-16,-8-4-47 0,-2-5 0 15,-9 0 8-15,-6-2-26 16,-2 0-30-16,0-10-119 15,0 5-355-15,0 8-958 0</inkml:trace>
  <inkml:trace contextRef="#ctx0" brushRef="#br3" timeOffset="-174367.24">16524 4610 669 0,'0'0'335'15,"0"0"-119"-15,0 0-32 16,0 0-75-16,0 0-19 0,-27 107-73 16,21-98 21-1,-1-6-26-15,5-3 4 0,0 0-7 16,2-15-8-16,0-8-2 16,0-4-68-16,0-1 5 15,6 2 4-15,1 8 47 16,0 6-9-16,0 7 21 15,1 5-12-15,1 5 10 16,5 16-6-16,1 6 18 16,5 4-18-16,5-6 28 15,4-3 115-15,4-4-94 16,1-8 13-16,-1-4 5 16,-2-6 69-16,-2 0-9 15,-4-2-57-15,-8-14-18 16,-5-6-42-16,-6-2 2 0,-6-6-3 15,0-18-56-15,0 5-207 16,0 5-351-16</inkml:trace>
  <inkml:trace contextRef="#ctx0" brushRef="#br3" timeOffset="-174198.66">16885 4459 363 0,'0'0'126'0,"0"0"282"16,0 0-132-16,0 103-61 15,0-69-9-15,0 0-54 16,0 0-2-16,0 0-14 16,0-3-62-16,0-6-65 0,0-4 23 15,2-9-32-15,12-12-26 16,-1-7-131 0,-1-12-322-16</inkml:trace>
  <inkml:trace contextRef="#ctx0" brushRef="#br3" timeOffset="-173684.32">16810 4529 215 0,'0'0'749'0,"0"0"-490"15,0 0-162-15,0 0-76 0,0 0-18 16,116-15 12-16,-81 15-30 15,3 2 20-15,-2 11-13 16,-5 6 16-16,-2 0 5 16,-9 4 20-16,-7-3-5 15,-6 2 8-15,-7 0-35 16,0-5 21-16,0-4-11 16,-3-6-4-16,-5-7-6 15,-1 0 22-15,1-13-21 16,2-9 8-16,4-4-3 15,2-3 2-15,0 6-18 16,0 0 18-16,0 7 17 16,8 6-24-16,0 6 2 0,3 4 6 15,3 0-10 1,-1 14 7-16,5 9-6 0,1 1 10 16,4 3-10-16,2-2 35 15,-1-1 105-15,-4-4-52 16,-4 1-78-16,-12-7 11 15,-4 3-21-15,-8-5 58 16,-21 0 49-16,-5-4-40 16,-2-4 6-16,5-4-73 15,9 0 32-15,8 0-33 16,14-6-27-16,0-8-217 16,16-2-303-16</inkml:trace>
  <inkml:trace contextRef="#ctx0" brushRef="#br3" timeOffset="-173367.03">17469 4481 405 0,'0'0'704'0,"0"0"-111"0,0 0-414 0,0 0-66 16,0 0-76-16,0 0-22 15,0 0 9-15,34 105-23 16,-12-67 9-16,3 2 14 16,-3 2 45-16,1-2-69 15,-8-2 9-15,-7-3 6 0,-8-4-12 16,0-7 16-16,-6-2-9 16,-19-7 52-16,-4-10-1 15,-4-5 41-15,-1 0-67 16,5 0 15-16,0-12-42 15,8 0-11-15,3-1 3 16,2-10-128-16,5 1-202 16,6 2-433-16</inkml:trace>
  <inkml:trace contextRef="#ctx0" brushRef="#br3" timeOffset="-172929.76">17381 4481 575 0,'0'0'544'16,"0"0"-29"-16,0 0-254 15,0 0-22-15,0 0-104 16,0 0-57-16,0 0-57 15,93 30-21-15,-55-30-33 16,2 0-150-16,0 0 61 16,0 0-48-16,-6 0 88 15,-3 0 39-15,-9 3 43 16,-4 3 0-16,-4 3 33 16,-8 4 27-16,-4 2-20 0,-2 6 28 15,0 7-4-15,0 4 47 16,-4 1-40-16,0 4 39 15,4-3-58-15,0-4 24 16,2-6-5-16,13-4 11 16,7-5-14-16,1-5-38 15,4-6 6-15,0-4-29 16,-2 0 4-16,2 0-11 16,5-21-81-16,-8-1-262 15,-5-2-328-15</inkml:trace>
  <inkml:trace contextRef="#ctx0" brushRef="#br3" timeOffset="-172733.14">17672 4642 409 0,'0'0'915'0,"0"0"-304"15,0 0-419-15,0 0-61 16,0 0-79-16,0 0-7 15,125 3-34-15,-92-10-11 16,0-1-36-16,2-9-188 16,-11-3-297-16,-8 5-662 0</inkml:trace>
  <inkml:trace contextRef="#ctx0" brushRef="#br3" timeOffset="-172568.61">17705 4471 584 0,'0'0'681'0,"0"0"-188"16,0 0-139-16,0 0-89 16,0 0-100-16,0 0-106 15,0 0-58-15,92 28-1 16,-47-28-181-16,-7 0-152 16,-5 0-452-16</inkml:trace>
  <inkml:trace contextRef="#ctx0" brushRef="#br0" timeOffset="-169871.28">14919 5726 408 0,'0'0'14'0,"0"0"522"0,0 0-255 15,0 0-157-15,0 0-51 16,0 0-25-16,0 0-37 15,16-84 1-15,-14 69-3 16,2 1 39-16,-4 1 33 16,2 4 15-16,-2 2-33 15,0 1 13-15,0 2 2 16,0 3-38-16,0 1-17 16,0 0-13-16,0 0-20 15,0 0-6-15,3 0 7 16,-1 5-20-16,5 13 29 15,0 4 0-15,6 9 6 16,1 2 1-16,3 6-1 16,-1 1-12-16,-3-2 17 0,-1-2-23 15,-6-8 25-15,-2-5-8 16,-1-9 2-16,-3-5 57 16,2-6 5-16,-2-2 5 15,0-1 38-15,0 0-37 16,0 0 9-16,0 0-83 15,0-1-1-15,0-22-47 16,0 1-321-16,0 2-1040 0</inkml:trace>
  <inkml:trace contextRef="#ctx0" brushRef="#br0" timeOffset="-169470.6">15169 5624 355 0,'0'0'101'0,"0"0"543"0,0 0-436 0,0 0-19 16,0 0-16-16,0 0-65 16,-35 121-4-16,35-93-38 15,2 0 37-15,13-1-70 16,8-1 5-16,6-5-26 15,2-5 31-15,2-2-32 16,0-6 0-16,1-5-5 16,-5-3 1-16,-5 0-14 15,-3-16-10-15,-4-7 9 0,-3-5-40 16,-5-2 37-16,-7 0 3 16,-2-2 8-16,0-1 12 15,0 4 10-15,-13 0 92 16,-5 8-2-16,-5 3 13 15,-2 6-77-15,0 10-16 16,-2 2-17-16,2 0-25 16,11 0 10-16,8 5-116 15,6-3-430-15</inkml:trace>
  <inkml:trace contextRef="#ctx0" brushRef="#br0" timeOffset="-168991.3">15847 5632 235 0,'0'0'140'0,"0"0"655"0,0 0-503 16,0 0-40-16,0 0-53 15,0 0-69-15,0 0-92 16,-3 22-30-16,3-1-16 16,-2 3 16-16,2 6 18 15,0-1-18-15,0 2-5 0,0-3 8 16,0-6 1-1,0-7-11-15,0-6 1 0,0-5-2 16,0-4-103-16,0-10-67 16,2-5-432-16</inkml:trace>
  <inkml:trace contextRef="#ctx0" brushRef="#br0" timeOffset="-168756">15855 5627 405 0,'0'0'108'16,"0"0"463"-16,0 0-347 15,0 0-66-15,50 108-28 16,-24-86-55-16,3-4 0 0,1-2-64 16,-1-2 17-16,-6-3-18 15,-2-6 2-15,-3-1-10 16,-7-1-2-16,3-3-52 15,-6 0-168-15,-3-7-349 0</inkml:trace>
  <inkml:trace contextRef="#ctx0" brushRef="#br0" timeOffset="-168522.74">16119 5600 337 0,'0'0'122'0,"0"0"416"15,0 0-292-15,0 0-95 16,0 117-6-16,0-91-91 16,0 1-8-16,0-4-22 15,6-3-23-15,0-5-1 16,15-8-97-16,-5-5-132 15,-1-2-969-15</inkml:trace>
  <inkml:trace contextRef="#ctx0" brushRef="#br0" timeOffset="-168169.14">16235 5646 436 0,'0'0'40'0,"0"0"452"15,0 0-232-15,0 0-59 16,0 0-28-16,-25 104-101 16,25-77 1-16,2-1-47 15,14-1 8-15,4-6-33 16,4-3 28-16,5-8-7 16,5-4-14-16,1-4 2 15,-2 0 31-15,-1-12 4 16,-8-6-34-16,-8-4-22 15,-5-2 4-15,-9-2 4 16,-2 0 6-16,0 0 3 0,-13 4 25 16,-9 3 30-16,-5 7 14 15,-2 8-40-15,0 4-4 16,2 0-20-16,3 0-22 16,10 7 0-16,8-1-170 15,6-5-344-15</inkml:trace>
  <inkml:trace contextRef="#ctx0" brushRef="#br0" timeOffset="-167900.23">16669 5534 487 0,'0'0'264'16,"0"0"220"-16,0 0-274 16,0 0-54-16,0 119-4 15,0-85-79-15,0 0 0 16,0-5-51-16,0-2 9 16,0-5-9-16,2-5-22 15,2-8 0-15,4-6 0 16,-2-3 0-16,3-7-122 15,-7-7-189-15</inkml:trace>
  <inkml:trace contextRef="#ctx0" brushRef="#br0" timeOffset="-167274.66">16500 5641 501 0,'0'0'14'15,"0"0"916"-15,0 0-542 16,0 0-189-16,0 0-80 16,0 0-101-16,0 0-3 15,86 12-15-15,-47-24-105 16,-1 2-128-16,1-3-51 0,-1 5-23 16,-4 2 17-16,-5 6 145 15,-3 0 145-15,-5 11 12 16,-3 10 271-16,-5 6-118 15,-5-1-97-15,-5 2-13 16,-3-2-4-16,0-2 9 16,-3-2 1-16,-7-4-61 15,1-6 35-15,-1-8-35 16,4-4 28-16,2 0-14 16,1-10 16-16,3-12-12 15,0-6-16-15,0-2-4 16,0-4 6-16,9 1-18 15,3 6 21-15,-4 3-14 16,1 8 14-16,3 5 65 16,-3 9 18-16,-1 2-43 0,4 5-18 15,1 14-29-15,0 7 0 16,7 4 12-16,5 1-24 16,2-4 30-16,6-2 18 15,-2-4-36-15,-2-2 22 16,-4-3-8-16,-10-5-12 15,-5-4 10-15,-8-2-10 16,-2-5 19-16,-2 0-20 16,-23 0 68-16,-8 0-17 15,-6 0 38-15,1 0-45 16,5 0-14-16,6 0-20 16,10 0-5-16,5 3-12 15,4 1-25-15,8-4-63 0,0 0-162 16,0-7-77-1,10-4-505-15</inkml:trace>
  <inkml:trace contextRef="#ctx0" brushRef="#br0" timeOffset="-166824.62">17315 5462 348 0,'0'0'93'0,"0"0"533"0,0 0-365 0,0 0-80 0,0 0-22 16,0 0-82-16,0 0 2 16,-55 97-51-16,55-80 25 15,0 6-53-15,5 0 24 16,10 1-23-16,1 3 14 16,-1-1-10-16,3-1 2 0,-3 0-14 15,1 1 14 1,-1-5-19-16,-3 4 25 0,-1-4 21 15,-7-2-12-15,-4 1 45 16,0-4-28-16,-6 0-5 16,-15-2-5-16,0-2-28 15,-13-5-1-15,10-4-280 16,6-3-656-16</inkml:trace>
  <inkml:trace contextRef="#ctx0" brushRef="#br0" timeOffset="-158763.02">13872 6639 316 0,'0'0'92'0,"0"0"-73"0,0 0-12 0,0 0 136 15,0 0 143-15,0 0-75 16,2 0-109-16,-4 0 26 16,-3 0-41-16,-1-6-19 15,-2 2-55-15,0-1 18 16,-1-2-11-16,-1-1-14 16,0 3-6-16,-1-4 7 15,-1 3-17-15,1 0 21 16,-2 1-22-16,2 2 22 15,-2 1-5-15,-1 0-5 0,1 2 6 16,-3 0-4 0,3 0 3-16,-3 0-12 0,-2 0 16 15,2 0-23-15,-1 0 22 16,-1 0-18-16,5 0 16 16,-3 0-7-16,5 7 0 15,-1-2 1-15,2 2-2 16,-1 2 2-16,1 3-20 15,1 1 23-15,3-1-15 16,2 5 19-16,2 0-8 16,2-2 15-16,0 3 1 15,0-1 6-15,4 1-8 16,11-4 24-16,3 1-38 16,5 2 39-16,0-3-38 0,2-2 17 15,-2 0-10-15,-5-5 0 16,-3 0 1-16,-1-6-7 15,-3-1 12-15,0 0 4 16,-2 0 37-16,0-1-55 16,-3-6 37-16,1 3-37 15,-3 3 38-15,1-1-30 16,2 2-7-16,-1 0 4 16,3 0 3-16,3 0-16 15,1 0 16-15,1 7-25 16,-1 1 27-16,-1 1-20 15,2-1 16-15,-1 1-6 16,3 2 1-16,-3 3 1 0,1 2-4 16,-1 0 4-16,1 0-16 15,-5 1 26-15,-3-3-25 16,-4 1 22-16,-2-3-17 16,0-2 14-16,0 2-6 15,-6 4 12-15,-14 0-9 16,0 5-6-16,-7-2 13 15,3 1-13-15,-1-1 17 16,0-5-10-16,4-5-4 16,-2-5 57-16,3-1 3 15,-2-3-9-15,2 0 23 16,1-3-33-16,4-9 51 16,4 2-52-16,4 2 18 0,3 2-57 15,2 1 31-15,2 0-32 16,0 3 0-16,18-5-56 15,11-4-328-15,2 1-418 0</inkml:trace>
  <inkml:trace contextRef="#ctx0" brushRef="#br0" timeOffset="-158028.52">14154 7011 214 0,'0'0'131'0,"0"0"-75"0,0 0 233 0,0 0 209 0,0 0-302 16,0 0-12-16,0 0-38 15,-17 43-13-15,17-43-66 16,0 0-20-16,0 0-17 16,0-9-30-16,0-4 0 15,0 1 8-15,0-2-28 16,0 2 10-16,0 2-7 15,0 0-11-15,0 3 26 16,0 2 2-16,0 1 0 16,0 2-7-16,0-1 14 0,0 3-20 15,0 0-18 1,0 0 3-16,0 0-23 0,0 12 50 16,0 7-11-16,0 1 12 15,0 7 9-15,2 1-8 16,3-1 13-16,1 4-11 15,-2-3 51-15,1-2-38 16,-2-7 37-16,-1-2-41 16,0-5 35-16,-2-7-27 15,2-2-3-15,-2-3 5 16,0 0-21-16,0 0 14 16,0 0 0-16,2 0-9 0,3 0-6 15,6-10-79 1,0-10-234-16,2 0-695 0</inkml:trace>
  <inkml:trace contextRef="#ctx0" brushRef="#br0" timeOffset="-157450">14302 6988 201 0,'0'0'127'0,"0"0"-103"0,0 0-2 0,0 0 108 16,0 0 280-16,0 0-178 15,0 0-51-15,-9 12-31 16,7-10-40-16,0-2-9 15,2 0-59-15,0 0 25 16,0 0-45-16,0 0 19 16,-2 0-33-16,2 0 27 15,0 2-15-15,-3 0-19 16,0 3-1-16,1 2-1 16,0 6-1-16,2 4 4 15,0 4 30-15,0 5-32 16,0-1 43-16,2 5-23 0,12 1 12 15,3-5-1 1,4-2-22-16,1-6 10 0,1-9-12 16,0-4 20-16,-2-5-26 15,-1 0 20-15,-2-6-20 16,-5-15 23-16,-2-3-11 16,-4-1-12-16,-3-5-2 15,-4 0 7-15,0 2-23 16,0-2 35-16,-11 1-18 15,-2 5 9-15,-3 2 32 16,1 6-23-16,-1 5 4 16,3 9-22-16,1 2-3 15,6 2-11-15,2 13-260 16,4-7-681-16</inkml:trace>
  <inkml:trace contextRef="#ctx0" brushRef="#br0" timeOffset="-156860.14">14721 6967 367 0,'0'0'92'0,"0"0"594"0,0 0-345 16,0 0-168-16,0 0-72 15,0 0-62-15,0 0-37 16,-18 65 26-16,18-43-15 16,0 2 23-16,5 1-28 15,-1-4 11-15,-2 1-11 16,1-4 5-16,-1-4-12 15,-2-3 8-15,0-5-9 0,0-4-2 16,0-2-61 0,2-5-135-16,0-9-94 0</inkml:trace>
  <inkml:trace contextRef="#ctx0" brushRef="#br0" timeOffset="-156546.65">14712 6979 375 0,'0'0'620'0,"0"0"-415"16,0 0-96-16,0 0-7 16,0 0-15-16,0 0-51 15,0 0 2-15,22 127-16 0,-2-99 37 16,3-3-58 0,-4-3 12-16,-1-8-4 0,-1-5 11 15,-5-2 9-15,-1-6 43 16,-3-1 29-16,-4 0-6 15,0 0 28-15,1 0-90 16,-3-9 29-16,-2-5-55 16,0-4 11-16,0-4-11 15,0-3 3-15,0 0-4 16,0 3-6-16,0-1 0 16,0 3-97-16,4-3-106 15,10 2-349-15,-1 5-496 0</inkml:trace>
  <inkml:trace contextRef="#ctx0" brushRef="#br0" timeOffset="-156225.46">14970 6960 198 0,'0'0'187'16,"0"0"142"-16,0 0-67 16,0 0-63-16,0 0-52 15,0 0-28-15,12 124-34 16,-3-100 13-16,6-1-60 15,1-5 11-15,1-6-40 16,1-7 29-16,3-3-22 16,-6-2 16-16,1 0 18 15,-3-9-12-15,-4-8-10 16,-4-5-18-16,-3-2-6 16,-2-2 7-16,0-2-3 0,-2 2 1 15,-14 2 61 1,-1 6-11-16,-4 4-4 0,1 7-7 15,-3 4-48-15,4 3 5 16,3 0 2-16,5 8-14 16,11-1-152-16,0-2-148 15,0-3-355-15</inkml:trace>
  <inkml:trace contextRef="#ctx0" brushRef="#br0" timeOffset="-155968.64">15258 6863 396 0,'0'0'2'0,"0"0"830"0,0 0-645 16,0 0-75-16,0 0-13 16,0 0-32-16,0 0-6 15,27 123-17-15,-20-95 9 16,-1-2-52-16,-1-6 37 15,-1-3-29-15,0-6-12 16,1-4 18-16,0-6-25 16,1-1 10-16,3-12-126 15,-7-6-180-15</inkml:trace>
  <inkml:trace contextRef="#ctx0" brushRef="#br0" timeOffset="-155400.49">15165 6920 375 0,'0'0'366'16,"0"0"171"-16,0 0-283 16,0 0-178-16,0 0-50 15,0 0-10-15,0 0-32 16,96-22 10-16,-72 16-14 15,0 2-25-15,-1 4 29 0,-5 0 10 16,-1 7-7 0,-1 10 11-16,-3 3 4 0,-1 4-1 15,-6 2 9-15,1 0-4 16,-5 0 1-16,-2-1 11 16,0-6-11-16,0-2-5 15,0-8 6-15,0-5-2 16,0-4 7-16,0 0-13 15,0-18-1-15,0-6-73 16,0-8-9-16,0 0-93 16,6 2-38-16,4 2 54 15,-6 8 160-15,1 8 34 16,-1 4 91-16,0 4 15 16,3 4-112-16,2 0 8 15,0 2-30-15,4 14 41 0,3 4-28 16,4 4-10-1,2 2 10-15,1 0 167 0,-1 0-98 16,-5 0-87-16,-3-2 26 16,-7-4-20-16,-5-2 15 15,-2-4-3-15,0-2 41 16,-9-5 1-16,-9-5-41 16,1-2-12-16,-4 0-8 15,5-10-1-15,3-19-152 16,7 5-113-16,4 2-463 0</inkml:trace>
  <inkml:trace contextRef="#ctx0" brushRef="#br0" timeOffset="-155083.02">15733 6796 373 0,'0'0'64'0,"0"0"465"0,0 0-300 0,0 0-69 16,0 0-61-16,0 0-36 15,0 0-23-15,-56 76-5 16,56-50 6-16,3 8-40 16,12-1 27-16,1 6-21 15,-1-1-12-15,1-3 16 16,-5-2-2-16,0-4 3 0,-4-7-4 15,-5-6 27-15,-2-6 0 16,0-7 14-16,0-3-48 16,0-9-2-16,-5-15-88 15,-1-5-301-15</inkml:trace>
  <inkml:trace contextRef="#ctx0" brushRef="#br0" timeOffset="-154783.47">16027 6906 476 0,'0'0'33'0,"0"0"690"16,0 0-441-16,0 0-70 16,0 0-22-16,0 0-88 15,0 0-62-15,92 66-14 16,-61-66-25-16,0 0-2 16,-2-2 9-16,-2-6-20 15,-5-1-55-15,-9-10-83 16,-6 1-171-16,-3 0-690 0</inkml:trace>
  <inkml:trace contextRef="#ctx0" brushRef="#br0" timeOffset="-154586.6">16011 6796 204 0,'0'0'1105'0,"0"0"-580"15,0 0-268-15,0 0-83 16,0 0-51-16,0 0-67 16,0 0-49-16,105 16-7 15,-67-28-10-15,-5 1-55 16,-8 0-403-16</inkml:trace>
  <inkml:trace contextRef="#ctx0" brushRef="#br0" timeOffset="-153503.89">16507 6844 324 0,'0'0'105'0,"0"0"-72"0,0 0 573 16,0 0-424-16,0 0-85 15,0 0 27-15,0 0-74 0,8-37-3 16,-6 23-40-16,1-1-11 16,1-2 17-16,0 1-25 15,-1 2 12-15,2 3-27 16,-3 0 11-16,0 4 13 16,-2 2-15-16,0 2 36 15,0 3-18-15,0 0 1 16,2 0-2-16,-2 0-28 15,2 11 29-15,0 9 32 16,1 9 8-16,1 5 33 0,0 6-4 16,4 2 18-1,-2-3-46-15,1 2 46 0,1-5-57 16,0-8 64-16,-4-5-50 16,0-10-14-16,-2-3-8 15,1-6-21-15,-3-4 1 16,2 0 16-16,0 0-17 15,10-4-1-15,-1-11-137 16,-1-5-436-16</inkml:trace>
  <inkml:trace contextRef="#ctx0" brushRef="#br0" timeOffset="-153018.29">16704 6721 409 0,'0'0'0'0,"0"0"16"0,0 0 760 16,0 0-531-16,0 0-114 16,0 0-98-16,0 0-1 15,-26 35-23-15,23-21 55 16,3 0-29-16,0 5 35 15,0 3-11-15,0 5-9 16,0 4 4-16,3 6-12 16,8 1 21-16,7-2-39 0,2-2 33 15,5-8-56 1,2-6 24-16,2-8-16 0,0-6 7 16,-6-6-4-16,0 0-12 15,-3-6 3-15,-5-11 10 16,-3-6-26-16,-5-3 7 15,-5-4-2-15,-2-2-2 16,0 1 3-16,0-1 14 16,-4-2-7-16,-13 5 16 15,5 4-16-15,-5 4 49 16,0 2-14-16,1 6 67 16,1 2-75-16,1 6-11 15,1 2-1-15,2 3-30 0,6 0 9 16,3 8-205-1,2 3-347-15</inkml:trace>
  <inkml:trace contextRef="#ctx0" brushRef="#br0" timeOffset="-152571.45">17209 7006 339 0,'0'0'352'0,"0"0"273"0,0 0-371 16,0 0-110-16,0 0-33 15,0 0 52-15,0 0-68 16,0 63 20-16,8-63 22 0,1 0 13 15,-4 0 14 1,-3 0-55-16,-2-7-23 0,0-1-77 16,0-1-18-16,0 2 8 15,-4-3-37-15,-1 4-280 16,5-2-523-16</inkml:trace>
  <inkml:trace contextRef="#ctx0" brushRef="#br0" timeOffset="-151734.18">17349 6791 146 0,'0'0'186'0,"0"0"-130"0,0 0-8 0,0 0 529 15,0 0-279-15,0 0-106 16,0 0-25-16,-22 21-80 15,20-21 1-15,2-9-62 16,0-1 10-16,0-1-5 16,0-1-30-16,0-1-2 15,0 1 15-15,2 2-28 16,4 3 32-16,3 3-36 0,1-3 29 16,0 5-12-16,1 0 1 15,3 0-1-15,-3 2 0 16,3 0-15-16,-3 0 10 15,-3 0-3-15,2 0-15 16,-1 10 32-16,-3 2-16 16,0 2 6-16,-1 5 2 15,-3-1 17-15,-2 3-17 16,0 2 29-16,0-2-23 16,0 4 43-16,-2-4-48 15,-5 2 43-15,1-1-16 16,-1-2 28-16,3-2-24 15,-1 0 1-15,3-3 6 16,-1-1-25-16,3-2 15 16,0-4-20-16,0-3 16 0,0-1-17 15,0 1 20-15,8-2-19 16,3-1 37-16,2 0-14 16,3 1-21-16,-1-3-4 15,-1 0 6-15,-1 1-26 16,-2-1 34-16,-2 0-40 15,-2 0 38-15,-1 0-38 16,10-13-1-16,-3-7-219 16,-1-6-364-16</inkml:trace>
  <inkml:trace contextRef="#ctx0" brushRef="#br0" timeOffset="-151098.1">17587 6673 153 0,'0'0'147'0,"0"0"-76"0,0 0-49 0,0 0-1 16,0 0 326-16,0 0-66 0,0 0-75 15,0 0-32 1,-2 97-58-16,2-79-43 0,0 1 5 15,10-1-37-15,3 1 35 16,3-5-55-16,1-2 43 16,3-7-52-16,-2-2 29 15,2-3-25-15,-2 0-6 16,-3 0 13-16,-1-4-22 16,-3-10 12-16,-5-4-7 15,-3-2 11-15,-3-2-2 16,0-4-30-16,0 1 30 15,-3 1-11-15,-7 4 6 16,-2 4-9-16,3 4-2 16,1 2-3-16,-4 2-51 15,5 2-235-15,3 2-191 0</inkml:trace>
  <inkml:trace contextRef="#ctx0" brushRef="#br0" timeOffset="-150706.89">17679 6868 408 0,'0'0'69'0,"0"0"337"0,0 0-124 0,-11 126-106 0,11-88-9 0,0-4-69 16,6-1 23-16,10-5-54 16,2-6 9-16,0-5-28 15,2-6 17-15,0-7-28 16,2-4 11-16,-1-3 15 16,-2-16-39-16,-3-9-14 15,-5-4 11-15,-5-5-33 16,-4 0 26-16,-2 2-24 15,0 1 20-15,-12 5 48 16,-7 2 0-16,-2 9-39 16,-4 6-19-16,0 10 18 0,-12 2-39 15,8 2-62 1,0 8-258-16</inkml:trace>
  <inkml:trace contextRef="#ctx0" brushRef="#br0" timeOffset="-149756.53">18087 6962 365 0,'0'0'100'0,"0"0"812"0,0 0-557 16,0 0-115-16,0 0-92 15,0 0-31-15,0 0-70 16,23 49-37-16,0-46-4 16,0 1 9-16,-3 0-24 15,-2-4 28-15,-2 0-38 16,-3 0 13-16,0 0-84 15,-4-18-160-15,-2-2-225 16,-3 0-525-16</inkml:trace>
  <inkml:trace contextRef="#ctx0" brushRef="#br0" timeOffset="-149556.25">18096 6846 392 0,'0'0'681'16,"0"0"-291"-16,0 0-159 16,0 0-73-16,0 0 2 15,0 0-90-15,0 0-47 16,35 26-9-16,-8-26-28 0,11-9-58 16,-4 0-227-16,-6-1-519 15</inkml:trace>
  <inkml:trace contextRef="#ctx0" brushRef="#br0" timeOffset="-149041.77">18417 6770 152 0,'0'0'137'0,"0"0"-55"16,0 0-75-16,0 0 622 0,0 0-412 15,0 0-12-15,0 0-61 16,-41-45-8-16,47 33-76 16,7 1-3-16,5-2-8 15,-1 6-35-15,1 0 20 16,0 5-33-16,0 2 44 15,-1 0-44-15,1 0 39 16,0 9-32-16,-2 4 21 16,-2 3-19-16,-6 1-1 15,-4 0 18-15,-4 2-26 16,0 1 43-16,0 3-30 16,-15 4 76-16,-1-1-43 15,1 0 23-15,1-3-45 0,8-4 16 16,1-6-17-16,5-1-23 15,0-1 33-15,0-3-33 16,7-2 49-16,8-2-44 16,3 0 29-16,3-2-29 15,0 0 8-15,4-2-8 16,-2 0 1-16,-3 0-7 16,-3 0-49-16,8-18-103 15,-7-1-207-15,-3-4-313 0</inkml:trace>
  <inkml:trace contextRef="#ctx0" brushRef="#br0" timeOffset="-148640.56">18740 6647 273 0,'0'0'808'0,"0"0"-541"15,0 0-64-15,0 0-27 16,-13 110-98-16,19-93 11 16,12-5-54-16,2-7 44 15,2 0-57-15,1-5 22 16,0 0-41-16,-2 0 28 0,-3-5-12 15,0-2-16-15,-4-6-2 16,-4-1 16-16,-2-1-31 16,-4-3 32-16,-4-3-36 15,0 2 32-15,0-2-16 16,-10 3 2-16,-2 4 0 16,-2 4 0-16,-2 4-6 15,4 4 4-15,-2 2-90 16,-5 0-58-16,6 0-209 15,7 0-624-15</inkml:trace>
  <inkml:trace contextRef="#ctx0" brushRef="#br0" timeOffset="-148541.23">18740 6647 7 0</inkml:trace>
  <inkml:trace contextRef="#ctx0" brushRef="#br0" timeOffset="-148303.97">18740 6647 7 0,'80'158'293'0,"-82"-138"-146"0,2 7 379 0,0 1-261 16,0-2-110-16,0 0-24 16,4-2-34-16,9-6-18 15,6-4-45-15,1-3-13 16,-1-8 9-16,6-1-29 16,2-2 19-16,-2 0 34 15,-1-8 13-15,-4-6-67 16,-4-4 7-16,-5-2 5 15,-7-3-12-15,-4 2 21 0,0-4-20 16,-2 4 109-16,-15 1-14 16,-4 3 26-16,-4 3-80 15,1 7 2-15,2 4-36 16,2 3-8-16,2 0 0 16,7 7-88-16,2 0-194 15,9 0-365-15</inkml:trace>
  <inkml:trace contextRef="#ctx0" brushRef="#br0" timeOffset="-147776.05">19126 6673 340 0,'0'0'87'0,"0"0"12"0,0 0 402 16,0 0-320-16,0 0-13 15,-40 113-55-15,38-87 2 16,2 4-62-16,0-2-2 15,0 0-44-15,15-5 24 0,1 0 17 16,3-7-26-16,4-2 16 16,-1-6-38-16,3-4 31 15,2-2-15-15,-1-2-19 16,1 0 18-16,2-4 48 16,-5-10-34-16,-3-3-17 15,-6-4-2-15,-3-4 3 16,-8 1-26-16,-4-1 32 15,0-1 25-15,0-1 56 16,-14 4 108-16,-1 2-73 16,-1 3-3-16,-1 3-41 15,-4 4-48-15,-1 5-29 16,2 6 8-16,-2 0-44 0,1 0 28 16,6 13-26-16,1 3-20 15,6 0-66-15,-1 3-194 16,5-5-278-16,1-3-719 15</inkml:trace>
  <inkml:trace contextRef="#ctx0" brushRef="#br0" timeOffset="-135021.14">16050 9775 383 0,'0'0'62'0,"0"0"-62"0,0 0 358 15,0 0-67-15,0 0-113 0,-16 40-74 16,13-37 59-16,1-3-44 16,2 1-31-16,0-1 7 15,0 0-32-15,0 0 25 16,0 0-87-16,0 2 31 15,0-2-15-15,0 0-34 16,2 0 24-16,19 0-7 16,8 0 20-16,4 0-20 15,5-2 0-15,-5-7 16 16,-4-3-35-16,-8 1 37 16,-6 1-39-16,-8 5 42 15,-5 0-10-15,-2 1 0 0,0 4 6 16,-20 0-9-16,-7 0 2 15,-4 0-20-15,-5 4 20 16,1 8-32-16,2-2 43 16,4 2-38-16,4 1 34 15,2-2-7-15,8 1 6 16,3 0-16-16,8 0 0 16,4-1 17-16,0-2-37 15,11-2 48-15,18-3-43 16,7-4 30-16,2 0-3 15,-2-11-12-15,-5-9 13 0,-7 1-3 16,-8 0 5 0,-9 3-30-16,-7 5 36 0,0 2-11 15,-18 1 11-15,-13 6-32 16,-9 2 26-16,-5 0 25 16,3 0 14-16,4 2-22 15,9 5 11-15,13 0-35 16,16 11-16-16,20-4-90 15,9 3-265-15</inkml:trace>
  <inkml:trace contextRef="#ctx0" brushRef="#br0" timeOffset="-132641.33">14939 6074 163 0,'0'0'215'0,"0"0"-118"0,0 0 282 0,0 0-1 15,0 0-193-15,0 0-2 16,0 0-104-16,-54 0-6 16,54 0-51-16,0 0 28 15,0-2-27-15,0 0-7 16,8-1-11-16,13 2 11 16,6-3-32-16,7 2 33 15,4-1-37-15,0-1 31 16,0 1-22-16,-5-1 18 15,-4-3-7-15,-6 4 3 16,-8-4 10-16,-6 6-26 16,-4-2 29-16,-5 2-12 0,0 1 14 15,-3 0-11-15,-15 0 11 16,-7 0-9-16,-1 0 1 16,-2 1 12-16,-1 8 22 15,2-4-24-15,6 2 15 16,5-3-18-16,8 1-9 15,5-3 6-15,3 3-28 16,5-3 22-16,26-2-8 16,12 0 12-16,7 0-12 15,6-9-17-15,-2-3-70 16,-5-2 44-16,-7 2-38 16,-10 2 70-16,-10 2-11 15,-13 2 22-15,-9 5 1 0,0 1 15 16,-23 0 0-16,-10 0-8 15,-7 3 11-15,-5 8-9 16,3-1 55-16,4-1-54 16,7 0 52-16,9-4-51 15,11-1 28-15,7-4-17 16,4 0-22-16,0 0 2 16,6 0 17-16,9 0-40 15,5 0 33-15,3-7-32 16,15-4-89-16,-7 2-116 15,-2-1-448-15</inkml:trace>
  <inkml:trace contextRef="#ctx0" brushRef="#br0" timeOffset="-131025.79">24478 5944 215 0,'0'0'322'0,"0"0"-116"0,0 0-112 0,0 0 43 16,0 0-12-16,0 0-52 16,0 0 29-16,-59 19-41 15,55-16 34-15,0-3-39 16,4 0 50-16,0 0-80 15,0 0-6-15,2-8-14 16,16-4-3-16,5 0-3 16,1-1-9-16,2 1 8 15,-3 3-25-15,-3 4 4 16,-7 1 11-16,-4 2 5 0,-7 2-32 16,-2 0 29-16,0 0 8 15,-15 11 1-15,-12 5 8 16,-4 0 5-16,-5-1 10 15,1-1-17-15,4 0 42 16,4-4-39-16,9-3 38 16,5-4-17-16,8-3 32 15,5 0-7-15,0 0-48 16,3 0-1-16,18-3 21 16,6-10-54-16,4 0 11 15,0 0 16-15,-4 4-9 16,-6 0 9-16,-8 6 1 15,-11 0-1-15,-2 3 0 0,-15 0 14 16,-28 15-29-16,-10 8 28 16,-9 7-36-16,-1-2 36 15,7 0-26 1,11-6 26-16,12-5-12 0,13-8 10 16,13 0 0-16,7-8-22 15,2-1 22-15,23 0-44 16,6 0 31-16,5-5-4 15,2-9-48-15,2-3 38 16,-2 2 0-16,-1-6 16 16,2 3-9-16,-4-1 23 15,-6 2-29-15,-8 3 30 16,-15 6 5-16,-6 6-5 16,-2 2-1-16,-25 0 1 15,-2 6-15-15,2 8 0 0,7 0-76 16,11-5-406-16</inkml:trace>
  <inkml:trace contextRef="#ctx0" brushRef="#br4" timeOffset="-115155.43">19023 5220 129 0,'0'0'164'0,"0"0"-108"0,0 0-55 0,0 0 198 15,0 0-20-15,0 0-61 16,3-4-14-16,-1 4 15 16,0-3-32-16,-2 3-53 15,0-2 26-15,2 2-36 16,-2 0 43-16,0 0-50 15,0 0 53-15,0 0-37 16,0 0 31-16,0 0-22 16,0 0-8-16,0-2 23 15,0-1-44-15,0-4 7 16,0-3-11-16,-4 0 13 0,-5 1-5 16,-3-4-30-16,-1 3 26 15,-3 1-8-15,-1 2-1 16,-3 3 8-16,-1 2-24 15,0 2 33-15,0 0-43 16,5 0 30-16,3 0-29 16,5 4 29-16,2 6-9 15,6 1 1-15,0 2 0 16,0-3-1-16,0 1 16 16,4-4-31-16,0 0 32 15,0-4-36-15,0-3 34 16,-4 2-26-16,0-2 24 15,0 0-6-15,-2 0-3 0,-14 0 4 16,-3 0-14 0,-6 0 26-16,-2 0-41 0,0 8 29 15,0 2-26-15,4 7 27 16,-2 4-14-16,3 9 6 16,3 6 0-16,8 5 0 15,9-3 11-15,2-1-24 16,0-6 26-16,19-3-34 15,2-6 35-15,4-6-28 16,0-8 24-16,-5-4-18 16,-3-4 8-16,-6 0-30 15,-4 0 15-15,-7-2-36 16,0-8 45-16,0 2-53 16,-4 0 59-16,-10 4-36 15,-3 4 35-15,1 0-9 0,-2 2 10 16,3 16-1-1,-2 4 14-15,9 9-7 0,1-2 1 16,7 5 31-16,0-1-32 16,5-3 4-16,13-4 0 15,1-4 0-15,4-5-4 16,-1 0 0-16,-2-7-11 16,-2-3 26-16,-2-4-42 15,-7-3 36-15,-5 0-37 16,-4 0 21-16,0 0 1 0,0-2-29 15,0-2 29 1,-6 2-11-16,-6 2 11 0,3 0-8 16,-2 5 16-16,4 10-3 15,1 8-4-15,6 2 28 16,0 3-28-16,0 2 28 16,4-1 3-16,12-3-26 15,2-4 12-15,2-7-5 16,0-1-26-16,3-7 38 15,-2-5-34-15,2-2 18 16,-1 0-3-16,-2 0-5 16,-4-11-1-16,-6 2 0 15,0 1-43-15,-6 1 32 16,-1 4-5-16,-3 3-7 16,0 0 4-16,0 2 19 0,2 16 0 15,4 1 7 1,5 3 20-16,5 0-14 0,9-3 19 15,2-7-31-15,6-2-1 16,0-6 31-16,3-4-46 16,-1 0 23-16,-1 0-16 15,-3-9-25-15,-4-4-27 16,-7-6-7-16,-5 2-17 16,-5 0 36-16,-6 3 22 15,-4 4 17-15,0 5 18 16,0 5 37-16,0 0-24 15,2 0 7-15,0 8-3 16,7 8 27-16,3 1 12 0,5 1-63 16,6-2 13-1,1-4 9-15,3-4-24 0,0-3 11 16,2-5-6-16,-3 0-3 16,-1 0 2-16,-5-13-4 15,0-1-26-15,-4-3 4 16,-6-2-32-16,2 4 53 15,-5 1-18-15,-3 4 7 16,0 3 24-16,1 3-2 16,0 4 11-16,3 0-20 15,8 0 17-15,2 4-10 16,2 8-11-16,0 0 30 16,2-1-41-16,-1-1 27 15,-4-2-20-15,3-4 14 0,1-4-3 16,0 0 8-16,4 0 1 15,0 0-26-15,-3-11 30 16,-5 0-47-16,-1 2 40 16,-3 2-22-16,-3 2 20 15,-4 5-9-15,3 0 1 16,2 0 0-16,7 3 3 16,3 6 10-16,5 3-16 15,6-4 26-15,3-1-27 16,3-3 17-16,-1-4-15 15,-1 0 8-15,0 0-3 16,-2 0 2-16,-5 0 9 16,0-7-28-16,-2 2 28 0,-6-3-46 15,0 2 39 1,-6-1-18-16,-4 4 18 0,0 1-7 16,1 2 0-16,1 0 1 15,5 0-11-15,-1 0 30 16,6 0-42-16,0 0 31 15,-2 5-28-15,6-1 31 16,-2 1-20-16,2-1 16 16,-3-3-8-16,3-1 0 15,-5 0-12-15,0 0 11 16,-1 0-10-16,-4 0-17 16,1 0 33-16,-5-1-16 15,1-1 19-15,-3 2-8 0,3 0 0 16,1 0 7-1,1 0-22-15,5 0 33 0,2 6-37 16,4-2 36-16,0 0-36 16,0-3 31-16,-3-1-13 15,2 0 2-15,-1 0-1 16,-5 0 1-16,1 0 12 16,-6 0-26-16,1 0 26 15,-3 5-39-15,0-2 41 16,3 2-30-16,2-3 28 15,2 0-13-15,0-2 0 16,0 0 9-16,0 0-16 16,-2 0 24-16,-3 1-34 15,1 3 24-15,-1-1-26 16,1 1 33-16,2-2-21 0,0-2 9 16,0 0-2-1,-1 0 7-15,4 0 2 0,-4 0-18 16,3 0-21-16,1 0 29 15,0 0-59-15,2 0 59 16,-3 0-12-16,3 0 13 16,-2 0 0-16,2-2 1 15,-1-2-2-15,3-1 17 16,-3 2-38-16,-2 1 32 16,-2 0-30-16,-5 2 30 15,-2 0-16-15,1 0 6 16,-1 0 0-16,0 0 2 0,2 2 10 15,2 1-24-15,2-1 24 16,-1 0-33-16,1-2 33 16,-1 0-24-16,-3 0 9 15,0 0 2-15,-1 0 1 16,-4 0-27-16,1 0 27 16,3 0-22-16,-4 0 12 15,6 0-16-15,-1 0 20 16,2 0 5-16,-1 0-1 15,-1 0 2-15,1 0 0 16,-3 0 0-16,3 5 6 16,-3-1-19-16,1-1 26 15,5 0-35-15,1-1 32 16,-1-2-20-16,3 0 20 16,0 0-10-16,-2 0 0 0,0 0 9 15,-5 0-18-15,3 0 25 16,-3 0-36-16,0 0 30 15,3 0-30-15,3 0 20 16,-2 0 0-16,3 0-7 16,0 0 7-16,0-5-9 15,0 2-26-15,-2 1 9 16,-2 2-9-16,-3 0 15 16,1 0 26-16,-1 0-19 15,-2 0 24-15,2 0-11 16,0 0 6-16,1 0 1 15,1 0-14-15,-1 0 23 16,-1 0-36-16,1 5 23 0,-5 4-15 16,1-3 19-16,0 2-7 15,-1-4 1-15,-1 1 7 16,2-5 25-16,1 0-21 16,-3 0 12-16,4 0-12 15,1 0-11-15,0 0 12 16,1-5-26-16,-1 1 26 15,1 0-13-15,-3 0 8 16,3 1-7-16,-2 2-2 16,1-3 12-16,3 0-18 15,1-2 24-15,-2 0-28 16,1-2 22-16,-1-1-8 0,-1 4-2 16,-3-2-1-16,-3 6 27 15,-1-1-26-15,0 0-2 16,-3 2 20-16,1-3-25 15,1 0 18-15,3-4-24 16,-2 0 24-16,2-4-12 16,-3 1 7-16,-1-2 0 15,2 2-14-15,-5 0 20 16,3 5-35-16,-3-2 38 16,0 3-32-16,0 1 31 15,-2-1-15-15,4-3 0 16,-1-1 0-16,3 0 0 15,-1-4 6-15,0 2-16 16,-1-2-6-16,-2 0 1 0,0 0 3 16,-2 0 11-16,0 2-5 15,0 2 6-15,0 2 4 16,0 3 6-16,0 0-5 16,0 3 2-16,0 0 0 15,0 0 14-15,0 0-22 16,0-2 2-16,0 0 43 15,0-3-7-15,5-2-24 16,1-3-3-16,2-2 3 16,0 0-26-16,1-2 23 15,-3 0-33-15,0-1 23 16,-2 0-2-16,-4-4-47 16,0-1 24-16,0 1 16 15,0-3-22-15,0 1 30 0,0 6 2 16,-8 1-17-16,2 4 38 15,-3 3-16-15,3 2-6 16,2 0 44-16,0 2-8 16,2-2-17-16,0 3 4 15,2-3-14-15,0 0-18 16,-2-1 30-16,2-2-39 16,-2-2 18-16,0-2 0 15,-1 0-56-15,1-2 26 16,0 2 20-16,-2-1-8 15,-1 1 12-15,-2 3 11 16,1 1-30-16,-1 2 37 0,3 0-24 16,2 4 24-16,2-2-2 15,-3 2 9-15,3 0 0 16,-2-2 16-16,2 1-34 16,0-4-2-16,0 2 22 15,0-4-37-15,0 1 16 16,-2-2-1-16,-3 0-72 15,1-6 18-15,-3 0-28 16,1-2-47-16,-6 0 65 16,-1 2 46-16,0 3 19 15,-3 5 0-15,1 5 97 16,-3 3-27-16,-1 0 10 16,0 0-15-16,1 0-5 0,3 2 11 15,3 2-49-15,1 0-9 16,2-3 10-16,0 2-27 15,0-3 15-15,-2 0-22 16,-3 0 11-16,1 0-8 16,0 0-35-16,-3 0-39 15,0-4 15-15,1-3-5 16,-3 1 63-16,-2 6-1 16,-2 0 10-16,-1 0 12 15,-1 0 47-15,-1 9-7 16,8 3-14-16,-1-3-7 15,7 0-24-15,2-4-14 16,4 2 31-16,1-5-35 16,1-2 22-16,-3 0-6 15,-1 0-4-15,-2 0 6 0,-4 0-7 16,0 0-8-16,-5-4 7 16,-1-2-47-16,0 0 19 15,-1 1-4-15,-3 3 24 16,4 0 16-16,-2 2-7 15,1 0 8-15,3 0 2 16,-2 0 32-16,4 2-35 16,1 3 18-16,4-3-9 15,-2-2 0-15,3 0-15 16,-2 0 12-16,-2 0-11 0,0 0 8 16,-6-10-10-1,0-4 3-15,-6-3-9 16,-4 2 10-16,-4-2-30 0,0 5 35 15,-3 2-18-15,5 5 12 16,2 5-3-16,4 0 0 16,5 0 1-16,5 1 36 15,3 8-21-15,3-1 29 16,3-3-39-16,4-1 24 16,-1-1-28-16,0-3 24 15,3 0-8-15,-4 0 18 16,-2 0 9-16,-5-4-37 15,-3-4-16-15,-3-2 26 16,-10-2-47-16,-5 2-63 16,-5-1 67-16,-6 1 9 0,1 4 16 15,-1 4 0-15,5 2 7 16,7 0 15-16,6 0 12 16,6 4 45-16,5 3-79 15,5-3 57-15,3-1-56 16,2 1 34-16,-4-2-26 15,4 1 5-15,-5-3 4 16,-1 2-11-16,-4-2-13 16,-7 0 31-16,-3 0-50 15,-5 0 25-15,-9 0-67 16,-4 0 3-16,-8 0 63 16,-2 0-5-16,-4 0 4 15,0 0-12-15,2 0 28 0,4 1-37 16,2 3 37-1,11-2-33-15,5 1 38 0,8-3-13 16,3 0 18-16,2 0-8 16,1 0-5-16,-3 0 4 15,-2-5-30-15,-6 1 32 16,-8-2-38-16,-5 2 36 16,-5 0-30-16,-6-1 22 15,-3 1-7-15,0 1 2 16,5 3 13-16,4 0-30 15,10 0 34-15,2 0-45 16,10 0 36-16,6 0-31 16,3 0 39-16,6 0-18 15,-3 0 1-15,-4 0-1 16,-5 3 1-16,-2-2 11 0,-7 6-24 16,-5 0 24-16,-2 3-31 15,0-1 29-15,1 1-20 16,0 0 11-16,6-2-1 15,5-1 6-15,6-3 10 16,4 1-32-16,3-5 32 16,2 0-39-16,-1 0 35 15,-3 0-28-15,-3 0 27 16,-5 0-11-16,-8 0 0 16,-7 0 1-16,-8 0-2 15,-5-2-2-15,-3 2-13 16,2-5 29-16,6 1-32 0,6 0 28 15,6-1-18-15,10 2 12 16,8-1-3-16,3 4 3 16,-1 0 10-16,3 0-26 15,-5 0 23-15,1 0-39 16,1 4 40-16,3 3-24 16,1-2 22-16,0-1-9 15,4 3 0-15,-5-7-28 16,1 0-203-16,-3 0-146 0</inkml:trace>
  <inkml:trace contextRef="#ctx0" brushRef="#br4" timeOffset="-113459.09">19144 4296 345 0,'0'0'89'0,"0"0"568"0,0 0-431 15,0 0-117-15,0 0-37 16,0 0 4-16,-10 104 32 16,10-72-78-16,0 6 45 15,0-1-61-15,8-1 40 16,-6-5-29-16,2-5 22 0,0-8-3 15,-1-4-42-15,1-4 12 16,-2-4 4-16,-2-2-30 16,2-4 31-16,-2 0-38 15,2 0 4-15,-2-2-128 16,0-8-203-16</inkml:trace>
  <inkml:trace contextRef="#ctx0" brushRef="#br4" timeOffset="-112108.87">19199 4355 360 0,'0'0'118'0,"0"0"657"0,0 0-521 16,0 0-136-16,0 0-10 15,0 0-38-15,0 0-69 16,72 4-1-16,-35-4 21 16,8 0-42-16,0 0 27 15,-1 0-19-15,-3 2 20 16,-10 5-7-16,-9 2 0 15,-11 0 0-15,-9-2-2 16,-2 3 12-16,-6 3 18 0,-21 1-6 16,-6-1 65-16,-8 2-71 15,1-2 14-15,4-3-29 16,7-3 15-16,7-3 7 16,7-3-21-16,1 2-2 15,7-3 19-15,3 0-38 16,2 0 20-16,2 0-11 15,0 0-6-15,0 0 15 16,0 0-35-16,9 3 22 16,7 4 4-16,1 3 12 15,3 2-14-15,5 6 22 16,0 0-32-16,1 2 38 16,3 0-17-16,0-2 2 15,0-2 48-15,-3-4 2 16,-3 0-33-16,-5-3 2 0,-5-4-9 15,-2-1 0-15,1-4 10 16,-1 0-42-16,11-9 18 16,-2-14-237-16,2-3-889 0</inkml:trace>
  <inkml:trace contextRef="#ctx0" brushRef="#br4" timeOffset="-111677.14">19745 4361 506 0,'0'0'686'0,"0"0"-320"0,0 0-148 0,0 0-133 0,0 0-29 16,0 0 41-16,-11 109-57 15,11-80 41-15,0 1-67 16,0-2 77-16,0 1-58 15,0-5 33-15,0-2-52 16,0-4 29-16,0-2 0 16,0-6-18-16,0 0 27 15,0-4-45-15,4-2 51 16,1 0-49-16,4-1 46 16,4-1-31-16,3 1 31 15,4-1-38-15,2 0-1 0,3 0-4 16,2 1 9-16,4-3-42 15,-2 0 43-15,0 3-47 16,-2-3 44-16,-3 0-38 16,-2 0 27-16,-3 0-9 15,-2 0 1-15,-3 0-38 16,-3 0-33-16,-5 0-114 16,-6-20-50-16,0 0-245 15,-2-1-187-15</inkml:trace>
  <inkml:trace contextRef="#ctx0" brushRef="#br4" timeOffset="-111467.5">19757 4529 540 0,'0'0'55'16,"0"0"818"-16,0 0-557 15,0 0-139-15,0 0-8 16,0 0-97-16,0 0 2 15,46 33-74-15,-10-33 21 16,4 0-21-16,0 0 0 16,-2 0-65-16,0-10-120 15,-11-4-82-15,-5-3-267 0</inkml:trace>
  <inkml:trace contextRef="#ctx0" brushRef="#br4" timeOffset="-111272.8">19784 4391 418 0,'0'0'927'0,"0"0"-604"16,0 0-196-16,0 0-36 15,0 0-80-15,0 0-22 16,124 12-122-16,-72-17-122 15,-8-4-381-15</inkml:trace>
  <inkml:trace contextRef="#ctx0" brushRef="#br4" timeOffset="-110709.56">20492 4441 370 0,'0'0'59'0,"0"0"598"16,0 0-407-16,0 0-61 15,0 0-47-15,0 0-3 16,0 0-14-16,-35-43-71 0,16 36 17 15,-2 5-59-15,0 2 32 16,-1 0-32-16,5 0-13 16,0 11 17-16,9 2-10 15,4 1-6-15,4 0 1 16,0 3 0-16,10-1 15 16,13-1-32-16,6 3-34 15,0-1-17-15,4 1-89 16,-2 0 8-16,1 0-38 15,-6 0 83-15,-2-1 53 16,-6 0 29-16,-7-1 12 16,-5-3 18-16,-6 2 25 15,0-3 20-15,-23-2 93 16,-6 0-17-16,-2-4 25 16,-3-1-16-16,3-5-1 0,4 0 11 15,5 0-88-15,1-11 1 16,9-1-61-16,1 0 40 15,1 4-24-15,8 0-31 16,0 4 26-16,2 1-12 16,0 3 0-16,0 0-111 15,18-5-133-15,-1 1-134 16,8-1-731-16</inkml:trace>
  <inkml:trace contextRef="#ctx0" brushRef="#br4" timeOffset="-110372.55">20833 4389 371 0,'0'0'1021'0,"0"0"-764"0,0 0-123 0,0 0-58 0,0 0-75 16,0 0 20-16,0 0-8 15,-2 104-3-15,2-68 6 16,0 2-29-16,2-1 29 0,5-5-14 16,0-4 5-16,-1-6 2 15,3-3-18-15,1-7 28 16,-6 0-39-16,2-7 24 15,-4-1-13-15,-2-4-109 16,0-2-142-16,0-10-329 0</inkml:trace>
  <inkml:trace contextRef="#ctx0" brushRef="#br4" timeOffset="-109779.16">20602 4451 383 0,'0'0'405'0,"0"0"166"16,0 0-334-16,0 0-122 16,0 0-28-16,0 0-85 15,0 0 12-15,98 23-14 16,-59-23-57-16,2 0-75 15,-1-3 1-15,0 3 12 16,-5 0 59-16,-4 0 59 16,-6 0 1-16,-7 0-21 15,-5 0 44-15,-6 7-10 16,-2 3 6-16,-5 6 42 16,0 0 14-16,0 6 30 0,0 0-27 15,0 4-53-15,0 2 24 16,0 0-48-16,0-3 55 15,13 2-40-15,7-3 41 16,7-6-57-16,-1-4 33 16,9-4-14-16,0-8-13 15,3-2 4-15,1 0 7 16,-3-5-34-16,0-13 36 16,-7-1-37-16,-5-2 34 15,-3-6-26-15,-5 1 20 16,-10 0 12-16,-6 2 84 15,0-1 12-15,-6 5 62 16,-17-1-86-16,-4 3 37 0,-4 4-105 16,-2 0 16-16,-1 6-33 15,1 2 9-15,2 2-18 16,2 4 6-16,2 0-14 16,0 5-12-16,7 12-3 15,0 7-142-15,9-4-99 16,0-1-302-16</inkml:trace>
  <inkml:trace contextRef="#ctx0" brushRef="#br0" timeOffset="-105966.72">19707 5604 121 0,'0'0'276'0,"0"0"342"0,0 0-276 15,0 0-190-15,0 0-66 16,0 0 0-16,27-20-41 15,-20 5-3-15,-3-2-41 16,1 2 8-16,0 0 2 16,-3 1-20-16,0 5 18 15,0 0-1-15,-2 3-2 0,0 1-5 16,0 2 12-16,0 1-1 16,0 0-22-16,0 0 32 15,0 2-34-15,0 0 14 16,0 0-4-16,0 0-20 15,0 0 12-15,4 16 9 16,1 6 2-16,-1 7 2 16,6 7 7-16,0 6 43 15,1 0-52-15,1 0 93 16,-1-6-60-16,-3-8 41 16,0-7-9-16,-2-4-14 15,-4-7 32-15,-2-4-50 16,3-4 4-16,-3-2-29 0,2 0 22 15,0 0-31-15,0-10-15 16,0-8-237-16,6-3-606 0</inkml:trace>
  <inkml:trace contextRef="#ctx0" brushRef="#br0" timeOffset="-105615.72">20064 5412 375 0,'0'0'817'0,"0"0"-554"0,0 0-125 0,0 0 76 15,0 0-103-15,-37 116 2 16,23-90-48-16,1-2 14 15,1 1-27-15,1-8-9 16,5-3 19-16,3-6-55 16,3-4 15-16,0-1-4 15,0-2 27-15,9-1-27 16,14 3 65-16,6-3-59 16,4 0 13-16,0 0-25 15,3 0-3-15,-1 0-18 16,2 0 1-16,-6-3-16 15,-3-2-151-15,-1-4 15 0,-2-7-84 16,-7 0-35-16,-7 0-275 16</inkml:trace>
  <inkml:trace contextRef="#ctx0" brushRef="#br0" timeOffset="-105397.43">20269 5390 413 0,'0'0'723'16,"0"0"-380"-16,0 0-238 15,0 0 14-15,0 0 30 16,7 126-59-16,4-82-15 0,-2 4-52 16,0-3 2-1,-3-6-6-15,1-7-18 0,3-7-1 16,11-17 0-16,2-4-228 15,4-4-489-15</inkml:trace>
  <inkml:trace contextRef="#ctx0" brushRef="#br0" timeOffset="-105157.62">20744 5467 489 0,'0'0'291'0,"0"0"400"0,0 0-566 15,0 0-15-15,0 0-28 16,9 109-19-16,0-79-47 16,0 0-20-16,-5-2 4 15,1-7-6-15,-5-14-127 16,0-4-170-16,0-3-734 0</inkml:trace>
  <inkml:trace contextRef="#ctx0" brushRef="#br0" timeOffset="-104850.04">20775 5488 390 0,'0'0'572'0,"0"0"-328"16,0 0-76-16,0 0-24 15,33 122-80-15,-6-90-35 16,4-1-10-16,4-7-4 16,-2-4-30-16,-4-8 35 15,-3-6 49-15,-6-3-56 16,-6-3 18-16,-3 0-9 16,-5-12 35-16,-3-5-8 15,-3-10-43-15,0-1 16 16,0-4-14-16,0 2 29 15,0 2-36-15,0 5 28 16,0 0-19-16,0 5-20 0,8-3-93 16,4 2-208-16,1 5-592 15</inkml:trace>
  <inkml:trace contextRef="#ctx0" brushRef="#br0" timeOffset="-104534.14">21183 5546 72 0,'0'0'256'16,"0"0"-142"-16,0 0 522 16,20 118-458-16,-4-91-92 15,4-6 108-15,2-7-86 16,0-2-45-16,3-5 4 16,0-5-48-16,-4-2 34 15,-2 0-52-15,-3-6 50 0,-6-11-42 16,-1-7-12-16,-5-5 16 15,-4-6-11-15,0 2 32 16,0-1 10-16,-15 6 67 16,-5 5 2-16,-5 11 29 15,1 6-113-15,-5 6 9 16,3 0-26-16,1 14-5 16,7 9-7-16,15-6-13 15,3-2-201-15,0-8-389 0</inkml:trace>
  <inkml:trace contextRef="#ctx0" brushRef="#br0" timeOffset="-104317.55">21636 5496 380 0,'0'0'729'16,"0"0"-490"-16,0 0-22 15,0 0-57-15,-10 131-45 16,8-94-100-16,2-2 30 16,0-5-37-16,0-6-11 15,0-7 3-15,10-17-6 16,-2 0-171-16,1 0-529 0</inkml:trace>
  <inkml:trace contextRef="#ctx0" brushRef="#br0" timeOffset="-103784.9">21513 5532 320 0,'0'0'106'0,"0"0"117"15,0 0-166-15,0 0-57 16,142-16-153-16,-107 16 21 15,-4 0-67-15,0 9 199 16,-5 7 168-16,-1 2 11 16,-7 1-34-16,-3 2 14 15,-8 2 15-15,-7 0-70 0,0 0-9 16,0-2-47-16,-7-6 25 16,-4-2-52-16,3-8 7 15,0-5-11-15,2 0 27 16,3-5-25-16,3-20-9 15,0-3-20-15,0-4 14 16,7 3-27-16,7 0 46 16,-3 7-23-16,3 7 0 15,-4 6 63-15,3 6-37 16,1 3-26-16,1 5 0 16,1 15 14-16,5 6-30 15,0 4 9-15,2 3 1 16,-1-1 12-16,1-4 0 15,-6-5 0-15,-3-4 11 16,-7-3 11-16,-7-6-27 0,0-4 24 16,-10-4 33-16,-9-2 113 15,-8 0-103-15,-2 0 21 16,2 0-71-16,2-5 13 16,6-4-31-16,3-5-58 15,7 0-211-15,3 2-295 0</inkml:trace>
  <inkml:trace contextRef="#ctx0" brushRef="#br0" timeOffset="-102904.27">22411 5467 198 0,'0'0'122'0,"0"0"-101"0,0 0-3 0,0 0-12 16,0 0 280-16,0 0 97 15,0 0-169-15,12-3-56 16,-16 1-96-16,-15-7 40 15,1 2-54-15,-1-1 20 16,-4 4-49-16,3 0 28 16,-2 2-19-16,2 2-18 15,-1 0 32-15,4 0-41 16,-3 2 37-16,2 9-22 16,0-2-10-16,4 5 6 0,1 1-20 15,7 2 16-15,2 1-7 16,4-2 6-16,0 0 10 15,0 0-34-15,8-2 38 16,5 1-42-16,5-3 38 16,3-5-34-16,-2 1 34 15,2-6-17-15,1-2 0 16,-2 0-2-16,-2 0-8 16,-1 0-2-16,1-3-3 15,-5-4 8-15,1 1-13 16,-3 2 31-16,1 3-19 0,-1 1 8 15,-1 0 0 1,2 0-1-16,-1 1 10 0,-3 12-22 16,4 1 26-16,-1 1-42 15,0 4 40-15,1-2-22 16,-2 0 19-16,0-1-8 16,-1-3 2-16,-5 1 5 15,-4-3-13-15,0-3 25 16,0 0-11-16,-11 0 8 15,-14-2 39-15,-1-3-10 16,-6 2 64-16,1-1 8 16,4-2-8-16,3 1 1 15,3 2-61-15,6-1 3 16,7-2-37-16,-2 2 4 0,8-4 2 16,0 0-28-1,2 0 20-15,0 0-23 0,0 0 10 16,0-2-263-16,0-4-343 0</inkml:trace>
  <inkml:trace contextRef="#ctx0" brushRef="#br0" timeOffset="-81949.19">19750 6097 211 0,'0'0'174'0,"0"0"-135"0,0 0-20 15,0 0-16-15,0 0 4 16,20 2 100-16,-18 3 57 16,0-3-38-16,0 0 27 0,1 1-44 15,-1-1 2-15,-2 3-27 16,0-3-59-16,0-2 4 15,0 0-28-15,0 2-2 16,0-2 11-16,0 2-22 16,0-2 24-16,0 0-12 15,0 1 10-15,0-1 5 16,0 3 6-16,0-1-15 16,0 1-12-16,0 4 21 15,0 3-24-15,-2-1 22 16,-1 3-13-16,-1 3 0 15,2 2 42-15,-1-3 6 16,1 3-26-16,0-2 23 0,2 0-44 16,0-1 18-16,0 0-3 15,0 1-21-15,0-3 15 16,0-1-2-16,0 0-1 16,0-2-6-16,0 1 6 15,2-2 6-15,3 3-26 16,1-4 31-16,4 3-11 15,0 1 0-15,4-2 2 16,-1 0-2-16,0-2 4 16,3 2 3-16,-1-3-7 15,2 0-14-15,-1-2 25 16,-1 1-37-16,1 2 30 0,-1-2-27 16,-1 2 27-16,-1 0-11 15,-2-2 0-15,-2-1 0 16,-2-4 4-16,-3 0 9 15,-2 0-26-15,0 0 26 16,0 0-23-16,-2-2 16 16,0-10-12-16,0 0-4 15,0-5 10-15,-6 2 5 16,-5-1 4-16,-1 2-18 16,4 0 24-16,-1 3-22 15,0 6 32-15,4-2-34 16,3 5 18-16,0 0 2 15,2 2-11-15,0 0 1 16,0 0-2-16,0 0 0 16,4 6-11-16,12 4 24 0,-1 2-24 15,6 1 25-15,-4-1-26 16,1-1 22-16,-4 2-9 16,-3-5 3-16,-2 1 6 15,-7 0-18-15,0-1 25 16,-2-2-41-16,0 2 54 15,0-4-26-15,-11-1 19 16,-2 2 51-16,-1-3-24 16,4-2-21-16,2 1-9 15,2-1-5-15,6 0-28 16,0 0-13-16,0 0-175 0,11 0-385 16</inkml:trace>
  <inkml:trace contextRef="#ctx0" brushRef="#br0" timeOffset="-80751.84">20452 6486 123 0,'0'0'205'0,"0"0"-145"0,0 0-22 16,0 0 105-16,0 0 235 15,0 0-180-15,0 0-39 16,15 48-82-16,-15-48-12 15,0 0-33-15,0 0-11 16,0-5-4-16,-6-4-5 0,-3 4-24 16,-3-3 34-16,2 0-38 15,-3-1 26-15,-1 4-20 16,1-1 16-16,-1 1-6 16,3 2 1-16,3-1 11 15,-2-1-24-15,1 5 31 16,3-1-39-16,-4 1 20 15,4 0-15-15,-1 0 20 16,1 0-5-16,2 0 0 16,-1 0 0-16,0 4-1 15,1 2 6-15,-1 2-15 16,1 1 20-16,2 2-31 16,-3-2 35-16,3 3-28 15,2-1 22-15,0-1-8 16,0-2 11-16,0 2-10 0,2-4-2 15,7 2 17-15,2-3-31 16,3 0 40-16,-3-1-41 16,0-1 31-16,0 2-16 15,-2-3 1-15,3 0 0 16,-2-2 3-16,1 2 13 16,-1 1-32-16,-2-3 32 15,3 0-40-15,-1 3 39 16,-2-1-30-16,3 2 30 15,3-2-14-15,1 2-1 16,1 1 9-16,2 0-19 16,-2 5 26-16,1 0-38 15,-1 4 29-15,-5 0-24 0,1 3 30 16,-6-3-15-16,-4 2 2 16,-2 0 0-16,0 0 0 15,-4-1 14-15,-14 3-30 16,-5-2 32-16,-1-1 16 15,-3-3-4-15,3-7 53 16,-1 0-15-16,6-5 47 16,0 0 7-16,1 0-51 15,3-10 29-15,-1-5-59 16,5 3 2-16,5 3-26 16,1 2-6-16,2 4 4 15,3 1-17-15,0 2 4 16,0 0-2-16,0 0-11 15,10 0-185-15,7 0-57 0,6 0-528 0</inkml:trace>
  <inkml:trace contextRef="#ctx0" brushRef="#br0" timeOffset="-80091.42">20702 6784 204 0,'0'0'142'0,"0"0"-111"0,0 0 3 16,0 0 316-16,0 0-116 16,0 0-168-16,0 0 1 15,0 0-36-15,0 0-18 16,0 0 11-16,0-2-23 16,0 2 30-16,0 0-31 15,0 0 64-15,0 0-44 16,0 0 25-16,0 0-37 15,0 0 15-15,0 0-9 16,0 7-13-16,2 9 39 16,4 3-38-16,1 4 11 15,2 5 7-15,2 3-34 16,-2 1 28-16,0 0-15 16,0-3 1-16,-5-8 0 0,3-3 2 15,-5-4 11-15,3-4-4 16,-5-3-9-16,2-4 60 15,-2 2-60-15,0-5 32 16,0 0-31-16,0 0 14 16,0 0-15-16,0-13-41 15,0-3-187-15</inkml:trace>
  <inkml:trace contextRef="#ctx0" brushRef="#br0" timeOffset="-79607.5">20868 6784 337 0,'0'0'68'0,"0"0"-55"0,0 0 560 0,0 0-375 16,0 0-89-16,0 0-71 16,0 0 7-16,-2 52-25 0,-2-39 51 15,-3 3-56 1,1 2 25-16,2 1-31 16,-4-3 23-16,6-2-15 0,-2 0-6 15,2-4 24 1,2-2-33-16,0 0 5 0,0-2 16 15,0-2-17-15,2 0-6 16,10-2 41-16,3-2-14 16,5 0 3-16,-1 0-14 15,2 0-3-15,-1 0-26 16,0-4 29-16,-2-1-35 16,0 2 33-16,-5 1-28 15,-2 0 24-15,1 0-10 16,-6-1 0-16,-2 3-12 15,-1-2-24-15,-1 1-69 0,-2-10-20 16,0 4-120-16,-5-3-330 16</inkml:trace>
  <inkml:trace contextRef="#ctx0" brushRef="#br0" timeOffset="-79365.24">21009 6764 324 0,'0'0'62'0,"0"0"-7"16,0 0 288-16,0 0 13 15,0 0-232-15,0 0-35 16,0 0-18-16,5 56 10 16,1-34-46-16,4 4-3 15,-6 4-1-15,0 0-30 0,-2 2 3 16,-2-2 13-16,3-4-23 15,-3-4 21-15,0-6-30 16,2-10-2-16,-2-4-127 16,4-2-877-16</inkml:trace>
  <inkml:trace contextRef="#ctx0" brushRef="#br0" timeOffset="-78659.35">21185 6847 352 0,'0'0'36'0,"0"0"4"0,0 0 311 0,0 0-33 15,0 0-156-15,0 0-81 16,0 0 35-16,7 80-74 15,-3-57 15-15,1 1-57 16,0 1 6-16,-1-4 4 16,-2-3-10-16,-2-4 3 15,0-4 11-15,3-6-28 16,-3-1 28-16,0-3-37 16,0 0 10-16,0 0-15 15,0-12-66-15,0-5 29 16,0-5 17-16,0-2-6 15,0 0 54-15,0 2 0 16,0 2 10-16,-3 6-10 16,3 4 74-16,0 6-26 15,0 4 16-15,0 0-42 0,0 0 2 16,7 12-2-16,6 8-16 16,3 4-12-16,4 2 0 15,0 0-4-15,0-9-106 16,0 0-14-16,-2-9-44 15,-2-6 50-15,-3-2 88 16,-1 0 36-16,-6-7 81 16,-2-10-19-16,-2 0 38 15,-2-4-29-15,0 1 39 16,0-2-61-16,0 2-2 16,0 4-47-16,0-1 13 15,-2 0-13-15,2 0-208 16,0 5-1032-16</inkml:trace>
  <inkml:trace contextRef="#ctx0" brushRef="#br0" timeOffset="-78365.81">21441 6865 327 0,'0'0'84'0,"0"0"262"0,0 0-148 15,0 107-35-15,0-79-74 16,10-4-23-16,3-3-22 15,5-6-37-15,-1-5 25 16,2-6-2-16,-2-4 73 16,-1 0 1-16,-3-2-33 0,-6-16-62 15,-4-2 14 1,-3-3-11-16,0 0 7 0,0-3 60 16,-8 2-37-16,0 2 31 15,-3 8-49-15,-1 4 60 16,1 6-75-16,-2 4-9 15,1 0 2-15,4 4-4 16,-1 8-50-16,2-4-223 16,7-2-317-16</inkml:trace>
  <inkml:trace contextRef="#ctx0" brushRef="#br0" timeOffset="-78109.94">21687 6825 348 0,'0'0'98'0,"0"0"164"0,0 0 83 16,0 0-156-16,16 116-29 16,-12-85-96-16,-2-1 19 15,0-4-65-15,0-4 9 16,1-3-20-16,-1-8-7 15,-2-9 0-15,0-2-126 16,0 0-117-16</inkml:trace>
  <inkml:trace contextRef="#ctx0" brushRef="#br0" timeOffset="-77507.92">21566 6936 350 0,'0'0'645'16,"0"0"-283"-16,0 0-131 15,0 0-147-15,0 0-11 16,0 0-67-16,0 0-12 16,81-16 3-16,-57 5-42 15,1 2-47-15,-3 1-21 16,0 2 46-16,-3 0 3 15,-4 4 63-15,-1 2-12 16,-4 0 0-16,-1 0 26 16,-4 10-12-16,0 8 1 0,-5 4 5 15,0 3 0-15,0 0 5 16,0-3-24-16,0-2 30 16,-3-6-33-16,1-6 32 15,-3-4-17-15,3-4 37 16,-3 0 111-16,3-6-74 15,0-12-59-15,2-2-11 16,0-6 12-16,0-2-32 16,0 0-9-16,4 3 18 15,5 0 6-15,1 7 1 0,-2 3 0 16,1 7 0 0,-2 8 0-16,2 0 7 0,0 3-16 15,-3 17 18-15,4 6-34 16,-2 5 40-16,1 1-30 15,3 1 10-15,1-5 5 16,3-2 28-16,-3-6-22 16,-2-4-5-16,-6-6 15 15,-5-2-32-15,0-4 22 16,-3 0-18-16,-15-4 24 16,-2 0-2-16,-5 0 25 15,4 0 2-15,0 0-4 16,5 0-27-16,6-4-12 15,3-13-42-15,3 0-106 16,4-1-407-16</inkml:trace>
  <inkml:trace contextRef="#ctx0" brushRef="#br0" timeOffset="-77166.64">21999 6784 335 0,'0'0'103'0,"0"0"401"0,0 0-218 0,0 0-123 16,0 0-76-16,0 0-14 15,0 0-72-15,-31 44 20 16,31-28-5-16,0 5-11 0,2 6 3 15,9 1-2-15,3 2-6 16,-1 2-46-16,0-3-17 16,-1-6-20-16,-2-3 40 15,-3-4 17-15,-2-4 7 16,-5-2 32-16,0-3-25 16,-5-3 24-16,-12-4-6 15,-15 0-6-15,6-15-181 16,1-1-867-16</inkml:trace>
  <inkml:trace contextRef="#ctx0" brushRef="#br0" timeOffset="-76677.13">21943 6682 335 0,'0'0'80'0,"0"0"330"0,0 0-87 0,0 0-101 0,0 0-38 15,0 0-79 1,0 0-40-16,45 47-64 0,-21-47-2 16,12-5-92-16,-7-8-137 15,-7 1-302-15</inkml:trace>
  <inkml:trace contextRef="#ctx0" brushRef="#br0" timeOffset="-76428.49">21865 6615 337 0,'0'0'628'16,"0"0"-301"-16,0 0-35 16,0 0-98-16,0 0 9 15,0 0-108-15,0 0-36 16,72 21-53-16,-26-33-12 16,-5-1-225-16,-8 1-297 0</inkml:trace>
  <inkml:trace contextRef="#ctx0" brushRef="#br0" timeOffset="-48120.63">22318 6462 322 0,'0'0'75'0,"0"0"-74"16,0 0 5-16,0 0 1 0,0 0 172 15,0 0 17-15,-7 10-43 16,7-3-4-16,0-3-59 16,0-2 26-16,0-1-67 15,0-1 52-15,0 0-53 16,0 0 29-16,0 0-26 16,0 0-20-16,0 0 5 15,0 0-35-15,0 0 15 16,0 0 1-16,0 0 7 15,0 0-13-15,0 0-8 16,0 0 6-16,0 0 4 16,0 0 5-16,0 0-18 0,0 0 10 15,0 0 5 1,0 0-14-16,2 0 25 0,5 0-33 16,5 0 22-16,-2-1-12 15,1 1-3-15,1 0 0 16,-4 0 3-16,3 0 9 15,1 0-24-15,-1 0 24 16,-3 0-43-16,2 10 44 16,-1 0-26-16,-3 5 22 15,1-1-9-15,0 3 1 16,0 3 8-16,-3-2-18 16,0 2 33-16,1 0-48 15,-1-2 36-15,-1-2-28 16,-1 0 29-16,2-1-22 0,-1-4 17 15,-1 1-8-15,-2-1 3 16,2-4 16-16,-2 1-38 16,0-2 38-16,2-1-24 15,-2-2 23-15,0-1-36 16,2-2 36-16,-2 0-14 16,0 2 8-16,0-2-12 15,0 0 2-15,0 0 21 16,0 0-46-16,0 0 11 15,2 0 2-15,-2 0-152 16,0-9-99-16,-4-3-299 0</inkml:trace>
  <inkml:trace contextRef="#ctx0" brushRef="#br0" timeOffset="-47853.82">22376 6607 221 0,'0'0'153'0,"0"0"-84"0,0 0 342 0,0 0-113 0,0 0-165 15,0 0 17-15,0 0-53 16,14 46-26-16,1-46-63 15,1 0 19-15,-1 0-16 16,-1 0-10-16,1 0-2 16,3-6-6-16,-5 0-125 0,-2-2-244 0</inkml:trace>
  <inkml:trace contextRef="#ctx0" brushRef="#br0" timeOffset="-47439.56">22500 6479 155 0,'0'0'203'0,"0"0"-137"0,0 0 185 15,0 0-21-15,0 0-62 16,0 0-67-16,0 0-59 15,90 0 22-15,-72 0-47 16,-1 0 13-16,1 0-17 16,1 0-8-16,-4 2-4 15,-2 7 19-15,1 4-12 16,-4 1-7-16,0 3 12 16,-1 4 3-16,-3 2-32 15,-2 3 35-15,-1 1-33 16,1 1 25-16,-4 0-22 0,3-2 19 15,-1-1-8 1,2-6 6-16,1-5 4 0,-1-1-20 16,-2-8 6-16,3-1-5 15,-3-1-55-15,-2-3-2 16,0-5-89-16,0-7-550 0</inkml:trace>
  <inkml:trace contextRef="#ctx0" brushRef="#br0" timeOffset="-47246.87">22601 6662 386 0,'0'0'87'16,"0"0"446"-16,0 0-198 16,0 0-150-16,0 0-21 0,0 0-107 15,0 0-13-15,44 15-37 16,-19-17-5-16,-2 0-2 15,0 2-6-15,9-8-128 16,-10 0-183-16,1-2-513 16</inkml:trace>
  <inkml:trace contextRef="#ctx0" brushRef="#br0" timeOffset="-46703.19">22978 6421 202 0,'0'0'153'16,"0"0"-118"-16,0 0 457 16,0 0-256-16,0 0-101 15,0 0-28-15,0 0-62 16,-42 41-2-16,34-29-42 16,0 2 71-16,-1 5-57 15,-1 3 37-15,4 4-43 0,2 6 36 16,1 0-16-16,3 2-18 15,0 0 18-15,3-4-23 16,11-2-8-16,3-6 24 16,1-3-26-16,1-7 17 15,2-5-18-15,-1-5 11 16,0-2 0-16,-2 0 9 16,0-4-5-16,-5-11-20 15,-2-3 20-15,-4 0-29 16,-7-1 42-16,0 1-2 15,0 5 20-15,-14 0 54 16,-10 8-11-16,-3 5-36 16,-7 0-31-16,1 7 2 15,4 13-38-15,2 7 0 0,12-6-179 16,11-2-565-16</inkml:trace>
  <inkml:trace contextRef="#ctx0" brushRef="#br0" timeOffset="-35415.81">13760 10435 235 0,'0'0'365'0,"0"0"330"16,0 0-532-16,0 0-54 0,0 0-7 16,0 0-8-16,0-24-58 15,0 14 39-15,0 2-58 16,0-2 61-16,0 1-50 16,0 4 38-16,0-1-32 15,0 3 17-15,0 0 1 16,2 1-30-16,-2 0 6 15,0 2-18-15,0 0 11 16,0 0-2-16,0 0-38 16,0 2 15-16,2 15 4 15,1 6 6-15,2 5-6 16,-1 4 7-16,0-2 7 0,3-2-25 16,-1-2 41-16,4-5-46 15,-2-6 32-15,3-3 6 16,-3-3-21-16,0-1 26 15,1-4 5-15,-1-1-18 16,2 0 17-16,-1-3-30 16,-3 1 25-16,4-1-6 15,-4 0-40-15,1 0 38 16,-1 0-18-16,1 0 0 16,2 0-98-16,4 0-139 15,-1-11-130-15,-1-1-262 0</inkml:trace>
  <inkml:trace contextRef="#ctx0" brushRef="#br0" timeOffset="-34984.54">14010 10369 339 0,'0'0'59'0,"0"0"310"0,0 0-64 16,0 0-112-16,0 0-101 16,0 0-10-16,0 0-56 15,5 28-19-15,-5-14 10 16,4 5 2-16,2 8 32 16,7 1-32-16,5 2 36 15,5 3-55-15,6-3 7 0,0-4 11 16,0-4-8-16,-2-6 6 15,-3-6-15-15,0-7 19 16,-3-3-9-16,-4 0 57 16,-1-13-66-16,-5-7 8 15,-1-5 7-15,-6 1-12 16,-2-1-4-16,-2 1 6 16,0-1-2-16,-2 2 4 15,-8 6 3-15,2 2-11 16,-3 1 54-16,4 2-43 15,0 3-21-15,3-1 30 16,4-8-35-16,0 0 14 16,0 4-370-16</inkml:trace>
  <inkml:trace contextRef="#ctx0" brushRef="#br0" timeOffset="-34567.76">14681 10305 325 0,'0'0'97'0,"0"0"264"0,0 0-49 0,0 0-172 16,0 0-14-16,0 0-43 16,0 0 16-16,-103 0-70 15,80 11 23-15,2 6-46 16,0 3 52-16,4 1-15 16,3 4-5-16,6-1 5 15,3 2-31-15,5 1 41 16,0 7-52-16,13-2 58 15,10-3-50-15,6-1 38 16,2-3-37-16,4-7 5 16,1-6-3-16,-3-4-4 15,-4-4-16-15,0-2-25 0,-6-2-1 16,-10-6-127-16,-4-11-79 16,-4-2-467-16</inkml:trace>
  <inkml:trace contextRef="#ctx0" brushRef="#br0" timeOffset="-34370.49">14536 10515 416 0,'0'0'577'16,"0"0"-218"-16,0 0-52 15,0 0-173-15,0 0-40 16,0 0-75-16,0 0 20 0,77 14-21 15,-45-18-17 1,13-8-2-16,-10 2-100 0,-4-3-218 0</inkml:trace>
  <inkml:trace contextRef="#ctx0" brushRef="#br0" timeOffset="-33949.8">15042 10363 350 0,'0'0'62'0,"0"0"466"16,0 0-281-16,0 0-72 15,0 0-54-15,0 0 17 16,0 0-65-16,-94-32 7 16,79 32-48-16,-4 0 40 15,4 0-24-15,1 9-26 16,1 8 10-16,3 0-30 16,-2 6 46-16,8 1-39 15,1 2 19-15,3 0-27 16,0 0 39-16,19 2-26 15,4-4 6-15,6-2-1 0,3-3-11 16,-1-5-16-16,-2-2-9 16,0-6 9-16,-4-2-135 15,-3-4-16-15,-7-6-83 16,-3-6-135-16</inkml:trace>
  <inkml:trace contextRef="#ctx0" brushRef="#br0" timeOffset="-33657.73">14935 10502 413 0,'0'0'63'0,"0"0"529"16,0 0-293-1,0 0-99-15,0 0-72 0,0 0-80 16,0 0-24-16,58 11-13 15,-36-14-22-15,-2 3 27 16,2 0-32-16,-1 0 26 16,-6 0-17-16,1 7 8 15,-3 3-1-15,-1 2 7 16,-6 2 3-16,1 1-20 16,-5-1 23-16,0-2-42 15,0-2 11-15,2-10-101 16,1 0-173-16,2-5-280 0</inkml:trace>
  <inkml:trace contextRef="#ctx0" brushRef="#br0" timeOffset="-33319.8">15218 10409 403 0,'0'0'69'0,"0"0"223"15,0 0 42-15,0 0-132 16,0 0 6-16,0 0-118 15,-18 120 9-15,27-96-80 16,11 1 22-16,4-6-21 16,3-2-20-16,4-7 0 15,4-8 14-15,-7-2-36 0,1 0 29 16,-7-16-20 0,-1-7 19-16,-11-3-7 0,-5-1 2 15,-5-4-1-15,0 1 50 16,-13 1 67-16,-12 6 44 15,-4 7-46-15,-2 6 18 16,2 8-112-16,2 2-15 16,7 2 18-16,7 12-24 15,6 2 0-15,7 0-73 16,0-4-206-16,0-1-543 0</inkml:trace>
  <inkml:trace contextRef="#ctx0" brushRef="#br0" timeOffset="-33095.8">15724 10626 424 0,'0'0'740'0,"0"0"-446"0,0 0-29 16,0 0-125-16,0 0-72 16,0 0-28-16,0 0-40 15,47 14-63-15,-45-32-589 0</inkml:trace>
  <inkml:trace contextRef="#ctx0" brushRef="#br0" timeOffset="-32936.44">15742 10449 618 0,'0'0'1256'16,"0"0"-716"-16,0 0-241 15,0 0-72-15,0 0-111 16,0 0-105-16,0 0-11 16,-27-31-182-16,25 31-808 0</inkml:trace>
  <inkml:trace contextRef="#ctx0" brushRef="#br4" timeOffset="-29559.78">16100 11328 363 0,'0'0'110'0,"0"0"537"0,0 0-344 0,0 0-164 16,0 0 36-16,0 0-70 16,0 0-26-16,0 0-21 15,2 0-57-15,6 9-2 16,-2 8 3-16,3 7 53 16,3 3-54-16,-1 7 71 15,-3 1-42-15,2-1 41 16,-2-4-12-16,-3-4-28 15,-1-4 22-15,0-7-52 16,-1-3 18-16,-3-7 8 16,0-1-50-16,2-2 46 15,-2-2-19-15,0 0-4 0,0 0 13 16,0 0-13-16,0-10-35 16,0-6-175-16,0-2-417 0</inkml:trace>
  <inkml:trace contextRef="#ctx0" brushRef="#br4" timeOffset="-29055.69">16121 11323 324 0,'0'0'107'15,"0"0"433"-15,0 0-407 16,0 0-62-16,0 0-16 0,0 0 6 16,0 0-15-16,147-31-13 15,-109 31 12-15,-3 1-21 16,-2 16 26-16,-6 3-41 16,-8 1 3-16,-9 4-2 15,-10-1 12-15,0-2-15 16,-2 2 19-16,-20-5 21 15,-2 1-15-15,-3-5 4 16,2-4-30-16,1-2 13 16,3-6-1-16,4 0-27 15,3-3 23-15,3 0-5 16,5 0-3-16,-1 0-4 16,5 0 7-16,0 0 1 0,2 4-20 15,0 2 27-15,0 1-30 16,6 5 26-16,12-1 25 15,4 1-10-15,5 2 26 16,0-2 9-16,-2-1-41 16,-2-2 9-16,-2 0-18 15,-5-6 6-15,-1-1 3 16,-4 0-44-16,-2-2 44 16,7 0-44-16,-5-16-121 15,0 0-436-15</inkml:trace>
  <inkml:trace contextRef="#ctx0" brushRef="#br4" timeOffset="-28707.09">16555 11365 409 0,'0'0'93'0,"0"0"499"0,0 0-365 15,0 0-114-15,0 0-44 16,0 0 53-16,0 0-61 16,0 97 56-16,0-74-76 15,0 3 45-15,0 1-35 16,2-3 30-16,8-2-18 0,3-5-7 16,1-4 27-1,5-3-49-15,2-1 41 0,1-6-63 16,2 1 0-16,0 0 7 15,-1-1-8-15,0-3-10 16,-4 0 8-16,-1 0-9 16,-5 0-13-16,1-14-128 15,-5-9-218-15,-5 3-366 0</inkml:trace>
  <inkml:trace contextRef="#ctx0" brushRef="#br4" timeOffset="-28491.14">16621 11460 436 0,'0'0'496'0,"0"0"87"16,0 0-312-16,0 0-132 16,0 0-22-16,0 0-105 15,0 0-3-15,108 16 10 16,-81-20-12-16,-2 0-1 15,-3-2-6-15,0-14-51 16,-6 4-210-16,-5-3-224 0</inkml:trace>
  <inkml:trace contextRef="#ctx0" brushRef="#br4" timeOffset="-28305.13">16604 11293 576 0,'0'0'6'16,"0"0"736"-16,0 0-425 16,0 0-81-16,0 0-99 15,0 0-48-15,0 0-74 16,52 30-30-16,-16-30 5 16,17-13-157-16,-9-1-211 15,-2 2-686-15</inkml:trace>
  <inkml:trace contextRef="#ctx0" brushRef="#br4" timeOffset="-27703.92">17061 11314 325 0,'0'0'108'0,"0"0"-82"16,0 0 360-16,0 0-67 15,0 0-170-15,0 0 21 16,0 0-77-16,-4 5 41 0,-10-5-84 15,-1 0 45-15,-1-1-29 16,-1 1 23-16,1 0-22 16,1 0-65-16,3 0-2 15,5 1 25-15,3 10-50 16,2 1 40-16,2 1-36 16,0 4 42-16,0-1-22 15,11 0 1-15,7 2 0 16,2-1 0-16,4 2-1 15,3-1-21-15,0 0-93 16,0 2 82-16,-5-2-73 16,-2 2 52-16,-9 0-20 15,-4-2 74-15,-7-2-1 0,0-1 2 16,0-3-10-16,-13-5 18 16,-5-3 64-16,-5-1-25 15,1-3 94-15,0 0-51 16,-1 0 38-16,3-7-25 15,7 2-36-15,0 3-25 16,6-1-37-16,0 3-12 16,7 0-27-16,0-9-69 15,0 1-287-15,16-4-542 0</inkml:trace>
  <inkml:trace contextRef="#ctx0" brushRef="#br4" timeOffset="-27292.39">17320 11360 87 0,'0'0'233'0,"0"0"-143"0,0 0 263 0,0 0 171 0,0 0-316 15,0 0-13 1,0 0-2-16,0 12-79 0,0-12-16 16,0 0-63-16,0 0-4 15,3 4-20-15,3 10-22 16,3 6 22-16,-1 6-2 15,4 3-8-15,-1 3 0 16,1 1 6-16,-4-5 7 16,-1-6-28-16,-3-4 32 15,0-6-41-15,2-4 37 16,-6-5-28-16,0-3-35 16,0 0-59-16,0-6-102 15,-8-8-188-15,0-1-637 0</inkml:trace>
  <inkml:trace contextRef="#ctx0" brushRef="#br4" timeOffset="-26775.73">17169 11396 449 0,'0'0'840'16,"0"0"-495"-16,0 0-104 15,0 0-39-15,0 0-113 16,0 0 13-16,0 0-102 16,26 9 8-16,5-10 17 15,5-3-26-15,4-3 1 0,0 4-30 16,-1-1-36-16,-2-3-40 16,-3 4 15-16,-5-1-41 15,-7 1 100-15,-7 3-8 16,-1 0 34-16,-7 0 3 15,-5 7 3-15,-2 7 16 16,0 1-14-16,0 6 37 16,0 3-38-16,4 0 40 15,3 2-26-15,7-3-5 16,3 0 4-16,5-5 3 16,5-4-16-16,2-6 17 15,5-4-2-15,1-4-9 16,3 0-14-16,0-15 20 0,-2-10-42 15,-3-2 40-15,-8 1-25 16,-12-6 28-16,-11 4-12 16,-2 5 13-16,-13-1 55 15,-18 6 64-15,-10 6-38 16,-5 3 22-16,-1 9-110 16,2 0 18-16,8 7-5 15,-2 13-42-15,12-5-22 16,10-1-671-16</inkml:trace>
  <inkml:trace contextRef="#ctx0" brushRef="#br4" timeOffset="-21115.06">21917 11935 505 0,'0'0'9'0,"0"0"940"0,0 0-731 15,0 0-89-15,0 0-2 16,0 0 15-16,0 0-40 16,-119-56-52-16,99 37-19 15,1-1-22-15,-2 5-15 16,1 2 29-16,0 8-46 16,-2 5 33-16,-3 0-11 15,-2 9 1-15,-2 15 0 16,3 5 13-16,2 3-3 15,5-3-20-15,6-6 31 16,2-5-30-16,4-8 30 16,-1-3-38-16,-9-6 34 15,-2-1 8-15,-10 0 1 0,-10-10-26 16,-5-5 0-16,-5-5 24 16,-2 3-48-16,0 1 30 15,1 3-31-15,2 8 34 16,3 5-21-16,3 0 6 15,2 14 6-15,6 9 0 16,2 2 12-16,3 1-26 16,6-2 28-16,-2-2-44 15,0-2 48-15,3-3-36 16,-2-8 33-16,-3-4-15 16,-6-5 6-16,-8 0-5 15,-5-9-2-15,-8-5 22 16,-4 0-45-16,-2 2 35 0,-5 5-40 15,1 4 43-15,-1 3-28 16,3 0 9-16,8 8 5 16,5 6 0-16,11 0 11 15,9 2-25-15,9-2 25 16,2-2-43-16,4 1 1 16,4-4-12-16,-4 0-43 15,-6-4 66-15,-7 0-36 16,-10-5-1-16,-13 0 47 15,-8 0-23-15,-8 0 32 16,-1 0-8-16,0 5-17 16,2 2 43-16,10 1-33 15,3-3 32-15,12 4-8 16,4-1-4-16,10-2 11 0,4-1-30 16,3 2 33-16,2-1-46 15,-3-1 44-15,-5 2-35 16,-8-2 4-16,-7-2-32 15,-7-1-40-15,-5-2 44 16,-3 0 43-16,1 0-6 16,-2 0-8-16,5 0 28 15,2 0-33-15,0-8 38 16,3-2-38-16,-4 0 31 16,3 1-12-16,-1 2 3 15,-2 1 9-15,4 3-24 0,-4 2 24 16,4 1-39-1,-3 0 36-15,-3 0-28 0,4 0 37 16,-4 0-19-16,-2 0 1 16,-4 0 0-16,-6 0 1 15,-5 5 16-15,-7 7-34 16,-2 3 34-16,-2-3-43 16,4 0 43-16,2-5-34 15,5-2 34-15,7-5-14 16,4 0 18-16,6 0-15 15,6-5 2-15,1-8 11 16,1-1-38-16,-3-3 40 16,-2 6-46-16,-4-1 41 15,1 2-23-15,0 2 8 0,2-1-1 16,0 6 0-16,4-4-19 16,3 4-3-16,3-3-75 15,5-1 96-15,2 4-25 16,1-1 11-16,1 0 30 15,0 1 2-15,2 2 4 16,-2 1-20-16,2 0 12 16,2 0 5-16,0-3-36 15,0 2 36-15,-2-3-37 16,2-3 35-16,0 0-23 16,-2-3 14-16,0-1 21 15,-2 1 8-15,0 2-36 16,-2 0 0-16,-3 2 22 0,3 3-41 15,-3 0 37 1,1 1-36-16,-2 0 36 0,-2-2-18 16,-3 3 0-16,-6-4 0 15,-8 5 4-15,-4 0 11 16,-4 0-30-16,-1 0 32 16,3 0-41-16,4 6 40 15,6-2-32-15,8 0 26 16,4-1-10-16,11-3 9 15,5 0 3-15,3 0-24 16,-1-9 28-16,0 1-44 16,-5 2 37-16,-4 0-26 15,-5 2 30-15,-2 3-14 16,-4 1 1-16,0 0 0 16,1 0 0-16,6 0 17 0,1 0-34 15,5 1 34-15,5 6-43 16,-1-2 41-16,3 5-30 15,2 2 21-15,5 0-6 16,1-1 1-16,7-2 10 16,1 0-22-16,-2-4 25 15,2-1-36-15,-5 1 30 16,-3-3-28-16,-3-2 35 16,-3 0-16-16,-5 0 1 15,-4 0 0-15,0 0 3 16,-2 0 10-16,-3 0-26 15,1 0 26-15,0 0-38 16,-3 0 34-16,3 5-18 0,-1 6 17 16,1-2-8-1,-5 3 0-15,-2 4 7 0,2-2-16 16,0 1 3-16,7-5-14 16,7 0 23-16,3-5-22 15,6-1 32-15,1 1-22 16,1-1 18-16,-3-4-9 15,1 0 1-15,-5 0 13 16,-3 0-28-16,0 0 28 16,0-9-39-16,-4 4 41 15,4 3-32-15,3 0 29 16,3 2-14-16,3 0 1 16,5 4 0-16,0 10-7 0,3 0 20 15,-1 0-29-15,2 0 23 16,3 0-30-16,0 0 35 15,2 0-24-15,0 2 22 16,0-2-10-16,4 0 3 16,6-2 9-16,-4-1-24 15,1 1 25-15,-3-3-42 16,-2 4 32-16,-2 2-10 16,0 3-12-16,0 5 17 15,0 3 2-15,0 4 0 16,-4 6-1-16,4 4 10 15,0 6-25-15,0 0 38 16,9-2-18-16,2-2 12 16,0-6-32-16,0-5 26 0,3-7-10 15,-3-7 7-15,3-2 5 16,-4-3-24-16,1-5-14 16,-3 0 6-16,-2-2-133 15,-2-1 72-15,-4 3 20 16,0 2 60-16,0 3 2 15,0 7 10-15,3 3 73 16,3 6 21-16,6 6 2 16,3 1-82-16,7 3 61 15,5-4-74-15,4-7 32 16,5-3-44-16,-1-5 39 16,1-6-17-16,-3-3-21 15,-2-1 0-15,-6-4 18 0,-2-1-38 16,-7 3-10-1,-3-1-2-15,-7 2-48 0,-1 4 57 16,-3 6 5-16,-2 4 17 16,7 5 26-16,4 4-7 15,7 1 43-15,8 0-51 16,11-6 73-16,4-4-61 16,7-8 50-16,0-6-61 15,2-4 20-15,-2-4-14 16,-1 0-17-16,-5 0 4 15,-1-5 10-15,-8-9-30 16,-4-3-21-16,-7 2 27 0,-4 1-4 16,-5 2-1-1,-1 5 22-15,-1 3-8 0,5 4 8 16,3 0 1-16,10 0 24 16,8 0-22-16,7 0 71 15,10 0-59-15,6 0 38 16,4-9-60-16,5-6 36 15,-2-5-28-15,-3 0-9 16,-6 2 0-16,-8 4-38 16,-10 4 14-16,-9 3-26 15,-7 6 32-15,-1 1 22 16,-3 0-15-16,2 0 22 16,5 0-2-16,4 0 30 15,5 0-26-15,7 0 11 16,5-2-5-16,1-10-28 0,3 1 31 15,-6 4-44-15,1 1 41 16,-5 6-19-16,-2 0 0 16,-1 0 0-16,1 0 4 15,5 0 14-15,-1 4-36 16,3-2 39-16,2 0-49 16,-2 0 37-16,-1 1-18 15,-1 2 12-15,-3-1-3 16,0 1 4-16,1-3 11 15,-1 3-30-15,1-3 33 16,-1 0-48-16,0-1 47 16,3 2-37-16,1 1 35 15,4 0-15-15,-1-2 1 0,0 5 0 16,0-4-1-16,-3 3 16 16,2-1-34-16,1 2 36 15,2-2-48-15,0 2 44 16,1-2-28-16,-6 2 22 15,1-1-8-15,-5 1 1 16,-1 0 17-16,-3 0-36 16,-3 0 39-16,5-2-46 15,1 0 40-15,1-3-42 16,2-2 45-16,1 0-18 16,-1 0 0-16,1 0 6 15,-3 0-6-15,-6 0 16 0,-2 0-34 16,-6 0 36-1,3 0-48-15,1 0 48 16,2 2-36-16,6-2 36 0,2 0-18 16,5 0 0-16,4 0 9 15,0-9-18-15,1-3 28 16,-5 5-47-16,-7 0 30 16,-7 7-25-16,-4-3 32 15,0 3-25-15,0 0 28 16,2 0-12-16,5 0 3 15,1-2 13-15,8-5-32 16,0-1 32-16,2 1-48 16,-1 1 64-16,-1 0-64 15,-1 1 45-15,1 2-13 16,0 1 0-16,2 0 6 0,-3 0-9 16,1-3 22-16,-1 2-38 15,-2-1 34-15,-1-2-40 16,-3 2 41-16,-3 0-32 15,-2 2 29-15,-1 0-13 16,-3 2 0-16,4 0 13 16,3 0-26-16,6 0 26 15,8 0-42-15,3-2 51 16,0-1-44-16,3 1 41 16,-4 2-19-16,-4 0 0 15,-3 0 0-15,-5 0 0 16,-2 0 22-16,-5 2-44 15,4 3 36-15,-2-3-35 0,3-2 37 16,-1 0-32 0,1 0 26-16,-1 0-10 0,-2 0 3 15,1 0 15-15,1 0-36 16,2 2 37-16,1-2-51 16,2 0 48-16,-2 1-35 15,0-1 31-15,0 0-12 16,-2 0 0-16,-2 0 2 15,0 0 4-15,1 0 13 16,-1 0-38-16,1 5 35 16,2-3-41-16,-1 2 38 15,1-2-26-15,0 2 25 16,1-1-12-16,-5 2 6 0,-1 1 4 16,-1 2-20-16,-4-2 24 15,0 2-40-15,2-3 42 16,-2 0-41-16,3-2 50 15,1-3-26-15,0 0 2 16,-2 0-1-16,1 0 3 16,-1 0 14-16,-2 0-34 15,0 0 34-15,0 0-42 16,2 0 41-16,2 0-32 16,2 0 32-16,0 0-16 15,3-5 3-15,-5 1 3 16,-2 2-12-16,-4 0 21 15,-4 2-39-15,-8 0 36 16,1 0-37-16,-3 0 44 0,5 0-25 16,-1 0 12-16,2 0-6 15,1 0 0-15,-1 0 12 16,0 0-26-16,-2 0 26 16,-3 0-47-16,-1 0 49 15,1 0-28-15,-1 0 28 16,3 0-14-16,-3 0 2 15,3-4 4-15,-1-2-12 16,-1-5 27-16,-1 4-42 16,1 2 34-16,-6-2-38 15,1 1 38-15,0 2-26 16,-2 0 23-16,2 0-10 16,-1-3 0-16,1 0-10 0,3-7 9 15,-2-3-72-15,0-1 72 16,1-3-45-16,-5-2 38 15,1 3 8-15,-3-2 0 16,1 0 1-16,-5 0-1 16,3-2 0-16,-3 0 21 15,0-1-43-15,0-1 35 16,0-1-37-16,0-1 30 16,-5 0-12-16,-4 0-13 15,0 0 19-15,-2 2 0 16,-1 1-2-16,-3 2-7 15,1-2 18-15,4 4-44 16,-1-6 48-16,3 5-26 0,2-2 20 16,2 2-7-1,1 2 0-15,-1-2 0 0,2-1-1 16,0 2 18-16,0-4-37 16,-4 2 34-16,4-2-49 15,0-1 32-15,0 0-6 16,2 3-13-16,-2 0 22 15,0 2 0-15,-3 2-4 16,-1 1 4-16,-4 4-57 16,-1-2 57-16,1 2-56 15,-4 0 55-15,1 0-21 16,3-2 21-16,1 2 1 0,5 0 0 16,0 0-1-1,4 0 19-15,-2-1-36 0,2 3 33 16,0 0-40-16,0 1 43 15,0-1-36-15,0-1 25 16,0 3-7-16,0-2 0 16,0 1 11-16,0-1-23 15,0-1 25-15,0 1-38 16,0 2 43-16,-10 0-42 16,-3 2 48-16,-5 2-20 15,-2 3 6-15,2 0-9 16,1 1 6-16,5 2 8 15,6 0-30-15,6 0-39 0,0-2-167 16,6-2-635-16</inkml:trace>
  <inkml:trace contextRef="#ctx0" brushRef="#br0" timeOffset="-17684.72">22730 12444 110 0,'0'0'199'0,"0"0"-110"0,0 0 548 16,0 0-342-16,0 0-173 16,0 0 8-16,38-22-1 0,-31 12-59 15,2 2 21 1,-2 2-22-16,-3 3 73 0,-2-2-94 15,-2 5 47-15,0 0-76 16,0 0 20-16,0 0-39 16,0 0 0-16,-2 14 4 15,-14 6 13-15,-1 2-34 16,-4 4 38-16,2-1-34 16,1-4 28-16,1-1-30 15,5-6 30-15,3-2-15 16,1-5 7-16,6-3 2 15,0 0-18-15,2-4 31 16,0 2-51-16,0 0 45 16,0 2-37-16,0 5 42 15,16-2-11-15,1 5-1 0,4 0 9 16,4 0 3-16,-1 0-5 16,0 2-32-16,-1 1 42 15,-3-4-33-15,-5 1 31 16,-1-1-45-16,-5-4 45 15,-3-2-18-15,-2-2 10 16,0-1-15-16,-4-2 20 16,2 0-13-16,-2 0-8 15,2-5 0-15,0-4-8 16,-2-13-227-16,0 4-288 16,0 2-987-16</inkml:trace>
  <inkml:trace contextRef="#ctx0" brushRef="#br0" timeOffset="-17317.35">22735 12587 401 0,'0'0'48'0,"0"0"362"0,0 0-82 0,0 0-150 15,0 0 5-15,0 0-34 16,0 0 19-16,-31 6 16 15,31-6-43-15,0 0 13 16,0 0-84-16,0 3 35 16,2-3-103-16,20 0 14 0,14 0 3 15,8 0-10-15,10 0-7 16,4 0-2-16,2 0 0 16,-2 0 21-16,-4 0-45 15,-8 0 43-15,-8-3-43 16,-4-1 41-16,-10-2-34 15,-4-1 34-15,-4 4-14 16,-9-1-3-16,-3 1 19 16,-2 3-38-16,-2 0 19 15,0 0-21-15,0 0 18 16,16 7-18-16,-3-4-141 16,7-3-572-16</inkml:trace>
  <inkml:trace contextRef="#ctx0" brushRef="#br0" timeOffset="-16300.77">23804 12186 447 0,'0'0'42'0,"0"0"828"0,0 0-671 16,0 0 41-16,0 0-49 16,0 0 23-16,0 0-159 15,0-2-33-15,0 2 3 16,0 14-25-16,0 4 21 15,0 1-21-15,-4 4 24 16,0-1-11-16,0-2-1 16,-1-2 5-16,-2-4 24 15,2-4-25-15,3-4 32 16,0-3-29-16,2-3 39 16,0 0 27-16,0 0-36 0,0 0 29 15,0 0-77-15,0-3 13 16,0-3 10-16,0 1-48 15,0-4 42-15,0 1-18 16,0-2 0-16,0-2 0 16,2 2-13-16,5-2 14 15,-5 2-17-15,3 2-2 16,-3-3-4-16,1 2 26 16,-1-3-17-16,-2 0 20 15,2 2-7-15,-2-3 0 16,0 4 17-16,0 0-35 15,0 4 36-15,0 3-53 16,0-1 50-16,0 3-30 0,0 0-15 16,0 7 29-16,0 12-6 15,0 14 7-15,0 5 2 16,0 10 17-16,0 2-38 16,0 4 43-16,0 2-22 15,0-3-1-15,0-5 54 16,0-7-33-16,0-9 44 15,0-9-4-15,0-11-41 16,0-6 37-16,0-4-57 16,0-2 89-16,0 0-89 15,0 0 28-15,0 0-12 16,2 0-2-16,4 0-15 16,11-14-37-16,-5 0-153 15,-1-4-488-15</inkml:trace>
  <inkml:trace contextRef="#ctx0" brushRef="#br0" timeOffset="-15885.45">24030 12140 469 0,'0'0'407'0,"0"0"111"0,0 0-312 0,0 0-15 16,0 0 5-16,0 0-93 0,0 0-30 15,34-28-31-15,-34 39-41 16,0 9 92-16,0 5-56 16,-8 5 52-16,2-2-83 15,-1 2 65-15,5-2-47 16,0-7 34-16,2-1-40 15,0-6-9-15,0-5 7 16,13-3-5-16,9 0 2 16,5-3 7-16,4-2-2 15,-2-1 4-15,0 2-44 16,-4 0 39-16,-5 2-17 16,-2-2 3-16,-5 2 14 15,-4-2-34-15,-2-2-6 0,-3 0-19 16,-2 0-162-1,-2-2-22-15,0-13-114 0,0-4-142 0</inkml:trace>
  <inkml:trace contextRef="#ctx0" brushRef="#br0" timeOffset="-15662.05">24288 12126 218 0,'0'0'893'0,"0"0"-567"16,0 0-89-16,0 0-87 15,0 0-115-15,0 0 109 16,0 0-45-16,7 121 24 16,0-70-54-16,0 2 41 0,-3 2-48 15,0-4 16 1,3-7-17-16,-3-7-61 0,6-6 0 16,3-9 33-16,5-8-66 15,20-14 15-15,-5 0-290 16,2-14-697-16</inkml:trace>
  <inkml:trace contextRef="#ctx0" brushRef="#br0" timeOffset="-15036.82">24705 12296 375 0,'0'0'94'0,"0"0"589"15,0 0-319-15,0 0-118 16,0 0-153-16,0 0-18 16,0 0-65-16,0 64-1 15,0-41 13-15,0 3 10 16,0-3-4-16,0 2-22 15,0-6-12-15,0-5 28 16,0-3-38-16,0-8 39 16,0-1-29-16,0-2 12 15,0 0 30-15,0-2-13 0,-2-12-17 16,2-5 1-16,0-6 10 16,0 0-34-16,0-6 22 15,0 4-27-15,0 3 36 16,0 3-27-16,0 8 26 15,0 6-5-15,0 7 48 16,0 0-55-16,2 2-2 16,13 16 12-16,4 10-33 15,5 4 39-15,3 2-34 16,2 2 34-16,5-4-17 16,1-4 2-16,-2-6-1 15,1-7 8-15,-9-10 7 16,-3-3-32-16,-7-2 42 0,-1-2-32 15,-5-15 21 1,-5-5-27-16,-4-6 28 0,0-5-13 16,0 1 15-16,0 2-9 15,-2 2-18-15,-2 8 36 16,4 5-57-16,0-10-48 16,0 7-230-16,10 2-699 0</inkml:trace>
  <inkml:trace contextRef="#ctx0" brushRef="#br0" timeOffset="-14700.39">25162 12256 327 0,'0'0'124'0,"0"0"455"0,0 0-359 0,0 0-20 16,0 0-33 0,0 0-22-16,27 120-91 0,-18-92 31 15,5 2-78-15,3-2 117 16,8-3-90-16,4-8 21 15,2-3-27-15,2-7-9 16,-2-6 19-16,-2-1-36 16,-4 0-4-16,0-10 30 15,-8-7-32-15,-5-3 20 16,-6-2-32-16,-6-3 31 16,0-3-15-16,-4 0 37 15,-19 3 23-15,-8 0 60 16,-6 7-30-16,-4 6 26 15,-1 9-115-15,2 3 25 0,9 0-6 16,8 15-18 0,9 2-2-16,12-2-9 0,2-1-65 15,23-5-185-15,6-8-94 16,2-1-382-16</inkml:trace>
  <inkml:trace contextRef="#ctx0" brushRef="#br0" timeOffset="-14484.08">25682 12262 375 0,'0'0'857'0,"0"0"-519"16,0 0-200-16,0 0-59 0,0 0-35 16,4 104-12-1,-4-70-17-15,0 0-11 0,2-1 14 16,2-3-36-16,2-9 34 15,0-6-33-15,-2-15-24 16,1 0-209-16,-3-3-276 0</inkml:trace>
  <inkml:trace contextRef="#ctx0" brushRef="#br0" timeOffset="-13934.81">25499 12337 436 0,'0'0'506'15,"0"0"-228"-15,0 0-132 16,0 0 25-16,0 0-128 16,0 0 12-16,0 0-54 15,114 19-2-15,-77-27-16 16,1 0-83-16,-2 2-17 15,-5 2-9-15,-2 2 96 16,-5 2 30-16,-3 0 3 16,-4 0 49-16,-1 2 25 15,-5 12-64-15,-4 6 33 16,-4 4 4-16,-3 2-7 16,0 3 8-16,0-1-42 0,-10-7 26 15,1 0-19 1,3-9-10-16,4-8 5 0,0-4-5 15,2 0 9-15,0-7 24 16,0-12-26-16,0-8 0 16,4-1-26-16,7-2 20 15,3 0-34-15,-1 5 34 16,-1 2-20-16,2 5 26 16,-5 6-1-16,1 4 36 15,-2 8 0-15,3 0 1 16,3 0-48-16,-1 10 16 15,3 10 2-15,1 6-7 16,4 1 1-16,-2 0-13 16,1 2 9-16,-1-6 4 0,-2 0-3 15,-3-7-2-15,-5-6-16 16,-3-5-71-16,-6-5-31 16,0 0-235-16,0-7-588 0</inkml:trace>
  <inkml:trace contextRef="#ctx0" brushRef="#br0" timeOffset="-13739.06">25898 12453 550 0,'0'0'1'0,"0"0"770"0,0 0-433 0,0 0-199 0,0 0-18 15,0 0-71-15,0 0-6 16,56 65-25-16,-25-58-38 0,2-6 16 15,5-1-16-15,5 0-98 16,21-8-120-16,-10-9-56 16,-8-5-428-16</inkml:trace>
  <inkml:trace contextRef="#ctx0" brushRef="#br0" timeOffset="-13438.42">26308 12117 468 0,'0'0'614'16,"0"0"-368"-16,0 0-33 0,0 0-102 16,-18 107 11-16,18-81-86 15,11 4 18-15,9 2-53 16,5 2 42-16,4-2-10 15,0 0-22-15,-2-1 9 16,-2-5-11-16,-4-3-8 16,-5-2 27-16,-5-7-39 15,-7-1 22-15,-4-3 1 16,-13-1-12-16,-11-5-126 16,-3-3-588-16</inkml:trace>
  <inkml:trace contextRef="#ctx0" brushRef="#br0" timeOffset="-3758.75">23821 13166 202 0,'0'0'186'0,"0"0"-127"0,0 0-41 0,0 0 363 15,0 0-59-15,0 0-186 0,12 37 3 16,-9-37-80-1,-3 0 15-15,2 0-64 0,-2 0 25 16,0 0-34-16,0 0 18 16,0 0-18-16,0 0 0 15,0 0 22-15,0 0-23 16,0 0 54-16,0 0-26 16,0-3 14-16,0-3-30 15,-11-2-24-15,-3 2 22 16,-3 5-10-16,-1 1 0 15,0 0 6-15,2 0-12 16,1 1 12-16,3 13-34 16,4 2 37-16,6 4-19 15,2 3 16-15,0 3-6 16,20 2 0-16,7 2 0 0,4 2-1 16,5-2-19-1,-1 1 14-15,-6-2-13 0,-4-5-4 16,-12-4 28-16,-7-1-12 15,-6-4 6-15,0-3 1 16,0-2 17-16,-15 0-16 16,-3-6 41-16,1 1-23 15,-4-5 63-15,1 0-38 16,5 0 59-16,-4 0-77 16,7-5 18-16,0 1-31 15,5-6-4-15,1 5 1 16,4 0 2-16,2-1-24 0,0-12-92 15,4 1-136 1,12-2-571-16</inkml:trace>
  <inkml:trace contextRef="#ctx0" brushRef="#br0" timeOffset="-2747.56">24021 13284 18 0,'0'0'210'0,"0"0"-149"0,0 0-34 15,0 0-26-15,0 0 22 16,0 0 0-16,0 0 358 16,2 11-67-16,-2-8-165 15,0-1-36-15,2-2-86 16,-2 0 34-16,0 0-51 16,0 0 16-16,0 0-17 15,0 0 22-15,0 0-4 16,0 0-27-16,0 0 12 15,0 0-3-15,0 0-14 0,0 0 18 16,0 5-26 0,0 2 23-16,0 4-10 0,0 5 15 15,0 5 4-15,0 8 41 16,7 3-5-16,4 4 12 16,5 0-58-16,4-6 44 15,2-6-52-15,3-5 14 16,-4-7-6-16,0-5 8 15,-1-5 14-15,-5-2-19 16,1 0 33-16,-3 0-44 16,-1-4 16-16,-3-8 4 15,-3 0-30-15,-1-4 22 16,-3-4-8-16,-2-6-5 16,0-2 1-16,0-2 5 15,-7-2 10-15,-1 6-32 0,-1 2 32 16,4 8-28-16,0 4 19 15,3 6-14-15,2-5-9 16,0 4-129-16,0-1-409 0</inkml:trace>
  <inkml:trace contextRef="#ctx0" brushRef="#br0" timeOffset="-2149.39">24331 13309 423 0,'0'0'104'0,"0"0"393"0,0 0-303 0,0 0-88 0,7 121-25 15,-3-101-17 1,-2-3-23-16,2-5 8 0,-4-3-33 16,3-4 12-16,-3-2-11 15,0-3-1-15,0 0 5 16,0 0 31-16,0-15-39 15,0-4-4-15,0-6-3 16,0-3 4-16,0 2-20 16,-3 3 20-16,1 4-1 15,2 4-9-15,0 8 50 16,0 4-31-16,0 3 10 16,0 0-29-16,7 18 0 0,9 6-1 15,-1 2 16-15,5 1-30 16,1-3 30-16,-2-9-30 15,-1-3 30-15,0-9-16 16,-2-3 2-16,-1-3 14 16,-3-14-7-16,1-5 6 15,-2-4-28-15,-4 0 19 16,-1 1-24-16,-1 2 16 16,-1 7-9-16,-4 4 21 15,2 5-9-15,-2 7 0 16,0 0-1-16,3 3-6 15,-1 15 14-15,3 4 24 16,-3 7-29-16,2 2 64 16,-2 1-33-16,3 0 20 15,-1-4-43-15,0-3 12 0,4-6-6 16,-2-5-5-16,3-1-22 16,5-12-85-16,-1-1-136 15,-3 0-418-15</inkml:trace>
  <inkml:trace contextRef="#ctx0" brushRef="#br0" timeOffset="-1650.08">24701 13541 363 0,'0'0'23'0,"0"0"757"0,0 0-576 15,0 0-81-15,0 0-22 16,0 0-90-16,0 0 7 0,13-79-4 15,-4 60-28 1,0-1 27-16,-2 1-13 0,1-1 1 16,-1 1-1-16,0 0 5 15,-2 4 6-15,1-2-22 16,-2 1 24-16,-1 5-28 16,1-1 25-16,1 3-20 15,-3 4 13-15,0 2-3 16,3 3 0-16,-1 0-12 15,3 0 11-15,4 14 2 16,0 5-17-16,2 2 28 16,5 6-24-16,3 1 24 0,0 2-12 15,4 0 0 1,2-2 1-16,-2-2 85 0,-3-4-55 16,-5-5-1-16,-3-6-28 15,-9-1 41-15,-5-5-42 16,0-2 22-16,-5-1-1 15,-17 1 80-15,-7-2 6 16,-5-1-4-16,3 0 17 16,2 0-68-16,4 0 29 15,5 0-76-15,5 0 1 16,6 2 11-16,2-2-17 16,3 2-1-16,1-2-5 15,3 0-60-15,0 0-231 16,14 0-42-16,4-4-530 0</inkml:trace>
  <inkml:trace contextRef="#ctx0" brushRef="#br0" timeOffset="-1374.81">25193 13483 370 0,'0'0'915'0,"0"0"-506"0,0 0-112 15,0 0-62-15,0 0-53 0,0 0-84 16,0 0-65-16,38 25-16 16,-9-20 4-16,4-1-42 15,1-1 39-15,-3-1-40 16,-2-1 43-16,-6-1-42 15,-3 0-9-15,-5-6-166 16,-3-12-117-16,-8-2-429 0</inkml:trace>
  <inkml:trace contextRef="#ctx0" brushRef="#br0" timeOffset="-1183.3">25185 13358 538 0,'0'0'757'0,"0"0"-213"0,0 0-281 16,0 0-11-16,0 0-92 15,0 0-151-15,0 0-9 16,102 19-15-16,-53-33-80 16,-9 0-283-16,-6-1-531 0</inkml:trace>
  <inkml:trace contextRef="#ctx0" brushRef="#br0" timeOffset="-499.47">25684 13164 342 0,'0'0'114'16,"0"0"280"-1,0 0-22-15,0 0-133 0,0 0-108 16,0 0 0-16,0 0-109 16,45 30 22-16,-24-30-43 15,4 0 21-15,0 0-14 16,-3-3-7-16,-2-4 11 15,-4-1-2-15,-1 0-20 16,-3-1 25-16,-4 6-5 16,-1-1-4-16,-5 2 76 15,-2 2-34-15,2 0 5 16,-2 0-31-16,4 2-21 16,0 12 27-16,0 4-28 0,2 5 61 15,-1 4-59 1,-1 7 70-16,3 3-11 0,0 1 19 15,-1 2-36 1,1 0-1-16,2-4 8 0,2-4-50 16,0-3 11-16,1-10 7 15,-1-3 61-15,-1-5-72 16,-3-4-5-16,0 0 16 16,-4-4-14-16,-3-3 6 15,2 0-10-15,-2 0-2 16,0 0 2-16,0 0-2 15,0 0-168-15,-2-17-80 0,-10 0-266 16,3 2-489-16</inkml:trace>
  <inkml:trace contextRef="#ctx0" brushRef="#br0" timeOffset="-295.78">25864 13423 71 0,'0'0'770'0,"0"0"-144"0,0 0-344 0,0 0-42 16,0 0 10-16,0 0-166 16,0 0 13-16,-6 36-62 15,25-33 31-15,4-3-47 16,2 0 3-16,-1 0-14 16,3 0-8-16,0 0-60 15,-5-12-332-15,-4-3-397 0</inkml:trace>
  <inkml:trace contextRef="#ctx0" brushRef="#br0" timeOffset="264.74">26118 13121 325 0,'0'0'116'0,"0"0"223"0,0 0 35 16,0 0-93-16,0 0-112 15,0 0-18-15,0 0-83 16,12 45-38-16,5-45-12 15,6-7-6-15,-1 2-24 16,1-2 25-16,-2 0-29 16,-2 0 31-16,-2 0-30 15,-3 3 28-15,-3 3-13 16,-2-2 2-16,-2 3 8 16,-1 0-20-16,-2 0 27 0,1 6-20 15,-1 6 24 1,1 6 5-16,-2 4-14 0,-3 5 39 15,2 2-9-15,0 5-9 16,0 5 8-16,2 2-41 16,3-3 38-16,5 1-38 15,-2-3 108-15,1-4-55 16,1-6-7-16,-1-4-44 16,-3-6 20-16,2-2-13 15,-6-8 0-15,1 1-15 16,-3-4 24-16,0-3-36 15,-2 0 19-15,0 0-9 16,0-7-136-16,-2-14-150 16,-9-2-323-16</inkml:trace>
  <inkml:trace contextRef="#ctx0" brushRef="#br0" timeOffset="447.79">26232 13401 430 0,'0'0'1040'0,"0"0"-664"0,0 0-149 16,0 0 0-16,0 0-163 15,0 0-18-15,0 0-40 16,79 12 1-16,-53-12-7 16,14-4-13-16,-6-16-247 15,-3 0-591-15</inkml:trace>
  <inkml:trace contextRef="#ctx0" brushRef="#br0" timeOffset="1814.35">26778 13098 38 0,'0'0'137'0,"0"0"11"0,0 0-68 0,0 0-62 16,0 0 3-16,0 0 298 16,0 0 27-16,2 35-120 15,1-35-60-15,-1 3-65 16,-2-3-86-16,0 0 8 15,0 0-7-15,0-3-32 16,0-2 29-16,0-2-13 16,0 0 0-16,-2 1 0 15,-7 2-1-15,0 1 10 16,2-2-22-16,-2 1 20 0,1 2-21 16,1-1 20-16,-3 0-12 15,2 1 0-15,-1 2 6 16,3 0 0-16,-4 0 6 15,4 0-15-15,-1 0 18 16,-1 0-30-16,0 2 27 16,-1 6-19-16,3 1 26 15,0 4-7-15,-2-1 9 16,2 2 8-16,-1 0 16 16,3-2-31-16,0 4 19 15,1-2-21-15,0 0 37 16,1 2-41-16,0-2 31 15,0 2-32-15,0-1 31 0,2 2 1 16,0 0-24 0,0 1 24-16,0 0-32 0,0-1 38 15,0 0-31-15,0 0 19 16,0 2-26-16,0 0 26 16,4-2-21-16,0 1-5 15,2 0 12-15,0-2-4 16,0-2-18-16,1-2 28 15,-3 0-31-15,4-2 27 16,-6 0-22-16,2-1 15 16,0-2 10-16,1-2 14 15,-1 0-32-15,4-1 7 0,-2 1 5 16,1-1-10 0,-1 0 18-16,4 0-20 0,-2 1 6 15,3 0 71-15,-2-4-53 16,2 1-16-16,0 0 10 15,-2-2-10-15,0 0-16 16,0 0 33-16,0 0-31 16,0 0 20-16,0-5-26 15,0-4 24-15,0 4-11 16,-2 1 2-16,-3 0 8 16,0-1-22-16,1 0 22 15,-3 1-32-15,-2-5 36 16,2 1-30-16,-2-2 25 15,0-2-10-15,0-2 2 16,0 0-2-16,0 0 3 0,0 0 13 16,0 2-32-16,0 0 28 15,0 3-32-15,-7 0 32 16,-1 1-22-16,-4 0 20 16,1 1-7-16,-2 4 7 15,-3 1 2-15,1 2-24 16,-3 0 33-16,0 0-18 15,0 12 12-15,0 4 9 16,3 2-24-16,1-1 37 16,3 3-25-16,5-8-12 15,-1 3 8-15,7-4-8 16,0-8-64-16,0-3-412 16,0 0-1117-16</inkml:trace>
  <inkml:trace contextRef="#ctx0" brushRef="#br2" timeOffset="11205.28">23131 11059 434 0,'0'0'47'0,"0"0"553"0,0 0-258 0,0 0-207 15,0 0-9-15,0 0 3 16,0-4-60-16,0 1 20 16,0 2-45-16,-2-2 40 15,-2 3-84-15,-6 0 56 16,-5 0-53-16,-3 0-3 16,-6 0 9-16,0 9-9 15,-5 1 9-15,2-1 10 16,2 4-38-16,0-3 41 0,4 1-50 15,-2 1 47-15,1-1-38 16,1-1 35-16,2 2-16 16,-2 1 2-16,4-1-1 15,-1-1-1-15,2 1 20 16,1 0-40-16,-1 2 35 16,1 0-38-16,-2 0 31 15,0 1-16-15,1-2 11 16,1 2-3-16,-1-4 4 15,3 1 11-15,-3 2-30 16,3-1 30-16,-3 1-46 16,1 1 47-16,1 2-35 15,-1 1 31-15,4 0-12 0,-1 0 0 16,6 0 0 0,-1-4 0-16,5 1 16 0,0-6-32 15,2-1 32-15,0-2-40 16,0-3 33-16,-3 3-18 15,3-3 12-15,0 1-3 16,-2-2 3-16,2 0 9 16,0-2-22-16,0 0 29 15,-2 0-28-15,2 0 31 16,0-4-22-16,-3-10 15 16,3-2-30-16,-2-5 12 15,-2 0-8-15,0-1 10 16,-3-2-42-16,0 4 34 15,0 1-11-15,1 5-8 16,1 4 38-16,3 5-26 0,0 2 23 16,0 3-7-16,2 0 0 15,0 0-16-15,0 0 15 16,0 3-15-16,0 8-6 16,0 7 32-16,0 4-33 15,0 3 38-15,0 5-30 16,0-1 25-16,0-3-10 15,0-1 6-15,0-6 10 16,0-8-32-16,0-5 38 16,0-3-12-16,0-3 1 15,0 1 30-15,0-1-29 16,0 0 41-16,0 0-16 16,0 0-2-16,13 0 30 15,9-1-57-15,5-8-8 0,4 1 31 16,1 2-56-16,-3 4 39 15,-2 0-28-15,-2 0 28 16,0-1-12-16,-2-2 1 16,-3 1 9-16,-5-1-21 15,-1-2 25-15,-5 3-32 16,-3 0 34-16,-4 1-44 16,1 2 26-16,-3-5-23 15,0 2-228-15,0-2-388 0</inkml:trace>
  <inkml:trace contextRef="#ctx0" brushRef="#br2" timeOffset="12859.23">23566 10758 160 0,'0'0'198'0,"0"0"-163"0,0 0-18 0,0 0-16 15,0 0 14-15,0 0 194 16,0 0-76-16,0 14-38 15,0-10-13-15,0-2 15 0,0 2-75 16,0 2 39-16,0 2-31 16,0 3 22-16,0 6 2 15,0 1 12-15,0 4 7 16,0 6-32-16,4 1 21 16,4 3-27-16,-2 0 52 15,3 0-66-15,-1-2 38 16,2-4-34-16,-1-3 22 15,-5-9-19-15,0 1-14 16,-2-5 13-16,1-6-20 16,-3-1-6-16,0-2 21 15,3-1 2-15,-3 0-11 16,0 0 38-16,0 0-36 0,0 0 10 16,0-1-25-1,0-8-2-15,0-11-68 0,0 0-187 16,0 2-146-16</inkml:trace>
  <inkml:trace contextRef="#ctx0" brushRef="#br2" timeOffset="13905.67">23575 10840 211 0,'0'0'107'0,"0"0"-66"0,0 0-25 0,0 0 172 16,0 0 77-16,0 0-62 15,0 0-112-15,0 18 25 16,0-13-64-16,0-3-6 15,3 4 8-15,5 1-19 0,3 3 4 16,3 4-26 0,1 5 46-16,5 4-50 0,1 4 41 15,3-1-49-15,0 2 25 16,3-5-20-16,-4-2 23 16,-1-3 11-16,-2-4-39 15,-2-2-2-15,-5-3 18 16,-1-6-29-16,-2 1 30 15,-3-4-28-15,-3 2 20 16,-2-2 0-16,-2 0-10 16,0 0-4-16,0-14-72 15,0-4-225-15,-6 0-568 0</inkml:trace>
  <inkml:trace contextRef="#ctx0" brushRef="#br2" timeOffset="14304.16">23818 10836 98 0,'0'0'160'15,"0"0"-89"-15,0 0-58 16,0 0 12-16,0 0 181 15,0 0 120-15,0 0-148 16,11-2-80-16,-9 4 2 16,-2 2-82-16,0 0-7 15,0 3 11-15,2 5 24 16,1 2-1-16,-1 3 29 0,0 6-29 16,5 3 8-16,-2 3-1 15,-1 3-31-15,0 3 25 16,-1-3-38-16,-1-4 43 15,0-5-40-15,0-6 0 16,0-5-3-16,0-6 4 16,4-4-5-16,-2-2 4 15,5 0-11-15,1-14-47 16,2-6-179-16,-3-2-516 0</inkml:trace>
  <inkml:trace contextRef="#ctx0" brushRef="#br2" timeOffset="14834.65">24028 10819 211 0,'0'0'154'15,"0"0"-77"-15,0 0 324 0,0 0-203 0,0 0-46 16,0 0-41-16,0 0 11 16,-14 93-30-16,14-65 15 15,0 3 0-15,0-1-74 16,2 1 14-16,12-2-40 15,3-3 24-15,6-3-13 16,2-8-21-16,2-1 14 16,-2-6 4-16,0-7-5 15,0-1-10-15,-7 0 19 16,-3 0-11-16,-1-13-16 16,-5-7 27-16,-3-2-36 15,-4-7 31-15,-2 2-28 16,0-6 23-16,0 5-9 0,-6 0 5 15,-7 5 1 1,-1 2 3-16,-1 3-2 0,-1 9 26 16,-5 3-14-16,4 3-7 15,-3 3-3-15,0 0-13 16,4 4 10-16,8 6-12 16,6-4-42-16,2-4-250 15,0-2-598-15</inkml:trace>
  <inkml:trace contextRef="#ctx0" brushRef="#br2" timeOffset="15310.83">24465 10802 234 0,'0'0'127'0,"0"0"-80"0,0 0 333 0,0 0-58 0,0 0-210 16,0 0-23-16,0 0-65 15,4 37 32-15,-4-28-24 16,0 7 29-16,0 5-27 16,0 4 30-16,2 4 4 15,-2 3-32-15,2 3 42 16,-2-2-43-16,2-3 48 15,1-3-73-15,2-8 42 16,-3-7-52-16,2-4 34 16,1-4-19-16,-3-4 1 15,0 0 24-15,2 0-40 16,-2 0 0-16,1-14-27 0,-3-6-120 16,0 0-258-16</inkml:trace>
  <inkml:trace contextRef="#ctx0" brushRef="#br2" timeOffset="15587.46">24288 10836 358 0,'0'0'103'16,"0"0"517"-16,0 0-329 16,0 0-89-16,0 0-97 0,0 0-16 15,0 0-77-15,48 29 45 16,-15-29-56-16,7 0 2 16,2 0-3-16,1-5-35 15,12-13-95-15,-13 0-116 16,-8 1-114-16</inkml:trace>
  <inkml:trace contextRef="#ctx0" brushRef="#br2" timeOffset="15902.2">24761 10747 355 0,'0'0'84'0,"0"0"310"0,0 0-89 15,0 0-121-15,0 0-26 16,-2 101-84-16,2-77 19 16,0 3-70-16,0 0 31 15,0 2-26-15,0-3 19 16,0-3-40-16,0 0 21 16,-2-7 4-16,-1-4-32 15,3-3 8-15,-2-4 11 16,2-1-33-16,-2-1 36 15,-1-3-40-15,1 0 36 16,-2 0-12-16,0 0-6 16,-1 0-42-16,3-12-46 0,0-11-155 15,2 0-95-15</inkml:trace>
  <inkml:trace contextRef="#ctx0" brushRef="#br2" timeOffset="16233.14">24747 10760 214 0,'0'0'160'16,"0"0"-19"-16,0 0 419 15,0 0-385-15,0 0-32 16,0 0-11-16,0 0-53 16,67 7-9-16,-55 2-48 15,1 8 55-15,1 2-76 16,-1 5 18-16,3 4-10 0,-3 0 4 15,3 2-6-15,-3-4-6 16,3-2 22-16,-3-3-22 16,0-6 16-16,1 0 7 15,-2-6 22-15,-2 0-32 16,-1-3-7-16,-5-1 5 16,-2 0-12-16,-2-3 6 15,0 0-6-15,0-2-28 16,0 0-116-16,-4-2-93 15,-5-10-549-15</inkml:trace>
  <inkml:trace contextRef="#ctx0" brushRef="#br2" timeOffset="16933.3">24824 10946 78 0,'0'0'208'0,"0"0"-130"0,0 0-77 15,0 0 12-15,0 0-6 16,0 0 6-16,0 0 163 15,-3 11 31-15,1-8 2 16,2 4-64-16,-2-3-8 16,2-3-73-16,0 3 38 15,0 1-38-15,0-3 16 16,0 0-37-16,2-1 36 16,11 2 0-16,6-3-57 0,-2 0-9 15,5 0 4 1,-1 0-34-16,-4 1 34 0,1 3-36 15,-1-1 34-15,-3-3-15 16,-1 0 0-16,-1 0 1 16,-1 0 7-16,-5 0 6 15,1 0-28-15,-2 0-1 16,-5 0 14-16,0-4-232 16,0 1-134-16</inkml:trace>
  <inkml:trace contextRef="#ctx0" brushRef="#br2" timeOffset="30119.65">25599 10596 176 0,'0'0'204'0,"0"0"-141"0,0 0-61 16,0 0 20-16,0 0-8 0,0 3 301 16,0-1-139-1,0 1-84-15,0-1-9 0,0-2-51 16,0 2-8-16,-2-2-12 15,2 0 24-15,-2 2-26 16,-3 2 89-16,3-3 7 16,0 3 48-16,0-1-11 15,2-3-45-15,0 2 9 16,0-2-76-16,0 0 14 16,0 0-26-16,0 0-22 15,0 0 16-15,0 0-26 16,0 2 14-16,0 0-1 15,-2 1 0-15,2 4-6 16,-3 3-12-16,-2 2 36 0,-1 2-42 16,-1 1 43-16,-4 6-38 15,-3 1 34-15,-3 4-15 16,-3 0 9-16,-1 2-8 16,0-1-2-16,0-6 17 15,3 1-34-15,3-5 35 16,3-6-34-16,4 0 29 15,1-7-24-15,5-1 21 16,2-1-9-16,0-2 12 16,0 2 3-16,0-2-26 15,0 0 29-15,0 0-27 16,0 3 30-16,0-2-42 16,0 2 40-16,0 2-19 0,0 4 12 15,0 0-3-15,7 1 7 16,7 4-1-16,1 4-30 15,5 1 42-15,-1 2-2 16,4 2-25-16,-3-3 34 16,-2-4-33-16,-2-2 39 15,-6-4 7-15,-3-4-28 16,-2-4 30-16,-3-1-41 16,-2-1 84-16,3 0-92 15,-3 0 55-15,2 0-47 16,2 0 15-16,7-14-23 15,1-5-170-15,3-1-466 0</inkml:trace>
  <inkml:trace contextRef="#ctx0" brushRef="#br2" timeOffset="31104.96">25964 10610 212 0,'0'0'153'0,"0"0"-72"0,0 0 410 0,0 0-164 16,0 0-138-16,0 0-18 16,0 0-16-16,-6 28-75 15,6-28-10-15,9 0-69 16,7 0-2-16,6-2 27 16,2-3-52-16,1 2 44 15,-3 1-27-15,1 0 9 16,-6 0-73-16,-5-2-114 0,-4 1-161 15,-5 2-679-15</inkml:trace>
  <inkml:trace contextRef="#ctx0" brushRef="#br2" timeOffset="32018.11">25980 10628 95 0,'0'0'228'0,"0"0"-184"0,0 0-6 16,0 0-37-16,0 0 16 15,0 0 281-15,0 0-47 16,-13 26-108-16,13-23-39 15,0 0-24-15,0-3-66 16,0 2-5-16,0-2 13 0,0 0-29 16,0 4 14-16,0-1-14 15,-3 8 14-15,3 1-7 16,0 4 17-16,0 2-17 16,0 3 0-16,0 2 11 15,0 0-31-15,10-6 37 16,-1-1-34-16,-1-3 32 15,2-4-15-15,-4-1 0 16,1-4 2-16,-5 0 5 16,2 0 5-16,-2-1-24 15,1-3 28-15,-1 0 6 16,3 0-21-16,-1 0 54 0,3 0-45 16,-1-7 22-16,3-3-22 15,1-2-4-15,-4 2-12 16,0 2 21-16,3 2-30 15,-1 2 34-15,-2 2-38 16,5 0 25-16,1 2-16 16,-2 0 10-16,3 0 0 15,1 12 0-15,1 0 9 16,4 5-21-16,-1 4 22 16,-3 1-37-16,3 1 37 15,-5 0-20-15,1-1 20 16,-8-1-9-16,-1-1 5 15,-5-2-6-15,0-2 21 0,0-5-21 16,-11 2 64-16,-7-3-36 16,-5 0 76-16,2-2-40 15,-4 0 19-15,5-4-18 16,-1-2 2-16,6-2 9 16,1 0-57-16,1 0 5 15,5 0-9-15,-2-2-21 16,3-3 25-16,3-2-38 15,2-1-2-15,2 2-55 16,0-12-134-16,6 2-186 16,8 0-923-16</inkml:trace>
  <inkml:trace contextRef="#ctx0" brushRef="#br2" timeOffset="32533.78">26361 10664 337 0,'0'0'78'0,"0"0"272"0,0 0-75 16,0 0-102-16,0 0-86 0,0 0 15 15,0 0-54-15,-24 64 24 16,24-45-21-16,0 2 2 16,0-1-1-16,11-1-51 15,4-2 10-15,3-2 7 16,3-6-12-16,0-3 10 15,2-2-29-15,0-4 29 16,-1 0-12-16,-5 0 9 16,2-12-11-16,-6-4-4 15,-2-2 17-15,-4-4-40 16,-5-1 34-16,-2-4-25 16,0 2 32-16,-11 4 13 0,-5 1 31 15,-4 3 6 1,-2 8 16-16,2 3-69 0,-3 6-13 15,4 0 30-15,3 0-61 16,3 3 31-16,3 9-2 16,8 3-149-16,2-5-123 15,0-3-305-15</inkml:trace>
  <inkml:trace contextRef="#ctx0" brushRef="#br2" timeOffset="32952.8">26448 10957 339 0,'0'0'95'0,"0"0"237"0,0 0-82 0,0 0-85 15,27 110 43-15,-2-90-4 16,2-4-143-16,2-4 16 15,0-2-55-15,0-4 12 16,-2-4-33-16,-2-2 36 16,2 0 3-16,-4 0-39 15,-3-11 18-15,-5-6-1 16,-3-1-26-16,-5-5 38 16,-5-2-17-16,-2-3 21 15,0-2 71-15,0-3 3 16,-14 3 2-16,-3-2 27 15,-6 2-85-15,-2 4 24 0,-4 6-75 16,0 8 54-16,-4 7-42 16,2 5-26-16,0 7 33 15,-1 15-20-15,5 7 8 16,10 5 7-16,3-1-30 16,14 9-57-16,0-8-170 15,2-11-487-15</inkml:trace>
  <inkml:trace contextRef="#ctx0" brushRef="#br2" timeOffset="33868.85">25327 11310 121 0,'0'0'93'0,"0"0"-20"0,0 0-18 0,0 0-39 0,0 0-10 15,0 0 21-15,0 0-18 16,7-10 12-16,-7 10 275 16,0 0-65-16,0 0-137 15,2 0-14-15,1 0-73 16,-1 0 16-16,-2 0 0 15,0 0 15-15,0 0 71 0,0 0-24 16,0 0 50-16,0 4-58 16,0-3 41-16,0 1-62 15,0 1 13-15,0-2-17 16,0-1-22-16,0 3-14 16,0 1-1-16,8 1-30 15,6 2 31-15,1 0-4 16,6 3 7-16,0 3-12 15,4-1 1-15,2-1 20 16,4 2-7-16,-2-2-21 16,2 4 8-16,1-5 10 15,-1 0-36-15,-4-4 39 0,-5 0-40 16,-5-4 38 0,-5-2-26-16,-3 0 17 0,-5 0-4 15,-2 0 31-15,0 0-28 16,-2 0-5-16,3 0 23 15,4-10-54-15,-1-2-3 16,3 1-312-16</inkml:trace>
  <inkml:trace contextRef="#ctx0" brushRef="#br2" timeOffset="62754.99">21716 12302 335 0,'0'0'110'0,"0"0"676"0,0 0-545 0,0 0-144 16,0 0 23 0,0 0-68-16,0 3 33 0,0-3-83 15,0 0 28-15,0-5-28 16,0 1 27-16,0 1-5 16,0 0-23-16,0 3 15 15,0-2-2-15,0 0-28 16,0 0 41-16,-9 0-54 15,-8 0 46-15,-4 1-28 16,1-2 16-16,-1 3-7 16,4 0 0-16,-1 0 12 15,3 0-30-15,1 0 33 16,3 0-52-16,5 8 53 16,1 1-33-16,5 0 24 15,0 1-7-15,0-4 0 0,0 1 2 16,0-4-16-16,0-3 32 15,0 0-49-15,0 0 58 16,0 0-46-16,0-6 36 16,0-6-29-16,-7-2 12 15,-4 4 0-15,-2 0 0 16,-1 1 2-16,-1 2-14 16,1 3 17-16,-1 2-35 15,3 0 30-15,-1 2-10 16,5 0-8-16,-2 0 16 15,2 10 2-15,-1 1 0 0,-1 2-12 16,4-1 27-16,2-2-33 16,-1-2 26-16,1-2-26 15,2-2 30-15,0-2-24 16,-4-2 24-16,0 0-9 16,-3 0 10-16,-2 0 2 15,-5 0-30-15,-2-6 30 16,-1 2-45-16,-2 0 46 15,2 0-32-15,-1 2 25 16,-1-1-9-16,4 3 0 16,1 0-2-16,5 0-6 15,-1 3-25-15,6 5 18 16,1 2-23-16,1 1 21 16,2-4 12-16,2 0-5 0,-2-2 14 15,0-1-4-15,0-4 3 16,-4 0 10-16,0 0-26 15,-5 0 37-15,-3 0-49 16,-1-2 37-16,-3-5-24 16,0 2 21-16,-2 1-9 15,0 1 0-15,-2-2 0 16,0 3 2-16,-1 0 17 16,4 2-38-16,-2 0 28 15,5 0-37-15,3 4 41 16,5 6-26-16,0 0 15 15,6-1-2-15,2-1 0 16,0-1 11-16,0-2-22 0,0-2 22 16,0-3-44-16,0 0 57 15,-4 0-35-15,-3 0 22 16,-4 0-3-16,-3 0-8 16,-3-3 0-16,-3-2 0 15,-3 3 16-15,3-2-32 16,-2 3 32-16,2 1-42 15,5 0 39-15,-1 0-26 16,5 0 17-16,-1 0-4 16,6 0 0-16,-3 1 9 15,3 7-22-15,-2 0 26 16,2-1-38-16,-3-2 40 16,3-1-38-16,-2 1 42 15,-1-5-19-15,1 0 7 0,-4 0-6 16,-1 0 8-16,-2-12 5 15,-5 1-28-15,-1-1 38 16,-1 2-29-16,-2 0 22 16,-3 2-33-16,0 2 34 15,2 0-18-15,3 2 8 16,3 0 3-16,5 0-22 16,3 2 30-16,4 0-46 15,2 2 43-15,1-2-40 16,2 2 45-16,-3 0-22 15,1 0 1-15,-7 0 0 0,-3 0 0 16,-3 0 16 0,-6 0-32-16,3 0 32 0,-3 0-42 15,2 0 41-15,1 0-30 16,-1-6 30-16,4-2-15 16,-1-1 3-16,0-2 10 15,2 1-26-15,1 2 36 16,1 2-49-16,1 4 36 15,-1 2-29-15,1 0 31 16,0 0-20-16,0 10 9 16,2 0-1-16,3-2 4 15,2 1 8-15,2-4-24 16,1-3 24-16,1 3-37 16,-2-5 40-16,0 0-30 15,-4 0 30-15,-3 3-15 0,-5-3 4 16,1 2 5-16,-3-2-18 15,-1 0 32-15,-2 0-52 16,1 0 44-16,-2 0-36 16,0-5 34-16,-1-2-21 15,1 2 8-15,0 2 0 16,4 3 0-16,0 0-16 16,2 0 15-16,6 3 2 15,0 9-33-15,4-5 39 16,3-1-14-16,3-2 11 15,0 0-4-15,0-4 0 16,0 2 1-16,0-2 5 16,0 0 11-16,-2 0-27 0,-2 0 38 15,-5 0-39 1,-3 0 25-16,-3 0-26 0,-3 0 13 16,-4 0-1-16,2 0 0 15,-2 0-2-15,-1 4-6 16,4 1 15-16,3-2-42 15,0 1 52-15,5-2-34 16,2 0 33-16,3 1-19 16,1 0 3-16,2 1 0 15,1 2-12-15,2 2 23 16,0 0-33-16,0 0 36 16,0-1-40-16,0-4 41 15,0-1-30-15,0-2 25 16,0 2-10-16,0-2 16 0,-4 0-8 15,-5 0-16-15,-2 0 32 16,-3 0-54-16,-1 0 44 16,-3 0-28-16,-2 0 26 15,0-2-12-15,-2 2 0 16,1 0 0-16,4 0-2 16,3 9 8-16,5 4-22 15,5 4 22-15,4 2-28 16,0 6 32-16,0 3-20 15,13-2 20-15,5-1-10 16,3 0 6-16,0-3 6 16,0-4-24-16,-1-4 24 15,-1-4-37-15,-2-2 41 0,-7-2-34 16,1-3 33 0,-1 0-17-16,-6-1 2 0,0-2-2 15,-1 2-5-15,-1-2-2 16,0 5 0-16,2-2 1 15,4 7-22-15,-2 4 45 16,5 5-30-16,-2 4 23 16,4 3-8-16,0 3 16 15,-1 0-10-15,1-3-9 16,-3 1 23-16,-2-8-39 16,-1-1 38-16,-3-4-38 15,3-3 37-15,-2-3-18 16,1-5 0-16,-1 2 0 0,1-3 0 15,1-2 7 1,-2 2-16-16,1 1 5 0,-1 0-27 16,-1 3 37-16,-2 6-16 15,2 0 20-15,-1 4-3 16,1 0 30-16,-1 3-14 16,-1-2 9-16,3-2-22 15,-3-1-10-15,2-5 27 16,0-1-45-16,1-2 36 15,4 0-12-15,2-3-6 16,2 0 7-16,5 1 0 16,3 1 6-16,0 0-26 15,0-1 12-15,-1 1-23 16,-1 2 23-16,2-1-11 0,-1-2 14 16,0 2-2-16,-2 1 0 15,-3 0 10-15,3 2-20 16,0-4 26-16,0 3-40 15,2-4 42-15,-1-1-39 16,6-3 40-16,4 0-20 16,0 0 1-16,2 0 0 15,-2-7 0-15,3 3-16 16,-3 0-13-16,-2 2-16 16,-3 1 29-16,-1 1 13 15,-4 0-12-15,2 0 27 0,-1 0-12 16,-1 3 16-1,2 5-4-15,-1 0 29 0,2-2-11 16,0-4 14 0,3 1-16-16,2-3-22 0,-2 0 1 15,0 0 2-15,0 0-8 16,-2 0-1-16,-3 0 5 16,2 0 15-16,0 0-40 15,1 0 40-15,2 0-53 16,-2 0 44-16,2 0-22 15,0 0 12-15,-3 0-1 16,-2 0 1-16,0 0-1 16,-2 0 0-16,0 0 17 15,2 0-36-15,2 0 32 16,-2 3-36-16,2 6 36 0,1-4-26 16,2 2 22-1,2-3-9-15,-2-4 8 0,4 1 4 16,0-1-24-16,-2 0 29 15,0 0-44-15,0 0 43 16,-2 0-32-16,2 0 32 16,0-8-14-16,-2 3-2 15,0-4 0-15,2 4 9 16,-4-2 7-16,-1 4-32 16,-5-1 42-16,2 1-46 15,-6 3 27-15,0 0-14 16,0 0 13-16,3 0-6 15,0 0 4-15,2 0 8 0,1 0-24 16,-1 0 24-16,3 0-37 16,-4 0 43-16,4 0-36 15,1 0 36-15,-3 0-17 16,0 0 1-16,-2 0-1 16,-1-4 2-16,-3 3 12 15,1 1-30-15,-1-3 30 16,1-1-40-16,1 1 41 15,-1-6-32-15,1 2 29 16,-1-2-13-16,-1 1 3 16,-5 2 8-16,2 2-22 15,-1 4 27-15,-1 0-45 16,-1 0 34-16,2 0-22 16,0 0 33-16,0 0-16 0,0-2 0 15,2-8 8-15,0-2-1 16,-2-2 9-16,0 1-32 15,-5-2 34-15,1 6-42 16,-3-2 39-16,0 3-30 16,0 2 24-16,0 0-9 15,1-2 0-15,0 1 15 16,-1-2-30-16,0 1 34 16,0-2-41-16,0 0 34 15,-2 1-37-15,2 0 40 16,-2 1-16-16,0-1 2 15,0-3-1-15,0 1 10 16,0-3 7-16,-6-2-34 0,-4-2 40 16,2-3-23-1,-3 1 18-15,2-2 0 0,0 1-17 16,0 1 29-16,0-1-15 16,2 1-15-16,0 3 3 15,3-4 19-15,0-1-44 16,0 2 38-16,-1-1-40 15,0-2 43-15,1 1-29 16,-1 0 12-16,-1 4-2 16,1-3 4-16,1 3 12 15,0 1-32-15,-1 1 32 16,0-1-44-16,1 1 46 0,0 2-36 16,-1-2 33-16,3 3-15 15,-2-2 0 1,2 4 1-16,2 1-2 0,-3 3-12 15,-8 3-19-15,0 1-177 16,-5 0-153-16</inkml:trace>
  <inkml:trace contextRef="#ctx0" brushRef="#br2" timeOffset="63688.18">20104 12583 222 0,'0'0'195'0,"0"0"66"0,0 0 261 16,0 0-435-16,0 0 45 15,0 0-36-15,0 0 14 16,4-2-40-16,-4 2 9 16,0 0-44-16,-2 0-34 15,-13 3 4-15,-8 14 14 16,-3 1-38-16,-6 5 44 16,-3 3-39-16,2-1 28 15,-1-1-17-15,1 0 14 16,6-2-4-16,5-4-1 0,4-3 10 15,6-6-32-15,4 0 36 16,4-4-40-16,1-1 37 16,3 1-34-16,0-3 34 15,0 1-15-15,0-1-1 16,3 2 7-16,12-1 27 16,9-3-19-16,3 0 59 15,7 0-74-15,3 0 40 16,2 0-29-16,-4 0-21 15,-3 0 26-15,-6 0-17 16,-4 0 5-16,-2 0 10 16,-5 0-30-16,-1 0 30 15,-1 0-43-15,-1-3-20 0,-5-8-67 16,-1-1-194-16,-4 0-174 16</inkml:trace>
  <inkml:trace contextRef="#ctx0" brushRef="#br2" timeOffset="63939.63">20193 12619 201 0,'0'0'530'0,"0"0"-213"0,0 0-186 0,0 0 2 15,0 0-96-15,0 0 48 16,0 0 18-16,23 74-4 0,-23-41 24 15,0 2-65 1,-2 1 18-16,-7-3-76 0,2-5 57 16,0-7-45-16,3-3-14 15,4-3 24-15,0-5-19 16,0-5-3-16,0-5-48 16,8 0-169-16,4 0-310 0</inkml:trace>
  <inkml:trace contextRef="#ctx0" brushRef="#br2" timeOffset="64269.92">20454 12671 126 0,'0'0'626'0,"0"0"-392"16,0 0-74-16,0 0-6 16,0 0-16-16,0 0-111 15,7 104 21-15,-7-82-48 16,0-1 26-16,0-4-25 15,0-2 0-15,0-6-1 0,0-3-36 16,0-4-40 0,0-2-148-16,0 0-318 0</inkml:trace>
  <inkml:trace contextRef="#ctx0" brushRef="#br2" timeOffset="64539.58">20481 12723 72 0,'0'0'982'15,"0"0"-739"-15,0 0-145 16,0 0 38-16,0 0-113 0,0 0 49 16,0 0-34-1,60 82 17-15,-38-62-17 0,-2-2-37 16,1-2 10-16,-6-1 8 15,-1-6-38-15,-5-1 39 16,-1-3-46-16,0-5-14 16,-4 0-76-16,-2-5-111 15,-2-8-636-15</inkml:trace>
  <inkml:trace contextRef="#ctx0" brushRef="#br2" timeOffset="64739.09">20664 12673 654 0,'0'0'397'0,"0"0"-203"15,0 0-81-15,0 0 35 16,0 0-82-16,0 0 21 16,0 0-26-16,11 123-53 15,-11-100-4-15,2-3 22 16,2-4-52-16,6-7-3 15,-1-8-96-15,-1-1-208 0</inkml:trace>
  <inkml:trace contextRef="#ctx0" brushRef="#br2" timeOffset="65102.99">20766 12747 584 0,'0'0'256'0,"0"0"7"16,0 0-131-16,0 0-29 16,5 107-72-16,8-83 32 15,7-5-12-15,2-3-8 16,3-6 18-16,0-3-39 16,-4-5 22-16,2-2-43 15,-3 0 48-15,-2-16-36 16,-2-3-26-16,-8-2 26 15,-1-4-13-15,-7-1 15 16,0-2 2-16,-9 3 91 0,-8-1-39 16,-6 6 64-1,1 3-75-15,-1 11 27 0,4 6-84 16,-2 0 11-16,9 0-10 16,4 12-4-16,8-1-54 15,0-6-160-15,14-5-137 16,5 0-694-16</inkml:trace>
  <inkml:trace contextRef="#ctx0" brushRef="#br2" timeOffset="65302.77">21115 12651 582 0,'0'0'603'0,"0"0"-474"16,0 0 82-16,0 0-58 0,0 0-76 15,0 124-32-15,2-98-33 16,2-4-9-16,0-3 14 16,1-7-34-16,-1-7 8 15,0-5-74-15,2 0-181 16,-4-12-860-16</inkml:trace>
  <inkml:trace contextRef="#ctx0" brushRef="#br2" timeOffset="65884.77">20960 12726 1154 0,'0'0'395'16,"0"0"-168"-16,0 0-41 16,0 0-142-16,0 0-34 15,0 0-10-15,141-35-88 16,-108 29-26-16,-2 1-71 15,-4 2 103-15,-7 3-14 16,-2 0 83-16,-7 0-1 16,-2 10 14-16,-3 6 10 15,-6 4-9-15,0 4 18 16,0 2-12-16,-6 0 75 16,-7-2-82-16,1-4 38 15,4-8-29-15,1-3 4 16,3-9-6-16,4 0 53 15,0 0 38-15,0-14-90 0,0-8-8 16,6-5 22-16,9-1-54 16,2 2 25-16,-2 0 7 15,1 5-11-15,-1 1 11 16,1 8 0-16,-3 5 1 16,-1 5-7-16,1 2 15 15,3 2-28-15,-1 17 17 16,7 4 2-16,1 0 0 15,1 4 13-15,-2-3 1 16,-4-2-12-16,-5-2 11 16,-6-4-6-16,-7-4-10 0,0 0 21 15,0-4 21 1,-17-1-33-16,-6-3 63 0,-4-3-40 16,2-1 36-16,6 0-35 15,-1 0-21-15,4 0 1 16,5 0 2-16,2 0-24 15,5 0-181-15,2-3-55 16,2-4-121-16,0 2-478 0</inkml:trace>
  <inkml:trace contextRef="#ctx0" brushRef="#br2" timeOffset="66186.46">21611 12501 139 0,'0'0'608'0,"0"0"-327"0,0 0-122 0,0 0-17 15,0 0-75-15,-51 121 26 16,51-75-76-16,0 3 24 15,18 4-34-15,9-2 2 16,6-3 90-16,-2-5-1 16,-4-5-21-16,-12-4-46 15,-8-2-8-15,-7 2 2 0,-11 0-35 16,-38 15 10-16,4-6-38 16,3-9-274-16</inkml:trace>
  <inkml:trace contextRef="#ctx0" brushRef="#br2" timeOffset="69579.97">19757 13334 222 0,'0'0'139'0,"0"0"-128"0,0 0 14 0,0 0-19 15,0 0-11-15,0 0 13 16,0 0-8-16,-2 0 0 16,2 0-15-16,0 0 9 15,0 7-46-15,0 1-148 0</inkml:trace>
  <inkml:trace contextRef="#ctx0" brushRef="#br2" timeOffset="70239.03">19752 13770 133 0,'0'0'177'0,"0"0"-112"0,0 0-40 0,0 0 354 16,0 0 20-16,0 0-210 15,0 0-11-15,0 20-102 16,0-17-21-16,0 4-54 16,0 3-2-16,0 5 2 15,0 6 15-15,0 4 19 16,0 2-33-16,0 1 35 15,0 3-36-15,5-1 27 16,1-2-9-16,-4-5-22 16,3 0 16-16,-5-11-3 15,2-2-9-15,-2-4 0 16,0-2 13-16,0-4-2 16,0 0-15-16,0 0 22 15,2 0-7-15,0-4-12 16,1-10-50-16,-3-13-124 0,0 4-63 15,0-3-355-15</inkml:trace>
  <inkml:trace contextRef="#ctx0" brushRef="#br2" timeOffset="70648.16">19743 13825 614 0,'0'0'280'0,"0"0"-77"15,0 0-67-15,0 0-29 16,0 0-97-16,0 0 32 15,0 0-35-15,12 65 54 16,5-37-37-16,3 0 40 16,1-2-24-16,-2-4-27 15,1-5 5-15,-5-7-4 0,2-6-21 16,-5-4 32 0,2 0-4-16,-1-4-20 0,3-13 16 15,-3-3-11-15,1-2-6 16,-5-1 4-16,0 2 5 15,-5 3-18-15,1 4 18 16,-1 4-33-16,-1 6 45 16,-1 3-42-16,0 1 21 15,0 0 0-15,5 12 9 16,-1 9 36-16,6 7 47 16,-4 2-48-16,-1 5 39 15,3-3-53-15,-6 0 31 16,0-9-60-16,3-2 10 15,-1-7 0-15,2-4-3 0,5-5-8 16,11-5-39-16,-1 0-159 16,-4-7-382-16</inkml:trace>
  <inkml:trace contextRef="#ctx0" brushRef="#br2" timeOffset="71064.08">20198 14103 527 0,'0'0'597'0,"0"0"-297"0,0 0-124 16,0 0-23-16,0 0-51 15,0 0-78-15,0 0-8 16,0-60 4-16,9 39-40 0,0 1 39 16,2-6-41-16,0 0 38 15,-2 0-16-15,0 2 0 16,-5 4 0-16,1 4 2 15,-1 6 17-15,1 7-38 16,-1 3 13-16,3 0-13 16,7 9 16-16,1 14-12 15,3 6 30-15,7 3-12 16,-2 0 22-16,2-2-24 16,-2-2 27-16,-5-5-20 15,-3-5 5-15,-6-6 13 16,-5-3-30-16,-4-2 19 15,0-3 2-15,-7-3 2 16,-17-1 21-16,-12 0-2 0,-1 0-37 16,-1 0 23-16,2-7 4 15,5-1-40-15,9-1 25 16,3 4-26-16,4-10-90 16,6 3-159-16,2 3-359 0</inkml:trace>
  <inkml:trace contextRef="#ctx0" brushRef="#br2" timeOffset="71648.8">19801 13682 371 0,'0'0'492'0,"0"0"-144"0,0 0-138 15,0 0-8-15,0 0-97 16,0 0 0-16,0 0-77 16,-2 26 31-16,24-25-15 15,12-1 36-15,13 0-3 16,6 0-77-16,2 0 2 16,-1 0 26-16,-4 0-43 0,-11 0 33 15,-7-4-36 1,-10 0 31-16,-9 3-13 0,-4 1 3 15,-7 0 9-15,-2 0-24 16,0 0 3-16,3 0 2 16,-1 0-166-16,2 0-15 15,3 0-373-15</inkml:trace>
  <inkml:trace contextRef="#ctx0" brushRef="#br2" timeOffset="72255.21">20835 14064 309 0,'0'0'131'0,"0"0"257"0,0 0 145 16,0 0-301-16,0 0-32 0,0 0 37 15,0 0-84-15,-22 37 8 16,22-37-134-16,0 0-8 16,11 0 3-16,14 0-22 15,6 0 1-15,2 0-1 16,-1 0 0-16,-3 0-57 15,-7 0-56-15,-4 0-79 16,-7 0 4-16,-6-10-174 16,-5-1-267-16</inkml:trace>
  <inkml:trace contextRef="#ctx0" brushRef="#br2" timeOffset="72430.69">20780 13962 1129 0,'0'0'339'0,"0"0"-236"0,0 0 63 15,0 0-120-15,0 0-20 16,125 10-26-16,-65-6-102 16,-5 0-438-16</inkml:trace>
  <inkml:trace contextRef="#ctx0" brushRef="#br2" timeOffset="75276.28">21535 13776 182 0,'0'0'176'0,"0"0"-130"0,0 0-44 0,0 0 18 16,0 0 494-16,0 0-359 16,0 0-41-16,0 10-24 15,0-10-25-15,0 0-47 16,0 0 45-16,0 0-48 15,0 0 50-15,0 0 1 16,0 0 15-16,0 0 2 16,0 0-20-16,0 0-4 0,0 0-58 15,0 0-1-15,0 0 19 16,0 10-25-16,0 10 12 16,0 1 37-16,5 8-31 15,6 1 52-15,2 3 9 16,1-4-37-16,-3 2 21 15,-3-4-36-15,2 0 60 16,-6-9-81-16,1-3 45 16,-3-2-44-16,-2-6 49 15,0 0-7-15,0-5 4 16,0-2 35-16,0 0-39 16,0 0 48-16,0 0-75 15,0 0 78-15,2 0-93 16,-2 0 11-16,2-4 8 0,-2-4-31 15,2-1 11 1,-2-13-238-16,0 3-279 0,0-3-713 0</inkml:trace>
  <inkml:trace contextRef="#ctx0" brushRef="#br2" timeOffset="76341.83">21582 13790 15 0,'0'0'190'0,"0"0"-62"0,0 0-103 16,0 0-5-16,0 0-18 16,0 0 6-16,0 0 8 15,-11 0-15-15,9 0 191 16,-1 0 4-16,1 3 1 0,2 2-89 16,-2-1 1-16,2-1-57 15,0-3 26-15,0 3-24 16,0-3-11-16,0 0 20 15,0 0-33-15,0 0 11 16,0 0-22-16,9-3-26 16,2-2 18-16,0-2-12 15,1 2 2-15,1-1 33 16,-3 0 30-16,4 2-40 16,-3-2 8-16,1 6-25 15,-1-4 18-15,0 4-8 16,0 0-24-16,0 0 20 15,5 0-1-15,-3 0-6 0,5 0 4 16,-3 0 28-16,2 0-31 16,0 0 12-16,-1 4 6 15,3 0-23-15,0 5 11 16,-1-2-26-16,-3 3 26 16,1-1-1-16,-5 0 5 15,0 2-8-15,-4 1-7 16,-3-1 12-16,-2 1-8 15,-2-1 21-15,0-2-33 16,0 1 20-16,0 0 8 16,-2-1-6-16,-9-2-3 15,-5 1 26-15,-2-2-33 16,-1 0 19-16,-4-1-8 0,-1 0 1 16,-3-1-5-1,-2-1-20-15,2 1 20 0,1 1-1 16,-1-5 58-16,4 2-23 15,3 1 49-15,5-3-33 16,5 1 60-16,4-1-101 16,2 0 57-16,1 0-61 15,3 0 40-15,0 0-35 16,0 0-4-16,0 0-7 16,0 0-12-16,3 0-1 15,13 0-330-15,-1 0-526 0</inkml:trace>
  <inkml:trace contextRef="#ctx0" brushRef="#br2" timeOffset="79738.89">19950 14566 339 0,'0'0'85'0,"0"0"-72"0,0 0 379 0,0 0-158 16,0 0-129-16,0 0-76 0,0 0 44 16,-2 0-23-16,2-4 31 15,0-3-7-15,-4 4-55 16,2-1 8-16,-5-3-21 15,0 4 0-15,0-1 14 16,-1-1-37-16,-1 2 33 16,-3 1-16-16,1-2 1 15,-3 0 0-15,4 4 2 16,-3-4 10-16,-1 4-26 16,1 0 20-16,1 0-26 15,-1 0 32-15,2 4-26 0,0 4 19 16,-2 2-6-16,1 4 3 15,-1 2 10-15,0 0-26 16,1 4 26-16,1 0-33 16,3 2 43-16,3-2-41 15,2 0 34-15,3-2-16 16,0-1 6-16,0-4-6 16,0-1 13-16,0-2-4 15,3-4-18-15,6 2 28 16,-2-4-13-16,3 1 9 15,2-1-8-15,-1-3-1 16,2-1 14-16,1 0-2 16,-1 0-18-16,3 0 11 15,1 0 2-15,1 0-21 0,3 0 35 16,-2 0-28-16,4-1 2 16,-3-2 18-16,2 2-18 15,-2 1 6-15,-2 0-2 16,-3 0 6-16,-1 4-22 15,-3 5 22-15,-2 3-33 16,0 3 38-16,-2-1-32 16,-3 0 32-16,0 1-14 15,-1-1 5-15,-3 1-7 16,0-3 19-16,0 0-9 16,0 0 4-16,0-2-1 15,0-2 20-15,0 1-27 16,-5-2 40-16,-1 3-45 0,-3-4 25 15,0 6-14-15,-2-3 1 16,0 0-26-16,-1 1 28 16,1-3-36-16,0 0 40 15,-2-5-35-15,0-2 32 16,-1 0 3-16,-1 0-4 16,-1-4-6-16,3-6 4 15,-1-2 0-15,3 3-26 16,2 0 36-16,2 3-40 15,1 0 31-15,1 2-28 16,-1 2 28-16,1-3-12 16,0-2 23-16,1 2-25 0,2 5 19 15,-1-5-7-15,3-1-13 16,0 4 20 0,0 1-38-16,0 1 13 0,0-6 0 15,14-1-176-15,8-7-219 16,3 2-276-16</inkml:trace>
  <inkml:trace contextRef="#ctx0" brushRef="#br2" timeOffset="80274.81">20164 14656 232 0,'0'0'367'0,"0"0"-152"0,0 0-1 0,0 0-74 15,0 0 9-15,0 0-62 16,0 0 11-16,4-6-46 16,-4 6-16-16,0 0-5 15,0 0-18-15,0 0-26 16,0 14 26-16,0 13-7 0,4 4 0 16,4 9 64-16,7 5-40 15,6-1 30-15,6-4-25 16,2-4-17-16,-2-13 21 15,-6-2-38-15,-5-10 8 16,-3-5 20-16,-3-6-14 16,-2 0 6-16,-1-3 38 15,1-15-57-15,-2-4 24 16,-4-5-10-16,-2 0-1 16,0-6-30-16,0 0 32 15,0-2-42-15,0 2 44 16,-8 6-38-16,4 5 35 0,2 5-16 15,2 10 0-15,0 3-42 16,0 3-150-16,16-4-171 16,3 3 83-16,0-2-552 0</inkml:trace>
  <inkml:trace contextRef="#ctx0" brushRef="#br2" timeOffset="80820.92">20537 14762 483 0,'0'0'192'0,"0"0"23"16,0 0-70-16,0 0-11 16,0 0-43-16,0 0-30 15,0 0-13-15,0 68-16 0,0-65 48 16,0-2-45 0,0-1 49-16,0 0-69 0,0-1-1 15,0-13-2-15,0-5-8 16,2 2-4-16,3-4-41 15,-1 3 14-15,-2 4-10 16,0 6 18-16,-2 4 21 16,2 4-17-16,1 0-2 15,1 4 15-15,3 13 2 16,4 5 9-16,0 0 22 16,3 2-31-16,1-6 26 15,1-6-25-15,-1-3 30 16,-1-4-18-16,-1-5-4 15,-1 0-8-15,-4 0 20 16,3-8 6-16,1-10-26 0,-1-5-2 16,0 0 7-16,0-4-19 15,-2 1-13-15,-3 3 14 16,1 4 18-16,-5 7-6 16,3-1 0-16,-3 10 7 15,1 3 11-15,-1 0-17 16,0 0-1-16,4 18 0 15,1 8 89-15,0 4-65 16,2 2 36-16,-3 1-45 16,1 1 26-16,-3-6-23 15,4-2-17-15,-2-5 4 16,1-2-5-16,11-6-38 16,-1-8-216-16,-3-1-114 0</inkml:trace>
  <inkml:trace contextRef="#ctx0" brushRef="#br2" timeOffset="81288.95">20922 14945 679 0,'0'0'508'0,"0"0"-336"0,0 0-5 16,0 0-49-16,0 0-100 15,0 0-10-15,0 0 16 16,12-76-39-16,-3 53 25 15,-1-4-20-15,4-2 6 0,-6 5 4 16,1-3 0-16,-1 2 10 16,-1 2-22-16,0 6 24 15,-1 5-40-15,-2 4 41 16,1 4-27-16,-3 4 18 16,0 0-13-16,2 0 9 15,0 0-1-15,0 14-14 16,5 4 30-16,4 8-19 15,2 0 24-15,3 6 6 16,2-1-25-16,2 1 13 16,-5-6-8-16,-1-2 7 15,-5-4-4-15,-5-6 1 16,-2 0-14-16,-2-8 16 16,0 2 33-16,-2 1-10 15,-11-9 66-15,-5 3-56 0,-2-1 49 16,2-2-32-16,2 0-27 15,5 0-4-15,3 0-23 16,3 0-16-16,5-2 26 16,0-1-48-16,11-2-117 15,12-3-240-15,1 0-289 0</inkml:trace>
  <inkml:trace contextRef="#ctx0" brushRef="#br2" timeOffset="81546.89">21344 14887 1107 0,'0'0'384'0,"0"0"-212"0,0 0-14 0,0 0-21 0,0 0-109 15,0 0-20-15,0 0 17 16,66 0-42-16,-41 0 29 16,-3-6-24-16,-1 4-11 15,-4 0-62-15,4-6-47 16,-9-3-134-16,0 4-117 0</inkml:trace>
  <inkml:trace contextRef="#ctx0" brushRef="#br2" timeOffset="81753.71">21230 14734 1144 0,'0'0'354'0,"0"0"-174"16,0 0 31-16,0 0-65 15,0 0-99-15,0 0-32 16,0 0-26-16,143-8 11 15,-90 2-44-15,-9 4-200 16,-5-2-331-16</inkml:trace>
  <inkml:trace contextRef="#ctx0" brushRef="#br2" timeOffset="82935.57">22004 14500 639 0,'0'0'295'0,"0"0"-97"0,0 0-75 0,0 0 16 0,0 0-68 16,0 0 18-1,0 0-34-15,-19-3 38 0,17 3-40 16,0 0-37-16,0 0-16 15,0 7 7-15,-3 5-17 16,-1 6 20-16,-6 2-14 16,1 1 13-16,-5 2-17 15,1 1 20-15,-1-1-3 16,1-4 7-16,3-1-15 16,4-4 38-16,-1-2-39 15,5-2 25-15,-1 2-3 16,0-5-32-16,3 0 28 15,0 1-15-15,2-3-3 16,0-4 0-16,0 2 16 0,0-3-3 16,0 1-15-16,0-1 14 15,12 0 47-15,5 0-42 16,3 0 9-16,3 0-17 16,1 0 2-16,0 0 0 15,1 0-9-15,-3 0-4 16,1 0 20-16,-4 0-37 15,-2 0 35-15,-5 0-32 16,-3 0 31-16,-4-1-23 16,0-2 10-16,-3 3-3 15,4-6 1-15,-1-2-154 0,-1 1-180 16</inkml:trace>
  <inkml:trace contextRef="#ctx0" brushRef="#br2" timeOffset="83435.86">22079 14516 863 0,'0'0'309'0,"0"0"-164"0,0 0-3 0,0 0-93 15,0 0-28-15,0 0-4 16,0 0-30-16,0 80 26 16,4-43-10-16,-1-2 4 15,0 9-5-15,-3-2 43 16,0 2-25-16,0-3 46 16,0-5-22-16,0-7 51 0,0-6-71 15,0-5 58-15,0-10-52 16,0-2 40-16,0-3-4 15,0-3-23-15,0 5 19 16,0-5-43-16,0 0 7 16,0 0-3-16,0 0-32 15,0 0 27-15,0 0-35 16,6-10 17-16,-2-6-224 16,3-2-380-16</inkml:trace>
  <inkml:trace contextRef="#ctx0" brushRef="#br2" timeOffset="83820.58">22211 14598 327 0,'0'0'781'0,"0"0"-681"0,0 0-44 15,0 0 37-15,0 0-13 16,0 0 7-16,0 114-16 16,0-72 22-16,0 4-46 15,4 0 42-15,1-4-29 0,1-3 24 16,3-7 5-16,0-6-17 15,-2-3-10-15,2-6-43 16,-2-5 26-16,-3-2-44 16,1-2 19-16,-3-6 2 15,0 2-37-15,-2-4 30 16,0 0 3-16,0 0-18 16,0-28-58-16,0 3-216 15,0-1-307-15</inkml:trace>
  <inkml:trace contextRef="#ctx0" brushRef="#br2" timeOffset="84635.12">22244 14587 408 0,'0'0'228'0,"0"0"-95"0,0 0-61 0,0 0 41 16,0 0-53-16,0 0 23 16,0 0-15-16,20-32-26 15,-13 29 37-15,2-6-44 16,0 4 20-16,2 1-53 15,0-4 35-15,0 2-31 16,3 2 9-16,-3 0-15 16,0 0 7-16,-2 2-2 15,0 2 9-15,1 0-28 0,0 0 28 16,-1 0-22-16,1 0 24 16,0 10-31-16,-1-4 30 15,-3 6-14-15,4-6 2 16,-4 2 3-16,3 2 11 15,0-2-15-15,0 1-2 16,0-2 26-16,-1 3-29 16,2-2 10-16,-1 2 25 15,-5-2-31-15,0 2 12 16,-2-5-7-16,-2 4 5 16,0-1-22-16,0-2 24 15,0 2 51-15,-8 0-32 16,-6 2 42-16,-6-1-42 15,-4 4 25-15,-1 0-17 16,0 0 7-16,2-1 38 0,0-2-16 16,3 0 38-16,2-2-65 15,0-3 52-15,5-4-55 16,-1-1 42-16,3 0-35 16,2 0 26-16,2 0-4 15,3 0-39-15,0 0-3 16,2-1-9-16,-1-2-29 15,3 1 22-15,0 2-20 16,0 0-145-16,0 0-455 0</inkml:trace>
  <inkml:trace contextRef="#ctx0" brushRef="#br0" timeOffset="127501.51">18985 13253 143 0,'0'0'261'0,"0"0"-252"0,-2 0 12 0,2 5 287 16,0 2 23-16,-3-7-145 15,3 0-70-15,-2 0 2 16,0-2-29-16,2-8 8 16,-2 4-72-16,2-1 55 15,0-1-62-15,0 2 15 0,0-2-25 16,2 0 24-1,7-4-25-15,0 0-6 16,0-3 9-16,-2-2 3 0,-3-1-26 16,1 0 33-16,-3 1-40 15,-2-2 33-15,0 1-26 16,0-3 20-16,-5 2-7 16,-8 1 0-16,-3 0 15 15,-1 1-30-15,-4 5 30 16,4 3-46-16,1 0 47 15,1 4-33-15,1 1 30 16,3-3-13-16,3 0 0 16,0-2 1-16,4-3 7 15,-1-2 11-15,3-4-38 16,0-1 41-16,-2-4-46 0,0-1 39 16,-6 0-30-16,1-2 12 15,-2 3 3-15,-2 0 2 16,2 3 15-16,-1 2-34 15,3 7 36-15,3-1-49 16,-1 7 36-16,3 2-23 16,1 2 14-16,1 1 1 15,0 0 2-15,0 0 0 16,-1 0 0-16,1 0 19 16,0-2-38-16,2 0 38 15,0-2-32-15,-2-2 26 16,2-3-26-16,-2 4 11 15,2-4 2-15,0 0 0 0,0 1-6 16,-2 2-4 0,2-3 20-16,-3 4-39 0,1-2 36 15,0 3-31-15,0 1 40 16,-1-1-16-16,1 1 0 16,-1 3 1-16,3-1 1 15,-2-1 15-15,-2 0-34 16,0-1 34-16,-3-1-43 15,-5 0 42-15,0 0-32 16,-5-1 23-16,-2-4-7 16,-4-1 1-16,-1-1 0 15,-1-1-2-15,-1-1 20 16,-1 3-43-16,0 1 34 16,1 0-31-16,1 3 35 15,2 0-23-15,6 0 18 0,3 0-9 16,1 0 2-16,5-2 17 15,-4 2-38-15,3-2 38 16,1 2-44-16,-4 0 41 16,3 0-32-16,-2 2 27 15,-3 2-11-15,-3-1 0 16,-1 3 0-16,-5 0-2 16,2 0 16-16,0 0-34 15,1 0 33-15,3 0-39 16,1 0 42-16,1 5-32 0,3-3 27 15,1 0-11 1,-3 1 2-16,3 0 11 0,-5-1-26 16,-1 2 26-16,-3 0-45 15,-2-2 48-15,2 0-32 16,-1-2 20-16,4 0-5 16,1 0 1-16,3 0 0 15,-1 0-1-15,5 0 14 16,-1 3-31-16,2-1 24 15,2-1-28-15,-1 1 32 16,5-2-20-16,0 2 13 16,0-2-3-16,-3 0 0 15,-2 2-31-15,-2-2 14 16,-1 0-11-16,-7 0 6 16,0 0-7-16,-3 0 23 15,-3 0-53-15,-1 0 53 16,0 0-28-16,-5 0-9 0,0 0 31 15,0 3-3-15,0 6 1 16,4 1 26-16,5 0-33 16,5-4 31-16,3-4-20 15,1 0 17-15,0-2-7 16,-1 0 6-16,0 0 0 16,-2 0-12-16,-2 0 9 15,-2-5-29-15,1-6 35 16,-3 2-27-16,-1-3 31 15,2 0-13-15,-2-2 0 16,1 1 1-16,-2 3 0 16,-2 2 12-16,-7 5-26 15,-3 0 26-15,-1 3-36 0,-2 0 42 16,2 0-32-16,4 0 26 16,2 0-6-16,2 5 25 15,0-5-31-15,1 0 18 16,-1 0-12-16,0 0-4 15,0-5 22-15,-2-4-42 16,0-4 34-16,2 1-13 16,1 2-4-16,1 0 0 15,5 3 9-15,2 6 7 16,5 1-32-16,-1 0 35 16,1 0-17-16,3 0 14 15,-4 4-32-15,1 4 32 0,1-2-14 16,-1 2 9-16,1-4-10 15,1 2-2-15,1-2 14 16,-2 0-30-16,1 2 28 16,2-3-32-16,0 0 35 15,0-3-15-15,-2 0 2 16,-2 0 7-16,-3 0 1 16,-2-3 4-16,1-8-26 15,-1 2 27-15,-3 2-43 16,4-1 49-16,-3 2-40 15,-3 1 36-15,-1-1-16 16,0 3 1-16,-3-1 0 16,-2 0-2-16,2-2 19 0,0 2-36 15,0-1 31 1,2 0-32-16,2 5 35 0,-4 0-29 16,-2 0 25-16,2 0-12 15,-2 0 3-15,2 5 8 16,0 0-22-16,-2-3 22 15,2-2-31-15,4 0 40 16,2 0-40-16,5 0 40 16,5 0-20-16,3 0 1 15,-4 0-1-15,1-7 26 16,-4 0-25-16,-1-5-2 16,-7 2 33-16,-1-4-52 15,-7 1 34-15,-3 4-28 16,-1-1 28-16,1 6-14 15,3 2 3-15,2 2 12 0,2 0-30 16,0 0 30-16,6 0-47 16,-2 0 52-16,1 0-40 15,5 0 39-15,0 0-20 16,4 0 1-16,0 0 0 16,2 4-1-16,1 3 16 15,-1 2-30-15,5-4 30 16,-1 2-40-16,5-4 41 15,-3-3-32-15,-2 0 29 16,-1 0-13-16,-6 0 5 16,-3 0 5-16,-6 0-20 15,-2 0 23-15,2 0-47 0,-2 0 49 16,0 0-31-16,3 0 27 16,-1 0-11-1,4 5 0-15,1-2 1 0,2-3 3 16,0 0 11-1,3 0-30-15,2 0 28 0,2 0-36 16,0 0 36-16,-2 0-26 16,0 0 20-16,-2 0-7 15,-1 0 0-15,-3 0 9 16,-2 0-19-16,-3 3 20 16,0-1-38-16,-5 2 20 15,-2-1 2-15,3 0-4 16,-1-1 2-16,4 0 9 0,4 2-1 15,3-1 6-15,3-3 7 16,-1 0-26-16,3 3 25 16,-1-3-34-16,-1 0 39 15,-1 0-34-15,1 0 26 16,-2 0-9-16,1 0 0 16,-1-3 11-16,1-2-22 15,-1-1 27-15,1 0-38 16,-1 0 31-16,-1 2-24 15,1 2 27-15,-3 2-20 16,3 0 16-16,-3 0-8 16,-1 3 0-16,2 9 13 15,1-3-26-15,-1-1 26 0,1 1-37 16,1-2 42 0,-2-1-36-16,2 0 29 0,-1 1-11 15,3 2 6-15,-1 2-5 16,-1-2-2-16,1 3 8 15,1 0-26-15,2 2 25 16,2 0-23-16,0-2 28 16,5 0-12-16,0-2 2 15,-2-1-1-15,6-4 5 16,0-3 6-16,0 0-22 16,0-2 22-16,0 3-35 15,0-3 34-15,0 1-20 16,0 5 17-16,-2 2-7 15,0 4 1-15,0 7 5 16,-2 2-12-16,-1 4 24 0,1 0-36 16,4 4 24-16,0-3-28 15,0-2 40-15,0 2-30 16,2-3 24-16,11 0-12 16,3-3 1-16,4-2 12 15,2-2-26-15,3-1 26 16,-3-3-46-16,-2 0 34 15,-4-1-2-15,-3 5-20 16,-3 1 12-16,-4 1 9 16,0 1 0-16,-1 4-1 15,-1 3 14-15,1 4-32 16,0-1 28-16,1 4-29 0,-2-1 40 16,1-1-32-16,-1-2 26 15,0-3-9-15,4-8 4 16,-2-4 0-16,1-4-18 15,1-3 21-15,2-7-27 16,1 3 36-16,1-3-42 16,-4 0 42-16,1 0-23 15,-3 2 3-15,2 0-1 16,-2 4 0-16,1 2 13 16,-3 3-29-16,0 3 19 15,3 2-22-15,-2 0 35 16,-1 0-32-16,-1-3 32 15,1 0-11-15,0-4 2 0,-2-2-1 16,5-2-12 0,-2 0 16-16,2 1-33 0,-1-1 40 15,3 2-34-15,0-1 34 16,0-2-18-16,2-3 2 16,-2 2-1-16,2-3 13 15,-2 0-7-15,-3 0-12 16,2 0 15-16,-2 0-31 15,-2 2 35-15,3 8-26 16,3 1 19-16,-2 6-6 16,5 1 14-16,1-2-13 15,1-2-2-15,1-4 12 16,-1-4-18-16,1-4 35 16,-1-2-47-16,4 0 38 15,-2 0-12-15,1 0-6 0,-2 0 8 16,2-6-8-16,0-1 11 15,-3 2-24-15,1-2 25 16,-3 4-32-16,1-1 31 16,-3 2-24-16,-1 2 18 15,4 0-6-15,1 0 9 16,10-2-6-16,4-1 17 16,5 0-20-16,1-6 9 15,6 0 14-15,-6-2-43 16,-1-1 40-16,-5 3-23 15,-7 1 9-15,-5 2-6 16,0 0 3-16,-2 0 7 0,-4 4-20 16,2 0 20-1,-2 2-35-15,1 0 41 0,-1 0-32 16,3 0 31-16,-1 0-15 16,-3 0 7-16,4 0-7 15,-5 0 3-15,0 0 10 16,-2 0-26-16,-1 0 26 15,1 0-38-15,-3 0 44 16,1 0-29-16,0 0 19 16,1 0-9-16,1 0 14 15,1 0-8-15,9 0 3 16,-2 0-2-16,7-5 17 16,-1-2-7-16,3-2-34 0,0 2 34 15,1-2-12-15,2 4-5 16,-3-2 0-16,-1 6 7 15,-4 1 7-15,-1 0-28 16,0 0 23-16,-2 0-32 16,-1 0 37-16,-1 0-28 15,-1 1 18-15,-1 3-4 16,0-1 9-16,2-3-3 16,4 0-12-16,2 0 15 15,5 0-30-15,2-4 39 16,-1-5-36-16,0 4 36 15,-3 0-17-15,-5 3-1 16,-3 2 0-16,-4 0 0 16,1 0 11-16,-4 0-23 15,3 0 24-15,3 0-36 0,1 0 42 16,4 0-36-16,1 0 30 16,-1 0-12-16,4 0 3 15,-3 0 6-15,0 0-18 16,-2 0 20-16,-5 0-37 15,3 2 35-15,-3 3-25 16,-1-1 29-16,1 2-14 16,1-5 2-16,-2 3 0 15,2-1 5-15,1-2 7 16,4-1-26-16,-4 3 27 16,5-3-38-16,0 0 40 15,2 0-32-15,3 0 27 16,0 0-11-16,1 0 5 0,-2 0 3 15,-3 0-16-15,-3 0 22 16,-3 0-37-16,-1 0 33 16,-3 0-32-16,-3 0 40 15,4 0-24-15,-1 0 12 16,3 0-6-16,-1 0 0 16,2-3 11-16,3 2-22 15,2-3 22-15,2 1-31 16,1 2 36-16,-1-4-32 15,3 4 28-15,-6-1-12 16,4 0 7-16,-5 2-6 16,1 0-2-16,0 0 11 15,-1 0-30-15,-1 0 26 16,1 0-31-16,0 0 47 0,0 0-36 16,2 4 28-16,2-1-14 15,-2 0 0-15,-2 1 10 16,0 0-23-16,-2 0 26 15,-3 0-42-15,1 0 45 16,-6-2-32-16,3-2 32 16,-1 0-13-16,1 0-3 15,1 0 1-15,5 0-3 16,2 0 21-16,3 0-39 16,3 0 36-16,2 0-41 15,-2 0 40-15,-4 0-30 16,2 0 28-16,-1 0-13 15,-1 0 3-15,-2 0 7 0,0-2-20 16,-2-2 23-16,-1 1-44 16,2 2 49-16,-1-2-36 15,2 2 35-15,-2 1-23 16,1 0 6-16,-3 0 0 16,-1 0 0-16,-3 0 16 15,-3 0-33-15,4 0 31 16,-3 0-34-16,0 1 33 15,2 2-26-15,2-3 23 16,3 0-10-16,2 0 7 16,4 0 2-16,1 0-18 15,-1 0 21-15,0 0-40 16,-4-3 43-16,2 3-34 0,-2-1 34 16,0 1-17-1,-3-3 2-15,3 2 0 0,-3-2 0 16,-1 3 18-16,-1 0-36 15,1 0 36-15,-3 0-46 16,-2 0 40-16,0 0-24 16,-2 0 18-16,1 0-6 15,-1 0 3-15,2 0 7 16,0 0-20-16,2 0 27 16,-2 0-40-16,2 0 37 15,2 0-36-15,-1 0 37 16,-1 0-21-16,-1 0 7 15,0 0-1-15,1 4 0 0,-3 3 14 16,2-3-30-16,-1 0 32 16,-1 0-39-16,2-2 38 15,-1-1-30-15,1 1 28 16,4-2-13-16,-3 2 0 16,3 1 9-16,-1-1-18 15,0 2 27-15,1-1-42 16,-3 2 37-16,3-1-39 15,-4-2 45-15,1-1-31 16,3 2 24-16,-1-3-10 16,1 0-2-16,1 0 13 15,-1 0-26-15,-1 0 26 16,-2 0-41-16,0 0 43 0,-4 2-30 16,1 0 27-16,0-1-12 15,-2 2 0-15,3-3 0 16,0 0 2-16,0 0 14 15,2 0-32-15,0 0 29 16,1 0-36-16,-2 0 36 16,-1 0-26-16,1 0 20 15,-4 0-7-15,1 0 0 16,-1 0 15-16,2 2-30 16,-4 0 30-16,2 0-47 15,-1 1 52-15,1-3-42 16,2 0 41-16,0 3-19 15,1-1 0-15,3 0 0 16,-2 0 0-16,1 0 18 0,-1-1-37 16,1 1 38-16,-3-2-43 15,4 0 40-15,1 0-32 16,3 0 25-16,1 0-9 16,4-3 6-16,-2-1 7 15,1 0-26-15,3 1 26 16,-4-2-41-16,0 1 43 15,-3-2-40-15,-1 1 47 16,1 0-23-16,-3-2 1 16,3 2 0-16,-1 1 0 15,-1-1 16-15,-3 2-33 16,-1-1 34-16,2 2-45 0,-3-1 44 16,-3 2-32-1,1 1 27-15,-5-3-11 0,1 3 7 16,-1 0 0-16,-2 0-14 15,0 0-6-15,0 0 11 16,2 0-255-16,-2 0-48 0</inkml:trace>
  <inkml:trace contextRef="#ctx0" brushRef="#br0" timeOffset="153194.86">14619 12547 64 0,'0'0'170'0,"0"0"-56"0,0 0-81 16,0 0-21-16,0 0-5 15,0 0-7-15,-6 10 10 16,6-5 281-16,0 2-58 15,0-1-94-15,0-2-74 16,0-2-12-16,0-2-22 16,0 2-31-16,0-2 9 15,0 1 1-15,0-1 29 16,0 0-30-16,0 3 43 16,0-3-30-16,6 0 49 0,5 2-16 15,4-2-6 1,3 0-1-16,0 0-30 0,-1 0-4 15,2 0 4-15,-4 0-17 16,1 0 12-16,-5 0-26 16,-5 0 28-16,1 0-9 15,-2-2 7-15,-3-1-12 16,-2 3-2-16,2-1-12 16,-2 1-33-16,0-2-188 15,0 2-154-15</inkml:trace>
  <inkml:trace contextRef="#ctx0" brushRef="#br0" timeOffset="154883.58">14611 12583 87 0,'0'0'148'0,"0"0"-86"0,0 0-50 0,0 0-5 16,0 0 3-16,0 0-11 16,0 0 8-16,0-7 2 15,0 7-9-15,2 0 13 16,-2 0 94-16,0 0 7 16,0 0-51-16,0 0-55 15,0 0 28-15,0 5-36 16,0-2 25-16,0 4-24 15,0-2 15-15,4 2-15 16,-4 0 8-16,2 2 22 16,-2 1 1-16,2-2 13 15,0 0-44-15,0 1 15 0,-2-4-9 16,0 1-4-16,2-3 3 16,-2 4 4-16,0-5 0 15,0 1-8-15,0 0-4 16,0-3 4-16,0 2-11 15,0-2 19-15,0 0-20 16,0 0 20-16,0 0-10 16,0 0 0-16,0 0 0 15,0 0 0-15,0 0 9 16,0 0-18-16,0 0-1 16,0 0-1-16,0 0 19 15,0 0-16-15,0 0 16 16,0 0-6-16,0 0 7 15,0 0-8-15,0 0-2 0,3 0 7 16,-1 0 7-16,0 0-3 16,2 0-20-16,-2 0 28 15,0 0-18-15,1 0 0 16,0 0 0-16,1 0 0 16,-2 0-2-16,0 0 0 15,3 0 4-15,-3 0-17 16,2 0 23-16,0 0-16 15,1 0 16-15,0 0-5 16,2-5 10-16,-1 5-6 16,0-3 9-16,-1 3-16 15,2 0 0-15,-2 0 10 0,1 0-23 16,1 0 21 0,-1 0-9-16,1 0 1 0,2 0 0 15,-2 6 0-15,-1 2 6 16,1-2-13-16,0 2 14 15,2 1-14-15,-1 0 17 16,2-1-20-16,-2 2 20 16,1-2-10-16,1 1 1 15,-6-2-1-15,0 0 2 16,1-4 6-16,-3 1-16 16,2 1 21-16,-2 0-13 15,0 2 7-15,4-2 28 16,-4 3-22-16,2 1 1 15,-2 1 4-15,0-1-17 0,-2 1-2 16,0 1 7-16,0-2-5 16,0 0 14-16,0-2-28 15,0-2 28-15,0-2-10 16,0-1-5-16,0 1 1 16,-6-2 25-16,0 3-25 15,-2-1 8-15,-1 1 10 16,-1-3-28-16,0 3 21 15,-1 1-15-15,1-1 11 16,-4-1 10-16,3 2 9 16,-1-1-9-16,-1-1 22 15,2 1-39-15,2 1 57 16,0-1-56-16,0 0 51 0,0-4-40 16,2 0 34-16,1 0-21 15,-1 0-1-15,3 0 23 16,-1 0-25-16,3 0-19 15,2-6 15-15,0-8-38 16,0-2-94-16,11-1-150 0</inkml:trace>
  <inkml:trace contextRef="#ctx0" brushRef="#br0" timeOffset="155799.3">15018 12610 178 0,'0'0'150'0,"0"0"-116"0,0 0-3 0,0 0-24 0,0 0 9 15,0 0 147-15,0 0-20 16,0 3-106-16,0-1-7 16,0 0-11-16,0 2-10 15,0-3 17-15,0 4-15 16,0-1 41-16,0 2-11 15,0-1 54-15,0 2-63 16,0 3 30-16,0-1-18 16,0 0-4-16,0 3 11 15,0-1-32-15,2 1 0 16,4-1-2-16,3-3-3 16,3 0-12-16,-2 0 2 0,3-2 8 15,1-1 4 1,1-2 0-16,-1 1-15 0,-3-2 12 15,3-2-12-15,-3 0 29 16,0 0-22-16,0 0 10 16,-2 0-12-16,0-4 21 15,-2-8-15-15,0 0 4 16,-5-1 1-16,-2 1-17 16,0-2 0-16,0-1 15 15,0 3-14-15,0-2 11 16,0 0 0-16,-7 2-5 15,-5 0 22-15,2 4 12 16,-6 0-24-16,3 6-12 0,-6 2 8 16,4 0-26-1,-1 0 7-15,3 2 4 0,3 3-132 16,2 0-64-16,4-3-358 16</inkml:trace>
  <inkml:trace contextRef="#ctx0" brushRef="#br0" timeOffset="156656.75">15124 12773 100 0,'0'0'184'0,"0"0"-120"0,0 0-54 16,0 0 4-16,0 0-5 15,0 0-9-15,0 0 0 16,-21 24 7-16,17-16 36 16,2 1 38-16,0-4 7 15,0 4-13-15,-2-2 42 0,1 1-46 16,1 3-6-1,2 0 10-15,0 2-23 0,0-1-6 16,0-1-43-16,0 1 30 16,7 2-31-16,5-4-4 15,0 3 15-15,4-4-10 16,-3 3 3-16,3-7 0 16,0 1-12-16,-1-4 13 15,-1-2-13-15,-1 0 15 16,-2 0-18-16,0 0 18 15,0-13-6-15,-4 0-3 16,2-1 1-16,-5 0 12 0,1 2-12 16,-3-1 16-16,-2 1-10 15,0 2 34-15,0-4-41 16,0 3 39-16,-9-1-38 16,-4-1 41-16,-1 3-3 15,1 3-19-15,-3 0 10 16,1 3-29-16,-1 4-2 15,1 0 15-15,-1 0-28 16,3 6 17-16,3 2-11 16,4 1-32-16,4-2-78 15,2-3-123-15,0-1-558 0</inkml:trace>
  <inkml:trace contextRef="#ctx0" brushRef="#br0" timeOffset="157265.24">15559 12876 228 0,'0'0'159'0,"0"0"-130"0,0 0 365 15,0 0-192-15,0 0-102 16,0 0-47-16,0 0-17 16,28 83-2-16,-22-66-21 15,-4 1 6-15,-2 0-2 16,0-1-11-16,0-3 5 15,0 3-22-15,-2-5-1 16,-6 0-7-16,2-6-59 16,-1 0-136-16,3-6-471 0</inkml:trace>
  <inkml:trace contextRef="#ctx0" brushRef="#br0" timeOffset="157564.62">15487 12772 434 0,'0'0'740'0,"0"0"-399"16,0 0-154 0,0 0-70-16,0 0 7 0,0 0-123 15,0 0-2-15,0 24-214 16,0-23-302-16</inkml:trace>
  <inkml:trace contextRef="#ctx0" brushRef="#br0" timeOffset="169870.95">15737 12548 208 0,'0'0'160'0,"0"0"-105"0,0 0-48 16,0 0-4-16,0 0 4 15,0 0 234-15,0 13-101 16,0-10-24-16,0-1 14 16,0 3-75-16,0-3 3 15,0 1-28-15,0 2 74 16,0-3-51-16,0 2 41 15,0-2-43-15,0-2 32 16,0 2-27-16,3-2-41 16,4 0 21-16,3 0-30 15,1 0 51-15,3 0-41 16,1 0-7-16,-1 0 9 16,-1 0-10-16,-1 0-6 0,-1 0-2 15,-3 0 3 1,2 0 10-16,-2 0-26 0,1 0-52 15,3-7-48-15,-4-2-227 16,1-2-559-16</inkml:trace>
  <inkml:trace contextRef="#ctx0" brushRef="#br0" timeOffset="170818.17">15751 12610 139 0,'0'0'138'0,"0"0"-75"0,0 0-62 0,0 0-2 16,0 0 12-16,0 0-2 15,0 0 262-15,-4 5-122 0,4-1-42 16,0-2-35-1,0-2-45-15,0 1-9 0,-3 2-36 16,3-1 11-16,0 4 1 16,0-2 12-16,0 1 1 15,0 4 37-15,0-1 6 16,0 1 23-16,0 3-43 16,9-1 16-16,-3-2-28 15,1 3 6-15,0-7-22 16,-2 1 24-16,-1 0-25 15,-2-2 16-15,2 2 13 16,-1-2-30-16,-1 0 0 16,0 0 25-16,-2 0-37 15,0-1 31-15,0-2-36 16,0 1 34-16,0-2 6 0,0 0 14 16,4 0-8-16,4 0 3 15,-2 0-21-15,1 0-22 16,-1 0 22-16,-2 0-37 15,4 0 32-15,1 0-15 16,-1 0 8-16,4 0 1 16,-1 0 0-16,-1 0 13 15,2 0-26-15,-1 0 26 16,1 0-44-16,-1 0 34 16,-1 6-17-16,2 6 17 15,-1 0-5-15,0 2 2 0,-2 2 0 16,0 0-7-1,-5 1 20-15,1-2-28 0,-3 2 26 16,-2 1-36-16,0-2 39 16,0 1-28-16,0 2 24 15,0-4-10-15,0-1 20 16,-2-2-20-16,-3-1 35 16,1-7-6-16,-2-2 83 15,-1-2-52-15,-5 0 50 16,-1 0-96-16,-1 0 49 15,1-2-19-15,0-2 0 16,0 0 22-16,4 0-50 16,-1 0-3-16,2 2 11 15,3 0-29-15,3 2 29 0,0-2-48 16,2 2 42-16,0-16-37 16,2 1-117-16,7-3-401 0</inkml:trace>
  <inkml:trace contextRef="#ctx0" brushRef="#br0" timeOffset="171868.19">16090 12689 58 0,'0'0'137'0,"0"0"-35"0,0 0-66 15,0 0-7-15,0 0-23 16,0 0 6-16,0 0 0 16,-3 57-11-16,3-50 12 15,0-1 141-15,0 0-34 16,0 2-43-16,0 0 1 15,0 2-57-15,7 3 33 16,-3-3-5-16,4 1-3 16,-4-3 22-16,2 2-32 15,-1-2 38-15,1-1-26 16,2 0 59-16,-2-3-53 0,3 1 23 16,-1-3-47-1,2-2 22-15,1 0-16 0,-3 0-35 16,2 0 1-16,-1 0 18 15,-1 0-33-15,1 0 36 16,-4 0-46-16,-1-4 46 16,1-1-20-16,-3 2 21 15,0-2 8-15,-2 0 14 16,2-2-46-16,-2 2 0 16,0-5 31-16,0-3-44 15,0 1 32-15,0 1-38 16,-6-1 38-16,-3 0-2 15,-3 1 23-15,2-1-18 16,-2 2 35-16,-1 2-50 16,0 0 20-16,-1 0 5 0,1 2-51 15,-1 2 42-15,1 2-21 16,1 2-2-16,2 0 0 16,-1 0 0-16,1 0 13 15,2 0-29-15,1 6 29 16,1 2-54-16,4 1-23 15,2-4-139-15,0 2-155 16,0-6-668-16</inkml:trace>
  <inkml:trace contextRef="#ctx0" brushRef="#br0" timeOffset="172484.53">16172 12864 191 0,'0'0'161'0,"0"0"-128"0,0 0 148 0,0 0 180 16,0 0-147-16,0 0-104 16,0 0-21-16,-29 59-28 15,25-48-45-15,0 1 26 16,-2 0-30-16,4 1 90 15,2 1-93-15,0 1 31 16,0-1-40-16,0 1 38 16,0-1 2-16,12-2-24 15,3 3 14-15,3-1-20 16,4-2 9-16,0 0 9 16,-1-4-48-16,-1 0 42 15,0-4-19-15,-2-4-2 16,-1 0 14-16,1 0 2 15,-3-15-4-15,-1-6-26 0,-3-1 35 16,-3-5-42-16,-4 1 43 16,-4 3-33-16,0 0 20 15,0 6 40-15,-8 0 10 16,-7 7-9-16,-3 5 11 16,1 3-61-16,-6 2 5 15,3 0 27-15,1 0-62 16,-2 10 38-16,6-1-18 15,5 0-159-15,4-6-192 0</inkml:trace>
  <inkml:trace contextRef="#ctx0" brushRef="#br0" timeOffset="173165.03">16611 12939 342 0,'0'0'62'0,"0"0"-39"0,0 0 387 0,0 0-132 16,0 0-142-16,0 0-89 16,0 0 48-16,-2 87-95 15,2-70 42-15,0 4-41 16,0 2 38-16,0-4-24 15,0-1-15-15,0-4 4 0,0-2 14 16,0-3-36-16,0-6 31 16,0-1-39-16,0-2 10 15,0 0-16-15,0-14-129 16,0-3-952-16</inkml:trace>
  <inkml:trace contextRef="#ctx0" brushRef="#br0" timeOffset="173503.33">16509 12801 329 0,'0'0'401'15,"0"0"180"-15,0 0-328 16,0 0-109-16,0 0 16 16,0 0-112-16,0 0 31 15,0 31-69-15,0-30-20 16,0 1 15-16,0 2-5 0,6 0 0 15,3 0-184 1,1-1-452-16</inkml:trace>
  <inkml:trace contextRef="#ctx0" brushRef="#br0" timeOffset="186121.12">17003 12855 337 0,'0'0'68'0,"0"0"-31"0,0 0 367 15,0 0-139-15,0 0-119 16,0 50-40-16,0-47 78 16,0-2-121-16,0 2 62 15,0-3-64-15,0 1 24 16,0 2-61-16,0-1 17 15,0 2 3-15,0-3-38 16,0-1 68-16,0 2-33 16,0-2 119-16,0 0-88 0,0 0 84 15,0 0-79-15,0 0 50 16,0 0-44-16,0 0-38 16,0 0-3-16,0 0-20 15,0 0-44-15,0 0 31 16,0 0-40-16,0 0-129 15,5 0-167-15,4 0-204 16,2-7-63-16</inkml:trace>
  <inkml:trace contextRef="#ctx0" brushRef="#br0" timeOffset="186559.39">17238 12946 307 0,'0'0'123'0,"0"0"568"0,0 0-351 0,0 0-197 0,0 0 44 15,0 0-89-15,0 0-8 16,10 46-65-16,-5-44-2 16,0 0-3-16,-1-1-1 15,3 2-38-15,-1-1 41 16,1-2-59-16,7 0-128 16,-3-6-177-16,2-6-887 0</inkml:trace>
  <inkml:trace contextRef="#ctx0" brushRef="#br0" timeOffset="186755.13">17414 12951 332 0,'0'0'91'0,"0"0"660"15,0 0-574-15,0 0-32 16,0 0-52-16,0 0 6 15,0 0-71-15,38 37-28 16,-25-40-18-16,1-6-295 16,-4-3-799-16</inkml:trace>
  <inkml:trace contextRef="#ctx0" brushRef="#br0" timeOffset="187009.64">17632 12922 333 0,'0'0'90'15,"0"0"-73"-15,0 0 567 16,0 0-461-16,0 0 10 16,0 0-68-16,2 118 9 15,3-96-52-15,-3-4 17 16,2-2 2-16,-2-4-41 0,1-2 3 15,0-4 17-15,-1-4-40 16,0-2 13-16,0 0-75 16,0-10-303-16</inkml:trace>
  <inkml:trace contextRef="#ctx0" brushRef="#br0" timeOffset="187204.38">17657 12775 502 0,'0'0'66'0,"0"0"480"0,0 0-387 16,0 0-117-16,0 0-42 15,0 0-503-15</inkml:trace>
  <inkml:trace contextRef="#ctx0" brushRef="#br0" timeOffset="187594.79">17813 12619 224 0,'0'0'151'16,"0"0"-93"-16,0 0 339 16,0 0-133-16,0 0-196 15,0 0 81-15,0 0-88 0,17 36 44 16,4-36-70-16,1 0 20 16,1 0-43-1,-2 0-11-15,0 0-1 0,-1-6-24 16,-5-4-95-16,-6 2-439 0</inkml:trace>
  <inkml:trace contextRef="#ctx0" brushRef="#br0" timeOffset="188102.7">17830 12665 204 0,'0'0'167'0,"0"0"-127"0,0 0-11 16,0 0 283-16,0 0-184 16,0 0-6-16,0 0-77 15,-11 100 33-15,18-93-77 16,5-4 42-16,1 1-36 15,-1-2 5-15,5 1-11 16,-5-3 11-16,2 3 4 16,-1 1-3-16,1 1-26 15,-1 0 41-15,-1 3-11 16,1 2-10-16,0 3 35 16,1 1-24-16,-3 4 156 0,0-1-122 15,-4 3-40-15,-5 1 11 16,-2 1-17-16,0-2 26 15,0-2-25-15,-6-3 58 16,-6-3-45-16,1-4 35 16,-2-3-31-16,1-5 36 15,1 0 4-15,3 0-58 16,-2 0 3-16,4-6 19 16,1-1-56-16,3 4 26 15,2-1 2-15,0-8-165 16,0 0-52-16,2-2-178 0</inkml:trace>
  <inkml:trace contextRef="#ctx0" brushRef="#br0" timeOffset="188601.8">18094 12668 258 0,'0'0'137'0,"0"0"-111"0,0 0 283 0,0 0-185 16,0 0 54-16,0 0-61 16,0 0 19-16,-3 97-54 15,3-78-8-15,7-2-3 16,5 0-15-16,1-5 23 16,3-3-64-16,-1-5 71 15,1-1-85-15,-1-3 59 16,1 0-59-16,-1 0 41 15,1-9-16-15,-1-5-17 16,-4-2 1-16,-4-4 14 16,-2-2-48-16,-3-2 51 0,-2 0-55 15,0 4 47-15,0 0-38 16,0 6 23-16,-7 2-4 16,-2 6 0-16,-4 2 6 15,0 4-13-15,-3 0-82 16,-11 0-21-16,4 0-195 15,6 4-360-15</inkml:trace>
  <inkml:trace contextRef="#ctx0" brushRef="#br0" timeOffset="189483.41">18131 12891 52 0,'0'0'123'0,"0"0"-77"0,0 0-22 0,0 0 38 0,0 0 5 15,0 0-40-15,0 0-11 16,-4 73-7-16,4-57 80 15,0-4 77-15,0 0-76 16,0-2-57-16,4 0 58 16,6 2-16-16,-2-2 15 15,3 2 4-15,3-2-57 16,1 0 81-16,1-1-98 16,2-4 67-16,0-1-74 15,2-2 28-15,-3-2-40 16,2 3 23-16,-6-3-18 0,1 0 2 15,-6 0-16 1,3 0 31-16,-5 0-38 0,4 0 47 16,-6-7-48-16,3 0 37 15,-3-2-27-15,-2 3 7 16,4-2-1-16,-4 2 0 16,0 0-3-16,0 0-7 15,-2-2 20-15,0 2-46 16,0-2 52-16,0 0-32 15,0 0 27-15,0-3-11 16,0 4 0-16,-2-1 7 16,-2-3-14-16,-2 4-3 15,2-1 4-15,0 0-61 0,-1-1 67 16,3 4-37-16,-4 1 36 16,0 1-5-16,0 1 6 15,-1 2 10-15,-1 0 2 16,-2 0-1-16,-1 0-2 15,3 0 56-15,-1 0-65 16,0 0 52-16,2 2-52 16,1 1 35-16,-4 1-24 15,4-1-1-15,-3 4 8 16,0-1-1-16,0 2-34 16,2-2 37-16,3 1-58 15,2-4-15-15,0-1-100 16,-1-2-616-16</inkml:trace>
  <inkml:trace contextRef="#ctx0" brushRef="#br0" timeOffset="195098.3">14946 13578 324 0,'0'0'85'0,"0"0"-69"0,0 0 504 0,0 0-251 0,0 0-140 16,0 0 6-16,2 9-45 15,-2-9 21-15,0 0-86 16,0 0 65-16,0 0-90 15,0 0 56-15,0 0-55 16,0 0 42-16,0 0-28 16,0 0-7-16,0 0 3 15,-5 0 9-15,-7 6-40 16,-5 8 43-16,-2 3-49 16,-1 5 49-16,5 2-42 15,1 2 38-15,5 4-1 16,7 0 23-16,2 0-40 15,0-2 37-15,2-5-37 16,13-6 68-16,3-3-60 16,0-6 54-16,0-1-63 0,-2-4 64 15,-3-1-34-15,-2-2-11 16,-2 0 4-16,0 0-9 16,-5 0-28-16,0 0 43 15,1 0-37-15,-3 0 33 16,-2 0-8-16,3 0-2 15,-1 0 66-15,0 0-38 16,1-5-42-16,-3 5 5 16,2-3 23-16,-2 3-58 15,0 0 48-15,0 0-50 16,0 0 47-16,0 0-31 16,0 0 17-16,2 0-2 15,2 0 0-15,5-2-57 0,16-4-155 16,-3 0-133-16,1 0-331 15</inkml:trace>
  <inkml:trace contextRef="#ctx0" brushRef="#br0" timeOffset="199220.58">18492 11618 162 0,'0'0'959'0,"0"0"-445"0,0 0-333 0,0 0 61 16,0 0-25-16,0 0 21 16,-17 6-171-16,17-12 38 15,0 1-99-15,0 0 41 16,0 3-38-16,0 2-8 16,0 0-1-16,0 0-12 15,0-2-94-15,0-12-384 16,0 2 4-16,2-4-428 0</inkml:trace>
  <inkml:trace contextRef="#ctx0" brushRef="#br0" timeOffset="199391.12">18475 11388 1137 0,'0'0'368'0,"0"0"-161"16,0 0-53-16,0 0-15 15,0 0-139-15,0 0 0 16,0 0-8-16,9 0-135 16,11-5-211-16,2-2-659 0</inkml:trace>
  <inkml:trace contextRef="#ctx0" brushRef="#br0" timeOffset="205459.45">15398 13939 114 0,'0'0'893'0,"0"0"-647"0,0 0-161 16,0 0 30-16,0 0-69 15,0 0 22-15,0-79-59 16,0 61 41-16,-2 4-49 15,0 2 33-15,0 6-34 16,0 1 56-16,2 5-4 16,0 0-52-16,0 0 0 0,0 0 15 15,0 0-42 1,0 20 27-16,0 3-26 0,0 9 52 16,0 6-26-16,6 6 2 15,1-2 5-15,0-1 27 16,-1-6-25-16,-3-7 14 15,1-7-22-15,-2-9 66 16,-2-4-51-16,0-6 7 16,2-2-17-16,-2 0 69 15,0 0-12-15,0 0-44 16,0 0 2-16,5-10-1 16,4-9-40-16,8-19-206 15,0 4-87-15,-5 0-482 0</inkml:trace>
  <inkml:trace contextRef="#ctx0" brushRef="#br0" timeOffset="205818.95">15570 13858 375 0,'0'0'356'0,"0"0"-57"16,0 0-111-16,0 0-20 15,0 0-83-15,0 0 44 16,0 0-82-16,15 124 72 15,4-100-65-15,3-1 41 16,5-5-52-16,4-4 46 16,0-4-2-16,-4-2-77 15,-3-4 15-15,-6-4-3 0,-5 0-5 16,-3 0 8-16,-2-4-27 16,-1-14 19-16,-5 0 2 15,-2-10-7-15,0 0-12 16,-9-2 10-16,-13-3 13 15,-7 4-46-15,-5 2 56 16,-1 3-45-16,4 5 30 16,2 10-36-16,4 9 27 15,8 0-9-15,3 2 0 16,5 17 9-16,9 2-25 16,5 9-106-16,19-6-93 15,5-4-368-15</inkml:trace>
  <inkml:trace contextRef="#ctx0" brushRef="#br0" timeOffset="206317.8">16226 13941 227 0,'0'0'603'0,"0"0"-418"0,0 0-52 0,0 0-48 16,4 102-11-16,-4-83-17 15,0-2-49-15,0-7 34 0,0-3-27 16,0-2 113 0,0-5-23-16,-2 0-18 0,-5-18-71 15,2-4 32-15,1-5-23 16,2-1-23-16,2 1-4 15,0 3 26-15,0 5-51 16,0 5 48-16,0 8-49 16,2 6 34-16,9 0-15 15,7 6 9-15,5 13 0 16,1 11 3-16,5 1 14 16,-1-3-34-16,5 3 34 15,-5-13-40-15,-2-1 37 16,-5-8-28-16,-5-6 28 15,-10-3 39-15,-1 0 114 16,-5-5-55-16,0-15-37 0,0-2-66 16,0-5 31-16,-2 4-6 15,-3-1-50-15,1 4 33 16,4-1-34-16,2-7-112 16,15 5-257-16,4 0-452 0</inkml:trace>
  <inkml:trace contextRef="#ctx0" brushRef="#br0" timeOffset="206630.65">16649 13926 413 0,'0'0'402'0,"0"0"-84"0,0 0-142 0,0 0 12 16,47 122-96-1,-25-101 1-15,0-7-40 0,3-4 20 16,-3-7 11-16,-3-3-38 15,-7 0 32-15,-1 0-58 16,-1-3 50-16,-2-14-50 16,-3-2-34-16,-5-5 42 15,0-3-25-15,0 0 16 16,-17-2 40-16,-8 5 83 16,-4 7-67-16,0 3 15 15,0 9-82-15,2 5 17 16,6 0-9-16,9 10-32 15,5 12-5-15,7-5-9 16,7-3-260-16,13-5-283 16,4-9-911-16</inkml:trace>
  <inkml:trace contextRef="#ctx0" brushRef="#br0" timeOffset="206850.2">17017 13906 413 0,'0'0'411'16,"0"0"-48"-16,0 0-163 16,0 0 6-16,22 105-60 15,-20-79-63-15,0 1-2 16,-2-2-80-16,0-6 10 16,3-2 25-16,-3-5-66 15,0-7 30-15,0-5-57 0,0-5-182 16,-7-12-136-16</inkml:trace>
  <inkml:trace contextRef="#ctx0" brushRef="#br0" timeOffset="207433.09">16876 13950 398 0,'0'0'832'0,"0"0"-565"16,0 0-21-16,0 0-143 15,0 0-8-15,0 0-69 0,0 0 24 16,74 12-28-16,-38-19-22 16,0-2-45-16,-3 4-96 15,0 5 81-15,-4 0-52 16,-4 0 72-16,-3 12-25 16,0 2 59-16,-1 3 6 15,-4 3 33-15,-5 1 2 16,-6 1-26-16,-6-3-18 15,0-2 31-15,0-4-42 16,-2-8 46-16,-7-5-23 16,2 0-3-16,0-17 51 15,5-5-10-15,2-6-35 16,0-2-4-16,0 2 25 16,11 2-54-16,5 5 44 0,0 1-43 15,1 6 43 1,2 2-25-16,-4 7 8 0,1 5 0 15,-3 0-1-15,3 0-5 16,1 17 5-16,1 2-70 16,3 6 57-16,0 0 14 15,0 0-8-15,-4-1 16 16,-5-3 15-16,-6-3 18 16,-6-4-6-16,0-1 48 15,-11-3-14-15,-11-3 75 16,-7-2-93-16,-2-5 107 15,2 0-68-15,0 0 25 16,6-5-71-16,6-4 5 16,3 1-25-16,10 2-9 15,4-1-30-15,0 2-31 0,20-13-175 16,7 0-279-16,0 1-161 16</inkml:trace>
  <inkml:trace contextRef="#ctx0" brushRef="#br0" timeOffset="207717.27">17763 13738 342 0,'0'0'88'0,"0"0"648"0,0 0-561 0,0 0 37 15,0 0-78-15,0 0 11 16,0 0-106-16,-77 34 36 15,77-18-50-15,0 4 3 16,2 4 20-16,13 4-48 0,6 2 6 16,1 2 28-16,0 3-42 15,-2-3 29-15,-2 0-21 16,-9-5 49-16,-7 1 24 16,-2-1-30-16,-6-1-41 15,-19-1-1-15,-15-13-1 16,2-1-137-16,11-11-559 0</inkml:trace>
  <inkml:trace contextRef="#ctx0" brushRef="#br0" timeOffset="213446.62">15340 14708 235 0,'0'0'156'0,"0"0"-100"0,0 0-50 0,0 0 511 16,0 0-356-16,0 0-37 16,0 0-55-16,0 9 26 15,-4-18-64-15,2-3 28 16,-3 7-21-16,-1-7-9 16,-6 5 24-16,1-6-53 15,-4 4 13-15,-1-1 20 16,-4 3-37-16,0-4 18 15,0 5-27-15,0 4 29 0,-2 2-16 16,2 0 5-16,-1 0 11 16,4 2-32-16,-1 15 32 15,5 0-54-15,1 5 57 16,6 2-38-16,-1 2 38 16,7 4-19-16,0-3 0 15,0 1 1-15,2-5 5 16,11 4 12-16,3-5-36 15,3-2 40-15,-2-3-48 16,3-3 43-16,0 1-34 16,-2-10 28-16,0-5-11 15,-3 0 0-15,1 0 15 16,-3 0-34-16,3 0 39 0,2 0-50 16,-2 0 10-1,1 0 19-15,-1 3-37 0,-1 1 31 16,1 6 4-16,-1-2 0 15,-1 2-10-15,-1 2 22 16,-1-1-28-16,-4 6 36 16,-1-5-47-16,-5 2 48 15,-2 1-36-15,0 2 36 16,0-7-4-16,-13 2 29 16,-3-4-12-16,-3-2 42 15,-6-1-21-15,-4-5 73 16,-2 0-84-16,-3 0 57 15,1-5-52-15,-1-7 63 16,8 2-62-16,3 0 12 16,5-2-13-16,7 6-34 0,5 3-24 15,4-2 48-15,2 5-75 16,0 0 39-16,4-4-143 16,27-6-175-16,0-3 4 15,1-1-794-15</inkml:trace>
  <inkml:trace contextRef="#ctx0" brushRef="#br0" timeOffset="213811.58">15439 14770 367 0,'0'0'69'0,"0"0"621"0,0 0-476 16,0 0-168-16,0 0 17 16,0 0-56-16,0 0 79 15,0 122-67-15,0-85 43 16,11-4-49-16,4-7 24 16,1-6-2-16,4-8-35 15,-2-7 48-15,0-5-48 16,-3 0 88-16,-1-10-75 15,-1-8 45-15,-1-3-56 16,-4 0 30-16,-1-1-16 0,-3 2-14 16,-2 2 7-16,-2 0 10 15,0 2-38-15,2 1-80 16,1-6-63-16,2-4-200 16,-1 8-421-16</inkml:trace>
  <inkml:trace contextRef="#ctx0" brushRef="#br0" timeOffset="214327.18">15662 14762 329 0,'0'0'222'16,"0"0"-53"-16,0 0-26 16,0 0-60-16,0 0 17 15,35 126-28-15,-28-99-28 16,-3-5-2-16,-1-4-28 16,1-6 37-16,-1-4-45 15,-1-7 85-15,0-1-4 16,0 0 9-16,0-7-87 0,-2-12 17 15,2-8-17-15,0-4-2 16,-2 4-14-16,0 3 14 16,3 2-35-16,-3 10 49 15,0 0-42-15,0 5 37 16,0 7-32-16,4 0 16 16,1 7 0-16,0 10-8 15,3 8 21-15,3-1-28 16,1 2 37-16,1-9-44 15,3-3 37-15,1-3-30 0,1-10 21 16,-1-1-6 0,4 0 6-16,-5-14 5 0,1-7-22 15,-3-2 17-15,-1-3-30 16,-2 5-32-16,-2-4 54 16,-2 8 1-16,-3 4 1 15,-2 1 32-15,1 8 23 16,-1 2 15-16,0 2-53 15,3 0-17-15,0 14 21 16,-1 8 6-16,2 9-21 16,-1 1 33-16,1 4-38 15,4-7 33-15,0 5-15 16,4-11-18-16,4-1-1 16,11-9-16-16,-7-10-123 15,1-3-441-15</inkml:trace>
  <inkml:trace contextRef="#ctx0" brushRef="#br0" timeOffset="214743.28">16194 14995 449 0,'0'0'568'0,"0"0"-244"0,0 0-87 0,0 0-35 0,0 0-60 15,0 0-39-15,0 0-81 16,-28-80-2-16,28 56 15 15,0 3-52-15,0 2 37 16,0-2-27-16,4 6 14 16,0-2-1-16,3 3-3 15,2 5 6-15,2 0-18 16,0 9-11-16,5 0 3 0,-1 0-39 16,4 0 50-16,-2 18-52 15,1 5 58-15,-1 0-27 16,-1 5 24-16,-1 2-13 15,-1 0 32-15,-7 2-41 16,-3-7 58-16,-4 3-33 16,0-11 15-16,0 0 56 15,-13-7-29-15,-5-3 30 16,1-7 5-16,-2 0-42 16,1 0 20-16,1-11-48 15,1-1 14-15,3 1 4 16,4-1-50-16,7 7 17 0,2-7-67 15,0 3-401-15,4-2-868 16</inkml:trace>
  <inkml:trace contextRef="#ctx0" brushRef="#br0" timeOffset="-214554.7">16607 15061 316 0,'0'0'1069'0,"0"0"-735"0,0 0-127 0,0 0-1 16,0 0-104-16,124-14-43 15,-92 1-33-15,-1 4-9 0,-4-3-34 16,-1-13-140-16,-7 4-87 16,-9-5-389-16</inkml:trace>
  <inkml:trace contextRef="#ctx0" brushRef="#br0" timeOffset="-214398.77">16671 14829 935 0,'0'0'545'0,"0"0"-322"16,0 0-1-16,0 0-12 16,0 0-117-16,0 0-30 15,0 0-45-15,9 0-16 16,34-8-2-16,-6-2-164 0,1-6-567 15</inkml:trace>
  <inkml:trace contextRef="#ctx0" brushRef="#br0" timeOffset="-213588.23">17278 14694 232 0,'0'0'172'0,"0"0"-134"0,0 0 670 0,0 0-445 16,0 0-72-16,0 0 15 16,0 0-73-16,-9 40-21 15,9-37-103-15,0-3 72 16,0 0-72-16,9 0 13 15,11 0-4-15,-1 0 1 0,4 0-18 16,-5 0 1 0,-5 0-2-16,-1-3-62 0,-10-1-153 15,-2 0-183-15,0 4-290 16</inkml:trace>
  <inkml:trace contextRef="#ctx0" brushRef="#br0" timeOffset="-212439.02">17313 14696 36 0,'0'0'84'0,"0"0"37"0,0 0-39 16,0 0-20-16,0 0-62 15,0 0 19-15,0 0 189 16,0 26 16-16,0-18-28 16,0-1-56-16,0-2-12 15,0-3-90-15,0 3 1 16,0-2-16-16,0 6-35 15,0 0 27-15,-2 4 4 16,2 4-12-16,0 2 5 16,0 1-7-16,0 2 13 15,2 0-36-15,8-1 37 0,0-2-41 16,-1-5 37 0,-2-1-30-16,0-8 30 0,-3-3-8 15,1-2 9-15,-1 0 3 16,0 0 4-16,1-7-10 15,-2-6-26-15,-1 3 29 16,0 1-42-16,0 2 45 16,2 0-33-16,-1 2 25 15,1 3-11-15,0 0 0 16,1 2 0-16,2 0-6 16,-1 0 1-16,3 0-19 15,0 4 21-15,3 6-8 0,0 4 12 16,2 4-1-16,1 3 0 15,-1 5 0-15,-1 1-2 16,-2 5 17-16,-1-8-34 16,-6 2 31-16,-4-4-34 15,0-5 39-15,0-3-28 16,0-5 22-16,-4 0-2 16,-8-5 21-16,-3-3-24 15,-1-1 45-15,1 0-38 16,-1 0 70-16,3 0-67 15,2-5 53-15,1 2-55 16,4 1 35-16,1 2-35 16,3-4-8-16,2 4-1 0,0 0 8 15,0-4-26 1,2-10-112-16,11 0-36 16,-1-1-396-16</inkml:trace>
  <inkml:trace contextRef="#ctx0" brushRef="#br0" timeOffset="-212056.19">17585 14766 199 0,'0'0'645'0,"0"0"-431"0,0 0-45 0,0 0-7 0,0 0-82 16,0 0-16-16,-19 103-52 16,19-81 50-16,15-2-50 15,3-4 33-15,3-7-33 16,2-6 45-16,-3-3-33 16,3 0 6-16,-6-3 16 15,-1-17-46-15,-3 1 0 16,-1-3 25-16,-8-2-35 15,-1-2 37-15,-3-2-27 16,0 3 0-16,-7 2 56 16,-7 4-18-16,1 6-37 15,-1 4-1-15,3 9-13 0,3 0-8 16,-4 0-237-16,6 4-82 16,1 4-571-16</inkml:trace>
  <inkml:trace contextRef="#ctx0" brushRef="#br0" timeOffset="-211775.71">17657 14982 160 0,'0'0'191'15,"0"0"112"-15,0 0-88 16,17 101-4-16,-1-79-32 16,2-3-61-16,0-10 18 15,0-1-79-15,-3-4 48 16,1-4-59-16,-3 0 45 0,-2 0-33 15,-1-8-2-15,-4-4-6 16,-4-4-47-16,-2-4 34 16,0-3-30-16,0-3 93 15,-16 3-93-15,-3 3 8 16,-4 8 4-16,-2 9-17 16,3 3-2-16,0 0-13 15,6 6 11-15,10 3-139 16,4-3-67-16,2-6-315 0</inkml:trace>
  <inkml:trace contextRef="#ctx0" brushRef="#br0" timeOffset="-211355.91">18060 14488 314 0,'0'0'111'0,"0"0"76"0,0 0 137 0,0 0-164 16,0 0 1-16,0 0-73 15,0 0 57-15,-64 64-30 0,55-41-1 16,2 6-9-16,2 7-55 16,3 8 27-16,2 11-76 15,0 1 75-15,4 2-67 16,13-2 25-16,0-8-25 16,3-8 16-16,1-10 0 15,-2-8-16-15,-1-5-14 16,-1-12 25-16,-3-3-32 15,1-2 12-15,4-12-102 16,-3-16-294-16,-3 3-993 0</inkml:trace>
  <inkml:trace contextRef="#ctx0" brushRef="#br0" timeOffset="-211071.58">18236 14656 221 0,'0'0'177'16,"0"0"384"-16,0 0-338 16,0 0-63-16,0 0-22 15,0 0-85-15,0 105 64 16,0-73-83-16,3 0 43 15,-1 4-53-15,2-2 41 0,-2-2-28 16,0-4-37 0,3-8 0-16,2-7 22 0,0-7-48 15,6-6-7-15,13-9-126 16,-1-14-413-16,-2 0-497 0</inkml:trace>
  <inkml:trace contextRef="#ctx0" brushRef="#br0" timeOffset="-210740.99">18395 14704 409 0,'0'0'566'16,"0"0"-394"-16,0 0 34 16,0 0-109-16,-25 112 23 15,25-77-77-15,0 1 35 0,0 0-35 16,12-9-7-16,5-2 33 15,5-5-63-15,5-7 29 16,7-10 16-16,-1-3 18 16,0 0-51-16,1-14-29 15,-5-7 33-15,-7-5-18 16,-5-1 2-16,-7-5 7 16,-10-1-21-16,0 4 31 15,-7-3-46-15,-15 10 52 16,-5 5-58-16,-4 11 46 15,0 6-31-15,0 0 14 16,4 6-35-16,6 6-167 0,11-10-360 16</inkml:trace>
  <inkml:trace contextRef="#ctx0" brushRef="#br0" timeOffset="-210479.44">18590 14464 1273 0,'0'0'397'0,"0"0"-280"16,0 0 60-16,0 0-113 16,135-6 35-16,-84 30-85 15,2 10 4-15,1 4-8 0,-1 8 21 16,-6 4-12-16,-9 8-19 15,-16 4 5-15,-13 2 23 16,-9 3-56-16,-16 8 3 16,-10-18-106-16,-1-15-356 0</inkml:trace>
  <inkml:trace contextRef="#ctx0" brushRef="#br0" timeOffset="-202645.91">17035 16168 195 0,'0'0'185'0,"0"0"-125"0,0 0 512 15,0 0-327-15,0 0-106 16,0 0-53-16,0 11 13 15,0-11-62-15,0-2 20 16,0-3 6-16,0 1-34 16,0 1 25-16,0-2-17 15,0-1 111-15,0 2-88 16,0-1 38-16,0 2-33 16,0-6 46-16,0 9-46 15,0-5-14-15,0 5 23 16,0-4-57-16,0 4 8 0,0 0 8 15,0 0-42-15,0 0 24 16,0 0-30-16,0 4 1 16,2 13 14-16,2 10 18 15,1 1-12-15,2 9-10 16,-3-4 35-16,3 4-34 16,-1-5 33-16,1-2-44 15,0-7 34-15,-1 0 1 16,-1-5-7-16,-1-4 7 15,-2-2 23-15,0-4-44 16,-2-2 30-16,4-2-8 16,-4-4 17-16,0 0-30 15,2 0 49-15,0 0-28 0,0 0 62 16,4 0-25 0,1-8-67-16,5 1 0 0,1 4 25 15,3 3-61-15,1 0 47 16,3 0-37-16,2 0 47 15,0 0-22-15,3 0 2 16,-2 0 5-16,-4 0-4 16,-1 0 20-16,-5 0-44 15,-1 0 44-15,-5 0-44 16,-5 0 41-16,0 0-38 16,0 0 16-16,-2 0-9 15,0 0-58-15,0 0-229 16,0-4-237-16,0-4-35 15,-6-3-544-15</inkml:trace>
  <inkml:trace contextRef="#ctx0" brushRef="#br0" timeOffset="-201681.28">17051 16200 350 0,'0'0'542'0,"0"0"-231"0,0 0-85 0,0 0-51 0,0 0-10 16,0 0-50-16,0 0 11 15,-12 0-87-15,12 0 38 16,18 0-65-16,7 0-24 15,4 0 36-15,4 0-23 16,1 8 1-16,-1 2 8 16,0-2-20-16,1-2-24 15,-3-1-18-15,-2-2-81 16,-2-3 39-16,-5 0-37 16,-5 0 72-16,-5 0 26 15,-3 0 33-15,-5 0 11 16,-2 0-1-16,-2-3 9 15,0-2-18-15,0-1 46 0,0-2-33 16,0-6-14-16,-2 1 12 16,-4-6 22-16,-1-3-9 15,-2 0-9-15,2 0 39 16,-2-4-28-16,3 2 53 16,-1 2-61-16,0 1 51 15,3 6-69-15,2 3 35 16,-1-1-35-16,1 8 18 15,0 0 30-15,2 5-31 16,0 0-7-16,0 0 17 16,0 0-56-16,0 0 36 15,0 8-27-15,11 7 38 16,9 7-16-16,5 4-2 16,4 2 0-16,7 6 2 15,-1 3 18-15,5-2-42 0,-2-3 37 16,0-2-39-16,-2-6 40 15,-7-2-31-15,-2-5 23 16,-10-3-9-16,-5-5 7 16,-4 0 6-16,-6-4-26 15,-2 4 19-15,0-2-40 16,0 8 41-16,-6-1-26 16,-10 8 32-16,-1 4-13 15,-2 6 1-15,2 4-1 16,-1 8 1-16,0 0 17 0,2 1-36 15,0 1 33 1,3-7-41-16,5-3 42 16,-2-5-32-16,4-5 27 0,1-12-11 15,1-5 6-15,2-4 9 16,2-1-18-16,-2-4 12 16,2 0 143-16,-2 0-48 15,-4-9 12-15,0-5-116 16,2-7 43-16,-3-6-27 15,1 0 2-15,-2-5 61 16,2-7-52-16,-3 3 21 16,3 5-29-16,-1-1-1 15,2 9 2-15,3 7-40 16,2 9 8-16,9 7-34 16,8-3-665-16</inkml:trace>
  <inkml:trace contextRef="#ctx0" brushRef="#br0" timeOffset="-200884.19">18372 15909 411 0,'0'0'670'0,"0"0"-157"0,0 0-306 0,0 0-12 0,0 0 27 16,0 0-150-16,0 0 69 15,-2 14-120-15,24-14-3 16,7 0 4-16,-2 0-13 16,0 0-8-16,-5 0 8 15,-2 0-18-15,-4 0-34 0,-5 0-152 16,-5-3-288-16,-6-2-1 15</inkml:trace>
  <inkml:trace contextRef="#ctx0" brushRef="#br0" timeOffset="-200484.91">18363 15923 643 0,'0'0'384'0,"0"0"-186"16,0 0-91-16,0 0-5 15,0 0-57-15,0 0 35 16,-10 111-79-16,23-93 39 16,5 5-34-16,-3-11 23 0,3-3-23 15,-5-3 28 1,1-6 23-16,-1 0-15 0,3 0 2 16,-1 0-27-16,5 0-21 15,0 0 20-15,5 0-32 16,-1 4 26-16,3 18-10 15,0 4 2-15,-2 6-2 16,-6 5 0-16,-7-6 22 16,-8 3-36-16,-4-6 39 15,-2-1 69-15,-20-5 22 16,-3-4 52-16,-4-9-67 16,2 0 16-16,2-9-1 0,4 0-55 15,5 0-3 1,5 0-46-16,6-13 7 0,5 3 8 15,0-3-54 1,22-13-83-16,9-1-226 0,0 3-412 0</inkml:trace>
  <inkml:trace contextRef="#ctx0" brushRef="#br0" timeOffset="-200144.15">18831 16017 561 0,'0'0'750'0,"0"0"-574"0,0 0 9 0,0 0-80 0,0 0-36 16,0 0 20-16,-9 111-55 16,30-94 30-16,4 3-63 15,0-13 61-15,7-5-61 16,-1-2 46-16,-2 0-40 15,0-9 40-15,-2-14 12 16,-3 1-50-16,-5-6 21 16,-9-2-18-16,-5 2 56 15,-5 2-39-15,0-1 46 16,-9 9-74-16,-13 9 31 16,-3 5-32-16,1 4-16 15,2 0-36-15,-1 13-269 16,8 0-178-16,5 1-215 0</inkml:trace>
  <inkml:trace contextRef="#ctx0" brushRef="#br0" timeOffset="-199866.81">18956 16218 401 0,'0'0'287'0,"0"0"18"0,0 0-124 15,14 130-39-15,3-91-17 16,3-7-25-16,5-10-6 15,2-4-53-15,0-10 34 16,0-8-64-16,0 0 86 16,-4-5-77-16,2-16 29 15,-5-11-48-15,-5 1 23 16,-5-4 10-16,-8-6-34 16,-2 5 78-16,-7 5-11 0,-19 4 94 15,-8 10-101 1,-4 8-16-16,-2 9-23 0,2 4-19 15,2 33-2-15,10-2-64 16,8-5-631-16</inkml:trace>
  <inkml:trace contextRef="#ctx0" brushRef="#br0" timeOffset="-199318.68">19632 15895 398 0,'0'0'82'0,"0"0"486"0,0 0-367 0,0 0-3 15,0 0-92-15,0 0 46 16,-114 76-79-16,96-52 32 16,3 7 23-16,-1 9-35 15,7 4 12-15,5 11-43 16,4-2 40-16,0 10-102 15,13-5 77-15,16-5-66 16,6-4 13-16,6-9-14 16,-3-8 14-16,-1-14-9 0,-3-6-15 15,6-12-55-15,-6-18-258 16,-10-8-422-16</inkml:trace>
  <inkml:trace contextRef="#ctx0" brushRef="#br0" timeOffset="-198919.3">19745 16165 392 0,'0'0'295'0,"0"0"-170"16,0 0-19-16,0 0-67 16,0 0-4-16,0 0-33 15,0 0 103-15,87-99 5 16,-83 95 57-16,-4 4 4 16,0 0 8-16,0 0-66 15,0 0-75-15,0 0-29 16,6 8 21-16,-2 9-2 15,0 9-3-15,5 6 85 16,-1 5-60-16,4 4 22 16,-1 2-57-16,1-7 10 15,-1 1-9-15,-3-11 4 0,4-13-40 16,1-4 43-16,16-13-63 16,-4-18-103-16,-3-5-381 0</inkml:trace>
  <inkml:trace contextRef="#ctx0" brushRef="#br0" timeOffset="-198601.92">20071 16084 933 0,'0'0'313'16,"0"0"-103"-16,0 0 13 15,0 0-104-15,-13 128 35 16,13-88-88-16,17 3 34 0,10-6-68 15,6-4 40-15,8-8-27 16,1-6-29-16,0-13 15 16,1-6-16-16,-6 0-18 15,-5-23 41-15,-5-4-52 16,-9-8 34-16,-12-2-26 16,-6-4 14-16,0-3 11 15,-20 4 46-15,-11 5-30 16,-7 4-10-16,0 7 8 15,0 16-66-15,2 8 48 16,9 0-32-16,8 10-41 16,15 8-198-16,4-4-221 15,0-6-418-15</inkml:trace>
  <inkml:trace contextRef="#ctx0" brushRef="#br0" timeOffset="-198354.62">20440 15891 1187 0,'0'0'502'16,"0"0"-277"-16,0 0-93 16,0 0-16-16,0 0-87 15,123 45 47-15,-86-13-63 0,-2 12 51 16,-4 2-64-1,-4 6 28-15,-10 3-19 0,-5 3 2 16,-10-5-11-16,-2 14 0 16,-4-13-150-16,-10-15-400 0</inkml:trace>
  <inkml:trace contextRef="#ctx0" brushRef="#br0" timeOffset="-197503.92">21154 15980 550 0,'0'0'384'0,"0"0"121"0,0 0-284 0,0 0-122 15,0 0 24-15,0 0-69 16,15 107 91-16,-3-70-86 15,1 7 25-15,1 0-26 16,-1 2 27-16,-2-2 19 0,-2-3-49 16,-2-14 12-16,-1 0-61 15,-1-15 12-15,-3-2 18 16,0-6-53-16,-2-4 34 16,3 0 4-16,-3 0-2 15,0 0-1-15,0 0-2 16,0 0-16-16,0-35-134 15,0 8-443-15,-5-2-320 0</inkml:trace>
  <inkml:trace contextRef="#ctx0" brushRef="#br0" timeOffset="-197301.69">21090 16266 763 0,'0'0'809'0,"0"0"-523"15,0 0 38-15,0 0-89 16,0 0-47-16,0 0-142 16,0 0 24-16,50 10-46 15,-9-10-48-15,5 0 45 16,4 0-45-16,19-6-21 16,-13-2-316-16,-7-5-375 0</inkml:trace>
  <inkml:trace contextRef="#ctx0" brushRef="#br0" timeOffset="-196887.1">21669 15927 897 0,'0'0'695'16,"0"0"-469"-16,0 0-78 16,0 0-45-16,0 0-61 15,0 0 41-15,0 0 26 16,0 117-66-16,-11-86 57 0,-5 0-80 16,-2-4 81-1,3 5-101-15,-1-6 34 0,7-9-22 16,5-7 10-16,2-5 4 15,2-5-19-15,0 0 50 16,15 0-47-16,12 0 39 16,6-11-13-16,1 3-57 15,2 0 44-15,0 3-35 16,-5 0 21-16,-2 5-9 16,-2 0 0-16,-6 0 9 15,-5 0-24-15,-5 0-88 16,-5 0-9-16,-6-4-242 15,0-1-34-15,0-4-435 0</inkml:trace>
  <inkml:trace contextRef="#ctx0" brushRef="#br0" timeOffset="-196620.54">21848 15957 1114 0,'0'0'555'15,"0"0"-358"-15,0 0 45 16,0 0-183-16,0 0-2 16,0 0 26-16,0 0 18 15,19 137-12-15,-5-89-37 16,-1 1 34-16,1 0-84 16,-1-5-4-16,-4-3 43 0,0-15-65 15,0-2 48 1,-3-12-32-16,-1-9 8 0,2-3 0 15,6-3-137-15,0-19-250 16,1-4-634-16</inkml:trace>
  <inkml:trace contextRef="#ctx0" brushRef="#br0" timeOffset="-196333.28">22164 16040 606 0,'0'0'996'0,"0"0"-751"15,0 0-37-15,0 0-151 0,0 0 91 16,0 0-104-16,4 132 58 16,8-86-67-16,-3 6 63 15,1 3-43-15,2-5-24 16,-1-6 2-16,0-8-18 15,-2-6-30-15,-2-12 58 16,-3-4-61-16,0-11 37 16,-1-3-32-16,-3 0 13 15,0-21-52-15,0-11-307 16,-3 1-713-16</inkml:trace>
  <inkml:trace contextRef="#ctx0" brushRef="#br0" timeOffset="-195156.41">22228 15968 48 0,'0'0'248'0,"0"0"-195"0,0 0-1 0,0 0-52 0,0 0 574 16,0 0-347-16,0 0-45 15,0 10-38-15,0-12-58 16,0-6 6-16,0-3-50 15,0 4 36-15,5-2-70 16,-3 5 79-16,1 3-86 16,-1 1 49-16,2 0-49 15,1-4 28-15,1 4-17 16,6 0 2-16,1 0-28 16,2 0 40-16,1-5-58 15,-1 5 53-15,1-4-47 16,3 4 48-16,-4 0-22 15,1 0 0-15,1 0 0 0,-1 0 5 16,1 0 16 0,-1 0-42-16,2 0 42 0,-4 0-56 15,-1 0 51-15,-2 9-32 16,0-1 21-16,0 2-5 16,-2-3 1-16,0 4 15 15,0-1-32-15,-3 2 38 16,4 1-51-16,-4-3 44 15,-1 6-39-15,-1-1 43 16,-2-3-21-16,0 2 2 16,-2 0 0-16,0-6 5 15,0 2 12-15,0-2-34 0,0-5 34 16,0 8-42-16,-4-2 45 16,-9 0-40-16,-3-1 40 15,-1 7-20-15,-6-1 3 16,3-2 7-16,-2 1-18 15,2-5 34-15,-1-2-52 16,2-1 59-16,-4-5-34 16,3 0 2-16,3 0 64 15,-2 0-16-15,4-5-6 16,1 1-9-16,4 1-21 16,0 0-26-16,4 3-4 15,-7 0 16-15,4-4-367 16,2 0-897-16</inkml:trace>
  <inkml:trace contextRef="#ctx0" brushRef="#br0" timeOffset="-194222.6">23225 16272 409 0,'0'0'700'0,"0"0"-333"0,0 0-124 16,0 0-57-16,0 0-12 0,0 0-78 15,-31 16 71-15,31-16-86 16,0 0 35-16,0 0-49 16,0-4 25-16,0 1-30 15,14-2-61-15,14 1-2 16,10 2 26-16,9 2-64 15,4 0 20-15,3 0-42 16,-3 0-180-16,4 0-107 16,-9-4-217-16,-15 0-669 0</inkml:trace>
  <inkml:trace contextRef="#ctx0" brushRef="#br0" timeOffset="-193899.65">23272 16449 479 0,'0'0'750'0,"0"0"-415"0,0 0-48 16,0 0-116-1,0 0-24-15,0 0-146 0,0 0 51 16,22 36-21-16,16-34 25 16,9-2-50-16,6 0 9 15,6 0-15-15,18-14-191 16,-15-9-143-16,-6 4-883 0</inkml:trace>
  <inkml:trace contextRef="#ctx0" brushRef="#br0" timeOffset="-193017.81">23929 15973 340 0,'0'0'91'0,"0"0"205"0,0 0 372 0,0 0-430 16,0 0-38-1,0 0-18-15,0 0-7 0,-29 21-106 16,29-21 5-16,0 0-57 16,0 0-8-16,0 0 10 15,14 0-30-15,11 0 22 16,6 0 5-16,0 0 3 16,3 0-5-16,-3 0-28 15,-4-4 46-15,-6-5-65 16,-5 4 52-16,-5 0-44 15,-5 2 47-15,-2-2-22 16,-2 5 1-16,-2 0 0 16,0 0-2-16,0 0-31 15,0 5 31-15,0 7-2 16,0 6-37-16,0 6 60 0,0 6-40 16,0 2 37-16,0 4-17 15,0 4 5-15,4 4 11 16,0-4-23-16,1 4 29 15,-1-7-29-15,0-1 45 16,2-10-47-16,0-9 18 16,-2-2 18-16,1-7-18 15,-3-6 4-15,0 0 12 16,0-2-5-16,-2 0-40 16,0 0 32-16,0 0-31 15,0-16-196-15,-8-9-181 16,-3 4-457-16</inkml:trace>
  <inkml:trace contextRef="#ctx0" brushRef="#br0" timeOffset="-192836.59">23983 16284 1018 0,'0'0'584'0,"0"0"-362"0,0 0 102 0,0 0-147 15,0 0-48-15,0 0-113 16,0 0 20-16,69 0-32 16,-33 0 5-16,-2 0-18 15,12 0-142-15,-8 0-153 16,-7-12-384-16</inkml:trace>
  <inkml:trace contextRef="#ctx0" brushRef="#br0" timeOffset="-192241.79">24380 15968 396 0,'0'0'793'0,"0"0"-460"0,0 0-94 16,0 0-47-16,0 0-79 15,0 0-112-15,0 0 3 16,-13 18 33-16,17-14-14 15,11-4-17-15,3 0 24 16,5 0-23-16,1 0 4 16,-2 0-1-16,1-9 6 15,-3 1-32-15,-5 3 39 16,-1-6-59-16,-3 8 59 16,-5-1-43-16,-1 4 40 15,-3 0 19-15,0 0-10 0,3 0-27 16,0 4 1-16,-1 13 20 15,0 2-46-15,3 4 52 16,-3 8-48-16,1 0 35 16,0 4-32-16,1 5 28 15,-4 1-12-15,3 0 9 16,-3 3 5-16,2-4-22 16,4-8 37-16,0-2-44 15,1-4 45-15,-1-7-48 16,2-9 36-16,-3 2-10 15,-3-10-8-15,4-2-148 16,0 0-104-16,-6-11-356 0</inkml:trace>
  <inkml:trace contextRef="#ctx0" brushRef="#br0" timeOffset="-192039.15">24448 16249 234 0,'0'0'1022'0,"0"0"-455"0,0 0-253 16,0 0-30-16,0 0-104 15,0 0-155-15,0 0-25 16,61 9 37-16,-34-13-73 16,4 2 36-16,-2-1-113 0,12-9-211 15,-12 1-193 1,-4-4-574-16</inkml:trace>
  <inkml:trace contextRef="#ctx0" brushRef="#br0" timeOffset="-191324.09">25055 15998 277 0,'0'0'113'16,"0"0"256"-16,0 0-128 15,0 0-103-15,0 0-79 16,0 0-8-16,0 0-35 16,-22-25 34-16,6 25-24 15,1 0 37-15,-1 0-15 16,1 8 29-16,1 5 9 15,-1-4-63-15,1 5 28 0,-1 3-45 16,1 1 61-16,1 5-60 16,-1 4 43-16,3 4-49 15,3 1 43-15,3 3-24 16,2 5-19-16,3-4 17 16,0 0-2-16,6 0-32 15,9-1 51-15,5-3-32 16,5-6 6-16,6-5 36 15,0-2-44-15,2-9 19 16,1-2-1-16,-1-8-2 0,-4 0-34 16,-2 0 42-1,-4-10-44-15,-6-2 38 0,-3-6-38 16,-6-5 38-16,-3 2-13 16,-5-6 8-16,0 4 11 15,0-3 129-15,-11 3-80 16,-10 2 40-16,-1 7-99 15,-5 3 32-15,-2 11-33 16,3 0-28-16,-1 0 11 16,5 20 3-16,1 6 0 15,8 1-37-15,-3 5-164 16,8-6-297-16,1-4-613 0</inkml:trace>
  <inkml:trace contextRef="#ctx0" brushRef="#br0" timeOffset="-157292.65">22322 17285 143 0,'0'0'1007'0,"0"0"-773"0,0 0-103 0,0 0-13 15,0 0-73-15,0 0 50 16,-4-80-22-16,4 75 40 16,0 2-5-16,0 1 23 15,0 2-12-15,0 0-35 0,0 0-7 16,0 0-65 0,0 5 6-16,0 14 0 0,0 15-24 15,0 8 13-15,2 11 19 16,2 8-9-16,1-3 7 15,2 1 7-15,-3-10-16 16,0-5-4-16,1-11 1 16,-1-8-9-16,-2-6 9 15,-2-7-24-15,3-9 24 16,-3-3-11-16,0 0 4 16,0 0-5-16,0-11-111 15,0-3-472-15,0-4-478 0</inkml:trace>
  <inkml:trace contextRef="#ctx0" brushRef="#br0" timeOffset="-156825.88">22291 17219 209 0,'0'0'1'0,"0"0"583"0,0 0-421 0,0 0 21 0,0 0-19 15,16-108-46-15,1 90-67 16,6 4 29-16,6 1-25 15,6 13-17-15,6 0-19 16,3 0-19-16,1 23 3 16,-1-1 12-16,-4 9-25 15,-7 0 18-15,-10-4-6 16,-14 4-1-16,-9 1 34 16,0-2 58-16,-22-2 73 15,-9-1 19-15,-8-1-25 16,-1-9-2-16,1-2-79 15,3-1 2-15,5-11-48 0,6-3 10 16,7 0-35 0,7 0-3-16,11 0-6 0,0 0-26 15,23 14-307-15,3 3-395 0</inkml:trace>
  <inkml:trace contextRef="#ctx0" brushRef="#br0" timeOffset="-156483.32">23067 17652 1233 0,'0'0'338'0,"0"0"-126"0,0 0 24 0,0 0-104 16,0 0-44-16,0 0 29 15,0 0-41-15,33 8-24 16,-10-3-52-16,2-5 22 15,-4 0-12-15,2 0-20 16,-1 0 1-16,3 0-27 0,-6 0-475 16,0-9-898-16</inkml:trace>
  <inkml:trace contextRef="#ctx0" brushRef="#br0" timeOffset="-156259.56">23060 17464 1366 0,'0'0'278'0,"0"0"-20"16,0 0-56-16,0 0-101 0,0 0-87 15,0 0 12-15,0 0-19 16,119-5-14-16,-79 13-126 15,-3 3-990-15</inkml:trace>
  <inkml:trace contextRef="#ctx0" brushRef="#br0" timeOffset="-155692.9">23611 17161 61 0,'0'0'326'0,"0"0"504"16,0 0-663-16,0 0-36 0,0 0 30 16,0 0-100-1,0 0 37-15,0-7-8 0,0 26 34 16,-4 3-49-16,-8 6 34 15,1-2-26-15,-3 2-7 16,3-3-13-16,1 2-39 16,0-5 18-16,3-4-27 15,7 0 38-15,0-11-52 16,0-4 38-16,10-3-20 16,9 0 26-16,6 0-26 15,4-6-17-15,0-2 2 16,0 4 7-16,0-1-22 15,-2 0 20-15,0 5-24 16,-5 0 9-16,-4-4 6 16,-5 4-59-16,-1 0-84 0,-4 0-139 15,-6 0-232-15,-2 0-262 16</inkml:trace>
  <inkml:trace contextRef="#ctx0" brushRef="#br0" timeOffset="-155410.85">23775 17128 159 0,'0'0'892'16,"0"0"-677"-16,0 0-17 15,0 0-9-15,0 0-47 16,0 0-81-16,19 149 21 15,-9-97-11-15,4 6 30 0,-3 0-29 16,-2-4-1-16,0-9-6 16,-2-9-50-16,-3-10 22 15,1-13-19-15,-3-4 50 16,0-9-35-16,0 0 16 16,0 0-39-16,0-16-8 15,1-12-2-15,2 5-356 16,-1 2-435-16</inkml:trace>
  <inkml:trace contextRef="#ctx0" brushRef="#br0" timeOffset="-154792.09">24280 17169 59 0,'0'0'658'0,"0"0"-51"16,0 0-388-16,0 0 43 15,0 0 24-15,-119-73-102 16,90 73 21-16,2 10-116 0,3 12 2 15,4 4-42 1,4 6 12-16,8 1-24 0,6 6-17 16,2-2-5-16,2 1-8 15,17-2-14-15,6-8 23 16,6-5-31-16,0-11 26 16,2-11-22-16,-1-1 1 15,-3-6-20-15,-5-15-54 16,-5-11-27-16,-6 6 41 15,-4-6 24-15,-7 1 34 16,-2-1 12-16,0 2-9 16,0 2 18-16,0 10-5 15,0 2 11-15,0 9-2 0,0 7-5 16,0 0 5 0,0 11-26-16,9 10 22 0,2 10-20 15,3-4 20-15,-1 10-18 16,3-2 18-16,-3 6 2 15,-5-1 32-15,0 4-27 16,-8-4 81-16,0 1-46 16,0-2 19-16,-19-2-21 15,-1-7 48-15,-1-2-73 16,-2-7 20-16,0-2-35 16,4-7 1-16,1-12-10 15,5 0-229-15,8-12-888 0</inkml:trace>
  <inkml:trace contextRef="#ctx0" brushRef="#br1" timeOffset="-152463.23">22748 18464 123 0,'0'0'85'0,"0"0"-63"0,0 0 706 0,0 0-569 0,0 0 15 0,0 0-17 16,0 0-5-16,-76-84-36 15,72 56 18-15,0 1-31 16,-2-4-33-16,6 0 182 16,0 8-165-16,0-3-14 15,27-1-54-15,18 1 26 16,16-2-37-16,32-2 24 16,34 2-13-16,27 5-18 15,8 11-2-15,-5 7 16 16,-17 5-13-16,-13 8 19 0,-2 10-39 15,-2 6 36-15,-6-2-12 16,-14 4-5-16,-18-8 1 16,-18-4 2-16,0-6 9 15,28-8-26-15,34 0 31 16,4-14-23-16,-17-12 17 16,-18-6-24-16,-25 2 24 15,3-1-12-15,-1-4 10 16,-17 15-9-16,-13 2-2 15,-16 6 7-15,-9 4-23 16,-8 2-18-16,-6 6 17 16,-2 0-169-16,-4 0-71 15,0-5-144-15,0 2-510 0</inkml:trace>
  <inkml:trace contextRef="#ctx0" brushRef="#br1" timeOffset="-152242.05">25314 17503 1211 0,'0'0'191'0,"0"0"-103"0,0 0 3 16,0 0 88-16,0 0-48 15,9 165-63-15,4-93 42 16,0 4-38-16,1 0 9 0,-1-6-75 15,-2-7 9 1,7 1-4-16,-5-12-22 0,3-24-159 0</inkml:trace>
  <inkml:trace contextRef="#ctx0" brushRef="#br1" timeOffset="-151610.15">25673 17526 123 0,'0'0'85'0,"0"0"-65"0,0 0 163 0,0 0 12 16,0 0-72-16,0 0-8 16,0 0 41-16,-36-94-8 15,29 77-19-15,3 3-31 16,-1 4-2-16,3 2 12 15,0 4-41-15,2 4-15 16,0 0-51-16,0 4 35 16,0 10-36-16,0 9 82 15,0 6-13-15,0 12 36 16,2 9-19-16,9 8-25 16,1 0 4-16,1 0-28 15,-1-6 1-15,0-10-28 0,-1-8 1 16,-3-15-1-16,-2-6-13 15,-2-9 11-15,-1-4 5 16,-3 0-13-16,0 0-37 16,0-13-549-16</inkml:trace>
  <inkml:trace contextRef="#ctx0" brushRef="#br1" timeOffset="-151191.24">25632 17374 286 0,'0'0'129'0,"0"0"78"0,0 0-23 0,0 0-96 0,0 0 29 16,0 0-22-16,137-23-15 15,-102 29-29-15,-2 11 59 16,-1 6-20-16,-10-5 17 0,-7 4-15 15,-9 5 11-15,-6-5-49 16,-8 4 5-16,-16-2-11 16,-7 6-42-16,-1-2-6 15,4-6-4-15,-1-5-91 16,4-8-272-16,9-9-590 16</inkml:trace>
  <inkml:trace contextRef="#ctx0" brushRef="#br1" timeOffset="-151012.61">25702 17642 152 0,'0'0'91'0,"0"0"475"15,0 0-327-15,0 0-109 16,0 0 51-16,0 0-77 0,89 0 7 16,-60 14-1-1,0 4 38-15,2 8 13 0,5 0-25 16,-3-3-17-16,1 0-80 16,-5-5 1-16,-2-6-31 15,-6-2-15-15,-5-2 7 16,-5-8-2-16,-6 0-330 15,-3 0-744-15</inkml:trace>
  <inkml:trace contextRef="#ctx0" brushRef="#br1" timeOffset="-150748.52">26116 17449 1026 0,'0'0'252'0,"0"0"-75"15,0 0 25-15,0 0-46 16,43 126-10-16,-30-77-74 16,1 1 4-16,-3 2-45 15,-1-6 15-15,2-2-21 16,-1-12-23-16,-2-6 2 15,0-3 6-15,0-19-20 16,-5 1-219-16,0-5-555 0</inkml:trace>
  <inkml:trace contextRef="#ctx0" brushRef="#br1" timeOffset="-150410.63">26174 17432 201 0,'0'0'350'16,"0"0"281"-16,0 0-522 15,0 0-35-15,116-17-13 16,-78 17-53-16,0 12 13 15,-2 10-13-15,-7 2-2 0,-8-2-4 16,-7 0 70-16,-9-3 42 16,-5-1 27-16,-5-2 13 15,-17-2-12-15,-5-4-24 16,-4 2-80-16,0-8 10 16,2-2-48-16,4-2 0 15,8 0-8-15,5 0-160 16,5-10-396-16</inkml:trace>
  <inkml:trace contextRef="#ctx0" brushRef="#br1" timeOffset="-150116.83">26564 17339 100 0,'0'0'1063'16,"0"0"-856"-16,0 0-117 16,0 0 1-16,0 0 7 15,0 0-62-15,0 0 42 16,42 110-31-16,-32-73 61 16,-4 3-47-16,1-8-21 15,-3 4 45-15,-2-11-72 16,-2 1-13-16,0-6 15 0,0-3-33 15,0-13 4 1,0 1-285-16,0-5-647 0</inkml:trace>
  <inkml:trace contextRef="#ctx0" brushRef="#br1" timeOffset="-149498.62">26471 17374 235 0,'0'0'191'0,"0"0"630"16,0 0-653-16,0 0-114 0,0 0-25 15,0 0-18-15,0 0-12 16,141-35 1-16,-104 25-12 15,-1-3-105-15,-3 4 30 16,0 1 19-16,-4-1 39 16,-4 0 29-16,-2 9 0 15,-6 0 58-15,-5 0-41 16,-6 18 25-16,-4 8-20 16,-2 11 35-16,0 7-12 15,0 4-5-15,-13 1 8 16,2-4-8-16,0-1 4 15,2-12-43-15,0-11 26 16,4-6-21-16,1-10-12 0,0-5 16 16,-1-5-1-16,3-13-9 15,2-12-6-15,0-7-116 16,0-9-480-16,0-2-190 16,9-1 659-16,2 4 133 15,-2 9 197-15,-2 10 39 16,-1 8 423-16,1 10-403 15,-1 4-61-15,6 4-60 16,3 4-47-16,1 18-59 16,3 5 28-16,6-1-56 15,0 6 13-15,4-1-13 16,2-1 158-16,-2-2-103 0,-2-1-42 16,-5-5-7-16,-6 0 3 15,-8-4-20-15,0 4 1 16,-8 5 9-16,0-4-146 15,-8-9-252-15</inkml:trace>
  <inkml:trace contextRef="#ctx0" brushRef="#br1" timeOffset="-149333.59">26855 17624 892 0,'0'0'876'0,"0"0"-656"0,0 0 58 0,0 0-99 0,0 0-82 16,149-80-91 0,-114 67-5-16,-3 11-1 0,3 2-16 15,-8 2-319-15,-4 7-503 0</inkml:trace>
  <inkml:trace contextRef="#ctx0" brushRef="#br1" timeOffset="-146085.24">6275 9723 12 0,'0'0'158'0,"0"0"359"0,0 0-176 0,0 0-156 16,0 0-60-16,0 0-5 15,0-38-77-15,0 35-3 16,0 3-40-16,0 0 31 16,0 0-30-16,0 0 14 15,0 0-5-15,-2 0 10 16,-6 0 50-16,0 5 30 16,-1-1 25-16,-5 2-66 15,1 2 33-15,-1 1-58 16,1 0 19-16,-2 3-22 15,1 2-13-15,-1 2-10 16,-3 5-7-16,0 0 36 16,-4 5-36-16,0 2 23 0,-1 3-16 15,-2 1 12 1,2 6-18-16,-4 4 2 0,0 2 5 16,0 2-8-16,2 2-1 15,1-4 7-15,4-1-19 16,0-4 24-16,1 0-24 15,2-3 17-15,-3 0-5 16,0-2 7-16,-2 2-7 16,-1 0 0-16,-4 3 1 15,-2-2-11-15,-2 3 20 16,-2 2-21-16,-5-1 22 16,1-1-19-16,0-3 16 0,-1 2-6 15,5-5 6 1,2 0-7-16,2-2-2 0,4-4 3 15,6-1 35-15,3-7-28 16,3-5 25-16,3-2-28 16,6-8 47-16,0 0-11 15,1-3 7-15,3-2 9 16,-2 2-18-16,2-2 18 16,0 0-57-16,0 0 39 15,0 0-40-15,0 0 46 16,0 0-24-16,0 0 42 15,0 0-16-15,0 0-28 16,0 0-20-16,0-2 7 16,0 0-22-16,0 2 15 15,2-2-18-15,13-1-527 0,-1-2-642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9-10T14:31:57.03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00800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13392 3244 111 0,'0'0'68'0,"0"0"419"0,0 0-250 15,0 0-107-15,0 0 23 16,0 0-79-16,-2-32 39 16,-2 22-81-16,1-1 52 0,1 2-44 15,0 1 34-15,2 2-28 16,0 0-3-16,0 3 14 16,0-2-35-16,0 1 17 15,0 0-27-15,0 0 45 16,0 0-56-16,0 2 29 15,0 0-20-15,0 2 23 16,0 0-28-16,0 0 4 16,0 14-18-16,0 9 18 15,4 8-34-15,3 4 43 0,-1 3-47 16,2 0 51-16,-2-4-24 16,-4-4 4-16,3-4-2 15,-3-6 7-15,0-6 6 16,0-6-26-16,0-4 26 15,1-2-42-15,2-2 29 16,-5 0-158-16,0-9-195 16,0-8-783-16,0-3 862 0</inkml:trace>
  <inkml:trace contextRef="#ctx0" brushRef="#br0" timeOffset="516.32">13392 3152 111 0,'0'0'91'0,"0"0"-23"0,0 0 502 0,0 0-405 15,0 0-92-15,0 0 45 16,0 0-105-16,83-42 11 16,-63 42-8-16,4 0-3 0,3 6-13 15,0 12 1 1,-3 7 2-16,3 7 10 0,-4 6-26 15,-4 3 26-15,-3 2-33 16,-5-1 39-16,-7-2-19 16,-4-5 0-16,0-3 41 15,-2-6 1-15,-15-7-9 16,-6-6 48-16,-1-8-17 16,-3-5 95-16,0 0-76 15,0 0 68-15,0-11-49 16,4-3 35-16,0 2-72 15,5-5-22-15,5 2-9 16,4 4-22-16,5 3-24 16,4 3-22-16,0 0-84 0,11 1-457 15,4-2-439-15</inkml:trace>
  <inkml:trace contextRef="#ctx0" brushRef="#br0" timeOffset="858.4">13822 3212 173 0,'0'0'98'0,"0"0"-73"0,0 0 380 0,0 0-204 16,0 0-59-16,0 0 4 16,10 122-116-16,-8-93 25 15,0-1-45-15,0-2-5 16,0-4 9-16,1-2-2 15,-1-6-12-15,0-4 6 16,-2-5-6-16,0-5-185 16,0 0-507-16</inkml:trace>
  <inkml:trace contextRef="#ctx0" brushRef="#br0" timeOffset="1183.1">13820 3270 133 0,'0'0'750'16,"0"0"-501"-16,0 0-94 16,0 0-38-16,20-111 4 15,-7 94-85-15,6 7-1 16,-1 3-23-16,3 6 8 16,2 1 2-16,-1 0-42 15,0 6 40-15,1 10-14 0,-3 4 0 16,-3 5-5-1,1 1-2-15,-7 5 20 0,-1 1-39 16,-4 4 43-16,-3-2-46 16,-1-2 46-16,-2-4-35 15,0-3 24-15,2-7-6 16,0-6 0-16,2-1 7 16,2 1-26-16,-6-7-15 15,0-3-144-15,0-2-796 0</inkml:trace>
  <inkml:trace contextRef="#ctx0" brushRef="#br0" timeOffset="1390.78">13874 3430 537 0,'0'0'231'0,"0"0"402"15,0 0-434-15,0 0-21 16,0 0-81-16,0 0 1 15,0 0-89-15,13-9 11 16,14 9-5-16,2 0-2 16,4 4-13-16,1 1-78 15,12-5-205-15,-8 0-602 16,-2 0 331-16</inkml:trace>
  <inkml:trace contextRef="#ctx0" brushRef="#br0" timeOffset="1632.56">14299 3240 133 0,'0'0'793'16,"0"0"-460"-16,0 0-207 16,0 0-87-16,0 0 61 15,0 0-87-15,0 0 19 16,21 116-14-16,-8-85-36 15,1-4 36-15,-1 0-14 16,-3-5-3-16,-2-6 0 16,-6-2-2-16,-2-5-117 15,0-6-501-15</inkml:trace>
  <inkml:trace contextRef="#ctx0" brushRef="#br0" timeOffset="2099.42">14199 3324 323 0,'0'0'120'15,"0"0"613"-15,0 0-550 16,0 0-92-16,0 0 4 16,0 0-94-16,113-64 37 15,-84 64-26-15,0 0-24 16,-2 0 22-16,-4 3-10 15,-3 7 9-15,0 1-2 0,-2 1-14 16,-3 5 16-16,-3 1-31 16,-1 1 36-16,-5 3-34 15,2 1 39-15,0-1-26 16,5-4 14-16,3-2-6 16,5-4 2-16,0-4 10 15,4-4-26-15,2-4 26 16,-3 0-30-16,3-2 31 15,-5-16-28-15,-2-5 28 16,-7-2-14-16,-3-5 12 16,-10 0-10-16,0-3 116 15,-10 1 10-15,-11 6 77 16,-11 2-96-16,-3 6 39 0,-4 4-105 16,2 6 18-1,1 7-61-15,5 1 19 0,8 0-19 16,8 9-5-16,13 21-79 15,2-4-262-15,0-4-151 0</inkml:trace>
  <inkml:trace contextRef="#ctx0" brushRef="#br0" timeOffset="2534.57">14995 3191 146 0,'0'0'833'0,"0"0"-578"0,0 0-115 16,0 0-69-16,0 0 46 15,0 0-101-15,0 0-2 16,-81 11 2-16,81 7-4 16,8 4-5-16,13 4-7 15,6 4-6-15,2 3-64 16,3 0 33-16,-1 1-62 16,-4-2 73-16,-5 0 10 15,-7-6 15-15,-5-1 2 0,-8-4 4 16,-2 0 16-1,-10-5-12-15,-11-6 70 0,-6-6-8 16,-2-4 57-16,4 0-73 16,7-4-8-16,3-8-37 15,8 2-5-15,7 2-5 16,0 0-190-16,5-10-528 16,12 0-177-16</inkml:trace>
  <inkml:trace contextRef="#ctx0" brushRef="#br0" timeOffset="2748.85">15437 3592 160 0,'0'0'527'0,"0"0"-278"16,0 0-9-16,0 0-139 15,0 0 11-15,0 0-86 16,0 0 13-16,0-7-39 16,-3-15-116-16,-2-4-1089 0</inkml:trace>
  <inkml:trace contextRef="#ctx0" brushRef="#br0" timeOffset="2900.74">15432 3296 1185 0,'0'0'723'0,"0"0"-448"0,0 0 89 16,0 0-160-16,0 0-90 15,0 0-108-15,0 0-12 16,-9-23-224-16,9 23-1422 0</inkml:trace>
  <inkml:trace contextRef="#ctx0" brushRef="#br0" timeOffset="5128.42">14217 5595 309 0,'0'0'264'0,"0"0"408"0,0 0-483 0,0 0-21 16,0 0 4-16,-15-109 4 15,12 105-60-15,3 4-47 16,0 0-38-16,0 0-16 16,0 18-30-16,3 12 31 15,12 14-31-15,7 13 30 0,5 1 12 16,2 2-2-16,0-4 25 15,-2-7-7-15,-2-12-34 16,-8-7-8-16,-3-7 14 16,-3-9 38-16,-7-9-39 15,-2-1 79-15,-2-4-6 16,2 0 97-16,-2-14-57 16,2-10-71-16,-2-12-34 15,0-8-13-15,0-9-18 16,0-5 23-16,0-3-46 15,3 2 58-15,2 12-52 16,-1 6 44-16,3 13-19 0,-1 16 1 16,8 12-168-1,-3 0-309-15,2 9-319 0</inkml:trace>
  <inkml:trace contextRef="#ctx0" brushRef="#br0" timeOffset="5794.83">14676 5682 310 0,'0'0'10'0,"0"0"723"0,0 0-500 0,0 0-156 15,0 0-19-15,0 0-38 16,0 0 76-16,-5 56-57 16,-1-24 14-16,0 1-21 15,-1 1-8-15,0 3-6 0,2-8-6 16,1-5 4-16,0-7 1 16,2-10-34-16,-1-5 34 15,1-2-15-15,0 0 18 16,2-9-2-16,0-10-13 15,0-1 4-15,0-4-18 16,0-3-40-16,9 1-21 16,4-6-73-16,1 3 81 15,-4-5 21-15,2 1 41 16,-1 1 15-16,0 5-15 16,0 4 44-16,0 5 1 15,-2 10 51-15,3 8-86 0,1 0 11 16,0 25-7-16,3 11 30 15,2 8-26-15,1 9 3 16,2 13 1-16,-3 4-21 16,-1 7 2-16,1-6 24 15,0-8-39-15,2-15 29 16,3-13-34-16,6-15 17 16,-8-12-1-16,-3-8-253 0</inkml:trace>
  <inkml:trace contextRef="#ctx0" brushRef="#br0" timeOffset="6000.91">14642 5988 22 0,'0'0'1430'0,"0"0"-1102"0,0 0-198 0,0 0-21 0,0 0-108 16,146-33-2-16,-93 33-6 15,-6 0-481-15</inkml:trace>
  <inkml:trace contextRef="#ctx0" brushRef="#br0" timeOffset="6414.19">15066 5757 330 0,'0'0'132'16,"0"0"639"-16,0 0-507 0,0 0-82 16,0 0 41-16,0 0-122 15,0 0-69-15,0-35-14 16,0 62 11-16,4 5 39 15,2 4-18-15,-2 1 36 16,2 0-68-16,1-7 7 16,3-4-1-16,-4-6-48 15,-2-6 48-15,3-7-13 16,-3-3-11-16,3-4-1 16,-2 0-238-16,-1-7-399 0</inkml:trace>
  <inkml:trace contextRef="#ctx0" brushRef="#br0" timeOffset="6776.27">15060 5738 55 0,'0'0'786'15,"0"0"-266"-15,0 0-368 16,0 0 24-16,0 0-52 16,76-106-39-16,-34 105-73 15,2 1 7-15,1 1-9 16,-5 20-4-16,-9 1-12 15,-11 3 17-15,-11 1-36 16,-9-2 45-16,0 3-40 16,-19-5 40-16,-8 0-15 15,-2-6 17-15,0-2 1 16,4-6 25-16,5-4-30 16,2 0 14-16,4-2-11 0,6 3-32 15,4 0 35-15,4 5-33 16,0 1 18-16,0 5 9 15,17-3 7-15,10 4-25 16,4-4 0-16,2 2 10 16,4-4-22-16,-2-1 12 15,9-1-9-15,-10-4-277 16,-8-5-110-16</inkml:trace>
  <inkml:trace contextRef="#ctx0" brushRef="#br0" timeOffset="7093.6">15533 5775 22 0,'0'0'985'0,"0"0"-680"0,0 0-158 16,0 0-44-16,0 0 46 16,0 0-117-16,0 0 23 15,31 108-46-15,0-84 12 16,4-4-5-16,7-8-15 15,4-5-2-15,-5-7 18 16,-5 0-31-16,-7-17 30 16,-9-7-32-16,-7-7 32 15,-7-6-16-15,-6-4 83 16,0 0 118-16,-25 1 9 16,-8 5-51-16,-8 9-22 0,-3 14-136 15,-1 12 11-15,0 4 17 16,10 25-55-16,10 22 26 15,14-7-226-15,11-7-514 0</inkml:trace>
  <inkml:trace contextRef="#ctx0" brushRef="#br0" timeOffset="7308.37">16023 5801 214 0,'0'0'735'15,"0"0"-563"-15,0 0-65 16,0 0-5-16,-21 126-101 16,21-102 2-16,0-4-3 15,0-6-78-15,3-9-413 0</inkml:trace>
  <inkml:trace contextRef="#ctx0" brushRef="#br0" timeOffset="7504.02">16014 5839 155 0,'0'0'80'15,"0"0"287"-15,0 0 164 16,0 0-311-16,0 0-59 16,0 0-15-16,0 0-107 15,20-74 19-15,4 93-49 0,3 4-12 16,4 1 25-16,3-1-8 15,1-3-13-15,3-5 9 16,1-1 4-16,-6-4-12 16,2-3-4-16,-10-6-212 15,-8-1-594-15</inkml:trace>
  <inkml:trace contextRef="#ctx0" brushRef="#br0" timeOffset="7726.79">16341 5685 173 0,'0'0'898'0,"0"0"-633"15,0 0-115-15,0 0 53 16,0 0-92-16,0 0-5 16,0 0-95-16,10 126-2 15,-6-95 15-15,7 2-48 16,1-8 20-16,-2-9-389 0</inkml:trace>
  <inkml:trace contextRef="#ctx0" brushRef="#br0" timeOffset="7892.59">16536 5671 116 0,'0'0'912'0,"0"0"-642"0,0 0-59 16,0 0-64-16,0 0-63 16,0 125-69-16,4-86-15 15,9-7-104-15,3-10-736 0</inkml:trace>
  <inkml:trace contextRef="#ctx0" brushRef="#br0" timeOffset="8143.05">16586 5921 113 0,'0'0'1055'0,"0"0"-677"0,0 0-99 16,0 0-48 0,0 0-84-16,0 0 56 0,0 0-95 15,48 2-14-15,-17 2-94 16,2 1 43-16,7-5-22 15,3 0-21-15,1 0 0 16,-3 0-13-16,-8 0 5 16,-4 0-363-16,-12-3 156 15,-7 1-425-15,-8 0-769 0</inkml:trace>
  <inkml:trace contextRef="#ctx0" brushRef="#br0" timeOffset="8367.41">16580 5842 205 0,'0'0'81'0,"0"0"967"16,0 0-732-16,0 0-135 15,0 0-6-15,0 0-76 16,0 0-74-16,127-21-25 15,-89 21 21-15,0 0-34 16,-5 0 13-16,1-2-55 16,-10 2-313-16,-9-6-455 0</inkml:trace>
  <inkml:trace contextRef="#ctx0" brushRef="#br0" timeOffset="8545.57">16623 5687 88 0,'0'0'163'0,"0"0"735"16,0 0-659-16,0 0-213 15,0 0 1-15,151 0-10 16,-98-7-34-16,26-14-465 16,-17-2-375-16</inkml:trace>
  <inkml:trace contextRef="#ctx0" brushRef="#br0" timeOffset="8758.34">17236 5438 199 0,'0'0'23'0,"0"0"782"16,0 0-509-16,0 0-135 15,0 0 12-15,0 0 21 16,0 0-156-16,-38 87 28 16,38-31-66-16,0 2 56 15,0 2-29-15,11-2 29 16,-1-4 62-16,-3-2-80 15,-2-2-35-15,-5-5 23 16,0-4-40-16,-18-2 14 16,-17 1-7-16,3-8-390 15,-1-10-1113-15</inkml:trace>
  <inkml:trace contextRef="#ctx0" brushRef="#br0" timeOffset="9470.21">14221 7004 166 0,'0'0'1212'0,"0"0"-838"0,0 0-108 0,0 0-59 0,0 0-57 15,0 0-100-15,0 0-50 16,0-14 1-16,0 48 12 16,3 6 5-16,4 2-36 15,-1 2 40-15,1-4-13 16,-1-3-9-16,4-8 0 15,3-8-9-15,-2-7-362 16,-2-12-429-16</inkml:trace>
  <inkml:trace contextRef="#ctx0" brushRef="#br0" timeOffset="9825.56">14268 7000 1260 0,'0'0'312'0,"0"0"-50"16,0 0-114-16,0 0-89 16,0 0-45-16,0 0-9 15,0 0 17-15,85 99-31 16,-58-70 27-16,-5-7-36 16,-2-6 36-16,-4-9-14 15,-1-7 9-15,1-2-4 16,2-23-9-16,0-6 13 15,-1-7-23-15,1-1 28 16,1 3-36-16,-2 4 36 16,1 8-27-16,-3 10 18 0,1 12-9 15,-3 2 0-15,5 34 1 16,2 33-2-16,2 34 2 16,7 37-20-16,-4 9 32 15,4-4-26-15,7-33 25 16,-10-45-42-16,10-32-453 0</inkml:trace>
  <inkml:trace contextRef="#ctx0" brushRef="#br0" timeOffset="10580.46">15097 7016 7 0,'0'0'178'0,"0"0"741"0,0 0-660 0,0 0-57 15,0 0 39-15,0 0-132 16,0 0-35-16,-19-46-54 16,17 76 5-16,2 10 19 15,0 8-18-15,2 6 67 16,17 1-60-16,6-7 42 16,6-11-69-16,5-6 49 15,0-13-54-15,-3-7 20 16,-6-4-1-16,-3-5-19 15,-4-2 4-15,-1 0 13 16,-6 0 16-16,0-14-10 16,-4-2 72-16,0-9-53 15,-3-1 41-15,-4-11-38 0,-2-6 33 16,0-2 5 0,0-1-66-16,0 4-17 0,-2 3 31 15,-4 11-64-15,1 5 5 16,3 14-454-16,2 4-1382 0</inkml:trace>
  <inkml:trace contextRef="#ctx0" brushRef="#br0" timeOffset="11156.34">15577 7078 421 0,'0'0'790'0,"0"0"-527"0,0 0-113 0,0 0 14 15,0 0-104-15,0 0 7 16,0 0-14-16,-23 95-28 16,28-39-11-16,11 4 4 15,0 4-8-15,-3 0 4 16,-5-6-28-16,-6-4 34 16,-2-9-17-16,0-9 19 15,-13-8 27-15,-9-9 84 16,-7-6-13-16,-2-9 73 15,-5-4-114-15,-1 0 30 0,1-17-89 16,3-4 32 0,4-1-51-16,6-2 18 0,9-1-19 15,8 3-57-15,6-11-257 16,2 4-379-16,12 3-708 0</inkml:trace>
  <inkml:trace contextRef="#ctx0" brushRef="#br0" timeOffset="11369.12">15434 7122 856 0,'0'0'783'15,"0"0"-528"-15,0 0 89 0,0 0-142 16,0 0-71-16,0 0-130 15,0 0 45-15,56-53-46 16,-16 53 0-16,21 13-49 16,-13 5-529-16,-1-3-378 0</inkml:trace>
  <inkml:trace contextRef="#ctx0" brushRef="#br0" timeOffset="11664.97">15923 7122 204 0,'0'0'1023'16,"0"0"-705"-16,0 0-41 0,0 0-37 15,0 0-76-15,-118-70-65 16,95 75 11-16,5 15-54 16,1 7 60-16,5 8-74 15,7 3 35-15,5 4-65 16,0-3 45-16,10-1-23 15,12-3-19-15,7-6-15 16,4-10 12-16,2-5-12 16,2-7 23-16,-4-4-46 15,-4-3-2-15,-2 0-66 16,-10-6-225-16,-3-8-320 16,-9-2-724-16</inkml:trace>
  <inkml:trace contextRef="#ctx0" brushRef="#br0" timeOffset="11805.64">15759 7277 225 0,'0'0'1124'15,"0"0"-795"-15,0 0-167 16,0 0-27-16,0 0-112 16,0 0 18-16,137-7-41 15,-93 4-185-15,-4-3-528 0</inkml:trace>
  <inkml:trace contextRef="#ctx0" brushRef="#br0" timeOffset="12008.85">16119 7103 162 0,'0'0'906'0,"0"0"-554"16,0 0-108-16,0 0-67 16,0 0-155-16,0 0 36 15,0 0-27-15,16 72 35 16,-12-32-52-16,-2 1 14 15,5-6-8-15,-1-5-19 16,3-6-2-16,0-8 10 16,-2-2-32-16,1-12-4 15,-3 0-126-15,-3-2-464 0</inkml:trace>
  <inkml:trace contextRef="#ctx0" brushRef="#br0" timeOffset="12388.32">16139 7078 418 0,'0'0'597'15,"0"0"-219"-15,0 0-127 16,0 0-143-16,0 0-3 16,0 0-103-16,125-67 43 15,-94 88-44-15,-6 4 8 16,-6 2-5-16,-5-1 2 15,-10 0-4-15,-4 1 11 16,0-5 66-16,-16-3-1 16,-8 1 53-16,0-4-48 0,-3 0 29 15,2-9-36-15,7 0-25 16,7-4-6-16,5-1-44 16,3 0 34-16,3 2-13 15,0 0-38-15,3 2 43 16,12 5-11-16,5-2-8 15,5 1 11-15,4-3-4 16,4 4-14-16,3-3-2 16,1-1-49-16,13 6-49 15,-13-5-393-15,-3-4-260 0</inkml:trace>
  <inkml:trace contextRef="#ctx0" brushRef="#br0" timeOffset="12580.04">16531 7113 527 0,'0'0'411'0,"0"0"-101"16,0 0-42-16,0 0-103 15,0 114-24-15,7-80-87 16,6 12-44-16,-1-11-10 15,-2-3-285-15</inkml:trace>
  <inkml:trace contextRef="#ctx0" brushRef="#br0" timeOffset="12838.45">16592 7379 91 0,'0'0'1100'0,"0"0"-596"15,0 0-218-15,0 0-52 16,0 0-80-16,0 0-81 16,0 0 34-16,62-8-107 15,-38 12 29-15,2 0-11 16,1-4-9-16,2 0-3 16,3 0-3-16,-3 0-3 0,0 0-95 15,-5 0-108 1,-9-2-126-16,-5 2-4 0,-10-2-817 0</inkml:trace>
  <inkml:trace contextRef="#ctx0" brushRef="#br0" timeOffset="13046.23">16571 7275 1432 0,'0'0'392'16,"0"0"-15"-16,0 0-161 16,0 0-71-16,0 0-130 15,0 0 40-15,138-66-47 0,-107 60 1 16,-2 3-9 0,0-2-27-16,-6 2-314 0,-5-2-491 0</inkml:trace>
  <inkml:trace contextRef="#ctx0" brushRef="#br0" timeOffset="13222.08">16654 7054 61 0,'0'0'965'16,"0"0"-327"-16,0 0-135 16,0 0-204-16,0 0-131 15,0 0-114-15,0 0-47 16,98-48-7-16,-50 46-16 15,26-2-8-15,-13 3-458 16,-1-8-261-16</inkml:trace>
  <inkml:trace contextRef="#ctx0" brushRef="#br0" timeOffset="13454.16">17229 6793 505 0,'0'0'32'15,"0"0"568"-15,0 0-368 16,0 0-48-16,-10 128 42 16,10-73-122-16,5 7 25 15,7 8-60-15,0 3 19 16,0-4-49-16,-1-4-38 16,-2-5 11-16,-5-10 3 15,-4-4-14-15,0-7-1 0,-13-3-37 16,-3-10-63-16,5-15-294 0</inkml:trace>
  <inkml:trace contextRef="#ctx0" brushRef="#br0" timeOffset="13858.19">18116 7421 770 0,'0'0'928'0,"0"0"-642"0,0 0-22 0,0 0-139 16,0 0-43-16,0 0-69 15,0 0 10-15,0-18-23 16,0 18-101-16,-2 0-580 0</inkml:trace>
  <inkml:trace contextRef="#ctx0" brushRef="#br0" timeOffset="14005.27">18118 7157 1020 0,'0'0'945'0,"0"0"-605"16,0 0 24-16,0 0-186 16,0 0-69-16,0 0-109 0,0 0-84 15,-2-91-1126-15</inkml:trace>
  <inkml:trace contextRef="#ctx0" brushRef="#br0" timeOffset="14574.96">18127 5975 1555 0,'0'0'572'0,"0"0"-269"0,0 0-9 0,0 0-125 16,0 0-126-16,0 0-43 15,0 0 29-15,0-14-53 16,0 14 24-16,0 0-135 0,0-2-804 0</inkml:trace>
  <inkml:trace contextRef="#ctx0" brushRef="#br0" timeOffset="14736.22">18125 5813 1448 0,'0'0'851'15,"0"0"-317"-15,0 0-268 16,0 0-59-16,0 0-163 15,0 0-20-15,0 0-12 16,4-34-24-16,8 44-151 16,-4 2-501-16</inkml:trace>
  <inkml:trace contextRef="#ctx0" brushRef="#br1" timeOffset="16917.8">18896 4451 88 0,'0'0'104'0,"0"0"542"0,0 0-315 0,0 0-106 15,0 0-67-15,0 0-36 16,11-51 14-16,-11 46-72 16,0-1 58-16,0-2-83 0,0 2 50 15,0-4-69-15,0 2 44 16,-4-2-42-1,-8 0 6-15,1 1 14 0,-1 0-41 16,-2-1-2-16,-1 4 32 16,-4 2-38-16,3 1 28 15,1 3-42-15,-1 0 34 16,1 9-13-16,1 11 15 16,1 6-3-16,4 9-21 15,5 6 31-15,4 6-17 16,0 0 21-16,7-1 12 15,12-3-24-15,1-7 65 16,5-6-49-16,0-8 6 16,-4-8 20-16,2-6-56 15,-1-8 26-15,1 0-3 0,-1 0-23 16,0-17 0-16,-4 2-178 16,-5-2-621-16</inkml:trace>
  <inkml:trace contextRef="#ctx0" brushRef="#br1" timeOffset="17367.79">19081 4435 245 0,'0'0'163'0,"0"0"652"0,0 0-643 0,0 0-54 0,0 0 51 16,0 0-61-16,7 107 26 16,-7-75-94-16,0 0 25 15,0-4-57-15,0-6 37 16,0-7-39-16,0-10 6 16,0-5 4-16,0 0-8 15,0-8-7-15,2-15 31 16,2-9-42-16,5-7 26 15,1-3-32-15,-2-5 21 16,5 1-5-16,1 2 1 16,-1 6 15-16,1 6-32 15,-3 10 37-15,2 8-51 0,-1 9 58 16,-2 5-53 0,4 0 50-16,-1 27-19 0,3 11 9 15,-1 13 6 1,1 10 18-16,0 7-37 0,4 3-4 15,2-3 29-15,4-4-42 16,13-8 15-16,-8-18-266 16,-4-18-1210-16</inkml:trace>
  <inkml:trace contextRef="#ctx0" brushRef="#br1" timeOffset="17571.07">19107 4650 160 0,'0'0'1518'0,"0"0"-1189"0,0 0-2 0,0 0-73 16,0 0-186-16,0 0-57 15,139-10-11-15,-83 10-33 16,-14 0-620-16,-7-4-766 0</inkml:trace>
  <inkml:trace contextRef="#ctx0" brushRef="#br1" timeOffset="18035.05">19512 4474 51 0,'0'0'1350'0,"0"0"-1144"16,0 0-9-16,0 0-36 15,0 0-23-15,0 0-137 16,-5 112 32-16,5-85-17 16,5-10 3-16,-3-5-13 15,0-6-4-15,-2-6 28 16,0 0-29-16,0-6-2 16,0-14 31-16,0-6-63 15,0-4 33-15,0-4 0 16,0 1-9-16,0 4 9 15,0 5 6-15,0 5 8 0,0 12-28 16,4 7 39 0,5 0-55-16,5 19 51 0,1 13-45 15,5 6 48-15,3 5-23 16,0-3 1-16,2-4-1 16,-2-8 7-16,-1-8 12 15,-4-8-40-15,-2-8 49 16,-6-4-49-16,0 0 40 15,-3-18-3-15,-1-8 120 16,-4-2 30-16,-2-6-44 16,0 0-87-16,0-4-13 15,0 2 6-15,0 6-58 0,-4 5 29 16,4 5-132 0,0 8-535-16,0 2-711 0</inkml:trace>
  <inkml:trace contextRef="#ctx0" brushRef="#br1" timeOffset="18264.46">19971 4446 199 0,'0'0'756'0,"0"0"-509"0,0 0-59 0,0 0 3 0,0 0-41 15,60 109-13-15,-56-78-34 16,-2-1 48-16,-2-1-57 0,0-6-48 15,0-7-15-15,0-6-21 16,0-8-13-16,0-2 39 16,0 0-72-16,-4-5 2 15,-2-12-360-15,-2-1-797 0</inkml:trace>
  <inkml:trace contextRef="#ctx0" brushRef="#br1" timeOffset="18584.72">19844 4448 155 0,'0'0'1329'16,"0"0"-1001"-16,0 0-138 15,0 0-9-15,0 0-156 16,0 0 61-16,0 0-86 16,91-14 0-16,-60 14-5 0,5 0-296 15,-1 0-173-15,3 0-303 16,1 0 490-16,-6-7-103 15,-2-3 390-15,-4 5 150 16,-8 0-88-16,0 3 591 16,-6 2-349-16,-4 0-85 15,-5 0-59-15,-1 11 15 16,-3 10-55-16,2 9 14 16,-2 5-78-16,2-1 46 15,2-3-93-15,1 0 34 16,4-4-42-16,4-2-1 15,0-7-18-15,1-8-582 0</inkml:trace>
  <inkml:trace contextRef="#ctx0" brushRef="#br1" timeOffset="19031.25">20472 4409 474 0,'0'0'196'0,"0"0"372"16,0 0-374-16,0 0-19 16,0 0-89-16,0 105-34 15,0-77-36-15,0 0-3 16,0-8 1-16,0-9-28 16,0-4-9-16,0-7 23 15,0 0 0-15,0-21-18 0,0-2 17 16,0-7 2-16,0-5-32 15,0 2 43-15,5-1-34 16,6 5 41-16,4 7-21 16,1 9 2-16,6 8 0 15,2 5 2-15,3 0 17 16,4 14-38-16,-2 9 35 16,-2 2-35-16,-4 1 38 15,-8 3-8-15,-6-5 11 16,-9 0 70-16,0-2 81 15,-20 2-32-15,-11-2 43 16,-5-2-54-16,-1-4 10 16,3-2-140-16,7-8 27 0,5-4-6 15,9-2-42-15,10 0-43 16,3-2-445-16,0-8-632 0</inkml:trace>
  <inkml:trace contextRef="#ctx0" brushRef="#br1" timeOffset="19350.66">20768 4682 137 0,'0'0'117'0,"0"0"778"0,0 0-662 0,0 0-66 15,7-118-2-15,-5 78-25 0,5 4-106 16,0 1-8-1,4 5 3-15,0 5-42 0,2 4 38 16,4 9-37-16,-2 4 27 16,1 8-8-16,-1 0 1 15,3 8 6-15,1 15-28 16,2 5 30-16,-1 5-41 16,2 6 48-16,-2 1-42 15,1-2 38-15,-2-3-1 16,-1-2-12-16,-5-5-6 15,-5-4 0-15,-8-5-12 16,0-7-275-16,0-12-1249 0</inkml:trace>
  <inkml:trace contextRef="#ctx0" brushRef="#br1" timeOffset="19499.79">20932 4650 71 0,'0'0'1199'0,"0"0"-872"15,0 0-53-15,0 0-81 16,0 0-100-16,0 0-56 16,0 0-30-16,124-8-14 15,-104 12-567-15</inkml:trace>
  <inkml:trace contextRef="#ctx0" brushRef="#br1" timeOffset="19930.8">21290 4443 108 0,'0'0'140'16,"0"0"644"-16,0 0-612 15,0 0-46-15,27 112-66 16,-21-71 20-16,-1 1-73 16,0-4 25-16,-1-8 38 15,0-7-8-15,-1-12-47 16,-3-11-2-16,0 0 16 15,0-8 75-15,0-16-63 16,0-4-19-16,0-4-24 16,0-3 20-16,0 0-36 15,0-1 34-15,0 1-16 0,6 6 8 16,10 4 2 0,7 11-20-16,0 9 26 0,4 5-44 15,0 0 48-15,0 12-45 16,0 8 50-16,-2 3-26 15,1 2 2-15,-2 0 4 16,-1 2 55-16,-5-1-41 16,-9 0-1-16,-9-4-4 15,0 0 39-15,-13-4-53 16,-16-4 29-16,-8-2-16 16,-18-8-26-16,6-4-30 15,7 0-1458-15</inkml:trace>
  <inkml:trace contextRef="#ctx0" brushRef="#br1" timeOffset="21264.46">19282 4993 124 0,'0'0'1165'0,"0"0"-788"0,0 0-49 0,0 0-165 16,0 0-51-16,0 0-103 15,134-17 37-15,-90 17-30 16,3 0-16-16,-3 7 2 16,1-2 23-16,-3-5-50 0,-4 0 41 15,0 0-43-15,-4 0 47 16,-6 0-31-16,-3 0 19 15,-5 0-8-15,-2 0 1 16,-2 0 18-16,2 3-38 16,-1-1 38-16,3 0-44 15,3-2 47-15,4 0-44 16,-1 0 41-16,5 0-19 16,-2 0 5-16,0 0 4 15,-2 0-18-15,-5 0 30 16,3 0-48-16,-2 2 39 15,3 1-42-15,10-3 54 16,6 0-33-16,10 0 18 16,6 0-9-16,2 0 4 15,0 0 11-15,-5-3-30 0,-6-1 30 16,-5 2-43-16,-3-1 47 16,-5 3-38-16,-5 0 32 15,2 0-13-15,-2 0 5 16,3 0 5-16,-1 0-20 15,3 0 29-15,0 0-44 16,0 0 47-16,-1 0-52 16,1 0 56-16,-1 5-46 15,14-5 20-15,-11 0-389 16,-2 0-1154-16</inkml:trace>
  <inkml:trace contextRef="#ctx0" brushRef="#br1" timeOffset="23030.62">22799 4478 84 0,'0'0'52'0,"0"0"-22"0,0 0-29 16,0 0-2-16,0 0-6 15,0 0 7-15,0 0 38 16,9-4-37-16,-9 1 13 16,0 3-13-16,0 0 10 15,2-1 2-15,-2-2-10 16,3 2-2-16,-1 1 15 0,3-5-15 15,1 2 0 1,1-4 546-16,1-3-258 0,-2 1-46 16,-4 0-67-16,-2 3 42 15,0 5-97-15,0 1-5 16,0 0-82-16,0 0-5 16,0 0-29-16,0 14 0 15,0 7 12-15,0 9 11 16,0 5 86-16,0 4-94 15,0-4 48-15,4-3-63 16,0-4 45-16,1-7-38 16,-3-10-5-16,0-2 18 0,-2-9-9 15,2 0 15 1,-2 0-20-16,2-9 37 0,-2-5-43 16,2-6-1-16,-2-3-144 15,0 2-43-15,0-8 33 16,0 2 25-16,0-4 88 15,0-1 12-15,-2 5 10 16,-2 4 40-16,4 8 71 16,-2 7-25-16,2 5 60 15,0 3-69-15,0 0-57 16,0 11 23-16,8 8-22 16,6 5 10-16,1 5 21 15,1-4-42-15,3 0 28 16,-4-3-21-16,3-8 16 15,-5-5 6-15,3-6 18 0,-1-3-36 16,1 0 7 0,2-16 17-16,0-6-42 0,-3-5 35 15,1 1-36-15,-3 1 36 16,1 0-18-16,-6 8 2 16,1 2-1-16,-1 7 16 15,-2 8-9-15,0 0-16 16,1 14 32-16,-1 19-24 15,-3 13 1-15,0 7 58 16,-3 10-20-16,4-1 36 16,2-4-29-16,10-12-37 15,6-9-4-15,7-16 11 16,11-14-32-16,-6-7-241 0,-6 0-333 16</inkml:trace>
  <inkml:trace contextRef="#ctx0" brushRef="#br1" timeOffset="23610.82">23468 4475 166 0,'0'0'1024'0,"0"0"-733"0,0 0-157 0,0 0-98 15,0 0 50-15,0 0-11 16,0 0 74-16,-20 118-97 15,7-77 31-15,0-4-67 16,1-2 43-16,3-9-40 16,5-6-10-16,0-9 3 15,2-8 3-15,2-3-15 16,0 0 19-16,0-14-4 16,4-4-15-16,7-4-2 0,5-6-197 15,1-2-92 1,1-6-29-16,-3 0-345 0,1-3 406 15,-3 5 259-15,1 6 282 16,-5 5 27-16,-1 4-15 16,-1 7-111-16,3 10 35 15,0 2-101-15,4 7-29 16,1 19-3-16,1 9-56 16,0 10 5-16,0 1-9 15,-3 2-25-15,-3-4 19 16,2-3-32-16,-3-6 29 15,-1-7-32-15,0-8-28 16,-4-8-280-16,-2-12-661 0</inkml:trace>
  <inkml:trace contextRef="#ctx0" brushRef="#br1" timeOffset="23779.44">23501 4659 461 0,'0'0'967'0,"0"0"-598"0,0 0-204 0,0 0 2 16,0 0 23-16,0 0-130 15,0 0-60-15,127 7-18 16,-98-7-311-16,-4 0-1353 0</inkml:trace>
  <inkml:trace contextRef="#ctx0" brushRef="#br1" timeOffset="24426.97">22965 4226 152 0,'0'0'78'0,"0"0"-34"0,0 0 843 0,0 0-597 15,0 0-60-15,0 0 86 0,0 0-9 16,-43-15-74-1,41 13-2-15,2 2-95 0,0 0 45 16,0 0-132-16,0 0 55 16,24-4-103-16,20 2 56 15,21-2-48-15,18 2-8 16,6 2 6-16,0 0 14 16,-6 0-42-16,-12 0 42 15,-15 0-55-15,-19 0 55 16,-10 0-42-16,-14 0 30 15,-5 0-9-15,-8 0 22 16,0-2-13-16,0-1-18 16,-10 3 25-16,-7 0-56 15,-4 0 18-15,-1 5 22 16,-9 21-189-16,9-2-323 0,2-1-528 16</inkml:trace>
  <inkml:trace contextRef="#ctx0" brushRef="#br1" timeOffset="26042.03">22592 5191 72 0,'0'0'120'0,"0"0"-95"0,0 0 646 15,0 0-326-15,0 0-113 16,0 0-97-16,0 0 52 16,0-41-79-16,2 41-42 15,0 0-5-15,6 0-61 16,2 0 0-16,3 0 23 16,5 0-48-16,-1 3 50 15,0-3-36-15,-1 0 23 16,-3 0-12-16,1 0 6 15,-1 0 9-15,-5-10-30 0,2 0 33 16,-6 1-46 0,1 0 48-16,-1 7-40 0,-2 2 40 15,0 0-15-15,3 0-5 16,4 0 0-16,0 6 57 16,6 2-22-16,3-2 45 15,3 2-80-15,0-4 44 16,4 1-28-16,-1-5-14 15,3 0 13-15,0 0-5 16,2 0 2-16,-5 0 3 16,-1 0-30-16,-3 0 34 15,-3-3-52-15,-3 1 60 16,-1 2-54-16,-1 0 50 16,1-2-25-16,1 2 4 15,-1 0-2-15,3-2 3 0,-1 2 14 16,1 0-34-16,-3 0 34 15,0 0-45-15,1 0 43 16,-4 0-30-16,4 0 21 16,-1 0-6-16,1 0 8 15,1 0 3-15,1 0-22 16,2 0 25-16,0 0-43 16,-3 0 50-16,-1 0-42 15,-3 0 34-15,-3 0-20 16,4 0 8-16,-1 0-1 15,1 0 9-15,1 0 7 16,2 0-32-16,1 0 41 0,-3 0-59 16,1 0 50-1,-4 0-32-15,2 0 13 0,-3 0 3 16,2 0 6-16,0 0 7 16,0 2-26-16,2 0 28 15,-1 0-46-15,1-2 50 16,1 0-41-16,-3 3 41 15,-1-3-26-15,4 0 8 16,-1 0-1-16,3 5 8 16,4-3 6-16,4 0-28 15,3 1 31-15,0-2-43 16,0-1 41-16,-4 0-30 16,-2 0 24-16,0 0-9 0,-3 0 14 15,-3 0-12-15,1 0-4 16,-3 0 13-16,1 0-39 15,-6 0 54-15,1 0-46 16,-5 0 40-16,-1 0 50 16,-1 0-33-16,-2 0-3 15,0 0-16-15,0 0-4 16,0 0-28-16,0 8-108 16,-2 0-456-16</inkml:trace>
  <inkml:trace contextRef="#ctx0" brushRef="#br0" timeOffset="40316.26">19955 5650 110 0,'0'0'89'0,"0"0"713"0,0 0-530 16,0 0-12-16,0 0-65 15,0 0-10-15,18-46-73 16,-18 41 8-16,0 1-12 16,0-3-30-16,0 3 14 15,0-2-46-15,0 2 36 16,0-1-82-16,0-4 31 16,-7 1-13-16,-4 1-4 15,0-1-13-15,-2-1 5 0,-1 1 1 16,1 2 5-16,-1 3-24 15,1 3 21-15,-1 0-44 16,-1 0 47-16,1 0-24 16,-1 5 16-16,1 4-4 15,3 3 0-15,3-1 11 16,-2 3-22-16,1 2 22 16,1 2-41-16,1 4 40 15,0 1-34-15,3 0 48 16,-1 4-21-16,1 1-2 15,2 2 14-15,-3 2 11 16,3 3-26-16,0 0 6 0,2 0 14 16,0 2 6-1,0-2-14-15,0-1 0 0,11-5-3 16,5 0 32-16,1-4-18 16,6-1-14-16,2 1 8 15,1-4-4-15,0-4-26 16,-1-3 41-16,2-4-52 15,-2-5 48-15,-3-2-16 16,-2-3-7-16,0 0 12 16,-2-6 2-16,-3-8-5 15,-1-4-20-15,-3-2 26 16,-2-3-35-16,-3 0 36 16,-4-1-34-16,-2-1 24 15,0 4-7-15,0-2 4 16,-11 5 4-16,-9 2-16 0,-4 2 19 15,-7 6-38-15,-5 2 41 16,-2 3-37-16,-2 3 38 16,3 0-24-16,-2 0 18 15,6 9-9-15,4 3 0 16,9 1 13-16,8 2-26 16,8 1-23-16,4 1-89 15,14-3-542-15,5-6-960 0</inkml:trace>
  <inkml:trace contextRef="#ctx0" brushRef="#br0" timeOffset="40913.74">20322 5645 155 0,'0'0'937'0,"0"0"-642"0,0 0-75 0,0 0 21 16,0 0-79-16,0 0-12 15,0 0-81-15,0-64-54 16,0 69 15-16,0 13-13 16,-6 5 68-16,-1 4-73 15,1 1 63-15,-3 5-42 16,0-5 58-16,0 2-63 15,0-4 17-15,4-4 1 16,1-4-39-16,4-3 14 16,0-4-9-16,0-2 36 15,0-4-47-15,9-3 62 0,9 0-33 16,4-2 45-16,5 0-44 16,4 0-25-16,0 0 0 15,3 0 15-15,-3 0-42 16,0 0 33-1,-2 0-42-15,-4 0 50 0,0 3-40 16,-8 0 26-16,-1 1-6 16,-8-2 0-16,-1 3-43 15,-7 0-23-15,0 2-119 16,0-3-86-16,-2-3-407 16,-7-1-604-16</inkml:trace>
  <inkml:trace contextRef="#ctx0" brushRef="#br0" timeOffset="41278.51">20588 5603 163 0,'0'0'951'0,"0"0"-671"0,0 0-110 0,0 0-32 0,0 0-93 16,0 0 2-16,0 0-46 15,6 19 74-15,4 9-56 16,-2 9 50-16,-1 7-29 0,-1 4 28 16,-2 1 19-1,-4 6-34-15,0-3 24 0,2-4-34 16,0-6 41-16,2-12-84 15,1-6 33-15,-1-9-25 16,2-8 28-16,0-4-15 16,-2-3 1-16,2 0 27 15,1-8-49-15,-3-14-17 16,0 1-366-16,2 2-416 0</inkml:trace>
  <inkml:trace contextRef="#ctx0" brushRef="#br0" timeOffset="41762.24">20829 5699 1242 0,'0'0'263'15,"0"0"-107"-15,0 0-97 16,0 0 41-16,0 0-7 15,0 0 27-15,0 0-14 16,4 126-33-16,6-84 30 16,0 3-36-16,9-2 62 15,2-1-96-15,10-3 65 16,5-11-61-16,5-6 94 16,1-9-77-16,3-4-23 0,-3-9-5 15,0 0-19 1,-4 0-14-16,-2-7 35 0,-7-4-49 15,-2-7 44-15,-8-4-46 16,-1-7 46-16,-5-4-22 16,-3-6 7-16,-8-1 7 15,-2-4-30-15,0 4 30 16,-4-1-45-16,-17 2 49 16,-1 3-38-16,-7 2 38 15,-5 1-17-15,-1 6-2 16,-5 4 8-16,-1 7 1 15,1 6 6-15,3 8-30 16,3 2 30-16,1 9-42 0,4 18 27 16,-7 15-69-1,10-2-593-15,7-7-1010 0</inkml:trace>
  <inkml:trace contextRef="#ctx0" brushRef="#br0" timeOffset="45992.03">23060 5842 257 0,'0'0'65'0,"0"0"112"0,0 0 439 16,0 0-352-16,0 0-54 15,0 0-32-15,0 0-26 16,13-29-62-16,-8 23 34 16,1 0-81-16,4 1 24 15,-2-2-53-15,1-1 53 16,1 0-37-16,-2-2-22 16,-1-3 7-16,1 4-4 15,2-6-22-15,-4 4 28 16,1-4-41-16,-1 0 37 15,2-2-26-15,-4 3 2 16,0-1 11-16,3 0 0 0,-5 4-1 16,2 1-8-16,-1 2 18 15,0 1-33-15,-1 3 40 16,-2 3-32-16,2 1 22 16,-2 0-14-16,0 0 8 15,0 0-3-15,0 0-4 16,0 0 4-16,0 0-12 15,0 0 5-15,0 0-11 16,0 0 29-16,0 0-22 16,0 9 22-16,0 2-8 0,0 3 0 15,0 3 7-15,0 3-17 16,2 4 20-16,0 5-29 16,3-1 32-16,1 2-26 15,-2 6 23-15,4 2-10 16,-2 2 2-16,-3 4-2 15,-1 0 1-15,-2 0 17 16,0-5-36-16,0-7 46 16,0-4-22-16,0-6-6 15,0-6 59-15,0-5-20 16,0-2 26-16,0-6 30 16,0 0-32-16,0-3 23 15,0 0-47-15,0 0 90 16,0 0-95-16,0 0 6 15,0-6-22-15,0-3-1 0,0 0-17 16,0-9-47-16,0 4-205 16,0-3-610-16</inkml:trace>
  <inkml:trace contextRef="#ctx0" brushRef="#br0" timeOffset="47248.9">23775 5699 87 0,'0'0'122'0,"0"0"372"0,0 0-250 0,0 0-14 16,0 0-47-16,0 0-69 15,0 0-37-15,7-99 21 16,-7 83-18-16,-4 5 46 15,-7-2-94-15,-2 5 46 16,-3 2-59-16,-2 1 33 16,-2 2-31-16,0 3 5 15,-1 0 10-15,2 0-36 16,1 0 6-16,0 0 15 16,0 7-7-16,0 2-2 0,3 1-21 15,-1 4 26-15,3 0-4 16,-1 2 13-16,5 3-17 15,1 0 33-15,3 3-33 16,5 1 50-16,0 3-58 16,0 0 68-16,3 1-51 15,12-1 73-15,7 1-50 16,3-1-12-16,2-4-5 16,0-2-18-16,-4-4-12 15,4-3 31-15,-2-8-22 16,0-1 15-16,-1-4-36 15,1 0 37-15,-3 0-10 16,0-8 2-16,-4-6-2 0,-3-2-18 16,-4-1-3-1,-1-3-6-15,-4 1-16 0,-3 1 26 16,-3 2-8-16,0-3 1 16,0 4 15-16,0 1 0 15,0-1-6-15,0-1 10 16,-3 3-17-16,-1-1 20 15,0-1-39-15,2 3 45 16,-4 3-26-16,4 3 17 16,2 3-4-16,-2 2 0 15,0 1 0-15,2 0-1 16,-2 0-20-16,-1 0-1 16,3 10 11-16,0 2-5 15,0 2 28-15,0 1-14 16,0 4 2-16,0 3 0 0,9 0 3 15,3 4 15-15,-1 1-36 16,0-1 35-16,0 6-40 16,-4-3 32-16,-1 3-18 15,-4 0 12-15,-2 0-3 16,0 1 6-16,0-3 8 16,0-5-28-16,-13 1 28 15,0-1-44-15,-5-4 52 16,-2 2-44-16,-2-5 44 15,-2-1-7-15,-1-2 1 16,2-5 24-16,4-3 29 16,-2-4-21-16,3-1 63 0,3 0-75 15,1-2 64-15,3 0-80 16,3 0 41-16,0 0-41 16,4 0 50-16,0 0-3 15,2 0-40-15,2 0 33 16,0 0-52-16,0 0 29 15,0 0-8-15,0 0-58 16,0-4 56-16,0 4-58 16,0 0-68-16,0 0-386 15,0 0-949-15</inkml:trace>
  <inkml:trace contextRef="#ctx0" brushRef="#br0" timeOffset="52834.65">23140 7082 95 0,'0'0'724'0,"0"0"-221"0,0 0-328 0,0 0 17 15,0 0-41-15,0 0-27 16,23-50-46-16,-17 40-50 15,1-4 25-15,2 2-52 16,0 0 16-16,-1-2 8 16,2-3-45-16,-1 0 40 0,-1-1-19 15,2-2 0 1,-1 2 4-16,-3-2 0 0,-2 2 8 16,1 0-26-16,-3 6 29 15,0 0-34-15,-2 5 33 16,0 3-30-16,0 3 30 15,0 1-12-15,0 0-3 16,0 0 9-16,0 1-18 16,0 13 18-16,0 7-18 15,0 2 35-15,0 12-12 16,0 4-13-16,0 7 52 16,3 9-22-16,1 3 24 15,-1 1 31-15,-1-1-42 16,-2-5 25-16,2-4-59 15,-2-8 68-15,2-7-77 0,-2-9 35 16,2-4-36 0,-2-8 59-16,0-5-25 0,2-2-9 15,-2-4 22-15,0-2-46 16,0 0 33-16,0 0-13 16,0 0-7-16,0-8 2 15,-4-4-32-15,-5 0 5 16,0-8-87-16,2 4-450 15,7-2-720-15</inkml:trace>
  <inkml:trace contextRef="#ctx0" brushRef="#br0" timeOffset="53399.95">23642 6883 90 0,'0'0'132'0,"0"0"726"0,0 0-612 0,0 0-90 15,0 0 90-15,0 0-122 16,0 0-36-16,17-49-82 16,-17 49 32-16,0 6 7 15,0 10 8-15,-4 2 31 16,-5 6-24-16,1-1 47 16,-2 6-98-16,2-3 56 15,-1-2-53-15,2-2 47 16,0-2-20-16,5-2 10 15,2-6 9-15,0 0-30 16,0-1 45-16,6-3-52 16,10-1 82-16,5 1-101 15,4-2 31-15,0 1-19 16,4-4 9-16,-2 2-17 16,2-3-5-16,0 2 0 0,-4 0 20 15,2-3-42-15,-2 3 41 16,0-1-49-16,2-3 47 15,-2 0-36-15,0 0 27 16,-5 0-9-16,-3 0 0 16,-3 0-76-16,-5 0-60 15,0 0-168-15,-3 0-215 16,-3-8-395-16</inkml:trace>
  <inkml:trace contextRef="#ctx0" brushRef="#br0" timeOffset="53765.86">23954 6875 209 0,'0'0'945'0,"0"0"-714"0,0 0-69 0,0 0 104 16,0 0-94-16,0 0-87 15,6 139 3-15,-1-81-53 0,2 6 41 16,-3-1-63-16,1-6 49 15,1-8-60-15,1-12 26 16,0-8-27-16,0-7 13 16,-5-6-11-16,-2-4 10 15,0 0-26-15,-11-1-69 16,-5-8-528-16</inkml:trace>
  <inkml:trace contextRef="#ctx0" brushRef="#br0" timeOffset="60608.55">20534 7048 91 0,'0'0'74'0,"0"0"-25"0,0 0-49 0,0 0 16 15,0 0 134-15,0 0-51 0,-4-37-31 16,4 32 0-16,0-1-8 16,0 2-26-16,0 0 49 15,0-2-44-15,0 2 42 16,0-2-35-16,0 0 15 16,0-2 24-16,4-1 18 15,1 0 6-15,-3-1-35 16,1 3 4-16,-1-2-37 15,-2 7 21-15,0 0-53 16,0 0 46-16,0 2-15 16,0-3 55-16,0 3-30 15,0 0-16-15,0 0-39 16,0 0 5-16,0 11-30 16,-5 9 30-16,3 5 15 15,2 10-28-15,0 7 39 0,0 4-31 16,0 2 71-16,0-2-6 15,0-4-41-15,0-9 31 16,0-9-52-16,0-6 34 16,0-6-32-16,0-4 29 15,0-6-43-15,0-2 54 16,0 0-7-16,0 0 32 16,0 0-4-16,0 0-63 15,0-5-13-15,0 0 30 16,0-3-57-16,0 0 27 15,0 0-44-15,-5-4-249 16,-4 2-95-16,1-2-414 0</inkml:trace>
  <inkml:trace contextRef="#ctx0" brushRef="#br0" timeOffset="61043.51">20552 6941 173 0,'0'0'54'0,"0"0"-43"0,0 0 281 0,0 0 63 0,0 0-143 15,0 0-93-15,0 0 8 16,27-35-54-16,-27 29 7 15,0 4-5-15,0 2-48 16,0 0 25-16,0 0-52 16,2 0 63-16,5 6-24 15,2 8 77-15,6 4-23 16,2 4 23-16,2 6-53 16,1 0-2-16,-2 3 11 15,-2-4-44-15,-3 0 42 16,-2-8-70-16,-2-3 66 15,-5-4-59-15,1-5 52 16,0-3-30-16,-1-4 45 0,-2 0-2 16,5 0-44-16,-3-4-7 15,3-8-3-15,2-2-36 16,-4 2 1-16,-5-3-123 16,0 3-369-16,0 2-210 0</inkml:trace>
  <inkml:trace contextRef="#ctx0" brushRef="#br0" timeOffset="61402.23">20938 6904 304 0,'0'0'89'0,"0"0"347"0,0 0-222 0,0 0-58 0,0 0-40 0,0 0-13 16,0 0-84-16,31-9 46 15,-31 12-23-15,0 6 63 16,-6 4-15-16,-8 1 36 16,-3 5-12-16,1 2-38 15,-3 1-6-15,4 0-56 16,-1-3 10-16,5-2 4 15,1-2-44-15,2-6 36 16,2-3-16-16,4-2-3 16,2-4 10-16,0 2-11 0,0-2-9 15,0 0-103 1,4 0-221-16,6-4 6 0,-4-10-915 0</inkml:trace>
  <inkml:trace contextRef="#ctx0" brushRef="#br0" timeOffset="61601.03">20938 6904 147 0</inkml:trace>
  <inkml:trace contextRef="#ctx0" brushRef="#br0" timeOffset="62040.59">20938 6904 147 0,'46'-21'74'0,"-43"21"-37"0,2 0-36 0,-1 0 569 0,5 0-379 16,-5 0-5-16,3-1-58 16,-5-1-22-16,-2 2-25 15,0 0-51-15,0 0 7 16,0 0-36-16,2 0 87 15,1 0-23-15,1 3 29 16,1 9-58-16,1-1 54 16,1 3-34-16,-1 2-8 15,2 1 18-15,-2 0-47 16,-2 3 25-16,1 1-33 0,-3 5 39 16,0-3-37-16,0 3 52 15,1 1-44-15,-3 1 38 16,2 2 14-16,-2-2-7 15,0 2 8-15,3-3-49 16,-1-4 56-16,0 0-80 16,-2-4 54-16,2-1-43 15,0-3 66-15,0 0-36 16,1-7 3-16,-1-2 33 16,0-3-40-16,-2-3 34 15,0 0-66-15,0 0 92 16,0 0-91-16,0 0 45 0,0 0-51 15,0 0 45-15,0 0-23 16,0 0-16-16,0 0-14 16,0 0 29-16,0-5-55 15,0 1 48-15,0 1-42 16,2 0-13-16,-2 3-86 16,2 0-547-16,-2 0-1166 0</inkml:trace>
  <inkml:trace contextRef="#ctx0" brushRef="#br0" timeOffset="70306.8">14420 9186 49 0,'0'0'111'0,"0"0"420"0,0 0-302 0,0 0-51 15,0 0-42-15,0 0-10 16,0 0-52-16,6-50-29 15,-6 38 25-15,0 3-26 16,0 2 55-16,0 3-53 16,0 1 44-16,0 1-66 15,0 2 47-15,0 0-51 16,0 0 15-16,0 0-6 16,0 0-28-16,0 0-2 0,0-2 26 15,0 2-35-15,0 0 30 16,0 0-40-16,0 0 43 15,0 0-19-15,0 0 4 16,0 0-2-16,0 0-12 16,0 0 12-16,0 0-31 15,0 0 34-15,0 0-29 16,0 0 38-16,0 0-24 16,0 0 12-16,0 0-2 15,0 0-4-15,0 0 12 16,0 0-24-16,0 0 30 15,0 0-41-15,0 0 33 16,0 0-20-16,0 0 20 0,0 0-9 16,0 0 4-16,0 0 1 15,0 0-12-15,0 0 15 16,0 0-33-16,0 0 21 16,0 0 2-16,0 11-137 15,0-1-115-15,0-4-789 0</inkml:trace>
  <inkml:trace contextRef="#ctx0" brushRef="#br0" timeOffset="71566.52">14440 9128 75 0,'0'0'78'0,"0"0"-48"0,0 0-30 15,0 0 19-15,0 0 190 16,0 0-3-16,0 0-70 16,2-34 30-16,3 23-35 15,-3 1-31-15,0 2-9 16,-2-1-20-16,0-1 25 15,0 3-35-15,0 2 34 16,0 3-56-16,0 2 26 16,0 0-59-16,0 0 2 15,0 7-4-15,0 10 2 16,0 7-12-16,0 4 22 0,0 4 9 16,0 4-14-16,0 0 35 15,0-1-29-15,2-6 49 16,0-3-28-16,-2-6-16 15,3-6 1-15,-3-4-22 16,0-5 14-16,0-3 10 16,0-2-12-16,0 0 1 15,0 0 112-15,0 0-66 16,0 0-21-16,0-5-17 16,0-1-22-16,0 3 0 15,2-2-79-15,-2-1-96 16,0 2-141-16,0-4-230 0</inkml:trace>
  <inkml:trace contextRef="#ctx0" brushRef="#br0" timeOffset="72215.81">14453 9106 71 0,'0'0'118'0,"0"0"-69"0,0 0 438 15,0 0-393-15,0 0-49 16,0 0 29-16,0 0 72 0,7 18-58 16,2-6 32-16,2 2-42 15,0 2 21-15,1 0-52 16,1 0 6-16,1-2 0 15,-2-4-31-15,1-2-11 16,1-3 4-16,-3-5-3 16,3 0 4-16,-3 0-32 15,3 0 32-15,-3-7-16 16,1-3 0-16,0 0 0 16,1 0-6-16,1-2-34 15,-3 0 29-15,0 0-68 16,0-5 54-16,-2 3-5 15,-2 1 18-15,-3 3 22 0,-2 1-10 16,-2 6 2 0,3 3-1-16,-3 0-2 0,0 0-4 15,0 0-17-15,0 0 34 16,0 0-24-16,0 5 21 16,0 2-9-16,0 0 13 15,2 4-6-15,0 1 24 16,1 4-11-16,1 2 60 15,0 4-61-15,1 4 48 16,-1 1-30-16,0-2 61 16,1-1-44-16,2-6 0 15,-1-2 10-15,1-6-24 16,-3-4-22-16,2-1-5 16,-4-5 0-16,0 0 6 15,0 0-38-15,0 0 17 0,0 0 1 16,-2 0-176-16,0-3-212 15,0-11-1118-15</inkml:trace>
  <inkml:trace contextRef="#ctx0" brushRef="#br0" timeOffset="72595.89">15051 9096 159 0,'0'0'75'0,"0"0"578"0,0 0-447 0,0 0-104 16,0 0-36-16,0 0-50 15,0 0 103-15,11 35-52 16,-11-16 62-16,-7 7-41 16,-1 1 8-16,-2 2-26 15,1 0-7-15,5-4-10 16,0-4-36-16,-1-4 1 16,3-5 10-16,2-6-56 0,0-4 58 15,0-2-30 1,0 0 12-16,0 0 22 0,0-2-34 15,7-14-37-15,1 4-173 16,-1-4-307-16</inkml:trace>
  <inkml:trace contextRef="#ctx0" brushRef="#br0" timeOffset="72881.5">15105 9061 300 0,'0'0'10'0,"0"0"466"16,0 0-274-16,0 0-37 16,0 0-24-16,0 0-40 15,0 0-57-15,115 38 46 0,-91-15-64 16,1 5 48-16,0 2 6 16,-3 0 30-16,0 2-65 15,-4-4-2-15,-3-5-1 16,-1-4-40-16,-5-5-2 15,-3-4 23-15,-1-4-49 16,-2 0 45-16,-3 2-41 16,0 1-18-16,-10-4-185 15,-7-3-317-15</inkml:trace>
  <inkml:trace contextRef="#ctx0" brushRef="#br0" timeOffset="73070.84">15153 9328 41 0,'0'0'1077'0,"0"0"-842"15,0 0-32-15,0 0-42 16,0 0-46-16,0 0-71 16,0 0-43-16,118-35-1 15,-82 35-16-15,3 0 16 16,-11 0-301-16,-10 0-911 0</inkml:trace>
  <inkml:trace contextRef="#ctx0" brushRef="#br0" timeOffset="74012.67">14574 8874 77 0,'0'0'111'0,"0"0"-87"0,0 0 4 15,0 0 175-15,0 0 99 16,0 0-50-16,0 0-42 16,-7 5-23-16,7-15-97 15,0 1 29-15,0 6-43 16,0-1 51-16,0 2-54 0,0 2 12 15,0-2-10 1,0 2-25-16,0 0 16 0,4-2-56 16,5 2 35-16,7 0-34 15,5 0-19-15,4-2 27 16,7 2-9-16,2 0 8 16,4 0-17-16,-1 0-2 15,5 0 2-15,1 0-22 16,1 0 40-16,4-2-39 15,-2 2 40-15,3 0-27 16,1-3 13-16,-6 2-6 16,-7 1 0-16,-3 0-17 15,-7 0 16-15,-5 0-24 16,-4 0 2-16,-2 0 9 16,-3 0 14-16,-4 0-18 0,-2 0 18 15,-3 0 0-15,0 1-12 16,-2 4 12-16,2-1 0 15,-4 0-30-15,2 3 42 16,-2-2-30-16,2 4 17 16,0-2-14-16,-2 1-194 15,2-8-515-15</inkml:trace>
  <inkml:trace contextRef="#ctx0" brushRef="#br0" timeOffset="74733.07">15791 9115 74 0,'0'0'114'0,"0"0"-94"0,0 0 9 15,0 0 269-15,0 0 81 16,0 0-92-16,0 0-85 16,39-14-12-16,-35 12-98 15,-4 2-77-15,0 0 11 16,0 11-12-16,0 7-14 16,0 4 6-16,2 0 13 15,0-3-8-15,0 0 1 0,2-3-11 16,1-4-1-16,-3-3 11 15,0 0-24-15,-2-4-18 16,0-2-193-16,0-3-688 0</inkml:trace>
  <inkml:trace contextRef="#ctx0" brushRef="#br0" timeOffset="75079.56">15793 9122 160 0,'0'0'724'16,"0"0"-552"-16,0 0-29 0,0 0-35 16,0 0-98-1,0 0 9-15,120-37-3 16,-84 37-16-16,0 12 7 0,0 9-4 16,-7 3 1-16,-5 3 3 15,-11 2-14-15,-8-1 16 16,-5-5 23-16,0-8 11 15,-18-3 107-15,-6-6-12 16,-1-2 7-16,-2 0-41 16,2-4 2-16,3 0-21 15,5 0-55-15,1 0-8 16,5 0 4-16,2 0-48 16,7 0 47-16,2 0-42 0,0 0 17 15,2 0-12-15,13 6-139 16,1-6-387-16</inkml:trace>
  <inkml:trace contextRef="#ctx0" brushRef="#br0" timeOffset="75462.55">16139 9108 153 0,'0'0'110'15,"0"0"796"-15,0 0-694 16,0 0-118-16,0 0-39 16,0 0-53-16,0 0 95 15,13 28-28-15,-11-10 36 0,0 2-42 16,2 0 58 0,2 0-45-16,-2 1-8 0,5-7-2 15,-1 1-17-15,2-3 34 16,3-4-65-16,3-2 50 15,1 0-59-15,4-4 38 16,0 2-46-16,2-1 28 16,-1-3-12-16,1 0-8 15,-4 0-18-15,2 0 22 16,-3 0-26-16,-1 0 32 16,-3 0-38-16,-3 0-11 15,-5 0 30-15,-6 7-141 16,0 3-174-16,-4-4-189 0,-9-4-587 15</inkml:trace>
  <inkml:trace contextRef="#ctx0" brushRef="#br0" timeOffset="75660.84">16192 9249 120 0,'0'0'1062'0,"0"0"-736"15,0 0-127-15,0 0-66 16,0 0-55-16,0 0-65 16,0 0-13-16,128-21 26 0,-107 21-49 15,-3 0 23 1,-3-2-18-16,-3-4-245 0,-5-2-604 0</inkml:trace>
  <inkml:trace contextRef="#ctx0" brushRef="#br0" timeOffset="75831.97">16166 9106 3 0,'0'0'188'16,"0"0"825"-16,0 0-718 16,0 0-100-16,0 0-11 15,0 0-143-15,0 0 1 0,75-38-30 16,-19 35-12-1,-8 3-41-15,-2 0-337 0</inkml:trace>
  <inkml:trace contextRef="#ctx0" brushRef="#br0" timeOffset="76163.7">16781 9043 459 0,'0'0'248'16,"0"0"415"-16,0 0-435 15,0 0-130-15,0 0-18 16,0 0-80-16,0 0 79 16,13 58-26-16,-9-31 4 0,4 1-1 15,-2 0-9-15,0 0 20 16,3-5-59-16,5-2 57 15,-1-3-65-15,3-4 23 16,1-4-11-16,2-3 16 16,1-5-5-16,1-2-22 15,0 0-2-15,4 0-45 16,4 0-115-16,-3-21-196 16,-6 1-768-16</inkml:trace>
  <inkml:trace contextRef="#ctx0" brushRef="#br0" timeOffset="76493.82">17082 9172 168 0,'0'0'67'0,"0"0"780"0,0 0-697 16,0 0-34-16,0 0-43 15,0 0 12-15,0 0-22 16,-31 40-2-16,31-17 25 16,0 0-52-16,13 0 20 15,9-6-44-15,7-3-6 16,9-7 9-16,2-7 64 15,0 0-44-15,-4-3-11 16,-3-13 4-16,-8-2-25 16,-6-3-2-16,-3-5 8 15,-11 1-29-15,-5-5 41 16,0 2-38-16,-18 0 38 16,-11 1-10-16,-2 8 27 0,-5 5-21 15,2 10-3-15,1 4 4 16,4 0-32-16,10 11 32 15,3 10-34-15,11 1 36 16,5 4-43-16,9 6-26 16,13-8-296-16,5-10-540 0</inkml:trace>
  <inkml:trace contextRef="#ctx0" brushRef="#br0" timeOffset="76779.28">17612 9027 10 0,'0'0'952'0,"0"0"-651"15,0 0-111-15,0 0-43 16,0 0-63-16,0 0-53 16,0 0 13-16,-75 26-43 15,75 4 37-15,13 5-27 16,5-1-20-16,1 3 32 15,-1-6-17-15,-5-2 9 16,-1 0-14-16,-5-2-2 16,-7-6 11-16,0 1-30 15,0-2 39-15,-29 2-41 16,2-3 12-16,0-7-379 0</inkml:trace>
  <inkml:trace contextRef="#ctx0" brushRef="#br0" timeOffset="77950.81">18318 9051 257 0,'0'0'98'0,"0"0"402"0,0 0-187 16,0 0-177-16,0 0 19 16,0 0-72-16,0 0-12 15,-2-13-59-15,2 13 4 16,0 0-10-16,0 8 72 15,0 7 33-15,0 9-8 16,0 2-13-16,0 3-45 16,2-1 19-16,4-5-58 15,-4-2 40-15,2-5-25 16,-2-4-42-16,0-3 45 16,0-2-20-16,1 3 4 15,-1 0-8-15,0 0-55 16,0-8-218-16,0-2-87 0,0 0-874 15</inkml:trace>
  <inkml:trace contextRef="#ctx0" brushRef="#br0" timeOffset="78461.75">18430 9071 101 0,'0'0'618'16,"0"0"-406"-16,0 0-50 15,0 0 61-15,0 0-99 16,0 0-15-16,0 0-73 16,52 127 70-16,-48-103-69 0,-4-2 30 15,0-5-50 1,0-8 10-16,0-5-10 0,0-4-11 16,0 0 0-16,0-2 1 15,0-14 24-15,0-2-12 16,0-5-38-16,2-3 38 15,-2-1-19-15,2-4 0 16,0-1 2-16,-2 4-4 16,5 7 17-16,-3 7-37 15,3 7 32-15,2 7-36 16,3 0 43-16,6 21-33 16,4 9 28-16,5 8-12 15,4 4 7-15,4 1 2 16,2-4-18-16,2-5 18 15,-4-10-32-15,-6-10 46 0,-3-9-46 16,-6-5 46-16,-5-5-19 16,1-16 7-16,-5-8-10 15,-5-5 2-15,-4-2 15 16,0-1-36-16,0 2 31 16,0 3-41-16,-9 3 49 15,3 9-37-15,-2 11 16 16,4 6-1-16,4 3-116 15,0 0-230-15,0 0-643 0</inkml:trace>
  <inkml:trace contextRef="#ctx0" brushRef="#br0" timeOffset="78908.36">19284 9032 159 0,'0'0'765'0,"0"0"-544"0,0 0-15 0,0 0-68 16,0 0 18-16,0 0-85 16,-123-47 17-16,102 47-28 15,0 14-5-15,1 11 20 16,5 8-36-16,3 9 19 15,8 4-42-15,4 5 9 0,4 0-16 16,21-8 13 0,10-7-21-16,6-8 30 0,1-10-12 15,-2-8-10-15,-2-10-18 16,-9 0 27-16,-5-4-43 16,-6-14 39-16,-7-6-28 15,-7-2 20-15,-4-3-7 16,0-3 1-16,-19 7 0 15,-6 1 0-15,-4 6 14 16,-2 5-31-16,2 12 24 16,2 1-35-16,5 0 47 15,7 18-35-15,8 2 16 16,7 4-15-16,0-2-362 16,9-10-717-16</inkml:trace>
  <inkml:trace contextRef="#ctx0" brushRef="#br0" timeOffset="79148.61">19483 9122 39 0,'0'0'1249'16,"0"0"-1032"-16,0 0-121 15,0 0-21-15,0 0-20 16,0 0 4-16,0 0-58 15,37 113 21-15,-30-82-6 16,-3-7-32-16,1-4 32 0,-3-4-10 16,-2-3-5-1,0-8-1-15,0-5-81 0,0 0-157 16,-7-4-443-16</inkml:trace>
  <inkml:trace contextRef="#ctx0" brushRef="#br0" timeOffset="79460.88">19505 9136 127 0,'0'0'90'15,"0"0"-59"-15,0 0 500 16,0 0-326-16,0 0-23 16,0 0-88-16,0 0-4 15,127-63-64-15,-108 70 22 16,0 10-22-16,-6 1-7 16,-6 0 22-16,-7 3-6 0,0-6 91 15,-10 5-53 1,-9-3 59-16,-4 3-56 0,-1 1 13 15,3-4-56 1,6-3 25-16,7-4-10 0,8-5-47 16,0-5 34-16,2 0-26 15,17 0 99-15,6 0-102 16,4 0 12-16,2 0 1 16,5 0-10-16,2 0-3 15,4 0-6-15,-6 0 0 16,-5 3 1-16,-9 8-2 15,-9-4-307-15,-5-2-275 0</inkml:trace>
  <inkml:trace contextRef="#ctx0" brushRef="#br0" timeOffset="79756.64">19832 9075 101 0,'0'0'1003'15,"0"0"-729"-15,0 0-185 16,0 0 107-16,0 0-114 16,0 0 23-16,0 0-23 15,7 87 35-15,2-63-49 16,4 2 10-16,1-3 11 16,5-6-47-16,2-1 3 15,1-8-39-15,3-2 22 0,1-2-1 16,1-4-45-1,2 0 39-15,-2 0-7 0,0 0-8 16,-5 0-6-16,-9-5-38 16,-7 2-341-16,-6-3-644 0</inkml:trace>
  <inkml:trace contextRef="#ctx0" brushRef="#br0" timeOffset="79941.39">19894 9203 548 0,'0'0'305'16,"0"0"332"-16,0 0-415 0,0 0-79 15,0 0-46 1,0 0-75-16,0 0-22 0,125-9 33 16,-102 9-56-16,-7 0 39 15,-6 0-32-15,-3 0-170 16,-5 0-579-16</inkml:trace>
  <inkml:trace contextRef="#ctx0" brushRef="#br0" timeOffset="80112.57">19852 9060 330 0,'0'0'169'0,"0"0"603"16,0 0-499-16,0 0-159 0,0 0-31 15,0 0-71-15,114 0 8 16,-53 0-20-16,-9 4-181 16,-4-4-614-16</inkml:trace>
  <inkml:trace contextRef="#ctx0" brushRef="#br0" timeOffset="80375.96">20198 8995 179 0,'0'0'646'15,"0"0"-384"-15,0 0-60 16,0 0-94-16,0 0 6 16,0 0-41-16,-53 104-16 15,64-72-18-15,7 5-39 0,3 1 0 16,2-4 17 0,4-2-26-16,-3-6 36 0,1-5 166 15,-5-6-47-15,-12-3-68 16,-5-2-60-16,-3-1-17 15,-7-2 18-15,-15-1-7 16,-7 2-24-16,-18 0 2 16,7-2-160-16,5-4-1552 0</inkml:trace>
  <inkml:trace contextRef="#ctx0" brushRef="#br0" timeOffset="81028.81">20521 9043 18 0,'0'0'960'0,"0"0"-643"0,0 0-122 0,0 0-96 15,0 0 124-15,0 0-8 16,0 0-112-16,-6 71 10 15,-6-40-75-15,1 0 54 16,2-4-92-16,0-8 21 16,2-3-5-16,5-7-6 15,2-7-10-15,0-2-19 16,0-9-193-16,7-13-388 0,2-7-677 16</inkml:trace>
  <inkml:trace contextRef="#ctx0" brushRef="#br0" timeOffset="81277.89">20521 9043 150 0,'89'5'368'0,"-80"18"-128"15,9 5 37-15,3 6-76 16,0 1-60-16,4-3-38 16,-5-8-74-16,-5-4 7 15,-3-8 1-15,-10-7 59 16,-2-5-66-16,0 0 78 15,-22 0 27-15,-5 0 12 16,-4-5-60-16,0 1-34 16,-1-1-10-16,8-4-42 0,3 1-2 15,13-8-11-15,3 0-147 16,5-2-499-16</inkml:trace>
  <inkml:trace contextRef="#ctx0" brushRef="#br0" timeOffset="81657.59">20831 9111 484 0,'0'0'320'15,"0"0"-54"-15,0 0-30 16,0 0-88-16,0 0-24 16,35 103-81-16,-35-91 43 0,0-6-80 15,-4-6 29-15,-3 0-16 16,-1-12 38-16,1-12-20 15,0-4-36-15,5-2-2 16,0 0 15-16,2 2-41 16,0 8 47-16,0 10-38 15,0 6 36-15,4 4-14 16,14 10-4-16,3 16 1 16,8 7 3-16,2 6 13 15,2-2-34-15,5 0 34 16,2-7-43-16,5-10 45 15,-1-8-19-15,-1-9 26 16,-12-3 48-16,-7-9 9 0,-8-14-59 16,-8-8-20-1,-6 1 20-15,-2-4-48 0,0-8 15 16,0 8-164-16,-2 1-519 16</inkml:trace>
  <inkml:trace contextRef="#ctx0" brushRef="#br0" timeOffset="81838.77">21360 9041 168 0,'0'0'718'15,"0"0"-408"-15,0 0-57 16,0 0-67-16,35 103-53 16,-26-75 91-16,2 0-166 0,2-4-21 15,-2-1-25 1,-3-6 9-16,-2-5-21 0,-6-12-61 15,0 0-130-15,0 0-549 0</inkml:trace>
  <inkml:trace contextRef="#ctx0" brushRef="#br0" timeOffset="82220.96">21270 9118 110 0,'0'0'555'0,"0"0"33"15,0 0-392-15,0 0-84 0,0 0-76 16,0 0-21 0,136-8-15-16,-98 4-91 0,-2-1-319 15,-3 3-341-15,-1-1 427 16,-3-1 324-16,-8 2 147 16,0-3 208-16,-5 2-71 15,-3-1-11-15,-9-1-22 16,-2 5-74-16,-2 0-129 15,0 2 52-15,0 17-30 16,-2 6 59-16,-5 6-56 16,3 3 55-16,4 0-55 15,0-3 29-15,0-8 6 16,20-5-55-16,9-8 22 16,9-3-32-16,4-7 27 15,3 0-58-15,-5 0-24 0,-7 0-2 16,-6 0-17-1,-16 0-177-15,-9 0-369 0,-2-5-695 0</inkml:trace>
  <inkml:trace contextRef="#ctx0" brushRef="#br0" timeOffset="82403.2">21647 9177 179 0,'0'0'1048'0,"0"0"-784"15,0 0-79-15,0 0-43 16,0 0-25-16,116-32-52 16,-81 32-49-16,1 0-13 0,-3 0 17 15,-4 0-40 1,-2 0 5-16,-11 0-173 0,-5 0-442 0</inkml:trace>
  <inkml:trace contextRef="#ctx0" brushRef="#br0" timeOffset="82571.53">21658 9034 32 0,'0'0'646'0,"0"0"-261"0,0 0-179 16,0 0-22-16,0 0-129 15,149 30-23-15,-77-30-32 0,-14-3-117 16,-3-10-1185-16</inkml:trace>
  <inkml:trace contextRef="#ctx0" brushRef="#br0" timeOffset="82815.37">22166 8944 100 0,'0'0'151'16,"0"0"578"-16,0 0-509 15,0 0-58-15,0 0-12 16,0 0-114-16,14 127 38 15,5-88-36-15,2 3 50 16,3 0-23-16,1-1 111 16,-3 0-75-16,0-7-83 15,-3-4-12-15,-9-5 20 0,-5-9-36 16,-5-7 28-16,0 0-36 16,-13-4 36-16,-8 0-39 15,-8-5-28-15,5 0-348 16,8 0-1037-16</inkml:trace>
  <inkml:trace contextRef="#ctx0" brushRef="#br0" timeOffset="85053.64">22579 8941 146 0,'0'0'1019'0,"0"0"-785"0,0 0 43 0,0 0-58 16,0 0-26-16,0 0-110 15,0 0 10-15,64-38-40 16,-41 38-7-16,4 4 7 16,-4 16-36-16,2 6-1 0,-2 9 11 15,-6 6-8 1,-1 8-7-16,-5 4-14 0,-6 0 17 16,-5 3 18-1,0-3 24-15,0-2-14 0,-9-3 16 16,-7-5-51-16,0-7 43 15,-1-8-32-15,3-7 23 16,6-9-42-16,3-3 53 16,1-6-34-16,4-3 5 15,-2 0 22-15,-1 0-46 16,-2 0 0-16,-1 0 10 16,-15-3-31-16,2 1-500 15,1-2-714-15</inkml:trace>
  <inkml:trace contextRef="#ctx0" brushRef="#br0" timeOffset="86385.53">14268 8715 126 0,'0'0'619'0,"0"0"-219"0,0 0-182 0,0 0-41 15,0 0-46-15,0 0-14 16,0 0-87-16,-66-8 33 15,45 23-9-15,-1 7 20 16,0 7 21-16,0 7-26 16,1 8 36-16,4 9-65 0,3 8 88 15,7 11-76-15,7 4 49 16,0 7-33-16,7-3 38 16,16-5-30-16,6-12-31 15,4-8 9-15,0-15-38 16,1-10 74-16,-3-12-90 15,-7-6 39-15,-3-5-22 16,-6-4 16-16,-1-3-32 16,-3 0 12-16,3 6-13 15,-6 0-151-15,-3-2-499 0</inkml:trace>
  <inkml:trace contextRef="#ctx0" brushRef="#br0" timeOffset="87433.49">23542 9363 71 0,'0'0'144'0,"0"0"472"0,0 0-244 0,0 0-123 16,0 0 16-16,0 0-16 15,0-21-54-15,0 19 43 16,0 2-100-16,0 0 26 16,0 0-128-16,0 0 12 15,11 0-47-15,11 0 28 16,10 0-7-16,7 0-5 16,11 0-34-16,0 0 46 15,4 0-59-15,-4-4 55 16,-8 0-50-16,-11 0 49 15,-9 0-24-15,-7 2 1 16,-7 2-1-16,-6 0 9 16,-2 0 15-16,0-3-48 15,0 3 42-15,0 0-54 0,0 0 53 16,0 0-34-16,0-3-2 16,-2 3-13-16,-16 0-127 15,2 0-325-15,0-4-127 0</inkml:trace>
  <inkml:trace contextRef="#ctx0" brushRef="#br0" timeOffset="87718.76">23532 9189 1122 0,'0'0'302'0,"0"0"53"0,0 0-64 0,0 0-18 0,0 0-121 16,0 0-66-16,0 0-4 16,117-39-69-16,-57 37 11 15,6 2 3-15,1 0-26 16,-1 0 19-16,-11 0-40 15,0 12-72-15,-17 0-250 16,-9-4-485-16</inkml:trace>
  <inkml:trace contextRef="#ctx0" brushRef="#br0" timeOffset="88381.9">24608 9210 196 0,'0'0'0'0,"0"0"32"16,0 0 552-16,0 0-447 16,0 0 65-16,0 0-86 15,0 0-13-15,31-111-49 16,-31 90 53-16,0 3-17 15,0 4 59-15,0 4-30 16,0 3 2-16,0 5-26 16,0 2-71-16,0 0-24 15,0 0 28-15,0 16-63 0,0 12 58 16,0 11-43 0,0 11 40-16,6 5-15 15,5 8-4-15,1-2 12 0,-1-6 26 16,-3-9-33-16,-1-12 50 15,-4-7-55-15,-3-13 109 16,0-6-73-16,0-8 33 16,-6 0-39-16,-9 0 59 15,-7 0-29-15,-3-8-60 16,-2-1 8-16,4 0 16 16,2 2 1-16,5 2-7 15,7 3 2-15,5 2-9 16,4 0 19-16,0 0-29 15,0 0 4-15,0 0 25 16,9 0-22-16,11 0-18 0,7 3 15 16,13 1-12-16,-5-1-298 15,-4-3-453-15</inkml:trace>
  <inkml:trace contextRef="#ctx0" brushRef="#br0" timeOffset="89066.38">25106 9124 215 0,'0'0'13'0,"0"0"10"0,0 0 529 16,0 0-385-16,0 0-16 16,0 0 25-16,0 0-126 0,34-51 32 15,-34 42-16-15,0-2 34 16,-2 4-21-16,-11 2 33 16,-3 2-4-16,-5 1-61 15,4 2 33-15,-1 0-71 16,-2 0 68-16,2 12-76 15,0 5 61-15,3 5-43 16,-1 6 49-16,1 11-22 16,4 5-12-16,1 5 29 15,8 4-46-15,2 0 23 16,0-7-22-16,14-5 15 16,13-7-27-16,4-7 10 15,4-11-7-15,5-8 16 0,2-6-2 16,-1-2-13-16,-6-4-20 15,-5-13 29-15,-10-4-41 16,-9-2 47-16,-11 0-50 16,0-3 50-16,-11 1-22 15,-18 2-2-15,-12 4 11 16,-7 7 0-16,-2 4 6 16,6 8-36-16,3 0-12 15,6 4-32-15,10 8-513 16,8-3-664-16</inkml:trace>
  <inkml:trace contextRef="#ctx0" brushRef="#br0" timeOffset="89498.9">24726 9036 75 0,'0'0'126'0,"0"0"791"0,0 0-647 0,0 0-55 15,0 0-141-15,0 0 27 16,0 0-53-16,-54 20 25 15,38-7-48-15,3 1-3 16,3-1-22-16,8-8-88 16,2-5-1221-16</inkml:trace>
  <inkml:trace contextRef="#ctx0" brushRef="#br0" timeOffset="113190.9">14527 10948 325 0,'0'0'173'0,"0"0"-72"0,0 0-56 15,0 0 240-15,0 0 37 0,0 0-119 16,-20 19-24 0,16-15-64-16,1-3-11 0,1 2-76 15,2-2 61-15,-2 2-73 16,2-3 35-16,0 2-51 16,0-2 62-16,0 0-2 15,0 0 17-15,0 0-12 16,11 0-53-16,4-2-6 15,5-5 28-15,5 3-46 16,0-2 30-16,4 2-36 16,0 1 36-16,2 1-17 15,2 2 6-15,-1-3 4 0,1 3-22 16,-2 0 28 0,0 0-38-16,-2 0 52 0,3 0-55 15,-6-2 48-15,1 2-18 16,-3 0-6-16,1 0 7 15,-1 0-3-15,3 0 11 16,0 0-30-16,0 0 35 16,2 0-41-16,0 0 37 15,2 0-32-15,-2 0 26 16,0 0-10-16,-3 0 3 16,1 0 9-16,0 0-24 15,-5 0 29-15,1 0-47 16,-6 0 43-16,1 0-38 15,0 0 44-15,-2 2-25 16,2 1 12-16,-1-1-6 0,6 0 5 16,-1-1 11-16,0-1-32 15,5 2 32-15,4-2-43 16,0 0 44-16,5 0-34 16,5 0 32-16,-4 0-15 15,3 0 6-15,1 0 0 16,-1 0-12-16,2 0 27 15,0 0-46-15,0 0 54 16,1 0-55-16,-1 0 51 16,-4 0-35-16,0 0 20 15,-2 2-7-15,0 0 1 16,-3 2 10-16,2 0-28 16,3 0 28-16,1 1-38 0,1 0 45 15,2-1-42 1,5 0 42-16,1-1-21 0,8-1 7 15,2-2-7-15,5 0 6 16,-1 0 19-16,0 0-50 16,-2-5 47-16,-4 1-54 15,-6 0 51-15,-8 1-38 16,-9 3 35-16,-4 0-16 16,-2 0 0-16,0 0 21 15,2 0-42-15,4 0 42 16,3 0-43-16,4 0 48 15,-2-2-52-15,2 0 52 0,-5-1-23 16,1 3-2 0,0-1 0-16,-4 1 5 0,1 0 15 15,-2 0-42-15,-2 0 51 16,2 0-52-16,-2 0 44 16,0 0-21-16,0 0 10 15,3 0 20-15,-1 0 9 16,0 0-40-16,2 0 5 15,-2 0 22-15,1 0-50 16,-1 0 50-16,0 0-54 16,-2 0 54-16,0 0-24 15,-2 0-2-15,2 0 0 16,2 0 8-16,2 0 12 0,3 0-42 16,-1 0 48-1,1 0-55-15,5 0 45 0,-1-3-34 16,7 3 34-16,1-1-15 15,2-2 4-15,-4-1 7 16,-5 2-26-16,-4 0 34 16,1 2-56-16,2 0 53 15,3 0-47-15,3 0 51 16,6 0-23-16,4 0 2 16,2 0 4-16,6 0-2 15,3-2 20-15,-3 1-46 16,1-3 46-16,-7-1-58 15,-4 1 55-15,-7 3-40 16,-5 1 35-16,-2 0-15 16,3-3 3-16,1 3 9 0,5-1-24 15,5-2 36 1,1 3-57-16,1 0 48 0,2 0-43 16,0 0 49-16,0 0-29 15,0 0 16-15,-2 0-7 16,0 0 2-16,-2 0 18 15,-2 0-42-15,-3 0 42 16,-7-10-52-16,-4-2 55 16,-1 0-48-16,-4 0 43 15,-2 0-19-15,0 2 5 16,0 2 2-16,1-1-14 16,1 6 32-16,-2-1-52 15,3 0 50-15,-3 3-53 16,2 1 52-16,-2-3-37 15,0 1 27-15,1 0-12 0,-6 0 5 16,-1 0 17-16,0 2-44 16,-6 0 44-16,4 0-62 15,-1 0 62-15,3 0-44 16,-1 0 40-16,5 0-18 16,0 2 1-16,2 2 5 15,0-2-12-15,4 2 33 16,-4-2-55-16,-3 2 47 15,-1 1-49-15,-5-5 45 16,1 3-30-16,-1-3 27 0,0 0-12 16,5 0 2-1,2 0 18-15,2 0-40 0,2 0 40 16,3 0-57-16,0 0 60 16,2 0-46-16,-5 0 43 15,1 0-20-15,-5 0 0 16,-3 0 0-16,-1 0 0 15,0 0 26-15,-4 0-54 16,4 0 53-16,0 0-56 16,4 0 48-16,4 0-34 15,1 0 29-15,1-3-12 16,1 0 5-16,2 1 18 16,0 0-46-16,-3 0 46 15,1 0-63-15,-5 2 64 16,-4 0-54-16,-2 0 50 0,-3 0-20 15,-2 0 0-15,0 0 0 16,-2 0-1-16,2 0 26 16,2 0-50-16,1 0 50 15,1 0-57-15,0 0 48 16,5-1-32-16,-2-2 23 16,-2 1-7-16,-1 0 2 15,-4 2 17-15,-4 0-38 16,-1 0 42-16,-1 0-61 15,1 0 53-15,3 0-39 16,5 0 43-16,2 0-19 16,-4 0 1-16,2 0-1 15,-5 0 1-15,-5 0 21 16,-5 0-44-16,2 0 44 16,-3 0-57-16,1 0 48 0,1 0-26 15,5 0 22-15,1 4-9 16,5 0 3-16,7 0 10 15,2 0-26-15,2-1 36 16,0 2-57-16,1-1 49 16,-5 0-42-16,-3 0 45 15,0-1-24-15,-1-3 7 16,-1 0-1-16,-2 0 2 16,2 0 11-16,-2 0-26 15,1 0 17-15,0 0-43 16,0 0 29-16,1-6 8 15,1 4-5-15,-4-3 7 0,0 3 0 16,-4 0 7-16,1 2-20 16,-3 0 31-16,1 0-49 15,-1 0 44-15,0 0-41 16,5 0 47-16,0 0-29 16,4 0 17-16,2 0-7 15,-1 0 2-15,-1 0 15 16,-4 0-34-16,0 2 34 15,-3 2-54-15,1 1 57 16,2 1-40-16,-3 0 35 16,4-3-15-16,-2 2 5 15,-1-2 2-15,-1-1-14 16,1 2 32-16,1-1-56 16,2-1 48-16,-4-1-42 0,3 1 43 15,-2-2-36-15,1 0 27 16,-1 2-9-16,2-2 9 15,-2 0 7-15,-1 0-32 16,3 0 32-16,-3 0-53 16,3 0 58-16,1 0-42 15,0 0 36-15,1 0-15 16,1 0 1-16,-4 0 0 16,1 0-2-16,-3 0 27 15,2-2-54-15,-2-1 52 16,1-2-48-16,1 3 45 15,3-2-22-15,1 2 2 0,-4 1 28 16,-1 1-19 0,-3 0 10-16,-1 0-40 0,-6 0 44 15,1 0-60-15,-3 0 62 16,-2 0-53-16,-2 0 51 16,0 0-48-16,0 0-2 15,-11 0-277-15,-5 0-438 0</inkml:trace>
  <inkml:trace contextRef="#ctx0" brushRef="#br0" timeOffset="127660.73">14856 9881 322 0,'0'0'170'0,"0"0"-52"0,0 0-34 0,0 0 50 0,0 0-102 15,-2 0 7-15,2 0-32 16,0 0 24-16,-2 0-7 15,0 0-24-15,0 2 49 16,0-2 87-16,-1 0 56 16,1 3-84-16,0-3 60 15,-2 0-69-15,2 0 20 16,-4 0-60-16,0 0-18 16,2 0-1-16,-5-5-39 15,-3-2-2-15,-1-2 23 16,-5 4-41-16,-4 1 35 15,-2 2-32-15,-5 2 28 16,2 0-12-16,2 0 1 16,0 2 8-16,6 6-18 0,1 2 27 15,7-1-49-15,1 0 34 16,8-1-24-16,2-1 11 16,0 2 0-16,8 1 8 15,13-2 2-15,8-1 0 16,8 2 18-16,0-1-36 15,1-1 27-15,0 4-40 16,-5-2-4-16,-4 3 12 16,-4-3-33-16,-7 1 56 15,-7 0-28-15,-5 2-8 16,-6 0 30-16,0 2-7 16,-13 2-9-16,-14-2 44 0,-4 0-12 15,-2-4-1-15,0 0 50 16,4-3-32-16,2-7 37 15,4 0 9-15,6 0-48 16,3 0 12-16,3-7-26 16,5 1 8-16,4 2 5 15,2 1-48-15,0 3 2 16,2-2-45-16,13-1-202 16,3 1-386-16</inkml:trace>
  <inkml:trace contextRef="#ctx0" brushRef="#br0" timeOffset="128048.06">14960 9919 986 0,'0'0'256'0,"0"0"-44"0,0 0-58 16,0 0-24-16,0 0-124 16,0 0-11-16,0 0 23 15,-5 27 4-15,5-8 11 16,0 4-18-16,0-3 6 16,13 0-5-16,5-5-25 15,2-1 43-15,0-5-39 16,1-3 20-16,-4-6 5 0,-1 0-1 15,-3 0 39-15,-3-12 3 16,-2-5-52-16,-4-2-5 16,-1-3 26-16,-3 0-50 15,0 0 37-15,0 3-34 16,0 2-30-16,0 5-39 16,0 4-81-16,6 4-117 15,1 1-426-15</inkml:trace>
  <inkml:trace contextRef="#ctx0" brushRef="#br0" timeOffset="128546.37">15278 9985 393 0,'0'0'188'16,"0"0"66"-16,0 0-78 16,0 0-8-16,0 0-71 15,0 0 6-15,0 0-32 16,18 61-4-16,-18-61 52 15,0 0-16-15,0 0 30 16,0-8-124-16,0-6 34 16,0-2-32-16,0-4-22 15,0 2-22-15,0 1 33 16,0 5-13-16,0 5-20 16,0 5 32-16,0 2-48 15,7 0 49-15,3 7-42 0,2 10 28 16,3 3 22-16,1 1-9 15,2-2 2-15,2-3 0 16,0-5-1-16,0-6 8 16,-2-5-16-16,-2 0 16 15,-3 0-24-15,2-12 32 16,-3-4-32-16,1-2 24 16,-1 1-8-16,-2 0 4 15,-1 2 5-15,-2 6-18 16,-2 4 31-16,1 2-45 15,-1 3 34-15,-1 0-22 16,-2 5 22-16,2 14 23 16,-4 6-12-16,2 1 13 15,-2-1-10-15,6 1-12 16,-2-2-26-16,9 3-3 0,1-9-68 16,3-9-511-16</inkml:trace>
  <inkml:trace contextRef="#ctx0" brushRef="#br0" timeOffset="128876.74">15730 10090 51 0,'0'0'1127'0,"0"0"-843"0,0 0-108 0,0 0-9 16,0 0-134-16,-2-112 8 15,11 92-32-15,1 3 22 0,0 2-30 16,-1 3 1-16,3 2 2 16,-2 1 12-16,4 4-32 15,-1 1 37-15,0 1-36 16,1 3 38-16,1 0-46 16,4 0 39-16,-3 17-16 15,-1 9 3-15,1 6 10 16,-1 2-26-16,-2 0 29 15,3-3-45-15,0-4 42 16,-1-7-36-16,-4-6 14 16,-9-5-60-16,-2-8-183 15,0-1-346-15</inkml:trace>
  <inkml:trace contextRef="#ctx0" brushRef="#br0" timeOffset="129040.22">15722 10084 530 0,'0'0'672'16,"0"0"-404"-16,0 0 22 16,0 0-110-16,0 0-23 15,0 0-125-15,0 0 14 16,89 2-45-16,-43-2-2 16,-5 0-139-16,-8 0-356 0</inkml:trace>
  <inkml:trace contextRef="#ctx0" brushRef="#br0" timeOffset="129256.52">16177 9914 960 0,'0'0'215'16,"0"0"-99"-16,0 0-11 15,0 0-78-15,0 0 4 16,0 0-11-16,0 0-40 16,39 120 9-16,-34-104-60 15,-5-4-162-15,2-8-528 0</inkml:trace>
  <inkml:trace contextRef="#ctx0" brushRef="#br0" timeOffset="129575.96">16183 9932 705 0,'0'0'243'16,"0"0"-52"-16,0 0-65 16,0 0-36-16,0 0-89 15,0 0 4-15,123-46 11 16,-92 46-15-16,2 4 0 16,0 10-1-16,4 4 14 15,-4-1 82-15,-9 2-18 16,-8 1-78-16,-12-1 61 15,-4 2-23-15,-13-3 96 16,-16-2 24-16,-6-2 32 0,-6-4-46 16,4-4-58-1,3-4-12-15,5-2-74 0,7 0 9 16,4 0 33-16,7-4-73 16,4-2 31-16,7 4-51 15,0 2-193-15,0 0-252 16,13 0-161-16</inkml:trace>
  <inkml:trace contextRef="#ctx0" brushRef="#br0" timeOffset="129909.17">16758 9895 1086 0,'0'0'285'0,"0"0"-27"15,0 0-113-15,0 0-6 16,0 0-80-16,-129-5 48 16,107 21-41-16,1 2-17 15,8 4 16-15,5 4-58 16,3 1 23-16,5 5-9 15,0-3-4-15,18 1 6 16,8-2-46-16,6-4 44 16,1-6-21-16,0-3 0 0,3-9-128 15,-5-6-31 1,6 0-65-16,-12-10-65 0,-6-7-665 0</inkml:trace>
  <inkml:trace contextRef="#ctx0" brushRef="#br0" timeOffset="130068.87">16594 10043 1088 0,'0'0'370'15,"0"0"-93"-15,0 0 26 16,0 0-146-16,0 0-71 16,0 0 22-16,0 0-77 15,52 0-19-15,6 0-12 0,-8 0-135 16,-6 0-603-16</inkml:trace>
  <inkml:trace contextRef="#ctx0" brushRef="#br0" timeOffset="130810.29">17173 9876 902 0,'0'0'365'0,"0"0"-168"0,0 0-75 0,0 0-67 16,0 0-46-16,0 0 51 16,0 0-59-16,-16 92 58 15,14-63-59-15,2-4 7 16,-2-4 14-16,2-8-20 16,0-5 4-16,0-6-5 15,0-2-1-15,0-6-106 0,2-11-246 16</inkml:trace>
  <inkml:trace contextRef="#ctx0" brushRef="#br0" timeOffset="130993.12">17173 9876 700 0,'17'48'276'16,"-7"-36"25"-16,7 3-115 15,6 4-7-15,6 1-68 16,4-4-65-16,-4-2-8 15,0-3-22-15,-6-6-32 16,-6-3 10-16,1-2 4 16,-3 0-235-16,-5-6-262 0</inkml:trace>
  <inkml:trace contextRef="#ctx0" brushRef="#br0" timeOffset="131186.15">17447 9846 757 0,'0'0'254'16,"0"0"54"-16,0 0-113 15,0 0-22-15,-2 110-110 16,2-84-14-16,0-2-47 16,0-6 23-16,0-4-25 15,17-12-19-15,2-2-127 16,1 0-396-16</inkml:trace>
  <inkml:trace contextRef="#ctx0" brushRef="#br0" timeOffset="131512.1">17576 9968 704 0,'0'0'255'0,"0"0"-58"16,0 0-20-16,0 0-77 15,0 0 10-15,0 0-69 16,119 108 13-16,-86-108-38 16,-2 0-7-16,-2 0 7 15,-6-16-8-15,-4-4-6 0,-7-4 12 16,-6 0 16 0,-6-4-4-16,0 0 47 0,-18-1-7 15,-9 5 74-15,-4 5-112 16,-4 6 28-16,-3 9-43 15,5 4 5-15,4 2-18 16,8 17-9-16,13-1-69 16,8 6-113-16,12-8-92 15,11-3-645-15</inkml:trace>
  <inkml:trace contextRef="#ctx0" brushRef="#br0" timeOffset="131707.76">18064 9849 1086 0,'0'0'330'0,"0"0"-244"16,0 0 61-16,0 0-86 16,0 0 11-16,0 0-61 15,0 109-15-15,0-91 22 16,0-2-36-16,0-6-77 15,0-8-422-15</inkml:trace>
  <inkml:trace contextRef="#ctx0" brushRef="#br0" timeOffset="132257.53">17896 9904 783 0,'0'0'604'15,"0"0"-462"-15,0 0-15 16,0 0-75-16,0 0-39 16,150-40-13-16,-107 32-137 15,-3 1-38-15,-5 4-105 16,-3 1 183-16,-8 2 75 16,-5 0 22-16,-9 3 0 15,-5 11 68-15,-5 3 9 16,0-3-19-16,0 0 32 15,-11-2-63-15,0-4 44 16,-1-4-53-16,4-4 66 0,3 0-5 16,3-3 34-16,2-10-68 15,0-8-26-15,0 0-13 16,13 0 10-16,1 0-32 16,-1 2 32-16,0 8-42 15,3 0 39-15,0 9-26 16,1 2 13-16,4 0 0 15,-2 19 0-15,6 3-13 16,4 4-15-16,2 1 6 16,5-2-4-16,-5-1 52 15,-6-4-43-15,-7-5 36 16,-12-2-11-16,-6-6-8 16,0 0 37-16,-11-2 39 15,-18-5 37-15,-2 0 21 0,-7 0-70 16,4 0 28-1,5 0-80-15,8 0-19 0,7-7 7 16,14-3-86-16,0 2-195 16,2-2-550-16</inkml:trace>
  <inkml:trace contextRef="#ctx0" brushRef="#br0" timeOffset="132522.89">18747 9775 546 0,'0'0'654'0,"0"0"-432"0,0 0-36 0,0 0-107 16,0 0-43-16,0 0-12 0,0 0-10 16,-103 57-28-16,103-31 34 15,0-1-42-15,4-1 37 16,12-1-30-16,5-3-6 15,0-2 21-15,-2-4 0 16,-4-2 0-16,-6-2-10 16,-7-3 35-16,-2 2-54 15,0-1 39-15,-33 0-42 16,0-1 11-16,-2 0-172 0</inkml:trace>
  <inkml:trace contextRef="#ctx0" brushRef="#br0" timeOffset="133657.1">19262 9840 827 0,'0'0'382'0,"0"0"-172"0,0 0 23 16,0 0-160-16,0 0-41 15,0 0-20-15,0 0-5 16,-5 28 10-16,12-15-9 15,0 1-16-15,-3-2 30 16,0-3-44-16,-1-3 41 0,-3-4-48 16,0-2 29-16,0 0-30 15,0 0-65-15,0 0-14 16,-7 0-34-16,-2-8-50 16,0-4-76-16,2-4 106 15,3 0 163-15,4 0 7 16,0 2 115-16,0-3 21 15,4 6 33-15,12 0-73 16,2 6-68-16,6 3 5 16,1 2-39-16,2 0 1 15,2 10 29-15,2 9-29 0,-2 5 7 16,-2 3 4-16,-5-1-3 16,-11-1 17-16,-11-2 47 15,0-5 36-15,-9-1-7 16,-20-5-24-16,-7-1 92 15,-1-3-95-15,-3-2 29 16,1-4-86-16,8-2 28 16,7 0-32-16,6 0-13 15,12 0-2-15,3 0-40 16,6 0-146-16,14-4-142 16,8-2-501-16</inkml:trace>
  <inkml:trace contextRef="#ctx0" brushRef="#br0" timeOffset="134021.26">19819 9818 728 0,'0'0'487'0,"0"0"-218"0,0 0-28 0,0 0-61 16,-129-25-23-16,93 25-67 15,0 0 19-15,7 13-93 16,2 2 58-16,8 4-64 0,5 2 11 16,7 6-10-1,7-1 15-15,0 1 1 0,5 2-27 16,17-2 19-16,9-6 4 15,5-3-46-15,5-4 29 16,-2-4-18-16,-1-6-117 16,-2-4-23-16,2 0-106 15,-10-2-225-15,-7-10-528 0</inkml:trace>
  <inkml:trace contextRef="#ctx0" brushRef="#br0" timeOffset="134183.85">19545 9985 360 0,'0'0'1030'16,"0"0"-712"-16,0 0 39 15,0 0-196-15,0 0-80 16,0 0-56-16,0 0 11 16,120 0-36-16,-51 0-39 15,-13-3-213-15,-7-1-363 0</inkml:trace>
  <inkml:trace contextRef="#ctx0" brushRef="#br0" timeOffset="135521.29">14627 10418 652 0,'0'0'257'0,"0"0"-180"0,0 0 18 16,0 0-77-16,0 0 55 15,0 0 6-15,0 0 26 16,-4 58-36-16,4-32 8 16,7-1 14-16,8 1-60 15,3 1 21-15,0-3-46 16,-3-4 33-16,1-4-37 0,-5-4 10 15,-2-7-1-15,-2 2-2 16,0-5 4-16,-1-2-4 16,1 0-18-16,9 0-96 15,-6-6-119-15,1-9-1003 0</inkml:trace>
  <inkml:trace contextRef="#ctx0" brushRef="#br0" timeOffset="135886.76">14825 10542 575 0,'0'0'215'0,"0"0"-6"16,0 0-21-16,0 0-104 16,0 0 40-16,0 0-82 0,27 115 80 15,-2-98-61-15,2-7 31 16,2-2-30-16,0-8 3 15,-5 0-7-15,-2 0-36 16,-2-3-4-16,-1-10-2 16,-6-3-22-16,-5-1 31 15,-2 0-50-15,-6-5 50 16,0 1-22-16,0-2 4 16,-14 0-1-16,-4 1 6 15,-6 4 0-15,-1 4-14 16,-2 7 28-16,-2 7-35 0,2 0 20 15,0 0-22 1,8 14 2-16,7 6-3 0,10-3 2 16,2 2-81-16,31 0-28 15,10-4-133-15,3-8-338 0</inkml:trace>
  <inkml:trace contextRef="#ctx0" brushRef="#br0" timeOffset="136172.09">15396 10455 863 0,'0'0'270'0,"0"0"-46"15,0 0-76 1,0 0-52-16,0 0-30 0,0 0-65 16,0 0 3-16,-91 28 27 15,91-8-40-15,16 2 28 16,5 4-38-16,4 1 34 15,-2-1-15-15,-8-4 6 16,-4-3 5-16,-8-2-22 16,-3-5 22-16,0-2 40 15,-9-5-27-15,-9 0 77 16,3-3-100-16,1-2 37 16,7 0-38-16,7 0-93 15,0-7-180-15</inkml:trace>
  <inkml:trace contextRef="#ctx0" brushRef="#br0" timeOffset="136537.07">15722 10543 1247 0,'0'0'363'16,"0"0"-149"-16,0 0 34 16,0 0-185-16,0 0-51 15,0 0 13-15,0 0-25 16,11 35 0-16,3-12 1 0,1 5 8 16,3-3 4-1,-1-5-26-15,-1-5 32 0,-3-3-40 16,-5-5 40-16,-4-5-38 15,-4-2 38-15,0 0 24 16,0 0 44-16,0 0-21 16,0 0-26-16,0-7-23 15,0-4-34-15,0-1-22 16,11-14-134-16,9 1-340 16,-1 4-722-16</inkml:trace>
  <inkml:trace contextRef="#ctx0" brushRef="#br0" timeOffset="136969.46">15994 10722 810 0,'0'0'274'0,"0"0"-13"16,0 0-78-16,0 0 48 15,0 0-58-15,0 0 49 16,0 0-100-16,-16 6-11 15,16-20-63-15,0-4-47 16,0-2-2-16,0-1 15 16,2-3-40-16,8 3 11 15,0-2 8-15,1 5-78 0,1 2 66 16,1 6-23 0,-1 4-3-16,-2 6 28 0,1 0-31 15,5 0 29-15,1 11-15 16,4 6 16-16,-1 1-16 15,3 5-4-15,-4-1-44 16,2-2 57-16,-11-2 3 16,-3-2 19-16,-7-2-13 15,0-4 32-15,-11-2 69 16,-14-1 18-16,1-6 53 16,-2 1-84-16,1-2 13 15,7 0-60-15,5 0 6 16,9 0-31-16,4-2-10 15,10-5-165-15,9 2-412 0</inkml:trace>
  <inkml:trace contextRef="#ctx0" brushRef="#br0" timeOffset="137417.96">16401 10614 998 0,'0'0'223'0,"0"0"-100"0,0 0 5 0,0 0-24 16,0 0-67-16,0 0-16 16,0 0-6-16,31 89-30 15,-31-84 39-15,0-3-42 16,0-2 36-16,0 0 9 16,-2-10-27-16,-6-8-3 15,-3-7-9-15,3-1-5 16,2-1 16-16,4-2 1 0,2 4-14 15,0 0 34-15,0 7-40 16,8 8 36-16,6 3-16 16,6 6 6-16,0 1-5 15,1 0-2-15,1 8 17 16,-5 5-35-16,0 2 26 16,-11 2-26-16,-4 1 38 15,-2 2-1-15,-4-1 9 16,-14 4 61-16,-2-3 19 15,2-2-18-15,5-2 14 16,3-6-72-16,6-2 17 16,4-4-26-16,0-1-10 0,4-3-10 15,17 0 40-15,8 0-34 16,4 0-8-16,19-12-113 16,-10-3-176-16,-5 1-250 15</inkml:trace>
  <inkml:trace contextRef="#ctx0" brushRef="#br0" timeOffset="137704.29">16765 10580 823 0,'0'0'345'16,"0"0"-116"-16,0 0-106 15,0 0-3-15,0 0-81 16,0 0 50-16,0 0-68 16,-34 80 22-16,37-63-32 15,13-5 6-15,3-1 8 0,4-8-10 16,-1-3-23-1,1 0 36-15,-2 0-34 0,-3-14 31 16,-5-6-50-16,-5-1 50 16,-8-3-14-16,0-1 37 15,-12 1 34-15,-15 0 42 16,-6 7-53-16,0 2 10 16,-1 9-62-16,7 6-13 15,8 0 2-15,7 2-16 16,12 18-126-16,0-2-116 15,18-3-145-15</inkml:trace>
  <inkml:trace contextRef="#ctx0" brushRef="#br0" timeOffset="138101.01">17068 10640 98 0,'0'0'792'0,"0"0"-533"15,0 0-43-15,0 0-68 16,0 0 6-16,0 0-21 16,0 0-47-16,-87 15-16 15,82-28-33-15,1-3 4 16,4-4-16-16,0 1-38 16,0 3 35-16,0 5-22 15,0 4 0-15,4 7-11 16,10 0 10-16,6 0-25 0,2 16 12 15,3 0-76-15,0 3 56 16,0-5-94-16,-4-3 84 16,-1-2 3-16,-1-5 41 15,-4-4 12-15,-2 0 7 16,-4 0 45-16,0-9-32 16,-5-5 58-16,1-1-89 15,-3-4 30-15,0 3-15 16,-2 0-32-16,0 0-21 15,7-2-91-15,0 4-130 16,1 2-534-16</inkml:trace>
  <inkml:trace contextRef="#ctx0" brushRef="#br0" timeOffset="138350.82">17286 10467 669 0,'0'0'302'0,"0"0"-56"16,0 0-88-16,0 0-23 15,0 0-51-15,0 0 21 16,0 0-90-16,37 70 72 15,-35-47-62-15,0-3 23 16,0 1-47-16,2 0 44 16,3-3 14-16,5-4-44 15,-2-4 36-15,6-2-32 16,0-3 41-16,4 0-47 16,-1-5 12-16,6 0-11 15,2 0 0-15,0-2-14 16,4-14-16-16,-4 2-226 0,-12 0-413 15</inkml:trace>
  <inkml:trace contextRef="#ctx0" brushRef="#br0" timeOffset="138535.74">17333 10592 743 0,'0'0'547'15,"0"0"-325"-15,0 0 48 16,0 0-130-16,0 0-20 15,0 0-52-15,0 0 22 16,54 0-31-16,-23 0-58 16,3 0-2-16,-3 0 24 15,-2 0-59-15,-2 0-16 16,-6-2-70-16,-7-8-102 0,-5-1-82 16,-7 2-704-16</inkml:trace>
  <inkml:trace contextRef="#ctx0" brushRef="#br0" timeOffset="138710.64">17340 10483 763 0,'0'0'318'15,"0"0"-133"-15,0 0-52 16,0 0-85-16,0 0 54 16,0 0-39-16,0 0 31 15,72 24-92-15,-30-24-2 16,5 0-19-16,18-4-223 15,-11-9-29-15,-6-1-331 0</inkml:trace>
  <inkml:trace contextRef="#ctx0" brushRef="#br0" timeOffset="138917.98">17761 10386 22 0,'0'0'652'16,"0"0"-356"-16,0 0-119 16,0 0 2-16,0 0-125 15,0 0-9-15,0 0-25 16,-49 32-11-16,49-11 0 15,0 4 10-15,12 0-18 16,1 1 7-16,3 1 8 16,1-4-10-16,-3 2 56 15,-1-4 80-15,-7 1-61 16,-6-1-60-16,0 5-39 0,-17-6 18 16,-1-6-166-16</inkml:trace>
  <inkml:trace contextRef="#ctx0" brushRef="#br0" timeOffset="139796.81">18236 10457 1109 0,'0'0'323'0,"0"0"-17"0,0 0-73 0,0 0-69 16,0 0-73-16,0 0-21 0,0 0 22 15,-31-46-91-15,29 46-1 16,-2 0 17-16,-1 12-45 16,-2 9 51-16,3 4-35 15,4 3 24-15,0 0-8 16,0-3-1-16,6-4-3 16,21-5-95-16,-2-6-227 15,-3-6-255-15</inkml:trace>
  <inkml:trace contextRef="#ctx0" brushRef="#br0" timeOffset="140251.04">18236 10457 950 0,'132'-36'265'16,"-128"36"-164"-16,0 18 79 15,2 7-43-15,-2 4-41 16,0 0-65-16,-4-1 67 15,0-9-85-15,0-3 43 16,0-7-56-16,0-7 42 16,0-2 36-16,0 0 35 15,0-18-58-15,2-3-44 16,3-5-22-16,-3 0-34 16,2 2 25-16,-4 2-70 15,2 4 55-15,-2 7 7 0,2 8 27 16,4 3 1-16,2 0-47 15,5 17 38-15,3 8 18 16,7 3-40-16,1 0 47 16,3-3-40-16,2-6 40 15,-5-6-18-15,-3-8 4 16,-6-2 4-16,-3-3 20 16,-4 0-19-16,-6-15 23 15,1-3-29-15,-3 0 88 16,0-4-88-16,0-2 64 15,0 0-52-15,0-1 32 16,0 2-45-16,2-5 0 16,14 7-154-16,3 9-437 0</inkml:trace>
  <inkml:trace contextRef="#ctx0" brushRef="#br0" timeOffset="140632.46">18978 10374 939 0,'0'0'353'0,"0"0"-94"0,0 0-91 0,0 0-15 16,0 0-88-16,0 0 93 16,-114-37-118-16,81 37 65 15,4 0-73-15,0 14 24 16,7 7-55-16,6 6 39 15,8 1 3-15,6 4-42 0,2-2 10 16,4 0 10-16,18-3-42 16,7-8 50-16,5-2-60 15,1-7 52-15,1-6-22 16,-5-4 1-16,-2 0 0 16,-6 0-10-16,-8-9-23 15,-1-7 33-15,-10-2-14 16,-4-1-23-16,0-4 52 15,-9 1-30-15,-13 2 23 16,-3 6-8-16,2 6 0 16,6 5-48-16,11 3-160 15,6 0-158-15,0 0-362 0</inkml:trace>
  <inkml:trace contextRef="#ctx0" brushRef="#br0" timeOffset="140731.57">18978 10374 692 0</inkml:trace>
  <inkml:trace contextRef="#ctx0" brushRef="#br0" timeOffset="140855.51">18978 10374 692 0,'139'63'214'0,"-137"-51"59"0,0 4-86 0,0 4-56 16,-2 0-40-16,3 0-67 16,-3-2 11-16,0-1-9 15,0-8-35-15,0-3 25 16,0-3-32-16,0-3 6 0,2 0-5 15,-2 0-23 1,2-23-187-16,0 2-31 0,0-3-404 0</inkml:trace>
  <inkml:trace contextRef="#ctx0" brushRef="#br0" timeOffset="141121.29">19168 10391 67 0,'0'0'373'0,"0"0"-74"16,0 0-62-16,0 0-25 15,0 0-100-15,0 0-18 16,0 0-78-16,0 0 49 15,111 10-54-15,-102 7 23 16,-2 0-34-16,-7-1 39 16,0 0 14-16,-7 0-2 15,-12-2 39-15,-4-1-53 16,0-1 53-16,4-3-90 16,5-1 48-16,8-4-39 0,4 1 11 15,2-2-12 1,0 1-7-16,8 1 46 0,13-1-47 15,8 0 2-15,4-4 27 16,9 0-58-16,20 0 2 16,-6 0-33-16,-9 0-306 0</inkml:trace>
  <inkml:trace contextRef="#ctx0" brushRef="#br0" timeOffset="141382.57">19498 10401 776 0,'0'0'295'0,"0"0"-63"15,0 0-57-15,0 0-23 16,0 0-78-16,0 0 37 16,0 0-19-16,-24 114-39 15,26-92 23-15,11-2-38 16,10-4 39-16,1-4-63 15,5-1 3-15,-1-8 2 16,1-1-37-16,-4-2 18 16,6 0-69-16,-6 0-139 15,-7 0-357-15</inkml:trace>
  <inkml:trace contextRef="#ctx0" brushRef="#br0" timeOffset="141581.94">19536 10490 1264 0,'0'0'379'0,"0"0"-163"16,0 0-44-16,0 0-126 16,0 0-30-16,0 0 9 15,0 0-50-15,134-1-16 16,-112 1-101-16,-5-4-217 15,-3-2-839-15</inkml:trace>
  <inkml:trace contextRef="#ctx0" brushRef="#br0" timeOffset="141726.76">19518 10403 918 0,'0'0'332'0,"0"0"-80"16,0 0-83-16,0 0-47 15,0 0-122-15,0 0 0 16,116 4-105-16,-74-4-235 0</inkml:trace>
  <inkml:trace contextRef="#ctx0" brushRef="#br0" timeOffset="142002.79">19892 10321 582 0,'0'0'186'0,"0"0"58"0,0 0-114 16,0 0-37-16,-11 106-83 16,11-74-6-16,5 2 12 15,5-2-9-15,2 0-7 16,-5-6 1-16,-3-1 5 16,-4-7 5-16,0-2 37 15,-9-3 51-15,-15-2 71 16,-1-5-81-16,-4-4 49 15,5-2-76-15,4 0 8 16,8 0-54-16,12-14-16 16,0-1-134-16,3-1-567 0</inkml:trace>
  <inkml:trace contextRef="#ctx0" brushRef="#br0" timeOffset="142346.4">20042 10652 747 0,'0'0'551'15,"0"0"-310"-15,0 0-28 16,0 0-108-16,0 0-27 16,0 0-69-16,-5-106 33 15,14 77-42-15,1 2 6 16,0 2 10-16,-1 4-14 0,-2 2 21 15,-2 7-22-15,-1 4 41 16,0 8-41-16,3 0-2 16,1 2 2-16,6 16-23 15,1 4 36-15,-1 4-14 16,-1 4 0-16,-3-2 0 16,-8-2-1-16,-2 0-5 15,0-3-10-15,-6-3 32 16,-13-1-40-16,-12 4 37 15,2-7-26-15,2-6-278 0</inkml:trace>
  <inkml:trace contextRef="#ctx0" brushRef="#br0" timeOffset="143247.07">20363 10493 719 0,'0'0'409'0,"0"0"-111"0,0 0-29 16,0 0-118-16,0 0-5 15,0 0-124-15,0 0-8 16,-4-28 3-16,2 39-18 15,-2 2 1-15,0 5 0 0,2-1 8 16,0-2 10 0,0-4-36-16,-1-4 36 0,3-3-39 15,-2-4 43-15,0 0-22 16,0 0 0-16,0-10 25 16,0-4-15-16,0 1 4 15,2-4-28-15,0 0 35 16,0 6-52-16,0 3 40 15,0 4-36-15,0 4 20 16,0 0-18-16,0 9-23 16,12 8 48-16,7 7-10 15,2 2 29-15,6-1-41 0,2-3 35 16,0-6-39 0,-2-7-10-16,-4-5 35 0,-8-4 2 15,-4 0 12-15,-4-9 37 16,-3-11-31-16,-2-2 23 15,-2-4-31-15,0-1-22 16,0 2 5-16,7-6-17 16,0 7-218-16,2 2-397 0</inkml:trace>
  <inkml:trace contextRef="#ctx0" brushRef="#br0" timeOffset="143425.26">20689 10418 626 0,'0'0'241'0,"0"0"39"0,0 0-39 0,0 0-109 16,0 0-43-16,6 116-88 15,-6-93 49-15,0-2-43 16,0-5-7-16,5-4 6 16,3-12-12-16,1 0-94 15,0 0-224-15</inkml:trace>
  <inkml:trace contextRef="#ctx0" brushRef="#br0" timeOffset="143612.18">20581 10461 970 0,'0'0'357'0,"0"0"-111"0,0 0-19 15,0 0-133-15,0 0-43 16,0 0-38-16,0 0-13 15,116-12-63-15,-62 4-163 16,-10 2-18-16,-8 1-317 0</inkml:trace>
  <inkml:trace contextRef="#ctx0" brushRef="#br0" timeOffset="143784.51">20895 10389 567 0,'0'0'552'16,"0"0"-321"-16,0 0-44 15,0 0-135-15,0 0 33 16,0 0-44-16,0 0 26 15,-31 82-51-15,31-51 42 0,0-4 8 16,0 1-41 0,12-7 19-16,5-5-38 0,6-4-7 15,1-7 21-15,3-2-40 16,9-3-93-16,-9 0-166 16,-3-10-588-16</inkml:trace>
  <inkml:trace contextRef="#ctx0" brushRef="#br0" timeOffset="143996.35">20860 10497 927 0,'0'0'386'0,"0"0"-65"16,0 0-138-16,0 0-40 15,0 0-121-15,0 0 15 0,0 0-37 16,91 13 15-16,-62-10-15 15,0-3-12-15,-2 0-49 16,6 0-122-16,-8 0-34 16,-2-8-351-16</inkml:trace>
  <inkml:trace contextRef="#ctx0" brushRef="#br0" timeOffset="144144.76">20903 10377 173 0,'0'0'931'0,"0"0"-701"16,0 0 30-16,0 0-66 16,0 0-137-16,0 0-44 0,0 0 12 15,50 0-50 1,-5 4-188-16,-3-2-300 0</inkml:trace>
  <inkml:trace contextRef="#ctx0" brushRef="#br0" timeOffset="144362.07">21241 10311 724 0,'0'0'269'16,"0"0"-56"-16,0 0-144 16,-6 110-15-16,6-74-43 15,0-4 10-15,6-2-15 0,3-1 23 16,-3-6-15-1,1 0-2-15,-4-7-1 0,-3 2-11 16,0-4-20 0,0-4-517-16</inkml:trace>
  <inkml:trace contextRef="#ctx0" brushRef="#br0" timeOffset="145345.53">21900 9985 740 0,'0'0'499'0,"0"0"-304"0,0 0 34 0,0 0-110 15,0 0 20-15,0 0-101 16,0 0 28-16,-12-15-57 16,12 15 13-16,0 10-22 15,0 12 12-15,0 12 26 16,6 10-23-16,0 11 66 15,2 3-75-15,-4 0 75 16,-4-7-75-16,2-6 50 16,-2-13-41-16,3-10 15 15,-1-8 7-15,2-6-31 16,0-4 11-16,2-4 4 0,-2 3-6 16,2-3 15-16,1 0-60 15,-1 0 55-15,-1 0-50 16,2 0-12-16,-5 0-163 15,-2 0-59-15,0 0-357 0</inkml:trace>
  <inkml:trace contextRef="#ctx0" brushRef="#br0" timeOffset="145579.85">21696 10239 1043 0,'0'0'514'0,"0"0"-306"0,0 0 69 15,0 0-137-15,0 0 19 16,0 0-105-16,0 0 24 16,56 1-76-16,1-1 24 15,11-1-20-15,3-5-6 16,18 4-93-16,-16-3-251 15,-15 3-285-15</inkml:trace>
  <inkml:trace contextRef="#ctx0" brushRef="#br0" timeOffset="147094.35">24195 10940 441 0,'0'0'365'0,"0"0"-115"0,0 0-144 0,0 0-21 16,0 0-85-16,0 0 29 15,0 0-19-15,0-14-20 16,0 10-61-16,2 3-62 15,2-3-192-15</inkml:trace>
  <inkml:trace contextRef="#ctx0" brushRef="#br0" timeOffset="148140.79">24195 10940 202 0,'27'-55'316'0,"-30"55"-159"16,1 0-69-16,2 0 116 0,-2 0-46 15,2 0 5-15,0 0-45 16,-2 0 30-16,2 0-30 16,0 0-44-16,0-3 21 15,0-1-68-15,4 3-11 16,11-4 16-16,8 1-54 16,-3 0 37-16,2 3-29 15,-2 1 25-15,-1 0-11 16,0 0 1-16,3 0 17 15,3 0-36-15,4 1 36 16,5 3-48-16,1-1 49 16,3-3-41-16,3 0 39 15,-4 0-17-15,1 0 0 0,-3 0 1 16,4-6-1 0,1 4 21-16,0-3-42 0,3 1 42 15,1 1-46-15,-1-2 36 16,-1 3-22-16,-3 0 15 15,2 2-4-15,-1 0 0 16,0 0 7-16,1 0-17 16,1 0 28-16,2 0-36 15,-1 0 39-15,-1-2-48 16,3 1 42-16,-3-2-17 16,2 1 4-16,-1-2 7 15,-4 2-2-15,-1 0 12 16,-1 2-34-16,0 0 37 15,1 0-20-15,5 0 23 16,1-2-41-16,5 2 32 0,0-2-7 16,0-1 1-16,-2 2-9 15,-7-1 1-15,-2 0 14 16,-5 2-32-16,-1 0 29 16,-1 0-35-16,0 0 34 15,4 0-24-15,4 0 19 16,5 0-7-16,3 0 6 15,4 0 10-15,3 0-32 16,-3 0 33-16,-2 0-50 16,-4 0 45-16,-5 0-30 0,-3 0 31 15,2 0-13 1,-4 0 0-16,5 2 0 0,2-2 6 16,5 0 9-16,5 0-30 15,-1 0 30-15,0 0-38 16,-1-6 37-16,-8 1-28 15,-7-2 21-15,-4 2-7 16,-6 2 4-16,-5 1 2 16,0 0-12-16,-2 0 28 15,5 2-45-15,-1-2 29 16,0 2-30-16,0-2 40 16,1 2-22-16,-4 0 8 15,-1 0-2-15,-2 0 0 16,0 0 13-16,2 0-26 15,-3 0 26-15,1 0-42 16,-1 0 46-16,1 0-34 0,-5 0 31 16,0 0-14-16,-2 0 1 15,-4 0 0-15,-3 0-2 16,0 0 23-16,-2 0-44 16,0 0 38-16,0 0-36 15,0 0 34-15,0 0-28 16,0 0 21-16,0 0-7 15,0 0 0-15,0 2-6 16,0 0-4-16,0 2-65 16,2 1 46-16,3 7-161 15,-3-7-21-15,2 1-440 0</inkml:trace>
  <inkml:trace contextRef="#ctx0" brushRef="#br0" timeOffset="149343.85">22737 9948 36 0,'0'0'121'0,"0"0"-73"0,0 0 80 0,0 0-44 16,0 0 30-16,0 0-1 0,0 0 19 16,0-4-25-1,0 1 44-15,0 1 22 0,0-1-45 16,0-3-9-16,0-2-63 15,0 0 45-15,9-2-82 16,-2-1 36-16,2 1-46 16,-5 1 30-16,0 0-1 15,-4 4-6-15,0-1 46 16,0 1-61-16,0 2 7 16,0-1-1-16,-2 2-24 15,-11-3 12-15,-3 3-22 16,-4 2 20-16,-4 0-9 15,-1 0 2-15,-2 0 15 0,3 0-34 16,1 7 34 0,6 2-53-16,3 2 50 0,10 3-32 15,4 0 28-15,0 2-10 16,18 4 0-16,13 0 0 16,9 0-6-16,3 4-10 15,-1-1 14-15,-5-2-15 16,-8-1-13-16,-6-3 32 15,-12-2-4-15,-5-3-8 16,-6-2 10-16,0-1 5 16,-4-4 8-16,-16-1-6 15,-4-1 5-15,-7-3 10 16,-3 0-2-16,3 0 7 16,4 0-20-16,2-7 27 15,5 2-22-15,7 3-4 16,7-1-8-16,4 3-39 15,2 0-96-15,6 0-177 0,11 0-394 0</inkml:trace>
  <inkml:trace contextRef="#ctx0" brushRef="#br0" timeOffset="149648.16">22888 9930 1060 0,'0'0'263'0,"0"0"-173"0,0 0 10 15,0 0-69-15,0 0 56 16,0 0-52-16,-41 110 13 0,41-81-25 16,4-4-14-1,13-4 16-15,3-8-15 0,1-6 9 16,0-7-13-16,0 0 67 15,-3-4-67-15,-3-12 50 16,-3-5-46-16,-6-1 33 16,-3-2 15-16,-1 2-57 15,0 2-1-15,9-4-57 16,-2 6-81-16,4 2-495 0</inkml:trace>
  <inkml:trace contextRef="#ctx0" brushRef="#br0" timeOffset="150141.07">23202 10048 555 0,'0'0'266'0,"0"0"-41"16,0 0-102-16,0 0-36 16,0 0-67-16,0 0 19 15,0 0-31-15,-21 53 154 16,16-60-60-16,2-9-47 15,1-6-45-15,2 0 6 16,0-1-2-16,0 0 2 16,0 3-32-16,0 3 32 15,0 10-43-15,0 2 36 16,0 5-18-16,0 0-8 0,5 12 17 16,4 9 0-16,4-1 0 15,1-1 0-15,3-4 16 16,4-5-34-16,-4-6 36 15,1-4-28-15,-2 0 21 16,-1-2-21-16,-4-12 22 16,1-4-3-16,-1 0 1 15,-3-2-3-15,2 2-14 16,-4 4 23-16,-1 4 9 16,-1 3-11-16,-2 7 81 15,0 0-64-15,4 0 7 16,0 20-19-16,1 3 3 15,1 5 13-15,2-2-27 16,3 1-14-16,1-4 32 0,1-3-52 16,10 0 8-16,-3-8-162 15,-5-3-504-15</inkml:trace>
  <inkml:trace contextRef="#ctx0" brushRef="#br0" timeOffset="150488.94">23578 10050 935 0,'0'0'275'0,"0"0"-76"0,0 0-44 0,0 0 1 16,0 0-147-16,0-104 18 0,6 85-15 16,3 4 3-16,5 1-9 15,-4 2-6-15,3 4 2 16,1 2 17-16,-3 6-38 15,3 0 26-15,-3 2-31 16,5 16 35-16,-1 6-22 16,3 6 10-16,2 2 1 15,-2 1 4-15,-5-4 12 16,-1-5-32-16,-8-4 32 16,-4-3-36-16,0-8 45 15,-11 1 57-15,-11-3 45 16,-8-3 20-16,-1-3-64 15,4-1-37-15,7 0-14 16,7 0-16-16,13 0-32 16,0 0-154-16,2-4-123 0</inkml:trace>
  <inkml:trace contextRef="#ctx0" brushRef="#br0" timeOffset="151073.24">24128 9951 766 0,'0'0'327'0,"0"0"-211"0,0 0-64 0,0 0 33 0,0 0-56 15,0 0-14-15,0 0 15 16,19 97-41-16,-15-85 12 16,-2-3-2-16,-2-4-30 15,0-5-1-15,0 0 30 16,0 0-40-16,0-5 25 16,-10-12 11-16,2 1-16 15,-1-4 44-15,5-2-10 16,1 0 14-16,3 1 27 15,0 4-21-15,0 2-11 16,16 3 2-16,2 7-14 0,3 3-18 16,4 2-6-16,-2 0 4 15,1 6-20-15,-4 6 18 16,2 6-19-16,-3-1 32 16,-4 4 2-16,-1-1 9 15,-8 0-22-15,-6-3 25 16,0-5 11-16,-9 1 11 15,-17-3 130-15,-6-2-44 16,-1-4 14-16,-1-2-49 16,6-2-7-16,7 0 2 15,5 0-67-15,8 0-6 16,5 0-9-16,3 0-2 16,3 0-241-16,13 2-104 0,3 2-514 0</inkml:trace>
  <inkml:trace contextRef="#ctx0" brushRef="#br0" timeOffset="151406.32">24620 9892 823 0,'0'0'318'0,"0"0"-65"0,0 0-35 0,0 0-33 15,0 0-101-15,-142-27 93 0,104 27-83 16,0 0 18-16,5 9-67 16,6 5 14-16,7 4-13 15,5 3-45-15,5 8 9 16,8 0 9-16,2 2-32 15,2 1 45-15,23-6-54 16,8-2 43-16,6-5-23 16,3-5 2-16,2-9-69 15,-1-1-19-15,-4-4-129 16,1 0-5-16,-11 0-162 0,-8-8-582 0</inkml:trace>
  <inkml:trace contextRef="#ctx0" brushRef="#br0" timeOffset="151570.84">24359 10040 955 0,'0'0'512'0,"0"0"-208"16,0 0 9-16,0 0-115 16,0 0-139-16,0 0-35 15,0 0-9-15,85-6-30 16,-35 10-247-16,-4 1-287 0</inkml:trace>
  <inkml:trace contextRef="#ctx0" brushRef="#br0" timeOffset="151787.82">24901 9907 1030 0,'0'0'515'0,"0"0"-330"16,0 0-84-16,0 0-94 15,0 0-5-15,0 0 18 16,0 0-37-16,-17 119 34 16,15-90-17-16,0-6 0 15,2-7-31-15,0-4-13 16,0-8-144-16,2-4-63 16,2 0-533-16</inkml:trace>
  <inkml:trace contextRef="#ctx0" brushRef="#br0" timeOffset="151972.26">24905 9934 15 0,'0'0'862'0,"0"0"-590"16,0 0-100-16,0 0-62 16,0 0-43-16,0 0-67 15,0 0 3-15,133 106 17 16,-111-91-34-16,9-8 14 15,-7-3-42-15,-6-1-200 0</inkml:trace>
  <inkml:trace contextRef="#ctx0" brushRef="#br0" timeOffset="152155.57">25156 9883 388 0,'0'0'352'16,"0"0"-76"-16,0 0-54 16,0 0-134-16,-4 109-36 15,4-77-36-15,0-4-14 16,0-2-2-16,12-8-105 16,1-6-213-16</inkml:trace>
  <inkml:trace contextRef="#ctx0" brushRef="#br0" timeOffset="152504.31">25262 9918 654 0,'0'0'296'16,"0"0"-83"-16,0 0-48 15,0 0-113-15,-6 104-14 16,8-78-32-16,14-5 11 15,1-4 5-15,4-7-31 16,3-5 21-16,3-5 2 16,5 0 2-16,-3-9 10 15,-1-9 6-15,-4-1-23 0,-3-8-9 16,-8 1 18 0,-8-2 111-16,-5-2-5 0,0 4 14 15,-20 3-22-15,-10 9-25 16,-7 5-20-16,-6 9-70 15,1 0 0-15,9 9 28 16,6 8-58-16,16 7-115 16,6-7-102-16,5-3-263 0</inkml:trace>
  <inkml:trace contextRef="#ctx0" brushRef="#br0" timeOffset="152705.54">25669 9865 1079 0,'0'0'406'0,"0"0"-288"0,0 0-34 16,0 0-43-16,0 0 7 16,0 0-39-16,-2 120-3 15,-2-94-3-15,4-6-3 16,0-5-63-16,0-6-165 15,4-8-369-15</inkml:trace>
  <inkml:trace contextRef="#ctx0" brushRef="#br0" timeOffset="153269.09">25519 9918 745 0,'0'0'396'16,"0"0"-253"-16,0 0-12 16,0 0-121-16,0 0-10 15,127-11-49-15,-94 6-105 16,1-4-163-16,-5 6 81 16,-2 1 208-16,-5 2 28 15,-5 0 140-15,0 0-16 16,-9 2 24-16,-1 10-96 15,-5 2-6-15,-2 0-34 16,0-3 14-16,0-1 0 16,-7-3-25-16,1-5-2 0,2-2 14 15,1 0 6 1,3 0-11-16,0-14 32 0,0-2-38 16,0 0 65-16,7-3-9 15,4 2-10-15,-2 3 44 16,0 1-57-16,-3 6 23 15,1 5-57-15,-1 2 51 16,4 0-34-16,-1 0-31 16,-1 14 30-16,6 2-17 15,-1 4 9-15,1 0 0 16,-1-2-18-16,1 0 29 0,-3-4-42 16,-1-4 49-1,-2-2-39-15,-4-3 24 0,-4 0 4 16,0-1-16-16,-2-1 18 15,-21 2 26-15,-8 1-11 16,-4-3 3 0,-2 2-19-16,9-3-34 0,8 0-26 15,8 0-175-15,10-2-295 0</inkml:trace>
  <inkml:trace contextRef="#ctx0" brushRef="#br0" timeOffset="153568.04">26223 9856 857 0,'0'0'340'0,"0"0"-50"0,0 0-137 0,0 0-16 16,0 0-111-16,0 0 14 15,0 0-32-15,-64-46-8 16,54 54 6-16,6 7 15 15,2 3-42-15,2 3 42 16,0 0-34-16,0 4 26 16,2-2-26-16,4 1 21 15,2-1-8-15,-2 0 5 16,-3-3 14-16,-3-1-38 16,0 0 42-16,-3 1-51 0,-28 6 23 15,0-9-3-15,4-2-391 0</inkml:trace>
  <inkml:trace contextRef="#ctx0" brushRef="#br0" timeOffset="154341.64">26653 9893 662 0,'0'0'372'0,"0"0"-218"0,0 0-22 15,0 0-88-15,0 0-12 16,0 0-14-16,0 0-36 15,-20 111-32-15,20-99-90 0,0-8-256 0</inkml:trace>
  <inkml:trace contextRef="#ctx0" brushRef="#br0" timeOffset="154603.85">26653 9893 538 0,'5'-7'348'0,"3"2"-111"16,6 2-73-16,1 1-122 15,4 2-28-15,1 0 7 16,-1 7-40-16,0 10 33 16,-1-1-15-16,-3 2 1 15,-4-1 0-15,-4 0 0 16,-7 0 16-16,0-5-15 16,-7-3 21-16,-15-1 144 15,-5-2-50-15,-4-4 10 0,2 0-78 16,5-2 6-16,3 0-54 15,15 0-3-15,3-2-171 16,3-9-465-16</inkml:trace>
  <inkml:trace contextRef="#ctx0" brushRef="#br0" timeOffset="154905.29">26963 9837 649 0,'0'0'570'0,"0"0"-443"16,0 0 47-16,0 0-72 15,0 0-16-15,0 0-48 16,0 0 37-16,-2 119-74 16,2-101 38-16,0-4-38 15,2-5 45-15,8 2 6 16,1-5-27-16,1 0 19 15,5 0-38-15,3 0-12 16,4-2 35-16,3 0-58 16,2-1 13-16,2-3-56 15,0 0-46-15,0 0-28 16,2 0-14-16,-8 0-39 16,-7 0-183-16</inkml:trace>
  <inkml:trace contextRef="#ctx0" brushRef="#br0" timeOffset="155124.53">26992 9944 1023 0,'0'0'382'16,"0"0"-197"-16,0 0-41 15,0 0-143-15,0 0 9 16,116-10-10-16,-68 6-50 0,-9 0-148 16,-7-3-299-16</inkml:trace>
  <inkml:trace contextRef="#ctx0" brushRef="#br0" timeOffset="155303.73">26952 9800 1233 0,'0'0'359'16,"0"0"-209"-16,0 0-39 16,0 0-102-16,145 0-9 0,-92 0-57 15,-3 0-255-15</inkml:trace>
  <inkml:trace contextRef="#ctx0" brushRef="#br0" timeOffset="156617.42">23067 10507 690 0,'0'0'312'0,"0"0"-153"0,0 0-57 15,0 0-89-15,0 0 20 16,0 0-5-16,0 0-27 15,0 50 27-15,0-32-14 16,0-6-27-16,0-2 33 0,0-3-34 16,0-5 28-1,0-2-1-15,0 0 76 0,0 0-21 16,0-12-39-16,0-4-17 16,0-2-24-16,-2 0 31 15,0 0-35-15,2-1 32 16,-3 4-30-16,3 6 28 15,0 1-9-15,0 4 19 16,0 4-24-16,0 0 0 16,0 0-11-16,9 12-11 15,2 4 28-15,5 0-27 16,1-2 42-16,1-4-23 16,3-4 2-16,-4-1 0 15,1-5-10-15,-5 0 22 16,-1-5-33-16,-3-7 42 0,-1 0-42 15,-1-2 39-15,0-1-36 16,0 4 33-16,3-1-15 16,0 2 0-16,1 0 6 15,-2 7-16-15,-3 0 27 16,-1 3-34-16,0 0 34 16,-5 14 8-16,2 7 21 15,0 6 27-15,0-1-61 16,2 0 14-16,3-3-17 15,2-5 0-15,2-4-18 16,14-10-87-16,-6-4-56 16,4 0-239-16</inkml:trace>
  <inkml:trace contextRef="#ctx0" brushRef="#br0" timeOffset="156916.4">23530 10469 649 0,'0'0'218'0,"0"0"-26"0,0 0-21 0,0 0-60 0,0 0-74 15,0 0-10-15,31 111-9 16,-10-94-17-16,1-6 8 16,2-5 2-16,1-6-10 15,-3 0 28-15,-1-6 35 16,-4-10-23-16,-3-7 49 15,-3 2-60-15,-5-3 76 0,-4-1-50 16,-2 5 67-16,0 2-68 16,0 4 4-16,0 6-34 15,-4 4-25-15,2 4-74 16,2 0-157-16,4 9-62 16,15-2-1139-16</inkml:trace>
  <inkml:trace contextRef="#ctx0" brushRef="#br0" timeOffset="157284.31">24157 10441 947 0,'0'0'288'15,"0"0"-204"-15,0 0-17 16,0 0-66-16,0 0 38 16,0 0-32-16,0 0 4 15,27 119-11-15,-25-94 22 16,-2-4 28-16,0-5-4 15,-2-5 82-15,-14-2-21 0,-5-6 80 16,-2 0-109 0,-2-3 17-16,0 0-75 0,5 0 24 15,3-10-27-15,3-4-17 16,9-6-43-16,3 1-204 16,2 3-144-16</inkml:trace>
  <inkml:trace contextRef="#ctx0" brushRef="#br0" timeOffset="157714.74">24157 10441 1101 0,'-147'14'365'0,"147"-16"-109"16,0-2-54-16,2 2-89 0,21-1-38 15,8 3-75-15,11-3 0 16,7 3 31-16,7-2-65 15,-1 0-55-15,1 0-80 16,-3-3-88-16,-1 5 15 16,-8-3 4-16,-3 3 182 15,-8-2 56-15,-11 2 17 16,-8 0-8-16,-10 0 15 16,-4 0 53-16,0 0 52 15,0 0 26-15,-2 0-23 16,-12 0-30-16,-3 0-2 15,-1 0-46-15,-2 0 34 16,-2 12-38-16,3 4 58 0,2 2-89 16,5 4 40-16,8 2-47 15,4-2 31-15,0 0-21 16,14-3-21-16,10-3 14 16,10-8 2-16,8-2-34 15,4-5-7-15,6-1 3 16,8 0-38-16,-13-3-151 15,-13-6-297-15</inkml:trace>
  <inkml:trace contextRef="#ctx0" brushRef="#br0" timeOffset="157892.85">24473 10507 1045 0,'0'0'363'0,"0"0"-84"0,0 0-131 0,0 0-32 0,0 0-96 16,0 0 66-16,0 0-67 16,69 28 20-16,-26-28-39 15,17 0-223-15,-11-4-261 16,-6-8-817-16</inkml:trace>
  <inkml:trace contextRef="#ctx0" brushRef="#br0" timeOffset="158115.12">24851 10437 487 0,'0'0'628'0,"0"0"-456"0,0 0-14 16,0 0-129-16,0 0 44 15,0 0-34-15,0 0 38 16,0 0-32-16,17 105-37 16,-15-79 9-16,0-2-5 15,2-5-24-15,2-1 35 16,-2-5-50-16,7-5 11 15,-3-6-140-15,2-2-613 0</inkml:trace>
  <inkml:trace contextRef="#ctx0" brushRef="#br0" timeOffset="158449.51">24909 10421 392 0,'0'0'389'15,"0"0"-133"-15,0 0-7 16,0 0-146-16,0 0-38 16,0 0-45-16,0 0 23 15,122 34-7-15,-113-20-35 16,-7 2 6-16,-2-4 9 16,0 1 24-16,-9-4 6 15,-7 1 66-15,-1-4-81 16,1-2 39-16,3 0-44 15,3 1 6-15,4-3 20 16,4-1-51-16,2 3 7 16,0 2 18-16,0 2 9 0,13 1-34 15,5 0 25-15,7 0-18 16,4-1 8-16,4-2-16 16,7-2-35-16,7-4 34 15,13 0-102-15,-11 0-144 16,-11 0-617-16</inkml:trace>
  <inkml:trace contextRef="#ctx0" brushRef="#br0" timeOffset="158717.89">25267 10432 758 0,'0'0'345'0,"0"0"-88"15,0 0-95-15,0 0-31 0,0 0-37 16,0 0 37-16,0 0-93 16,-44 111 36-16,44-93-48 15,0-1 37-15,8-3 19 16,13-7-51-16,1 2 27 16,7-7-57-16,-3-1 7 15,3-1 21-15,-2 0-55 16,-5 0 44-16,-1 0-36 15,-4 0-16-15,-3 0-248 16,-5-3-367-16</inkml:trace>
  <inkml:trace contextRef="#ctx0" brushRef="#br0" timeOffset="158904.47">25262 10524 652 0,'0'0'553'15,"0"0"-347"-15,0 0-62 16,0 0-26-16,0 0-83 16,0 0-16-16,0 0-3 15,110 10-3-15,-93-10-26 16,1 0-44-16,-5 0-71 16,-3 0-257-16</inkml:trace>
  <inkml:trace contextRef="#ctx0" brushRef="#br0" timeOffset="159077.7">25227 10439 920 0,'0'0'265'0,"0"0"-75"16,0 0-4-16,0 0-144 15,0 0-9-15,0 0-33 16,145 22-56-16,-105-22-172 15,-3 0-292-15</inkml:trace>
  <inkml:trace contextRef="#ctx0" brushRef="#br0" timeOffset="159314.17">25555 10323 400 0,'0'0'520'0,"0"0"-239"15,0 0-139-15,0 0-62 16,0 0-60-16,0 0 61 15,0 0-80-15,-48 100 37 16,48-70-29-16,0 2 7 16,8-4-7-16,1 1 7 15,-1-3 21-15,3-4-37 16,1-4 35-16,-6-2 0 16,-2-4 63-16,-4-3-92 15,0 0-12-15,-12-6-72 16,-5-3-495-16</inkml:trace>
  <inkml:trace contextRef="#ctx0" brushRef="#br0" timeOffset="160098.79">25933 10377 795 0,'0'0'318'0,"0"0"-108"0,0 0 48 16,0 0-109-16,0 0-32 16,0 0-50-16,0 0-10 15,-21-46-45-15,17 60-11 16,2 6 17-16,-2 6-11 16,0-2 25-16,-1 2-11 15,1-3-12-15,2-6 4 16,0-1-21-16,2-3 20 15,0-8-24-15,4-3-41 16,11-2-189-16,1 0-447 0</inkml:trace>
  <inkml:trace contextRef="#ctx0" brushRef="#br0" timeOffset="160483.47">25933 10377 654 0,'114'14'259'0,"-114"0"-3"16,0 4-65-16,-4 3-104 15,2 0-13-15,0-5-48 16,-1-4 12-16,1-3-18 16,0-6-28-16,2-3 21 15,-3 0 32-15,1 0 15 16,2-6-44-16,0-5-16 0,0-4-22 15,0-1-12-15,0 3-33 16,0-1 61-16,0 2-34 16,5 3 38-16,-3 5 4 15,3 2 6-15,1 2-2 16,0 0 6-16,6 6 5 16,-1 6-11-16,4 4 33 15,3 0-28-15,3-2 9 16,-2-5-13-16,4 0 12 15,-5-4-17-15,-1-2 5 16,4-3-7-16,-6 0-122 16,-4 0-276-16</inkml:trace>
  <inkml:trace contextRef="#ctx0" brushRef="#br0" timeOffset="160693.29">26284 10319 537 0,'0'0'290'0,"0"0"11"16,0 0-32-16,0 0-86 15,-29 104-82-15,22-78-31 16,3-4-56-16,4-3 20 0,0-4-15 16,0-3-38-1,0-5 16-15,19-7-51 0,4 0-204 16,2 0-910-16</inkml:trace>
  <inkml:trace contextRef="#ctx0" brushRef="#br0" timeOffset="161111.91">26518 10340 773 0,'0'0'379'0,"0"0"-127"16,0 0-78-16,0 0-22 15,0 0-109-15,-128 17 45 0,109 5-50 16,0 2 19-16,9 0-42 16,3 4 35-16,4-2 0 15,3-2-49-15,0-4 24 16,12-2-10-16,7-6-30 15,2-2 21-15,1-6-13 16,1-2-72-16,-2-2 24 16,-2 0 0-16,-4 0 33 15,-4-2 10-15,-2-7 18 16,-2-3-24-16,-3-2 36 16,-4-3 5-16,0 2-2 15,0-4 58-15,-11 3-27 0,-4 6 35 16,-1 2-53-1,3 8-26-15,1 0-16 0,10 2-111 16,2 12-61-16,0-3-389 16</inkml:trace>
  <inkml:trace contextRef="#ctx0" brushRef="#br0" timeOffset="161259.76">26518 10340 874 0</inkml:trace>
  <inkml:trace contextRef="#ctx0" brushRef="#br0" timeOffset="161378.51">26518 10340 874 0,'144'59'318'0,"-144"-59"-241"0,0 2-5 0,0 15-11 0,0 2 3 16,0 5-30-16,0 4-2 15,0-2-5-15,0-2-21 16,0-3-12-16,0-8 24 15,2-4-26-15,4-6 29 16,-2-3-42-16,5 0 16 16,-5-2-128-16,0-10-819 0</inkml:trace>
  <inkml:trace contextRef="#ctx0" brushRef="#br0" timeOffset="161689.44">26695 10345 593 0,'0'0'261'0,"0"0"-8"16,0 0-131-16,0 0-28 15,0 0-81-15,0 0 16 16,0 0-18-16,0 0-10 16,95 70 8-16,-95-55 2 15,0-6 13-15,0 1-11 16,-7-2 77-16,-9-1-45 15,0-4 5-15,3 1-40 16,-1-2 12-16,8 1-9 16,2 0 0-16,2-1-20 15,2 2 24-15,0 1 23 0,0 7-40 16,10-3 34 0,6 2-24-16,-1 1 5 0,4-3-15 15,12-1-86-15,-4-2-144 16,0-3-836-16</inkml:trace>
  <inkml:trace contextRef="#ctx0" brushRef="#br0" timeOffset="161979.53">27028 10372 864 0,'0'0'283'15,"0"0"-106"-15,0 0-1 0,0 0-85 16,0 0 29-16,0 0-65 16,0 0 49-16,-90 93-81 15,86-69 46-15,4-2-41 16,0 1 25-16,0-6-6 16,16-3-38-16,1-4 5 15,6-3 7-15,2-4-42 16,2-3-52-16,4 0-63 15,-7 0-229-15,-4-5-782 0</inkml:trace>
  <inkml:trace contextRef="#ctx0" brushRef="#br0" timeOffset="162144.2">26992 10479 1174 0,'0'0'371'15,"0"0"-161"-15,0 0-156 16,0 0-10-16,0 0-35 16,0 0-18-16,0 0 9 15,100 0-108-15,-79 0-138 16,-7 0-473-16</inkml:trace>
  <inkml:trace contextRef="#ctx0" brushRef="#br0" timeOffset="162311.7">26992 10479 773 0,'2'-78'617'15,"-4"78"-340"-15,2 0-21 16,0-2-124-16,4 0-95 16,19 2-37-16,15-4-134 15,-3 2-157-15,-3-3-382 0</inkml:trace>
  <inkml:trace contextRef="#ctx0" brushRef="#br0" timeOffset="162563.29">27256 10275 329 0,'0'0'616'16,"0"0"-498"-16,0 0-15 15,0 0-25-15,0 0-1 16,0 0-9-16,0 0-53 0,-32 124-14 15,32-93 22-15,0-4-46 16,0-1 7-16,0-2-7 16,0-4 1-16,0-5 22 15,0-4 0-15,0-3 0 16,0-1 35-16,-4-4-3 16,-12 1 11-16,1-1-27 15,-3-3-32-15,5 0-45 16,5 0-494-16</inkml:trace>
  <inkml:trace contextRef="#ctx0" brushRef="#br0" timeOffset="162962.46">27300 10573 825 0,'0'0'397'15,"0"0"-197"-15,0 0-76 16,0 0-95-16,0 0 4 16,0 0-8-16,53-112-24 15,-46 90-2-15,2-2 17 16,-2 4-23-16,-1 4 18 16,-3 4 21-16,1 5-21 0,-4 7 34 15,2 0-45 1,-2 0 7-16,2 19-14 0,3 3 23 15,0 2-34-15,3 2 26 16,1-1-32-16,1-2 4 16,0 2 13-16,3-6 11 15,-1-2-4-15,-3-6 129 16,-3-2-81-16,-4-6-28 16,-2 1-1-16,0-1-22 15,-17-1 30-15,-5-2-42 16,-5 0 15-16,4 0-80 15,10 0-295-15</inkml:trace>
  <inkml:trace contextRef="#ctx0" brushRef="#br0" timeOffset="163410.13">27557 10524 317 0,'0'0'281'0,"0"0"-64"16,0 0-67-16,0 0-31 15,0 0-74-15,0 0 4 16,0 0-42-16,-25 49 91 16,23-49-47-16,0-13 9 15,2-4-59-15,0-2 25 0,0-2-10 16,4-1-14-16,2 5 5 15,-1-3 7-15,-1 8 2 16,1 7-1-16,0 5-19 16,-1 0 6-16,0 3-4 15,3 14 2-15,2 5 0 16,0-1 0-16,4 2-27 16,3-5-2-16,1-6 0 15,1-7 6-15,3-5 46 16,-2 0 18-16,2 0 77 15,-3-13 77-15,-5-3-66 16,-2-1-85-16,-6-2 3 16,-5 0-47-16,0-1 0 15,0 6 24-15,0-3-48 16,0-1-74-16,0 2-185 0,0 4-515 0</inkml:trace>
  <inkml:trace contextRef="#ctx0" brushRef="#br0" timeOffset="163584.07">27810 10349 117 0,'0'0'647'0,"0"0"-361"16,0 0-77-16,0 0-89 15,0 0-15-15,0 0-63 16,12 120 28-16,-12-100-70 16,0-2 42-16,0-6-36 15,4-2 12-15,3-4-17 0,1-4 31 16,-1-2-32-1,0 0-231-15,-4-3-835 0</inkml:trace>
  <inkml:trace contextRef="#ctx0" brushRef="#br0" timeOffset="163925.29">27741 10395 421 0,'0'0'580'0,"0"0"-319"16,0 0-134-16,0 0-61 15,0 0-66-15,0 0 0 16,0 0-1-16,98-32-94 0,-77 29 34 16,-6-4 25-1,1 1 25-15,-3-2 22 0,1 2 79 16,-3 1 4-16,1 5 72 16,0 0-39-1,-3 0-41-15,-3 12-22 0,0 11-62 16,-6 7 0-16,0 0 24 15,0 4-39-15,0-2 28 16,0-2-30-16,0-1 25 16,0-8-10-16,6-3 8 15,9-4 5-15,6-5-26 16,-1-5-3-16,11-4-12 16,-7 0-180-16,-2-3-145 0</inkml:trace>
  <inkml:trace contextRef="#ctx0" brushRef="#br0" timeOffset="164116.04">27980 10471 715 0,'0'0'398'0,"0"0"-135"16,0 0-3-16,0 0-114 15,0 0 24-15,0 0-120 16,0 0-6-16,38 8-37 15,-18-8-14-15,-3 0 7 16,2 0-114-16,-6 0-66 16,-4-3-170-16,-4-2-823 0</inkml:trace>
  <inkml:trace contextRef="#ctx0" brushRef="#br0" timeOffset="164462.54">27980 10471 912 0,'-39'-72'308'16,"60"72"-108"-16,6-4-33 16,2-5-110-16,0 2-37 15,2-5-20-15,-4 0-23 16,0 0-59-16,-8-3-59 16,-5 1 102-16,-5-1-28 15,-5-2 46-15,-4 3 11 16,0 2 10-16,0 5 12 15,0 1-11-15,-2 6 18 16,-2 0-6-16,1 0-8 0,1 20 6 16,2 8 26-16,0 4-3 15,0 5 19-15,0 4-39 16,2-3 5-16,5-1-4 16,-1-3 1-16,2-5-32 15,-4 1 35-15,-2-3-50 16,-2 1 18-16,0-7-126 15,-12-4-919-15</inkml:trace>
  <inkml:trace contextRef="#ctx0" brushRef="#br0" timeOffset="168621.42">21990 11292 922 0,'0'0'331'0,"0"0"-141"0,0 0 8 0,0 0-80 15,0 0-48-15,0 0 9 16,0 0-44-16,0-31 65 16,0 27-72-16,0 0 63 0,0 2-78 15,0 2 43-15,0 0-56 16,0 0 33-16,2 0-30 16,1 4 17-16,3 14-40 15,-1 10 46-15,1 4-57 16,1 8 61-16,0 1-45 15,-2-4 30-15,1 0 3 16,-2-7-2-16,3-5 8 16,-5-10 26-16,0-4-49 15,1-2 24-15,-3-5-3 16,0-2-4-16,0 0 4 16,0 2-44-16,0 2 44 15,0-1-20-15,0 4 5 16,0-4 3-16,0 4-20 15,-3-3 10-15,1-1-6 0,2-2-129 16,0-3 15-16,0 0-109 16,0 0-39-16,2-2-381 0</inkml:trace>
  <inkml:trace contextRef="#ctx0" brushRef="#br0" timeOffset="169605.22">21872 11514 629 0,'0'0'286'0,"0"0"-25"0,0 0-80 0,0 0-40 15,0 0-68-15,0 0 42 16,0 0-61-16,-38 0 70 0,36 0-46 16,0 0 76-1,-1 0-72-15,3 0 14 0,0 0 8 16,9 0-76-16,16 0-15 16,6 0 14-16,4 0-54 15,6 0 41-15,-1 0-32 16,0 0-25-16,-5 0 0 15,-3 3 28-15,-6-3 15 16,-7 0-7-16,-9 0 27 16,-2 1-42-16,-8-1 44 15,0 0-2-15,0 0-19 16,0 2 66-16,0-2-45 16,0 0 45-16,0 0 0 15,0 0-48-15,0 0 1 0,0 0 8 16,0 0-56-16,0 0 16 15,0 0-64-15,0 0-191 16,0 0-100-16,0 0-263 0</inkml:trace>
  <inkml:trace contextRef="#ctx0" brushRef="#br0" timeOffset="176813.5">14812 11416 378 0,'0'0'227'0,"0"0"-1"0,0 0-5 0,0 0-56 16,0 0 6-16,0 0-57 15,-24-35 56-15,19 32-81 16,1-2 32-16,0 4-64 15,1-2 37-15,1 3-35 16,-1 0-40-16,3 0-19 16,-2 0 16-16,0 0-32 15,-2 9 7-15,-1 5-16 16,1 6 50-16,-3 4-35 16,3 2 20-16,-1 2-10 15,1 2 4-15,-1-4 11 0,3-3-30 16,0-3 30-16,2-8-34 15,0 0 37-15,0-7-36 16,0-2 36-16,0-2-18 16,0-1 7-16,0 0-5 15,0 0-2-15,0 0 15 16,0 0-33-16,0 0-6 16,0 0-20-16,0 0-105 15,2 0-48-15,5-4-122 16,-1-6-348-16</inkml:trace>
  <inkml:trace contextRef="#ctx0" brushRef="#br0" timeOffset="177156.61">14754 11400 431 0,'0'0'333'0,"0"0"-104"0,0 0-4 0,0 0-58 0,0 0-81 16,0 0-34-16,0 0-51 15,0-14 36-15,0 24-20 16,5 4 75-16,11 3-48 16,3 6 20-16,4-1-41 15,1 3 5-15,3-2 4 16,-2 0-26-16,-1-6 10 0,-4-2 5 15,-2-4-11-15,-3-3 12 16,-3-4-43-16,-5-1 42 16,-1 0-17-16,-4-3 1 15,0 0-5-15,1 0-30 16,-1 0-123-16,0 0-32 16,-2 0-175-16</inkml:trace>
  <inkml:trace contextRef="#ctx0" brushRef="#br0" timeOffset="177469.82">15018 11373 325 0,'0'0'383'0,"0"0"-223"15,0 0 75-15,0 0-64 16,0 0-10-16,0 0-34 16,0 119-33-16,0-82-5 15,0-4-57-15,-3-3 59 16,3-7-88-16,-2-3 45 16,2-8-40-16,0-5 27 15,0-5-34-15,0-2 19 0,0 0-11 16,0 0-9-16,18-6-95 15,0-8-280-15,-5-1-757 0</inkml:trace>
  <inkml:trace contextRef="#ctx0" brushRef="#br0" timeOffset="177764.51">15138 11369 519 0,'0'0'412'16,"0"0"-231"-16,0 0 13 15,0 0-97-15,0 0 12 16,0 0-39-16,0 0 36 0,24 31-11 16,-10-31 24-16,-1 0 8 15,-2-7-67-15,-2-5 32 16,-3 0-91-16,-3 4 98 15,-3 1-69-15,0 0 42 16,-5 7-63-16,-14 0 21 16,-4 0-30-16,3 21-9 15,5 3-257-15,5-6-549 0</inkml:trace>
  <inkml:trace contextRef="#ctx0" brushRef="#br0" timeOffset="180429.4">15749 11511 142 0,'0'0'56'0,"0"0"13"0,0 0-59 15,0 0 18-15,0 0-20 16,0 0 13-16,0 0-21 16,-23-5 0-16,23 3 9 15,-2 0-7-15,0 0 42 16,2-1-2-16,-2-2 92 0,0 1-26 16,-1-2 12-16,1-2 7 15,0-1 10-15,-1 2-25 16,1-3-20-16,0-1-8 15,-3 4-27-15,3-1 72 16,0 0-46-16,-2 4 44 16,1-1-53-16,1 4 38 15,0 1-23-15,0 0-29 16,2 0-36-16,-2 0-8 16,-1 6-32-16,-2 7 32 15,3 8 25-15,-2 3-40 16,0 0 82-16,-1 1-71 15,3-4 40-15,2-4-24 0,-2-4-27 16,2-5 5 0,0-2 15-16,0-4-42 0,0-2 46 15,0 0-56-15,0 2 31 16,0-2-65-16,6 0-185 16,10 0-22-16,0 0-344 0</inkml:trace>
  <inkml:trace contextRef="#ctx0" brushRef="#br0" timeOffset="180545.63">15749 11511 960 0</inkml:trace>
  <inkml:trace contextRef="#ctx0" brushRef="#br0" timeOffset="180960.35">15749 11511 960 0,'73'-40'301'0,"-75"40"-129"0,2 0-69 0,0 14-25 0,-2 5 48 0,2 3-50 15,-3 4-1-15,1-2-59 16,0-4 19 0,0-2-10-16,2-8-47 0,-2-1 49 15,2-7-27-15,0-2 7 16,0 0 18-16,0 0 49 16,0-7-40-16,0-11-31 15,0-6 30-15,0-4-63 16,2-1 30-16,7-3-1 0,-1-1-58 15,2 3 57 1,-2 6-8-16,-1 7 10 0,-1 10-9 16,4 7-9-16,1 0 12 15,3 19-9-15,1 13-4 16,5 5 38-16,0 3-23 16,2 1 10-16,1-7 7 15,-1-5-4-15,-7-9 3 16,-2-6-24-16,-3-10 24 15,-4-4 18-15,1 0 11 16,2-14 18-16,0-10-49 16,-2-4 18-16,-1-4-27 15,-4-3 5-15,0 2-1 16,-2 3 12-16,0 7-34 16,0 5 42-16,0 11-56 15,6 2 31-15,-2 5-9 16,13 0-272-16,1 9-2 0,0 2-450 0</inkml:trace>
  <inkml:trace contextRef="#ctx0" brushRef="#br0" timeOffset="181391.04">16534 11376 922 0,'0'0'311'0,"0"0"-126"0,0 0-9 0,0 0-128 0,0 0 38 0,0 0-68 16,-117 12 49-16,97 5-32 15,3 4 34-15,1 7 6 16,3 3-30-16,3 6-3 15,8 3-25-15,2-1-9 16,0 0 12-16,16-7-40 16,3-4 37-16,4-10-32 15,2-6 15-15,-1-5-1 16,-4-7 0-16,-2 0-38 16,-2-4 38-16,-5-11-53 15,-5-3 29-15,-3 0 38 0,-3-2-29 16,0-2 32-16,-5 3-3 15,-13-1 40-15,-4 3-22 16,-2 5 16-16,-5 6-41 16,2 6-12-16,6 0 3 15,13 10-55-15,8 8-186 16,0-4-154-16</inkml:trace>
  <inkml:trace contextRef="#ctx0" brushRef="#br0" timeOffset="181632.59">16671 11506 421 0,'0'0'829'16,"0"0"-675"-16,0 0-50 15,0 0-43-15,0 0 22 16,0 0-27-16,0 0-56 15,0 127 0-15,0-106 21 16,0-2-48-16,0-3 22 16,0-9-70-16,0-7-124 15,4 0-150-15,1 0-347 0</inkml:trace>
  <inkml:trace contextRef="#ctx0" brushRef="#br0" timeOffset="181925.48">16704 11458 234 0,'0'0'488'0,"0"0"-288"16,0 0-18-16,0 0-43 16,0 0-71-16,0 0 7 15,0 0-74-15,119 10 29 16,-107 7-29-16,-6-2 25 16,-6 3-15-16,0-2 18 15,0 2 32-15,-20-1-16 16,-1 0 16-16,2-2-60 15,-2-1 53-15,8-1-44 16,6-3-16-16,7-1 27 16,0-6-13-16,0 3 32 15,20-3 1-15,3-2 10 0,6-1-50 16,0 0-2 0,4 0 16-16,14 0-39 0,-9-8-154 15,-4-4-306-15</inkml:trace>
  <inkml:trace contextRef="#ctx0" brushRef="#br0" timeOffset="182173.7">17001 11458 1063 0,'0'0'280'0,"0"0"-97"16,0 0 0-16,0 0-121 0,-33 108 40 15,33-76-68-15,0-2 32 16,2-2-2-16,11-4-35 16,5-6 19-16,3-2-47 15,3-5 16-15,-2-6 8 16,0 0-50-16,1-3 16 16,2-2-117-16,-6 0-202 15,-3-11-685-15</inkml:trace>
  <inkml:trace contextRef="#ctx0" brushRef="#br0" timeOffset="182374.53">17022 11613 1137 0,'0'0'537'0,"0"0"-366"0,0 0 69 15,0 0-180-15,0 0-4 16,0 0-56-16,0 0 12 15,106 1-12-15,-79-1-3 16,2-6-109-16,-4-1-146 16,-10 2-268-16</inkml:trace>
  <inkml:trace contextRef="#ctx0" brushRef="#br0" timeOffset="182540.85">17008 11497 1144 0,'0'0'513'16,"0"0"-339"-16,0 0-13 15,0 0-143-15,0 0-18 16,0 0-24-16,151 0-124 16,-97-7-257-16,-5-3-838 0</inkml:trace>
  <inkml:trace contextRef="#ctx0" brushRef="#br0" timeOffset="182809.69">17373 11390 201 0,'0'0'790'16,"0"0"-549"-16,0 0-58 0,0 0-87 16,0 0 3-16,0 0-99 15,-27 127 26-15,39-92-10 16,-1-3-7-16,-2-1-9 15,-2 1 23-15,-3-8 33 16,-4-2-40-16,0-5 60 16,-2-1-34-16,-18-3 150 15,-5-4-114-15,0-3 14 16,4-2-91-16,3-4 40 16,5 0-41-16,13-4-59 15,0-10-175-15,0 0-551 0</inkml:trace>
  <inkml:trace contextRef="#ctx0" brushRef="#br0" timeOffset="183193.17">17474 11744 899 0,'0'0'266'16,"0"0"-101"-16,0 0 22 15,0 0-136-15,5-109 25 16,-1 80-65-16,0 3 83 16,0 1-84-16,3 4 28 15,3 5-37-15,-2 2 29 16,1 7-16-16,0 4-2 16,2 3-24-16,2 0 11 15,1 3-20-15,-1 17 18 0,1 1-16 16,-1 3 38-16,-1 4-20 15,-4 0 2-15,-3-2-1 16,-3-3 7-16,-2-4 6 16,0-2 5-16,-7-3 1 15,-11-5 95-15,-7 2-45 16,-1-5 4-16,0-5-71 16,5-1 29-16,6 0-31 15,12-15-116-15,3-6-114 16,0-1-640-16</inkml:trace>
  <inkml:trace contextRef="#ctx0" brushRef="#br0" timeOffset="183590.71">17806 11575 584 0,'0'0'272'15,"0"0"-16"-15,0 0-88 16,0 0-73-16,0 0-41 15,9 104-7-15,-9-89-46 16,-6-6-2-16,-2-5 30 16,4-4-25-16,-3 0-4 15,3-7 8-15,2-13-7 16,0-1-1-16,2-5 0 16,0 1 13-16,0 1-21 0,0 4 19 15,0 6 44-15,0 7-35 16,0 7 9-16,0 0-8 15,0 9-22-15,4 14 1 16,7 0 0-16,3 3 3 16,1-2 13-16,3-4-32 15,1-4 35-15,4-7-12 16,0-8 92-16,-1-1 20 16,-2 0-62-16,-4-4 10 15,-3-10-42-15,-4-2-25 16,4-11-92-16,-2 2-158 15,-1-1-107-15</inkml:trace>
  <inkml:trace contextRef="#ctx0" brushRef="#br0" timeOffset="183791.99">18141 11436 783 0,'0'0'344'16,"0"0"-128"-16,0 0-54 15,0 0-13-15,0 0-107 16,0 0 60-16,15 102-39 15,-15-71-35-15,0 1 10 16,0-5-25-16,0-3-26 16,4-8 42-16,0-4-55 15,2-8 45-15,0-4-38 16,3 0-12-16,0-8-157 16,-2-6-583-16</inkml:trace>
  <inkml:trace contextRef="#ctx0" brushRef="#br0" timeOffset="184140.76">18042 11482 1043 0,'0'0'360'0,"0"0"-188"16,0 0-35-16,0 0-120 15,0 0 15-15,125-8-32 16,-91 6-83-16,1-2-42 15,1 1-49-15,-3 0 87 16,-4-1 87-16,-6 4 34 16,-10 0-13-16,-5 0 77 0,-8 0-25 15,0 7 19 1,0 13 39-16,0 1-54 0,-4 3 51 16,0 4-80-16,4-2 50 15,0 3-90-15,0-6 50 16,2-3-46-16,12-4 43 15,-1-4-26-15,3-2-28 16,1-4 7-16,1-3 13 16,2-3-42-16,5 0-81 15,-7-9-175-15,-5-5-735 0</inkml:trace>
  <inkml:trace contextRef="#ctx0" brushRef="#br0" timeOffset="184327.35">18347 11575 667 0,'0'0'657'0,"0"0"-408"16,0 0-59-16,0 0 10 15,0 0-61-15,0 0-32 16,0 0-106-16,79 21 32 16,-50-21-12-16,-2 0-42 15,-1 0 21-15,1 0-35 16,-1-10-153-16,-5-4-185 15,-7 2-607-15</inkml:trace>
  <inkml:trace contextRef="#ctx0" brushRef="#br0" timeOffset="184526.16">18357 11439 709 0,'0'0'319'0,"0"0"-75"0,0 0-96 15,0 0 14-15,0 0-49 16,0 0-63-16,0 0-20 16,64 53-18-16,-28-53-24 15,4 0-87-15,18 0-100 16,-9-4-184-16,-5-6-521 0</inkml:trace>
  <inkml:trace contextRef="#ctx0" brushRef="#br0" timeOffset="184756.48">18789 11383 162 0,'0'0'644'0,"0"0"-343"16,0 0-88-16,0 0-35 16,0 0-64-16,0 0-47 15,0 0-12-15,-110 21-55 16,110-6 57-16,0 3-57 16,0 3 73-16,6 3-73 15,5 0 50-15,-1 4-49 16,4 0 27-16,-3 0-14 15,0-3-3-15,1 2-22 16,-2-5 33-16,-3-2 15 16,-2-1-18-16,-5-5-38 15,0-5-151-15,-9-5-1135 0</inkml:trace>
  <inkml:trace contextRef="#ctx0" brushRef="#br0" timeOffset="185688.37">19090 11517 732 0,'0'0'352'0,"0"0"-138"0,0 0 20 0,0 0-152 15,0 0 11-15,0 0-57 16,0 0 53-16,25-45-27 15,-21 38 32-15,0 4 27 16,-1 1-40-16,1 2 15 16,0 0-95-16,4 2 17 15,7 16 16-15,3 8-53 16,6 2 38-16,5 4-1 0,-2-6-7 16,-5-4-10-1,-1-10 6-15,-11-3 12 0,-1-8-34 16,-4-1 48-16,-3 0 50 15,3-18-34-15,-1-6-19 16,3-6-14-16,-1-4-11 16,1 1-2-16,0-4 12 15,2 3-30-15,-1 4-18 16,2 6 14-16,1 6-120 16,2 6-9-16,3 9-112 15,-3 3-56-15,1 0-92 0</inkml:trace>
  <inkml:trace contextRef="#ctx0" brushRef="#br0" timeOffset="186072.9">19541 11582 667 0,'0'0'533'16,"0"0"-272"-16,0 0 48 15,0 0-207-15,0 0 23 16,0 0-86-16,0 0 19 15,-12-88-45-15,19 62-4 16,4-3 1-16,0 4 6 16,3 3-32-16,-3-1 37 15,-1 9-36-15,0 2 34 16,-4 8-38-16,3 4 23 16,1 0-4-16,3 4 0 0,0 14 1 15,0 4-8 1,3 5 25-16,-3-1-43 0,-2 0 41 15,-4-3-44-15,-4-2 41 16,-3-5-26-16,0-4 26 16,-16-3-13-16,-5-4 28 15,0-3-26-15,-2-2 60 16,3 0-54-16,5 0 38 16,5 0-18-16,8 0-56 15,2-12-3-15,18 3-211 16,3-3-449-16</inkml:trace>
  <inkml:trace contextRef="#ctx0" brushRef="#br0" timeOffset="186790.42">19828 11462 785 0,'0'0'255'0,"0"0"9"0,0 0-108 15,0 0 6-15,0 0-123 16,0 0 27-16,0 0-52 15,24 100 30-15,-24-98-34 16,0-2 4-16,0 0 18 16,0-2-32-16,0-14-9 15,-4-4-74-15,0-6 51 16,4 0-62-16,0-2 48 16,0 0-17-16,11 3 63 15,5 5 13-15,3 5-12 16,-1 3 27-16,2 5-19 0,-2 7 36 15,-2 0-29-15,-1 0 21 16,-1 15-36-16,-8 4 33 16,-1 6-8-16,-5 0 29 15,0 2 32-15,-16 1-19 16,-4 0 72-16,-2-2-65 16,1-3 44-16,6 0-74 15,1-7 41-15,10-4-79 16,4-3 48-16,0 0-28 15,0-3 10-15,16-1 15 16,6-5-51-16,5 0-2 16,2 0-16-16,2 0-55 0,2-5-208 15,-2-7-36-15,-4-5-177 16,-6 0 3-16,-11-1 39 16,-2-2 451-16,-8 3 377 15,0 2-99-15,0 5 1 16,0 6-113-16,0 4-26 15,-8 0-129-15,0 14 65 16,-1 8 2-16,3 6-11 16,2 0 17-16,4-2-57 15,0-2 8-15,8-4-20 16,11-6 12-16,6-6-7 16,2-6-34-16,4-2 37 15,0 0-23-15,0-6 0 0,-4-12-13 16,-2-2 6-1,-8-7 5-15,-7 1-29 0,-8-5 49 16,-2-4-24-16,-6 6 12 16,-21 3 53-16,-4 6-12 15,-1 11-17-15,1 7-22 16,9 2-8-16,13 9-19 16,9 5-272-16,0-2-113 0</inkml:trace>
  <inkml:trace contextRef="#ctx0" brushRef="#br0" timeOffset="187188.52">20548 11633 28 0,'0'0'669'0,"0"0"-342"0,0 0-130 0,0 0-42 0,0 0-82 16,0 0 56-16,0 0-40 15,-56 29 4-15,56-47-72 16,0-4 20-16,0-4-30 16,0-1-10-16,2 4 2 15,7 3 17-15,-4 8-40 16,2 4 42-16,-1 8-53 16,1 0 38-16,6 5-14 15,0 16 7-15,6 2 0 16,0 2 6-16,4-1 1 0,1-4-14 15,1-6 24-15,-3-5-43 16,0-8 51-16,-1-1-32 16,-4-1 14-16,1-18 78 15,-5-5-48-15,-1 0 14 16,-6-4-9-16,-1 5-30 16,-3-2-24-16,0-1-33 15,2 6-118-15,4 1-483 0</inkml:trace>
  <inkml:trace contextRef="#ctx0" brushRef="#br0" timeOffset="187406.28">20934 11401 901 0,'0'0'315'16,"0"0"-83"-16,0 0-2 0,0 0-33 15,-14 113-112-15,7-79 16 16,3-2-72-16,4 1 40 15,0-8-60-15,0-1 38 16,15-7-46-16,8-6 49 16,2-5-36-16,6-6-4 15,2 0 8-15,3 0-18 16,7-14-104-16,-8-4-412 16,-8 2-895-16</inkml:trace>
  <inkml:trace contextRef="#ctx0" brushRef="#br0" timeOffset="187603.29">20947 11555 1162 0,'0'0'549'0,"0"0"-281"16,0 0-31-16,0 0-66 16,0 0-113-16,0 0-33 15,0 0 6-15,91 11-51 16,-60-8 20-16,-2-3-37 15,-2 0-171-15,-2 0-28 16,-8-1-139-16,-7-9-530 0</inkml:trace>
  <inkml:trace contextRef="#ctx0" brushRef="#br0" timeOffset="187753.04">20958 11468 967 0,'0'0'331'0,"0"0"-42"0,0 0-94 15,0 0-75-15,0 0-107 16,0 0-21-16,0 0 8 16,159 6-104-16,-111-6-246 0</inkml:trace>
  <inkml:trace contextRef="#ctx0" brushRef="#br0" timeOffset="187969.06">21326 11335 932 0,'0'0'231'16,"0"0"10"-16,0 0-108 0,0 0 10 15,0 0-89-15,-32 129 16 16,32-89-38-16,3-1-4 16,8 2-3-16,0-1-12 15,-2-4-26-15,0-2 34 16,-2-2-48-16,-3-2 39 15,-4 3-24-15,-9-8-175 16,-9-6-608-16</inkml:trace>
  <inkml:trace contextRef="#ctx0" brushRef="#br0" timeOffset="189943.93">22897 11330 874 0,'0'0'340'0,"0"0"-147"0,0 0-103 0,0 0-28 16,0 0-52-16,0 0 68 16,-35 63-65-16,32-38 38 15,1-1-50-15,2-1 40 16,0-3-30-16,0-1-11 16,0-5 0-16,0-3-1 15,0-2-43-15,0-4-161 16,0-5-88-16,0 0-761 0</inkml:trace>
  <inkml:trace contextRef="#ctx0" brushRef="#br0" timeOffset="190168.62">22870 11368 831 0,'0'0'342'15,"0"0"-207"-15,0 0 38 16,0 0-5-16,0 0-16 15,0 0-95-15,50 106 55 16,-23-83-77-16,-3-2 14 16,-2-7-43-16,-4-3 18 15,-2-6-18-15,-3-3-6 16,-2-2-18-16,1 0-122 16,1-4-46-16,-2-12-156 15,-2 0-498-15</inkml:trace>
  <inkml:trace contextRef="#ctx0" brushRef="#br0" timeOffset="190384.8">23115 11339 730 0,'0'0'327'0,"0"0"-54"16,0 0 37-16,0 0-113 16,-13 123-36-16,13-88-13 15,0 0-92-15,0-9-3 16,0-8-33-16,0-5-9 15,5-8 1-15,9-5-24 0,13 0-63 16,-4-14-213 0,2-6-524-16</inkml:trace>
  <inkml:trace contextRef="#ctx0" brushRef="#br0" timeOffset="190601.54">23225 11350 1008 0,'0'0'224'16,"0"0"-40"-16,0 0-31 15,0 0-6-15,0 0 8 16,0 0-30-16,0 0 5 16,33 15-68-16,-21-30 31 15,-5-2-91-15,-3 3 45 0,-2 2-35 16,-2 5-24-16,2 7-28 15,0 0-351-15,3 0-902 0</inkml:trace>
  <inkml:trace contextRef="#ctx0" brushRef="#br0" timeOffset="191172.38">23696 11328 1069 0,'0'0'357'0,"0"0"-68"0,0 0-37 0,0 0-156 0,0 0-68 15,0 0 6-15,0 0 29 16,-54 70-46-16,45-38 31 16,2-2-47-16,1 0 26 15,3-2-11-15,3-3 0 0,0-6-32 16,0-5-48-16,5-4-139 16,9-7-393-16</inkml:trace>
  <inkml:trace contextRef="#ctx0" brushRef="#br0" timeOffset="191632.94">23811 11364 392 0,'0'0'415'15,"0"0"-142"-15,0 0-67 16,0 0-139-16,-13 104 4 0,9-78-71 15,2-6 31-15,-1-4-30 16,1-6 7-16,0-7 20 16,-1-3-27-16,3 0 120 15,0-13-106-15,0-7-15 16,0-5-16-16,3-2-6 16,6 1-7-16,-1-2 29 15,-3 5 7-15,-1 6-6 16,-2 4 18-16,1 8-18 15,-1 5-1-15,3 0 10 16,1 14-18-16,1 12 16 16,1 4 11-16,6 2-19 15,-1-2 26-15,5-2 4 0,3-8-29 16,-2-6 36-16,2-8-37 16,-3-6 107-16,-3 0-34 15,1-8 88-15,-3-12-110 16,-2-4 16-16,3-6-29 15,-6 0-10-15,1-3 9 16,-4 5-24-16,0 2-26 16,5 0-53-16,-3 9-199 15,5 2-776-15</inkml:trace>
  <inkml:trace contextRef="#ctx0" brushRef="#br0" timeOffset="192066.56">24448 11346 935 0,'0'0'337'0,"0"0"-64"0,0 0-16 0,0 0-128 0,-115-69 54 16,89 67-139-16,-1 2 39 16,0 0-69-16,0 17 41 15,4 9-25-15,4 6 17 16,5 6-11-16,8 4-27 0,6 0-18 16,0-3 31-16,10-2-53 15,17-10 56-15,4-8-50 16,8-9 20-16,-1-6-15 15,-3-4-29-15,-2 0-16 16,-8-10 26-16,-8-6-14 16,-5-2 52-16,-10 0-1 15,-2-2-18-15,-4 2 40 16,-16 2-28-16,-5 4 19 16,-2 6 3-16,1 4-14 15,10 2-13-15,5 2-198 16,9 4-332-16</inkml:trace>
  <inkml:trace contextRef="#ctx0" brushRef="#br0" timeOffset="192255.3">24612 11378 613 0,'2'0'411'16,"2"12"-172"-16,1 5-82 15,1 8-19-15,2 1-118 16,-4-2-11-16,0 0 5 16,-2-4-28-16,-2-6-81 15,0-4-102-15,0-8-629 0</inkml:trace>
  <inkml:trace contextRef="#ctx0" brushRef="#br0" timeOffset="192565.33">24712 11289 620 0,'0'0'348'15,"0"0"-116"-15,0 0-16 16,0 0-108-16,0 0 5 16,0 0-53-16,0 0 39 15,98 76-27-15,-98-58-49 16,0 3 71-16,-15-3-38 15,-8 2 63-15,3-2-110 16,2-2 56-16,4-2-56 0,6 0 31 16,6-4-29-16,2-1-5 15,0 0 14-15,2-1-4 16,14 2-32-16,6-5 42 16,4 2-61-16,17-7-17 15,-5 0-166-15,-7 0-282 0</inkml:trace>
  <inkml:trace contextRef="#ctx0" brushRef="#br0" timeOffset="192785.12">24959 11358 806 0,'0'0'307'0,"0"0"-41"15,0 0-97 1,0 0 23-16,0 0-112 0,0 0 20 15,-21 124-53-15,21-98 54 16,6-2-26-16,5-1-46 16,5-9 20-16,-1 1-43 15,1-7-9-15,1-4 22 16,6-4-38-16,-5 0-203 16,-5-2-436-16</inkml:trace>
  <inkml:trace contextRef="#ctx0" brushRef="#br0" timeOffset="192956.33">24963 11485 1245 0,'0'0'378'0,"0"0"-130"16,0 0-100-16,0 0-50 15,0 0-92-15,0 0-12 16,137 5-139-16,-104-7-127 15,-8-6-371-15</inkml:trace>
  <inkml:trace contextRef="#ctx0" brushRef="#br0" timeOffset="193116.26">24969 11342 578 0,'0'0'701'0,"0"0"-556"15,0 0-28-15,0 0-79 16,0 0-38-16,131 5-38 16,-89-5-269-16</inkml:trace>
  <inkml:trace contextRef="#ctx0" brushRef="#br0" timeOffset="193367.56">25243 11267 411 0,'0'0'313'0,"0"0"-53"16,0 0-51-16,0 0-121 16,0 0 11-16,-41 109-78 0,43-78 17 15,14 1-27-15,2 1-10 16,0-3-1-16,-2-3 19 16,-1-6 12-16,-2-3 5 15,-1-4 79-15,-6-4-22 16,-6-4 20-16,0-3-69 15,0 0 7-15,-18-3 5 16,-1 0-56-16,-4 0 0 16,5 0-164-16,11-3-221 0</inkml:trace>
  <inkml:trace contextRef="#ctx0" brushRef="#br0" timeOffset="193796.96">25434 11621 413 0,'0'0'715'15,"0"0"-414"-15,0 0-38 16,0 0-79-16,0 0-182 16,0 0 21-16,0 0-4 15,-6-81-14-15,8 52-5 16,4 3 0-16,3-1 2 15,-2 3 15-15,2 4-34 16,-5 4 34-16,3 6-12 16,-3 1 3-16,1 8 31 15,2 1-39-15,4 0 31 0,2 0-29 16,3 12 10-16,4 3-24 16,0 7 32-16,0 2-47 15,-2 3 17-15,-5-1 4 16,-4 0-10-16,-7-1 4 15,-2-4 10-15,0-1 2 16,-19-2 34-16,-8-2-33 16,-4-4 40-16,2-4-33 15,2-2 14-15,8-6-22 16,9 0-104-16,5-6-301 0</inkml:trace>
  <inkml:trace contextRef="#ctx0" brushRef="#br0" timeOffset="194217.96">25715 11555 484 0,'0'0'196'0,"0"0"-1"0,0 0-85 0,0 0 1 16,0 0-59-16,0 0-26 15,0 0 22-15,-44 89-26 16,36-89 40-16,4-14-60 16,2-6 45-16,2-6-47 15,0 0 58-15,0 0-17 0,0 2 39 16,0 6 29 0,2 8-57-16,2 6 21 0,2 4-71 15,0 0-4-15,1 16 21 16,3 9-39-16,6 1 40 15,0-1-20-15,2-3 1 16,2-2-1-16,0-6 9 16,4-8 8-16,1-3-34 15,2-3 36-15,-2-5 60 16,-6-13 70-16,-1-3-13 16,-9-4-94-16,-3 1 31 15,-3 2-41-15,-3 1-30 0,3 0-4 16,7-5-153-1,1 6-112-15,1 4-281 0</inkml:trace>
  <inkml:trace contextRef="#ctx0" brushRef="#br0" timeOffset="194398.02">26029 11392 497 0,'0'0'400'16,"0"0"-60"-16,0 0-130 16,0 0-27-16,0 0-139 15,0 0 16-15,0 0-43 16,31 114 40-16,-26-84-1 15,2 0-14-15,-1-2-2 16,5-7-33-16,1-1-14 16,1-8 40-16,3-9-52 15,-1-3 19-15,8 0-33 16,-7-10-223-16,-3-4-317 0</inkml:trace>
  <inkml:trace contextRef="#ctx0" brushRef="#br0" timeOffset="194800.57">25974 11482 1114 0,'0'0'393'16,"0"0"-48"-16,0 0-118 16,0 0-123-16,0 0-103 15,0 0 25-15,0 0-26 16,118-10-28-16,-82 0-96 15,-3-1-120-15,-2-1 12 16,-6 3-44-16,-6-2 114 16,-5 4 104-16,-7 0 58 0,-3 3 97 15,-4 3 94-15,0 1-27 16,0 0-120-16,-6 0 24 16,-5 16-24-16,-1 5 85 15,6 6-63-15,1 1 5 16,5 3-59-16,0 1 23 15,0-3 7-15,15 0-25 16,4-6 46-16,1-5-63 16,4-1 18-16,-2-9 13 15,1-3-50-15,-1-3 35 0,-2-2-32 16,5 0-36 0,-5-13-207-16,-7 0-340 0</inkml:trace>
  <inkml:trace contextRef="#ctx0" brushRef="#br0" timeOffset="194973.27">26294 11532 849 0,'0'0'375'16,"0"0"-200"-16,0 0 65 16,0 0-103-16,0 0-30 15,0 0-82-15,0 0 7 16,79 23-20-16,-57-23-12 15,0 0-9-15,7-5-161 16,-6-5-44-16,-3-4-601 0</inkml:trace>
  <inkml:trace contextRef="#ctx0" brushRef="#br0" timeOffset="195330.83">26284 11376 565 0,'0'0'495'0,"0"0"-293"16,0 0-3-16,0 0-68 16,0 0-120-16,0 0-11 15,135 5-8-15,-98-7-90 16,-4-9-76-16,-7-2-36 16,-6 0 25-16,-8-1 117 0,-8 0 68 15,-4 1 43 1,0 1 99-16,0 4-50 0,-7 6 44 15,3 2-98-15,-1 0 0 16,5 8-6-16,0 10 68 16,0 5 19-16,2 3-43 15,10 1 21-15,-1 2-69 16,2 0 70-16,1-3-96 16,-1 1 59-16,1-2 6 15,-1-6-18-15,-7 0-49 16,-4-2-20-16,-2-5-141 15,0-6-430-15</inkml:trace>
  <inkml:trace contextRef="#ctx0" brushRef="#br0" timeOffset="197129.38">26872 11277 652 0,'0'0'244'0,"0"0"-151"0,0 0 64 0,0 0-48 16,0 0-53-16,0 0-1 15,-7 115-54-15,7-89-2 16,0-5 21-16,0-2-36 16,0-5 28-16,0-6-24 15,0-3 5-15,0-5 1 16,0 0-3-16,0 0 5 15,0-5 3-15,0-10-26 16,0-2 5-16,0-4 25 0,0-1-13 16,0-2 20-16,0 1 20 15,-2-2 18-15,2 7 42 16,-2 7 66-16,0 3-67 16,0 5 27-16,2 3-115 15,0 0 5-15,0 17 6 16,0 5-24-16,6 1 22 15,7 3-10-15,1-2 2 16,-1-3 14-16,3-3-32 16,-1-8 2-16,-1-6-5 15,-3-4 9-15,-3 0-7 16,2-8 34-16,-3-10-17 0,-1-2 0 16,-2 0 1-16,4-3-2 15,-6 4 12-15,2 1-28 16,-2 1 34-16,1 7 10 15,-3 5-26-15,2 1 56 16,-2 4-57-16,2 0 22 16,2 0-22-16,-2 8 9 15,3 6-21-15,-3 3 33 16,-2 6-11-16,3 0 15 16,-1 3-16-16,0 3-3 15,5-3 17-15,-1 0-23 16,5-4 10-16,5-3 6 15,-1-8 1-15,3-5-34 16,1-4 40-16,0-2-49 0,1 0-44 16,7-14-66-16,-6-2-96 15,-6-2-99-15</inkml:trace>
  <inkml:trace contextRef="#ctx0" brushRef="#br0" timeOffset="197861.35">27262 11292 942 0,'0'0'353'0,"0"0"-106"0,0 0 14 0,0 0-169 16,0 0-38-16,0 0-45 16,0 0 4-16,-29 43 34 15,29-13-25-15,0 3 19 16,0-1-29-16,0-2-15 16,14-5 32-16,1-4-48 15,3-7 38-15,-1-4-14 16,4-8-4-16,1-2 0 0,-2 0-1 15,-2-2-43 1,-1-14 9-16,-3-1-95 0,-5-8 112 16,-3 1-43-16,-2-6 60 15,-4 2-1-15,0-2 1 16,0 3 29-16,0 5-28 16,0 8 1-16,0 4 23 15,0 4-50-15,0 4 9 16,0 2-1-16,0 0-109 15,0 0 44-15,4 0 45 16,0 0 37-16,5 0-9 16,-3 0 23-16,4 2-28 15,1 6 28-15,-1 0-28 16,2 6 36-16,1 5-31 16,-1 2 18-16,3 6 7 0,-2 7-10 15,5 2-4 1,0 6-4-16,0 2 22 0,2 0 77 15,-5 2-96-15,-3 1 15 16,-10-4 5-16,-2-1-32 16,0-4 22-16,-6-3-8 15,-15-7 23-15,-1-8-25 16,-5-6 61-16,-2-8-21 16,-2-6 92-16,2 0-86 15,0-12 52-15,3-13-77 16,5-1 36-16,7-1-41 15,8-1-15-15,6-3-2 16,0-10-207-16,16 6-150 16,3 5-1197-16</inkml:trace>
  <inkml:trace contextRef="#ctx0" brushRef="#br0" timeOffset="198075.91">27552 11136 1202 0,'0'0'373'0,"0"0"-45"0,0 0-111 16,0 0-56-16,0 0-136 15,0 0-1-15,0 0-24 0,-14 29-110 16,39-9-182-1,2-2-412-15</inkml:trace>
  <inkml:trace contextRef="#ctx0" brushRef="#br0" timeOffset="198392.88">27802 11249 1008 0,'0'0'324'16,"0"0"-39"-16,0 0-119 16,0 0-33-16,0 0-93 0,0 0 51 15,0 0-69 1,-90 8 47-16,74 14-40 0,6 6 30 16,-1 7 5-16,1 2-63 15,4 3-2-15,6 1 30 16,0-7-49-16,0-2 47 15,14-8-43-15,7-8 32 16,4-4 5-16,2-6-20 16,0-6-1-16,0 0-61 15,6-4-139-15,-8-12-153 16,-6-2-908-16</inkml:trace>
  <inkml:trace contextRef="#ctx0" brushRef="#br0" timeOffset="198561.07">27692 11414 1015 0,'0'0'537'15,"0"0"-310"-15,0 0-50 16,0 0-88-16,0 0-88 16,0 0-2-16,0 0-147 15,116-28-140-15,-87 21-422 0</inkml:trace>
  <inkml:trace contextRef="#ctx0" brushRef="#br0" timeOffset="198727.7">27908 11297 692 0,'0'0'377'0,"0"0"-155"16,0 0-156-16,0 0 0 16,0 0 9-16,0 0-34 0,0 0 11 15,2 119-51-15,1-89-1 16,2-4 22-16,-1-4-50 15,3-6 26-15,-1-6-59 16,0-4-91-16,2-6-129 0</inkml:trace>
  <inkml:trace contextRef="#ctx0" brushRef="#br0" timeOffset="199044.32">27964 11267 327 0,'0'0'656'0,"0"0"-495"16,0 0-5-16,0 0-61 15,0 0-1-15,0 0-34 16,0 0-30-16,29 61 14 16,-29-43-43-16,0 1 32 15,0 2-32-15,0-2 81 16,-6-1-38-16,1-2 25 15,1 1-44-15,4-5 23 16,0 0 8-16,0-2-38 16,4 0 16-16,11-2-19 15,1-2-22-15,4-2 18 0,5-2-22 16,1-2-106 0,14 0-59-16,-5-2-47 0,-6-8-935 15</inkml:trace>
  <inkml:trace contextRef="#ctx0" brushRef="#br0" timeOffset="199283.98">28190 11318 844 0,'0'0'352'16,"0"0"-177"-16,0 0 14 16,0 0-118-16,0 0 54 15,0 0-63-15,0 0 27 16,-60 105-41-16,57-72-14 15,3-4 7-15,0-3-34 16,0-3-10-16,7-5 27 0,8-6-27 16,3-4 22-16,3-4-38 15,-4-4 17-15,3 0-29 16,7 0-112-16,-10-4-169 16,-1-6-842-16</inkml:trace>
  <inkml:trace contextRef="#ctx0" brushRef="#br0" timeOffset="199476.98">28209 11460 978 0,'0'0'395'0,"0"0"-97"0,0 0-105 15,0 0-114-15,0 0-46 16,0 0-20-16,0 0-26 15,79-21-56-15,-64 16-79 16,-3-2-219-16</inkml:trace>
  <inkml:trace contextRef="#ctx0" brushRef="#br0" timeOffset="199644.12">28209 11460 740 0,'-89'-142'582'15,"85"142"-277"-15,1 0-4 16,3 0-151-16,0 0-52 0,14 0-97 16,12 0 20-16,5 0-21 15,21 0-76-15,-7 0-210 16,-7 0-112-16</inkml:trace>
  <inkml:trace contextRef="#ctx0" brushRef="#br0" timeOffset="199885.29">28462 11193 601 0,'0'0'298'0,"0"0"-116"16,0 0-16-16,0 0-127 16,0 0 9-16,0 0-20 15,-25 118 38-15,32-79-32 0,1-1-14 16,2 1 53-16,-4-2-35 15,-1-4 71-15,-1-1-96 16,-4-6 54-16,0 1-66 16,0-5 5-16,0 4-6 15,-11-8-142-15,-1-4-366 0</inkml:trace>
  <inkml:trace contextRef="#ctx0" brushRef="#br0" timeOffset="208045.33">28298 10499 993 0,'0'0'171'0,"0"0"-134"0,0 0-37 0,0 0-198 0</inkml:trace>
  <inkml:trace contextRef="#ctx0" brushRef="#br0" timeOffset="209482.51">28544 10894 929 0,'0'0'231'16,"0"0"78"-16,0 0-74 16,0 0-131-16,0 0-28 15,0 0-30-15,0 0-7 16,95 3 27-16,-66-3-41 16,0 0-2-16,2 0-9 15,-4 0-9-15,-2-3 4 16,-5-3-18-16,-7 3 11 15,-6-2-4-15,-2 3-59 16,-5 2-165-16,0 0-164 0,0 0-665 16</inkml:trace>
  <inkml:trace contextRef="#ctx0" brushRef="#br0" timeOffset="209718.18">28599 10760 1119 0,'0'0'390'0,"0"0"-94"0,0 0-121 0,0 0-53 15,0 0-82 1,0 0-28-16,0 0-12 0,150-18-46 15,-115 18-139-15,1 0-310 0</inkml:trace>
  <inkml:trace contextRef="#ctx0" brushRef="#br0" timeOffset="210483.32">29125 10701 218 0,'0'0'385'0,"0"0"-83"0,0 0-66 0,0 0-37 16,0 0-75-16,0 0-18 15,0 0-25-15,0-5 17 16,3-2-9-16,-1-2-23 16,3 1 9-16,-3-4-40 15,0 0 3-15,0-3-25 16,0 0-17-16,-2-2 16 15,0-1-12-15,0 0 0 16,0 3-9-16,0-1 8 16,0 1-35-16,0 3 28 15,0 0-4-15,0 5-5 16,0 0 23-16,0 2-12 0,0 2 7 16,-2 1-1-16,2 2 0 15,-2 0-3-15,2 0-4 16,-2 17 14-16,2 2 16 15,0 9-22-15,0 5 43 16,0 5-35-16,0 1 36 16,2 5-2-16,0-1 12 15,0-3 11-15,3-2-41 16,-1-8 30-16,4-6-37 16,-2-6 43-16,0-6-61 0,-1-4 29 15,-1-6-29 1,-2-2 26-16,0 0-11 0,-2 0-15 15,4-2-40-15,-4-15-209 16,0-3-222-16,0 6-659 0</inkml:trace>
  <inkml:trace contextRef="#ctx0" brushRef="#br0" timeOffset="211281.86">29420 10529 567 0,'0'0'356'0,"0"0"-145"0,0 0-59 0,0 0-52 0,0 0-63 0,0 0-2 16,0 0-34-16,4-53 24 15,-4 46 3-15,0 3 47 16,0 0-6-16,-2 0-1 16,-7 2-3-16,3 2-51 15,-4 0 17-15,2 0-30 16,1 0 42-16,1 9-22 15,-2 0 36-15,2 6-14 16,-1-1 27-16,1 3-10 16,-3 7-17-16,0 2 13 15,2 4-46-15,-2 4 36 16,2 2-46-16,3 1 43 0,1 1-43 16,3-2 21-16,0-2-20 15,0-4 12-15,10 0-7 16,3-4 8-16,3-1-28 15,1-7 29-15,-1-3-33 16,0-2 30-16,-3-8-24 16,3 0 21-16,-2-5-9 15,-2 0 0-15,1-5 0 16,1-11-1-16,-1-8-53 16,-3-2 53-16,-4-2-20 15,-6 2 5-15,0 2 24 16,0 2-8-16,-6 8 1 15,-17 4 29-15,-4 6 12 0,-6 4-33 16,0 0-4-16,2 14 13 16,-1 14-36-16,10-1-188 15,9-6-506-15</inkml:trace>
  <inkml:trace contextRef="#ctx0" brushRef="#br0" timeOffset="-203157.45">3430 12314 192 0,'0'0'352'0,"0"0"-167"0,0 0-55 0,0 0-74 0,-4-9 6 15,4 6-31-15,0-1-18 16,-2 4 8-16,0 0-11 15,-3 0 32-15,2 0-40 16,3-2 209-16,0-1-144 16,0-4 11-16,0 1-12 15,0-1-4-15,0 1-14 16,0 3-29-16,-2-1 31 16,2 0-37-16,-2 2 58 15,2 2-59-15,0 0 17 16,0 0-17-16,0 0-3 15,-2 0-9-15,2 10 7 16,-3 8-17-16,1 5 21 0,0 9-31 16,2-3 32-1,-2 3-30-15,2-1 33 0,-2-2-16 16,2-4 2 0,0-5-1-16,0-8 8 0,0-5 2 15,0-3-20-15,0-4 21 16,0 0-39-16,0-4 18 15,0-10-185-15,2-5-454 0</inkml:trace>
  <inkml:trace contextRef="#ctx0" brushRef="#br0" timeOffset="-203045.38">3430 12314 732 0</inkml:trace>
  <inkml:trace contextRef="#ctx0" brushRef="#br0" timeOffset="-202761.54">3430 12314 732 0,'-47'-98'309'0,"45"96"-112"0,2 2-41 0,0 0-101 0,0 0-10 0,0 14-39 0,7 5 25 16,8-2-31-16,4 3 55 15,0-4-5-15,3-2-33 16,-1-8-4-16,-4-4-4 16,4-2 3-16,-3 0 7 15,1-8-28-15,2-8 22 16,-6-2-26-16,1 0 12 15,-5 0-34-15,-2 4 3 16,-5 2-1-16,1 3 32 16,-1 6-13-16,0 3-5 0,1 0 6 15,-1 0 12 1,6 12-1-16,-4 10 2 0,1 8 18 16,-1 8-11-16,-1 5 26 15,0 3-11-15,-1-2 48 16,0-2-70-16,3-7 21 15,5-8-11-15,-2-8 9 16,17-8-19-16,-4-5-70 16,-4-6-189-16</inkml:trace>
  <inkml:trace contextRef="#ctx0" brushRef="#br0" timeOffset="-202362.99">3883 12504 1091 0,'0'0'236'16,"0"0"-68"-16,0 0-91 15,0 0-27-15,0 0-20 16,0 0-28-16,27-102-4 16,-19 83 11-16,-1 0-25 15,-3 3 26-15,4 2-20 16,-4 5 17-16,0 2-8 15,3 5 1-15,1 2-42 16,6 0 22-16,1 2-5 16,8 17 9-16,-1 4 10 15,3 7-5-15,-3 1 18 16,-2 1-8-16,-4-2 2 0,-7-7-1 16,-5 0 17-16,-4-5-15 15,0-4 46-15,0 0-29 16,-18-2 80-16,-4-3-60 15,-2 0 39-15,-1-4-46 16,2-2 19-16,2-3-27 16,-8 0-24-16,4-10-82 15,2-9-268-15</inkml:trace>
  <inkml:trace contextRef="#ctx0" brushRef="#br0" timeOffset="-201932.18">3424 11999 660 0,'0'0'301'0,"0"0"-19"0,0 0-118 0,0 0 4 15,0 0-69-15,0 0 30 16,0 0-53-16,-25-11-45 16,52 11-2-16,13 0-28 15,13 0-2-15,10 0 17 16,1 3-40-16,-4 3 22 16,-4 0-14-16,9 1-73 15,-18-2-91-15,-7-3-180 0</inkml:trace>
  <inkml:trace contextRef="#ctx0" brushRef="#br0" timeOffset="-201448.12">4634 12535 715 0,'0'0'502'0,"0"0"-286"0,0 0-5 0,0 0-69 15,0 0-62-15,0 0-70 0,0 0 2 16,76 0 1 0,-52 0 12-16,1 0-25 0,-6 0 11 15,0 0-2-15,-3 0-7 16,-3 0-4-16,2 0-86 16,-3-5-64-16,-4-3-330 0</inkml:trace>
  <inkml:trace contextRef="#ctx0" brushRef="#br0" timeOffset="-201282.42">4639 12395 1061 0,'0'0'294'15,"0"0"-123"-15,0 0-75 0,0 0 24 16,0 0-104-16,0 0-16 15,137 2-149-15</inkml:trace>
  <inkml:trace contextRef="#ctx0" brushRef="#br0" timeOffset="-200433.36">5862 11586 734 0,'0'0'336'0,"0"0"-114"0,0 0-64 0,0 0-26 16,0 0-75-16,0 0-38 16,-116-56-27-16,87 56 22 15,2 8-7-15,1 4-1 16,1 2 1-16,3 6 2 15,4 0-3-15,3 6-12 16,4 0 16-16,9 2-22 16,2 2 24-16,8 3-24 15,23 3 20-15,7 2-8 16,4 4 0-16,1-1-6 16,-3-4-13-16,-7-2 1 15,-10-3 2-15,-10-5 5 16,-8-5 0-16,-5-4 19 0,-2-1-8 15,-21-4 14-15,-1-4 56 16,-5-4 27-16,-1-5-1 16,4 0 10-16,-1 0-15 15,5-5 9-15,4-9-90 16,2 1 8-16,7 1-2 16,5 3-32-16,4-3-3 15,11 4-208-15,7-3-303 0</inkml:trace>
  <inkml:trace contextRef="#ctx0" brushRef="#br0" timeOffset="-200115.95">5927 11865 876 0,'0'0'276'0,"0"0"-165"0,0 0 7 0,0 0 6 16,0 0-4-16,14 102-77 16,-2-72 20-16,7 0-42 15,2-6 28-15,2-2-34 16,-1-8 7-16,1-4 0 16,-6-7-16-16,-1-3 30 15,-3 0 7-15,-1-11 74 0,-6-9-60 16,1-2 15-1,-5-3-70-15,-2-1 39 0,0-1-21 16,0 1-20 0,0-4-53-16,2 6-166 0,3 7-124 0</inkml:trace>
  <inkml:trace contextRef="#ctx0" brushRef="#br0" timeOffset="-199566.75">6306 12010 438 0,'0'0'265'0,"0"0"-26"15,0 0-23-15,0 0 3 16,0 0-10-16,0 0-29 0,0 0-148 16,0-27-4-1,0 6-20-15,0-8 22 0,0 3-29 16,0-2 0-16,0 6 11 15,0 4 1-15,0 8-26 16,0 7 22-16,2 3-30 16,7 3 18-16,2 15-9 15,0 7 23-15,2 1-11 16,-1 1 3-16,1-2-2 16,1-8-2-16,1-5 2 15,1-3-4-15,-1-8 22 16,1-1-38-16,-1 0 38 15,2-10-12-15,-5-7-5 16,1-4-4-16,1-2-3 0,-3 3-26 16,-1 1 30-16,-2 3-37 15,1 2 29-15,0 2-14 16,0 4 17-16,-2 4-3 16,1 4 9-16,0 0 0 15,0 15 0-15,-1 12-1 16,-1 7 2-16,1 6-8 15,2 0 21-15,0-4-28 16,7-5 27-16,1-6-13 16,6-9 28-16,-1-5 14 15,-2-7-13-15,0-4-23 16,-1 0-12-16,0-12 15 0,6-23-19 16,-3 7-135-16,0-2-224 0</inkml:trace>
  <inkml:trace contextRef="#ctx0" brushRef="#br0" timeOffset="-198931.88">7097 11991 616 0,'0'0'218'0,"0"0"55"0,0 0-115 0,0 0-35 0,0 0-50 15,0 0 40-15,0 0-21 16,-11 70-32-16,6-70 76 15,3 0 76-15,-2-10-38 16,2-7-156-16,2-7 5 16,0-5-5-16,0-1-18 15,0-3 6-15,0 4-6 16,0 3 9-16,0 6-8 16,4 10-2-16,5 10-35 15,2 0 2-15,4 14-38 16,8 14 56-16,2 8-120 15,4 3 47-15,-2-4-29 16,-1-3-28-16,-4-6 60 16,-4-5 31-16,-7-5 47 0,-5-4 16 15,-6-3 26-15,0-2-20 16,-12-1 104-16,-17-3 0 16,-7 3-17-16,-6 0-13 15,-16-2-88-15,11 1-28 16,5-5-708-16</inkml:trace>
  <inkml:trace contextRef="#ctx0" brushRef="#br0" timeOffset="-198135.02">7768 11860 84 0,'0'0'785'0,"0"0"-493"0,0 0-56 16,0 0-62-16,0 0-10 16,0 0-128-16,0 0-7 0,-27 31-5 15,27-4 36 1,0-2-19-16,0 1-34 0,2-2 0 15,5-4 7-15,0-4-20 16,-2-4 20-16,-1-6-28 16,-4-2 28-16,2-4-9 15,-2 0-5-15,0-4 0 16,0-14-17-16,0-3-49 16,0-11 29-16,2 0-59 15,5-3 87-15,1 3-19 16,6 8 5-16,5 11-108 15,-2 13-23-15,3 0 83 16,0 13 53-16,0 11 18 0,3 6 0 16,-1 4 43-1,-5 1-33-15,-5 0 35 0,-7-5-18 16,-5-5 54-16,-3-6-5 16,-15-4 31-16,-7-7 38 15,1-4-45-15,0-4 0 16,1 0-92-16,7-2 29 15,6-11-37-15,10-1-43 16,0 2-204-16,6 0-418 0</inkml:trace>
  <inkml:trace contextRef="#ctx0" brushRef="#br0" timeOffset="-197885.78">8183 11812 1136 0,'0'0'316'0,"0"0"-63"0,0 0-70 0,-126 4-84 0,95 19-39 16,8 7-39-16,6 6 48 15,13 2-68-15,4 4 10 16,2-4 8-16,23-2-13 15,8-6-6-15,25-4-72 16,-9-10-133-16,-4-9-315 0</inkml:trace>
  <inkml:trace contextRef="#ctx0" brushRef="#br0" timeOffset="-197716.07">8094 12001 140 0,'0'0'1265'0,"0"0"-904"0,0 0-208 16,0 0-21-16,0 0-92 15,0 0-40-15,127-8-125 16,-79 3-415-16</inkml:trace>
  <inkml:trace contextRef="#ctx0" brushRef="#br0" timeOffset="-197303.08">8742 11863 700 0,'0'0'208'16,"0"0"16"-16,0 0-132 15,-35 104-17-15,26-82-74 16,2-6 12-16,2-6-2 15,1-8 2-15,0-2 13 16,2-4-5-16,-1-18-16 16,3-7 8-16,0-8-26 15,0-1-2-15,0-2 7 16,7 2 16-16,-5 8 26 0,2 5 22 16,-1 14 4-16,3 11-12 15,1 0-47-15,6 20-2 16,6 14 6-16,0 6-26 15,8 2 37-15,0-3-32 16,0-7 24-16,0-9-8 16,-3-8 0-16,1-12-7 15,-6-3 7-15,2 0 13 16,-8-22 26-16,-2-8-21 16,-4-8-34-16,-3-3 35 15,3-25-38-15,-1 15-35 16,-1 6-184-16</inkml:trace>
  <inkml:trace contextRef="#ctx0" brushRef="#br0" timeOffset="-196999.04">9066 12015 616 0,'0'0'227'0,"0"0"23"0,0 0-74 0,0 0 176 16,0 0-193-16,125 82-105 16,-90-82 0-16,-2 0-53 15,-6-1 62-15,-4-15-54 16,-8-7 14-16,-9-3-11 16,-6-4 12-16,0-6 47 0,-21 1-18 15,-10-2 8-15,-3 4-38 16,-4 13-8-16,2 14 1 15,3 6-32-15,8 6-27 16,10 19-72-16,15 5-88 16,0-4-86-16,6-6-391 0</inkml:trace>
  <inkml:trace contextRef="#ctx0" brushRef="#br0" timeOffset="-196801.6">9502 11812 1262 0,'0'0'178'0,"0"0"-101"15,0 0 16-15,0 0 3 16,0 0-55-16,5 139-29 16,-5-105-12-16,0-4 16 15,0-4-41-15,0-10-35 16,0-5-146-16,0-10-883 0</inkml:trace>
  <inkml:trace contextRef="#ctx0" brushRef="#br0" timeOffset="-196303.19">9618 11857 536 0,'0'0'273'16,"0"0"-50"-16,0 0-67 15,0 0-46-15,21 110-36 16,-21-88 3-16,-8-6-54 16,-5-4 29-16,5-4-43 15,-2-8 55-15,2 0 3 16,3 0 22-16,3-20-36 15,2-4-37-15,0-6-16 0,2 0 13 16,11 2-25-16,-1 4 24 16,1 6-24-16,-4 6 8 15,2 10 4-15,-2 2 0 16,2 0-15-16,0 23 15 16,2 2 0-16,1 5-18 15,4 2 25-15,4-3-27 16,5-2 40-16,4-7-18 15,0-4 87-15,-2-7-29 16,-6 0-25-16,-10-5-21 16,-9-1 15-16,-4-3 1 15,-8 0 43-15,-26 0-63 16,-11 0-20-16,-1 0 24 16,1 0-30-16,11 0-86 15,12 0-118-15,11 0-133 0,9 0-773 16</inkml:trace>
  <inkml:trace contextRef="#ctx0" brushRef="#br0" timeOffset="-195539.34">10069 11751 225 0,'0'0'885'0,"0"0"-636"0,0 0-59 15,0 0-111-15,0 0-12 16,0 0-21-16,0 0-27 16,-45 109 16-16,45-68-16 15,0-1 28-15,0-5-32 16,6-6-17-16,8-5 17 16,-1-5 183-16,-5-3-151 15,-8-7-18-15,0 0-29 16,-19-4-34-16,-32-5-92 0,2 0-169 15,4 0-514-15</inkml:trace>
  <inkml:trace contextRef="#ctx0" brushRef="#br0" timeOffset="-195364.17">9315 11825 1018 0,'0'0'535'0,"0"0"-287"16,0 0 45-16,0 0-172 16,116-13-43-16,-38-1-78 15,-12 7-51-15,-10-4-471 0</inkml:trace>
  <inkml:trace contextRef="#ctx0" brushRef="#br0" timeOffset="-194155.69">5999 12511 836 0,'0'0'305'0,"0"0"-102"0,0 0-100 0,0 0-20 0,0 0-54 16,0 0 80-16,149-40-67 15,-87 33-2-15,9 3-32 16,7 2 17-16,5 1-9 16,1 1-15-16,4 0-1 15,1-2 10-15,2-3-11 16,-2 1 17-16,1 1 7 16,-11 1-23-16,-5 2 45 15,-7 0-43-15,-7 0 14 16,-2 0-1-16,-2 2-5 15,2 1-20-15,5-1 24 16,1-2-33-16,9 0 35 0,6 0-32 16,0-2 32-16,0-3-16 15,-6-2 9-15,-1 5-8 16,-8 2-1-16,-1 0 11 16,1 0-21-16,1 0 38 15,7 2-40-15,1 5 30 16,7-4 2-16,4 1-19 15,3 1 18-15,3-1 10 16,-1-1-29-16,-2 4 25 16,-2 1-16-16,-8-3 63 15,-2 2-71-15,-9-5 10 16,-1-1 6-16,-7-1 2 16,-7 0-4-16,-9 0-14 15,-8 0-2-15,-10 0-17 16,-5 0 9-16,-9 4-179 0,-3 5-49 15,-7-6-443-15</inkml:trace>
  <inkml:trace contextRef="#ctx0" brushRef="#br0" timeOffset="-193206.33">6290 12869 568 0,'0'0'290'0,"0"0"-116"0,0 0-25 0,0 0-52 0,0 0-23 16,0 0-51-16,0 0-22 15,-2-11-2-15,2 11 2 16,0 1 15-16,0 7-16 16,0 3 74-16,0 2-26 15,0 8 61-15,0 3-29 16,0 4-20-16,0 2 6 15,-2-4-39-15,-1-3-16 16,3-2 9-16,0-7-16 16,0-3 11-16,0-6-30 15,0-1 30-15,0-1-15 0,0-3 0 16,0 7-45-16,0-2-120 16,0-4-154-16</inkml:trace>
  <inkml:trace contextRef="#ctx0" brushRef="#br0" timeOffset="-192789.25">6439 12859 178 0,'0'0'830'0,"0"0"-551"0,0 0-102 0,0 0-71 15,0 0-57-15,0 0-6 16,0 0 66-16,7 91-75 16,-3-53 43-16,1 3-76 15,2-6 39-15,-1-5-39 16,1-6 12-16,0-9-5 0,-2-3-8 16,-3-12-57-16,-2 0-216 15,0 0-378-15</inkml:trace>
  <inkml:trace contextRef="#ctx0" brushRef="#br0" timeOffset="-192623.06">6201 13072 431 0,'0'0'912'0,"0"0"-633"15,0 0-133-15,0 0-10 16,0 0-9-16,149 6-108 15,-95-6 18-15,-5 2-15 16,-9-2-44-16,-9 0 0 0,-6 0-82 16,-8 0-190-1,-9-2-358-15</inkml:trace>
  <inkml:trace contextRef="#ctx0" brushRef="#br0" timeOffset="-192473.87">6261 12971 962 0,'0'0'279'0,"0"0"-67"16,0 0-147-16,0 0 9 15,0 0-72-15,156-12-4 16,-91 9-169-16,-8-3-637 0</inkml:trace>
  <inkml:trace contextRef="#ctx0" brushRef="#br0" timeOffset="-192172.05">6905 12908 887 0,'0'0'308'0,"0"0"-99"16,0 0 7-16,0 0-92 15,0 121-20-15,0-95-35 16,0-1-49-16,3-7-8 15,1-3 12-15,-1-10-26 0,-3-1 17 16,0-4-28 0,0 0 35-16,0 0-8 0,0 0-14 15,0 0-51-15,0 0-68 16,0-4-3-16,0 2 75 16,-3 0-29-16,1 1 70 15,0 1-58-15,2 0-10 16,-3 0-156-16,3-3-781 0</inkml:trace>
  <inkml:trace contextRef="#ctx0" brushRef="#br0" timeOffset="-191432.09">6915 12927 1091 0,'0'0'330'0,"0"0"-94"0,0 0-156 15,0 0-49-15,0 0 5 16,0 0-17-16,0 0-10 15,104 125 1-15,-69-102-5 16,0 0 15-16,-4-8-35 16,-3-6 33-16,-8-5 7 15,-4-2 6-15,-5-2 2 0,-7 0 59 16,1 0-19-16,-5-6-32 16,0-8-31-16,0-4-20 15,0-17-184-15,0 4-116 16,0 1-715-16</inkml:trace>
  <inkml:trace contextRef="#ctx0" brushRef="#br0" timeOffset="-191258.61">7218 12905 751 0,'0'0'333'0,"0"0"-74"16,0 0-11-16,0 0-60 15,0 0-107-15,0 0-24 0,0 117-56 16,0-93 15-1,4-2 2-15,0-6-36 0,17-11-62 16,-4-5-245-16,3 0-717 0</inkml:trace>
  <inkml:trace contextRef="#ctx0" brushRef="#br0" timeOffset="-190935.09">7467 12971 590 0,'0'0'375'0,"0"0"-93"16,0 0-89-16,0 0-96 0,29 121-38 15,-4-95-19 1,4-6-31-16,2-8 1 0,0-3-4 16,-2-9 9-16,0 0-2 15,-5 0 25-15,-6-17-37 16,-7-3 24-16,-9-6-25 15,-2-4 7-15,-4 0 9 16,-18-2-5-16,-9 6 90 16,0 4-19-16,-3 7 32 15,6 11-69-15,3 4-2 16,5 0-34-16,9 4 6 16,9 11-15-16,2-3-89 15,15-2-70-15,14-6-147 16,0-4-316-16</inkml:trace>
  <inkml:trace contextRef="#ctx0" brushRef="#br0" timeOffset="-190759.16">7944 12939 588 0,'0'0'348'16,"0"0"-56"-16,0 0-115 15,0 0-22-15,0 0-69 16,30 113-54-16,-26-97-30 15,0-4 12-15,0-8-28 16,3-4-106-16,-5 0-467 0</inkml:trace>
  <inkml:trace contextRef="#ctx0" brushRef="#br0" timeOffset="-190275.37">7944 12939 705 0,'-120'15'559'0,"127"-15"-439"16,19 0-29-16,10-3-91 15,8-2 0-15,5-4-245 16,5 6-112-16,2-1 197 16,-3 4 160-16,-2 0 116 15,-11 0-79-15,-11 14 49 16,-8 0 6-16,-13-1 44 0,-6 4-63 15,-2-5 25-15,0-4-21 16,-15-2 28-16,-1-6-9 16,3 0-25-16,3-8-13 15,0-13-52-15,6-5 28 16,4-1-18-16,0 0-32 16,0 1 35-16,6 2-21 15,8 8 2-15,1 7-11 16,3 4-10-16,3 5-14 15,-2 0 34-15,6 21-37 16,2 2 25-16,2 4 3 16,4 2 1-16,0 0 18 15,-4-5 8-15,-6 0 2 16,-10-6-18-16,-9-2 17 16,-4-4-17-16,-4 0 67 0,-19-4-36 15,-3-4 15-15,2-1-37 16,3-3-13-16,13 0 3 15,8-13-102-15,17-3-239 16,10-4-1051-16</inkml:trace>
  <inkml:trace contextRef="#ctx0" brushRef="#br0" timeOffset="-190049.01">8910 12712 897 0,'0'0'326'0,"0"0"-163"0,0 0-10 0,0 0-88 0,0 0-27 16,0 0-4-16,-83 111-26 15,83-65-8-15,0 1 24 16,9 1-40-16,2-3 32 16,0 1-32-16,-2-9 32 15,-7-3-15-15,-2 2-1 16,-8-7-102-16,-11-12-259 0</inkml:trace>
  <inkml:trace contextRef="#ctx0" brushRef="#br0" timeOffset="-188294.32">1808 14476 854 0,'0'0'283'0,"0"0"-77"0,0 0-25 0,-37-111-37 15,22 78-11-15,-3 0-19 16,-1 4-46-16,-4 10 6 15,-2 7-65-15,1 12 31 16,-3 0-30-16,5 19-20 16,4 22 16-16,14 17-6 15,4 12 3-15,24 11 3 16,23 5-12-16,13 0 9 16,4-4-27-16,-6-3 23 15,-13-9-18-15,-16-6 16 16,-20-8 1-16,-9-9 4 15,-11-12-2-15,-20-11 19 0,-10-11-19 16,-3-12 47-16,-3-1 4 16,-1-6 40-16,-2-15-72 15,10-8 10-15,7 0-20 16,10-3 9-16,15 6-18 16,8 6-7-16,29 1-162 15,13 5-170-15,7 0-219 0</inkml:trace>
  <inkml:trace contextRef="#ctx0" brushRef="#br0" timeOffset="-187969.49">2068 14726 849 0,'0'0'282'0,"0"0"-5"0,0 0-43 0,0 0-21 0,0 0-93 16,0 0 28-16,0 0-102 15,0-74-31-15,0 108 4 16,14 10-18-16,3 9-2 16,4-2 20-16,1-2-29 0,0-5 23 15,0-12-26 1,-1-6 26-16,-6-14-11 0,-3-6 11 15,-6-6-11 1,-4-8 92-16,0-18-66 0,-2-7-4 16,0-11-8-16,2-2-32 15,5 0-2-15,5-17-118 16,-2 12-206-16,1 7-367 0</inkml:trace>
  <inkml:trace contextRef="#ctx0" brushRef="#br0" timeOffset="-187512.72">2436 14770 628 0,'0'0'229'15,"0"0"24"-15,0 0-34 0,4 109-107 16,-4-91-21 0,0-6-46-16,0-12 41 0,0 0 53 15,0-8-10-15,0-16-77 16,0-2-50-16,0-9-2 15,-2 3 19-15,0 0-43 16,-3 6 25-16,1 3-2 16,2 11-30-16,2 5 29 15,0 7-17-15,0 7-29 16,6 10 42-16,8 9 6 16,1-2-24-16,6-2 36 15,0-7-24-15,4-12 24 16,2-3-9-16,-2 0 6 15,-3-15-2-15,-5-7-1 16,0-5 6-16,-5 5-24 0,0-4 24 16,-3 8-28-16,-5 9 29 15,1 9-26-15,-3 0 26 16,2 23-7-16,-2 13 77 16,1 12-13-16,-1 1 23 15,3 1-47-15,1-2 14 16,3-8-48-16,9-8-24 15,7-9 5-15,28-23-61 16,-4 0-263-16,-4-14-952 0</inkml:trace>
  <inkml:trace contextRef="#ctx0" brushRef="#br0" timeOffset="-187139.67">2973 14985 1077 0,'0'0'264'0,"0"0"-58"0,0 0 17 0,0 0 11 0,0 0-99 15,0 0-86-15,0 0-21 16,-8-90-25-16,8 60-6 16,0-6 16-16,0 0-32 15,0 4 35-15,0 1-30 16,0 4 25-16,0 6-11 15,2 11 0-15,13 10-32 16,3 0 4-16,7 19 10 16,4 16-5-16,2 9 23 0,2 1-8 15,-1 5 10-15,-6-4-2 16,-4 0 0-16,-8-8 0 16,-8-4 3-16,-6-9 4 15,0-6 19-15,-20-5-25 16,-7-8 34-16,-4-2-29 15,-11-4-12-15,9 0-193 16,4 0-1115-16</inkml:trace>
  <inkml:trace contextRef="#ctx0" brushRef="#br0" timeOffset="-186460.5">3725 14776 1073 0,'0'0'285'0,"0"0"-32"0,0 0-83 0,0 0 7 16,0 0-125-16,0 0-42 15,0 0 4-15,17 17-2 16,-11 15 4-16,0 0-15 16,-2-2 2-16,-2-4 8 15,-2-9-22-15,2-6 21 16,-2-7-26-16,0-4 32 16,0-4-7-16,-2-14-9 15,-6-10-6-15,0-2 5 16,4-6-34-16,2 0 3 0,2 0-8 15,0 1 30 1,0 7-15-16,4 6 18 0,14 6-34 16,5 10 40-16,6 6-5 15,4 0-3-15,3 24 9 16,-3 6 0-16,-6 6-16 16,-8 3 18-16,-7-2-10 15,-10 2 16-15,-2-6 39 16,-4-3 14-16,-17-3 31 15,-1-10 32-15,-5-4-38 16,3-6-6-16,0-4-54 16,1-3 16-16,6 0-30 15,5-6-24-15,12-16-55 0,12 2-209 16,9-2-368-16</inkml:trace>
  <inkml:trace contextRef="#ctx0" brushRef="#br0" timeOffset="-186236.84">4206 14633 1113 0,'0'0'327'0,"0"0"-94"0,0 0-21 16,0 0-77-16,-125 35-8 15,101-7-49-15,8 10-42 16,7 4-8-16,9 1-27 0,0-1 4 15,9-2 15-15,13-8-40 16,7-6 20-16,3-9 0 16,3-8-150-16,7-9-85 15,-9-3-118-15,-10-12-677 0</inkml:trace>
  <inkml:trace contextRef="#ctx0" brushRef="#br0" timeOffset="-186102.59">4070 14875 920 0,'0'0'266'0,"0"0"-144"0,0 0-39 15,0 0-73 1,149-10-10-16,-101 2-599 0</inkml:trace>
  <inkml:trace contextRef="#ctx0" brushRef="#br0" timeOffset="-185495.93">2115 15869 983 0,'0'0'202'0,"0"0"-52"0,0 0-44 0,0 0-51 15,0 0-31-15,0 0-3 16,0 0 14-16,11 139-35 0,-11-93 20 15,0-6-7-15,0-6-26 16,2-10 12-16,3-11-5 16,-1-13-151-16,1 0-237 15</inkml:trace>
  <inkml:trace contextRef="#ctx0" brushRef="#br0" timeOffset="-185297.5">2213 15954 751 0,'0'0'220'0,"0"0"-23"15,0 0-73-15,123 102 7 16,-83-80-73-16,-7-6-26 16,-4-4-8-16,-9-12-23 0,-1 0 7 15,-4-4-8-15,-5-11 0 16,0-6-224-16</inkml:trace>
  <inkml:trace contextRef="#ctx0" brushRef="#br0" timeOffset="-185139.8">2485 15865 823 0,'0'0'268'0,"0"0"-32"16,0 0-98-16,21 121-49 15,-4-95-64-15,3-4 7 16,16-12-32-16,-7-10-115 0,-2 0-437 16</inkml:trace>
  <inkml:trace contextRef="#ctx0" brushRef="#br0" timeOffset="-184829.71">2741 16008 62 0,'0'0'639'0,"0"0"-412"15,0 0-42-15,0 0-79 16,0 0 7-16,127 36-29 16,-107-36-29-16,-4-15 31 0,-7-2-34 15,-7-1 17 1,-2-8-56-16,0 3 10 0,0-2-16 15,-15 2 12-15,-5 3-13 16,-5 8 28-16,-2 6 27 16,2 6-26-16,2 3-26 15,4 14 6-15,11 3-20 16,8-1 5-16,13-10-36 16,16-4-176-16,4-5-334 0</inkml:trace>
  <inkml:trace contextRef="#ctx0" brushRef="#br0" timeOffset="-184660.08">3200 15829 801 0,'0'0'369'0,"0"0"-110"16,0 0-3-16,0 0-100 16,0 0-33-16,14 126-82 15,-14-105-27-15,2-3 0 16,0-12-28-16,3-6-44 15,-3 0-110-15,0-6-126 0</inkml:trace>
  <inkml:trace contextRef="#ctx0" brushRef="#br0" timeOffset="-184111.81">3200 15829 1024 0,'-111'45'233'16,"120"-54"-133"-16,14-1-25 16,3-4-46-16,8 2-29 15,-1 4-21-15,0 6-68 16,-1 2 37-16,-3 0 6 16,0 17 44-16,-5 4 4 15,-4 1 131-15,-6 5-81 16,-8-1-37-16,-6-1-7 15,0-1 1-15,-2-5 3 16,-11-7-5-16,3-8-1 16,2-4 4-16,1-4 25 0,5-18-16 15,2-9-19-15,0-1-1 16,7 0-55-16,6 2 19 16,3 1-24-16,-3 9 51 15,3 1-9-15,-1 3 18 16,1 10-41-16,3 1 10 15,4 5 13-15,6 0 19 16,6 7 90-16,6 13-67 16,1-1 14-16,0 4-36 15,-1 3 31-15,-10 4-22 16,-8-7 41-16,-8-1-14 16,-13-3-1-16,-2 0 44 0,-2-2 6 15,-25 0 37 1,-4-3-63-16,-7-2-1 0,-2-2-50 15,4-6 21-15,7-2-29 16,9-2-1-16,20 0-40 16,0 0-109-16,0-10-187 15</inkml:trace>
  <inkml:trace contextRef="#ctx0" brushRef="#br0" timeOffset="-183863.14">3987 15548 720 0,'0'0'374'0,"0"0"-204"0,0 0-62 0,0 0-28 16,-31 121 47-16,38-71-85 15,17 6 7-15,3 2-30 16,0 0 43-16,-2 5-4 15,-5-5-24-15,-5 0 18 16,-9-4 20-16,-3-4 19 16,-3-6-72-16,-3 8-3 15,-12-15-16-15,-5-14-307 0</inkml:trace>
  <inkml:trace contextRef="#ctx0" brushRef="#br0" timeOffset="-182931.84">5359 15409 927 0,'0'0'349'0,"0"0"-49"0,0 0 1 16,0 0-43-16,0 0-51 16,0 0-60-16,-103-23 15 15,96 20-53-15,5-2 13 16,2 5-73-16,4 0 1 16,28 0-29-16,17 0-21 15,13 0 0-15,7 0 12 16,4 0-29-16,-5 0 29 15,-13 0-27-15,-8 0 24 16,-16 0-21-16,-8 0 12 16,-10 5 0-16,-7 0 0 0,0-1 0 15,-6-4-7-15,0 0 13 16,0 0-35-16,0 0 29 16,0 0-40-16,-6 0-147 15,-11 0-38-15,1-2-123 16,3 2-235-16</inkml:trace>
  <inkml:trace contextRef="#ctx0" brushRef="#br0" timeOffset="-182528.76">5320 15230 998 0,'0'0'363'0,"0"0"-36"0,0 0-62 16,0 0-73-16,0 0-6 15,0 0-86-15,0 0 30 16,-95-30-76-16,95 30 22 0,6 0-43 16,25 0-32-1,16 0 5-15,14 0 8 0,5 0-28 16,1 0 25-16,-5 0-29 16,-12 0 4-16,-15 0 1 15,-8 0-27-15,-11 0 14 16,-5 4-38-16,2-3-78 15,-1 3-116-15,-2-4-283 0</inkml:trace>
  <inkml:trace contextRef="#ctx0" brushRef="#br0" timeOffset="-181083.6">6634 15071 484 0,'0'0'576'0,"0"0"-367"16,0 0-32-16,0 0 5 0,0 0-80 16,0 0-24-16,0 0-61 15,-27-77 40-15,25 77-45 16,2 1-24-16,0 19 27 16,0 12 8-16,0 4 30 15,0 5 17-15,0 3 7 16,0-3-39-16,0-5-11 15,0-2-10-15,4-11-20 16,3-9 18-16,-3-5-13 16,0-6 0-16,-2-3 10 15,3 0-10-15,2 0-2 16,2 0-37-16,6-3-197 16,1-10-92-16,-3-1-468 0</inkml:trace>
  <inkml:trace contextRef="#ctx0" brushRef="#br0" timeOffset="-180875.47">6727 14879 713 0,'0'0'344'0,"0"0"-109"16,0 0-2-16,0 0-119 16,0 0-81-16,0 0 84 15,20 103-48-15,-11-52 16 0,2 3-85 16,0 0 13-1,-1-9 2-15,-4-5-2 0,3-8-13 16,-3-6-23-16,-1-12-76 16,-2-10-211-16,-3-2-790 15</inkml:trace>
  <inkml:trace contextRef="#ctx0" brushRef="#br0" timeOffset="-180678.05">6495 15320 1324 0,'0'0'213'0,"0"0"-2"16,0 0-68-16,134 5-71 0,-74-5-66 16,-2 0-6-1,-4-9 0-15,-3-9-121 0,-15 4-226 16,-12-4-797-16</inkml:trace>
  <inkml:trace contextRef="#ctx0" brushRef="#br0" timeOffset="-180499.81">6585 15163 1315 0,'0'0'353'0,"0"0"-209"15,0 0-6-15,0 0-85 16,126-12-53-16,-43-7-9 16,-14 0-300-16,-11-1-623 0</inkml:trace>
  <inkml:trace contextRef="#ctx0" brushRef="#br0" timeOffset="-180081.52">7115 15013 75 0,'0'0'791'0,"0"0"-470"15,0 0-122-15,0 0 0 16,2 134-93-16,-2-99-12 16,-2-8-58-16,-5 4 23 15,1-13-30-15,-1-4-22 16,1-7-1-16,0-7 2 16,2 0 14-16,0-12-6 0,2-11-32 15,-1-8 13-15,1 0-6 16,2-6 3-1,-2-3 6-15,0 1 4 0,0 6-2 16,2 8-4-16,0 11 4 16,0 14-24-16,11 1 6 15,11 29 10-15,3 6 10 16,3 8-4-16,4-4 6 16,-1 1-4-16,0-6-4 15,-2-8 14-15,-5-9 4 16,-1-8-3-16,-5-7 109 15,-7-3 7-15,-3-3 71 16,0-21-106-16,-4-2-23 16,-2-10-28-16,0-3-32 0,-2 0-11 15,0-4 13-15,9-15-32 16,0 9-253-16,5 10-386 16</inkml:trace>
  <inkml:trace contextRef="#ctx0" brushRef="#br0" timeOffset="-179802.07">7492 15027 535 0,'0'0'397'0,"0"0"-76"0,0 0-105 16,6 141-57-16,15-105-40 16,2-7-47-16,10-4 10 0,-2-11-51 15,2-7 46 1,-2-7-29-16,-2 0 39 0,-5-3-19 15,-4-19-9-15,-3-4 21 16,-11-2-53-16,-6-7 2 16,0-1-14-16,-14-2 39 15,-10 1-16-15,-7 8 29 16,-5 7-61-16,0 16 18 16,5 6-21-16,4 11-3 15,12 15-77-15,15 6-217 16,2-11-86-16,15-7-633 0</inkml:trace>
  <inkml:trace contextRef="#ctx0" brushRef="#br0" timeOffset="-179597.33">7955 14967 123 0,'0'0'1318'0,"0"0"-1138"16,0 0-71-16,0 0 64 15,5 116-87-15,1-75 6 16,2-6-86-16,0-3 5 16,-1-2 8-16,-1-7-11 15,-1-9-8-15,2-14-115 16,-3 0-99-16,0-4-267 0</inkml:trace>
  <inkml:trace contextRef="#ctx0" brushRef="#br0" timeOffset="-179066.83">7775 15095 725 0,'0'0'502'16,"0"0"-354"-16,0 0-3 16,0 0 14-16,0 0-85 15,0 0-61-15,134-22-13 16,-90 15-37-16,-2 7 36 15,-3 0-20-15,-8 0 14 16,-4 13 7-16,-8 9 0 16,-3-4 6-16,-9 4-5 0,-3 0 7 15,-4-3 7-15,0-1 4 16,0-6 0-16,-11-6-16 16,-3-6-1-16,4 0 71 15,-1-9-19-15,3-14-14 16,8-8-9-16,0-5-31 15,0 0 0-15,19 0 11 16,3 2-36-16,2 6 24 16,1 10-18-16,-1 8-29 15,1 10 42-15,4 0 6 16,4 19-8-16,7 13 7 16,7-3 2-16,0 3-14 15,-2 0 22-15,-8-1-24 16,-8-4 24-16,-8-4-18 15,-13-1 11-15,-8-5-2 0,0 2 26 16,-29-7 1 0,-6-1 19-16,-5 2-44 0,-1-10 48 15,8-3-49-15,6 0-2 16,10 0-17-16,15 0-27 16,4-9-75-16,22-3-287 15,2-2-610-15</inkml:trace>
  <inkml:trace contextRef="#ctx0" brushRef="#br0" timeOffset="-178795.37">8620 14870 1086 0,'0'0'245'0,"0"0"-107"0,0 0-2 0,0 0-89 16,0 0-33-16,0 0 14 15,10 115-19-15,22-66 23 16,-1 6-32-16,0-3 70 16,-4-3-23-16,-2-3 25 15,-5-3 10-15,-7-6 81 16,-11-3-81-16,-2-1-45 16,-6-7 9-16,-19 1-35 15,-2-5 21-15,-2-7-32 16,0-8-25-16,7-7-233 0,8 0-259 15</inkml:trace>
  <inkml:trace contextRef="#ctx0" brushRef="#br0" timeOffset="-178368.43">9380 15302 848 0,'0'0'247'0,"0"0"-90"0,0 0 38 0,0 0-81 16,0 0-11-16,0 0-58 15,0 0 43-15,83 46-11 16,-64-52 13-16,-3-6 36 16,-7-2-30-16,-5 0 50 15,-4 0-79-15,0 5 39 16,0 0-79-16,-9 5 0 15,-9 4-12-15,-1 0-12 0,0 0-3 16,2 13-3-16,1 10-74 16,3-5-226-1,6-8-299-15</inkml:trace>
  <inkml:trace contextRef="#ctx0" brushRef="#br0" timeOffset="-177284.82">10329 15015 728 0,'0'0'343'0,"0"0"-133"0,0 0-6 0,0 0-70 0,0 0-67 0,0 0-34 16,0 0-21-16,-44 36 54 15,42-4-25-15,2-2 57 16,0 4-72-16,0 1 17 15,0-9-42-15,0-2 31 16,0-6-16-16,0-5-14 0,0-6-4 16,0-5 16-16,0-2-10 15,0 0 9-15,0-5 2 16,0-12 1-16,0-7-8 16,0-2-7-16,0-6-1 15,0 0 7-15,-2-3 4 16,-8 0-22-16,1 3 23 15,5 11-32-15,2 11 28 16,2 10-16-16,0 0-19 16,6 22 27-16,15 10 3 15,6 2 6-15,2-1-18 16,4-7 24-16,-2-6-36 16,-2-4 33-16,-5-12-36 0,-4-4 48 15,-4 0-30 1,-3 0 13-16,1-18-2 0,-3-7-5 15,2 2-3-15,-3-8-40 16,-2 4 0-16,-3 4 25 16,-1 7 24-16,-4 14-24 15,2 2 36-15,-2 9-14 16,2 23 43-16,0 3-12 16,8 0 2-16,1 1-30 15,5-4-14-15,5-6 7 16,4-4-19-16,11-4-173 15,-7-9-128-15,-5-2-527 0</inkml:trace>
  <inkml:trace contextRef="#ctx0" brushRef="#br0" timeOffset="-176872.03">10800 15351 1042 0,'0'0'332'0,"0"0"-106"0,0 0-36 0,0 0-60 16,0 0-87-16,17-111-20 15,-5 80 4-15,-1 4-49 16,3-5 38-16,-4-3-32 16,3-2 16-16,-1-4 0 15,-3 3-1-15,-1 1 7 16,-3 11-12-16,0 6 12 16,-1 15-26-16,3 5 20 15,1 7-1-15,9 25 1 16,0 6 4-16,8 8 3 15,4 3-5-15,2-3 5 0,-2-5 6 16,0-7-26-16,-7-5 29 16,-4-4-36-16,-7-11 40 15,-6-2-20-15,-5-5 9 16,0 0 44-16,-19-3 66 16,-7-1-25-16,-6 0-15 15,-1-3-55-15,0 0 59 16,2 0-82-16,2 0 11 15,6 0 13-15,4-3-13 16,5 0-12-16,3-1 0 16,4-3-153-16,3 2-360 15,2-2-1177-15</inkml:trace>
  <inkml:trace contextRef="#ctx0" brushRef="#br0" timeOffset="-175987.66">10352 14798 656 0,'0'0'336'0,"0"0"-73"0,0 0-29 0,0 0 16 16,0 0-68-16,0 0 23 0,0 0-88 16,-73-22 59-16,70 21-69 15,3 1 10-15,0 0-65 16,5-3 20-16,26 3-34 16,15-2-37-16,17 2-2 15,8-4 17-15,7-1-41 16,-2 1 41-16,-3-1-41 15,-8 2 46-15,-11 3-29 16,-12 0 14-16,-16 0-6 16,-7 0 6-16,-11 0 9 15,-6 0-30-15,-2-5 33 16,0 5 6-16,0-4 0 16,0 1 37-16,0-2-49 0,0 3 14 15,-4-2-11-15,2 0-14 16,0 2-2-16,0 2 17 15,2 0-44-15,-2 0 8 16,-1 2 13-16,3 25-198 16,0-6-177-16,0-3-452 0</inkml:trace>
  <inkml:trace contextRef="#ctx0" brushRef="#br2" timeOffset="-164550.71">25191 4421 111 0,'0'0'546'0,"0"0"-379"0,0 0-76 0,0 0 80 16,0 0-87-16,0-21 31 16,0 21-13-16,0-5-34 15,0 1 19-15,0 1-40 16,0-2 10-16,0 1-47 15,0 0 58-15,0 0-62 0,-10 4 3 16,-9 0 1-16,-3 0-10 16,-7 0 0-16,0 0 12 15,0 4-28-15,2 7 39 16,7-4-56-16,4 0 44 16,8 2-34-16,3-1 32 15,5 2-11-15,0 4 2 16,7 4 0-16,13 3 0 15,5 1 23-15,3 0-46 16,3 0 46-16,-2-2-55 0,0 0 48 16,-6-2-32-1,-5-4 25-15,-7 0-9 0,-7 0 0 16,-4 2 8-16,0 0 11 16,-21 0-17-16,-8 0 40 15,-3-2-20-15,-2-2 32 16,5-5-26-16,1-4 53 15,3-3-24-15,3 0 41 16,1-3 1-16,2-10-89 16,3-3 2-16,3 0 19 15,5 2-45-15,4 4 39 16,4 4-50-16,0 4-14 16,2 2-166-16,16 0-282 15,1 0-463-15</inkml:trace>
  <inkml:trace contextRef="#ctx0" brushRef="#br2" timeOffset="-164146.84">25267 4432 1126 0,'0'0'201'0,"0"0"-18"0,0 0-145 16,0 0-1-16,0 0-18 15,0 0-29-15,0 0 20 16,5 75 8-16,1-39 28 16,3 1-38-16,2-4 19 0,3-1-6 15,1-9-18-15,1-7 23 16,-3-8-16-16,1-8 21 15,-1 0 79-15,1-4-9 16,-4-13-47-16,1-8 4 16,-3-1-57-16,-4-4-2 15,-4 0 33-15,0-1-2 16,0 4-24-16,0 5 54 16,-4 3-44-16,-2 6 26 15,4 6-23-15,0 3-19 16,2 4-2-16,0 0-319 15,0 2-23-15,12 7-504 0</inkml:trace>
  <inkml:trace contextRef="#ctx0" brushRef="#br2" timeOffset="-163468.74">25626 4425 383 0,'0'0'643'0,"0"0"-465"0,0 0-69 15,0 0 39-15,0 0-102 0,0 0 17 16,2 123-53-16,0-96-14 15,-2 2 20-15,0-5-12 16,2-7 2-16,-2-6 3 16,0-5-18-16,0-6 29 15,0 0 36-15,0 0 6 16,0-12-3-16,0-6-46 16,0-1 2-16,0-7-7 15,0 5-7-15,5-3-1 16,0 3-17-16,-1 4 8 15,0 5 18-15,1 5-40 0,-3 5 41 16,2 2-20-16,2 0-12 16,2 5 22-16,1 13 0 15,-1 1 12-15,4 6-25 16,1-1 36-16,1-5-52 16,1-2 43-16,1-5-40 15,-1-10 39-15,1-2-13 16,-3 0 0-16,1-11 1 15,-1-9 6-15,0-1 11 16,1-5-36-16,-3 1 36 16,1 0-49-16,-2 3 47 15,-1 1-31-15,1 7 30 16,-4 5-8-16,1 4 8 0,-1 5-14 16,1 0-2-1,2 14 23-15,-2 10-18 16,-3 6 18-16,0 5 25 0,-2 1-37 15,1-2 45-15,0-2-36 16,3-3 0-16,-2-6-2 16,5-5 3-16,3-1-40 15,3-8-41-15,12 1 6 16,-2-4-186-16,-6-2-466 0</inkml:trace>
  <inkml:trace contextRef="#ctx0" brushRef="#br2" timeOffset="-163084.77">26123 4756 910 0,'0'0'336'0,"0"0"-62"0,0 0-126 0,0 0-28 0,0 0-101 16,-3-116 22-16,11 89-18 15,3 4-46-15,1-1 46 16,0 1-21-16,1 1 1 15,-1 5 3-15,-1 2 7 16,-3 4 6-16,0 3-37 16,-2 4 49-16,-1 4-62 15,1 0 42-15,6 12-22 16,-1 9 16-16,2 8-5 16,7 3 0-16,0 4 19 0,7-2-38 15,-3-2 38 1,-6-3-54-16,-5-8 58 0,-8-3-48 15,-5-6 50-15,-3-2-3 16,-23-1 63-16,-10-4 27 16,-4-1-21-16,0-2-78 15,5-2 2-15,10 0 19 16,9 0-68-16,10 0-105 16,6-6-203-16</inkml:trace>
  <inkml:trace contextRef="#ctx0" brushRef="#br2" timeOffset="-162842.27">26587 4604 1292 0,'0'0'321'0,"0"0"-110"0,0 0-111 16,0 0-89-16,0 0 20 16,0 0-62-16,0 0 21 15,17 74-13-15,-12-49-91 16,0-4-44-16,-5-7-63 16,0-3-273-16</inkml:trace>
  <inkml:trace contextRef="#ctx0" brushRef="#br2" timeOffset="-162554.14">26560 4580 759 0,'0'0'231'16,"0"0"-52"-16,0 0-11 15,0 0-113-15,0 0-16 16,0 0-24-16,0 0-30 16,133-59 17-16,-106 84-2 15,-2 1 0-15,-3 3 0 16,-2 2 0-16,-6-4 20 15,-8-4 22-15,-6-5-5 16,0-1 105-16,-8-8-35 16,-19-1 92-16,-4-4-39 0,-5-4-18 15,3 0-60 1,6 0-67-16,6 0-6 0,11 0-9 16,5 0-7-1,5 0-221-15,13 0-21 0,14 0-91 16,4 0-238-16</inkml:trace>
  <inkml:trace contextRef="#ctx0" brushRef="#br2" timeOffset="-162285.72">27088 4539 1086 0,'0'0'358'0,"0"0"-149"15,0 0 22-15,0 0-60 0,0 0-57 16,0 0-92-16,-121-54-7 16,111 75-6-16,3 5 11 15,5 6-40-15,2 0 45 16,0 2-43-16,9-2 46 16,13-2-49-16,3-8 42 15,4-2-28-15,4-8 7 16,9-8-174-16,-6-4-118 15,-9 0-551-15</inkml:trace>
  <inkml:trace contextRef="#ctx0" brushRef="#br2" timeOffset="-162105.9">26907 4636 1425 0,'0'0'374'15,"0"0"-119"-15,0 0-99 16,0 0-98-16,0 0-43 16,145-11-30-16,-97 11-81 15,16-3-124-15,-12-1-140 16,-4-1-502-16</inkml:trace>
  <inkml:trace contextRef="#ctx0" brushRef="#br2" timeOffset="-161686.37">27525 4301 1292 0,'0'0'481'0,"0"0"-348"0,0 0-82 15,0 0-11-15,0 0-22 16,0 0-6-16,-2 119-17 16,9-69 32-16,6 0-40 15,3-3 37-15,-3-1-48 16,1-9 48-16,-6-7-48 16,-1-5-18-16,-7-13-104 15,0-7-124-15,0-5-431 0</inkml:trace>
  <inkml:trace contextRef="#ctx0" brushRef="#br2" timeOffset="-161467.11">27567 4386 1217 0,'0'0'373'15,"0"0"-257"-15,0 0-9 16,0 0 14-16,71 121-17 15,-34-68-83-15,0 0 73 16,5-4-94-16,4-5 44 16,-5-10-26-16,2-8-36 15,-5-10 14-15,-9-11-39 16,-4-8-104-16,-10-17-135 0,-11-6-651 0</inkml:trace>
  <inkml:trace contextRef="#ctx0" brushRef="#br2" timeOffset="-161242.34">27841 4229 766 0,'0'0'486'0,"0"0"-290"15,0 0-7-15,9 120-33 16,3-66-93-16,-3 4 50 15,-1 1-9-15,2-1-31 0,-2-8-67 16,1-7 21 0,1-9-27-16,11-13-121 0,0-9-67 15,-3-10-352-15</inkml:trace>
  <inkml:trace contextRef="#ctx0" brushRef="#br2" timeOffset="-160887.84">28013 4584 1375 0,'0'0'312'0,"0"0"-262"15,0 0 112-15,0 0-41 16,0 0-48-16,27 108 3 16,-5-80-62-16,5-5 42 15,4-3-39-15,2-8 9 0,4-5-6 16,0-7-35-16,-1 0 36 15,2-7-13-15,-5-16-1 16,-2-5 6-16,-6-4-26 16,-7-1 34-16,-9-6-48 15,-9 1 61-15,0-1-4 16,-25 3 22-16,-11 7 75 16,-10 4-49-16,-5 13-29 15,-3 12-13-15,5 0-20 16,9 10-32-16,11 13-4 15,11 5 20-15,14 8-271 16,4-4-95-16,0-9-301 0</inkml:trace>
  <inkml:trace contextRef="#ctx0" brushRef="#br2" timeOffset="-160672.02">28535 4489 1356 0,'0'0'584'0,"0"0"-345"16,0 0-87-16,0 0-46 15,0 0-99-15,0 0 26 16,0 0-15-16,18 104-17 16,-18-69-2-16,0-4 23 15,0-4-50-15,0-7-100 0,0-2-14 16,-7-8-150-16,-4-8-82 0</inkml:trace>
  <inkml:trace contextRef="#ctx0" brushRef="#br2" timeOffset="-160252.05">28370 4480 1217 0,'0'0'481'0,"0"0"-183"15,0 0 13-15,0 0-156 0,0 0-73 16,0 0-70-16,118-39 10 16,-78 35 2-16,2-1-48 15,1 0 15-15,-3 3 8 16,-4 2-51-16,-5 0-33 15,-6 0 58-15,-5 0-10 16,-7 10 18-16,-7 4-5 16,-1 4 5-16,-5 4 16 15,0 6 2-15,0 1 2 16,-9 0-1-16,-2-3 6 16,5-2 11-16,-2-4-34 15,4-6 34-15,-2-5-58 0,1-6 41 16,-4-3-25-16,2 0-45 15,-1-9-22 1,3-8-20-16,3-10-31 0,2-21-47 16,0 6-131-16,4 3-340 0</inkml:trace>
  <inkml:trace contextRef="#ctx0" brushRef="#br2" timeOffset="-159971.7">28755 4393 114 0,'0'0'654'16,"0"0"-291"-16,0 0-47 15,0 0-54-15,0 0-191 16,0 0 24-16,0 0-79 15,110 85 49-15,-83-49-59 16,0 5 19-16,2-6-15 16,0-1 9-16,-3-4-6 0,-4-6-12 15,-4-6-2-15,-5-6 24 16,-6-6-48-16,-7-3 65 16,0-3-24-16,-22 0-15 15,-16 0 41-15,-9 0-35 16,-2-7 9-16,3 0 3 15,7-2-5-15,11 6-28 16,3 3-18-16,9 0 14 16,3 0-137-16,4 3 35 15,9 9-102-15,0-1-22 16,9-6-1032-16</inkml:trace>
  <inkml:trace contextRef="#ctx0" brushRef="#br2" timeOffset="-159687.97">29170 4275 1667 0,'0'0'347'0,"0"0"-147"15,0 0-75-15,0 0-51 16,0 0-38-16,-10 111 72 15,10-62-96-15,15 8 94 16,3-1-75-16,-1 0 7 16,-1-1-31-16,-3-6 1 15,-9-3 2-15,-4-4 5 16,0-2-30-16,-25-4-85 16,-54 6 21-16,8-11-402 0,-3-9-298 15</inkml:trace>
  <inkml:trace contextRef="#ctx0" brushRef="#br2" timeOffset="-158406.89">25536 5121 605 0,'0'0'539'0,"0"0"-213"0,0 0-146 0,0 0-10 16,0 0-71-16,0 0 26 0,0 0-5 15,-6-14-56 1,15 11-15-16,9 0-32 0,4-1-24 16,10 2 37-16,3-1-56 15,11 3 52-15,8 0-25 16,6 0 8-16,7-3-8 15,3 1 32-15,-4-2-27 16,-1 2-12-16,-7 2 42 16,-4 0-66-16,-1 0 46 15,-4 0-32-15,3 0 29 16,0 0-13-16,2 0 3 16,0 0 21-16,-3 0-48 15,-2 0 48-15,-2 0-64 16,-5 0 59-16,-1 0-44 15,-1 0 46-15,2 2-21 16,5-2 1-16,1 2-1 16,4-2 6-16,2 0 21 0,-3 0-54 15,-5 0 55-15,2 0-60 16,-4 0 48-16,5 0-32 16,0 0 28-16,7 0-12 15,4 0 8-15,4 0 12 16,6 0-40-16,1-4 41 15,0-4-62-15,-4 2 60 16,-2 2-46-16,-8 0 45 16,-1 2-18-16,-4 0 1 15,-3 0-1-15,-3 0 0 16,-3 0 25-16,-1 2-50 16,-2 0 47-16,1 0-58 15,-1 0 56-15,2 0-40 0,3 6 32 16,1 0-12-1,1 0 6-15,0-4 15 0,0 0-42 16,0-2 46-16,-1 0-63 16,-4 0 58-16,-3-2-48 15,-6-4 49-15,-6 0-21 16,-7 0 1-16,-6 1-1 16,-10 5 6-16,-2 0 13 15,-2 0-38-15,0 0-42 16,0 0-57-16,-11 0-216 15,2 0-792-15</inkml:trace>
  <inkml:trace contextRef="#ctx0" brushRef="#br0" timeOffset="-155108.46">25820 5717 783 0,'0'0'320'0,"0"0"-133"16,0 0-68-16,0 0 6 0,0 0-73 15,0 0 43-15,0 0-69 16,0-22 65-16,0 18-75 16,0-2 29-16,0 3-30 15,0-1 2-15,-3 3 1 16,3-1 0-16,0 0-36 16,-2 2 44-16,-2-2-52 15,-1-1 45-15,-1 1-38 16,-1 2 32-16,0 0-13 15,-2 0 0-15,3 0 9 16,-3 0-25-16,0 0 35 16,2 2-50-16,-2 7 41 15,1 1-37-15,0 0 41 0,0 0-23 16,1 0 15-16,3-1-6 16,0 3 0-16,-2-1 21 15,4 1-45-15,0 2 48 16,2 2-62-16,0 4 58 15,0 2-40-15,0 4 39 16,0 1-19-16,10 3 0 16,-2-2 10-16,3-1-20 15,3-1 36-15,1-2-54 16,3-2 46-16,0-1-50 16,4-7 38-16,-1-2-12 15,-2-3 7-15,-1-2-1 16,-3-3 7-16,1-3-6 0,-3-1-2 15,-1 0 2-15,1 0-25 16,-1-10 13-16,-4-1 10 16,-1-5-19-16,-5-1 20 15,-2-2 0-15,0 1 8 16,0-3-23-16,-6 5 41 16,-7 0-36-16,-8 2 41 15,-1 5-18-15,-7 2-6 16,0 4 26-16,-3 3-25 15,3 0 10-15,5 0-11 16,6 1 14-16,7 10-42 16,4 2-30-16,7 7-6 0,0-4-212 15,7-4-336-15</inkml:trace>
  <inkml:trace contextRef="#ctx0" brushRef="#br0" timeOffset="-154475.24">26123 5712 656 0,'0'0'323'0,"0"0"-102"0,0 0-144 16,0 0-4-16,0 0-23 0,0 0-3 16,0 0 31-1,-40 41-52-15,29-24 57 0,2 4-65 16,0-3 50-16,0 1-62 15,0 0 28-15,2-3-33 16,5-2 31-16,0-5-10 16,2 0-20-16,0-4 20 15,0-5-11-15,2 0 45 16,14 0-49-16,4 0 74 16,4 0-75-16,1 0 29 15,-1 0-35-15,3 0 12 16,-2 0 0-16,-4 0 10 15,2 0-44-15,-5 0 47 0,-3 0-52 16,-3-3 42 0,-3 3-30-16,-5-2-37 0,-2 2-30 15,-2 0-88-15,0 0-140 16,-8 0-198-16</inkml:trace>
  <inkml:trace contextRef="#ctx0" brushRef="#br0" timeOffset="-154078.16">26270 5722 530 0,'0'0'516'0,"0"0"-292"0,0 0-118 0,0 0-6 16,0 0-78-16,0 0-20 16,0 0 1-16,2-1 14 15,3 11-27-15,2 2 26 16,-1 3 19-16,1 6-34 16,-3 5 52-16,1 6-40 15,0 2 23-15,-3 4-13 16,0-1-22-16,0-5 19 15,2-4-4-15,3-6-24 16,0-7 40-16,2-5-51 0,-1-1 38 16,3-5-11-16,-1-3-2 15,1 2 2-15,-3-3-8 16,6 0-50-16,-1 0-174 16,-3 0-640-16</inkml:trace>
  <inkml:trace contextRef="#ctx0" brushRef="#br0" timeOffset="-153691.89">26513 5825 1020 0,'0'0'343'0,"0"0"-205"15,0 0-58 1,0 0-69-16,0 0 36 0,0 0-46 15,0 0 40-15,-9 102-38 16,16-68 44-16,13 0-21 16,5-4-20-16,2-5-5 15,4-5 18-15,2-11-38 16,3-4 44-16,-3-5-38 16,-2 0 26-16,-2-17-1 15,-6-2-11-15,-4-8 14 16,-5-1-1-16,-8-4 3 15,-6 0 7-15,0-2-2 16,-4 2 105-16,-14 4-51 16,-8 2 34-16,-3 8-67 0,-5 6 24 15,-2 6-36-15,1 6-25 16,3 0-12-16,8 8 1 16,17 24-38-16,7-3-241 15,0-6-74-15</inkml:trace>
  <inkml:trace contextRef="#ctx0" brushRef="#br0" timeOffset="-153283.59">27206 6070 532 0,'0'0'159'0,"0"0"26"0,0 0 66 0,0 0-5 0,0 0 7 16,0 0-84-16,0 0 14 16,70-24-74-16,-70 16 38 15,0-1-131-15,0 1-8 16,-12 4-8-16,1 1-59 15,5 0-216-15,6-1-452 0</inkml:trace>
  <inkml:trace contextRef="#ctx0" brushRef="#br0" timeOffset="-152376.02">27601 5757 654 0,'0'0'273'0,"0"0"-68"0,0 0-92 0,0 0 12 0,0 0-47 0,0 0-8 16,0 0 16-16,-7-16-70 15,3 16-13-15,-5 0 19 16,-3 9 49-16,2 4-29 16,-4 1 14-16,1 2-55 15,0-2 35-15,1 0-25 16,4-4-1-16,3-2-20 15,1-5 39-15,4 0-54 16,0-3 62-16,0 0-70 16,0 0 33-16,13-10-43 15,5-4-121-15,-1-2-6 16,2-2-25-16,-2 1-129 16,-3 0 147-16,-3 2 177 0,-5 1 4 15,1 5 172-15,-4 3 50 16,-3 4-60-16,2 2-20 15,-2 0-68-15,0 0-69 16,2 5-8-16,2 14 18 16,1 5 15-16,-1 8-23 15,2 4 52-15,4 4-47 16,-4 0 38-16,-1-2-4 16,1-4-2-16,-4-5 17 15,4-9-31-15,-4-6 36 16,0-6-56-16,0-6 91 15,-2 0-92-15,2-2 23 0,-2 0-26 16,0 0 12-16,5 0-22 16,1-2-211-16,1-12-382 0</inkml:trace>
  <inkml:trace contextRef="#ctx0" brushRef="#br0" timeOffset="-151524.2">28082 5741 606 0,'0'0'316'0,"0"0"-102"0,0 0-17 15,0 0-20-15,0 0-62 16,0 0 24-16,0 0-87 15,-87-68 55-15,70 63-85 0,-1 3 22 16,-3 2-23 0,2 0-12-16,1 5 5 0,3 9 3 15,-1 1-34-15,5 4 39 16,1 0-41-16,4 4 36 16,3 3-34-16,3 3 34 15,0-3-17-15,5-1 9 16,13-6 0-16,2-2-18 15,4-4 30-15,3-8-48 16,-2-3 7-16,-1-2 19 16,-1 0-55-16,-1 0 56 15,-2-11-41-15,-2-1-31 0,-3-5 0 16,-1 1-71 0,-5 0 26-16,-5 0 21 0,-2 0 95 15,-2 0-28-15,0 4 23 16,0 0 12-16,0 3 7 15,-4 4 25-15,2 1-22 16,0 1 27-16,2 3-41 16,0 0-4-16,0 0 11 15,0 0-25-15,0 0 32 16,0 12-5-16,0 0 8 16,2 5 5-16,9 3 2 15,0 6-25-15,2 0-2 16,-2 3 20-16,-1 3 14 15,-4-3-5-15,-1 0 45 16,-3-2-18-16,-2-1 89 0,0-2-73 16,-2-1-47-16,-14-7 54 15,0-4-25-15,0-2 68 16,1-6-97-16,4 0 69 16,0-2-79-16,4 0 41 15,1-2-44-15,1 0 0 16,3 0-1-16,-3 0-10 15,-6 0-10-15,0 0-316 16,4 0-298-16</inkml:trace>
  <inkml:trace contextRef="#ctx0" brushRef="#br0" timeOffset="-138222.47">26099 7082 544 0,'0'0'384'0,"0"0"-173"0,0 0-23 15,0 0-56-15,0 0 10 16,-10-4-61-16,10 3-1 16,0-2 18-16,0-2-35 15,0-2 49-15,0-5-91 16,0-4 53-16,12-2-73 0,3-6 12 15,3-1 6 1,-1-1-15-16,0-1 3 0,-1 1-6 16,-1-1-2-16,-5 2 21 15,2 3-43-15,-3 1 43 16,-5 3-42-16,1 7 37 16,-3 3-30-16,-2 1 29 15,0 5-14-15,0 2 1 16,0 0 12-16,0 0-26 15,0 12 15-15,0 13-35 16,0 8 66-16,0 15-26 16,0 8 28-16,0 5 60 0,0 3-34 15,0-6-14-15,0-8 27 16,0-7-59-16,0-13 27 16,0-10-23-16,0-9 30 15,0-4-43-15,0-5 31 16,0-2-36-16,0 0 42 15,0 0 2-15,0 0-43 16,0 0 11-16,0-4 12 16,0-12-50-16,0-4-27 15,0-4-112-15,16-18-304 16,11 5-68-16,2 1-606 0</inkml:trace>
  <inkml:trace contextRef="#ctx0" brushRef="#br0" timeOffset="-137825.29">26707 6757 1204 0,'0'0'360'0,"0"0"-177"0,0 0 40 15,0 0-59-15,0 0-92 16,0 0-30-16,0 0-31 15,-35 14 9-15,6 15-4 16,-5 3 73-16,3-1-74 16,4 1 48-16,7-3-51 15,4-7 37-15,7-6-12 16,3-4-25-16,4-4 17 0,2-2-14 16,0 2-17-1,0-2 35-15,17 0-14 0,10-3-11 16,11 2 38-16,4-5-45 15,6 0 14-15,-2 0-6 16,-4 0 9-16,-6 2-36 16,-5 0 36-16,-7 0-59 15,-3 1 40-15,-7 3-32 16,-4-3-129-16,-5 0-37 16,-1 0-140-16,-4-3-242 0</inkml:trace>
  <inkml:trace contextRef="#ctx0" brushRef="#br0" timeOffset="-137573.02">26876 6771 1147 0,'0'0'338'16,"0"0"-125"-16,0 0-113 15,0 0-21-15,0 0 73 16,0 0-15-16,37 127-8 15,-27-77-85-15,-1 1 53 16,-7-2-96-16,0-2 57 16,-2-8-57-16,0-7 11 15,0-6 0-15,0-6-6 16,2-3-6-16,8-1-125 16,-3-4-179-16,1-6-319 0</inkml:trace>
  <inkml:trace contextRef="#ctx0" brushRef="#br0" timeOffset="-137239.16">27358 6849 1081 0,'0'0'347'0,"0"0"-169"16,0 0-151-16,0 0 119 16,0 0-67-16,-25 104-7 15,23-63-54-15,0 5 39 16,2-4-15-16,0-4-40 15,0-5 5-15,0-8 15 16,2-8-41-16,0-5 40 16,1-8-42-16,-1-4-50 15,0 0-42-15,3-14-157 0</inkml:trace>
  <inkml:trace contextRef="#ctx0" brushRef="#br0" timeOffset="-137029.96">27314 6883 1147 0,'0'0'495'16,"0"0"-317"-16,0 0 52 15,0 0-149-15,0 0 15 16,0 0-83-16,131 45 43 16,-94-23-42-16,-3 0-8 15,-5 0 1-15,-5-5 12 16,-1 3-38-16,-8-6-9 15,10-11-76-15,-7-1-259 16,-1-2-740-16</inkml:trace>
  <inkml:trace contextRef="#ctx0" brushRef="#br0" timeOffset="-136778.62">27797 6810 1007 0,'0'0'285'16,"0"0"-174"-16,0 0 116 16,0 0-145-16,0 0-3 15,-78 130-52-15,53-96 30 16,1-2-23-16,4-6-33 16,6-8 6-16,6-8 15 15,3-6-44-15,5-4 3 0,0 0 13 16,7-30-213-1,13 2-97-15,-3 0-611 0</inkml:trace>
  <inkml:trace contextRef="#ctx0" brushRef="#br0" timeOffset="-136592.89">27797 6810 606 0,'-4'7'613'0,"8"-7"-386"16,3 0-26-16,1 8-35 15,6 16-56-15,-3 10-17 16,5 7-50-16,-5 5 57 15,2 0-69-15,-1 2 45 16,1-4-60-16,3-3 40 16,-1-9-45-16,5-6 61 0,1-9-17 15,0-6-55 1,10-8 0-16,-4-3-170 0,-2 0-422 0</inkml:trace>
  <inkml:trace contextRef="#ctx0" brushRef="#br0" timeOffset="-136374.58">28182 7258 1773 0,'0'0'479'0,"0"0"-237"0,0 0-92 16,0 0-63 0,0 0-87-16,0 0-169 0,0 0-449 0</inkml:trace>
  <inkml:trace contextRef="#ctx0" brushRef="#br2" timeOffset="-131948.33">13350 13848 530 0,'0'0'172'0,"0"0"-10"0,0 0-41 0,0 0-18 15,0 0-76-15,0 0 21 16,0 0-22-16,-6-18-13 16,6 13 17-16,0 5-14 15,0-7 58-15,0 5-46 0,0-2 60 16,-2-3-28-16,-2 4 65 16,2-3-23-16,0 0 19 15,0 0-10-15,0 1-27 16,0-2 11-16,-1 1-62 15,1-2 58-15,2 4-83 16,-2 0 54-16,2 1-56 16,0 3 50-16,0 0-34 15,0 0-20-15,0 0-2 16,0 5 16-16,0 10-35 16,0 6 37-16,0 3-44 15,2 4 43-15,7 3-34 16,3-4 29-16,-2 1-12 0,1-4 8 15,-1 1 5 1,-2-6-26-16,-1 0 29 0,-1-3-46 16,-1-2 51-16,0-5-45 15,-3 0 47-15,0-6-24 16,0 2 2-16,-2-3-1 16,3-2 11-16,-1 2 5 15,2-2-32-15,3 0 41 16,0 2-6-16,2-1-3 15,1 2-14-15,4-2 14 16,-3-1 1-16,0 0-7 16,1 0 3-16,-2 0-26 15,1 0 37-15,-1 0-58 16,1 0-88-16,3 0-122 0,-6 0-285 16,-1-1-531-16</inkml:trace>
  <inkml:trace contextRef="#ctx0" brushRef="#br2" timeOffset="-131630.6">13346 13834 912 0,'0'0'298'0,"0"0"-65"0,0 0-23 0,0 0-96 0,0 0-39 15,0 0-74-15,0 0 0 16,31 0 21-16,-7 0-44 15,3 0 23-15,-3 0-2 16,3 0-127-16,-4 0-151 16,-6 0-560-16</inkml:trace>
  <inkml:trace contextRef="#ctx0" brushRef="#br2" timeOffset="-130907.92">13552 13766 568 0,'0'0'179'0,"0"0"-16"16,0 0-43-16,0 0-29 16,0 0-53-16,0 0 26 15,0 0-31-15,0 13 118 16,0-20-99-16,0-7-4 15,0-4-32-15,3-1-16 0,-3-4 0 16,0 0 1-16,0-1-15 16,0 4 12-16,0 3-17 15,0 3 38-15,0 3-7 16,0 5 20-16,-3 3 31 16,3 3 8-16,0 0-70 15,0 0-1-15,0 0 20 16,0 12-34-16,0 3 37 15,0 5-17-15,10 0-5 16,1 5 47-16,5-1-17 16,3 1-14-16,4 0 7 15,-1-1-14-15,3-3-20 0,-1 2 33 16,-2-3-43-16,1 2 33 16,-6-4-26-16,-1 0 26 15,-5-1-13-15,-1-4 0 16,-4-1 11-16,-6 0-22 15,0 0 22-15,0 2-40 16,0 3 50-16,-6 0-42 16,-8 3 39-16,3 2-18 15,-5 6 0-15,3 3 0 16,-1 4 6-16,3 3 8 16,0 1-12-16,4 0 18 15,0-6 7-15,5-5-27 16,0-2 34-16,2-7-33 15,0-6 39-15,0-8 3 16,0-5-21-16,0 0 93 0,0-5-30 16,0-15-2-16,0-4-67 15,0-5 9-15,-4 0-24 16,-5-1 57-16,-3 6-31 16,4 6 17-16,1 6-7 15,3 4-28-15,2 5-18 16,2 3-19-16,0 9-156 15,0 5-450-15</inkml:trace>
  <inkml:trace contextRef="#ctx0" brushRef="#br0" timeOffset="-124922">14852 13239 844 0,'0'0'243'0,"0"0"-61"0,0 0-18 0,0 0-91 0,0 0 32 16,0 0-60-16,-27-39 44 16,25 33-53-16,-2 1 21 15,-3 0-32-15,3 0 37 16,0 2-24-16,-4-1-29 16,2 4 1-16,-1 0 10 15,-4 0-40-15,-2 0 35 16,-3 8-40-16,-2 6 44 15,1 2-27-15,1 3 16 0,3 1-8 16,1-3 0 0,4 5 14-16,-1 1-28 0,-1 0 28 15,4 8-36 1,2 1 46-16,1 6-45 0,3 0 42 16,0 0-11-16,0-2 4 15,5-1-13-15,11-3 14 16,3-3-4-16,4-4-22 15,1-6 43-15,3-2-45 16,2-3 29-16,-5-6-31 16,1-4 31-16,-5-4-16 15,-3 0 8-15,-1 0 3 16,-3-4-22-16,-1-13 27 16,-3 4-47-16,-1-6 47 15,-3 0-35-15,-2 1 31 16,-3-3-12-16,0 2 1 0,-3 1 0 15,-10 0 8-15,-2 3 6 16,-6 3-30-16,1 6 39 16,-5 6-41-16,-4 0 31 15,-2 8-28-15,2 12 26 16,3 4-12-16,8 2 5 16,7-4-5-16,11-2-2 15,4-1-165-15,21-9-103 16,1-6-556-16</inkml:trace>
  <inkml:trace contextRef="#ctx0" brushRef="#br0" timeOffset="-124404.42">15084 13279 537 0,'0'0'414'0,"0"0"-133"0,0 0-64 0,0 0-41 0,0 0-21 16,0 0-76-16,0 0 10 16,-2-25-87-16,-2 25 15 15,0 12 4-15,-4 10-15 16,-1 4 2-16,3 6 29 16,-1-1 0-16,2 1-36 15,3-2 2-15,2-4 15 16,0-3-24-16,0-6 34 15,0-5-46-15,12-4 36 16,3-6 1-16,5-2 0 16,7 0-7-16,2 0 2 15,2 0 2-15,1-2-32 0,-6-3 35 16,-2-2-43 0,-3 2 37-16,-3 5-26 0,-7-3-2 15,-3 3 9-15,-3 0-97 16,-5 0-77-16,0 3-36 15,0 2-137-15</inkml:trace>
  <inkml:trace contextRef="#ctx0" brushRef="#br0" timeOffset="-124070.53">15278 13275 856 0,'0'0'277'0,"0"0"-72"0,0 0-76 0,0 0-32 0,0 0-77 16,0 0 11-16,0 0 46 15,-4 48-23-15,10-20 6 16,1 5-39-16,0 6 55 15,-1 0-70-15,-1-2 45 16,1-2-50-16,-1-8 52 16,0-5-36-16,-3-5-11 15,2-5 7-15,1-5-1 16,-3-2-24-16,2-3-6 0,4-1-12 16,-2-1-146-16,0 0-168 15,3-5-791-15</inkml:trace>
  <inkml:trace contextRef="#ctx0" brushRef="#br0" timeOffset="-123605.87">15472 13263 1028 0,'0'0'230'0,"0"0"-34"0,0 0-80 16,0 0-104-16,0 0 15 16,0 0-27-16,0 0 32 15,-18 134-13-15,18-88 35 16,0 0-30-16,2-1 36 16,14-10-33-16,2-7 11 15,2-6 7-15,3-8-45 16,0-4 3-16,2-3 23 15,-2-7-31-15,-1 0 28 16,-2 0-42-16,0-9 38 16,-4-5-16-16,-1-4-3 15,-4-2-28-15,-1-3 17 16,-6-4-3-16,-2-4-10 16,-2-1 32-16,0-3-14 15,0-2 12-15,-11 4 35 0,-5 1-3 16,-4 5 63-16,-2 6-12 15,0 5-43-15,-1 7-21 16,4 9-3-16,-2 0-38 16,7 0 17-16,6 18-2 15,8 10-169-15,0-1-44 16,0-6-183-16</inkml:trace>
  <inkml:trace contextRef="#ctx0" brushRef="#br0" timeOffset="-123138.9">15983 13663 489 0,'0'0'287'0,"0"0"24"0,0 0-67 0,0 0-17 0,0 0-74 16,0 0-48-16,0 0 3 15,48 5-68-15,-48-10 46 16,0 1-80-16,0 3 44 15,0-2-40-15,-4 3-20 16,-7-5-93-16,4-2-175 16,3 0-598-16</inkml:trace>
  <inkml:trace contextRef="#ctx0" brushRef="#br0" timeOffset="-122622.31">16034 13471 757 0,'0'0'242'0,"0"0"-93"0,0 0-52 15,0 0-50 1,0 0-15-16,0 0-32 0,0 0 0 16,64-74 25-16,-54 58-41 15,-4-2 29-15,1-2-26 16,-3 2 26-16,0 0-3 16,-2 2 33-16,2 1-5 15,-4 5 26-15,0 5 4 16,0 2 50-16,0 3-100 15,0 0-2-15,0 0-3 16,0 8-14-16,0 13 2 16,0 3 0-16,2 8 7 0,4 6 5 15,1 4-26 1,-1 0 26-16,4-2-30 0,-4-4 29 16,1-6-24-16,-1-4 24 15,-1-8-5-15,-1-4 5 16,-1-3-11-16,-1-8 13 15,-2 0-1-15,2-2-26 16,-2-1 38-16,0 0-51 16,5 0-28-16,-1-4-143 15,0-8-704-15</inkml:trace>
  <inkml:trace contextRef="#ctx0" brushRef="#br0" timeOffset="-121923.08">16534 13341 681 0,'0'0'287'0,"0"0"-69"0,0 0-38 16,0 0-51-16,0 0-27 0,0 0 9 15,0 0-40 1,-48-66 7-16,28 63-39 0,-4 3 82 16,-1 0-64-16,3 0 22 15,1 7-61-15,4 9 29 16,3 1-20-16,6 8-27 15,3 5 12-15,5 2 6 16,0 4-36-16,2-2 47 16,17-4-52-16,2-6 46 15,4-8-31-15,2-6 8 16,0-5-1-16,-3-5-5 16,-2 0-53-16,-2 0 11 15,-3-11-74-15,-7-9 79 16,-1-2-37-16,-5-3 79 0,-4-6-12 15,0 1 13-15,0 2 11 16,0 4-11-16,0 7 26 16,0 4-25-16,0 6-2 15,0 7 19-15,0 0-36 16,0 13 12-16,3 13-8 16,6 8 27-16,0 6-13 15,1 2 1-15,2 4 14 16,-5-4-30-16,-3-4 30 15,-4-2-25-15,0-7 29 16,0-5 21-16,-4-4-6 16,-11-8 56-16,-2-2-32 15,2-2-7-15,-3-4-1 0,2-2-49 16,3-2-2 0,4 0-3-16,9 0-29 0,0-2-308 15,5-8-1060-15</inkml:trace>
  <inkml:trace contextRef="#ctx0" brushRef="#br0" timeOffset="-121105.75">17169 13287 332 0,'0'0'830'0,"0"0"-602"0,0 0 36 0,0 0-100 0,0 0 1 15,0 0-49-15,0 0-38 16,-14-29-3-16,14 29-73 15,0 0-2-15,0 0 24 16,0 14-54-16,0 11 48 16,0 7-36-16,0 8 34 15,0 4-16-15,0 2 8 16,0 0 2-16,0-5-20 16,0-5 30-16,2-9-48 15,2-3 43-15,4-6-39 0,-4-1 48 16,1-8-24-1,-1 1 1-15,-2-3 10 0,0-3-3 16,0-2 8-16,0-2-32 16,-2 1-17-16,0-1-32 15,0 0-155-15,0 0-81 16,0-3-838-16</inkml:trace>
  <inkml:trace contextRef="#ctx0" brushRef="#br0" timeOffset="-120292.58">17006 13537 907 0,'0'0'292'0,"0"0"-60"0,0 0-58 0,0 0-5 0,0 0-100 16,0 0 48-16,0 0-44 15,-18 0 27-15,18 0-39 16,0 0 5-16,0 0 13 16,15 0-61-16,10 0-18 15,6-3 34-15,0-4-57 16,3 2 41-16,-1 0-36 0,-4 1 32 15,-2-1-14-15,-7 5 1 16,-2-5 7-16,-4 3-16 16,-6 2 30-16,-3 0-45 15,-3 0 33-15,-2 0-37 16,0 0 35-16,0 0-17 16,0 0-13-16,0 0 2 15,-7 2-33-15,-4 6-180 16,2 1-104-16,2-6-1135 0</inkml:trace>
  <inkml:trace contextRef="#ctx0" brushRef="#br0" timeOffset="-117428.79">17726 13371 332 0,'0'0'764'0,"0"0"-474"0,0 0-85 15,0 0 12-15,0 0-139 16,0 0 1-16,-7-6-60 16,7-1 24-16,3 0-16 15,1-1-27-15,2-1 4 16,-1-2 20-16,-1-1-46 0,1-1 47 16,0-1-46-16,-3 1 40 15,0 0-20-15,0 4 2 16,0 2-1-16,-2 2 7 15,2 2 11-15,-2 1-36 16,0 2 21-16,0 0-25 16,0 5 1-16,0 14 11 15,2 8 20-15,-2 6-10 16,3 9 6-16,-3 7 0 16,2 3-12-16,2-3 28 15,1-2-4-15,0-6-16 16,-1-10 64-16,-2-7-25 15,0-7 35-15,0-8-38 0,-2-4 23 16,3-3 29-16,-3-2-30 16,2 0 42-16,0 0-76 15,0 0 15-15,3-2-17 16,-2-5-48-16,1 2 27 16,0 3-9-16,-2-4-108 15,9-2-121-15,-3 0-118 16,2-2-798-16</inkml:trace>
  <inkml:trace contextRef="#ctx0" brushRef="#br0" timeOffset="-116616.45">18073 13253 108 0,'0'0'1029'0,"0"0"-806"0,0 0 53 16,0 0-119-16,0 0-20 15,0 0-102-15,0 0 13 16,0-19-42-16,0 25 2 16,-4 15 31-16,-5 2 30 15,-5 5 25-15,3 3-69 16,-1-2 49-16,2-2-74 0,3-5 24 15,5-4-9 1,0-7 1-16,2-2 5 0,0-3-15 16,0 0 7-16,7-4 1 15,9 1-5-15,3-3 22 16,4 0-55-16,4 0 48 16,-1 0-26-16,1 0 2 15,0 3 0-15,-2-3 3 16,-4 2 14-16,-2-2-34 15,-4 2 10-15,1-2-13 16,-5 0-61-16,-2 0-6 16,-2 2-91-16,-5-2-16 15,0 0-122-15,-2 0-354 0</inkml:trace>
  <inkml:trace contextRef="#ctx0" brushRef="#br0" timeOffset="-116291">18270 13226 1190 0,'0'0'319'0,"0"0"-58"0,0 0 11 15,0 0-161-15,0 0-14 16,0 0-82-16,0 0-21 15,0 8 22-15,4 24 6 16,0 11-8-16,-1 6 20 16,-3 8 19-16,0-3-51 15,0-1 26-15,0-9-13 0,0-9 7 16,2-9 3-16,2-7-46 16,1-7 42-16,0-2-15 15,1-10-6-15,-2 0-19 16,13 0-88-16,-7-6-241 15,3-9-617-15</inkml:trace>
  <inkml:trace contextRef="#ctx0" brushRef="#br0" timeOffset="-116012.97">18537 13283 971 0,'0'0'507'0,"0"0"-351"16,0 0-140-16,0 0 111 15,0 0-69-15,0 106 23 16,0-65-49-16,0 0 20 16,0-4-2-16,3-11-48 15,-3-3-4-15,2-7 23 16,-2-7-47-16,0-6 26 15,2-3-56-15,2 0-99 16,-2-3-60-16,3-10-1068 0</inkml:trace>
  <inkml:trace contextRef="#ctx0" brushRef="#br0" timeOffset="-115646.96">18555 13333 1172 0,'0'0'259'0,"0"0"-83"16,0 0-160-16,0 0-3 16,0 0 5-16,0 0-12 15,49 102-5-15,-32-78-1 16,2-4 0-16,-1-6 0 16,-1-10-8-16,4-4 8 15,-1 0-14-15,2-16 21 0,0-6-14 16,-2-7-72-1,-2-2-18-15,-4-1 65 0,-4 2 25 16,-1 5 7-16,-1 8 39 16,-4 6 127-16,-2 10-86 15,0 1-4-15,0 5-70 16,3 21 56-16,-1 13 15 16,0 9-19-16,4 6 46 15,0-1-48-15,3 3 33 16,7-6-61-16,7-9 44 15,4-2-64-15,17-7-16 16,-3-8-160-16,-5-8-1008 0</inkml:trace>
  <inkml:trace contextRef="#ctx0" brushRef="#br0" timeOffset="-113783.65">14982 14179 565 0,'0'0'335'0,"0"0"-139"0,0 0-28 0,0 0-69 16,0 0 7-16,0 0-99 0,0 0 42 16,0-34-15-16,0 30 49 15,2-3 10-15,9 2 6 16,7-2 1-16,2 4-81 15,9-6 16-15,4 6-24 16,6-1 8-16,3 2 1 16,4-3-40-16,3 5 37 15,3-3-17-15,2-1 4 16,-2-1 6-16,2 1-20 16,0 0 35-16,-6 1-50 15,0 3 40-15,-6-2-39 16,-4 2 48-16,0 0-23 15,2 0 23-15,-1 0 20 16,4-5 14-16,2 1-41 16,0-1 17-16,-1 0-16 0,-1 1-14 15,-3 3 13-15,-5 1-34 16,-2 0 31-16,-1 0-14 16,-3 1 1-16,0 6 8 15,0-1-18-15,0-5 34 16,2 3-51-16,2-4 48 15,0 0-46-15,4 0 42 16,-4 3-28-16,-2-1 17 16,-1 2-7-16,1 1 0 15,0 4 16-15,2-2-33 16,7-2 34-16,5-5-40 16,1 0 43-16,4 0-40 15,-4 0 40-15,1 0-17 0,-5 0-3 16,-4 0 8-16,1 0-16 15,-6 0 33-15,0 0-53 16,3 0 48-16,1 0-32 16,4 0 24-16,1-5 17 15,-2 0-27-15,-1 1 23 16,-4 1-16-16,1 2 9 16,-5-3-36-16,0 1 39 15,2 2-35-15,-2-3 39 16,1 2-48-16,-1-3 46 15,-2 2-14-15,-2-3-6 16,0 1 3-16,-5 2-9 0,0-1 27 16,-2-1-48-16,-2 4 44 15,2-2-46-15,0 3 43 16,1 0-32-16,2 0 27 16,6 0-12-16,2 0 6 15,4 0 11-15,0-1-34 16,-1 1 39-16,-3 0-56 15,-4 0 56-15,-6 0-44 16,0 0 40-16,-3 0-18 16,-3 0 2-16,1 0-2 15,1 0 1-15,4-3 22 16,3 2-46-16,1-6 43 16,1 6-47-16,1-5 46 0,2 4-38 15,-2 0 32-15,0 2-13 16,-3 0 2-16,1 0 14 15,-6 0-32-15,0 0 32 16,-4 0-53-16,1 2 56 16,2 1-38-16,-1 2 37 15,4-5-18-15,1 1 4 16,4-1-2-16,1 0-4 16,0 0 25-16,0 0-47 15,2 0 40-15,-4 0-45 16,-1 0 43-16,0 0-28 15,-4 0 25-15,3 0-11 16,0 0 5-16,-4 0 14 16,1 0-38-16,-2 0 38 15,0-1-57-15,-4 1 60 0,-3-6-46 16,-5 4 45-16,-2 2-21 16,-2 0 22-16,-2 0-3 15,0 0-1-15,0 0 2 16,0 0-40-16,-8 8-78 15,-5 1-187-15</inkml:trace>
  <inkml:trace contextRef="#ctx0" brushRef="#br0" timeOffset="-109669.35">16090 14582 553 0,'0'0'250'0,"0"0"-52"0,0 0-17 0,0 0-8 16,0 0-61-16,0 0-1 16,0-42-21-16,0 36-29 15,0-2 14-15,0-1-42 16,-3 4 49-16,1 1-81 16,0 0 43-16,0 4-44 15,-2-2 29-15,-4 2-28 16,-1 0-1-16,-1 0 0 15,-4 0 8-15,-1 14-19 16,-4-1 20-16,4 1-40 0,-1 5 41 16,1 3-20-16,3 4 10 15,2 6 0-15,-1 5 4 16,3 4 5-16,4 9-18 16,4-1 27-16,0 1-42 15,4-4 37-15,19-6-35 16,2-10 39-16,6-7-18 15,-2-11 2-15,0-5-1 16,-2-7 10-16,-4 0 2 16,-2 0-24-16,-5-14 7 15,-1 0-5-15,-3 0-68 16,-4-2 40-16,-3 2-17 16,-3-2 24-16,-2 0 18 15,0-6 13-15,0 2-16 0,-11-3 32 16,-5 4-32-16,-1-1 41 15,-6 3-9-15,1 5-3 16,-1 5 25-16,2 4-37 16,0 3 9-16,3 0 0 15,3 13 3-15,4 5-26 16,4 1 26-16,7 2-42 16,0-2 19-16,9-1-42 15,13-2-195-15,0-11-348 0</inkml:trace>
  <inkml:trace contextRef="#ctx0" brushRef="#br0" timeOffset="-109233.73">16293 14601 781 0,'0'0'328'0,"0"0"-113"0,0 0-67 0,0 0-6 16,0 0-119-16,0 0-2 15,0 0 28-15,-21 32-21 0,15-15 47 16,-3 5-56-16,2 0 71 15,0 1-65-15,3-3 56 16,2-3-62-16,2-1 42 16,0-3-31-16,0-1-12 15,2 0 20-15,13-3-38 16,5 0 13-16,5-1 8 16,0-4-12-16,0 0 8 15,-2 1-34-15,2-5 33 16,-2 0-16-16,-6 0 9 15,1 0-2-15,-4 0-14 16,-5 0 25-16,-3 0-42 16,1 0-17-16,-3 0-74 0,1 0-120 15,2 0-93 1,-5-7-456-16</inkml:trace>
  <inkml:trace contextRef="#ctx0" brushRef="#br0" timeOffset="-108935.81">16495 14594 829 0,'0'0'333'0,"0"0"-172"16,0 0-9-16,0 0-37 16,0 0-55-16,0 0-60 0,0 0 0 15,-4 13 25 1,4 13-5-16,0 3 66 0,0 7-14 15,0 6 67-15,0 2-91 16,0 1 32-16,4-9-67 16,5-4 31-16,2-6-23 15,-2-10-20-15,-2-5 8 16,0-4 8-16,-1-2-34 16,1 2-23-16,2-1-96 15,0-2-120-15,-3-4-281 0</inkml:trace>
  <inkml:trace contextRef="#ctx0" brushRef="#br0" timeOffset="-108504.02">16629 14734 1091 0,'0'0'179'16,"0"0"-71"-16,0 0-66 15,0 0 9-15,0 0-17 16,0 0 41-16,0 0 2 16,-4 124-20-16,15-85 2 15,7-3-50-15,6-2 42 16,2-10-42-16,6-4 23 16,-3-6-30-16,2-10 32 15,-4-4-20-15,0 0 24 16,-5 0 23-16,-5-9-40 0,0-3-3 15,-5-8 2-15,0-1-21 16,-7-1 23-16,-3-7-40 16,-2 0 37-16,0-3-11 15,-5-2 17-15,-11 1-19 16,-1-1 34-16,-6 10-32 16,1-2 54-16,-3 8-50 15,-1 6 2-15,-1 10 5 16,1 2-16-16,3 0-3 15,3 2 0-15,5 18-28 16,12 12-211-16,3-6-100 16,0-8-781-16</inkml:trace>
  <inkml:trace contextRef="#ctx0" brushRef="#br0" timeOffset="-107942.06">17286 14672 758 0,'0'0'553'0,"0"0"-333"16,0 0-3-16,0 0-37 0,0 0-44 16,0 0-69-16,0 0-56 15,-4-34-11-15,4 46 17 16,0 14-43-16,0 6 54 15,0 9-13-15,7 3-15 16,4 0 37-16,2-6-30 16,3-4 8-16,-1-6-3 15,-1-8 2-15,-5-4-28 16,-1-4 34-16,-2-6-51 16,-6-2 11-16,0 0-122 15,0 0-130-15,-6-4-127 0</inkml:trace>
  <inkml:trace contextRef="#ctx0" brushRef="#br0" timeOffset="-107733.39">17209 14865 1294 0,'0'0'291'15,"0"0"-40"-15,0 0-47 16,0 0-47-16,0 0-104 15,0 0 42-15,0 0-43 16,46 0-18-16,-19 0-4 16,2 0-18-16,2 0-24 15,14 0-12-15,-7 4-219 16,-5-4-769-16</inkml:trace>
  <inkml:trace contextRef="#ctx0" brushRef="#br0" timeOffset="-105957.6">17869 14587 767 0,'0'0'237'0,"0"0"-31"16,0 0-38-16,0 0 22 15,0 0-66-15,0 0-45 0,0 0 17 16,0-47-83-16,0 47-8 16,0 0 18-16,0 6-43 15,0 14 40-15,0 6-1 16,0 6 21-16,2 2 16 16,9 4 3-16,-1-4-50 15,2-3 12-15,-5-8-1 16,-1-7-23-16,-4-5 26 15,1-6-44-15,-3-2 42 16,0-3-14-16,0 0 0 16,2 0-6-16,-2 0 2 0,0 0-3 15,0 0-92-15,3-12-189 16,-3-5-83-16,2 2-947 0</inkml:trace>
  <inkml:trace contextRef="#ctx0" brushRef="#br0" timeOffset="-105491.03">17922 14552 980 0,'0'0'268'0,"0"0"-106"16,0 0 10-16,0 0-136 15,0 0-16-15,0 0 4 16,0 0-4-16,-3 46 5 15,15-22 45-15,3-4-12 16,3 0-23-16,2-3 20 0,0-5-55 16,-1-7 16-16,-4-3 13 15,-1-2-27-15,-2 0 9 16,2-2-8-16,2-10 5 16,0 0 2-16,-1-8-10 15,1 1-59-15,-1-4 21 16,-1 0-18-16,-1 2 40 15,-5 3 5-15,2 4-5 16,-6 4 32-16,1 3-15 16,-1 6-1-16,-2 1-2 15,2 0-4-15,1 0 12 16,2 13-23-16,0 10 34 0,-1 0 21 16,1 6-28-1,2 7 49-15,-2 0-33 0,-3 2 52 16,2-3-3-16,-1-5-37 15,-1-2 18-15,1-10-56 16,0 0 9-16,10 4 4 16,-1-4-26-16,-1-9-276 0</inkml:trace>
  <inkml:trace contextRef="#ctx0" brushRef="#br0" timeOffset="-104540.73">19580 14129 527 0,'0'0'524'0,"0"0"-343"0,0 0 61 0,0 0-16 15,0 0 6-15,0 0-83 16,0 0 21-16,-20 0-50 16,20 0 21-16,0 0-13 15,0 0-64-15,0 0-19 16,0 0-29-16,2 0-28 15,19-2 51-15,10-3-67 16,4 3 47-16,4 1-29 16,-2-5 18-16,-3 1-8 15,-5 4 2-15,-9-1 16 0,-5 2-36 16,-6 0 33-16,-2 0-57 16,-2 0 29-16,-3 0-8 15,0 0-86-15,2 0-7 16,-1-9-124-16,-1 2-144 15,-2-2-731-15</inkml:trace>
  <inkml:trace contextRef="#ctx0" brushRef="#br0" timeOffset="-104240.83">19543 13944 1030 0,'0'0'487'0,"0"0"-299"0,0 0 21 0,0 0-64 15,0 0-94-15,0 0-27 16,0 0-11-16,79 14 2 16,-36-8-30-16,24-6 5 0,-9 0-168 15,-6 0-379-15</inkml:trace>
  <inkml:trace contextRef="#ctx0" brushRef="#br0" timeOffset="-103720.18">20287 13788 143 0,'0'0'912'16,"0"0"-612"-16,0 0-95 16,0 0 3-16,0 0-82 15,0 0 14-15,0-113-43 16,0 106-24-16,0 1 4 15,0 2-48-15,0 0 26 16,0 4-46-16,0 0 13 16,0 0-7-16,0 0-30 15,0 1 12-15,0 16 3 0,0 9 6 16,0 9 3 0,0 8 3-16,0 6 1 0,0 2 2 15,0-1 7-15,0-5 14 16,4-8-35-16,1-8 22 15,2-5-16-15,-3-14 8 16,0-2 12-16,-1-7-18 16,1-1-9-16,0 0 27 15,4 0-54-15,7-16-55 16,1-1-251-16,-3-4-536 0</inkml:trace>
  <inkml:trace contextRef="#ctx0" brushRef="#br0" timeOffset="-102793.15">20733 13654 605 0,'0'0'203'0,"0"0"4"16,0 0 30-16,0 0-130 0,0 0 25 16,0 0-84-16,0 0 6 15,-50-25-19-15,40 25 3 16,-1 0 21-16,-1 0-58 16,1 7 50-16,-3 4-40 15,-1 1 66-15,-3 4-56 16,3 3 37-16,-3 3-56 15,3 0 42-15,1 6 5 16,3-4-28-16,4 4 1 16,3 0-4-16,2-2-5 15,2 2 4-15,0-2 14 16,2-2-29-16,11-2 42 0,3-2-22 16,1 1 9-1,0-4 2-15,0 0-21 0,1-3-24 16,-3 0 36-16,3-5-45 15,1 3 42-15,-2-5-42 16,1-3 42-16,-1-1-13 16,2-3 3-16,1 0-11 15,-5 0 6-15,1-7 17 16,-3-7-46-16,-2-2 48 16,-2-5-52-16,-4 3 39 15,-3-1-24-15,-2-2 24 16,0 2-10-16,0-1 27 15,-9 1-21-15,-11 1 76 0,-5 4-75 16,-2 2 43 0,-2 3-25-16,2 6-40 0,6 3 33 15,-2 0-21-15,1 3 2 16,2 12-1-16,-2 3 1 16,1 5 5-16,4 2-12 15,-3 13-150-15,6-10-95 16,7-3-435-16</inkml:trace>
  <inkml:trace contextRef="#ctx0" brushRef="#br3" timeOffset="-99181.58">21734 13596 697 0,'0'0'390'0,"0"0"-115"0,0 0-98 0,0 0-6 16,0 0-85-16,0 0 54 15,0-25-45-15,0 23 44 16,0 2-55-16,0 0 21 16,0 0-46-16,0 0-39 15,0 0-9-15,0 0 13 16,0 13-48-16,0 2 48 0,0 5-40 15,0 3 41-15,4-1-38 16,0-4 26-16,1 0 11 16,-3-2 16-16,3-2-21 15,-3 0 31-15,1-4-49 16,-1 4 31-16,-2-8-7 16,2 1-4-16,-2-2-12 15,2-1 3-15,-2-2-6 16,0-2 10-16,2 1 23 15,0-1-32-15,0 0-4 16,5 2 29-16,5 1-38 16,-2 1 31-16,2-2-47 15,-1 1 44-15,0 0-19 16,-5-1-3-16,2-2 6 0,-4 2-13 16,-2-2 2-16,0 0-34 15,1 2-196-15,-3-2-105 16,0 0-316-16</inkml:trace>
  <inkml:trace contextRef="#ctx0" brushRef="#br3" timeOffset="-98918.91">21727 13596 879 0,'0'0'566'0,"0"0"-323"0,0 0-46 0,0 0 1 16,0 0-155-16,0 0-21 16,0 0 10-16,54-11-51 15,-35 9 19-15,0 2-2 16,-4 0-181-16,-3 0-111 15,-4 4-567-15</inkml:trace>
  <inkml:trace contextRef="#ctx0" brushRef="#br3" timeOffset="-98220.3">21892 13353 479 0,'0'0'227'0,"0"0"80"16,0 0-107-16,0 0 6 16,0 0-58-16,0 0-15 15,0 0-27-15,0-69-24 16,0 69-3-16,0 0-79 15,2 3 0-15,4 15 14 16,4 3-27-16,3 10 32 0,3 3-36 16,4 2 34-16,2-1-15 15,5 2 2-15,0-5 6 16,0-6-18-16,-3-1 31 16,0-7-46-16,-1-3 39 15,-5-3-41-15,-3-1 25 16,-3-3-1-16,-6-3-39 15,1-1 20-15,-7 3 9 16,0-1-28-16,0-4 30 16,0 5 13-16,-5 2-39 15,-9 1 53-15,-1 2-36 16,-1 1 34-16,-1 8-16 16,-3 3 5-16,2 0-4 0,0 6 19 15,5 4-10-15,-1 4-20 16,4 2 42-16,0-1-47 15,3-6 29-15,3-4-28 16,2-7 25-16,2-6-11 16,0-7 6-16,0-5 10 15,0-4-32-15,-2 0 35 16,-3 0-40-16,-1-4 43 16,-4-10-42-16,0-5 39 15,1-6-19-15,-1 2 7 16,4-4-7-16,4 3 37 15,0 5-30-15,2-1 55 16,0 7-36-16,0 3 65 0,0 0-85 16,0 5 16-1,0 0-8-15,0 3-10 0,6 2-4 16,1 0-185-16,2 4-137 16</inkml:trace>
  <inkml:trace contextRef="#ctx0" brushRef="#br0" timeOffset="-90712.04">22645 13499 363 0,'0'0'202'0,"0"0"-85"0,0 0 42 0,0 0-55 16,0 0-30-16,0 0-25 15,-8-3 0 1,6 3 20-16,0 0 2 0,-4 0 76 16,2 0-31-16,0 0 75 15,-3 0-88-15,3 0 20 16,2 0-32-16,0 0 0 15,2 0-17-15,0-3-52 16,0-1 6-16,0-2-12 16,0-1-32-16,0-2 38 15,0-3-44-15,0 0 38 16,0-1-16-16,0 1 0 16,0 1 0-16,2 1 0 0,-2 2 12 15,2 0-27-15,-2 4 30 16,0 2-44-16,0 2 45 15,0 0-32-15,0 0 1 16,0 0 15-16,0 9-6 16,0 14 6-16,0 7-14 15,2 6 36-15,0 6-46 16,2 7 42-16,1-1-37 16,-1-1 38-16,0-2-24 15,2-5 11-15,-2-8 14 16,-4-8 24-16,2-6-44 15,-2-8 3-15,0-1 21 16,0-9-45-16,2 3 47 0,-2-3-46 16,0 0 40-1,0 0-31-15,2 0 11 0,7-15-156 16,1-8-204-16,1 3-450 0</inkml:trace>
  <inkml:trace contextRef="#ctx0" brushRef="#br0" timeOffset="-89838.33">22959 13418 565 0,'0'0'271'0,"0"0"-24"0,0 0-54 0,0 0 10 16,0 0-96-16,0 0 29 0,0 0-62 15,-39-87 16-15,30 81-45 16,-3 0-23-16,-1 3-1 16,-1 3-7-16,-1 0-28 15,-3 5 30-15,3 8-40 16,-1 6 45-16,3 3-37 15,4 2 32-15,2 2 3 16,5 4 13-16,2-2-15 16,0 2 30-16,7-4-46 15,8-4 11-15,8-3 16 16,-1-6-31-16,0-5 17 16,0-2-28-16,-3-6 28 15,-4 0-10-15,-1 0 8 0,-6-2-6 16,3-7-12-1,-4-5-91-15,0 1 46 0,-3-2-76 16,-1-2 54-16,-3 0 22 16,0 0 51-16,0 2 0 15,0 3 2-15,0 1 30 16,0 5-32-16,0 4 21 16,0 0-5-16,0 2-6 15,0 0-3-15,0 0-14 16,0 0 8-16,0 2-1 15,0 8 0-15,0 4 11 16,0 1-22-16,0 2 30 16,8 1-41-16,1 5 34 15,0 3-31-15,0 1 31 16,-2 2-22-16,-3 3 18 0,-2-6-8 16,-2 1 15-16,0-2-8 15,0-1 18-15,-4-4 0 16,-7-5 62-16,2-2-54 15,0-6 61-15,4 0-54 16,1-7 35-16,2 0-23 16,0 0-12-16,0 0-10 15,2-7-17-15,0-6-26 16,4-1-174-16,9 2-197 0</inkml:trace>
  <inkml:trace contextRef="#ctx0" brushRef="#br0" timeOffset="-89504.8">23263 13766 494 0,'0'0'557'0,"0"0"-429"0,0 0 38 15,0 0-63-15,0 0 25 0,0 0-49 16,0 0 33-16,20 24-29 16,-7-24 5-16,-3 0 12 15,-6 0-49-15,0 0 19 16,-4 0-69-16,0 0 9 15,0 0-10-15,0 0-64 16,0-4-261-16,-4-3-569 0</inkml:trace>
  <inkml:trace contextRef="#ctx0" brushRef="#br0" timeOffset="-88673.72">23575 13397 542 0,'0'0'378'0,"0"0"-108"0,0 0-129 0,0 0 23 16,0 0-61-16,0 0-11 15,0 0-22-15,-2-22-47 0,-1 16 31 16,-1 0-32 0,-3 0 30-16,-1 2-50 0,-4 2 46 15,-1 2-47-15,-3 0 25 16,3 0-26-16,-2 7 19 16,1 12-4-16,3 8-2 15,-3 2-3-15,8 5 0 16,1 7 7-16,5-3 6 15,0 3-39-15,0-1 32 16,16 1-11-16,2-5-3 16,0-7-2-16,4 0 5 15,0-9 10-15,3-6-30 16,-3-5-29-16,0-4 36 16,-4-5-60-16,0 0 44 15,-5 0-37-15,-4-8 30 0,-1-8-6 16,-6-3-46-16,-2-2 42 15,0 1 40-15,0-8-18 16,-12 3 38-16,-3 6 32 16,1 3-12-16,-3 7 23 15,-4 7-43-15,-1 2 4 16,0 2 15-16,2 16-29 16,4 3-18-16,9-3-2 15,7 0 9-15,0-4-178 16,9-6-120-16</inkml:trace>
  <inkml:trace contextRef="#ctx0" brushRef="#br0" timeOffset="-88219.18">23717 13369 768 0,'0'0'530'0,"0"0"-387"0,0 0-14 0,0 0-77 0,0 0 15 16,0 0 12-16,0 0-45 15,-19 90 11-15,17-61-45 16,-3-4 16-16,2-4 9 16,3-4-39-16,0-2 28 15,0-8-10-15,0 0 3 16,0-4 1-16,8 1 21 16,3-4-23-16,4 2-11 15,-1-2 27-15,4 0-35 16,-1 3 28-16,1-3-30 15,0 1 30-15,0-1-15 16,-1 0 3-16,-3 0 4 16,-3 0-14-16,1 0 7 0,-6 0-12 15,1 0-136-15,-3-1-65 16,0-6-197-16</inkml:trace>
  <inkml:trace contextRef="#ctx0" brushRef="#br0" timeOffset="-87947.93">23879 13353 570 0,'0'0'556'0,"0"0"-342"16,0 0-57-16,0 0-3 15,0 0-136-15,0 0-6 16,0 0-11-16,-10 58 41 0,10-24 2 15,0 4-19 1,2 2 14-16,0 1-37 0,-2-1 18 16,3-4-1-16,2-4-26 15,1-4 23-15,1-7-7 16,3-9-9-16,7-1-19 16,5-11-73-16,-2 0-196 15,-2 0-1025-15</inkml:trace>
  <inkml:trace contextRef="#ctx0" brushRef="#br0" timeOffset="-87405.28">24105 13392 152 0,'0'0'667'0,"0"0"-511"16,0 0-50-16,0 0-5 15,0 0 28-15,0 0-51 0,0 0 8 16,-35 77-25-1,33-50 38-15,0 0-13 0,2 1-26 16,0 1 4-16,2-2-51 16,11-3 40-16,1-1-40 15,3-4 2-15,1-1-3 16,-1-5 1-16,6-3-4 16,-3-6-2-16,3-4 5 15,-1 0 1-15,0 0-26 16,1 0 33-16,-6-9-30 15,-1-4 22-15,-3-1-24 16,-3-5 24-16,-6-1-12 16,-2-4 14-16,-2-2-13 15,0-3 58-15,0-4-12 16,-9-1 97-16,-5-1-106 0,-1 0 39 16,-3 9-59-16,0 6 25 15,-4 11-42-15,-2 9 8 16,-3 0-9-16,-11 27-14 15,9 4-144-15,6-2-534 0</inkml:trace>
  <inkml:trace contextRef="#ctx0" brushRef="#br0" timeOffset="-86230.19">24866 13279 137 0,'0'0'961'0,"0"0"-722"0,0 0 32 0,0 0-88 16,0 0-43-16,0 0-114 16,0 0-10-16,-23 18-15 15,23 14 6-15,0 10 29 16,0 5-35-16,0 6 39 16,10-1-39-16,0-4 61 15,-1-7-56-15,-1-7 22 0,-2-8-28 16,-2-9 41-16,-2-5-13 15,1-4-27-15,-3-3 5 16,0-5 15-16,0 0-42 16,0 0-39-16,0 0-40 15,-3 0-119-15,-3 0-88 16,4-5-578-16</inkml:trace>
  <inkml:trace contextRef="#ctx0" brushRef="#br0" timeOffset="-85983.02">24701 13573 1092 0,'0'0'528'16,"0"0"-312"-16,0 0 55 15,0 0-110-15,0 0 1 16,0 0-124-16,0 0 5 16,51 0-31-16,-18 0-12 15,27 0 0-15,-10 0-256 16,-3-2-611-16</inkml:trace>
  <inkml:trace contextRef="#ctx0" brushRef="#br0" timeOffset="-85281.51">25374 13280 77 0,'0'0'887'0,"0"0"-602"0,0 0-75 0,0 0 12 16,0 0-101-16,0 0-95 15,0 0-11-15,-20 7 1 16,18 17 9-16,2 8-12 15,0 9 31-15,0 5-28 16,0 3 41-16,6-3-16 16,1-5 18-16,2-7 23 15,-2-8-49-15,-3-9 20 0,-2-5-40 16,-2-5 67 0,2-6-74-16,-2-1 55 0,2 0-42 15,-2 0 32-15,6 0-24 16,-2 0-27-16,2-12-56 15,1 1-285-15,-1-5-160 0</inkml:trace>
  <inkml:trace contextRef="#ctx0" brushRef="#br0" timeOffset="-84901.79">25478 13276 1060 0,'0'0'354'0,"0"0"-114"15,0 0 20-15,0 0-143 16,0 0-71-16,0 0-40 16,0 0 34-16,-21 55 32 15,16-28-51-15,0 2 1 16,3-3-2-16,0-4-26 15,2-2 29-15,0-6-38 16,0-4 30-16,4-4 2 16,17-2 20-16,3-4 3 0,8 0 8 15,3 0-47 1,-4-1-2-16,0-6 28 0,-4-1-44 16,-2 4 31-16,-8 0-28 15,-1 1 17-15,-5 3-3 16,-4 0 0-16,-2 0-90 15,-5 0-99-15,0 3-137 16,0-1-181-16</inkml:trace>
  <inkml:trace contextRef="#ctx0" brushRef="#br0" timeOffset="-84651.31">25686 13253 624 0,'0'0'698'0,"0"0"-502"16,0 0-119-16,0 0-16 16,0 0 15-1,0 0 69-15,-9 116-104 0,9-74 77 16,0 0-63-16,0-2 11 16,2-8-31-16,5-3-14 15,-3-8-2-15,1-4-1 16,2-5-36-16,-1-2 9 15,7-2-8-15,1-4-242 16,-3-4-286-16</inkml:trace>
  <inkml:trace contextRef="#ctx0" brushRef="#br0" timeOffset="-84338.16">25906 13355 620 0,'0'0'723'16,"0"0"-502"-16,0 0-88 16,0 0-11-16,0 0-121 15,0 0 21-15,0 0 0 16,-10 75 3-16,5-43-1 15,3-3 25-15,2-3-32 16,0-2-5-16,0-6 6 0,0-2-8 16,0-6-20-16,0-2 28 15,0-1-32-15,0-3 14 16,0-3-50-16,0-1-155 16,0 0-128-16</inkml:trace>
  <inkml:trace contextRef="#ctx0" brushRef="#br0" timeOffset="-83893.23">25918 13358 1136 0,'0'0'381'0,"0"0"-208"0,0 0-46 15,0 0-119 1,0 0 21-16,0 0-20 0,0 0-2 15,4 113-13-15,5-91 27 16,1-7-42-16,0-3-1 16,1-9 16-16,3-3-16 15,-1 0 12-15,1-8-64 16,1-11-65-16,1-4-16 16,-3 0-60-16,0-4 10 15,-1 1 36-15,-1 1 169 16,-5 6 13-16,-1 5 215 15,-2 4-14-15,-1 4-22 0,-2 4-34 16,0 2-72 0,2 0-55-16,-2 22-19 0,2 12-5 15,2 10 15-15,3 8-6 16,5 9-14-16,3 1 132 16,5 0-31-16,-1-4-13 15,2-2-5-15,-1-8-60 16,-2-10-16-16,0-6 16 15,0-13-50-15,8-6-13 16,-1-13-187-16,-3 0-468 0</inkml:trace>
  <inkml:trace contextRef="#ctx0" brushRef="#br0" timeOffset="-83369.41">26515 13691 59 0,'0'0'918'0,"0"0"-677"0,0 0 19 0,0 0-26 0,0 0-63 16,0 0-62-16,0 0 33 15,-7 0-11-15,7 0-55 16,5-2 23-16,9 0-71 16,6 1 21-16,2 1-28 15,2-2-33-15,1 0 32 0,0 0-17 16,-2 2-2-1,-2-3 0-15,-3 1-1 0,-3 0-5 16,-3-1-38-16,-3 1-132 16,-3-4-2-16,-4-1-147 15,-2-1-398-15</inkml:trace>
  <inkml:trace contextRef="#ctx0" brushRef="#br0" timeOffset="-83158.04">26413 13505 1016 0,'0'0'660'0,"0"0"-322"16,0 0-62-16,0 0-65 16,0 0-172-16,0 0-5 15,116-36-21-15,-76 34-13 16,7 2-58-16,-12 0-316 15,-8 0-432-15</inkml:trace>
  <inkml:trace contextRef="#ctx0" brushRef="#br0" timeOffset="-75566.67">26967 13505 948 0,'0'0'285'0,"0"0"-140"0,0 0 28 0,0 0-64 16,0 0-14-16,0 0 0 16,0-82-48-16,0 70 28 15,0-2-25-15,0 0 37 16,0-2-76-16,0 2 49 15,0 0-44-15,0 0 21 16,0 3-13-16,0 4-6 16,0 0 33-16,0 5-43 15,0 2-1-15,0 0 14 16,0 4-42-16,0 17 23 0,0 7-14 16,0 10 22-16,8 3-10 15,-2 5 8-15,3 0 8 16,3-4-32-16,-1-6 36 15,-3-5-26-15,1-4 30 16,-4-10-25-16,-1-5 11 16,-1-5 6-16,-1-5-4 15,-2 0-3-15,0-2 16 16,2 0-13-16,-2 0-24 16,0 0 6-16,2-4-53 15,0-8-442-15,5-2-747 0</inkml:trace>
  <inkml:trace contextRef="#ctx0" brushRef="#br0" timeOffset="-75019.18">27307 13383 684 0,'0'0'309'0,"0"0"-80"0,0 0-93 0,0 0-13 16,0 0-53-16,0 0 19 0,0 0-19 15,-43-60 17-15,28 58 7 16,-1 2-27-16,-1 0 34 15,-4 0-70-15,5 4 41 16,-1 10-61-16,3 4 23 16,3 6-33-16,3 4 36 15,3 8-12-15,2 4-4 16,3 4 29-16,0 0-50 16,12-2 6-16,7-2 22 15,6-6-31-15,4-5 19 16,4-7-32-16,-1-4 32 15,-3-9-14-15,-2-2 5 16,-3-7 6-16,-1 0-26 0,-6 0 37 16,-1-4-52-16,-5-10 34 15,-1 0-23-15,-8-2 2 16,-2-6 14-16,0 2 1 16,-2-1 0-16,-21 5-2 15,-6 2 22-15,-4 8-41 16,-6 5 42-16,6 1-48 15,4 1 36-15,14 22-18 16,6-5-313-16,9-2-1065 0</inkml:trace>
  <inkml:trace contextRef="#ctx0" brushRef="#br0" timeOffset="-73961.76">27594 13750 204 0,'0'0'268'0,"0"0"-10"0,0 0-38 0,0 0-31 15,0 0-80-15,0 0-27 16,0 0 31-16,-4 17-54 16,4-12 29-16,0-1-67 15,0-1 46-15,0 0-34 16,2-3 53-16,5 0-27 0,-5 0 5 15,2 0-1-15,-2-3-62 16,1-2 2-16,-3-3 22 16,0 0-34-16,0 0 24 15,0 2-30-15,0 4 24 16,0 2-10-16,-5 0 1 16,1 0 0-16,-1 2-9 15,3 8 24-15,2 2-32 16,0-6 28-16,0 1-31 15,9 0 27-15,5-5-14 16,-1-2 8-16,3 0-1 16,-3 0 8-16,-5 0 6 15,-2-2-28-15,-4-5 34 0,-2 0-45 16,0 1-1-16,0-4-118 16,0 4-252-16</inkml:trace>
  <inkml:trace contextRef="#ctx0" brushRef="#br0" timeOffset="-73203.85">27949 13437 25 0,'0'0'114'0,"0"0"65"0,0 0 34 0,0 0 32 0,0 0-29 16,0 0-33-16,0 0-61 15,-16-68-32-15,5 66-44 16,-1 2 2-16,-1 0 12 15,3 0-46-15,-2 0 36 16,1 8-50-16,0 4 58 16,-1 2-43-16,4 3 27 15,-1 4-33-15,2 5 29 16,2 6 1-16,3 5-17 16,0 0 30-16,2 1-51 15,0 3 14-15,0-5 7 16,14-1-25-16,3-6 18 15,2-3-18-15,0-4 10 0,4-4-1 16,-3-6 1-16,-1-3 5 16,0-4-24-16,-3-1 6 15,-3-4-14-15,-3 0 1 16,0 0 13-16,-4-2-23 16,-1-12 21-16,-3-4-11 15,-2-3 18-15,0-3-15 16,0 3 32-16,-4 1-34 15,-7-2 37-15,-5 7 6 16,1 3-16-16,-6 10-3 16,1 2 3-16,-3 0-1 15,6 9 6-15,-1 7-1 16,5 0-26-16,6 1 2 0,7 4-28 16,0-5-198-16,0-7-124 15</inkml:trace>
  <inkml:trace contextRef="#ctx0" brushRef="#br0" timeOffset="-72776.7">28069 13450 838 0,'0'0'322'0,"0"0"-111"0,0 0-115 0,0 0-35 15,0 0-22-15,0 0 4 16,0 0 0-16,-9 58-41 15,9-39 12-15,0 1 2 16,0-1 2-16,0-3-11 16,7-2 13-16,2-3-19 15,-1-1 24-15,4-1 18 0,1-6-7 16,2 1 26 0,1-1-61-16,3-3 20 0,-6 0 5 15,-1 0-45 1,0 0 35-16,-3 0-32 0,3 0 6 15,-4 0-84-15,1 0-93 16,-3-9-147-16</inkml:trace>
  <inkml:trace contextRef="#ctx0" brushRef="#br0" timeOffset="-72520.92">28221 13409 675 0,'0'0'487'0,"0"0"-294"16,0 0 23-16,0 0-117 0,0 0-64 16,0 0-9-16,0 0-25 15,0 76 10-15,2-36 5 16,0 6 12-16,0-2-27 16,1-4 43-16,1-1-43 15,2-7 29-15,2-8-20 16,0-7-9-16,1-5-1 15,7-12-57-15,-3 0-131 16,1 0-439-16</inkml:trace>
  <inkml:trace contextRef="#ctx0" brushRef="#br0" timeOffset="-72152.43">28365 13467 990 0,'0'0'299'0,"0"0"-183"16,0 0 50-16,0 0-88 15,0 0 29-15,-15 130-90 16,15-89 27-16,6-6-44 16,8 0 28-16,1-10-15 15,2-4-12-15,0-8 15 16,1-6-6-16,1-7-11 15,0 0 26-15,-1 0-24 16,-1-15 14-16,-1 0-23 16,-5-3 20-16,-2-8-3 0,-4-1 29 15,-5-3-7-15,0-1 80 16,0-3-49-16,-18-3 61 16,-3-1-82-16,0 2 35 15,-4 4-76-15,0 6 28 16,7 9-28-16,3 14-2 15,9 3-170-15,3 10-323 16,3 6-606-16</inkml:trace>
  <inkml:trace contextRef="#ctx0" brushRef="#br0" timeOffset="-71586.65">28813 13404 456 0,'0'0'406'0,"0"0"-109"0,0 0-39 0,0 0-44 15,0 0-39-15,0 0-6 16,0 0-41-16,0-58-13 16,0 58-95-16,0 0 0 15,0 5-3-15,0 13-34 16,0 10 34-16,0 5-10 16,3 6 8-16,-3 0-15 0,2 0 6 15,-2-3 13 1,2-4-38-16,3-6 44 15,-1-4-46-15,1-3 36 0,1-7-30 16,-4-2 20-16,3-5-17 16,-3 0 4-16,0-3-161 15,-2-2-38-15,0 0-183 16,0 0-550-16</inkml:trace>
  <inkml:trace contextRef="#ctx0" brushRef="#br0" timeOffset="-71408.23">28695 13604 1189 0,'0'0'376'0,"0"0"-86"0,0 0-25 16,0 0-145-16,0 0-46 16,0 0-57-16,0 0 1 15,87 15 15-15,-60-8-51 16,0-4 18-16,11-3-70 15,-5 0-250-15,-4 0-651 0</inkml:trace>
  <inkml:trace contextRef="#ctx0" brushRef="#br0" timeOffset="-69691.23">29150 13293 544 0,'0'0'239'0,"0"0"46"0,0 0-81 0,0 0-27 15,0 0-51-15,0 0 43 16,0 0-97-16,-2-9-15 16,0 9-57-16,2 3 22 15,-3 10 27-15,3 10-33 16,-2 5 26-16,0 5-41 16,0 10 68-16,-2 3-59 15,4 1 60-15,0-3-51 16,0-4 35-16,0-6-29 15,0-4-2-15,0-9 5 16,6-1-18-16,-2-3-20 16,1-5 35-16,-1-3-40 0,-2-2 31 15,0-5-32-15,2 0-25 16,-2-2-60-16,0 0-65 16,0 0-80-16,0-8-323 0</inkml:trace>
  <inkml:trace contextRef="#ctx0" brushRef="#br0" timeOffset="-69242.13">29328 13349 747 0,'0'0'372'0,"0"0"-121"15,0 0 3-15,0 0-93 16,0 0-25-16,0 0-73 16,0 0 16-16,-2-52-66 15,-9 52 13-15,-5 10 7 16,1 9-33-16,-3 12 46 16,5 7-36-16,-1 8 36 15,6 6-27-15,1 1-6 16,7-3-2-16,0-6 5 15,0-7-15-15,17-5 7 16,4-9 5-16,1-5 3 16,-2-10-32-16,2-4 38 15,-1-4-34-15,-4 0 29 16,-1-6-34-16,-5-8 31 0,-3-2-14 16,-2-9 0-16,-6 4 1 15,0-4-10-15,0 6 30 16,-14 0-45-16,-4 9 24 15,-2 7-20-15,-2 3-26 16,-1 0-84-16,6 20-103 16,6-4-97-16,6-2-765 0</inkml:trace>
  <inkml:trace contextRef="#ctx0" brushRef="#br0" timeOffset="-68848.63">29500 13363 833 0,'0'0'308'0,"0"0"-61"0,0 0-40 0,0 0-13 0,0 0-151 0,0 0-29 0,0 0 3 16,-2-5-17-16,0 28 15 15,-2 7-14-15,-2 4 24 16,2 2-12-16,0 0-26 15,2-2 41-15,-1-3-49 16,3-6 39-16,0-6-29 16,0-5 11-16,0-4-8 15,0-6-28-15,0-4-133 16,3 0-81-16,1 0-570 0</inkml:trace>
  <inkml:trace contextRef="#ctx0" brushRef="#br0" timeOffset="-68354.92">29503 13379 932 0,'0'0'289'16,"0"0"-103"-16,0 0 4 15,0 0-101-15,0 0-38 16,0 0-41-16,0 0-20 15,0 18 20-15,0 8-5 16,2 1-4-16,4 4 1 16,1-7 1-16,-2-2 10 15,1-8-26-15,1-4 26 16,-1-6-28-16,1-4 30 16,0 0-25-16,2 0 20 0,-1-8-1 15,2-8-5-15,-1-4 5 16,2-3-18-16,-3-3-5 15,2-1 2-15,1 1 5 16,-5 6-11-16,4 0 36 16,-4 6-13-16,-2 5 13 15,-1 0 35-15,-1 6 42 16,0 3-62-16,-2 0-33 16,0 7 27-16,2 17-43 15,-2 6 35-15,0 10-13 16,0 6-5-16,0 2 34 15,0 1-4-15,-4-5-8 0,4-8 29 16,0-7-52-16,0-4 12 16,18-9 13-16,9-6-12 15,17-10-13-15,-4 0-144 16,-4 0-659-16</inkml:trace>
  <inkml:trace contextRef="#ctx0" brushRef="#br0" timeOffset="-56954.13">24228 14554 160 0,'0'0'501'0,"0"0"-345"0,0 0-94 15,0 0 58-15,0 0-65 16,0 0-3-16,0 0-26 16,-2 0-9-16,2 0 38 15,0 0-4-15,-2 0 40 16,2 0-72-16,0-2 29 0,0-2-47 16,0-1 31-16,0 2-31 15,0 1 13-15,0-2-3 16,0-1-1-16,0 2-20 15,0-1 30-15,0-2-35 16,0-4 30-16,0 1-15 16,0 0 1-16,6-3 28 15,1 2-12-15,0-1 14 16,4 2 10-16,-2 0-40 16,4 4-2-16,0 0 23 0,1 3-34 15,1 0 27 1,2 2-22-16,-2 0 14 0,1 0 12 15,-1 13 6-15,-1 5-24 16,-6-4-2-16,-1 6 20 16,-7 0-40-16,0-2 37 15,0 2-32-15,-7-4 32 16,-7-3-13-16,1-1-2 16,3-5 0-16,2-5 6 15,4 0 12-15,0-2-38 16,1 0 40-16,1 0-23 15,2 0 23-15,0 0-30 16,0 0 21-16,0 0-11 16,0 0-1-16,0 0 0 15,9 0-19-15,3 0 40 0,-2 0-42 16,3 0 36-16,1 0-33 16,1 6 31-16,2 4-26 15,1 4 23-15,-3 3-10 16,-1 0 0-16,-3 5 9 15,-5 2-22-15,-4 2 26 16,-2 1-36-16,0 0 37 16,-11-4-28-16,-7-1 28 15,1-2-6-15,-3-4 8 16,-1-2 6-16,4-6 41 16,-1-2-12-16,0-4 46 15,2-2-32-15,3 0 65 16,2-4-75-16,2-12 13 0,0 2-61 15,2-5 43 1,3 3-4-16,-1 7-45 0,3 0 3 16,0 8 23-16,2 1-54 15,0 0 14-15,0 0-29 16,0 4-194-16,11 10 0 16,5-6-305-16</inkml:trace>
  <inkml:trace contextRef="#ctx0" brushRef="#br0" timeOffset="-56460.24">24799 14834 383 0,'0'0'228'0,"0"0"-53"0,0 0 14 0,0 0-108 16,0 0-15-16,0 0-19 15,0 0 18-15,9 70 51 16,-3-65-12-16,4-5 47 15,-4 0-62-15,1-5 35 16,-3-8-81-16,-2 1 24 16,0 2-38-16,-2-2 74 15,0 6-10-15,0-2-58 16,0 6-14-16,-13 2-21 16,5 0-1-16,3 2-487 0</inkml:trace>
  <inkml:trace contextRef="#ctx0" brushRef="#br0" timeOffset="-55488.88">25218 14522 310 0,'0'0'231'0,"0"0"-1"0,0 0-2 0,0 0-110 15,0 0 13-15,0 0-60 16,0 0 29-16,-45-6-36 16,39 6-18-16,-1 0-15 15,1 0-21-15,-4 0-20 0,1 0 24 16,-3 0-25-16,0 6 28 16,1 6-15-16,-1 2 0 15,6 2 24-15,-1 2-13 16,3 0-12-16,0 6 50 15,-1 2-20-15,3 0 32 16,2 6-63-16,0 0 51 16,0 3-42-16,2 1 18 15,11-6-26-15,3-1 24 16,4-2-10-16,2-6 1 16,1-2-32-16,-2-6 36 15,0-1-37-15,-3-7 34 16,-5-5-28-16,1 0 22 0,-3 0 1 15,-3 0-3-15,2-10-9 16,-1-2 0-16,-3-6-7 16,-4-5-1-16,0 6 4 15,-2-1-15-15,0 0 38 16,-6 0-13-16,-10 4 13 16,-4 2 41-16,-2 2 26 15,-3 1-45-15,-2 5 24 16,0 4-63-16,2 0 2 15,0 0 17-15,4 9-42 0,6 9 4 16,6 0-94 0,9-1-84-16,0 2-126 0,0-7-694 0</inkml:trace>
  <inkml:trace contextRef="#ctx0" brushRef="#br0" timeOffset="-54954.95">25403 14548 644 0,'0'0'525'0,"0"0"-331"0,0 0 2 0,0 0-49 0,0 0-68 15,0 0-58-15,0 0 1 16,-16 6-22-16,10 15 0 15,-1-2 64-15,3 7-63 16,-1 4 46-16,0-1-46 16,3 0 41-16,0-7-23 0,2 0-18 15,0-8 21 1,0-4-13-16,2-3-14 0,10-2 33 16,-1-3-26-16,5-2 8 15,1 0-14-15,1 0 15 16,5 0-6-16,-2 0 2 15,2 0 8-15,-1 0-30 16,-2 0 26-16,0 0-38 16,-4 0-4-16,-5 0 4 15,-2 0-50-15,-3 0 11 16,-3 0-81-16,-3 0-76 16,0 0-64-16,0 0-540 0</inkml:trace>
  <inkml:trace contextRef="#ctx0" brushRef="#br0" timeOffset="-54655.9">25574 14610 690 0,'0'0'500'16,"0"0"-387"-16,0 0-27 15,0 0-69-15,0 0 53 16,0 0-25-16,0 0 20 16,12 76-34-16,-6-44 27 15,1 4-26-15,0 3-24 0,-2-3 11 16,1-4-6 0,3-5-26-16,-1-6 40 0,0-3-38 15,0-9 22-15,-1-6-14 16,-1-1 3-16,4-2-96 15,-4 0-131-15,1 0-888 0</inkml:trace>
  <inkml:trace contextRef="#ctx0" brushRef="#br0" timeOffset="-54157.01">25784 14659 712 0,'0'0'313'16,"0"0"-229"-16,0 0 38 16,0 0-50-16,0 0 5 15,0 0-25-15,0 0-12 16,0 107 12-16,0-76-23 15,0 1 35-15,2-6-52 16,12 0 52-16,1-3-53 16,5-4 12-16,3-5-22 15,-1-1 20-15,0-13 0 16,1 0-20-16,-1 0-2 16,-2 0 17-16,-2-9-40 0,0-5 8 15,-3-4-7-15,-1-4-31 16,-3-4 39-16,-3-2 7 15,-1 2 8-15,-5-2 35 16,-2 1-14-16,0 5 60 16,0-5-33-16,-6 4 60 15,-14 1-39-15,-7 0 41 16,0 4-39-16,-4 0 19 16,2 5-22-16,0 4-52 15,5 6-8-15,-1 3 16 16,3 5-48-16,6 15-108 15,8 2-254-15</inkml:trace>
  <inkml:trace contextRef="#ctx0" brushRef="#br0" timeOffset="-53256.28">26573 14872 605 0,'0'0'326'0,"0"0"-79"0,0 0-45 0,0 0-85 0,0 0 17 15,0 0-63-15,0 0 51 16,-36-7-32-16,32 7 39 16,0-4-21-16,2 1-14 15,2 3-7-15,0 0-66 16,0 0-5-16,0 0 7 15,0 0-32-15,0 0 22 16,0 0-26-16,17 0 26 0,8 0-4 16,4 0-6-1,2 0 7-15,2 0-20 0,0 0 16 16,-4 0-15-16,-6 0-16 16,-3 0 4-16,-4 0 30 15,-7 0-21-15,0-1 24 16,-5 1-12-16,-2 0 0 15,-2 0-28-15,0 0-52 16,0 0-163-16,-6 0-74 16,-5 0-232-16</inkml:trace>
  <inkml:trace contextRef="#ctx0" brushRef="#br0" timeOffset="-52662.56">26477 14717 766 0,'0'0'327'0,"0"0"-71"0,0 0 14 16,0 0-105-16,0 0-32 15,0 0-106-15,0 0-7 0,72-13 5 16,-36 7-32-1,1-1 17-15,-3 0 12 0,-5 3 19 16,-2 0 13-16,-7 2 23 16,-3 0-52-16,-3-2 32 15,-3 4-56-15,-7 0 56 16,1 0-51-16,-5 0 9 16,0 0-5-16,0 0 5 15,0 0-15-15,0 0-21 16,0 0-4-16,-9 4-183 15,2 3-69-15,3-4-443 0</inkml:trace>
  <inkml:trace contextRef="#ctx0" brushRef="#br0" timeOffset="-47395.84">25391 13837 155 0,'0'0'142'0,"0"0"-44"0,0 0-21 0,0 0-57 15,0 0 12-15,0 0-32 0,101 9-32 16,-83-9-239-16</inkml:trace>
  <inkml:trace contextRef="#ctx0" brushRef="#br0" timeOffset="-46062.55">27401 14816 360 0,'0'0'138'0,"0"0"-96"0,0 0-42 15,0 0-405-15</inkml:trace>
  <inkml:trace contextRef="#ctx0" brushRef="#br0" timeOffset="-45392.69">27401 14816 227 0,'-25'-36'409'0,"23"31"-45"16,2 0-125-16,-2-4-16 16,2 0-26-16,-3 1-28 15,1 3-49-15,-1-2 10 16,3 5-29-16,-2-2-87 15,0-2-5-15,0 0 13 16,2 0-32-16,0-8 26 16,0 2-32-16,0-2 32 15,0-2-11-15,0 2 1 16,0 0-5-16,6 4-2 0,4-4 20 16,-2 1-38-16,3 4 30 15,1 1-31-15,1-1 32 16,1 0-24-16,1 5 9 15,1 2 3-15,-1 2 1 16,3 0 13-16,0 0-28 16,0 2 28-16,0 5-47 15,1 4 48-15,-2 1-33 16,-2 2 28-16,-1 4-10 16,-4 5 0-16,-3-4 1 15,-3 5-5-15,-4 0 23 16,0 2-38-16,0 0 38 0,-4-2-38 15,-9-2 33 1,-3 5-28-16,-4-6 28 0,2-2-11 16,-4 3 11-16,0-5-6 15,0 2-15-15,-1-3 29 16,6 0-35-16,-2-2 41 16,7-4-40-16,0-1 24 15,5 0 1-15,1-3-4 16,1-1-3-16,2-2 2 15,3 1 11-15,0 1-38 16,0 0 39-16,0-1 1 16,19 0-14-16,3-3 62 15,9-1-56-15,3 3 18 0,3-3-13 16,1 0-11 0,-4 0-4-16,0 0 12 0,-8 0-12 15,-4 0 25-15,-6 0-33 16,-7 0 21-16,-5 0-22 15,-2 0 6-15,-2 6-18 16,2-6-184-16,-2 4-321 0</inkml:trace>
  <inkml:trace contextRef="#ctx0" brushRef="#br0" timeOffset="-44964.74">27897 14628 1024 0,'0'0'320'0,"0"0"-44"0,0 0-19 16,0 0-43-16,0 0-137 16,0 0 26-16,0 0-81 15,-2-14-8-15,2 22-2 16,0 12 8-16,2 6 53 0,7 4-54 16,3 4 21-16,1 0-32 15,-3 2 18-15,2-5-5 16,-3-3-30-16,0-6 24 15,-4-6-4-15,-1-6-6 16,-2-4-4-16,-2-3 1 16,2-3 19-16,-2 0-42 15,0 0-59-15,0 0-48 16,0 0-203-16,-6-7-199 16,-1-7-737-16</inkml:trace>
  <inkml:trace contextRef="#ctx0" brushRef="#br0" timeOffset="-44732.1">27920 14676 694 0,'0'0'724'0,"0"0"-423"16,0 0 11-16,0 0-135 16,0 0-55-16,0 0-116 15,0 0 40-15,33 28-32 16,-10-6 36-16,3-4-4 15,-2 4-34-15,1-8 1 16,-2 1 7-16,-6-3-40 16,-1-4 17-16,4-4-17 15,-4-4-246-15,0 0-374 0</inkml:trace>
  <inkml:trace contextRef="#ctx0" brushRef="#br0" timeOffset="-44494.19">28259 14640 925 0,'0'0'275'0,"0"0"-78"16,0 0 34-16,0 0-110 16,0 0-4-16,-52 112-51 15,39-88-18-15,1-2-1 16,4-4-41-16,1-5-12 15,5-9 25-15,2-4-5 16,0 0-13-16,0-4-2 0,13-14-77 16,16-21-102-16,0 7-181 15,-4 0-628-15</inkml:trace>
  <inkml:trace contextRef="#ctx0" brushRef="#br0" timeOffset="-44311.57">28259 14640 696 0,'71'-26'329'0,"-71"26"-106"16,0 4-94-16,2 16 68 15,0 10-3-15,-2 6-67 16,2 9 24-16,1 4-54 16,2 4 26-16,-3 0-91 15,2 2 33-15,2-6-65 16,3-10 35-16,3-11-35 16,10-6 0-16,-4-7-197 0,0-8-486 15</inkml:trace>
  <inkml:trace contextRef="#ctx0" brushRef="#br0" timeOffset="-39854.08">25495 15738 568 0,'0'0'403'0,"0"0"-82"0,0 0-55 16,0 0-51-16,0 0-61 16,0 0-43-16,0-15 3 0,0 11-67 15,0 4 71 1,0 0-76-16,0 0 9 0,0 0-45 15,0 0 1-15,0 12-7 16,0 6 0-16,0 8 1 16,0 3 15-16,0 4-32 15,0 4 37-15,0-2-35 16,0 1 26-16,2-3-19 16,2-3 14-16,-2-9 2 15,0-2 7-15,0-5-8 16,-2-6-16-16,3-3 25 15,-3-5-22-15,0 0 23 16,0 0-21-16,0 0 13 16,0 0 7-16,0 0-17 0,0 0-8 15,0-19-204-15,0 3-303 16,0 2-237-16</inkml:trace>
  <inkml:trace contextRef="#ctx0" brushRef="#br0" timeOffset="-39286.12">25505 15767 1084 0,'0'0'333'0,"0"0"-53"0,0 0-68 0,0 0-47 16,0 0-84-16,0 0-62 16,0 0-10-16,5 8 7 15,15 10-26-15,0 5 31 16,2-2-38-16,1 1 32 16,-1-2-15-16,-2-4 1 15,0-5 0-15,-2-4 9 16,-1-7 2-16,4 0-24 15,-5 0 30-15,1-4-35 16,-1-8 19-16,-1-2-4 16,1-4-51-16,-3 1 6 0,1-2-21 15,-3 1 6 1,-2-3 60-16,-5 1-2 0,3 8-20 16,-4-2 48-16,1 1 10 15,-2 9 27-15,0-2 27 16,0 6-24-16,1 0-30 15,3 0-34-15,4 17 16 16,-2 8-34-16,3 9 36 16,1 2-27-16,-4 5 33 15,1-2-24-15,3 2 1 16,-4-5 49-16,3-9 14 16,1 0 6-16,-1-13-13 15,-3-2-56-15,0-7 1 16,0-5-1-16,17 0-2 0,-1 0-296 15,5-5-848-15</inkml:trace>
  <inkml:trace contextRef="#ctx0" brushRef="#br0" timeOffset="-38716.23">26589 16013 791 0,'0'0'382'0,"0"0"-76"0,0 0-6 16,0 0-6-16,0 0-111 0,0 0 32 15,0 0-65-15,-14 3-1 16,14-3-43-16,0 0-21 16,0 0-13-16,0 0-71 15,0 0 5-15,18 0 17 16,7 0-36-16,6 0 28 16,5 0-30-16,1 0 30 15,-1 0-14-15,-4-4-1 16,-8 0 8-16,-4 4-16 15,-9-5 29-15,-1 5-42 16,-6 0 27-16,-4 0-28 16,0 0 9-16,0 0-20 0,0 0-90 15,-10 0 8-15,-7 0-116 16,1 9-314-16,5-9-146 16</inkml:trace>
  <inkml:trace contextRef="#ctx0" brushRef="#br0" timeOffset="-38425.27">26498 15891 1264 0,'0'0'504'0,"0"0"-207"0,0 0-28 0,0 0-66 16,0 0-160-16,0 0 8 16,0 0-42-16,95-8-18 15,-50 8 7-15,18 0-9 16,-13 4-214-16,-9-4-348 0</inkml:trace>
  <inkml:trace contextRef="#ctx0" brushRef="#br3" timeOffset="-29481.05">24161 15855 309 0,'0'0'859'0,"0"0"-603"0,0 0-7 15,0 0-77-15,0 0-30 16,0 0-38-16,-14-26-1 16,14 26 10-16,0 0-33 15,-2 0 21-15,0 0-64 16,0 0-5-16,0 0-8 16,0 8-27-16,0 10 9 15,2 1 24-15,0 2-15 16,0-1 4-16,0 1-7 15,0-3 3-15,0-4-30 16,4-2 36-16,4 2-48 16,2 0-35-16,5 0-155 15,-1-2-295-15,-3-6-117 0</inkml:trace>
  <inkml:trace contextRef="#ctx0" brushRef="#br3" timeOffset="-29246.45">24182 16066 1144 0,'0'0'545'16,"0"0"-234"-16,0 0-17 16,0 0-49-16,0 0-155 15,0 0-18-15,0 0-63 16,0 4-11-16,24 1 14 16,10 0 2-16,3-1-13 15,1-4 0-15,0 0 2 16,-7 0-3-16,-4 0-22 15,-5 0-90-15,-9 0 27 0,-1 0-105 16,-10 0-72-16,-2 0-101 16,0 0-487-16</inkml:trace>
  <inkml:trace contextRef="#ctx0" brushRef="#br3" timeOffset="-28972.76">24137 15857 1205 0,'0'0'499'16,"0"0"-212"-16,0 0-34 15,0 0-40-15,0 0-125 16,0 0-45-16,0 0-13 16,58-2-22-16,-23 2-16 15,6-4-49-15,10 1-133 16,-8-4-327-16,-10 2-435 0</inkml:trace>
  <inkml:trace contextRef="#ctx0" brushRef="#br3" timeOffset="-28231.89">24431 15821 1101 0,'0'0'185'16,"0"0"-50"-16,0 0-53 15,0 0-11-15,0 0-64 16,0 0 27-16,0 0-14 15,17-5-11-15,-9-9 2 16,-4-4 1-16,-2 1-24 16,1-9 30-16,-3 4-27 15,0-2 19-15,0 6 15 16,0 0 66-16,0 1 42 16,0 8-38-16,0 3-32 0,0 6 8 15,0 0-71-15,0 0 0 16,0 2 7-16,0 11-23 15,6 6 32-15,8 3-15 16,-1 0 5-16,7 4-5 16,2-4 14-16,3 2-3 15,-1-2-24-15,3 0 31 16,-4-2-36-16,-4-2 28 16,-1-3-22-16,-5-6 22 15,-1-1-11-15,-5-2 0 16,-3 3 11-16,-2-6-22 15,-2 3 26-15,0 6-36 16,0-3 29-16,0 5-23 0,-11 4 30 16,-3 0-21-16,1 4 7 15,-1-1-1-15,1 4 1 16,1 5 14-16,0-2-30 16,1 5 30-16,2 4-30 15,0-1 30-15,0-4-28 16,1-1 26-16,-2-5-5 15,3-4 0-15,1-8-2 16,2-1 25-16,-1-8-30 16,3-1 34-16,-1-4-35 15,-1 0 91-15,-1 0-1 16,-5-9-27-16,-2-8-57 0,1-2 41 16,0-3-1-16,2 0-16 15,2-2 27-15,3 4-47 16,2 2 51-16,2 4-52 15,0 0 42-15,0 7-50 16,0 5 26-16,0 2-27 16,0 5-32-16,0 13-223 15,0 0-467-15</inkml:trace>
  <inkml:trace contextRef="#ctx0" brushRef="#br3" timeOffset="-12528.88">27603 15709 350 0,'0'0'72'0,"0"0"175"0,0 0 265 0,0 0-399 15,0 0-5-15,0 0 10 16,12 0-16-16,-10-9 1 16,0 4-37-16,-2-3 22 15,2 0-44-15,-2 2 53 16,0-4-61-16,0 6 65 15,0-4-47-15,-2-2 14 16,-10 2-27-16,-1 0-31 16,-2 2 5-16,-3 2-3 15,0 4-24-15,0-4 37 16,0 4-41-16,-1 0 26 16,-2 0-20-16,1 9 17 15,1 9-7-15,-2 3 9 16,3 6 3-16,5 4-22 15,4-3 31-15,9 2-23 0,0-1 24 16,0-4-35-16,15-3 26 16,6-8-5-16,4-2 4 15,-2-2-11-15,2-6 16 16,-2-4-6-16,-3 0-22 16,-1 0 34-16,0 0-37 15,-4-4 22-15,-1-6-16 16,-1-2-7-16,-2-2 14 15,-2-1-4-15,-3 0-44 16,-1 1 37-16,-1 0-46 16,-2-2 57-16,0 2-45 15,-2 4 39-15,0-2 5 16,0 6 2-16,0-2 0 0,0 2 0 16,0 2-1-16,0 4 5 15,0 0-13-15,0 0 2 16,0 0-15-16,0 0 14 15,0 0 7-15,0 0-5 16,0 0 6-16,0 0 2 16,0 0 12-16,0 0-28 15,0 0 31-15,0 0-40 16,0 0 40-16,0 0-39 16,0 0 24-16,0 0-4 15,0 0-76-15,0 0-130 16,0-5-13-16,-2 5-74 0,0-3-545 0</inkml:trace>
  <inkml:trace contextRef="#ctx0" brushRef="#br3" timeOffset="-12125.92">27625 15680 392 0,'0'0'641'0,"0"0"-427"15,0 0-92-15,0 0 9 0,0 0-73 16,0 0-4 0,0 0-8-16,-2 20 1 0,2-17 21 15,2 11-25-15,3 0 49 16,-1 4-71-16,6 8 43 15,-4 3-42-15,5 6 41 16,-2 5-31-16,0 4 5 16,0-4-4-16,-3 0-27 15,-1-3 2-15,-2-7 4 16,-3-4 26-16,0-9-37 16,0-2 42-16,0-10-30 15,0-2 55-15,0-3 24 16,0 0 24-16,-10-3-20 15,4-6-87-15,-1-3-3 16,3 2 23-16,2 0-51 0,2-7 22 16,2 0-133-16,11 3-455 0</inkml:trace>
  <inkml:trace contextRef="#ctx0" brushRef="#br3" timeOffset="-11347.13">28026 15663 199 0,'0'0'391'0,"0"0"-163"0,0 0 32 0,0 0-124 0,0 0-15 16,0 0-31-16,0 0 30 15,17-18-37-15,-17 14-13 16,0 0-7-16,0 0-44 16,-3 0 16-16,-6 4-29 15,0 0 10-15,0 0-2 16,-2 0-14-16,-2 4 0 15,2 10 40-15,-3 2 8 16,3 4-12-16,-1 6 17 16,4 0-52-16,4 6 31 15,-1 3-17-15,3 2 4 16,2 1-19-16,0 3 30 0,0-2-29 16,0-2 14-1,11-5-5-15,5-6 3 0,-1-8-26 16,3-4 32-16,0-4-29 15,-2-2 28-15,-1-8-35 16,1 0 34-16,-5 0-14 16,3 0 8-16,-4 0-11 15,-1-15 0-15,-2-2 16 16,-2-1-34-16,-3-5 27 16,-2 2-26-16,0 3 27 15,0-1-20-15,-12 2 14 16,-5 3-4-16,-4 6 12 15,-3 3 0-15,-2 5-24 16,1 0 27-16,3 0-30 16,3 9 25-16,4 5-20 0,7-7 4 15,8 7-59-15,0-9-175 16,0-1-157-16</inkml:trace>
  <inkml:trace contextRef="#ctx0" brushRef="#br3" timeOffset="-10765.63">28167 15777 312 0,'0'0'680'0,"0"0"-553"0,0 0-36 0,0 0-24 16,0 0 18-16,0 0-18 16,0 0 16-16,-16 52-9 15,14-33-16-15,2-2 11 16,-2 5-49-16,2 0 49 16,0 1-59-16,0 0 48 15,0 8-43-15,6-5 23 16,6 0-13-16,1-2-6 15,3 1 0-15,1-6-11 16,2-5-16-16,-1-1 29 16,1-4-31-16,2-6 18 15,-4-3-16-15,1 0-7 0,0 0 15 16,-3 0 0-16,-1-7-47 16,-1-7 4-16,0 0-33 15,-3-9 43-15,-1 6-26 16,-5-5 58-16,0-4-5 15,-2-1 6-15,0 3 0 16,-2-2 0-16,0-1 21 16,0 4-6-16,-2-3 73 15,-8 5-12-15,-3-2 39 16,-4 2-56-16,-1 0 44 16,-1 5-44-16,-2 2-2 15,-3 6-17-15,2 7-40 16,-5 1 0-16,0 0 21 0,1 14-45 15,-1 9-1-15,4-2-139 16,8-4-416-16</inkml:trace>
  <inkml:trace contextRef="#ctx0" brushRef="#br3" timeOffset="-7335.48">19197 6836 227 0,'0'0'171'0,"0"0"-152"0,0 0-2 0,0 0 122 16,0 0 59-16,0 0-32 15,0 0-17-15,-9 0-21 16,7 0-61-16,0 0 19 15,0 0-47-15,-3 0 30 0,3 0-63 16,-2 0 15-16,-4 0-13 16,2 0-2-16,-3 0-4 15,-3 0 5-15,-1 0-9 16,1 0 15-16,-5 10-26 16,4 0 38-16,0 4-34 15,0 4 18-15,1 1 6 16,3 6-14-16,3 1 19 15,6 2 8-15,0 0-28 16,0 0 45-16,2-6-45 16,11-2 60-16,5-4-60 15,-1-3 39-15,2-8-38 16,1-3 33-16,-3-2-18 0,4 0-14 16,-1 0 8-16,-1-7 6 15,2-3-32-15,-5-1 32 16,-3-1-37-16,-5 1 22 15,-1-4-2-15,-4 1-14 16,-1-2 15-16,-2 3 0 16,0-4-6-16,0 1-7 15,0 0 22-15,0 0-34 16,0 2 28-16,0 2-13 16,-2 1 14-16,2 6-4 15,-3 3 1-15,3 0-1 16,-2 2 0-16,2 0-9 15,0 0 8-15,-2 0-11 0,2 6-7 16,0 6 26-16,0 4-14 16,0 6 14-16,0 4-7 15,9 8 13-15,2 4-7 16,-2 8 4-16,-3 0-2 16,-1 0 23-16,-2-5-30 15,-3-7 36-15,0-8-12 16,0-8 44-16,0-8-12 15,0-3-14-15,0-4 13 16,0-3-19-16,0 0 65 16,0 0-77-16,0-8 18 15,0-2-31-15,0-1-24 16,0-14-63-16,0 5-219 16,8-2-336-16</inkml:trace>
  <inkml:trace contextRef="#ctx0" brushRef="#br3" timeOffset="-5919.63">19529 6858 183 0,'0'0'223'0,"0"0"91"0,0 0-54 16,0 0-104-16,0 0-4 15,0 0-91-15,0 0 26 16,-20 0-43-16,18 0 5 15,-3 0-30-15,3 0-9 16,-5 0-10-16,1 2 16 16,-5 6-32-16,-1 6 29 15,2-1-27-15,-4 6 25 16,3-1-22-16,2 3 17 16,0 2-6-16,2 3 23 15,3 3-17-15,2 2 33 16,2 3-17-16,0 6 32 15,0-1-54-15,4-2 38 0,10 0-38 16,3-9 38-16,4-3-20 16,1-6-1-16,2-7 15 15,0-3-32-15,-1-2 12 16,0-3 7-16,-6-4-13 16,-1 0 9-16,-3 0-23 15,-5-8 20-15,2-6-9 16,-6-2 3-16,-4-3 4 15,0 0-20-15,0-2 20 16,-10-4-36-16,-9 3 42 16,-1 0-37-16,-2 3 36 0,-2 5-15 15,1 6 0-15,3 7 0 16,0 1-1-16,2 0 2 16,3 5-11-16,5 9-12 15,10 3-10-15,0-3-206 16,0-6-106-16</inkml:trace>
  <inkml:trace contextRef="#ctx0" brushRef="#br3" timeOffset="-5365.46">19741 6990 163 0,'0'0'537'0,"0"0"-358"0,0 0 13 0,0 0-34 15,0 0-78-15,0 0-2 16,0 0-30-16,-24 79 55 16,21-53-49-16,3 3 20 15,0 6-42-15,0 1 18 0,0 2-14 16,7-4-15 0,8-2 33-16,4-6-54 0,2-4 25 15,-1-6-6-15,3-4 5 16,2-8-24-16,-6-4 32 15,4 0-23-15,-3-4 4 16,-5-11-4-16,1-5 3 16,-7-1-24-16,-5-5 28 15,-4-4-38-15,0-4 36 16,0-5-28-16,-6-1 23 16,-10 3-9-16,1-2 11 15,-2 5-10-15,2 5 1 16,1 6 12-16,2 7-28 15,-1 8 23-15,-1 6-26 0,3 2 8 16,2 2-16-16,9 18-113 16,0-2-110-16,0-2-274 15</inkml:trace>
  <inkml:trace contextRef="#ctx0" brushRef="#br3" timeOffset="-4767.57">20156 7224 204 0,'0'0'310'0,"0"0"-91"0,0 0-1 16,0 0-85-16,0 0-11 16,0 0-63-16,0 0 35 15,0 26-39-15,0-20 5 16,0-4-31-16,4 3 31 16,10-1-5-16,1-1-54 15,3 0 3-15,-1 1 18 0,2-2-34 16,-4-2 23-16,-1 2-22 15,-4-2-25-15,4 0-53 16,-3 0-85-16,-2 0-399 0</inkml:trace>
  <inkml:trace contextRef="#ctx0" brushRef="#br3" timeOffset="-4469.05">20133 7078 61 0,'0'0'1046'0,"0"0"-810"16,0 0-101-16,0 0-81 16,0 0 3-16,0 0-50 15,129 2-14-15,-95-2-31 16,-10 0-170-16</inkml:trace>
  <inkml:trace contextRef="#ctx0" brushRef="#br3" timeOffset="-2763.37">19152 7528 345 0,'0'0'580'0,"0"0"-386"0,0 0-49 15,0 0-66-15,0 0 13 16,0 0-60-16,0 0 17 16,52 22-17-16,-33-19 39 15,4 1-44-15,2-1-16 16,2-2 10-16,2 3-14 15,0 1-13-15,0-1 31 16,0 0-25-16,-1 0 7 0,1 0-7 16,-2 0 10-1,-1 0-8-15,1-1 1 0,0 2 10 16,2-3-26-16,2-2 27 16,-2 0-30-16,0 0 32 15,0 0-32-15,-2 0 32 16,0 0-16-16,-5 0 0 15,0 0 0-15,1 0 0 16,-2 0 16-16,2 0-34 16,0 0 33-16,1 0-34 15,1 0 31-15,1 0-24 16,-1 0 19-16,1 0-7 16,-1 0 3-16,0 0 9 15,-4 0-24-15,4 0 25 16,0 0-36-16,-3 0 38 0,1 0-33 15,-4 0 30-15,0 0-12 16,-2 0 0-16,-1 0 0 16,2 0 1-16,-1 0 14 15,2 0-30-15,0 0 28 16,2 0-33-16,3 0 30 16,1 0-20-16,-1 0 16 15,0 0-6-15,1 0 6 16,-5 2 2-16,2 2-16 15,-2-3 19-15,3-1-33 16,0 0 34-16,-2 0-29 16,2 0 31-16,-3 0-14 15,-3 0 0-15,2 0 0 16,-4 0-1-16,-1 0 16 16,3 0-30-16,1 0 30 0,5 0-34 15,3 0 32-15,6 0-26 16,-1 0 19-16,-2 0-6 15,0 0 3-15,-5 0 5 16,0 0-16-16,-3 0 22 16,-4 0-36-16,3 0 35 15,1 3-32-15,3-3 33 16,0 0-15-16,1 0 2 16,2 0-1-16,-5 0 0 15,1 0 13-15,-6 0-28 16,-1 0 30-16,-3 0-36 15,1 0 33-15,-1 0-24 0,2 0 20 16,3 0-8-16,3 0 1 16,0 0 8-16,2 0-18 15,-1 0 27-15,1 0-39 16,-4 0 34-16,-3 0-33 16,-3 0 36-16,-3 0-18 15,-6 0 4-15,-1 0 4 16,-3 0 38-16,0 0-20 15,0 0 1-15,0 0-10 16,0 0-30-16,-5 0-99 16,-4-4-177-16</inkml:trace>
  <inkml:trace contextRef="#ctx0" brushRef="#br3" timeOffset="-823.18">13196 7940 133 0,'0'0'232'0,"0"0"-181"0,0 0-17 16,0 0 360-16,0 0-96 16,0 0-137-16,0 0-6 15,0 32-58-15,0-30-56 16,0-2-12-16,0 5-28 15,0-1 13-15,0 3 4 16,0 6 44-16,0 1-25 16,0 6 45-16,0 1-35 15,7 6 5-15,1 1 10 16,-1 4-13-16,0-2 12 0,-2 0-35 16,-1-4 38-16,0-1-42 15,-2-7 27-15,1-3-43 16,-1-4 34-16,-2-5-20 15,0-2-11-15,2-3 0 16,-2-1-2-16,0 0 8 16,0 0-1-16,0 0 11 15,0 0-24-15,0 0 32 16,0 0-32-16,0-4-1 16,0-14-46-16,-7 4-226 15,-1-4-259-15</inkml:trace>
  <inkml:trace contextRef="#ctx0" brushRef="#br3" timeOffset="-404.13">13002 7985 310 0,'0'0'579'0,"0"0"-332"0,0 0-98 15,0 0 7-15,0 0-71 16,0 0 11-16,0 0-30 16,20 22-28-16,1-22-11 15,2 0-25-15,4 0-4 16,-2 4 9-16,0 0-20 0,6-4-73 15,-6 0-97 1,-6 0-200-16</inkml:trace>
  <inkml:trace contextRef="#ctx0" brushRef="#br3" timeOffset="91.42">13292 7993 608 0,'0'0'328'0,"0"0"-168"15,0 0-18-15,0 0-27 16,0 0-44-16,0 0 0 0,0 0-15 16,-9 82 35-16,9-62-52 15,0 2 19-15,3 2-36 16,5 0 40-16,5 2-35 15,1 0 10-15,3-3-6 16,6-2-24-16,-1-3 5 16,1-4 3-16,1-1-8 15,-2-5 3-15,-1-2-20 16,-6-6 22-16,1 0 1 16,-3 0 0-16,-1-5-12 15,-6-9-1-15,-2-1 14 16,-1-8-27-16,-3 2 28 15,0-6-30-15,0-1 28 16,-3 0-14-16,-5 0 2 16,-6 1 17-16,1 4 26 0,-3 6 58 15,1 0 37-15,-6 2-98 16,4 8 24-16,-1 2-63 16,0 2-4-16,5 3 4 15,0 0-16-15,3 3-37 16,8 9-204-16,2 1-128 15,0-7-388-15</inkml:trace>
  <inkml:trace contextRef="#ctx0" brushRef="#br3" timeOffset="437.36">13589 8023 1107 0,'0'0'314'0,"0"0"-49"0,0 0-110 15,0 0-26-15,0 0-87 16,0 0 8-16,0 0-49 16,31 4 21-16,-25 12 6 15,3 5-28-15,-5 0 14 16,1 5-4-16,-2 2 27 15,-1 1-37-15,0-2 41 16,-2-1-41-16,2-5 43 16,0-6-33-16,-2-2-2 0,3-8-4 15,-3 2 5-15,2-6-18 16,0-1 11-16,0 0-10 16,0 0-100-16,-2 0-49 15,2-4-149-15,-2-5-80 0</inkml:trace>
  <inkml:trace contextRef="#ctx0" brushRef="#br3" timeOffset="1142.2">13537 8023 383 0,'0'0'779'16,"0"0"-556"-16,0 0-37 16,0 0-103-16,0 0-35 15,0 0-39-15,0 0-18 16,125-16 24-16,-94 9-27 16,-2 6 12-16,-4 1-8 15,-3 0 6-15,-4 0-1 16,0 7-10-16,-1 4 16 15,-1 7-18-15,-5 2 24 16,-1 6-18-16,-6 3 12 16,-2 4-3-16,-2-1 8 15,0 0-8-15,0-4 16 0,0-6-6 16,0-7 53-16,0-5-52 16,0-9 39-16,0-1-6 15,0 0 103-15,0-8-88 16,0-10-29-16,0-4-15 15,0-2-14-15,0-2-2 16,0 0 8-16,2-2-29 16,5 4 29-16,-1 2-14 15,4 2 5-15,-4 4 2 16,1 6 0-16,-3 2 8 16,3 4-17-16,-2 2 18 15,3 2-25-15,1 0 4 16,2 4 3-16,3 12 16 0,-1 4-18 15,5 4 12-15,-3 4-1 16,1 0 5-16,-1 2 4 16,-3-4-18-16,-1-1 14 15,-7-8-26-15,-2 0 30 16,-2-7-18-16,0-5 18 16,-6-1 0-16,-11-4 13 15,-4 0 16-15,-4 0 88 16,1 0-46-16,0-4 15 15,4-1-85-15,4-2 18 16,5 4-14-16,4 0-14 16,5 2 0-16,2 1-20 0,0-7-199 15,7 3-137-15,3-1-176 0</inkml:trace>
  <inkml:trace contextRef="#ctx0" brushRef="#br3" timeOffset="1529.23">14150 8020 385 0,'0'0'562'0,"0"0"-282"0,0 0 25 0,0 0-102 16,0 0 0-1,0 0-128-15,0 0-17 0,-4-7-43 16,4 21-3-16,4 6 27 16,5 6-15-16,0 4 19 15,0 3-37-15,0 2 20 16,-2 1-17-16,-1-3 13 16,1-6-16-16,-1-5 19 15,3-5 6-15,-2-5-8 16,2-7 18-16,2-3-35 15,1-2 50-15,3 0-47 16,1 0-6-16,1-7 17 16,3-8-40-16,-3-13-98 15,-4 5-278-15,-5 2-523 0</inkml:trace>
  <inkml:trace contextRef="#ctx0" brushRef="#br3" timeOffset="1892.9">14632 8047 489 0,'0'0'55'0,"0"0"620"0,0 0-379 0,0 0-97 0,0 0-31 15,0 0-52-15,0 0-70 16,0 34-45-16,0-14 6 15,0 8 5-15,0 4-4 16,4 2 3-16,5 0-22 16,2-3 12-16,2-8-11 15,-1-6-90-15,-3-11-167 16,-3-5-265-16</inkml:trace>
  <inkml:trace contextRef="#ctx0" brushRef="#br3" timeOffset="2191.48">14663 8053 975 0,'0'0'304'16,"0"0"-111"-16,0 0-58 16,0 0-74-16,0 0-30 15,0 0-30-15,0 0-2 16,114 76 14-16,-92-44-30 15,-7 2 24-15,-6-1-19 16,-5-1 18-16,-4-6-6 0,0-5 12 16,-2-5 5-16,-13-3 62 15,-3-9 13-15,1-4 56 16,-2 0-80-16,2 0 20 16,3-15-76-16,3 0 29 15,9-12-41-15,2 5-93 16,0 4-277-16</inkml:trace>
  <inkml:trace contextRef="#ctx0" brushRef="#br3" timeOffset="2575.63">15062 8017 421 0,'0'0'42'16,"0"0"568"-16,0 0-264 16,0 0-71-16,0 0-39 15,0 0-27-15,-119 3-82 16,95 4 2-16,2 5-61 15,2 4 16-15,5 7-65 0,1 6 36 16,9 5-31 0,5 8 13-16,0 1-10 0,7-2-27 15,18-5 0-15,8-3 21 16,2-9-37-16,6-8 16 16,-3-9-37-16,-3-7-114 15,-3 0-49-15,-8-22-88 16,-6-6-111-16,-7 1-494 0</inkml:trace>
  <inkml:trace contextRef="#ctx0" brushRef="#br3" timeOffset="2739.96">14933 8163 363 0,'0'0'781'0,"0"0"-467"15,0 0-25-15,0 0-86 0,0 0-30 16,0 0-49-16,0 0 20 15,51 48-81-15,-20-48-45 16,5 0-18-16,-7 0-291 16,-4-4-874-16</inkml:trace>
  <inkml:trace contextRef="#ctx0" brushRef="#br3" timeOffset="3513.26">15494 8089 370 0,'0'0'85'0,"0"0"748"0,0 0-524 0,0 0-73 16,0 0-73-16,0 0-32 16,0 0-16-16,0 4-95 15,0 4-20-15,0 6-3 16,0 7 3-16,0 6 8 0,0 7 41 15,0 2-49-15,0 1 19 16,2-4-7-16,6-3-10 16,0-5-4-16,8-11-159 15,-3-8-106-15,-2-6-391 0</inkml:trace>
  <inkml:trace contextRef="#ctx0" brushRef="#br3" timeOffset="4022.5">15622 8145 532 0,'0'0'403'16,"0"0"-189"-16,0 0-23 15,0 0-97-15,46 125-7 16,-34-94-50-16,-4-2-14 15,-1-5 1-15,-1-9-23 16,-3-2 0-16,-1-7 19 16,-2-6-13-16,0 0 36 15,0-2 15-15,0-16-58 16,0-4 0-16,0-4-39 16,0-1-21-16,0 1 45 15,0 1 15-15,-5 2 4 0,1 5-3 16,2 6 55-1,2 5-19-15,0 7 19 0,0 0-56 16,2 5 0-16,14 16 14 16,6 11-13-16,2 0 2 15,5-1 12-15,3 2-11 16,-1-8 8-16,-2-4-24 16,-4-8 27-16,-5-8-9 15,-5-5 11-15,-4 0 10 16,-4-14 16-16,-2-8-42 15,-5-9 7-15,0 1 14 16,0-1-44-16,0 1 44 16,0 2-28-16,-7 3 6 15,2-1-28-15,3 8-119 16,2 2-223-16</inkml:trace>
  <inkml:trace contextRef="#ctx0" brushRef="#br3" timeOffset="4453.81">16212 8107 396 0,'0'0'335'0,"0"0"35"0,0 0-111 0,0 0-66 15,0 0-19-15,0 0-76 16,0 0 16-16,-120 6-39 16,107 12-13-16,1 7 8 0,5 6-19 15,5 8 13-15,2 5-55 16,0 1 17-16,13 0-15 16,8-5-13-16,3-7 16 15,5-6-6-15,3-11 3 16,-3-7-11-16,-3-8 0 15,-4-1-34-15,-6-4 32 16,-3-14-47-16,-5-6 39 16,-8-2-9-16,0-5 18 15,0 2 2-15,-8 0-1 16,-9 5 18-16,1 5-17 16,-2 7-2-16,2 5 11 0,3 5-35 15,4 1 16-15,5 1-239 16,4-3-371-16</inkml:trace>
  <inkml:trace contextRef="#ctx0" brushRef="#br3" timeOffset="4685.82">16359 8177 1048 0,'0'0'559'15,"0"0"-403"-15,0 0-42 16,0 0-67-16,0 0 27 0,0 0-32 16,23 119-28-16,-17-87-5 15,1-4 2-15,-1-3-22 16,-1-8 16-16,0-5-14 16,-3-8-89-16,-2-4-98 15,0-8-90-15,0-8-290 0</inkml:trace>
  <inkml:trace contextRef="#ctx0" brushRef="#br3" timeOffset="5025.78">16359 8139 523 0,'0'0'522'0,"0"0"-288"16,0 0-73-16,0 0 5 15,0 0-104-15,0 0 3 16,0 0-65-16,127-8 15 0,-104 24-5 15,-6 5-4-15,-5-2 7 16,-6 1-12-16,-6 2 11 16,0-2-2-16,0-2 85 15,-16 3-46-15,1-6 26 16,-3 0-45-16,5-3 23 16,2-2-37-16,6-4 8 15,3-1 4-15,2 2-18 16,0-1 33-16,0-1-34 15,9 2 62-15,6-1-71 0,6 0 4 16,-2-2 14 0,4-1-36-16,-1-3 3 0,3 0-178 15,-6-7-132-15,0-7-304 0</inkml:trace>
  <inkml:trace contextRef="#ctx0" brushRef="#br3" timeOffset="5294.28">16621 8113 446 0,'0'0'531'0,"0"0"-236"16,0 0-112-16,0 0-26 0,0 0-12 16,0 0-63-1,0 116-3-15,0-84-79 0,2 3 71 16,4-3-48-1,1-4 25-15,3-6-36 0,7-5 22 16,-2-10 0-16,5-3-33 16,-2-4-1-16,0 0 19 15,0 0-29-15,-5 0 18 16,1-2-16-16,-1-20-129 16,-5 0-227-16,0-1-775 0</inkml:trace>
  <inkml:trace contextRef="#ctx0" brushRef="#br3" timeOffset="5493.72">16640 8217 415 0,'0'0'732'0,"0"0"-424"16,0 0-83-16,0 0-19 15,0 0-144-15,0 0-5 16,0 0-47-16,127 23 0 15,-105-23-10-15,-1-14-77 16,-8-4-143-16,-5 4-304 0</inkml:trace>
  <inkml:trace contextRef="#ctx0" brushRef="#br3" timeOffset="5654.63">16675 8081 385 0,'0'0'526'0,"0"0"-186"16,0 0-113-16,0 0-27 16,0 0-110-16,0 0-61 15,0 0-29-15,137 23-95 16,-106-32-217-16,-6-1-654 0</inkml:trace>
  <inkml:trace contextRef="#ctx0" brushRef="#br3" timeOffset="5888.36">16868 8007 209 0,'0'0'410'0,"0"0"-118"15,0 0-77-15,0 0-72 0,-4 108-99 16,10-72-38 0,9 2 2-16,8 2-16 0,4-2 16 15,2 1 13 1,2-5 72-16,-4-5-3 0,-8-3-64 15,-12-9-10-15,-7-5 6 16,0-4 33-16,-5-7 56 16,-10-1-76-16,2-9-35 15,1-15-15-15,6 0-381 0</inkml:trace>
  <inkml:trace contextRef="#ctx0" brushRef="#br3" timeOffset="6285.7">17119 8322 460 0,'0'0'40'16,"0"0"580"-16,0 0-349 16,0 0-85-16,0 0-112 15,0 0-14-15,0 0-34 16,-16-93-25-16,16 65 2 15,0 4 11-15,0 3-28 16,0 4 15-16,0 7-18 16,0 5 34-16,6 3-11 15,0 2-6-15,3 0 1 16,2 2 2-16,5 15 5 16,0 5-16-16,-1 2 12 0,1 4-27 15,-5 2 1-15,-5 0 22 16,-4 1-3-16,-2-5 3 15,0-4 15-15,0-4 26 16,-8-2 33-16,-8-4 11 16,-2-6 25-16,0-2-98 15,1-4 23-15,-4-4-35 16,9-14-119-16,2-6-506 0</inkml:trace>
  <inkml:trace contextRef="#ctx0" brushRef="#br3" timeOffset="6706.14">17342 8215 401 0,'0'0'84'0,"0"0"235"0,0 0-98 16,0 0-117-16,-22 115-66 15,15-105-27-15,5-8-1 16,0-2-8-16,2-2-1 16,0-16-2-16,0-6-26 15,0-2 26-15,0 1 2 16,0 6 21-16,0 2 30 0,2 9 13 16,2 4 12-16,-2 4-49 15,6 0 2-15,-2 18-21 16,5 5-12-16,3 4 20 15,-1-1-15-15,3-1 3 16,1-7-4-16,-1-5 0 16,-1-6 10-16,2-7 87 15,-5 0 21-15,2-7 27 16,-5-9-68-16,-3-6 13 16,-3-1-71-16,-1-4 3 15,-2 1-15-15,0-18-8 16,0 9-135-16,-5 1-263 0</inkml:trace>
  <inkml:trace contextRef="#ctx0" brushRef="#br3" timeOffset="6899.01">17545 8049 378 0,'0'0'74'0,"0"0"323"0,0 0-58 15,9 112-72-15,-7-76-85 16,0 0-10-16,3 3-64 15,4-5-59-15,2-4-10 16,5-6 96-16,-3-6-77 16,1-8-38-16,-6-6-40 15,-3-4-35-15,-5-18-83 16,0-10-341-16,-2 0-637 0</inkml:trace>
  <inkml:trace contextRef="#ctx0" brushRef="#br3" timeOffset="7101.13">17479 8124 393 0,'0'0'1075'0,"0"0"-727"16,0 0-96-16,0 0-143 16,0 0-43-16,0 0-66 15,0 0 0-15,113 7-114 16,-89-19-388-16,-1-3-640 0</inkml:trace>
  <inkml:trace contextRef="#ctx0" brushRef="#br3" timeOffset="7301.87">17697 8061 834 0,'0'0'370'16,"0"0"-189"-16,0 0 48 16,0 0-97-16,0 0 6 15,0 124-81-15,0-86 42 16,0-1-62-16,0-4 23 15,6-3-5-15,6-6-39 16,1-6 3-16,0-5-11 16,3-5 2-16,-1-6 14 15,-1-2-39-15,1 0 30 16,-3 0-6-16,-1-6-9 16,-9-22-136-16,-2 4-266 15,0 0-810-15</inkml:trace>
  <inkml:trace contextRef="#ctx0" brushRef="#br3" timeOffset="7502.34">17710 8165 408 0,'0'0'58'0,"0"0"635"16,0 0-344-16,0 0 1 16,0 0-105-16,0 0-59 15,0 0-97-15,74 54-36 16,-57-52-28-16,1 3-17 15,1-3-16-15,-6-2-17 16,-3 0-40-16,-4-7-189 16,-4-13-133-16,0 1-886 0</inkml:trace>
  <inkml:trace contextRef="#ctx0" brushRef="#br3" timeOffset="7668.42">17719 8039 388 0,'0'0'592'0,"0"0"-205"16,0 0-120-16,0 0-88 15,0 0-149-15,0 0-20 16,136 32-10-16,-105-42-172 16,-2-4-382-16</inkml:trace>
  <inkml:trace contextRef="#ctx0" brushRef="#br3" timeOffset="7936.32">18013 7914 179 0,'0'0'196'0,"0"0"368"0,0 0-275 15,0 0-107-15,0 0-39 16,0 0-4-16,-33 111-94 16,33-81 32-16,2 2-65 15,7 5 32-15,2 4-34 16,-2 1 12-16,3 3 0 15,-6-1-12-15,0 0 43 16,-1-2 31-16,-5-2 25 16,0-4-78-16,0-4 41 0,0-6-31 15,-13-6 37 1,1-6-46-16,-1-6-11 0,2-8-21 16,-3-3-22-16,4-20-209 15,7-1-522-15</inkml:trace>
  <inkml:trace contextRef="#ctx0" brushRef="#br3" timeOffset="8417.75">18357 8110 337 0,'0'0'99'0,"0"0"401"0,0 0-176 0,0 0-62 15,0 0-33-15,0 0-96 16,0 0 19-16,-4 101-93 15,14-97 19-15,3-4-38 16,1 0 38-16,-1 0-21 16,-1-1-40-16,-3-10 9 15,-3-1-16-15,-6 4-4 16,0 0 15-16,0 1-42 16,-13-2-167-16,-1 6-351 0</inkml:trace>
  <inkml:trace contextRef="#ctx0" brushRef="#br3" timeOffset="8668.29">18353 8390 350 0,'0'0'85'15,"0"0"481"-15,0 0-201 16,0 0 19-16,0 0-65 15,0 0-24-15,0 0-63 16,71 32-88-16,-65-44-20 16,-2 2-88-16,-2 0 10 15,-2 6-19-15,0 1-54 0,0 3 6 16,-21 0-118 0,-2 0-478-16,5 0-662 0</inkml:trace>
  <inkml:trace contextRef="#ctx0" brushRef="#br0" timeOffset="14562.39">19674 8228 401 0,'0'0'136'0,"0"0"88"15,0 0 372-15,0 0-368 0,0 0-63 16,0 0-61-16,2 28 1 15,2-37-24-15,-1 0-55 16,2-1-1-16,-1-1-9 16,0 1-17-16,3-2 19 15,2-1-36-15,-2-1 36 16,-1-5-17-16,-1 1-1 16,-1 0 0-16,-4 2 4 15,0 2 11-15,0 2-30 16,0 5 32-16,0-2-39 15,0 5 33-15,0 2-22 16,0 0 19-16,0 2-8 16,0 0 2-16,0 0 5 0,0 0-14 15,0 6 14-15,0 10-36 16,0 5 42-16,0 11-31 16,11 2 35-16,7 5-18 15,5 4 1-15,-4-2 0 16,2-2 4-16,-3-6 7 15,-7-6-22-15,-5-5 22 16,-6-6-40-16,0-5 42 16,0 1-26-16,-19-7 25 15,-4-1-12-15,-6-2 3 16,-2-2 5-16,0 0-16 16,-3 0 22-16,3 0-33 15,6 0 47-15,3 0-18 0,7 0 14 16,3 3 68-16,3 0-24 15,5-1-12-15,4 0-8 16,0 0-47-16,9 0 10 16,20 2 2-16,8-2 20 15,4 0-14-15,-3 0-37 16,-3-2 39-16,-4 0-19 16,-6 0-2-16,0-4-76 15,-8-10-232-15,-3-2-698 0</inkml:trace>
  <inkml:trace contextRef="#ctx0" brushRef="#br0" timeOffset="15494.58">20328 8069 39 0,'0'0'264'0,"0"0"-169"0,0 0-80 0,0 0 12 15,0 0 292-15,0 0-52 16,0 0-112-16,-23 6-49 15,9-6-19-15,-1 3-39 16,-1 2 39-16,-1-1-45 16,-2 4 44-16,2 1-50 15,1 2 36-15,1 1-39 16,1 4 11-16,3 0 18 16,-1 2-29-16,4 2 29 15,4 4-44-15,-1 0 44 16,5 5-54-16,0-2 6 15,0 5-6-15,9-1 21 16,9 0-10-16,1-2-7 0,6-3 12 16,4-2-14-16,0-4-20 15,2-3 32-15,1-8-34 16,-3-3 28-16,2-4-32 16,-4-2 16-16,-3 0 0 15,-3 0 0-15,-4-12-31 16,-1-5 30-16,-7 0-48 15,-3-3 46-15,-4-2-51 16,-2 0 46-16,0-1 8 16,-10 4 0-16,-11-1 1 15,2 1 11-15,-8 5 32 16,0 5-22-16,-4 2 33 0,0 3-55 16,-5 4 62-16,2 0-62 15,1 0 12-15,4 4 8 16,5 11-18-16,3-1-1 15,11 4-1-15,2 0-6 16,6 2-134-16,2-6-40 16,0-2-339-16</inkml:trace>
  <inkml:trace contextRef="#ctx0" brushRef="#br0" timeOffset="16109.29">20571 8195 390 0,'0'0'75'0,"0"0"445"0,0 0-203 0,0 0-114 0,0 0-34 16,0 0-80-16,0 0 11 15,2 26-86-15,-2-18 24 16,0 5-37-16,0 5 39 15,0 4-2-15,0 6-36 16,0 4 11-16,0 4 8 16,6 0-41-16,7 0 45 15,7-6-45-15,3-2 38 16,2-8-19-16,4-8 1 16,-1-6-16-16,4-6 7 15,-4 0-36-15,1-8 18 16,-4-12-34-16,-5-4 49 0,-5-5-10 15,-5-3 21 1,-8 3 2-16,-2-3 2 0,0 4 67 16,-20-1 10-16,-5 3 19 15,-6 2-19-15,-3 4 54 16,-3 3-101-16,1 4 32 16,3 5-64-16,4 4 21 15,6 4-22-15,5 0-2 16,9 2-54-16,7 7-169 15,2-4-8-15,0-3-125 16,16-2-701-16</inkml:trace>
  <inkml:trace contextRef="#ctx0" brushRef="#br0" timeOffset="16593.79">21074 8170 32 0,'0'0'320'0,"0"0"-219"0,0 0-50 0,0 0 291 15,0 0-88-15,0 0-119 16,0 0-15-16,-9 112-50 0,9-93-4 16,0 5 13-16,4-2-49 15,7 3 16-15,1-2-45 16,1 0 28-16,3-2-13 16,1-2-22-16,4-5 19 15,1-4-9-15,5-6 2 16,2-4 0-16,2 0 4 15,7-8 3-15,-3-12-23 16,1-5 25-16,-5-1 4 16,-8 0-10-16,-10-4 2 15,-8 2 13-15,-5 1 87 16,0 1 43-16,-16 3-14 0,-13 4 3 16,-7 5-75-1,-6 3-10-15,-3 9-34 0,1 2-40 16,1 0 16-16,-1 14-84 15,11 2-208-15,8 0-287 16</inkml:trace>
  <inkml:trace contextRef="#ctx0" brushRef="#br3" timeOffset="26670.33">13963 17351 424 0,'0'0'49'0,"0"0"-48"0,0 0 10 16,0 0-3-16,0 0 256 0,0 0-36 16,0 28-102-1,0-20-3-15,0-4-57 0,0-1 20 16,0 0-27-16,0-3 20 16,0 0-33-16,0 4-9 15,0 1-14-15,0 4-14 16,0 3 13-16,0 6-21 15,0 4 30-15,0 5-30 16,2-4 28-16,11-4-28 16,3-1 23-16,2-11-7 15,2-2 5-15,-2-5 10 16,-1 0-4-16,-3 0 27 16,-1-12-54-16,-3-2 15 15,-2-9-5-15,-1 1-13 16,-5 0 9-16,-2-2-1 0,0 2 4 15,0 4-9-15,-11 3-2 16,-5 4 8-16,-1 2 15 16,-4 4-15-16,1 5-11 15,1 0 19-15,0 5-21 16,4 4 6-16,-3 5-116 16,5-2-173-16,6-6-730 0</inkml:trace>
  <inkml:trace contextRef="#ctx0" brushRef="#br3" timeOffset="27059.61">13834 17670 189 0,'0'0'169'0,"0"0"-101"0,0 0 298 0,0 111-130 15,4-84-70-15,9-5-53 16,5-4-36-16,3-1-18 16,0-12 13-16,4-1-45 15,-2-4 20-15,-1 0-36 0,-7-18 26 16,-1-4-23-16,-5-4-2 15,-3 2-2-15,-6-6-4 16,0 2-4-16,0 2 5 16,-10 3 37-16,-9 11-18 15,-3-1 15-15,2 6-40 16,2 7 24-16,5 0-16 16,4 7-9-16,9 11-59 15,0-6-175-15,0-3-310 0</inkml:trace>
  <inkml:trace contextRef="#ctx0" brushRef="#br3" timeOffset="27417.68">14150 17660 375 0,'0'0'112'0,"0"0"249"0,0 0-86 16,0 0-93-16,-9 112-73 16,9-89-9-16,0-2-24 15,16-3-15-15,0-6 0 16,4-5-10-16,2-7 3 16,0 0-27-16,1-5 24 15,-2-13-36-15,-3-4 36 16,-5-5-32-16,-3 0 21 15,-8-1-19-15,-2-2 0 0,0 4 17 16,-12 8-17-16,-5-1-1 16,-5 14-2-16,-1 5-31 15,1 2 19-15,2 20-12 16,5 3-27-16,3-2-181 16,6-5-175-16</inkml:trace>
  <inkml:trace contextRef="#ctx0" brushRef="#br0" timeOffset="32094.4">14739 17200 552 0,'0'0'193'0,"0"0"-132"0,0 0 431 16,0 0-376-16,0 0-9 16,0 0-19-16,0 0 14 15,-18 0-60-15,18 0-7 16,0 0-5-16,0 0-29 16,0 0-2-16,0 0 2 15,0 12 8-15,0 7-8 16,0 8 54-16,0 5-31 15,0 11 40-15,0 7-27 16,0 4 9-16,2-1 10 0,0-7-31 16,0-2 9-16,1-8-23 15,1-10 3-15,-2-8-5 16,3-4-18-16,-3-6 24 16,1 1-12-16,-3-9 6 15,2 0-9-15,0 0-13 16,7 0-129-16,-1-14-16 15,4-3-362-15</inkml:trace>
  <inkml:trace contextRef="#ctx0" brushRef="#br0" timeOffset="32376.93">14843 17258 439 0,'0'0'183'0,"0"0"-54"0,0 0 23 16,0 0-4-16,0 0-36 16,0 0-4-16,0 0-6 15,-6 133-38-15,6-92 16 16,6 5-56-16,3-7 14 15,3 2-37-15,-6-5 24 0,3-6-16 16,-5-9-9 0,1 4-59-16,-2-9-122 0,-3-6-401 0</inkml:trace>
  <inkml:trace contextRef="#ctx0" brushRef="#br0" timeOffset="32607.23">14621 17587 1079 0,'0'0'232'0,"0"0"-62"15,0 0-103-15,0 0-34 0,0 0-33 16,0 0 19-16,0 0-19 15,138 15-4-15,-103-15-85 16,-8 0-127-16,-7-8-336 0</inkml:trace>
  <inkml:trace contextRef="#ctx0" brushRef="#br0" timeOffset="32826.91">14625 17437 1048 0,'0'0'303'0,"0"0"-157"16,0 0-28-16,0 0-90 16,0 0 5-16,0 0-27 15,158-10-6-15,-104-2-22 16,-6 3-376-16</inkml:trace>
  <inkml:trace contextRef="#ctx0" brushRef="#br0" timeOffset="33960.73">15196 17258 355 0,'0'0'242'0,"0"0"-37"0,0 0-14 15,0 0-55-15,0 0-16 16,0 0-50-16,0 0 8 15,-5 9-68-15,5-6-1 16,0 8 4-16,-2 7 38 16,-1 4 14-16,3 8 1 15,0 6-7-15,0 0-32 16,0 0-3-16,0-5-16 0,0-4 5 16,0 0-3-16,0-10-20 15,0 2 26-15,0-7-34 16,0-6-12-16,0-2-168 15,0-4-400-15</inkml:trace>
  <inkml:trace contextRef="#ctx0" brushRef="#br0" timeOffset="34244.26">15178 17321 751 0,'0'0'297'0,"0"0"-167"16,0 0-7-16,0 0 16 15,0 0-76-15,0 0 31 16,58 102-58-16,-29-70 20 16,2-6-39-16,-2 1 7 15,0-6-5-15,-4 2-18 16,-6-9-2-16,-5-5 13 15,-3-4-21-15,-5-5 24 16,2 0-30-16,-6 0-27 16,0-8-82-16,-2-6-206 0</inkml:trace>
  <inkml:trace contextRef="#ctx0" brushRef="#br0" timeOffset="34497.66">15416 17231 798 0,'0'0'127'0,"0"0"63"16,0 0-18-16,0 0-65 15,0 0-24-15,16 131-53 16,-5-87 40-16,-4-5-49 15,1-3 9-15,-1-5-23 16,0-12 9-16,0-2-16 0,6-17-14 16,1 0-76-16,-6-4-150 15</inkml:trace>
  <inkml:trace contextRef="#ctx0" brushRef="#br0" timeOffset="34841.65">15539 17321 629 0,'0'0'247'16,"0"0"-13"-16,0 0-63 16,2 128-43-16,13-87-79 0,8-2 9 15,4-7-43-15,2-9 27 16,0-9-28-16,0-10 11 15,-2-4 1-15,-3 0-25 16,-4-18 4-16,-2-8 9 16,-5-3-15-16,-3-5 11 15,-6-2-20-15,-4-3 14 16,0 2-4-16,-7 5 1 16,-13 2 7-16,-5 8 19 15,1 0-17-15,-3 12 3 16,-7 10-13-16,5 0-1 15,8 0-343-15</inkml:trace>
  <inkml:trace contextRef="#ctx0" brushRef="#br0" timeOffset="35641.3">16177 17267 624 0,'0'0'487'0,"0"0"-296"0,0 0 31 0,0 0-86 16,0 0-28-16,0 0-48 15,-14-4-37-15,11 18-4 16,1 4 29-16,0 12 54 15,0 7-50-15,2 7 19 16,0-1-70-16,0 3 28 0,0-5-29 16,2-5 0-1,19-6 0-15,-1-13-197 0,-3-8-167 0</inkml:trace>
  <inkml:trace contextRef="#ctx0" brushRef="#br0" timeOffset="36107.84">16303 17391 649 0,'0'0'209'16,"0"0"30"-16,0 0-87 0,0 122-60 15,0-91-9 1,3-3-61-16,-1-13 12 0,0-4-33 15,0-7 27-15,-2-4 36 16,0-4 74-16,0-19-71 16,0-4-61-16,0-8-6 15,0 0-7-15,0-2 0 16,0 2-11-16,-4 3 17 16,-1 6-2-16,3 11 3 15,2 3 3-15,0 12-3 16,0 0-16-16,11 12 8 15,7 17-12-15,7 6 27 16,0 9-19-16,4-4 24 16,-1-4-11-16,-1-9 0 15,0-5-1-15,-7-13 8 16,-7-9-2-16,-3 0 4 0,-4 0 30 16,-4-21 31-16,-2-7-71 15,0-8 1-15,0 1 13 16,0 0-10-16,0 2 4 15,-4 3-8-15,4 9-43 16,0 6-130-16,0 5-178 0</inkml:trace>
  <inkml:trace contextRef="#ctx0" brushRef="#br0" timeOffset="36557.46">16918 17253 910 0,'0'0'285'0,"0"0"-59"0,0 0-19 0,0 0-72 15,-122-22-35-15,97 22-27 16,4 6-35-16,-2 15 39 15,3 11-41-15,2 7 46 16,7 6-81-16,6 13 18 16,5-4-4-16,10 0-1 15,16-10-12-15,5-9-1 16,8-9 11-16,-2-11-3 0,1-10-18 16,-3-5 12-1,-3-5-16-15,-6-13-30 0,-7-5 11 16,-9 2 7-16,-7-5 25 15,-3 2 1-15,-5-2 11 16,-14 3-24-16,-8 2 30 16,-2 2-2-16,-2 9-3 15,0 2-26-15,2 8 29 16,6 0-32-16,19 0-78 16,4 13-233-16,0-8-495 0</inkml:trace>
  <inkml:trace contextRef="#ctx0" brushRef="#br0" timeOffset="36787.75">17103 17333 1217 0,'0'0'294'0,"0"0"-20"16,0 0-70-16,0 0-74 15,0 0-80-15,0 0-33 16,0 0-22-16,-26 58 24 16,26-17-38-16,5 0 37 15,6-1-33-15,3-1 15 16,-4-11-118-16,1-6-63 16,-1-8-172-16,-6-6-675 0</inkml:trace>
  <inkml:trace contextRef="#ctx0" brushRef="#br0" timeOffset="37140.77">17109 17293 772 0,'0'0'258'16,"0"0"-112"-16,0 0-21 15,0 0-37-15,0 0-60 16,122-12-11-16,-98 26-2 15,-4 2-18-15,-9 2 16 16,-8 4-19-16,-3 1 15 0,-3 4 8 16,-14-5 33-16,-4 0-4 15,4-8-6-15,1-2-40 16,5-10 48-16,2 3-41 16,4-5 49-16,3 3-21 15,2 2 20-15,0 4-47 16,0 8 0-16,10 0 14 15,5 2-21-15,5-1-1 16,7 3 19-16,-1-6-27 16,5 2 8-16,10-8-44 15,-8 1-139-15,-4-10-144 0</inkml:trace>
  <inkml:trace contextRef="#ctx0" brushRef="#br0" timeOffset="37474.3">17418 17302 758 0,'0'0'504'15,"0"0"-269"-15,0 0-106 16,0 0-9-16,0 0-60 16,0 0 11-16,0 0 0 15,-20 125-32-15,29-88 24 16,2-2-37-16,0-3 25 15,1-5-49-15,-1-10 40 0,-1-5-32 16,2-1 36 0,-1-7-30-16,2 0 12 0,1-4-3 15,3 0-19-15,1 0-12 16,1 0 20-16,2 0-31 16,2 0 29-16,-1 0-24 15,3 0-1-15,-1 0 7 16,0 0-1-16,-1 0-86 15,-5 0-38-15,-5 0-127 16,-4 0-133-16</inkml:trace>
  <inkml:trace contextRef="#ctx0" brushRef="#br0" timeOffset="37690.44">17474 17464 178 0,'0'0'990'0,"0"0"-667"16,0 0-84-16,0 0-84 16,0 0-118-16,0 0-21 15,0 0 6-15,105-27-31 16,-76 23 10-16,-5 3-2 16,1-4-85-16,-10-2-88 15,-6 0-154-15</inkml:trace>
  <inkml:trace contextRef="#ctx0" brushRef="#br0" timeOffset="37849.21">17436 17290 1126 0,'0'0'273'16,"0"0"18"-16,0 0-123 15,0 0-80-15,0 0-88 16,0 0 22-16,0 0-22 15,145 0-71-15,-94 0-116 16,-4 0-214-16</inkml:trace>
  <inkml:trace contextRef="#ctx0" brushRef="#br0" timeOffset="38158.97">17877 17227 841 0,'0'0'270'0,"0"0"-70"16,0 0-71-16,0 0-84 16,0 0-17-16,0 0-28 15,-14 106 9-15,35-70 10 16,1 8-38-16,-1-2 31 16,-2 2-18-16,-1 1 7 15,-5-9-1-15,-3 0 3 16,-10-10 8-16,0-3-11 15,-5-11 6-15,-17-3 150 16,0-9-39-16,-3 0-10 0,2 0-77 16,6-9 9-1,1-8-39-15,10-1-39 0,3 0-173 16,3 6-450-16</inkml:trace>
  <inkml:trace contextRef="#ctx0" brushRef="#br0" timeOffset="38537.47">18073 17700 662 0,'0'0'577'16,"0"0"-396"-16,0 0-15 15,12-130-64-15,-6 82-51 16,-1 4-41-16,-1-2-4 0,2 5 6 15,-2 7-24-15,-2 10 24 16,0 7 20-16,-2 12 44 16,4 1-37-16,1 4-25 15,1 0 6-15,8 9-40 16,1 14 36-16,3 7-35 16,5 10 35-16,-2 0-17 15,6 6 1-15,-2 3 0 16,0-1 1-16,-6-7 11 15,-5 0-24-15,-8-7 22 16,-6-10-33-16,0-2 39 16,-10-7-31-16,-17-3 30 15,-7-3-4-15,-6-4 12 0,-11-5-23 16,8 0-10 0,10-11-287-16</inkml:trace>
  <inkml:trace contextRef="#ctx0" brushRef="#br0" timeOffset="39554.36">18428 17348 375 0,'0'0'489'0,"0"0"-262"0,0 0-52 0,0 0-84 16,0 0-31-16,0 0-31 15,0 0-28-15,-52-23-2 16,52 23 8-16,0 0-16 15,0 0 30-15,0 0-11 16,0 0 9-16,0 0 43 0,0 4 42 16,0 15 40-16,0 2-12 15,6 7-65-15,2 2 11 16,-1 2-68-16,1 3 33 16,0-7-31-16,-4 2-23 15,0-7 25-15,-4-4-10 16,3-1 0-16,-3-11-4 15,0-2-66-15,0-5-82 16,0 0 47-16,0-18-182 16,0-22 42-16,-3-9-132 15,1 5-399-15,2-2 599 0,0 25 173 16,0-2 277 0,0 2-14-16,0 2-8 0,11 1-27 15,3 9-12-15,1 4-80 16,8 1-4-16,3 4-31 15,3 0-1-15,3 4-15 16,-3 10-38-16,-8 0-2 16,-9 4-38-16,-10 4-12 15,-2 0 32-15,-4-3-21 16,-14-2-4-16,-3 0 36 16,6-12-32-16,4 3 13 15,2-8 0-15,4 0-13 16,5 4-9-16,0 3 18 15,0 1-4-15,0 5 12 16,0 10-14-16,9 3 29 0,7 6 26 16,7 0-41-1,6-2-14-15,2-4 5 0,2-12-3 16,3-5-22-16,10-9-134 16,-7-9-83-16,-10-8-298 0</inkml:trace>
  <inkml:trace contextRef="#ctx0" brushRef="#br0" timeOffset="39836.36">18839 17387 892 0,'0'0'321'0,"0"0"-156"0,0 0-59 16,0 0-36-16,0 0 13 16,0 0-25-16,10 135-48 0,15-96-8 15,4-2 21-15,2-7-24 16,3-13 11-16,-1-6-17 15,0-11 20-15,-4 0-12 16,-6-14 5-16,-8-9 6 16,-5-9-24-16,-10-7 27 15,0-1 12-15,-10-1 4 16,-15 1 72-16,-8 7-31 16,0 8 9-16,-3 13-50 15,7 6-23-15,6 6-8 16,8 11-74-16,7 1-137 15,8 8-191-15</inkml:trace>
  <inkml:trace contextRef="#ctx0" brushRef="#br0" timeOffset="40486.55">19277 17357 1013 0,'0'0'124'0,"0"0"17"0,0 0-27 0,0 0-6 16,2 102-95-16,3-71 10 16,-3 1-17-16,2-10 8 15,-1-8-14-15,2-6-17 16,-3-8-44-16,0 0-7 15,-2-5-25-15,0-16-182 16,0-7 119-16,0-3 131 16,0-1 25-16,0 3 124 0,0 0 85 15,0 12-4 1,-2 8-42-16,2 6-29 0,0 3-108 16,2 3-11-16,15 19-2 15,6 6-26-15,6 6 26 16,2-2-13-16,4-1 0 15,-1-14-12-15,0-2 4 16,-8-11 16-16,-1-4-19 16,-9-12 27-16,-5-16-3 15,-7-13-13-15,-4-11 34 16,0-6 14-16,-9-6 37 16,-11-6 15-16,0 1-62 15,0-5-19-15,4 6-4 0,9 2-30 16,7 3-51-16,10 10-28 15,30 9-70-15,47 11-18 16,-10 11-141-16,0 9-749 16</inkml:trace>
  <inkml:trace contextRef="#ctx0" brushRef="#br0" timeOffset="41055.14">20019 17290 1005 0,'0'0'360'0,"0"0"-21"0,0 0-43 0,0 0-86 15,0 0-61-15,0 0-106 16,0 0-10-16,10-20-13 16,14 20-39-16,0 0 38 15,5 0-18-15,2 0-1 16,-4-3-26-16,0-1-32 16,-4 4-96-16,-1-5-39 0,-5 5-127 15,-5 0-279-15</inkml:trace>
  <inkml:trace contextRef="#ctx0" brushRef="#br0" timeOffset="41285.95">19984 17494 1243 0,'0'0'311'16,"0"0"-79"-16,0 0-71 15,0 0-13-15,0 0-91 0,0 0 17 16,0 0-5-16,33 46 11 16,-4-46-32-16,4 0-47 15,4-4 5-15,-2-6 13 16,12 1-38-16,-9 5-95 16,-7-1-258-16</inkml:trace>
  <inkml:trace contextRef="#ctx0" brushRef="#br0" timeOffset="42211.41">20829 17062 504 0,'0'0'225'0,"0"0"48"0,0 0-52 0,0 0-83 0,0 0 1 16,0 0-47-16,-67-4 51 16,63 4-47-16,-1-1 56 15,5 1-29-15,0 0-2 16,0 0-54-16,9-5-12 16,18 5-32-16,4 0-11 0,2 0-24 15,3 0-8 1,-7 0-23-16,0 0-232 0,-11 10-96 15,-5-2-477-15</inkml:trace>
  <inkml:trace contextRef="#ctx0" brushRef="#br0" timeOffset="42394.35">20829 17062 681 0</inkml:trace>
  <inkml:trace contextRef="#ctx0" brushRef="#br0" timeOffset="42783.86">20829 17062 681 0,'-98'49'312'0,"96"-49"-74"0,-1 0-64 0,1 0-10 15,2 0-124-15,0 0-36 16,0 9 8-16,0 13-8 15,0 5 24-15,9 4-22 16,11 4 31-16,0-3-35 16,4 0 15-16,-1-10-1 15,-6-7-26-15,-5-3 24 16,-3-9-5-16,-3-3 41 16,-2 0 57-16,2 0-46 15,-2-15-60-15,-2 4-1 0,2-3 19 16,-1 5-47-16,1 6 26 15,0 3 1-15,6 0-57 16,1 12 50-16,7 20 6 16,1 4 4-16,4 17-10 15,-3 5 26-15,-2 0-42 16,-5 0 33-16,-6-8-10 16,-7-10 2-16,0-10 37 15,0-7 15-15,-11-14 51 16,-5-5 39-16,-4-4-35 15,0-4 5-15,2-10-51 16,1 2 40-16,1-2-101 16,5 7 6-16,3 0 9 0,6 3-9 15,2 4-7-15,6-14-55 16,13 5-302-16,4-3-508 0</inkml:trace>
  <inkml:trace contextRef="#ctx0" brushRef="#br0" timeOffset="43435.64">21105 17156 316 0,'0'0'398'0,"0"0"-124"0,0 0-100 15,0 0-55-15,0 0-66 0,0 0-28 16,0 0-24-16,0 0-2 16,0-2 12-16,0 2-2 15,0 0-7-15,0 0 61 16,0 7-10-16,0 5 30 15,0-2-16-15,0 7-2 16,0 2 10-16,4 3-36 16,8 0 20-16,3 0-45 15,5-5 46-15,5-3-54 16,0-5 28-16,1-5-22 16,-4-4 30-16,-1-4-11 15,-4-14-30-15,-3-8 6 16,-5 3 9-16,-7-8-32 0,-2 4 35 15,0 0-35 1,-18 5 32-16,-6-1-13 0,-5 10-1 16,-2 1 23-16,-1 12-8 15,3 0-8-15,2 0-18 16,9 12-8-16,7 6 15 16,11 3-163-16,0 8-45 15,9-3-94-15,7-4-361 0</inkml:trace>
  <inkml:trace contextRef="#ctx0" brushRef="#br0" timeOffset="43750.15">21196 17362 354 0,'0'0'339'16,"0"0"-1"-16,0 0-95 16,0 0-68-16,-8 102-21 0,8-67-52 15,0 6 25-15,0-1-74 16,13-1 26-16,7-2-33 15,5-7 28-15,4-8-27 16,2-7-16-16,2-8 11 16,-2-7-41-16,-2 0 17 15,-4-12 0-15,-5-10-14 16,-7-6 9-16,-6-10-19 16,-7 2 17-16,0-6-10 15,-13-2 10-15,-14 3-4 16,-4 6-10-16,-5 4 18 15,5 13-27-15,2 9 30 0,9 4-36 16,9 5-12-16,11 5-161 16,9 8-109-16,10 1-521 15</inkml:trace>
  <inkml:trace contextRef="#ctx0" brushRef="#br0" timeOffset="44088.26">21528 17115 946 0,'0'0'268'0,"0"0"-20"0,0 0-72 15,0 0-61-15,0 0-108 16,0 0 43-16,0 0-43 16,92-12 21-16,-67 12-26 15,-7 0 8-15,-3 0-10 16,-3 0-6-16,-8 0-76 15,-2 0-174-15,-2 3-134 0</inkml:trace>
  <inkml:trace contextRef="#ctx0" brushRef="#br0" timeOffset="44500.42">21516 17138 568 0,'0'0'254'15,"0"0"-13"-15,0 0-45 16,0 0-90-16,-25 106-31 15,27-73-26-15,16-8-41 16,4 2 6-16,0-8-1 16,1-5-1-16,-6-7-2 15,1-7 15-15,-5 0-8 16,-1 0 21-16,-3-18-25 16,-3 0-12-16,2 6 11 15,-4-2-2-15,-2 6 24 0,2 2-20 16,5 6 33-16,3 0-38 15,3 9-18-15,7 18 19 16,1 6-10-16,1 11 7 16,-4 4 2-16,-2 1-18 15,-9 2 21-15,-5-3-29 16,-4-8 37-16,0-5 11 16,-13-1 32-16,-7-13 67 15,0-4-1-15,0-12-17 16,2-5-8-16,5 0-62 15,1 0-1-15,6-10-34 16,4-11 8-16,2-6-15 0,6-17-149 16,14 4-243-16,3 3-437 15</inkml:trace>
  <inkml:trace contextRef="#ctx0" brushRef="#br0" timeOffset="44831.87">21854 17316 753 0,'0'0'556'0,"0"0"-419"0,0 0-55 16,0 0-8-16,0 0 53 15,-4 121-67-15,10-59 13 16,17 5-37-16,6-5 14 16,6-4-25-16,7-12-18 0,4-16 59 15,0-11-53 1,-1-16 6-16,-3-3-2 0,-9-22-13 15,-4-14 5-15,-8-16-6 16,-11-3 4-16,-10-6-2 16,0-3 17-16,-13-3-13 15,-18 5 64-15,-10 8-19 16,-5 6 58-16,-3 12-106 16,0 9 15-16,9 18-9 15,6 9-11-15,13 0-1 16,21 28-96-16,0 2-198 15,4-2-397-15</inkml:trace>
  <inkml:trace contextRef="#ctx0" brushRef="#br0" timeOffset="45249.54">22577 17529 1162 0,'0'0'488'0,"0"0"-280"0,0 0 16 16,0 0-111-16,0 0-83 15,0 0-17-15,0 0 2 16,131-26-30-16,-89 26-39 16,-8 0-230-16,-8 0-991 0</inkml:trace>
  <inkml:trace contextRef="#ctx0" brushRef="#br0" timeOffset="45748.46">23053 17235 312 0,'0'0'250'0,"0"0"-24"15,0 0 24-15,0 0-67 16,0 0-11-16,0 0-6 15,0 0-37-15,0-93 7 16,0 88-51-16,0 1 28 16,0 4-66-16,0 0-2 15,0 0-39-15,0 14 3 16,5 8-3-16,2 14-6 0,1 8 11 16,-1 9 0-16,2 10-22 15,-2 5 25-15,-3 2-28 16,3-7 25-16,-1-13-22 15,4-6 9-15,-2-18-4 16,3-12-64-16,12-14-55 16,-3-4-96-16,-3-18-841 0</inkml:trace>
  <inkml:trace contextRef="#ctx0" brushRef="#br0" timeOffset="46138.31">23377 17209 345 0,'0'0'940'0,"0"0"-670"16,0 0-94-16,0 0 11 16,0 0-106-16,0 0 32 15,-117 44-76-15,105-12 17 16,3 8-32-16,6 9 5 15,3 4 0-15,0 1-26 16,3 1-2-16,16-7 20 16,6-13-34-16,2-9 31 15,6-11-32-15,-2-10 0 16,1-5-11-16,-6-9-13 0,-5-14 14 16,-8 0 18-16,-7-12 16 15,-6 0-27-15,0 3 39 16,-11-3-20-16,-15 11 1 15,-6 7 21-15,-3 12-14 16,2 5-1-16,4 0-7 16,8 18-7-16,10 10-144 15,9-2-185-15,2-3-400 0</inkml:trace>
  <inkml:trace contextRef="#ctx0" brushRef="#br0" timeOffset="46568.45">23586 17241 1113 0,'0'0'210'0,"0"0"-129"0,0 0 96 0,0 0-91 15,0 0-41-15,-18 133-8 16,18-80-36-16,16 1-2 16,-1-6 14-16,6-7-23 15,1-13 24-15,1-7-24 16,3-12 20-16,0-9-5 0,1 0 10 16,-2-9-14-16,-5-8-2 15,-5-10 17-15,-6 0-32 16,-4-8 23-16,-5-7-7 15,0-2 1-15,-7-4 72 16,-10 2-3-16,-6 6 4 16,3 10 27-16,-4 8-45 15,1 8-16-15,1 10-27 16,-1 4-13-16,4 0 0 16,5 14 0-16,10 7-184 15,4-2-68-15,0-3-269 0</inkml:trace>
  <inkml:trace contextRef="#ctx0" brushRef="#br0" timeOffset="46947.45">23931 17209 51 0,'0'0'1146'16,"0"0"-981"-16,0 0-51 16,0 0 38-16,0 0-107 15,-21 124 16-15,21-74-61 16,15 0 7-16,5 3 0 16,3-10-4-16,6-11 17 15,6-9-18-15,3-13-4 0,4-10 19 16,1 0-34-16,-1-22 8 15,-4-10 9-15,-5-9-4 16,-8 1 4-16,-11-6 0 16,-10-2 44-16,-4-1 110 15,-7 10-24-15,-17 3 6 16,-10 4-74-16,-6 14 6 16,-5 6-58-16,-4 10-20 15,-18 4-11-15,14 19-263 16,8-2-813-16</inkml:trace>
  <inkml:trace contextRef="#ctx0" brushRef="#br0" timeOffset="47745.73">24790 17566 1064 0,'0'0'318'0,"0"0"-60"0,0 0 15 0,0 0-75 16,0 0-32-16,0 0-106 16,-22-5 3-16,24 5-34 15,18 0-27-15,14 0 13 16,5 0-1-16,9 0-28 16,4 0 30-16,6 0-32 15,1 0 27-15,-1 0-22 16,-7 0 2-16,-7-3-5 15,-10-1-57-15,-8 2-78 16,-14 2-24-16,-7 0-126 16,-5 0-299-16</inkml:trace>
  <inkml:trace contextRef="#ctx0" brushRef="#br0" timeOffset="48145.82">24828 17351 1151 0,'0'0'361'0,"0"0"-99"0,0 0-8 0,0 0-103 15,0 0-63-15,0 0-40 16,0 0-47-16,100-12-2 16,-42 12 17-16,7 0-41 15,19 0-4-15,-13 0-191 16,-17 0-413-16</inkml:trace>
  <inkml:trace contextRef="#ctx0" brushRef="#br3" timeOffset="50592.78">25164 18557 1577 0,'0'0'312'0,"0"0"-132"0,0 0 16 0,-12-117-15 0,35 75-62 16,29 4-104-16,37 3-11 16,50 14 25-16,50 7-52 15,25 10 40-15,6 4-32 16,-14 0 21-16,-17 0-6 15,0 0 0-15,-4 0 15 0,-9 4-35 16,-20 10 40-16,-35 0-50 16,-32-2 42-16,-25-2-26 15,-6 2-17-15,10-2 0 16,5-3-27-16,8 0-19 16,-6-7 3-16,-2 0-36 15,-5-7 32-15,-4-10-55 16,10-5 20-16,-18 0-154 15,-11 4-269-15</inkml:trace>
  <inkml:trace contextRef="#ctx0" brushRef="#br3" timeOffset="50809.48">28098 17749 1392 0,'0'0'193'0,"0"0"-112"16,0 0-62-16,-5 107 84 16,8-48-23-16,10 3 9 15,0 6-21-15,1-3-30 16,-5-6 3-16,-1-5-34 16,0-14-13-16,5-9 6 15,-3-17-155-15,2-14-726 0</inkml:trace>
  <inkml:trace contextRef="#ctx0" brushRef="#br3" timeOffset="51595.49">28510 17598 1119 0,'0'0'303'0,"0"0"-12"0,0 0-51 0,0 0-116 0,0 0-61 16,0 0-52-16,0 0-10 16,-13 44 14-16,13-4 4 15,0 10-10-15,0 2 19 16,0-2 10-16,7-6-32 16,-3-3 5-16,-2-10 3 15,3-4-27-15,-3-10 32 16,1-6-29-16,1-8 10 15,5-3-83-15,-1-3-268 0,2-11-835 16</inkml:trace>
  <inkml:trace contextRef="#ctx0" brushRef="#br3" timeOffset="51873.76">28582 17531 1234 0,'0'0'210'16,"0"0"-79"-16,0 0-13 15,131-28-38-15,-81 28-64 16,-8 5-4-16,-9 16 2 16,-13 4-11-16,-13 1 12 15,-7 0 11-15,-7-2 40 0,-22-2 66 16,-9 0-20-16,-2 0-47 15,-2-4-21-15,7-2-44 16,6-2 0-16,10 0-32 16,11-6-192-16,6-2-381 0</inkml:trace>
  <inkml:trace contextRef="#ctx0" brushRef="#br3" timeOffset="52077.02">28599 17830 1144 0,'0'0'558'0,"0"0"-291"16,0 0 34-16,0 0-110 15,0 0-100-15,0 0-84 16,0 0-1-16,121 48 12 0,-81-22-33 16,-2-3 30-16,-4-3-13 15,1 0-2-15,11-10-37 16,-5-6-236-16,-3-4-534 0</inkml:trace>
  <inkml:trace contextRef="#ctx0" brushRef="#br3" timeOffset="52440.89">29029 17558 1243 0,'0'0'363'0,"0"0"-63"15,0 0-89-15,0 0-179 16,0 0-5-16,0 0-11 15,-8 138-13-15,12-72 6 16,5-1 8-16,0-4-5 16,2-4-10-16,0-11 17 15,1-12-10-15,-4-10-18 0,1-8 25 16,-4-10-22-16,2-6 6 16,1 0-20-16,-1-14-137 15,2-8-428-15</inkml:trace>
  <inkml:trace contextRef="#ctx0" brushRef="#br3" timeOffset="52807.58">29043 17544 1151 0,'0'0'246'0,"0"0"-54"16,0 0-57-16,0 0-50 0,0 0-75 16,129-49-2-16,-81 49 15 15,-2 18-27-15,-1 13 11 16,-9 0-4-16,-10 6 3 16,-8-7-5-16,-14 2 15 15,-4-6-1-15,-2-3 91 16,-20-6 14-16,-9-3 48 15,-5-6-73-15,-2-4 26 16,0-4-46-16,3 0 8 16,6 0-35-16,6-8-23 0,7-1-5 15,10 4-8 1,4 1-24-16,2 4-8 0,22-4-136 16,11 4-482-16,1-4-908 0</inkml:trace>
  <inkml:trace contextRef="#ctx0" brushRef="#br3" timeOffset="53067.96">29552 17459 1515 0,'0'0'327'16,"0"0"-153"-16,0 0-74 15,0 0-90-15,0 0 21 0,11 121-10 16,-7-68-20-16,-2 5 33 16,0-5-33-16,-2-2 30 15,2-12-14-15,-2-3-20 16,3-9 15-16,-3-13-13 16,2-2 1-16,-2-6 0 15,2-6-117-15,1-2-208 16,-1-10-486-16</inkml:trace>
  <inkml:trace contextRef="#ctx0" brushRef="#br3" timeOffset="53269.73">29436 17517 1378 0,'0'0'367'0,"0"0"-22"15,0 0-60-15,0 0-81 16,0 0-170-16,0 0-15 16,0 0-7-16,127-39-24 15,-56 39-178-15,-9 0-406 16,-4 0-899-16</inkml:trace>
  <inkml:trace contextRef="#ctx0" brushRef="#br3" timeOffset="53507.41">30013 17420 1039 0,'0'0'281'0,"0"0"-65"15,-41 116 72-15,24-54-115 16,-3 10-3-16,2-2-77 16,2-2-18-16,3-2-36 15,2-13-14-15,6-13-7 16,3-13-5-16,2-13-26 15,0-5 34-15,0-9-47 16,0-9-2-16,0-18-202 16,13-48-122-16,1 11-7 15,-1 3-922-15</inkml:trace>
  <inkml:trace contextRef="#ctx0" brushRef="#br3" timeOffset="53683.53">29955 17512 1073 0,'0'0'267'0,"0"0"-1"16,0 0-113-16,0 0-20 15,0 0-30-15,75 112-37 16,-46-62 25-16,3 6-50 16,-1-2 17-16,-4 4-52 15,0-3-6-15,-7-5 15 16,-1-10-15-16,0-4 0 16,-6-14-17-16,0-18-124 15,-6-4-161-15,-3 0-485 0</inkml:trace>
  <inkml:trace contextRef="#ctx0" brushRef="#br3" timeOffset="53873.36">29939 17936 1587 0,'0'0'497'16,"0"0"-199"-16,0 0 52 15,0 0-179-15,0 0-124 16,0 0-26-16,143-3-6 15,-89 3-30-15,2 0-23 16,25 0-142-16,-14 0-514 16,-9-6-981-16</inkml:trace>
  <inkml:trace contextRef="#ctx0" brushRef="#br3" timeOffset="53996.53">30601 17830 1866 0,'0'0'376'0,"0"0"103"0,0 0-252 15,0 0-82-15,0 0-91 16,0 0-48-16,0 0-12 16,-44 9-133-16,30 8-391 0</inkml:trace>
  <inkml:trace contextRef="#ctx0" brushRef="#br0" timeOffset="66410.47">25822 17120 39 0,'0'0'348'0,"0"0"444"0,0 0-637 0,0 0-74 15,0 0 20-15,0 0-20 16,-16-1-18-16,16-3-11 16,-2 4 14-16,2 0 3 15,0-4 5-15,-2 4-22 0,2-5-10 16,0 2-3-16,0 3-12 15,0 0-11-15,0 0-4 16,0 0-5-16,0 0-5 16,-2 0 3-16,2 0-5 15,0 0 0-15,-2 0-7 16,0 0 6-16,-3 8-1 16,-2 9 2-16,-2 6 22 15,-2 5 12-15,2 5 0 16,-2-1-7-16,2-1 10 15,3-4-8-15,3-4-8 16,1 0-12-16,2-2 12 16,0-3 4-16,0 1-3 0,0-2-1 15,9 1-8 1,2-5 4-16,3-3-6 0,1-3 12 16,5-5 8-16,0-2 8 15,4 0-16-15,3 0-6 16,0 0-10-16,-4 0-5 15,-2 0-2-15,-5 0 6 16,-5 0-11-16,-1 0 5 16,-4 0-50-16,1 0-75 15,-3 0-88-15,-2-2-77 16,-2-2-94-16,0-4-414 0</inkml:trace>
  <inkml:trace contextRef="#ctx0" brushRef="#br0" timeOffset="66753.11">25908 17115 924 0,'0'0'295'0,"0"0"-62"0,0 0-13 16,0 0-98-16,0 0-89 15,0 0-16-15,0 0 55 16,0 104 25-16,19-46-1 16,-1 16 21-16,1 8 1 15,0 7 2-15,-4-1 2 0,1-12-6 16,-8-13-10 0,2-17-35-16,-6-17-3 15,1-11-21-15,-3-12 4 0,-2-1 5 16,0-5 9-16,0 0 2 15,0-5-5-15,0-4-31 16,0-10-31-16,0-3-4 16,0-7-151-16,0 0-367 15,0 3-793-15</inkml:trace>
  <inkml:trace contextRef="#ctx0" brushRef="#br0" timeOffset="67598.43">26219 17343 317 0,'0'0'569'0,"0"0"-269"0,0 0-65 0,0 0-76 0,0 0-33 16,0 0-16-16,0 0-16 15,-4-18-33-15,4 4-15 16,-2-2-19-16,2-2-14 15,-4-1-5-15,4 5-8 16,-2-3 8-16,2 7-8 16,0-2 3-16,0 4-3 15,0 2 6-15,0-2-6 16,6-2 7-16,2 2-1 16,1-1-4-16,2 4-3 15,-2 1 1-15,0-1 0 16,-3 0 1-16,-1 5-1 15,0 0 0-15,-1 0 0 0,1 0-1 16,1 0-8-16,3 0 9 16,0 10 1-16,2-1 8 15,0 8-8-15,3-7 0 16,-3 4-1-16,0 1 7 16,-2 4-7-16,-3-1 1 15,1 0-1-15,-5 5 1 16,-2 3 5-16,0 1-5 15,0 4 9-15,-2 10 6 16,-11 3 15-16,-3 5 3 16,1 1 8-16,-1-2-8 15,3-9-8-15,4-7 8 16,0-5 2-16,4-8 8 16,1-6 4-16,2 0-2 15,2-8 0-15,0-1 6 16,0 0 0-16,0 0-7 0,0-1-8 15,11 0 8-15,5 1 15 16,1 1-19-16,5-5-2 16,3 0-24-16,0 0-3 15,-6 0 18-15,2 0 15 16,-7 0-3-16,-6 0-9 16,-1 0-18-16,-5 3-10 15,0-3-5-15,0 0 0 16,-2 0-6-16,4 0-33 15,4 0-93-15,1-3-417 16,-1-12-358-16</inkml:trace>
  <inkml:trace contextRef="#ctx0" brushRef="#br0" timeOffset="67999.47">26622 17191 324 0,'0'0'774'0,"0"0"-508"0,0 0 9 16,0 0-21-16,0 0-84 16,0 0-17-16,0 0-20 15,21 4-77-15,2-4-32 16,6 0-22-16,-2 0 5 15,-4 0-6-15,-3 0 5 16,-7 0-6-16,-1 0-21 16,-6-4-152-16,1 4-149 15,-7-5-201-15</inkml:trace>
  <inkml:trace contextRef="#ctx0" brushRef="#br0" timeOffset="68576.23">26635 17191 684 0,'0'0'240'0,"0"0"-35"16,0 0-76-16,0 0-47 16,0 0-3-16,-8 111-12 15,8-80-19-15,8-2-11 16,6-4-2-16,-1-3 6 0,3-8 32 15,-3-5-6-15,-1-8 6 16,-1 3-5-16,-3-4-7 16,4 0-22-16,-3 0-21 15,-1 0-11-15,4-10 1 16,-3 3-7-16,-1-4 1 16,2 3-1-16,-1-2 0 15,-1 6 0-15,1 0-1 16,3 0 0-16,1 4-1 15,3 0 1-15,3 4-1 16,4 14 0-16,1 8 1 16,3 2-1-16,0 7 1 0,-2-3 0 15,1 4 0-15,-6-2 0 16,-4-2 0-16,-7 0 9 16,-9 3 4-16,0-8 17 15,-7-1 45-15,-15-1 39 16,-5-10 24-16,0-1 0 15,0-5-7-15,-2-9-9 16,4 0-25-16,4 0-20 16,0-5-25-16,6-7-22 15,4 3-17-15,2 4-1 16,2-2-11-16,5 7 0 16,0-3-1-16,2 3-21 15,0-4-91-15,13-4-188 0,10-6-362 16,1 0-628-16</inkml:trace>
  <inkml:trace contextRef="#ctx0" brushRef="#br0" timeOffset="69278.99">27142 17307 681 0,'0'0'296'0,"0"0"-117"0,0 0-34 0,0 0-41 15,0 0-12-15,0 0 2 16,0 0-17-16,0 0-30 15,0 0-13-15,0 0-17 16,0 4-7-16,0 6-4 16,0-2 44-16,0 6 1 15,0 5-8-15,0 2-8 16,6 5-12-16,2 6-5 16,-2 5-6-16,0 2 9 0,1 2-9 15,3 3 7 1,-2-1-1-16,3-2 1 0,3-4-3 15,1-6 5-15,3-1-1 16,2-7 1-16,0-6 19 16,3-7 4-16,1 2-19 15,-2-5-14-15,0-7 14 16,-1 0-13-16,-4 0 3 16,-1 0-7-16,-1-7 1 15,1-9-7-15,-3 2-1 16,-1 0 8-16,-1-4-3 15,-3-4-4-15,0 0-2 16,-6-4 8-16,0-11-7 16,-2 2 7-16,0-13-7 15,0 2-1-15,-7-7 2 0,-6 3-2 16,-2 2 2 0,-6 8-2-16,-1 4 0 0,-5 5 0 15,-2 8 1-15,-4 9 1 16,-1 5 10-16,-3 9 10 15,1 0 6-15,3 5 20 16,6 13-14-16,2 5 3 16,9-2-16-16,5 1-9 15,7 2-3-15,4 2-9 16,0 0-64-16,13-12-440 0</inkml:trace>
  <inkml:trace contextRef="#ctx0" brushRef="#br3" timeOffset="72489.66">2360 8582 354 0,'0'0'140'0,"0"0"-97"0,0 0 490 16,0 0-357-16,0 0-57 15,0 0-14-15,-35 50 20 16,33-46-29-16,-1-2 3 16,0 0-2-16,-1 3-4 15,-2 0-12-15,-3 4-24 16,-5 0-7-16,3 5-10 16,-5 0 13-16,3 1-7 0,-5 3 5 15,1 0-11 1,-6 2-6-16,-1 2-11 0,-5 3-6 15,0-2-1-15,-3 0-10 16,3 3-4-16,0-5-2 16,6 4 7-16,-2-4-6 15,0 4 0-15,0-4 5 16,3 4-5-16,-2-1 1 16,-1-1-2-16,1 3 5 15,1-1-4-15,2-3 0 16,0 2-1-16,3-3 1 15,1 2 0-15,-4 0 0 0,3-2 0 16,-1 1-1-16,-2-2 6 16,4 1-6-16,-3 0 0 15,-1-1-1-15,-3 2 1 16,2 2 1-16,-1-2 0 16,1 0-1-16,2-1 1 15,0 1 0-15,4-2-1 16,1-2 0-16,1 0 0 15,3-3 0-15,0-1 0 16,4-3 10-16,3-3 9 16,-1-4 7-16,5-2 17 15,-2-2 30-15,2 0 9 16,0 0-13-16,0 0-11 0,0 0-27 16,0 0-10-1,-2 0-19-15,2 0-1 0,-2 0 1 16,2 0-1-16,0 0-1 15,0 0-25-15,0 0-160 16,8 0-155-16,6 10-137 16,-3-1-72-16</inkml:trace>
  <inkml:trace contextRef="#ctx0" brushRef="#br3" timeOffset="74739.27">764 15186 811 0,'0'0'280'0,"0"0"-57"0,0 0-72 16,0 0-26-16,0 0-75 15,0 0 14-15,0 0-13 16,-2 14 9-16,2-14 7 15,0 4-17-15,0-4 7 16,0 4-39-16,0 6 20 0,-2-2-22 16,2 10 18-16,0 0-20 15,0 6 29-15,0 2-12 16,0 4-4-16,0-3 2 16,0 4-13-16,2-1 26 15,0 2-36-15,2-4 26 16,1-2-18-16,-2-4 18 15,-1-8-23-15,0-5 3 16,0-5 4-16,-2-3-15 16,0 3 17-16,0-4-16 15,0 0 32-15,0 0-33 16,0 0 30-16,0 0-25 16,0 0 26-16,2 0-13 0,3 0-6 15,1 0 5 1,6 0-16-16,1 0 36 0,5 0-38 15,-1 0 21-15,4-4-15 16,-4 0 9-16,-1 3-14 16,-1-3 6-16,-3-1 9 15,-1 0-14-15,-5 3-2 16,2 2 7-16,-6 0 17 16,-2 0-24-16,2 0 3 15,-2 0 9-15,0-2-6 16,0 2-6-16,0-3 0 15,0 1-32-15,0-14-115 16,-12 2-315-16,1 0-377 0</inkml:trace>
  <inkml:trace contextRef="#ctx0" brushRef="#br3" timeOffset="75703.96">755 15262 886 0,'0'0'248'0,"0"0"-74"0,0 0-33 0,0 0 20 16,0 0-49-16,0 0-37 15,0 0-12-15,-6 0-22 16,6 0 3-16,11 0-43 16,5 0 40-16,3 1-25 15,4 2 11-15,-1 1-26 16,-2-4 14-16,-4 2 1 15,-6-2-15-15,2 0 13 16,-5 0-13-16,-1 0 28 16,-1 0-20-16,-1-9 27 0,-2-2-36 15,-2-1 28 1,0-7-22-16,0 2-3 0,0-1-3 16,-4 0 4-16,-1 4-11 15,1 1 10-15,2 4-16 16,0 1 17-16,0-1-11 15,-1 1 13-15,1 2-6 16,0 0 5-16,2 0-4 16,-3 0-2-16,3 6 8 15,0-4-18-15,0 4 11 16,0 0 0-16,0 0-22 16,0 0 21-16,0 4-12 15,0 4 13-15,10 6 9 0,3 5-9 16,3-2 2-1,3 5 9-15,6 5-6 0,-1 1 4 16,3 4-14 0,0-3 11-16,-2-4 7 0,-1-4-1 15,-2-2-11-15,-1-3-1 16,-6-7 7-16,1 0-14 16,-3-1 18-16,-5-2-22 15,0 2 17-15,-4-4-8 16,-4 0 4-16,0 3-2 15,0-4 0-15,0 8 1 16,-4 1-2-16,-10 1 9 0,1 1-18 16,-1 5 20-1,3 2-20-15,3 5 13 0,-2 2-3 16,1 6 0-16,3 3 1 16,-3 3 5-16,2 4-5 15,0-3-2-15,1-15 10 16,4-3-18-16,2-14 18 15,0 0-4-15,-3-9 5 16,3 0 61-16,-2-4 89 16,0-10-33-16,-2-10-89 15,-1-1-38-15,0-12 9 16,-3 3 2-16,1-2-22 16,1 0 20-16,-2 1-10 15,6 7 1-15,0 10-21 16,2-4-129-16,0 9-142 0,0 1-400 15</inkml:trace>
  <inkml:trace contextRef="#ctx0" brushRef="#br0" timeOffset="78099.57">1270 11203 476 0,'0'0'86'0,"0"0"497"0,0 0-399 16,0 0-58-16,0 0 22 16,0 0-53-16,0 0-31 15,-40-26-4-15,40 26-28 16,0-2 5-16,0 2-22 16,0 0-26-16,0 0 12 15,0 0-2-15,0 7-13 16,0 14 14-16,0 2 13 15,9 8-11-15,0 1-4 16,-3-2 16-16,-2-2-23 16,2-3 23-16,-4-9-28 0,0-4 28 15,0-5-13 1,0-4 0-16,-2-3 4 0,0 0 16 16,0 0-21-16,0-17-9 15,-4-7-118-15,-8-6 17 16,2-4-31-16,-3-2 57 15,-1 0 39-15,3-3 45 16,1 2 10-16,4 2-10 16,4-2 12-16,2 3-11 15,0 1 33-15,2 5-27 16,14 2-11-16,1 6 17 16,4 2-11-16,1 4-1 15,3 4 28-15,-1 7 3 0,2 3 2 16,-1 0-17-1,-2 11-10-15,-4 14 20 0,-5 2-20 16,-5 4 7-16,-7 3-13 16,-2 0 40-16,0-2 1 15,-13-3-11-15,-1-3-2 16,1-3-29-16,4-9 13 16,5-5 6-16,-1-2-23 15,5 3 17-15,0 0-9 16,0 7-4-16,2 2 9 15,12 3 22-15,6 3 0 16,0-1 41-16,2-2-27 16,-1-7 37-16,-2-1-58 15,-5-5 24-15,-3-4-37 0,-5-2 33 16,-2-3 0-16,-4 0 2 16,0 0 8-16,0 0-28 15,0 0 1-15,4 0-11 16,-2 0-32-16,9-27-73 15,-1 4-291-15,2-5-469 0</inkml:trace>
  <inkml:trace contextRef="#ctx0" brushRef="#br0" timeOffset="78533.1">1885 11089 651 0,'0'0'260'0,"0"0"-67"0,0 0-41 0,0 0-46 0,0 0-48 16,0 0 28-16,2-106-64 15,-2 91 34-15,-10 4-25 16,1 0 29-16,-5 8-18 15,-1 3-10-15,-3 0-8 16,-3 0-23-16,2 3 15 16,-1 11-15-16,1 5 37 15,6-1-28-15,0 3 22 0,4 8-24 16,4 2 39 0,3 8 19-16,2 3 4 0,0 4-7 15,5 2-41-15,11-1 21 16,1-8-37-16,6-5 4 15,1-7-1-15,1-11 2 16,-1-6-10-16,-2-6 9 16,3-4-1-16,-3 0-9 15,8-14-62-15,-7-2-169 16,-7-3-143-16</inkml:trace>
  <inkml:trace contextRef="#ctx0" brushRef="#br0" timeOffset="78707.66">1763 11238 1099 0,'0'0'400'16,"0"0"-125"-16,0 0-55 16,0 0-92-16,0 0-35 15,0 0-86-15,0 0-14 16,109-24-14-16,-58 13-185 15,-6-1-279-15</inkml:trace>
  <inkml:trace contextRef="#ctx0" brushRef="#br0" timeOffset="79018.49">2184 11006 1121 0,'0'0'303'16,"0"0"-101"-16,0 0-43 16,0 0-35-16,0 0-27 15,0 0-62-15,0 0-13 16,-85 0-16-16,79 29 51 16,6 7-19-16,0 3 14 15,0 4-40-15,11-2 17 16,9-2-14-16,5-5-13 15,1-8-4-15,4-9 13 0,-1-9-23 16,-4-8-50 0,2 0-49-16,-4-8-94 0,2-27-32 15,-5 3-120-15,-7 3-489 0</inkml:trace>
  <inkml:trace contextRef="#ctx0" brushRef="#br0" timeOffset="79315.64">2371 11117 358 0,'0'0'622'0,"0"0"-415"16,0 0-30-16,0 0-21 15,0 0-51-15,0 0-44 16,0 0-23-16,-46 34 53 16,46-3-33-16,6 4 8 15,14-3-60-15,7 0 21 16,4-8-19-16,2-6 3 16,4-8-11-16,0-10 13 15,-3 0-1-15,-3-5-11 0,-9-18-2 16,-7-5 2-16,-5-3-16 15,-8-6 23-15,-2-1-16 16,0 0 16-16,-16 1-7 16,-9 2 16-16,-4 4-3 15,-6 5 27-15,-1 8-34 16,-1 11 1-16,3 4 8 16,8 3-32-16,7 5 11 15,19 15-10-15,0-4-261 16,14-4-292-16</inkml:trace>
  <inkml:trace contextRef="#ctx0" brushRef="#br0" timeOffset="79881.04">2764 11044 95 0,'0'0'923'0,"0"0"-748"0,0 0-19 0,0 0-8 0,-7 127-75 15,7-91-8-15,0-3-65 16,0-4 11-16,7-9 0 16,-3-9-6-16,0-7-5 15,1-4-26-15,-2 0 17 0,-3-20-123 16,0-7-34-16,0-25-75 15,0-5-148-15,0 5-272 16,0 0 632-16,0 29 29 16,0 3 216-16,0 2-35 15,6-3-39-15,9 5-20 16,3 9-13-16,5 4 10 16,1 3-38-16,3 0 1 15,-3 17-26-15,-1 5 23 16,-8 2-37-16,-5 2 11 15,-8 4 23-15,-2 0-14 16,-8 4 50-16,-11-2-38 16,-4-3 35-16,3-8-78 15,5-5 13-15,1-7-38 0,7-4 43 16,5-3-2-16,0-2-1 16,2 0 20-16,0 0-49 15,0 2-17-15,0 1 10 16,11 2-20-16,9 1 19 15,3 2-17-15,4 0 8 16,2 0-27-16,8-6-111 16,-8-2-167-16,-6 0-785 0</inkml:trace>
  <inkml:trace contextRef="#ctx0" brushRef="#br0" timeOffset="80057.53">3116 11001 367 0,'0'0'732'0,"0"0"-622"0,0 0 23 0,0 0-25 0,0 0-57 16,11 130-27-16,-2-93-18 16,2-5-12-16,0-6-66 15,-2-9-105-15,-2-11-443 0</inkml:trace>
  <inkml:trace contextRef="#ctx0" brushRef="#br0" timeOffset="80332.37">3176 10994 590 0,'0'0'203'0,"0"0"-24"15,0 0-93-15,0 0-17 16,0 0-47-16,134 89 8 15,-101-59 99-15,-2 2 38 16,-4-2-102-16,-11 2-15 16,-9 0 36-16,-7 1-28 15,0-5 43-15,-21-5-15 16,-3-4 31-16,-3-7-42 16,1-8 12-16,3-4-66 15,5 0 17-15,7-4-38 0,9-22-3 16,2 3-329-1,0 2-871-15</inkml:trace>
  <inkml:trace contextRef="#ctx0" brushRef="#br0" timeOffset="80714.85">3548 11354 456 0,'0'0'733'0,"0"0"-448"15,0 0-114-15,0 0-52 16,0 0-50-16,0 0-50 16,3-135-9-16,-3 98 9 15,0 0-35-15,-3 2 29 16,3 6-26-16,0 5 25 0,0 4-12 16,0 8 4-16,0 5-2 15,7 7-4-15,4 0-7 16,3 12-10-16,4 15 24 15,1 5-17-15,4 1 5 16,2 6 6-16,-1-3-43 16,-2-2-8-16,0-5 39 15,-7-5 5-15,-5-7 1 16,-10-3 13-16,0-4-6 16,-6-3 1-16,-19-4 52 15,-2-3-18-15,0 0 19 16,2 0-22-16,3-17-32 0,7-4-24 15,6 1-455-15</inkml:trace>
  <inkml:trace contextRef="#ctx0" brushRef="#br0" timeOffset="81232.18">3849 11277 667 0,'0'0'321'0,"0"0"-104"16,0 0-69-16,0 0-47 16,0 0-40-16,0 0 60 15,0 0-10-15,-2 42-43 0,-14-61-67 16,1-9 27-16,1-5-28 16,6-5 10-16,5 2-6 15,3 0 2-15,0 4-12 16,7 4 12-16,9 6-22 15,1 4 26-15,4 6-20 16,3 6 14-16,0 6-4 16,3 0 0-16,0 6 0 15,-3 12-7-15,1 2 14 16,-4 0-20-16,-6 2 13 16,-9-2-13-16,-4 2 20 15,-2 2-17-15,-6 0 20 16,-17-2-4-16,-4 0 13 15,4-4-10-15,2-4-9 16,3-4 11-16,9 1-21 0,3-3 20 16,4 1-20-16,2 1 20 15,0 0-4-15,8 1 4 16,11 0 30-16,5 0 0 16,0-4-23-16,3 1 13 15,2-1-29-15,2-4 29 16,-2-1-19-16,0-2-19 15,-4 0 9-15,-3 0-2 16,-6 0-200-16,-5-5-472 0</inkml:trace>
  <inkml:trace contextRef="#ctx0" brushRef="#br0" timeOffset="81697.74">4451 11281 540 0,'0'0'263'0,"0"0"-25"0,0 0-93 0,0 0-42 0,0 0-58 15,0 0 8-15,0 0-38 16,42 42 28-16,-33-42-28 15,1 0 11-15,-2-5-26 16,-3-3 17-16,-3-1-8 16,-2 4-8-16,0 1 44 15,0 1-8-15,0 3 41 16,-7 0-56-16,1 0 7 0,-2 0-23 16,8 0 7-1,0 0-13-15,0 0-89 0,0 0-145 16,0-2-731-16</inkml:trace>
  <inkml:trace contextRef="#ctx0" brushRef="#br0" timeOffset="81981.67">4431 11052 973 0,'0'0'307'16,"0"0"-139"-16,0 0-12 16,0 0-69-16,0 0 2 15,0 0-59-15,0 0 19 0,47 51-21 16,-27-53 25-16,-2-14-28 16,-5 0 13-16,-1-5 6 15,-8 5-12-15,-4 2-9 16,0 9-9-16,0 5-28 15,-16 0 3-15,-3 14-186 16,2 0-732-16</inkml:trace>
  <inkml:trace contextRef="#ctx0" brushRef="#br2" timeOffset="97060.79">13182 10880 947 0,'0'0'191'0,"0"0"-109"16,0 0-18-16,0 0 126 0,0 0-120 15,0 0 23 1,0-26-20-16,0 23 30 0,0 3-60 16,0 0 17-16,0 0-32 15,0 0 28-15,0 0 9 16,0 0-32-16,0 0-8 15,0 5-14-15,0 11 37 16,0 6-26-16,0 9 38 16,0 4-14-16,0 6 19 15,0 1-41-15,3-4-5 16,1-4 2-16,1-6-19 16,0-3-4-16,-1-6 24 0,0-5-28 15,-2-1 15 1,0-4 5-16,-2-6-13 0,0 0 30 15,3-1-1-15,-3-2-30 16,0 0 11-16,0 0 5 16,0 0 3-16,0 0-8 15,0 0-1-15,2 0 3 16,0 2-2-16,3 0 4 16,0 1-6-16,1-3 18 15,5 0-21-15,3 0 26 16,-1 0-21-16,5 0-5 15,-3 0 12-15,3-5-36 16,-3 3 33-16,-1 2-15 16,1-2 0-16,-3 2 15 15,1-3-30-15,-4 0 31 0,0-1-38 16,-2 2 25-16,-3 0-9 16,-2 2-81-16,-2-1-75 15,0-2-299-15,0-1-291 0</inkml:trace>
  <inkml:trace contextRef="#ctx0" brushRef="#br2" timeOffset="97484.28">13216 10882 416 0,'0'0'676'0,"0"0"-396"0,0 0-74 16,0 0 4-16,0 0-81 16,0 0-51-16,0 0-17 15,2-17-38-15,14 17 22 16,4 0-45-16,4 0 47 16,1 7-38-16,2-2 10 0,-3-2-12 15,1-1 2-15,-5 1-3 16,-4-2-5-16,-3-1-2 15,-4 2-73-15,0-2-61 16,-5 0-213-16,0 0-571 0</inkml:trace>
  <inkml:trace contextRef="#ctx0" brushRef="#br2" timeOffset="97781.04">13452 10732 462 0,'0'0'523'0,"0"0"-309"16,0 0-17-16,0 0-55 15,0 0-60-15,0 0-3 16,0 0-40-16,0 110 30 15,0-89-53-15,0-6 9 16,2-1-25-16,1-4 20 16,-3-3-13-16,0-4-7 15,0-3 0-15,2 0-135 16,0 0-25-16,1-8-493 0</inkml:trace>
  <inkml:trace contextRef="#ctx0" brushRef="#br2" timeOffset="98463.56">13468 10708 863 0,'0'0'331'16,"0"0"-126"-16,0 0-68 16,0 0-86-16,0 0 32 15,0 0-32-15,0 0 26 16,20 41-56-16,-4-20 11 15,1-1-26-15,1 0 1 16,3 0 2-16,-4 1-2 16,3 2-14-16,3-3 16 0,1-2-21 15,3 0 24-15,2-2-24 16,0-2 21-16,-5 1-9 16,-1-1 3-16,-4 0 3 15,-3 0-12-15,-5-1 13 16,-3 1-22-16,-6-1 15 15,-2 1-10-15,0 0 19 16,-2 2-9-16,-10 2 0 16,-3-1 1-16,1 6 5 15,-1-2 1-15,-1 6-14 0,-2-1 14 16,2 2-14 0,1 3 16-16,-1-4-10 0,1 0 2 15,-1-4 26-15,1 1-2 16,-1 1-19-16,3-6-2 15,-1 2 6-15,3-5-20 16,1-2 29-16,2-2-25 16,1-2 12-16,3-2 24 15,0-4-8-15,-1 0 5 16,2 0 8-16,1-4-16 16,2 0 14-16,0 0-32 15,0 0 102-15,0-7-70 16,0-8-14-16,0-5-9 15,0-4-5-15,0-3 4 16,0 0-8-16,0-2-2 0,0 2 12 16,-2-2-28-1,0 4 27-15,-5 0-28 0,3 3 35 16,0 7-25-16,-1 0 10 16,2 7-2-16,1 4 0 15,0 4 0-15,0 0-17 16,2 6-150-16,0 10-101 15,0 0-906-15</inkml:trace>
  <inkml:trace contextRef="#ctx0" brushRef="#br3" timeOffset="103487.36">21867 13312 137 0,'0'0'400'0,"0"0"-198"0,0 0-87 0,0 0 47 16,0 0-78-16,0 0-26 16,0-5-16-16,0 5 9 15,0-2 11-15,0 2-23 16,0-3 35-16,0 3-29 16,0 0 23-16,0 0-40 15,0 0 14-15,0 0-36 16,0 0 7-16,0 7 3 15,0 7-9-15,0 4 40 16,0 4-16-16,5 2 34 0,0 2-47 16,-1-2 29-1,-2 1-28-15,-2-4 20 0,0-3-12 16,0-2 4-16,0-4 16 16,0-4-47-16,0-4 10 15,2-2 5-15,-2-2-8 16,0 0 5-16,0 0-20 15,0 0 19-15,0 0-22 16,0 3-34-16,0 0-230 16,-6 2-100-16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9-10T14:42:05.81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800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2327 4368 199 0,'0'0'155'0,"0"0"-92"0,0 0-60 16,0 0-6-16,-29 18 16 16,25-15-26-16,-2 1 22 15,4-2-11-15,-2 1 4 0,2-3 8 16,0 0 19-16,2 0-29 16,-3 0 38-16,3 0-37 15,0 0 46-15,0 0-47 16,0 0 64-16,0 0 4 15,0-3 40-15,0 3 0 16,0 0 5-16,0 0 16 16,0 0-67-16,0 0 9 15,0 0-55-15,0 0-13 16,0 0 18-16,0 0-15 16,0 0 7-16,5 0 23 15,3 0 36-15,6 0-42 16,-1 0 27-16,6 0-51 0,-2 0 37 15,3 0-27-15,3 0-19 16,-1-2 19-16,0 0-1 16,0 2-6-16,1 0-2 15,0 0-10-15,-4 0 26 16,1 0-46-16,1 2 40 16,0 5-41-16,2-2 43 15,-1-1-31-15,0 0 22 16,1 0-10-16,1-1 7 15,3-3 12-15,0 0-38 16,0 0 38-16,2 0-48 16,0 0 48-16,-1 0-38 15,4 0 37-15,1 0-18 16,3 0 4-16,2-7-1 16,1 1-6-16,6-1 28 0,-3 2-50 15,-1-1 50-15,-1 5-51 16,-2-1 42-16,-5 2-32 15,0 0 24-15,-4 0-8 16,-4 0 6-16,0 0 13 16,-3 0-38-16,0 2 38 15,5-2-52-15,0 1 62 16,0-1-48-16,4 0 38 16,2 0-10-16,3 0-1 15,2 0-7-15,2 0 11 16,-2 0 7-16,1-1-38 15,2-1 42-15,-3 2-45 0,0-3 34 16,-3 3-24-16,2 0 20 16,-4-2-8-1,0 2 4-15,3 0 14 0,-1-2-36 16,-1 0 40-16,1 0-45 16,-1 1 49-16,-2-2-45 15,1 3 38-15,-2-3-9 16,0 2 0-16,5-1-1 15,-1 0 9-15,5-2-1 16,1 0-34-16,-1 3 47 16,2-4-34-16,1 3 26 15,-4 0-40-15,1 2 36 16,-1 0-11-16,-6 0 6 0,-4 0 1 16,0 0-28-1,-2 0 41-15,2 0-54 0,-3 0 54 16,3 0-54-16,0 0 54 15,0 0-27-15,2 0 1 16,-2 0-1-16,0 0 12 16,-2 0 8-16,-2 0-40 15,-3 0 40-15,-2 6-52 16,0 0 48-16,3 0-32 16,-2-2 31-16,0-3-15 15,1 2 3-15,-1 0 13 16,-2-3-32-16,1 1 45 15,1-1-61-15,-4 0 52 16,6 0-49-16,-6 0 55 16,5 2-26-16,-1 0 0 15,1 0 0-15,2 0 6 0,3-2 16 16,2 0-44-16,0 0 44 16,2 0-47-16,0 0 40 15,-2 0-30-15,-2 0 25 16,0 0-10-16,0 0 9 15,0 0-2-15,2 0-14 16,0 0 26-16,2 0-45 16,0 0 46-16,3 0-45 15,-1 0 50-15,5 0-23 16,1 0-2-16,2 0 14 16,-3-2-3-16,-5 0 6 15,-2 2-34-15,-6 0 36 0,-2 0-46 16,-2 0 48-16,2 0-42 15,2 0 42-15,1 0-17 16,3 0 13-16,5 0-17 16,-1 0 7-16,5 0 15 15,-1 0-44-15,2 0 44 16,-3 0-50-16,-5 0 43 16,-2 0-24-16,-2 0 18 15,-1 0-3-15,1 0 13 16,1 0-10-16,5 0 10 15,0 0 2-15,2 0-7 16,1 0 13-16,1 0-54 0,4 0 54 16,-1 0-27-1,2 0 1-15,1 0-1 0,1 0 0 16,-1 0 27-16,1 0-54 16,-2 4 51-16,1-1-51 15,-3-3 48-15,0 2-37 16,-2-2 32-16,0 0-13 15,0 0 9-15,-1 0 4 16,0 0-32-16,-2 0 41 16,3 0-41-16,-3 0 42 15,1 0-52-15,0 0 52 16,0 0-26-16,-1 0 5 16,-1 0-4-16,-1 0-2 15,-2 7 25-15,0-2-49 16,1 2 50-16,3-2-55 0,4-4 51 15,3-1-42-15,0 0 38 16,-2 0-17-16,0 0 7 16,-9 0 12-16,-2 0-38 15,-6 3 38-15,-4 1-62 16,2-3 61-16,-1 3-40 16,-3-2 44-16,6 1-19 15,2-1-3-15,2-2 0 16,4 0 5-16,4 0 17 15,1 0-44-15,1 0 41 16,0 0-54-16,-2 0 52 16,-3 0-34-16,-1 0 33 15,-2 0-16-15,2 0 6 0,-2 0 9 16,2 0-30-16,0 0 30 16,1 0-51-16,1 0 60 15,0 0-52-15,3 0 48 16,1 0-20-16,2 0 0 15,-1 0 0-15,-1 0 0 16,1 0 24-16,1 0-49 16,-2 0 50-16,3 0-60 15,-2 0 55-15,0 0-40 16,2 0 33-16,0 0-13 16,1 0 7-16,-1 0 7 15,2 0-28-15,-2 2 32 0,-2-1-53 16,-3 1 52-1,-1 0-45-15,-5 0 50 0,-2 0-23 16,-3 1 1-16,-1-3 0 16,-1 2 3-16,0-2 18 15,5 0-42-15,0 0 44 16,2 0-56-16,2 0 52 16,2 0-38-16,1 0 28 15,-1 0-9-15,0 0 4 16,-1 0 8-16,-1 0-24 15,-4 0 34-15,-3 0-57 16,1 0 50-16,-2 0-46 16,2 0 56-16,2 0-31 0,2 0 12 15,0 0-6 1,3 0 0-16,-3 0 18 0,0 1-38 16,-3 1 40-16,1 0-54 15,0 1 57-15,-2-1-46 16,-1-2 42-16,0 0-19 15,1 0 4-15,0 0 4 16,-1 0-16-16,0 0 33 16,-1 0-56-16,1 0 45 15,-1-2-47-15,-1-3 58 16,0 3-35-16,-4 2 19 16,-3 0-9-16,-1 0 0 15,-1 0 16-15,-1 0-34 16,1 0 36-16,2 0-55 15,3 0 62-15,3 0-50 0,0 0 49 16,2 0-24-16,-3-1 1 16,1-4 7-16,-4 1-16 15,1 2 36-15,-3-1-57 16,1-1 66-16,-1 1-52 16,2-1 30-16,-2 2-3 15,-1 1-2-15,-1 1 0 16,0 0 1-16,-4 0 8 15,0 0-38-15,-1 0 42 16,0 0-54-16,0 0 58 16,-1 0-54-16,-1 0 54 15,2 1-45-15,-4 3 18 16,-4-2-183-16,0 3-190 16,0-5-1088-16</inkml:trace>
  <inkml:trace contextRef="#ctx0" brushRef="#br0" timeOffset="1349.37">2144 5185 274 0,'0'0'726'0,"0"0"-516"0,0 0-21 0,0 0-61 16,0 0 29-16,0 0-16 0,0 0-70 15,-5 6 25-15,5-6-65 16,0 0 55-16,0 0-71 16,3 0-12-16,8 0 20 15,7 0-18-15,6 0-3 16,3 0 4-16,2 0 2 15,2 0 15-15,2 0-46 16,1 0 46-16,2 0-54 16,0 0 52-16,-1 0-42 15,1 0 39-15,1 0-18 16,2 0 7-16,-1 0 7 16,-3 0-28-16,3 0 40 15,-5 0-59-15,4 0 57 0,0 0-57 16,1 5 63-1,2-5-31-15,3 2 2 0,1-2-1 16,3 0 4-16,-3 0 21 16,-1 0-50-16,-3 0 50 15,-5 0-60-15,-1 0 57 16,-5 0-44-16,-5 0 38 16,-3 0-16-16,-4 0 7 15,-5 0 2-15,-6 0-15 16,-1 0 34-16,-3 0-5 15,-2-2-1-15,0 2-9 16,0 0 11-16,0 0-32 0,0 0 8 16,0 0-121-16,0 3-196 15,0 1-702-15</inkml:trace>
  <inkml:trace contextRef="#ctx0" brushRef="#br1" timeOffset="16984.11">4687 5107 155 0,'0'0'216'0,"0"0"-112"0,0 0-64 0,0 0-15 16,0 0 9-16,0 0-5 15,0 0 23-15,-2 0 90 0,0 0 21 16,0 0-66-16,2 0-9 15,0 0-58-15,0 0 17 16,0 0-17-16,0 0-30 16,0 0 18-16,0 0-18 15,0 0 36-15,0 0-27 16,0 0-2-16,0 0 8 16,0 0-10-16,0 0-3 15,8 0-2-15,8 0 22 16,2 0-22-16,4 0 15 15,5 0 3-15,2 0 7 16,0 0 1-16,0 0-4 16,0 0-13-16,0 0 1 0,0 0 7 15,2 0-15-15,0-3-2 16,3 0 17-16,-1-1-30 16,3-1 35-16,0 2-41 15,-3-1 38-15,1 4-18 16,-3 0-1-16,-2 0 1 15,0 0 4-15,0 0 8 16,0 0-26-16,2 0 26 16,0 0-31-16,1 0 31 15,-1-4-26-15,2 2 21 16,0 1-8-16,-1-4 5 16,-3 3 4-16,-3 0-18 15,-1 2 25-15,-5 0-36 0,0 0 27 16,0 0-23-1,2 0 24-15,1 4-10 0,3-2 4 16,3 2-2-16,3-2 5 16,-1-2 6-16,0 2-22 15,-4-2 22-15,0 2-33 16,-3-2 35-16,-2 2-26 16,-2 0 26-16,-1 1-13 15,-4 0 0-15,1 1 0 16,1-2-2-16,1 1 16 15,2 0-32-15,7-3 36 16,-1 0-39-16,6 0 37 0,-1 0-30 16,0 0 27-1,-2 0-13-15,-4 0 0 0,-3 0 6 16,-5 0-15-16,0 0 18 16,-2 0-37-16,1 2 42 15,3 0-28-15,2 0 28 16,1 0-8-16,-1-2-6 15,0 2 1-15,-3-2-2 16,0 0 15-16,0 0-28 16,0 2 21-16,-1 0-26 15,-1 1 31-15,2-3-24 16,2 1 18-16,0-1-6 16,4 0 4-16,5 0 9 15,0 0-26-15,5 0 28 16,0 0-40-16,-3 0 37 0,-2 0-27 15,-3 0 25-15,1 0-10 16,-5 0 0-16,-1 0 0 16,-2 0 1-16,-1 0 14 15,3 0-30-15,-2 0 31 16,6 0-37-16,0 0 34 16,4-4-26-16,4-2 26 15,3 0-13-15,1 1 4 16,2 5 5-16,-4-3-18 15,-1 3 19-15,-5 0-33 16,-2 0 33-16,-1 0-27 16,0 0 30-16,-1 0-14 15,2 0 2-15,0 0 4 0,2 0-3 16,-2 0 11-16,2 0-26 16,-5 0 26-16,-2 0-34 15,-2 0 33-15,1 0-24 16,-2 0 22-16,2 0-10 15,-1 0 2-15,-1 0 4 16,4 0-12-16,2 0 23 16,1 0-40-16,3 0 36 15,0 0-30-15,3 0 33 16,-1 0-22-16,-2-2 12 16,0-2-6-16,-8 1 0 15,0 3 11-15,-3 0-22 0,-5 0 22 16,1 0-38-16,1 0 43 15,-2 0-32-15,1 0 27 16,1 0-11-16,1 0 1 16,-1 0-1-16,1 0 0 15,-1 0 16-15,1 0-32 16,1 0 32-16,-2 0-39 16,1 0 38-16,-3 0-30 15,3 0 25-15,-1 0-10 16,3 0 3-16,2 0 7 15,0 0-20-15,2 0 20 16,-2 0-39-16,-2 0 44 16,-1 0-30-16,2 0 30 15,-3 3-16-15,-3 1 1 16,3-2 0-16,-3 1 0 0,3 2 16 16,-3-1-34-1,2 0 27-15,-1 3-26 0,1-4 27 16,1 3-20-16,2-1 15 15,-1 0-5-15,4 2 2 16,-4 0 5-16,1 2-14 16,-3-4 13-16,-1 1-32 15,1-1 31-15,-1-2-18 16,-1-1 25-16,1 0-13 16,1-2 1-16,-1 0 0 15,1 0 6-15,1 0 4 16,-3 0-20-16,3 0 20 15,0 0-33-15,-3 2 30 0,3-2-14 16,0 3 6 0,-1-1 1-16,-1-2 3 0,1 2 5 15,-1-2-16-15,-4 0 19 16,1 0-35-16,3 0 42 16,-1 0-36-16,1 0 31 15,1 0-14-15,-1 0 2 16,-1 0-1-16,0 0 0 15,-1 0 10-15,1 0-22 16,1 0 24-16,-1 0-31 16,0 0 29-16,3 0-20 15,-3 0 17-15,0 0-7 16,-2 0 9-16,-1 0-8 16,-4 0-2-16,3 0 10 15,0 0-26-15,2 0 22 0,2 0-25 16,3 0 38-16,-1 0-20 15,1 0 4-15,2 0-2 16,-4 0 5-16,-1 0 6 16,-2-2-22-16,0 2 20 15,-4 0-32-15,2 0 34 16,-2 0-22-16,-3 0 17 16,3 0-6-16,-3 0 1 15,2 0-1-15,2 0 16 16,0 0-9-16,-1 0 3 15,-1 0 6-15,2 0 10 16,-4 0-18-16,3 0 5 0,-5 0-5 16,2 0-2-16,0 0-6 15,2 0-17-15,0 0-91 16,-4 0-275-16</inkml:trace>
  <inkml:trace contextRef="#ctx0" brushRef="#br2" timeOffset="40411.62">1744 13075 598 0,'0'0'175'0,"0"0"-82"16,0 0 282-16,0 0-115 0,0 0-131 15,-25-9-30-15,17 5-37 16,2 0 22-16,1 1-15 16,1 3 38-16,2 0-50 15,2 0-18-15,0 0-25 16,0 0-5-16,0 0-18 15,0 11-14-15,0 12 8 16,0 9 28-16,0 6-27 16,0 1 25-16,0 3-11 15,0-2 3-15,0-4 3 0,0-3-12 16,0-5 12 0,4-6-22-16,0-3 31 0,1-2-30 15,-3-5 30-15,2-4-5 16,-1-4-9-16,2-1 12 15,-1-3 20-15,2 0-13 16,5 0 32-16,5 0-25 16,3 0 14-16,0 0-33 15,-1 0-16-15,0 0 14 16,-2 0-19-16,-1 0 10 16,-4 0-117-16,0 0-91 15,-2 0-62-15,-2 0-58 16,-7 0-519-16</inkml:trace>
  <inkml:trace contextRef="#ctx0" brushRef="#br2" timeOffset="40610.37">1665 13329 998 0,'0'0'279'0,"0"0"11"0,0 0-77 0,0 0-100 0,0 0-66 0,0 0-31 15,0 0-28-15,27-18 27 16,2 16-30-16,0 2-21 16,-2-2-17-16,6-3-125 15,-11 0-88-15,-2-1-282 0</inkml:trace>
  <inkml:trace contextRef="#ctx0" brushRef="#br2" timeOffset="40826.69">1629 13126 1060 0,'0'0'309'16,"0"0"-75"-16,0 0-67 16,0 0-62-16,0 0-85 15,0 0-20-15,0 0 14 16,76-51-35-16,-43 51-33 15,2 0-83-15,13 0-147 0,-13 0-221 16,-6 0-113-16</inkml:trace>
  <inkml:trace contextRef="#ctx0" brushRef="#br2" timeOffset="40976.9">1952 13110 18 0,'0'0'327'0,"0"0"-83"16,0 0-48-16,0 0-30 15,0 0-37-15,33 130-34 16,-23-95-53-16,-2-3-14 15,1-2-27-15,3-4 5 16,-3-2 9-16,-1-7-30 16,-1-3-18-16,2 1-74 15,-4-5-125-15,-1-6-409 0</inkml:trace>
  <inkml:trace contextRef="#ctx0" brushRef="#br2" timeOffset="41308.83">2037 13203 1008 0,'0'0'259'15,"0"0"-111"-15,0 0-70 16,0 0-22-16,0 0-43 16,0 0-13-16,0 0 0 15,87-89 2-15,-56 103-10 16,0 10 8-16,3 6-8 15,-5 5 16-15,-5 2-16 16,-3 2 18-16,-10-1-4 16,-7-2 17-16,-4-4-3 15,0-6 49-15,-11-4 8 0,-7-7 71 16,3-6-34-16,-4-4 37 16,7-5-69-16,0 0 6 15,3-3-55-15,5-8-11 16,4-6-22-16,6-7-104 15,17 4-222-15,-2 0-335 0</inkml:trace>
  <inkml:trace contextRef="#ctx0" brushRef="#br2" timeOffset="41727.49">2467 13488 707 0,'0'0'413'0,"0"0"-149"15,0 0-52-15,0 0-88 16,0 0-50-16,0 0-53 16,-11-111-12-16,11 77-9 15,0 0 0-15,0-3-1 16,0 5-47-16,0 2-18 16,7 4 1-16,1 6-42 15,4 4 33-15,1 8 15 16,1 6 37-16,3 2-36 15,6 2 58-15,4 17-10 16,-1 6 3-16,3 5 8 16,0 7-1-16,-2 0 4 0,-5 0-4 15,-4-2 0 1,-9-4 0-16,-7-4 9 0,-2-4 17 16,-4-5 98-16,-17-4-1 15,-3-6 54-15,-5-4 4 16,0-4-43-16,3 0-68 15,1 0-39-15,7-6-1 16,7-2-12-16,9-1-36 16,2-3-65-16,8 3-222 15,11-2-553-15</inkml:trace>
  <inkml:trace contextRef="#ctx0" brushRef="#br2" timeOffset="42125.65">2924 13525 884 0,'0'0'341'0,"0"0"-163"0,0 0 7 0,0 0-7 15,0 0-118-15,0 0-26 16,-80-133-33-16,68 94 14 15,6-2-3-15,2 4-24 16,4 1 18-16,0 4-18 16,0 4-14-16,20 3-15 15,2 4-1-15,7 9-5 0,4 5 46 16,3 7-21 0,0 0 6-16,2 10 23 0,-5 13-16 15,-4 6 15-15,-6 3-6 16,-8 4 18-16,-11 0-7 15,-4 0 29-15,0-1-5 16,-11-3 63-16,-11-6-50 16,-5-5 69-16,-4-8-46 15,-1-6 7-15,1-7-57 16,-11-7-21-16,9-15-171 16,6-8-1583-16</inkml:trace>
  <inkml:trace contextRef="#ctx0" brushRef="#br2" timeOffset="42709.24">3503 13221 403 0,'0'0'179'0,"0"0"-74"0,0 0 57 15,0 0 95-15,0 0-68 0,0 0 2 16,0 0 13 0,-13-57-58-16,11 57-52 0,2 0-81 15,0 0-6-15,0 0-6 16,0 18-2-16,0 12 2 16,0 9 1-16,9 7 4 15,-3 3-5-15,4 2-2 16,-4-5 13-16,-1-8-24 15,1-8 5-15,-2-12 1 16,4-8-112-16,-4-10-33 16,1 0-41-16,-3-8-17 0</inkml:trace>
  <inkml:trace contextRef="#ctx0" brushRef="#br2" timeOffset="42957.62">3480 13191 215 0,'0'0'395'0,"0"0"-213"15,0 0-66-15,0 0-45 16,0 0 2-16,0 0-39 16,0 0 38-16,133-83-27 15,-102 103 24-15,-4 8-32 16,-9 2 45-16,-11 5 18 16,-7-3 5-16,0-1 47 15,-21-3-43-15,-6-3 61 16,3-7-73-16,2-8-7 15,6-6-81-15,3-4 31 16,6 0-31-16,7-20-9 16,0-6-267-16,7 0-342 0</inkml:trace>
  <inkml:trace contextRef="#ctx0" brushRef="#br2" timeOffset="43407.16">3903 13297 411 0,'0'0'244'15,"0"0"-81"-15,0 0-31 16,0 0-24-16,0 0-21 16,0 0-77-16,-9 104 31 15,2-104-27-15,-2 0 92 16,-4 0-73-16,0-18-1 0,2-8-32 15,1-5-1-15,6-2-33 16,4-4-34-16,0 3 29 16,0 5-45-16,11 2 64 15,9 9 2-15,0 3 18 16,0 12 0-16,2 3 7 16,-1 0 28-16,-4 10-15 15,-3 9 42-15,-5 6-31 16,-5 5 63-16,-4 0-27 15,0 5 14-15,0-3-27 0,0-2 25 16,0-2-24 0,0-2-27-16,6-6 11 0,4-2-24 15,1-4 15-15,3-4-16 16,1-2-17-16,3-4 16 16,4-4-26-16,16-4 7 15,-7-14-168-15,-2-2-151 0</inkml:trace>
  <inkml:trace contextRef="#ctx0" brushRef="#br2" timeOffset="43675.45">4206 13263 901 0,'0'0'241'16,"0"0"-114"-16,0 0-16 0,0 0 15 16,0 0-96-1,-7 120 34-15,27-90-43 0,7-4 27 16,2-8-22-16,2-8-4 15,-2-10 4-15,0 0-25 16,-4-5 24-16,-8-14-23 16,-1-6 60-16,-9-6-32 15,-5-3 22-15,-2-3-41 16,-4 5 56-16,-19 2-19 16,-2 6-27-16,-1 11-14 15,0 6 9-15,-1 7-32 16,6 0-45-16,5 19-40 15,10 1-132-15,6-4-130 0</inkml:trace>
  <inkml:trace contextRef="#ctx0" brushRef="#br2" timeOffset="44192.1">4533 13384 666 0,'0'0'273'0,"0"0"-87"16,0 0 13-16,0 0-49 15,0 0-10-15,0 0-4 16,0 0-88-16,-6-24-36 16,1-2 1-16,3-6-24 15,0 1 13-15,2 0-4 16,0 5-49-16,0 8 51 15,0 6-28-15,9 8-16 0,5 4 6 16,3 2 14-16,3 19 15 16,5 2 2-16,2 2-11 15,1-5 34-15,-1-7-23 16,0-4 7-16,-3-5-7 16,-1-4-11-16,-8 0-30 15,1-14 19-15,-5-6-1 16,-2-3 21-16,2 0 2 15,-4 0-4-15,-1 8 22 16,-1 2 0-16,-3 9 66 0,3 4-10 16,-1 9-45-1,3 18 49-15,1 12 36 0,2 4-63 16,-1 6 45-16,1 1-70 16,4-6 24-16,1-5-42 15,6-8-2-15,12-9-16 16,-4-10-203-16,-2-8-381 0</inkml:trace>
  <inkml:trace contextRef="#ctx0" brushRef="#br2" timeOffset="44458.39">5289 13479 603 0,'0'0'190'0,"0"0"76"0,0 0-24 0,0 0 22 16,0 0-91-16,0 0 32 15,0 0-54-15,43-29-34 16,-43 24-80-16,0-3 5 16,0 1-42-16,0-2-819 0</inkml:trace>
  <inkml:trace contextRef="#ctx0" brushRef="#br2" timeOffset="45391.32">5956 13445 363 0,'0'0'163'0,"0"0"-53"0,0 0-16 0,0 0 46 16,0 0 20 0,0 0 47-16,-61-6-33 0,48-3 30 15,2 0-46-15,-2-1 1 16,4 3 3-16,-1 0-59 15,4 1 5-15,6 4-50 16,0 2 49-16,4 0-98 16,28 0-3-16,13 0 16 15,11 3-19-15,2 6-3 16,-4-3-33-16,-4 0-99 16,-3-6-170-16,-13 0-49 15,-13 0-696-15</inkml:trace>
  <inkml:trace contextRef="#ctx0" brushRef="#br2" timeOffset="45571.61">5777 13194 1352 0,'0'0'344'0,"0"0"-180"16,0 0-9-16,0 0-127 15,0 0-2-15,166 0-26 16,-68 0-132-16,-3 0-471 0</inkml:trace>
  <inkml:trace contextRef="#ctx0" brushRef="#br2" timeOffset="47361.81">6745 13291 988 0,'0'0'245'0,"0"0"-74"0,0 0-16 0,0 0-56 15,0 0-55-15,0 0-37 16,0 0-5-16,24 0 27 15,-11 0-36-15,6 0 18 16,1-3 6-16,7-1-16 16,4-1 22-16,9-2-10 15,2 1-12-15,7-2-2 16,1 3 10-16,-4 1-30 16,1 2 39-16,-5 2-36 15,0 0 30-15,1 0-12 0,-1 0 1 16,3 0 0-1,-3 0 3-15,0 0 8 0,-1 0-24 16,-3 0 22 0,-3 0-33-16,-4 0 38 0,-2 0-30 15,0 0 27-15,0 0-12 16,0 0 3-16,5 4 7 16,-1-2-20-16,2-1 20 15,0 1-36-15,0 0 43 16,1-2-34-16,-1 0 33 15,-1 3-18-15,1-3 2 16,-4 2 0-16,-2 1 0 0,0 2 15 16,0-1-30-1,3 0 27-15,-1-3-38 0,2 3 39 16,0-4-26-16,4 3 11 16,-2-3 2-16,1 0 0 15,-3 1-23-15,-2 4 21 16,-2 0-17-16,0 2-6 15,-2-1 30-15,2-1-20 16,0 0 27-16,3-1-12 16,1 0 1-16,7-2-1 15,3-2 6-15,3 0 5 16,5 0-22-16,1 0 18 16,-1 0-29-16,-4 0 35 15,-3 0-26-15,-3 0 23 16,-8 0-10-16,0 6 6 0,1 0 3 15,-1 2-18-15,5-4 21 16,5-1-40-16,-1-3 46 16,3 0-36-16,-1 0 33 15,0 0-16-15,1 0 2 16,-3 0-1-16,3 0 1 16,-1 0 11-16,1-1-24 15,2-1-8-15,-4 0-20 16,-1 2-43-16,1 0 56 15,-6 0-14-15,-1 0 41 16,-3 0 0-16,-2 0 12 16,-2 0-24-16,3 2 25 15,-3 0-38-15,2-2 44 0,-2 1-39 16,2-1 37-16,-2 2-17 16,2 1 0-16,0-1 0 15,0-2-1-15,-1 0-80 16,-1 0 2-16,0 0 50 15,0-5 12-15,0 0 33 16,2-1-32-16,-2 0 32 16,2 2-9-16,-4-1 18 15,0 2-24-15,-6-2 30 16,2 2-31-16,-1-1 55 16,-2-1-55-16,-2 2 37 15,0-1-30-15,-3 2 10 16,1 2-16-16,-3 0 0 15,6 0 0-15,-2 0-1 16,3 0 0-16,3 0-56 0,-4 0 46 16,2 0-30-1,-3 0 40-15,-3 0 0 0,3 0 17 16,-3 0 32-16,4 0-27 16,0 0 39-16,6 0-45 15,-1 0 50-15,3 0-52 16,2 0 48-16,-2 0-62 15,0 0 52-15,-5 0-12 16,-4 0 11-16,-5 0-4 16,-4 0-46-16,-2 0-1 0,-3 0 20 15,-2 0-46 1,0 2-61-16,-2 0-188 0</inkml:trace>
  <inkml:trace contextRef="#ctx0" brushRef="#br2" timeOffset="49130.51">6937 12749 59 0,'0'0'126'0,"0"0"-81"0,0 0-30 0,0 0-15 0</inkml:trace>
  <inkml:trace contextRef="#ctx0" brushRef="#br2" timeOffset="50268.89">7184 12378 814 0,'0'0'323'0,"0"0"-145"0,0 0 12 0,0 0-50 16,0 0-46-16,0 0-7 15,0 0-49-15,-31-102 83 16,24 84-81-16,-2 2 40 15,-2 0-63-15,0 2 27 16,-5 0-28-16,0 2-14 16,-3 2 8-16,-4 2 0 15,-1 3-20-15,-3 5 13 16,2 0-21-16,1 0 30 16,4 7-28-16,2 5 22 15,3 2-6-15,6 4 0 16,-1 0-10-16,8 4 9 15,2 3-56-15,0 1 57 16,10 6-51-16,11-1 51 0,8 5-37 16,9 1 35-16,1-3-6 15,1-1 8-15,-5 0-1 16,-4-5 10-16,-6-1-22 16,-12-6 8-16,-6-1-9 15,-7-2 25-15,0 2-13 16,-7-2 4-16,-15 1 15 15,-5-5 14-15,-2-1-10 16,3-3 28-16,1-1-32 16,0-6 61-16,8-1-77 15,1-2 17-15,5 0-2 16,7 0 2-16,4 0-18 16,0 0-10-16,13 0-220 15,5-8-327-15</inkml:trace>
  <inkml:trace contextRef="#ctx0" brushRef="#br2" timeOffset="50637.99">7222 12525 795 0,'0'0'326'0,"0"0"-124"0,0 0 33 0,0 0-100 16,0 0-9-16,0 0-107 0,0 0-9 16,0-10 5-16,-4 33-1 15,-1 10 23-15,0 5-17 16,5 2 17-16,0 2-35 16,8-2 15-16,9-8 5 15,8-8-36-15,-3-6 28 16,3-9 14-16,-4-9 20 15,-2 0 30-15,-4-7 6 16,-1-11-42-16,-4-8-14 16,0 1-6-16,-6-6-29 15,-1 4 22-15,-1 2-30 16,0 4 0-16,2 4-60 16,0 5-174-16,3 3-269 0</inkml:trace>
  <inkml:trace contextRef="#ctx0" brushRef="#br2" timeOffset="51184.48">7530 12613 588 0,'0'0'248'0,"0"0"-20"16,0 0-64-16,0 0-66 15,10 106 0-15,-8-84-37 16,4-8-53-16,-4-4 69 15,2-8-59-15,-4-2 31 16,2 0-2-16,-2-4 71 0,3-13-110 16,-3-6 25-1,2-3-32-15,-2 0 6 0,0 2-7 16,0 2 9-16,0 6-25 16,0 6 23-16,2 7-30 15,0 3 23-15,0 0-10 16,2 7-24-16,4 12 34 15,3 8 6-15,0 4 1 16,5-2-14-16,1-3 14 16,5-6-33-16,1-5 45 15,2-10-38-15,-6-5 38 16,-1 0-13-16,-5-3 0 16,1-18 1-16,-3-4 0 15,-1-1 5-15,-4 1-24 16,-2-3 27-16,3 3-34 15,-3 4 32-15,-2 3-23 0,4 6 20 16,-2 3 12-16,0 8-3 16,3 1-12-16,-1 0-14 15,1 12 14-15,2 11-12 16,-4 10 31-16,-1 1-13 16,0 6-13-16,-2 0 56 15,3 1-25-15,2-6-14 16,2-4-6-16,4-7-11 15,11-12-64-15,-1-5-243 16,-5-7-454-16</inkml:trace>
  <inkml:trace contextRef="#ctx0" brushRef="#br2" timeOffset="51569.58">8026 12850 1039 0,'0'0'361'0,"0"0"-114"0,0 0-73 16,0 0-97-16,0 0-31 16,0 0-29-16,-6-103-14 15,6 71 12-15,6 2-30 16,4 0 26-16,-4 4-11 16,3 4 4-16,-3 6 3 15,2 8-14-15,1 6-13 16,1 2 19-16,4 0-56 15,1 20 57-15,6 4-19 0,1 6 13 16,0 4 7-16,0 0-1 16,-6 1 0-16,-7-6 14 15,-7 0-28-15,-2-10 31 16,-2-3 10-16,-16-3-4 16,-4-10 80-16,-5-3-56 15,3 0 17-15,1 0-28 16,6-8-36-16,12-14-33 15,2 3-278-15,3-2-948 0</inkml:trace>
  <inkml:trace contextRef="#ctx0" brushRef="#br2" timeOffset="52017.86">8428 12707 717 0,'0'0'250'0,"0"0"-106"15,0 0 2-15,0 0-91 16,0 0-2-16,0 0-43 16,0 0 1-16,38 107-6 0,-38-107 5 15,0 0-20 1,0-3 11-16,0-15-15 0,-7-8 9 15,3-3 4-15,1-6-27 16,3 0 27-16,0 1-34 16,0 5-68-16,12 8 53 15,3 10 19-15,7 9 17 16,1 2 11-16,6 4-9 16,0 17 24-16,2 2-9 15,0 3 18-15,-4 2 29 16,-5 2 22-16,-6 0-30 15,-10-4 26-15,-6-1-29 16,0-2 73-16,-22-5-6 16,-9-4 37-16,-7-2-81 15,0-4 15-15,1-3-33 16,6-5-34-16,6 0-10 16,9 0-54-16,9 0-108 0,7-10-361 15</inkml:trace>
  <inkml:trace contextRef="#ctx0" brushRef="#br2" timeOffset="52301.55">8912 12609 1134 0,'0'0'359'0,"0"0"-121"0,0 0-7 0,0 0-126 16,0 0-25-16,0 0-63 0,-116 64 4 16,116-28 2-16,0 4-22 15,9 0-2-15,17-1 15 16,8-8-27-16,6-4 13 16,0-8-25-16,0-6-115 15,0-13-30-15,-9 0-120 16,-8-6-537-16</inkml:trace>
  <inkml:trace contextRef="#ctx0" brushRef="#br2" timeOffset="52432.02">8852 12765 133 0,'0'0'1298'0,"0"0"-1068"0,0 0-2 15,0 0-25-15,0 0-83 16,0 0-106-16,151 5-14 15,-88-20-258-15</inkml:trace>
  <inkml:trace contextRef="#ctx0" brushRef="#br2" timeOffset="53014.14">9795 12410 1068 0,'0'0'247'0,"0"0"-22"0,0 0-50 0,0 0-1 15,0 0-115-15,0 0 16 16,-132-64-32-16,105 64 22 16,1 12-47-16,1 16-8 15,0 8-1-15,5 13 1 16,5 6-20-16,3 10 44 15,8 3-42-15,4-1 17 16,0-6 16-16,22-9-25 16,5-10 19-16,4-10-4 15,1-9-6-15,-1-11-18 16,-2-9-71-16,6-4-75 0,-8-17-222 16,-6-5-632-16</inkml:trace>
  <inkml:trace contextRef="#ctx0" brushRef="#br2" timeOffset="53150.54">9507 12763 895 0,'0'0'188'16,"0"0"-98"-16,0 0-68 0,0 0-22 15,153 2-139-15</inkml:trace>
  <inkml:trace contextRef="#ctx0" brushRef="#br2" timeOffset="53531.19">9872 12671 705 0,'0'0'231'16,"0"0"-56"-16,0 0-36 15,0 0-100-15,0 116-39 16,0-96 19-16,0-2-38 15,0-8-13-15,0-6-138 16,0-4-189-16,-2 0-46 16,-2-20 243-16,2-6 162 15,2-6 152-15,0-3 24 0,0 0-10 16,6 3-39-16,8 4 63 16,3 6-71-16,4 9-29 15,-2 10-74-15,4 3 5 16,1 3 8-16,3 18-20 15,-4 4 27-15,-6 6 28 16,-5 1 56-16,-10 1-75 16,-2-4 63-16,-10 0-7 15,-11-6 54-15,-4-5-67 16,2-5 5-16,6-9-32 16,3-4-54-16,14-3-7 0,0-13-158 15,9-5-365-15</inkml:trace>
  <inkml:trace contextRef="#ctx0" brushRef="#br2" timeOffset="53882.37">10202 12839 935 0,'0'0'321'0,"0"0"-152"16,0 0-7-16,0 0-52 15,0 0-17-15,0-116-92 16,2 82-1-16,5 4 3 16,2 2-10-16,0 4-7 0,2 8-34 15,3 6 16-15,-1 8-28 16,5 2 44-16,-1 0-48 16,2 17 63-16,3 6-19 15,-3 7 19-15,0 1 2 16,-11 4 5-16,-6-1 32 15,-2 1-3-15,-6-8 62 16,-17-1-37-16,0-8 63 16,-2-6-53-16,5-7 8 15,-1-5-67-15,8 0 13 16,9-18-24-16,4-6-221 16,0-2-398-16</inkml:trace>
  <inkml:trace contextRef="#ctx0" brushRef="#br2" timeOffset="54231.9">10582 12729 195 0,'0'0'402'16,"0"0"-78"-16,0 0-145 16,0 0-49-16,0 0-51 15,0 0-55-15,0 0 2 16,17 89 21-16,-24-93 75 15,-1-19-121-15,4-7 25 16,0-5-8-16,4-4-14 16,0 1-4-16,0 6 0 15,12 6-6-15,1 8 15 16,1 9-18-16,1 9 12 0,3 0-17 16,5 19 28-16,-1 8-12 15,2 5 4-15,-1 3 27 16,-4 2 12-16,-7-2-14 15,-10 0 13-15,-2-3-21 16,-4-5 53-16,-14-5-75 16,-5-8 30-16,8-5-20 15,6-9-22-15,7-12-105 16,2-9-503-16</inkml:trace>
  <inkml:trace contextRef="#ctx0" brushRef="#br2" timeOffset="54472.48">10983 12593 1275 0,'0'0'257'0,"0"0"-25"16,0 0-41-16,0 0-26 16,0 0-96-16,0 0-7 15,-112 104 0-15,112-66-32 16,0-3 22-16,23-6-51 15,8-3 54-15,4-8-48 16,5-3-11-16,-1-9 4 16,-4-5-1-16,3-1-165 15,-11-6-197-15,-12-6-426 0</inkml:trace>
  <inkml:trace contextRef="#ctx0" brushRef="#br2" timeOffset="54634.3">10918 12765 1091 0,'0'0'400'16,"0"0"-221"-16,0 0 96 16,0 0-102-16,0 0-100 15,0 0-62-15,0 0-22 16,118 0-71-16,-69 0-232 16,-2-7-534-16</inkml:trace>
  <inkml:trace contextRef="#ctx0" brushRef="#br2" timeOffset="54852.57">11241 12511 1098 0,'0'0'260'0,"0"0"-144"16,0 0 74-16,0 0-93 15,0 0-38-15,-34 104 18 16,44-62-22-16,7 4 59 15,4 2-94-15,-4 0 13 16,-1 0-17-16,-7 1-32 16,-9 5 10-16,0-10-160 15,-13-14-417-15</inkml:trace>
  <inkml:trace contextRef="#ctx0" brushRef="#br2" timeOffset="55995.14">7120 13600 514 0,'0'0'261'0,"0"0"-37"16,0 0-32-16,0 0-24 16,0 0-14-16,0 0-20 15,0 0-4-15,2-25-110 0,-2 25-9 16,0 0 2-16,0 17-13 16,0 5 11-16,0 7 38 15,0 10 5-15,0 5-29 16,0 2 4-16,0 0-28 15,0-6 22-15,0-8-4 16,0-10-38-16,0-12 35 16,0-8-38-16,17-2 12 15,14-18-106-15,-4-10-221 16,-2-2-960-16</inkml:trace>
  <inkml:trace contextRef="#ctx0" brushRef="#br2" timeOffset="56174.96">7305 13549 681 0,'0'0'513'0,"0"0"-422"15,0 0-70-15,0 0 108 16,0 0-67-16,0 123-21 16,0-77 0-16,0 2-34 15,6-6-1-15,1-4 16 16,-3-10-44-16,6-10 6 15,-4-6-86-15,-2-12-175 0</inkml:trace>
  <inkml:trace contextRef="#ctx0" brushRef="#br2" timeOffset="56358.16">7073 13844 523 0,'0'0'959'15,"0"0"-732"-15,0 0-28 16,0 0-123-16,0 0-44 16,116 0-23-16,-63 0-18 15,8 0-83-15,-15-7-237 16,-11 2-686-16</inkml:trace>
  <inkml:trace contextRef="#ctx0" brushRef="#br2" timeOffset="56528.88">6999 13712 1465 0,'0'0'477'0,"0"0"-250"16,0 0-15-16,0 0-122 16,0 0-73-16,0 0-17 15,207 2-6-15,-108-2-212 16,-8 0-702-16</inkml:trace>
  <inkml:trace contextRef="#ctx0" brushRef="#br2" timeOffset="57264.64">7806 13808 487 0,'0'0'295'0,"0"0"-103"0,0 0-10 15,0 0 12-15,0 0-34 16,0 0 1-16,0 0-50 16,-9-54 28-16,9 52-84 15,0 2-22-15,0 0-31 16,0 10-2-16,0 14 0 15,9 6 14-15,-1 8 1 16,2 4-14-16,-1-2-2 0,-5-1 17 16,0-8-32-16,-2-7 16 15,1-7-23-15,0-12-97 16,-1-5-34-16,2-4-79 16,-2-11-771-16</inkml:trace>
  <inkml:trace contextRef="#ctx0" brushRef="#br2" timeOffset="57519.94">7849 13659 147 0,'0'0'561'16,"0"0"-303"-16,0 0-76 16,0 0-33-16,0 0-80 0,122 3 3 15,-102 15-12 1,-4 3-9-16,-12 4 10 0,-4-1 19 15,-2 2 63-15,-21-4-32 16,-3-2 52-16,-3-4-70 16,-3-6 47-16,6-6-51 15,4-4-12-15,2 0-14 16,7 0-51-16,3-2-11 16,8-7 25-16,2 4-52 15,18-2-177-15,4 7-402 0</inkml:trace>
  <inkml:trace contextRef="#ctx0" brushRef="#br2" timeOffset="57843.89">8392 13774 1121 0,'0'0'301'0,"0"0"-81"16,0 0 13-16,0 0-4 16,-13-106-90-16,-2 92-34 15,-3 10-65-15,-3 4-2 16,0 0-11-16,-2 13-51 16,3 11 49-16,2 7-26 15,4 3 2-15,6 4 10 0,8 2 2 16,0 1-11-16,4-6-4 15,19-5 16-15,6-4-35 16,4-12 21-16,15-11-21 16,-5-3-216-16,-7 0-234 0</inkml:trace>
  <inkml:trace contextRef="#ctx0" brushRef="#br2" timeOffset="57978.57">8258 13837 104 0,'0'0'1229'16,"0"0"-1079"-16,0 0-72 0,0 0-78 15,0 0-85-15,154-25-810 16</inkml:trace>
  <inkml:trace contextRef="#ctx0" brushRef="#br2" timeOffset="58146.27">8657 13788 895 0,'0'0'242'16,"0"0"-28"-16,0 0-43 16,0 0 29-16,21 110-96 15,-15-84-44-15,-4-2-59 16,3-5 19-16,-5-7-20 16,0-7 0-16,0-5-139 15,0-2-55-15,0-12-199 0</inkml:trace>
  <inkml:trace contextRef="#ctx0" brushRef="#br2" timeOffset="58427.61">8798 13689 580 0,'0'0'205'16,"0"0"-52"-16,0 0 43 15,0 0-61-15,0 0 10 16,0 0-48-16,0 0 62 15,71 129-15-15,-88-103-9 16,-1-2 23-16,3-4-74 16,3-4 0-16,7-11-83 15,3-2 47-15,2-1-47 0,0 0 41 16,0 4-41 0,15-2 28-16,12 6 9 0,4 2-38 15,6 2 0-15,25-8-40 16,-11 2-235-16,0-8-511 0</inkml:trace>
  <inkml:trace contextRef="#ctx0" brushRef="#br2" timeOffset="58713.06">9217 13728 370 0,'0'0'932'0,"0"0"-732"16,0 0-8-16,0 0-41 0,0 0-80 15,0 0-57-15,0 0-14 16,-82-7 20-16,84 28-40 16,11 4 40-16,5 4-17 15,2 3-1-15,0-2-2 16,0-2 3-16,-4-5 11 16,-3 0-28-16,-8-7 25 15,-5-2-25-15,0-5 28 16,-9-4 37-16,-14-1 24 15,-1-2-6-15,2-2-35 16,4 0-34-16,9 0-15 16,9-20-145-16,7-1-87 15,13 2-494-15</inkml:trace>
  <inkml:trace contextRef="#ctx0" brushRef="#br2" timeOffset="58993.63">9382 13871 48 0,'0'0'730'0,"0"0"-450"0,0 0-73 16,0 0-76-16,83 121-5 16,-52-92-46-16,7-12-47 15,-1-3 1-15,2-5-33 16,-2-9 21-16,-5 0-6 16,-10-16-4-16,-9-8 11 15,-9-7 75-15,-4-4 0 0,-6-4 19 16,-21 1 40-16,-8 2-42 15,-3 6-10-15,-5 8-104 16,1 11 27-16,4 11-13 16,4 0-30-16,13 5-5 15,14 19-99-15,7-2-192 16,0-8-278-16</inkml:trace>
  <inkml:trace contextRef="#ctx0" brushRef="#br2" timeOffset="59393.22">9824 13982 643 0,'0'0'216'0,"0"0"23"16,0 0 11-1,0 0 9-15,0 0-116 0,0 0-81 16,0 0 25-16,-68-82-87 15,66 48 31-15,2 2-30 16,0 3 56-16,0 8-38 16,0 7 3-16,2 10-9 15,8 4-13-15,5 0 0 16,7 24-6-16,5 11-13 16,4-2 36-16,3 4-34 15,1-2 22-15,1-3-5 16,-3-12 0-16,-4-3 0 15,-4-12-8-15,-7-5 22 0,-3 0 28 16,-3-17 3 0,-6-8 26-16,-3-5-69 0,-3-2 38 15,0 0-40-15,0 1 0 16,0-4-50-16,0 9-234 16,0 8-248-16</inkml:trace>
  <inkml:trace contextRef="#ctx0" brushRef="#br2" timeOffset="59792.2">10265 13924 362 0,'0'0'226'16,"0"0"-100"-16,0 0 106 0,0 0-26 16,0 0-24-16,0 0-16 15,0 0-56-15,-40 6-17 16,31-32-71-16,4-4 36 15,5-4-57-15,0-1-2 16,0 6 8-16,14 0-7 16,3 10 4-16,1 5-2 15,3 5-4-15,0 8-3 16,2 1-14-16,2 0 13 16,4 17-9-16,0 6 27 15,0 3-18-15,0 4 7 16,-8 2-1-16,0 4 6 15,-10 2 0-15,-6-3-12 16,-5-1 14-16,0-7 0 0,-21-3-7 16,-3-7 67-16,-8-10-22 15,-3-2 44-15,-1-5-32 16,3 0-33-16,4-5-23 16,6-2-2-16,11-6-36 15,6 5-142-15,6-6-43 16,12 3-142-16,5 1-656 0</inkml:trace>
  <inkml:trace contextRef="#ctx0" brushRef="#br2" timeOffset="60074.79">10753 13701 1241 0,'0'0'199'0,"0"0"-24"0,0 0 0 16,0 0-25-16,0 0-97 16,0 0-29-16,0 0-10 15,-73-14-7-15,73 43-14 16,0 5 20-16,4 4-25 16,11 2 27-16,3 3-30 15,0-5 30-15,-2 3-11 16,-3-1 1-16,-6-4-4 15,-7 0-2-15,0-2-71 16,-25 11-6-16,-8-15-143 16,0-6-592-16</inkml:trace>
  <inkml:trace contextRef="#ctx0" brushRef="#br2" timeOffset="67087.7">11575 12235 41 0,'0'0'375'0,"0"0"-198"0,0 0-57 0,0 0 11 0,0 0 2 15,0 0 12-15,2-13-54 16,-2 13 28-16,0-1-54 15,0 1 22-15,0 0-30 16,0 0 39-16,0-3-4 16,0 3-32-16,0-2 16 15,0 0-56-15,0 2 33 16,0-2-38-16,0-1 0 16,0 2-14-16,0 1 63 15,0-2-2-15,0 2-4 16,0-2 9-16,0 2-47 15,0 0 3-15,0 0-2 16,0 0-18-16,0 0 4 16,0 0-14-16,0 0-15 0,0 2 22 15,0 10 4-15,0 5 5 16,0 0-18-16,0 3 28 16,0 1-42-16,0-4 45 15,0-1-47-15,-4-2 50 16,2-3-28-16,0 1 5 15,2-7-2-15,0-1 9 16,0 0 5-16,0 0-28 16,2 1 28-16,12-2-22 15,5 1 33-15,4 1-45 16,1-4 42-16,3 1-16 16,0 0 3-16,-5 2-8 15,0-1-2-15,-6 0 19 0,-3 1-39 16,-2 2 21-16,-3 1-23 15,-4-2 2-15,-4 0-19 16,0-1-78-16,0-3-13 16,-7-1-66-16,-4 0-282 0</inkml:trace>
  <inkml:trace contextRef="#ctx0" brushRef="#br2" timeOffset="67584.78">11629 12351 532 0,'0'0'374'0,"0"0"-167"0,0 0 0 0,0 0-59 0,0 0 13 15,0 0-41-15,0 0-6 16,-13 0-3-16,13 0-32 16,0 0 39-16,0 0-49 15,0 0 64-15,0-5-94 16,6-4-11-16,17-2-9 16,6-3-14-16,4 0-5 0,7 0 3 15,0-3-12-15,3 0-59 16,-3 2 4-16,-5 1-65 15,-1-1 48-15,-5 3-1 16,-5 2 66-16,-8 3 7 16,-3 2 9-16,-6 1 9 15,-3 2 6-15,-2-1-9 16,-2 3 4-16,0 0 86 16,0-1-74-16,3 1 42 15,-3-2-51-15,0 2 43 16,0 0-31-16,0 0-24 15,0 0 1-15,0 0 10 16,5 0-24-16,-3 0-218 16,2 2-294-16</inkml:trace>
  <inkml:trace contextRef="#ctx0" brushRef="#br2" timeOffset="70017.2">1497 12027 679 0,'0'0'316'0,"0"0"-142"0,0 0-59 16,0 0 22-16,0 0-66 15,0 0 4-15,0 0-29 16,-31-17 28-16,31 17-23 15,0 0-6-15,0 0 3 16,0 0-37-16,0 0-11 16,0 0 23-16,0 0-38 0,0 0 17 15,0 0-4 1,0 0-5-16,2 9 7 0,14 6 16 16,5 2-14-16,0 7-4 15,2 5 15-15,1 3-14 16,-1 4 23-16,1 6-15 15,-4 0-7-15,1 0 56 16,-4-1-13-16,-1-6 10 16,-3-3 20-16,1-4-38 15,-4-5 14-15,-1-4-49 16,-1-5 61-16,-4-1-60 16,-2-5 10-16,0-4-3 15,-2-1 12-15,0-3-6 16,0 3-13-16,0-3 14 0,0 0-7 15,0 0-4-15,0 0 17 16,0 0-15-16,0 0 4 16,0 0-1-16,0 0-2 15,0-5-5-15,0 0-2 16,-6-2-77-16,-4 0-121 16,-1-1-127-16,1 2-41 15,0-1-534-15</inkml:trace>
  <inkml:trace contextRef="#ctx0" brushRef="#br2" timeOffset="70565.08">1544 12448 350 0,'0'0'396'0,"0"0"-131"0,0 0-46 0,0 0-50 16,0 0-31-16,0 0-40 15,0 0-44-15,-22 0 14 16,22 0-57-16,0 0 18 16,0 0-19-16,16 0-20 15,6 5 22-15,4 0-12 16,3 1 13-16,3 5-12 0,-1 1-2 15,-4 0 8 1,-3 2-23-16,-5-2 23 0,-6 0-23 16,-3-2 25-16,-2-2-10 15,-4-1 2-15,-2-3 5 16,-2-1 0-16,0-3 1 16,0 0 26-16,0 0-10 15,0 0 69-15,0 0-44 16,0-7 33-16,0-5-72 15,0-5 21-15,5-3-24 16,-1-3-5-16,4 0-2 16,2 0 14-16,-1 3-29 0,-3 2 22 15,3 0-24 1,-2 4 32-16,-2 3-25 16,-3 2 22-16,0 3-11 0,-2 4 0 15,2 2-5-15,-2 0-58 16,2 0-157-16,-2 5-18 15,0 7-31-15,2-3-585 0</inkml:trace>
  <inkml:trace contextRef="#ctx0" brushRef="#br3" timeOffset="77960.37">13243 3309 977 0,'0'0'304'0,"0"0"-7"0,0 0-94 16,0 0 30-16,0 0-123 15,0 0 49-15,-9-27-79 16,9 23 25-16,0 1-23 16,0 3 3-16,0 0 1 15,0 0-72-15,-2 0-1 16,2 0 16-16,-2 0-58 15,0 0 31-15,-1 7-4 16,3 7 2-16,-2 6 0 16,2 5 3-16,0 1 6 15,0 2-18-15,0 0 33 0,0 2-49 16,0-2 43 0,2 0-42-16,5-3 39 0,-1-6-30 15,-1-3 25-15,1-4-10 16,-1-4 8-16,0-2 14 15,-1-4-44-15,-2 0 47 16,-2 0-53-16,2-2 53 16,-2 0-47-16,0 3 44 15,0-3-13-15,0 0-2 16,0 0-7-16,0 0 0 16,0 0 22-16,0 0-47 15,0 0 50-15,0 0-46 16,0 0 39-16,0 0-31 15,3 0 26-15,3 0-1 16,6 0 8-16,5 0-8 0,6 0-24 16,3 0 37-16,1 0-58 15,4 0 53-15,1 0-43 16,-3 0 43-16,0 0-20 16,-5 0 0-16,-2 0 0 15,-6 0 0-15,-7 0 21 16,-5 0-44-16,-2 0 25 15,0 0-32-15,-2 1-15 16,0-1-85-16,0 0-220 16,0-4-147-16,-2-10-570 0</inkml:trace>
  <inkml:trace contextRef="#ctx0" brushRef="#br3" timeOffset="78391.28">13294 3345 367 0,'0'0'502'0,"0"0"-225"0,0 0-114 16,0 0 9-16,0 0-45 16,0 0 10-16,0 0-19 15,-22 0-20-15,22 0 14 16,-2 0-43-16,2 0 56 15,0 0-94-15,0 0 29 16,0 0-52-16,0 0-16 16,8 0 16-16,15 0-8 15,8 0 14-15,4 0 1 16,6 0-30-16,1 0-98 16,10 0-18-16,-12 0-203 15,-11-4-264-15</inkml:trace>
  <inkml:trace contextRef="#ctx0" brushRef="#br3" timeOffset="79336.23">13622 3246 201 0,'0'0'553'16,"0"0"-381"-16,0 0-137 0,0 0 47 15,0 0-17-15,0 0 24 16,0 0-42-16,4 20 46 16,-1-8-45-16,1 2 7 15,-2 0 6-15,0 3-39 16,0-3 17-16,-2-2-32 15,3-5 8-15,-3-3 7 16,0 0-34-16,2-4 24 16,1 0 13-16,1 0 17 15,0 0-33-15,1-9-9 16,-1-8-94-16,0 0 7 16,1-3-87-16,-2 1 74 15,-3 1 33-15,0 2 60 0,0 2 7 16,0 0 36-16,0 0 27 15,0 0-29-15,0 0 17 16,0 0-36-16,0 6 72 16,0 0-39-16,0 6 49 15,0 0-46-15,0 2-2 16,0 0-49-16,0 0 11 16,0 4-27-16,0 7 33 15,11 4-36-15,2 3 38 16,3 2 7-16,6 2-25 15,4 0 21-15,3 0-12 16,2 1-1-16,4-1 1 0,-2-3-1 16,-2-1-18-16,-2 1 29 15,-5-3-44-15,-2-1 37 16,-3-2-31-16,-6-1 8 16,-2-5 10-16,-2 4-33 15,-3-1-9-15,-3 0 14 16,-3 2-23-16,0 2 42 15,0 0-13-15,-13 2 1 16,-1 1 18-16,1-3 1 16,-3 6 4-16,1-3 1 15,1 1-3-15,-1 2 11 16,1 2-22-16,1 2 27 16,2 1-34-16,1-1 28 0,2-2-26 15,-1 0 28 1,2-3-14-16,0-5 2 0,3-4 0 15,2-2 7-15,0-5 5 16,-5-1 14-16,1-2 5 16,-6 0 72-16,1 0-65 15,-1-14 48-15,4-2-58 16,-1-4 7-16,3-3-24 16,-2 0-4-16,4-2-10 15,-1 1 19-15,1 5-32 16,2 3 42-16,0 5-26 15,2 3 2-15,0 2 33 16,0 5-35-16,0 1 0 16,0 0-5-16,0 0-309 15,0 0-200-15</inkml:trace>
  <inkml:trace contextRef="#ctx0" brushRef="#br2" timeOffset="81539.73">14705 3575 742 0,'0'0'318'0,"0"0"-159"0,0 0-14 15,0 0-80-15,0 0 58 16,0 0-108-16,0 0 21 0,-20-80-36 16,20 76 32-16,0 1-23 15,0 0-9-15,0 1-42 16,0 0-186-16,0 2-402 0</inkml:trace>
  <inkml:trace contextRef="#ctx0" brushRef="#br2" timeOffset="81970.46">14705 3575 415 0,'-7'-134'522'0,"7"130"-289"15,0-3-81 1,-2-2 19-16,-2 1-46 0,0-2-44 15,-1 2 15-15,1-3-36 16,1 4 41-16,-2 1-73 16,3-1 74-16,0 3-66 15,0 0 36-15,0 3-38 16,2-2 19-16,-2 1-12 16,2 2-35-16,0 0-12 15,0 0 32-15,0 0-56 16,0 0 28-16,0 0 1 15,0 6-22-15,0 15 23 16,0 9 5-16,0 4-4 16,6 8 3-16,1 0 12 15,0-1-32-15,-3-3 42 16,1-9-21-16,-1-3 5 0,-4-8-8 16,2-6 8-16,-2-3 8 15,0-6 15-15,0-3-32 16,0 0 33-16,0 0-33 15,0 0 26-15,0 0-2 16,0 0-50-16,4-2 13 16,6-26-231-16,1 5-332 15,0-4-674-15</inkml:trace>
  <inkml:trace contextRef="#ctx0" brushRef="#br2" timeOffset="82253.78">14806 3331 766 0,'0'0'337'0,"0"0"-15"0,0 0-116 0,0 0 19 15,0 0-92-15,0 0-4 16,0 0-65-16,0-33-45 16,0 33-19-16,0 11-5 15,0 13-9-15,0 7 28 16,0 8 6-16,0 7-18 15,0 2 27-15,0 1-28 16,0-3 26-16,0-7-5 16,4-4-21-16,0-10-2 0,3-7 22 15,-3-7-42 1,4-7-37-16,0-4-51 0,-1-3-145 16,-5-10-126-16</inkml:trace>
  <inkml:trace contextRef="#ctx0" brushRef="#br2" timeOffset="82454.82">14524 3653 1088 0,'0'0'492'16,"0"0"-245"-16,0 0-69 16,0 0-19-16,0 0-152 15,0 0 30-15,121 18-27 16,-66-13 4-16,4-1-14 15,-8 0-1-15,-9-4-42 0,-6 0-140 16,-5 0-54-16,-9-8-139 16,-8-6-289-16</inkml:trace>
  <inkml:trace contextRef="#ctx0" brushRef="#br2" timeOffset="82620.28">14542 3513 1119 0,'0'0'367'16,"0"0"-151"-16,0 0-80 16,0 0-67-16,0 0-57 15,117 10-12-15,5-10-5 16,-10-12-90-16,-10-8-311 0</inkml:trace>
  <inkml:trace contextRef="#ctx0" brushRef="#br2" timeOffset="83088.47">15251 3314 803 0,'0'0'351'0,"0"0"-131"16,0 0 61-16,0 0-96 15,0 0 20-15,0 0-81 16,0 0-25-16,-24-20-68 16,24 20-31-16,0 12 0 15,0 15 0-15,0 11-25 16,0 12 47-16,0 10-42 16,5 5 36-16,-1 2-32 0,0-3 23 15,5-10-7-15,0-7 0 16,0-15-4-16,2-11-84 15,5-18-100-15,-3-3-11 16,-4-3-174-16</inkml:trace>
  <inkml:trace contextRef="#ctx0" brushRef="#br2" timeOffset="83370.05">15180 3334 955 0,'0'0'223'0,"0"0"-115"0,0 0-44 16,0 0 70-16,76-104-108 15,-42 98-7-15,1 6-5 16,3 0-9-16,-1 20-4 16,-3 9-1-16,-12 4 4 15,-8 2 12-15,-14-2-3 16,0 0 2-16,-24-5 111 15,-10-7 9-15,-1-6 28 16,-4-10-21-16,4-5-9 16,3 0-19-16,8 0-89 15,6-11-7-15,11 1-8 16,7-3-20-16,22 3-339 0,3 3-367 16</inkml:trace>
  <inkml:trace contextRef="#ctx0" brushRef="#br2" timeOffset="83685.12">15655 3338 1265 0,'0'0'279'16,"0"0"-132"-16,0 0 50 15,0 0-74-15,0 0-79 16,0 0-3-16,0 0-29 16,-112 87 50-16,99-45-61 0,6 5 79 15,7-1-66-15,0-1 12 16,5-7-17-16,15-4 8 16,9-10 15-16,4-8-30 15,6-6-4-15,-2-10-5 16,1 0-2-16,2-21-211 15,-11-8-164-15,-9 2-797 0</inkml:trace>
  <inkml:trace contextRef="#ctx0" brushRef="#br2" timeOffset="83827.28">15568 3507 1159 0,'0'0'230'15,"0"0"-147"-15,0 0-83 0,0 0 25 16,0 0-25-16,145 10-170 16,-101-20-770-16</inkml:trace>
  <inkml:trace contextRef="#ctx0" brushRef="#br2" timeOffset="84036.8">15894 3381 227 0,'0'0'868'0,"0"0"-718"16,0 0-115-16,0 0 103 16,0 0-48-16,0 0 12 0,-8 132-54 15,8-94 36 1,0 0-78-16,0-2 25 0,2-8-30 16,6-5-1-16,5-15-36 15,-2-7-190-15,-2-1-392 0</inkml:trace>
  <inkml:trace contextRef="#ctx0" brushRef="#br2" timeOffset="84370.57">15884 3341 137 0,'0'0'838'0,"0"0"-650"16,0 0-81-16,0 0 2 0,0 0-60 15,0 0 8-15,132-15-56 16,-112 31 67-16,-4 5-60 16,-8 3 40-16,-8-1-18 15,0 2 36-15,0-4 7 16,-12-1-15-16,-7-1 13 16,1-5-60-16,1-2 35 15,3-2-27-15,5-4-6 16,5 0-3-16,2-3 4 15,2 0-14-15,0 3 2 16,0-1 28-16,11 4-29 16,7-1 4-16,7 2 15 15,6-2-18-15,2 1 8 0,15-4-20 16,-5-1-137-16,-9-4-203 0</inkml:trace>
  <inkml:trace contextRef="#ctx0" brushRef="#br2" timeOffset="84752.54">16351 3296 869 0,'0'0'344'0,"0"0"-196"0,0 0 30 0,0 0-71 0,0 0-5 16,0 0-94-16,0 0 17 15,-106 64-25-15,106-40 9 16,0 2 10-16,14 5-9 16,8-1-20-16,3-1 33 15,4 2-37-15,-2-3 30 16,-5-2-32-16,-3-4 29 15,-7-4-13-15,-7-2 0 16,-5-4 9-16,0-3 7 16,-17 0 1-16,-12-3 76 15,-4-2-93-15,2-4 38 16,6 0-38-16,12-10-7 0,9-8-172 16,4-6-366-16</inkml:trace>
  <inkml:trace contextRef="#ctx0" brushRef="#br2" timeOffset="85085.97">16459 3445 933 0,'0'0'194'16,"0"0"-36"-16,0 0-6 15,0 0-25-15,-13 126-60 16,16-92 7-16,19-1-3 15,4-8-59-15,5-4 13 0,4-9-12 16,0-10-1-16,-2-2 10 16,-4-5-38-16,-2-15 32 15,-7-8-5-15,-4-4-5 16,-12-4-6-16,-4-2 29 16,0 1-27-16,-11 3 86 15,-11 5-77-15,-7 8 68 16,0 8-79-16,-3 8 2 15,3 5-2-15,7 0-25 16,13 13-149-16,9-1-200 16,0-2-1023-16</inkml:trace>
  <inkml:trace contextRef="#ctx0" brushRef="#br2" timeOffset="85483.5">16825 3624 603 0,'0'0'215'15,"0"0"-71"-15,0 0-8 16,0 0-20-16,0 0 72 16,0 0-160-16,0 0-14 15,-22-37 1-15,22 5-11 16,0-2-2-16,0 1 15 0,0 1 4 15,0 6-8 1,0 5-8-16,0 7 6 16,0 8 79-16,0 6-65 0,0 0-25 15,3 20 8-15,9 6 13 16,7 6 27-16,0 1-41 16,4 1 30-16,1-5-36 15,3-7 77-15,-2-6-77 16,-1-8 48-16,-4-5-17 15,0-3 91-15,-7-8-52 16,-2-16-33-16,-3-5-16 16,-6-1-12-16,-2-18-20 15,0 5-159-15,0 8-210 0</inkml:trace>
  <inkml:trace contextRef="#ctx0" brushRef="#br2" timeOffset="85870.02">17138 3529 15 0,'0'0'553'16,"0"0"-274"-16,0 0-35 15,0 0-73-15,0 0-71 16,0 0 14-16,0 0 3 16,13 75 34-16,-13-94-139 15,0-9-8-15,0-8 12 16,0-2-14-16,0-3 5 15,0 6 6-15,0 2-26 16,4 11 31-16,0 7-3 16,1 9-14-16,2 6 39 15,2 0-21-15,4 14-19 0,5 10 1 16,2 3 1-16,4 7 4 16,1-1 13-16,-1-1-38 15,-1-2 41-15,-4-6-44 16,-5-2 35-16,-5-6-26 15,-9-4 18-15,0-4-5 16,-15-2 21-16,-19-2-15 16,-11-3-12-16,1 2 28 15,3 0-48-15,10-3 14 16,14 0-76-16,10 0-189 16,7 0-288-16</inkml:trace>
  <inkml:trace contextRef="#ctx0" brushRef="#br2" timeOffset="86232.45">17496 3326 1028 0,'0'0'328'0,"0"0"-91"0,0 0-88 15,0 0 57-15,0 0-114 0,0 0-86 16,0 0 28 0,-44-21-61-16,44 42 42 0,0 9-30 15,10 3 30-15,9 5-12 16,5 2 4-16,3 0 2 16,-1 2-18-16,-1-4 29 15,0 0-44-15,-7-4 43 16,-5-5-42-16,-7-4 42 15,-6-4-19-15,0-3 0 16,-17-4 9-16,-12 0 1 16,-2-6-4-16,0-8-12 15,8 0-210-15,10-17-416 0</inkml:trace>
  <inkml:trace contextRef="#ctx0" brushRef="#br2" timeOffset="86883.26">17971 3639 563 0,'0'0'575'0,"0"0"-313"0,0 0-5 0,0 0 8 0,0 0-78 16,0 0-57-16,0 0 6 0,-69 9-81 15,67-9 33-15,2 0-78 16,0 0-4-16,0 0 12 16,0 0 0-16,0 0-9 15,0 0-8-15,13 0 29 16,7 0-20-16,7 0-17 16,2 0 44-16,0 0-57 15,2 0 37-15,-5 0-34 16,1 0 31-16,-4 0-14 15,-3 0 4-15,-5 0 13 16,-3-3-34-16,-6 1 34 16,-1 0-43-16,-5 2 46 15,0 0-40-15,0 0 1 16,0 0-32-16,-2-6-250 16,-9 2-258-16,1-2-577 0</inkml:trace>
  <inkml:trace contextRef="#ctx0" brushRef="#br2" timeOffset="87162.05">17853 3481 1324 0,'0'0'345'0,"0"0"-51"0,0 0 18 0,0 0-40 15,0 0-109-15,0 0-101 16,0 0-27-16,37-19-9 16,-3 16-52-16,2 3 25 15,6 0-1-15,14-12-206 16,-12 0-302-16,-5-2-1189 0</inkml:trace>
  <inkml:trace contextRef="#ctx0" brushRef="#br2" timeOffset="89347.86">18468 2614 438 0,'0'0'30'0,"0"0"379"0,0 0-99 16,0 0-166-16,0 0 5 15,0 0-44-15,0-38 17 16,0 28-22-16,0-4-35 0,-2 3 44 16,-3 0-78-16,-1-1 30 15,-5 4-49-15,-1 2-12 16,-3 0 17-16,-1 4-17 15,-1 2 1-15,1 0-1 16,-3 0 0-16,2 2 1 16,1 10-14-16,3 3 25 15,5 2-47-15,5 1 35 16,3 7 0-16,3-1-24 16,23 6 24-16,12 2 0 15,13 2-76-15,9 1 23 16,3 4-106-16,0-1 9 15,-6 0 38-15,-14-2 48 0,-12 0-33 16,-16-4 72 0,-10-2 9-16,-5-3 16 0,-7-5 15 15,-15-3 30-15,-7-4 72 16,-2-6-6-16,0-2 94 16,2-7-85-16,-2 0 26 15,4 0-73-15,2-1 9 16,2-10-30-16,6 1-9 15,3 1 29-15,6 2-71 16,-1 3 5-16,7 0 21 16,-1 1-54-16,3-2 20 15,0 1-163-15,11-3-359 0</inkml:trace>
  <inkml:trace contextRef="#ctx0" brushRef="#br2" timeOffset="89730.98">18689 2777 993 0,'0'0'297'0,"0"0"-106"0,0 0-3 0,0 0-67 0,0 0-118 16,0 0-3-16,0 0 10 0,4 62-7 15,-4-26 13 1,0 6-4-16,9 3-12 0,2-5 55 16,7-7-19-16,5-4-14 15,3-12 34-15,-2-6-30 16,3-9 70-16,-4-2-48 16,-3 0 69-16,-3-16-89 15,-3-7 34-15,-3-2-41 16,-7-6 7-16,-2 2-6 15,-2-3-13-15,0 1-18 16,0 3 36-16,0 6-54 16,0 4 38-16,0 6-22 15,0-2-123-15,0 2-220 16,8 4-399-16</inkml:trace>
  <inkml:trace contextRef="#ctx0" brushRef="#br2" timeOffset="90295.86">19074 2830 1060 0,'0'0'147'16,"0"0"-28"-16,0 0-23 16,0 0 18-16,-9 105-63 15,9-81-13-15,0-2 13 16,0-6-25-16,0-4-1 15,0-5-7-15,0-5 7 0,0-2 13 16,0 0 82-16,0-6-79 16,0-14-6-16,-2-7-22 15,2 1-2-15,0-4-22 16,0 2 5-16,0 2-19 16,0 6 27-16,0 6-18 15,0 8 19-15,0 6-15 16,0 0-26-16,5 12 30 15,1 12-9-15,4 4 31 16,3 0-31-16,3 0 34 16,-1-5-36-16,5-7 31 15,0-9-24-15,-2-4 24 16,-2-3 0-16,-1-3 18 16,-1-15-29-16,1-1-2 15,-2-6 18-15,1 1-34 0,-3 2 31 16,-5 4-36-16,2 5 44 15,-4 4-7-15,0 7 17 16,-2 2-7-16,3 0-25 16,1 11 17-16,4 10-28 15,-2 7 27-15,-1 7 12 16,2 1-21-16,0-2-2 16,0 0 6-16,3-7 0 15,-2 0-11-15,15-11-39 16,-3-8-155-16,-4-6-339 0</inkml:trace>
  <inkml:trace contextRef="#ctx0" brushRef="#br2" timeOffset="90632.13">19445 2948 1083 0,'0'0'301'0,"0"0"-144"0,0 0 2 0,0 0-72 16,26-103-24-16,-12 83-39 15,-1 5-23-15,-4 6 19 16,-2 4-13-16,-1 5-14 16,1 0 19-16,2 3-30 15,4 13 27-15,0 6-15 16,1 4 12-16,3 4-3 16,2 4-3-16,-1 1 19 0,-3-1-38 15,-3-7 38-15,-6 0-43 16,-4-10 43-16,-2-3-32 15,0-3 26-15,-11-7 53 16,-9-4 44-16,-2 0-23 16,-3 0 9-16,5-6-80 15,2-6 2-15,7-2-9 16,11-8-18-16,0 3-276 16,13 2-447-16</inkml:trace>
  <inkml:trace contextRef="#ctx0" brushRef="#br2" timeOffset="90863.24">19877 2905 955 0,'0'0'150'0,"0"0"-22"16,0 0-63-16,0 0-4 15,0 0-31-15,13 102-28 16,-7-89-4-16,-2-3-31 16,-2-8-53-16,-2-2-174 15,0-9 45-15,0-10-347 16,0-4 329-16</inkml:trace>
  <inkml:trace contextRef="#ctx0" brushRef="#br2" timeOffset="91075.56">19877 2905 222 0,'19'-82'274'16,"-19"69"-69"-16,8 2 93 0,5 3-136 15,1 8-80-15,1 0-82 16,5 5 32-16,2 18 25 16,0 5-15-16,3 2 32 15,-2 5-29-15,-4-3 49 16,-5-2-72-16,-7 0 26 16,-7-4-24-16,0-6 73 15,-13-4 13-15,-8-6-1 16,1-8-8-16,-2-2-76 15,4 0 3-15,7-4-9 16,11-18-38-16,0 0-196 16,4 1-399-16</inkml:trace>
  <inkml:trace contextRef="#ctx0" brushRef="#br2" timeOffset="91364.82">20336 2830 1073 0,'0'0'279'16,"0"0"-111"-16,0 0 6 16,0 0-49-16,0 0-87 15,0 0 11-15,0 0-38 0,-112 91 83 16,112-54-93-16,0-3 44 15,10-1-44-15,9-3 28 16,6-4-17-16,2-7-1 16,6-6-11-16,9-13-155 15,-5 0-156-15,-14-13-607 0</inkml:trace>
  <inkml:trace contextRef="#ctx0" brushRef="#br2" timeOffset="91516.92">20247 2948 1134 0,'0'0'368'0,"0"0"-190"16,0 0-54-16,0 0-66 0,0 0-55 16,149 1-3-16,-91-4-177 15,-6-8-596-15</inkml:trace>
  <inkml:trace contextRef="#ctx0" brushRef="#br2" timeOffset="91878.52">20686 2717 1359 0,'0'0'272'0,"0"0"-132"0,0 0 51 15,0 0-135-15,0 0-56 16,0 0 28-16,0 0-25 16,-7 110-2-16,7-68 33 15,2 3-4-15,8-3 24 16,1-4-4-16,4-9-48 15,7-4 44-15,5-7-40 16,2-4 38-16,0-4-29 16,2-4-24-16,-2-2 30 15,-2-3-12-15,-2-1-9 0,6 0-30 16,-4-7-171 0,-10-9-438-16</inkml:trace>
  <inkml:trace contextRef="#ctx0" brushRef="#br2" timeOffset="92077.32">20782 2958 1182 0,'0'0'527'16,"0"0"-334"-16,0 0 27 16,0 0-89-16,0 0-107 15,0 0-19-15,113 5-5 16,-79-5-29-16,0 0-207 15,-10-1-158-15,-4-12-756 0</inkml:trace>
  <inkml:trace contextRef="#ctx0" brushRef="#br2" timeOffset="92380.77">20735 2771 1302 0,'0'0'402'15,"0"0"-241"-15,0 0-16 16,0 0-130-16,0 0-8 16,114 0-7-16,-70 0-126 15,1 0-106-15,-1 0-36 16,-1 0 20-16,-5 0-91 16,-9 0 177-16,-6 8 162 0,-6 4 101 15,-1 4 113 1,-1 2-12-16,-1 4-68 0,-3 2-13 15,-3 3-51-15,2 2-9 16,-4 2-4-16,1-1-57 16,-3-2 0-16,3-6 27 15,-2-5-38-15,1-6 11 16,-3-8-40-16,-3-3-138 16,0-12-4-16,0-6-492 0</inkml:trace>
  <inkml:trace contextRef="#ctx0" brushRef="#br2" timeOffset="92611.4">21210 2837 411 0,'0'0'505'16,"0"0"-258"-16,0 0-49 16,0 0 13-1,0 0-52-15,0 0-129 0,0 0-27 16,84-22 24-16,-55 46-42 16,0 2 25-16,-2 7-20 15,-2-1 20-15,-7 0-10 16,-5-2 2-16,-7-4 12 15,-6-2-28-15,0-6 28 16,-13-4-6-16,-11-4 9 16,-3-2-11-16,2-4-6 15,8-4-25-15,5-9-229 16,10-11-842-16</inkml:trace>
  <inkml:trace contextRef="#ctx0" brushRef="#br2" timeOffset="93011.13">21569 3057 967 0,'0'0'364'0,"0"0"-166"16,0 0-72-16,0 0-29 15,0 0-20-15,0 0-42 16,-14-111 41-16,10 79-30 15,4-3 47-15,0 3-78 16,0 2 69-16,0 4-32 16,0 4 28-16,0 5-24 0,0 5-34 15,11 10-22-15,1 2 22 16,5 0-44-16,5 14 3 16,3 13 0-16,0 3 22 15,-4 3-3-15,2 0 1 16,-5-1-1-16,-5-4 7 15,-4-4 8-15,-4-3-30 16,-5-5 25-16,0-3-41 16,-18-1 52-16,-7-3-36 15,-4-5 30-15,2-3-30 16,0-1-16-16,12-15-290 16,4-6-500-16</inkml:trace>
  <inkml:trace contextRef="#ctx0" brushRef="#br2" timeOffset="93426.62">21832 2823 436 0,'0'0'310'16,"0"0"-61"-16,0 0-64 15,0 0-49-15,0 0-26 16,43 111-93-16,-41-99-6 15,-2-7 13-15,0 0-35 16,0-5 22-16,-10 0-12 0,-5-3 1 16,1-15-19-1,1-5 19-15,7-8-45 0,1-3 28 16,5 0-4-16,0 5 7 16,0 4 28-16,3 9 18 15,7 8 39-15,1 8 72 16,3 0-21-16,1 0-71 15,6 12 15-15,3 10-58 16,1 5 2-16,2 0 21 16,-3 5-46-16,0-2 30 15,-3-3-1-15,-6-5-14 16,-6-5 15-16,-9-1 0 16,0-3-5-16,-9-1-15 15,-13-2 26-15,-5-3-36 16,5-4 15-16,9-3-146 0,3 0-236 15</inkml:trace>
  <inkml:trace contextRef="#ctx0" brushRef="#br2" timeOffset="93686.99">22172 2796 1326 0,'0'0'362'0,"0"0"-93"0,0 0-106 16,0 0-74-16,0 0-75 16,0 0 4-16,0 0 10 15,-19 102-9-15,19-73 33 0,7-5-37 16,11-1 41 0,3-8-39-16,6 0 3 0,0-5-8 15,2-3-1-15,-2-3-5 16,0 1-12-16,-5-5 4 15,0 0-180-15,-6-7-84 16,-7-7-446-16</inkml:trace>
  <inkml:trace contextRef="#ctx0" brushRef="#br2" timeOffset="93892.07">22137 2865 1081 0,'0'0'588'0,"0"0"-378"15,0 0 54-15,0 0-42 0,0 0-93 16,0 0-65-16,0 0-55 16,94 14-18-16,-63-10 33 15,-2 1-63-15,-2-2 15 16,-5-3-103-16,-4 0-144 16,-5-10-219-16,-4-6-886 0</inkml:trace>
  <inkml:trace contextRef="#ctx0" brushRef="#br2" timeOffset="94062.3">22086 2717 671 0,'0'0'804'0,"0"0"-599"0,0 0 70 16,0 0-71-16,0 0-65 15,0 0-121-15,152 64 23 16,-108-61-41-16,0-3-41 15,20 0-129-15,-14-11-219 16,-9-5-210-16</inkml:trace>
  <inkml:trace contextRef="#ctx0" brushRef="#br2" timeOffset="94250.41">22536 2605 709 0,'0'0'548'0,"0"0"-281"15,0 0-136-15,0 0-6 16,0 0-97-16,0 0 88 15,0 0-71-15,58 133 30 0,-33-87-27 16,-3 1-24-16,-1 3 4 16,-4-1-14-16,-6-2-28 15,-4-4 31-15,-7-6-43 16,-10 2-40-16,-13-13-63 16,-8-9-187-16</inkml:trace>
  <inkml:trace contextRef="#ctx0" brushRef="#br2" timeOffset="95941.27">18526 3537 481 0,'0'0'706'0,"0"0"-454"0,0 0-109 0,0 0 34 15,0 0-77-15,0 0-14 16,0 0-80-16,-7 0 12 16,9 0 10-16,5 0-20 15,5 0 0-15,7 0 66 0,12 2-28 16,10 0-17-16,13 0-1 15,5-2-11-15,11 0-34 16,-1 0 38-16,2 3-52 16,-2-3 50-16,-4 7-38 15,-3-3 31-15,-4-1-12 16,3 3 1-16,-3-5 11 16,4 1-24-16,0-2 27 15,3 0-38-15,-1 0 6 16,1 0 0-16,-3-6 21 15,-2 0-4-15,-1 0 0 16,-4 4 0-16,-1-1 0 16,-5 3 17-16,-4 0-36 0,-3 0 38 15,-3 0-51-15,2 0 47 16,-1 3-30-16,3 3 27 16,3-2-12-16,4-3 1 15,2 2 14-15,0 0-30 16,0-3 36-16,-1 1-51 15,-5 3 32-15,-4-2-21 16,1 0 27-16,-1 0-9 16,-1-2 1-16,-1 0 0 15,2 0-9-15,3 0 5 16,1 0-2-16,2 0-25 16,0-6 13-16,-1 1 9 15,-3-1-4-15,-1 3 20 16,-5 1-7-16,-3 2 2 15,-1 0 10-15,-1 0-24 0,4 0 31 16,0-2-44-16,3-2 35 16,3 1-29-16,3-2 28 15,-1 1-21-15,2 1-3 16,-2-2-9-16,-3 5 15 16,-5 0 3-16,-1 0-8 15,-4 0 23-15,-1 0-40 16,0 0 50-16,3 0-38 15,-1 0 13-15,5 0 5 16,2 0-46-16,3 0-34 0,-2 0 70 16,5 0 7-1,-4 0-25-15,2 0 37 0,1 0-29 16,-1 0 35-16,1 0-14 16,1 0 1-16,2 0-1 15,-2-2 0-15,1 0 17 16,-3 0-34-16,1-1 34 15,-5 0-45-15,1-1 29 16,-6 2-2-16,-1 0-17 16,-7 2 18-16,-5-2 0 15,-5 2 10-15,-3 0-26 16,-3 0 34-16,-2 0-43 16,-1 0 28-16,4 0-19 15,-5 0 32-15,-1 0-8 16,2 0 13-16,-4 0 2 0,0 0 2 15,-4 0-18-15,0 0-14 16,0-8-325-16</inkml:trace>
  <inkml:trace contextRef="#ctx0" brushRef="#br2" timeOffset="97290.74">18482 3851 421 0,'0'0'541'0,"0"0"-316"0,0 0-13 0,0 0-23 16,0 0 6-16,0 0-84 16,0 0 47-16,-23 0-77 15,23 0 42-15,0 0-70 16,-2 0 8-16,2 0-40 15,0 0-14-15,-2 0-14 16,0 12-33-16,-1 5 32 0,-1 12 7 16,2 6-21-16,-3 5 44 15,2 4-21-15,1-1 0 16,2-4 10-16,0-7 9 16,0-3-6-16,0-5-7 15,10-6 3-15,1 0 50 16,0-6-54-16,2 0 71 15,-2-6-50-15,5-3 35 16,2-3-2-16,2 0-26 16,3 0-2-16,-2 0-15 15,-1 0-34-15,-1-1 43 16,-4-1-54-16,-4 0 47 16,-2 2-35-16,-2 0 16 0,-1 0-7 15,-4 0-58 1,-2-4-152-16,0-1-66 0,0-2-261 0</inkml:trace>
  <inkml:trace contextRef="#ctx0" brushRef="#br2" timeOffset="97486.89">18353 4113 1393 0,'0'0'323'0,"0"0"-130"0,0 0 49 0,0 0-158 16,0 0-44-16,0 0-19 16,126-8-24-16,-92 8 18 15,-3-2-30-15,2-6-89 0,-10 1-155 16,-8-3-320-16</inkml:trace>
  <inkml:trace contextRef="#ctx0" brushRef="#br2" timeOffset="97806.52">18415 3934 1483 0,'0'0'376'0,"0"0"-153"16,0 0-104-16,0 0 19 16,0 0-138-16,0 0-1 15,140-64-147-15,-93 57-91 0,-3 0 17 16,-3 2-64-16,-6 4 39 15,-6 1 74-15,-7 0 153 16,-4 0 20-16,-7 0 41 16,1 13 34-16,-6 6 65 15,-1 8 1-15,1 8-28 16,2 5 2-16,2 6-68 16,1-2 15-16,5 0-51 15,-1-5-14-15,1-5 20 16,-3-8-34-16,1-5-36 15,-5-10-187-15,-3-10-685 0</inkml:trace>
  <inkml:trace contextRef="#ctx0" brushRef="#br2" timeOffset="98057.45">18899 3958 1271 0,'0'0'206'0,"0"0"-114"15,0 0-35-15,0 0 20 16,0 0-46-16,129 65-21 16,-96-26 3-16,-4 4-1 15,-12-2-24-15,-7 0 43 16,-10-3-21-16,-4-6 23 16,-21-5 89-16,-4-6-2 15,0-9 7-15,4-6-37 0,7-6-69 16,7 0-21-1,11-32-9-15,9 4-221 0,11 0-814 0</inkml:trace>
  <inkml:trace contextRef="#ctx0" brushRef="#br2" timeOffset="98424.06">19226 4284 681 0,'0'0'380'0,"0"0"-50"15,0 0 66-15,0 0-180 16,0 0-98-16,0 0-93 16,0 0-2-16,0-131-1 15,0 95-44-15,0-3 41 16,2 3-19-16,3 7 0 0,2 4 1 16,-3 9 0-16,2 8 12 15,3 6-26-15,1 2-14 16,5 5 11-16,3 21-12 15,2 9 28-15,0 5-16 16,-2 5 16-16,-3-4 3 16,-1-3 12-16,-3-5-30 15,-7-5 31-15,-4-8-39 16,0-6 40-16,0-5-23 16,-15-6 12-16,-5-3 28 15,-1 0-21-15,2 0-13 16,5-22-3-16,7 0-281 0,5 0-1259 15</inkml:trace>
  <inkml:trace contextRef="#ctx0" brushRef="#br2" timeOffset="98889.3">19556 4185 798 0,'0'0'385'0,"0"0"-194"0,0 0-71 0,0 0 71 16,-47-126-112-16,47 92 11 15,0 5-43-15,0 0 85 16,0 8-34-16,9 3-31 16,2 6-10-16,7 10-51 15,2 2-12-15,6 4 12 16,9 22-40-16,0 9 49 16,-2 6-30-16,1 1 23 15,-9 2-8-15,-10-4 0 16,-11-4 7-16,-4-3-16 15,-2-5 27-15,-25-7-40 16,-9-4 48-16,-6-5-21 0,-3-9 1 16,3-3 41-16,5 0-19 15,8 0 20-15,8-9-20 16,11-1-18-16,10-3-20 16,0 4-162-16,6-3-407 0</inkml:trace>
  <inkml:trace contextRef="#ctx0" brushRef="#br2" timeOffset="99618.93">20133 3896 1039 0,'0'0'322'0,"0"0"-152"0,0 0-99 16,0 0-27-16,0 0 74 15,0 120-42-15,0-72 15 16,4 2-72-16,-2-4 80 0,4-6-99 16,0-5 21-16,1-11-6 15,3-6-30-15,13-14-1 16,0-4-170-16,-6 0-213 0</inkml:trace>
  <inkml:trace contextRef="#ctx0" brushRef="#br2" timeOffset="99872.62">20245 3924 375 0,'0'0'558'16,"0"0"-436"-16,0 0-18 0,122 31-11 15,-88-10-5 1,-10 3-62-16,-9 1 2 0,-12-2-20 15,-3-3 50-15,-20 0 18 16,-17-2 118-16,-9-3-79 16,0-5-2-16,3-7-40 15,10-3-72-15,10 0-1 16,23-2-21-16,0-12-151 16,14-5-791-16</inkml:trace>
  <inkml:trace contextRef="#ctx0" brushRef="#br2" timeOffset="100070.12">20563 4050 910 0,'0'0'178'0,"0"0"-69"16,0 0-12-16,0 0-47 15,-13 121 16-15,9-101-65 16,2-6 2-16,-1-4-3 15,1-10-29-15,2 0-77 16,-2-6-224-16</inkml:trace>
  <inkml:trace contextRef="#ctx0" brushRef="#br2" timeOffset="100303.35">20563 4050 87 0,'12'-90'581'0,"-1"83"-334"15,5 2-89-15,1 3-63 16,3 2 12-16,1 0-40 0,-2 14 40 15,-1 6-79-15,-7 6 68 16,-2 2-6-16,-9 4 30 16,0 1-46-16,0-3 52 15,-9 0 6-15,-2-7-62 16,5-5-16-16,1-3-42 16,5-5 3-16,0-4 10 15,16-4-43-15,15-2 18 16,9 0-43-16,18-18-196 15,-9-5-163-15,-11 2-445 0</inkml:trace>
  <inkml:trace contextRef="#ctx0" brushRef="#br2" timeOffset="100572.11">20920 4106 872 0,'0'0'237'0,"0"0"-80"16,0 0 6-16,0 0 10 15,0 0-100-15,-38 115 37 16,38-91-99-16,19-6 86 15,6-6-55-15,7-6 36 16,2-6-24-16,1 0-5 16,1-6 13-16,-7-14-62 15,-4-6 15-15,-10-3 1 16,-11 0 34-16,-4-5-41 16,-6 0 39-16,-21 2-19 15,-4 6 30-15,-5 9-41 16,3 12-9-16,4 5-18 15,8 0-29-15,21 0-141 0,0 7-201 16,19 0 11-16</inkml:trace>
  <inkml:trace contextRef="#ctx0" brushRef="#br2" timeOffset="101053.67">21281 4141 616 0,'0'0'257'0,"0"0"-63"16,0 0 3-16,0 0-65 16,0 0-21-16,0 0-93 15,0 0 107-15,-20 64 34 16,18-70-23-16,2-13-109 0,0-11-8 16,0 1-10-16,0-5 4 15,0 2-26-15,0 5 26 16,0 9-44-16,0 10 54 15,4 6-46-15,6 2 5 16,-2 13 17-16,8 11 1 16,-1 5 0-16,6 1-1 15,3-2 13-15,0-6-30 16,3-8 34-16,-2-6-31 16,-5-8 30-16,-3 0-12 15,0-4-3-15,-5-15 16 16,0-5-7-16,-1-5 4 0,0-1-26 15,1 5 29-15,-6 2-41 16,1 9 64-16,-3 7-33 16,0 7-6-16,1 0-6 15,2 27 6-15,2 8 13 16,-1 5 29-16,2 4-40 16,3-3 11-16,7-4 14 15,7-5-39-15,8-8 12 16,28-16-74-16,-7-5-161 15,-6-3-284-15</inkml:trace>
  <inkml:trace contextRef="#ctx0" brushRef="#br2" timeOffset="101254.8">21892 3979 1172 0,'0'0'304'0,"0"0"-142"0,0 0 44 16,0 0-111-16,-116 13 16 15,99 11-104-15,5 8 48 16,5 4-23-16,5 2 24 16,2-1-25-16,0-5-29 15,16-5 15-15,8-7 0 16,5-3-34-16,16-13-56 16,-5-4-98-16,-7 0-340 0</inkml:trace>
  <inkml:trace contextRef="#ctx0" brushRef="#br2" timeOffset="101537.03">21749 4105 1237 0,'0'0'350'0,"0"0"-264"0,0 0 17 15,0 0-28-15,0 0 3 16,0 0-78-16,141 9-27 15,-96-9-158-15,-5 0-108 16,-3 0-59-16,-8 0 98 16,-6 7 193-16,-6 1 61 15,-5 2 49-15,-3 0 42 16,-5 4 44-16,0-2-96 0,-4 2 10 16,0-3-40-1,0-2-9-15,0-7-71 0,0-2-221 16,-8 0-326-16</inkml:trace>
  <inkml:trace contextRef="#ctx0" brushRef="#br2" timeOffset="101790.25">22055 4134 371 0,'0'0'224'16,"0"0"-71"-16,0 0 45 15,0 0-16-15,-20-114-20 16,20 100-85-16,0 1 38 16,13 10-95-16,7 3 11 15,3 0-18-15,1 2-16 16,2 16 4-16,-1 9-1 15,-2 2 3-15,-5 1 11 0,-7 1-28 16,-7-4 28 0,-4-1-4-16,0-1-8 0,-18-4 59 15,-4 0 3 1,-3-5 41-16,5-6-51 0,5-4-39 16,8-6-15-16,7 0 0 15,0-12-143-15,0-6-463 0</inkml:trace>
  <inkml:trace contextRef="#ctx0" brushRef="#br2" timeOffset="101968.99">22295 4020 1273 0,'0'0'302'15,"0"0"-228"-15,0 0 27 0,0 0 38 16,14 111-85-16,-10-75-35 15,3 0 8-15,-3-4-26 16,4-4 18-16,0-7-38 16,15-12 3-16,-2-6-60 15,4-3-171-15</inkml:trace>
  <inkml:trace contextRef="#ctx0" brushRef="#br2" timeOffset="102268.91">22525 4081 1179 0,'0'0'249'0,"0"0"-89"15,0 0-7-15,0 0-13 0,-27 101-103 16,27-68 23-16,5-3-26 16,17-4-19-16,7-6 13 15,4-6-17-15,3-10-13 16,-1-4 33-16,0 0-41 15,-6-16 29-15,-8-10-26 16,-9-3 18-16,-8-2 0 16,-4-1 33-16,-9-1 9 15,-19 4 55-15,-13 7-87 16,-5 9 8-16,-4 11-21 16,-10 7-16-16,16 17-199 0,10-3-370 15</inkml:trace>
  <inkml:trace contextRef="#ctx0" brushRef="#br2" timeOffset="103615.84">16709 5678 434 0,'0'0'269'0,"0"0"59"0,0 0-36 16,0 0-1-16,0 0-83 16,0 0 38-16,0 0-112 0,-20 0 56 15,20 0-73-15,0 0 8 16,0 0-83-16,0 2 7 16,3-2-27-16,21 2-5 15,16 3-34-15,16-1 37 16,4 0-52-16,0 1 53 15,-4-1-42-15,-12 1 11 16,-10-3 10-16,-10 2-55 16,-5-2-39-16,-6-2-14 15,-9 4-116-15,0-3-89 0,-4 1-314 16</inkml:trace>
  <inkml:trace contextRef="#ctx0" brushRef="#br2" timeOffset="104085.61">16781 5893 664 0,'0'0'603'0,"0"0"-388"0,0 0 41 16,0 0-25-16,0 0-78 15,0 0-43-15,0 0-70 16,-7 10 13-16,39-10-41 16,9 0 51-16,13 0-56 0,4 0-9 15,0 0 19 1,-5 0-17-16,-10 0 0 0,-8 0-9 15,-8 4-101-15,-4 1-197 16,-8-1-62-16,-9-3-807 0</inkml:trace>
  <inkml:trace contextRef="#ctx0" brushRef="#br2" timeOffset="105014.99">17516 6021 548 0,'0'0'224'0,"0"0"-81"0,0 0-72 0,0 0 20 15,0 0-91-15,0 0-12 16,0 0 12-16,-6-38 13 0,10 29-10 16,0-2 6-1,1 3 8-15,-1 0-16 0,3 2 11 16,6 0-12-16,-4 3-103 16,3-4-599-16</inkml:trace>
  <inkml:trace contextRef="#ctx0" brushRef="#br2" timeOffset="107179.49">17940 5131 325 0,'0'0'156'0,"0"0"30"0,0 0-13 15,0 0-5-15,0 0-55 16,0 0 0-16,0 0 3 16,-16-6-47-16,14 6 20 15,-1 0-54-15,1 0 51 0,0 0-53 16,2 0 46-1,-2 0-32-15,2 0 42 0,0 0 3 16,0 0-31-16,0 0 16 16,0 0-71-16,0 0-6 15,0 8 17-15,0 9-31 16,0 6 28-16,0 10 9 16,2 4-9-16,5 6 25 15,0 3 27-15,-1-3-14 16,-1 0 28-16,-1-5-61 15,-2-6 73-15,0-4-86 16,1-7 39-16,-1-6-44 16,-2-3 46-16,0-3-20 0,3-6-15 15,-3-1 12-15,0-2-14 16,0 0-13-16,0 0 37 16,0 0-28-16,2 0 5 15,2-2-22-15,11-15-59 16,2-4-220-16,-5 1-265 0</inkml:trace>
  <inkml:trace contextRef="#ctx0" brushRef="#br2" timeOffset="107587.71">18154 5171 970 0,'0'0'308'0,"0"0"-31"0,0 0-64 0,0 0-68 0,0 0-51 16,0 0-78-16,0 0-12 15,-19 18 24-15,19 1 22 16,0 4-13-16,0 10 32 16,0 3-41-16,0 6 56 15,0 2-5-15,8 0-37 16,-4-4 29-16,1-4-50 0,-1-10 41 16,-2-6-50-16,0-10 42 15,-2-6-45-15,2-1 64 16,-2-3-17-16,2 0 9 15,1 0-4-15,2-10-60 16,1-7-2-16,7-14-160 16,1 2-177-16,-3 0-720 0</inkml:trace>
  <inkml:trace contextRef="#ctx0" brushRef="#br2" timeOffset="107917.54">18290 5155 960 0,'0'0'483'0,"0"0"-282"0,0 0 63 0,0 0-107 16,0 0-45-16,0 0-93 15,0 0 21-15,76-19-11 16,-52 16-23-16,-1 3-12 16,-8 0 31-16,-1 0-53 0,-3 0 3 15,-5 0-108-15,-2 0-183 16,-1 0-65-16,-3 3-678 0</inkml:trace>
  <inkml:trace contextRef="#ctx0" brushRef="#br2" timeOffset="108396.24">18312 5167 613 0,'0'0'332'16,"0"0"-121"-16,0 0-120 15,0 0 18-15,0 0-68 16,0 0 24-16,-9 115-38 0,24-95-9 16,3-5 4-16,1-3-15 15,-2-5-1-15,-1-3 7 16,-1-4 28-16,-1 0-40 16,-1 0 6-16,1-6 8 15,-1 0-8-15,0 0-2 16,1 4 3-16,3-1-16 15,1 3 24-15,5 0-38 16,-1 7 32-16,2 11-33 16,-1 6 37-16,-5 5-15 15,-3 2 2-15,-9 5 52 16,-6 2 14-16,0-1-23 0,-2-5 58 16,-15-5-30-1,-6-5 101-15,3-8-79 0,1-7 47 16,-2-7-18-16,1 0 41 15,5-3-58-15,-3-13-48 16,5-4 24-16,1 1-76 16,5 0-6-16,3 5 42 15,0 4-71-15,4 6 43 16,0 4-28-16,0 0-24 16,4 0-112-16,12 0-229 15,4 7-217-15</inkml:trace>
  <inkml:trace contextRef="#ctx0" brushRef="#br2" timeOffset="109045.17">18762 5310 849 0,'0'0'263'0,"0"0"-146"0,0 0 56 16,0 0-95-16,0 0-14 16,0 0-32-16,0 0 18 15,-13-81 9-15,13 76-21 16,0-2 30-16,0 3-58 15,0 2 42-15,9 0-33 16,2 2-38-16,5 0 37 0,1 0-18 16,3 0 0-16,3 8 7 15,0 8-20-15,0 3 32 16,0 3-39-16,-5 0 45 16,-7-1-34-16,-5-1 18 15,-4 3 27-15,-2-3-12 16,0 0 37-16,-15 1 59 15,-7 0-55-15,-1-1 28 16,2 0-61-16,0-2 83 16,7-2-87-16,6-4 53 15,6-3-67-15,2 0 55 16,0-1-20-16,16 0 9 16,11 1 24-16,4-4-81 0,4 2 1 15,7-2 37 1,18-1-78-16,-10 0-70 0,-10-1-476 0</inkml:trace>
  <inkml:trace contextRef="#ctx0" brushRef="#br2" timeOffset="109961.04">17917 5875 918 0,'0'0'326'0,"0"0"-114"0,0 0 28 0,0 0-110 15,0 0 9-15,0 0-71 16,0 0 59-16,-21 2-62 16,21-2 55-16,-4 0-15 15,4 0 12-15,0 0-14 16,0 0-67-16,0-2 44 0,0-2-65 16,0 0 51-16,14 0-41 15,9 0-50-15,6 2 39 16,4-1-14-16,3 3 0 15,1-3 1-15,1 1-2 16,3 2 24-16,-1-2-48 16,-3 2 38-16,-1 0-47 15,-2 0 49-15,2 0-30 16,1 0 12-16,3 0 3 16,5 0 0-16,-3 0-39 15,3 0 24-15,-1 0-40 16,-4 0 36-16,1 0-4 15,-1 0 9-15,-2 0 3 0,-3 0 11 16,1 0 0-16,-4 0-5 16,-1 0-1-16,-2 0-40 15,-5 7 44-15,-2-2-18 16,-1 1-16-16,-9-2 49 16,0 1-28-16,-5-5 21 15,-1 1-6-15,-4-1 9 16,1 0 9-16,-3 0-34 15,0 0 43-15,0 0-54 16,0-1 18-16,-9-8-150 16,-5 1-581-16</inkml:trace>
  <inkml:trace contextRef="#ctx0" brushRef="#br2" timeOffset="110827.69">18353 6132 722 0,'0'0'248'0,"0"0"-99"0,0 0 16 0,0 0-73 16,0 0-24 0,0 0-19-16,0 0 75 0,0-94-73 15,-4 90 69 1,4-1-65-16,-2 5 33 0,0-1-47 15,0 1 31-15,2 0 0 16,-2 0-58-16,2 0 1 16,-2 0 9-16,2 0-39 15,-3 0 28-15,1 0-26 16,0 1 10-16,0 16 3 16,0 1 2-16,0 5-2 15,2 1 5-15,0 5 13 16,0-1-36-16,0 0 39 15,8 0-46-15,-1-3 43 0,1 1-36 16,-2-5 33-16,-4-3-15 16,-2 1 6-16,0-3 10 15,0-2-32-15,0-5 36 16,-4 0-30-16,-6-4 38 16,-1-2-4-16,-5-3 20 15,-3 0 67-15,-4 0-43 16,-2 0 4-16,1-5 17 15,2 2-71-15,4-1 38 16,3 1-47-16,3 1 32 16,8 2-22-16,-1 0-34 15,5 0 38-15,0 0-20 16,0 0 11-16,0 0-3 0,0 0-22 16,0 0 40-16,5 0-64 15,13 0 70-15,4 0-67 16,4 0 56-16,8 2-48 15,13-2-34-15,-7 0-299 16,-7-7-550-16</inkml:trace>
  <inkml:trace contextRef="#ctx0" brushRef="#br2" timeOffset="111428.47">18689 6130 712 0,'0'0'569'0,"0"0"-394"0,0 0 5 0,0 0 26 16,0 0-87-16,0 0-14 15,0 0-99-15,-85-22 60 0,71 22-58 16,1 3 32-16,0 8-38 15,2 0 43-15,2 6-16 16,2 1-14-16,3 5 31 16,4 3-45-16,0 7 48 15,0 1-31-15,2 1 1 16,13 0-3-16,8-3-13 16,4-4 6-16,6-3 6 15,3-10 3-15,3-2-5 16,0-9-26-16,-1-4 41 15,-7 0-61-15,-4 0 57 16,-8-14-48-16,-3-2 47 0,-9-2-23 16,-5-5 0-16,-2 2 1 15,0-2-2-15,-19 1 25 16,-14 7-23-16,-4 3 13 16,-5 3 62-16,-3 9-76 15,3 0 13-15,2 2 5 16,7 14-18-16,10 9 0 15,11-3-201-15,10-8-469 0</inkml:trace>
  <inkml:trace contextRef="#ctx0" brushRef="#br2" timeOffset="112343.67">19701 5978 869 0,'0'0'299'0,"0"0"-71"0,0 0-70 0,0 0 17 0,0 0-115 15,0 0 27-15,0 0-37 16,-5-8 58-16,5 8-34 15,0 0-46-15,0 0 28 16,0 0-56-16,3 0 9 16,15-3 22-16,3 3-56 15,6 0 43-15,0-1-28 16,2 1 11-16,2-3-1 16,-2 1 0-16,3 0-73 15,-6 1 1-15,-1-4-48 0,-3 3 95 16,-4-2-39-1,-5 3 45-15,-1-1-76 0,-6 2 25 16,-2 0-12-16,-4 0-49 16,0 0 51-16,0 0-198 15,0 3-590-15</inkml:trace>
  <inkml:trace contextRef="#ctx0" brushRef="#br2" timeOffset="113195.18">19688 5833 522 0,'0'0'290'0,"0"0"-79"0,0 0 7 15,0 0 38-15,0 0-108 16,0 0 24-16,0 0-71 15,-21 0 46-15,21 0-85 16,0 0 29-16,0 0-29 16,21-2-47-16,8-1-12 15,9 0-3-15,1-1-2 0,6 0-75 16,0 0 76-16,-3-2-62 16,-2 0 43-16,-6 1-9 15,-10-2 29-15,-6 2 1 16,-9 3 8-16,-7 2-18 15,-2 0-67-15,-2 0-18 16,-16 14-77-16,0-5-164 0</inkml:trace>
  <inkml:trace contextRef="#ctx0" brushRef="#br2" timeOffset="122383.36">20432 5532 350 0,'0'0'230'0,"0"0"-128"0,0 0-41 16,0 0 301-16,0 0-246 15,0 0-6-15,20 63-79 0,-2-50 2 16,4-1-33 0,3 0 20-16,-3-3-14 0,2-5-6 15,-4-3 17-15,1-1-17 16,-4 0 30 0,-1 0-30-16,-5-10 33 0,1 1-33 15,-4-5 5-15,-1 1 1 16,-3 1-3-16,0 0 3 15,-4 0 3-15,0 2 4 16,0 1 0-16,0 1 71 16,0-1-31-16,0 3 27 15,0 2-30-15,0 0 26 16,0 3-13-16,-2-1-12 16,0 2 18-16,0 0-53 15,0 0-7-15,0 0 16 0,0 7-18 16,-1 9-7-16,3 4 42 15,0 7-31-15,0 2 26 16,0 6 0-16,0 2-36 16,0 5 27-16,0 1-27 15,0 1 11-15,3-1 10 16,-1 0-15-16,-2-5-6 16,2-3 44-16,-2-8-5 15,0-4-9-15,0-7 26 16,0-6-45-16,0-4 12 15,0-3-8-15,0-1-7 16,0 1 9-16,0-1-33 16,-2-2 30-16,-7 2-12 15,-3-2-3-15,4 0-26 16,-3 0-153-16,1 0-366 0,6 0-364 0</inkml:trace>
  <inkml:trace contextRef="#ctx0" brushRef="#br2" timeOffset="122569.87">20467 5916 998 0,'0'0'523'0,"0"0"-281"0,0 0-9 0,0 0-18 15,0 0-130-15,0 0-36 16,0 0-38-16,58 4-3 15,-22 3-8-15,13 1-56 16,-7-2-315-16,-5-6-809 0</inkml:trace>
  <inkml:trace contextRef="#ctx0" brushRef="#br2" timeOffset="123547.44">20858 5811 649 0,'0'0'345'0,"0"0"-109"0,0 0-85 16,0 0-29-16,0 0-51 0,0 0-12 16,0 0 14-16,-7-70-19 15,7 53 15-15,-2 2-53 16,2-3 38-16,-2-2-52 16,2 2 25-16,0-1-26 15,0 2 22-15,0 3-12 16,0-1-11-16,0 5 11 15,0 1 0-15,11 0-22 16,3-1 27-16,-2 2-22 16,5 0 12-16,-2 2-12 15,1 3 16-15,-3 3-8 16,2 0 1-16,1 0 10 16,0 13-26-16,-1 6 26 0,-2 2-35 15,1 4 36-15,-3-1-30 16,0-1 27-16,-2 2-11 15,0-1 0-15,-5-2 0 16,-4-2-1-16,0-3 13 16,0 4-25-16,0-4 26 15,-6 3-29-15,-5-5 29 16,-3 3-23-16,1-2 20 16,-1 0-7-16,1 3 4 15,0-3-1-15,-3 2-6 16,3-3 14-16,-1 3-24 15,-1 0 29-15,1-1-32 0,3-2 26 16,1 2-13 0,0-5 0-16,3-1 10 0,3-2 41 15,2-1-31-15,0-4 33 16,2 0-33-16,0 0 66 16,0-4-55-16,0 0 64 15,0 0-27-15,15 0 12 16,3 0-45-16,5 0-28 15,0 0 4-15,2 0 6 16,0 0-34-16,0 1 37 16,-4 2-37-16,2 1 33 15,-1-2-25-15,-3-2 18 16,-4 0 7-16,-5 0 17 0,0 0-32 16,-4 0 8-16,-3 0 11 15,-3 0-40-15,0 0 20 16,0 0-87-16,-3 0-428 15,-1 0-680-15</inkml:trace>
  <inkml:trace contextRef="#ctx0" brushRef="#br3" timeOffset="139356.47">13294 7145 108 0,'0'0'45'0,"0"0"856"0,0 0-688 15,0 0-84-15,0 0-13 16,0 0-30-16,-22-35 43 16,22 31-41-16,0 1 35 15,0-1-22-15,0 1 24 16,0 2-23-16,0 1-13 16,0 0-18-16,0 0-49 0,0 0-22 15,0 0 16 1,0 13-23-16,0 7 22 0,0 5-30 15,0 3 30-15,-2 2-14 16,2-3 13-16,0 0-7 16,0-3 17-16,0-5-23 15,0 1 29-15,0-8-21 16,0-1 24-16,0-1-26 16,0-4 41-16,0-2-24 15,0-1 13-15,0-2 8 16,0 1-17-16,0-2 11 15,0 2-27-15,0-2 42 16,0 2-53-16,0-2 33 0,0 0-33 16,0 0 28-16,0 2-14 15,0-2-4-15,0 3 11 16,0-3-20-16,0 3 37 16,0 1-38-16,10 0 46 15,9-2-40-15,3 2 32 16,9-4-37-16,3 0 17 15,3 0-8-15,4 0-5 16,-1 0-12-16,0 0 13 16,-1 0-25-16,0 0 32 15,-6 0-28-15,-1-4 23 16,-5 0-9-16,-6-2 0 16,-3 3 1-16,-4-2-1 15,-5 3 12-15,-3 2-24 0,-4-2 20 16,-2 2-26-1,3-2 30-15,-3 2-24 0,0-1 24 16,0 1-11-16,0-5-1 16,0 1-22-16,-7-1-67 15,-1-4-163-15,3 0-273 16,-2 2-288-16</inkml:trace>
  <inkml:trace contextRef="#ctx0" brushRef="#br3" timeOffset="139864.73">13415 7142 153 0,'0'0'79'0,"0"0"-58"0,0 0 331 16,0 0 19-16,0 0-134 0,0 0-76 15,0 0 22-15,-83-43-42 0,79 39 15 16,1 1-22-16,1 1-10 16,0 2 3-16,2 0-28 15,0 0 8-15,0 0-64 16,0 0 27-16,0 0-57 16,0 0 20-16,13 0-19 15,12 5 47-15,4-1-9 16,8 0-39-16,6-3-13 15,1-1 17-15,4 0-32 16,-8 0 15-16,-5 0-12 16,-6 0-70-16,-2 0-18 15,6 0-117-15,-4-9-107 0,-4 0-219 16</inkml:trace>
  <inkml:trace contextRef="#ctx0" brushRef="#br3" timeOffset="140682.07">13803 7020 307 0,'0'0'111'0,"0"0"501"16,0 0-318-16,0 0-110 15,0 0-94-15,0 0 0 16,0 0-66-16,-27 32 24 0,29-18-26 15,4 0 22 1,-3-2-18-16,1-4 15 0,-2-4-9 16,0-2-11-16,-2-2 12 15,3 0-8-15,0 0 43 16,-3-6-67-16,2-6-2 16,-2-2-1-16,2-3 1 15,-2-2-41-15,0-1-19 16,0 2 21-16,0 0 24 15,0 3 7-15,0 1 18 16,0 5-9-16,0 3 7 16,0 0 49-16,0 2 1 15,0 3 22-15,0 1 7 16,0 0-33-16,0 0-17 0,0 0-34 16,0 0 9-16,6 9 3 15,5 8-25-15,3 0 26 16,1 5-11-16,3 2-3 15,-2 2-1-15,2 2 6 16,-2 1 0-16,-1-4-12 16,1 0 15-16,-3-3-25 15,2-4 23-15,-3-3-14 16,-1 0-13-16,-2-3 20 16,-2 0-13-16,-5-5-14 15,0 4 18-15,-2-5 5 16,0 2-14-16,0-1 24 15,0 2-16-15,-9 2 17 0,-5-2-8 16,2 3 1-16,-2 2 0 16,1 0 2-16,-1 4 5 15,1 2-14-15,0 2 13 16,1 2-20-16,3-1 23 16,3 2-18-16,-1-2 15 15,2-8-6-15,3-4 3 16,0-5 3-16,2-5-12 15,-2-1 12-15,0 0 28 16,-3-3-26-16,3-13 9 16,-2-2-9-16,-2-3 15 15,2 1-12-15,0-2 18 16,2 3 16-16,0-1-14 0,2 6 57 16,-3 2-60-16,3 3 24 15,0 5-42-15,0 3 2 16,0 1-10-16,0 3-4 15,7 13-90-15,7-2-481 0</inkml:trace>
  <inkml:trace contextRef="#ctx0" brushRef="#br2" timeOffset="142131.1">14555 6986 201 0,'0'0'47'0,"0"0"222"0,0 0 300 0,0 0-386 16,0 0-62-16,0 0 27 16,0 0-40-16,-52-2-30 15,52 2-3-15,0 0-23 16,0 0 4-16,0 0-47 15,0 6 38-15,0 8 7 16,13 6 49-16,5 4-30 16,3 5 12-16,4 2-35 0,2 3-25 15,0 1 14 1,0-3-8-16,-3-3 24 0,-4-6-46 16,-2-3 49-16,-5-6-36 15,-3-4 27-15,-4-2-15 16,-2-5 2-16,-1 0 10 15,-3-3-22-15,0 0 25 16,0 0-34-16,0 0 42 16,0 0-56-16,0 0 0 15,-3-4 17-15,-1-3-36 16,4 2-6-16,0-11-237 16,18 2-429-16,0-2-1091 0</inkml:trace>
  <inkml:trace contextRef="#ctx0" brushRef="#br2" timeOffset="142834.1">14993 7000 114 0,'0'0'97'0,"0"0"-78"0,0 0 486 15,0 0-254-15,0 0-76 16,0 0-78-16,0 0-24 0,-7 0-57 15,5 0 19 1,0 0-1-16,-3 0 1 0,0 0 15 16,-3 0-13-16,-1 0 61 15,0 2-14-15,0 10 14 16,0 2-11-16,-2 4 7 16,0 5-41-16,0 3 9 15,-5 3-12-15,1 4-19 16,-1-1 6-16,1-2-28 15,1-6 59-15,5-2-28 16,1-6 49-16,2-2-46 16,2-4 34-16,2 0-18 15,0-4-7-15,2-2 7 16,-3-1-20-16,3-3 40 0,0 0-37 16,0 0 46-16,0 0-52 15,0 0-7-15,0-5-19 16,0-3-1-16,0 1-9 15,0 2-15-15,21-13-93 16,0 3-475-16,6 1-590 0</inkml:trace>
  <inkml:trace contextRef="#ctx0" brushRef="#br2" timeOffset="143442.76">15525 7042 157 0,'0'0'101'0,"0"0"649"0,0 0-468 0,0 0-126 16,0 0 38-16,0 0-25 15,0 0-20-15,-40-31-57 16,40 31 16-16,0 0-43 16,0 0-47-16,0 0 2 15,0 13-9-15,0 5 46 16,0 6-17-16,2 6 46 15,1 2-53-15,-1 3 25 16,0 1-21-16,-2-2 15 16,0-4-2-16,0-4-21 0,0-4 18 15,2-5-31-15,1-6 47 16,-1-3-56-16,1-4 39 16,-1-2-46-16,-2-2 32 15,0 0-19-15,0 0-12 16,0 0-1-16,0 0-9 15,0 0-53-15,-5 0-256 16,0-6-316-16,5-4-721 0</inkml:trace>
  <inkml:trace contextRef="#ctx0" brushRef="#br2" timeOffset="143683.94">15282 7235 1239 0,'0'0'585'15,"0"0"-265"-15,0 0 39 16,0 0-137-16,0 0-81 16,0 0-58-16,0 0-63 15,21-36-20-15,10 36 19 16,4 0-38-16,6 0 8 15,17 0-120-15,-7 0-470 16,-6 0-398-16</inkml:trace>
  <inkml:trace contextRef="#ctx0" brushRef="#br2" timeOffset="144428.56">15869 7088 330 0,'0'0'192'0,"0"0"536"0,0 0-461 16,0 0-116-16,0 0-29 15,0 0-33-15,0 0-66 16,-25 75 2-16,30-46-23 16,-1 1 21-16,0-3-11 15,-2-6 4-15,4-6-15 16,-4-5 23-16,0-3-15 16,-2-6-3-16,0 1 11 15,0-2-17-15,0 0 9 16,0 0 10-16,-4-10-32 15,-4-6 13-15,2-5-30 16,4-4-41-16,0-4 33 0,2 0-3 16,0-1 20-1,0 0 20-15,0 3 2 16,0 5 65-16,2 2 10 0,2 5 60 16,0 4-23-16,2 7 15 15,0 4-56-15,1 0-43 16,1 8-15-16,4 13-7 15,1 3-14-15,1 2 17 16,1-3-32-16,-2-2 7 16,3-3-1-16,0-7-32 15,-1-6 36-15,1-5-3 16,1 0-13-16,2-5 18 16,-4-13-64-16,3-1 16 15,-3-2-39-15,-1 1 69 0,-1 0 7 16,-1 2 20-1,-4 6 2-15,1 3-1 0,-3 2 18 16,0 7 7-16,0 0 26 16,1 0-39-16,-1 16 50 15,3 6-41-15,0 4 23 16,2 6-17-16,1 1 38 16,1 1 37-16,0-4-2 15,-1-4-52-15,-2-4-47 16,-1-5 1-16,7 4-2 15,-5-8-9-15,1-1-522 0</inkml:trace>
  <inkml:trace contextRef="#ctx0" brushRef="#br2" timeOffset="145244.48">16887 7342 273 0,'0'0'229'0,"0"0"697"0,0 0-430 0,0 0-226 15,0 0-10-15,0 0-130 16,0 0-56-16,10-3-73 15,21 3 21-15,5 0-9 16,-1 0-26-16,-2 0 21 16,-4 0-20-16,-4 0 1 15,-4 3-95-15,-2 0-115 16,6-3-248-16,-5 0 77 16,-7 0-1054-16</inkml:trace>
  <inkml:trace contextRef="#ctx0" brushRef="#br2" timeOffset="145528.75">16957 7200 150 0,'0'0'744'16,"0"0"-229"-16,0 0-204 0,0 0 3 16,0 0-38-1,0 0-128-15,0 0-14 0,-51-46-108 16,51 46-7-16,15 0-6 16,14 5-7-16,38 4-6 15,-4 1-187-15,-5-7-410 0</inkml:trace>
  <inkml:trace contextRef="#ctx0" brushRef="#br2" timeOffset="146226.93">17489 7018 139 0,'0'0'813'0,"0"0"-417"0,0 0-147 0,0 0-39 16,0 0-89-16,0 0-58 15,0 0-34-15,19-2-28 16,5 2-2-16,0 0 10 15,3 0-26-15,-5 0-21 16,-3-2 7-16,-4-4-23 16,-4 2 54-16,-2 0-6 15,-2 0 6-15,-3 2 13 16,-4 0-1-16,2 2 46 16,-2 0-36-16,0 0 28 15,0 0-44-15,0 10 82 0,0 8-1 16,0 4 14-16,0 5-1 15,0 3-40-15,0 3-1 16,0 1-34-16,0 3 36 16,0-2-61-16,0 0 34 15,0-5-34-15,0-2 38 16,0-5-20-16,0-2 3 16,0-5 14-16,0-4-34 15,2-6 8-15,0 0 10 16,1-4-13-16,-3-2 6 15,0 0-16-15,0 0 16 16,0 0-3-16,0 0-9 0,0-6-130 16,0 1-349-16,0-6-229 15</inkml:trace>
  <inkml:trace contextRef="#ctx0" brushRef="#br2" timeOffset="146409.48">17520 7303 153 0,'0'0'1088'0,"0"0"-585"0,0 0-188 0,0 0 8 0,0 0-124 16,0 0-100-16,0 0-85 16,32-18 0-16,-1 18 4 15,0 0-36-15,25 0-10 0,-9 2-172 16,-7-2-486-16</inkml:trace>
  <inkml:trace contextRef="#ctx0" brushRef="#br2" timeOffset="147257.92">17927 7195 179 0,'0'0'88'16,"0"0"403"-16,0 0-166 15,0 0-114-15,0 0-31 16,0 0-81-16,0 0 0 16,-52-67-36-16,52 49 24 15,0-2-37-15,0 2 26 16,0 0-26-16,0 2 25 0,7 2-18 15,-1 1-13-15,4 4 11 16,1-1-43-16,2 2-5 16,0 2 15-16,0 2-32 15,3 2 20-15,0 2-20 16,2 0 20-16,-1 0-10 16,1 0 6-16,3 7 4 15,0 6-20-15,0 1 20 16,-3 4-32-16,-3 3 36 15,-1-2-28-15,-5 3 26 16,-5 0-12-16,-2 1 0 16,-2 0 0-16,0 1 0 0,0 2 13 15,-13-1-27 1,-5 2 25-16,-5-6-27 0,4 1 25 16,-4-2-18-16,3-2 17 15,3-4-8-15,-2-2 3 16,7-4 5-16,0 0-16 15,3-1 18-15,3-2 14 16,-1-3-2-16,5 0 64 16,2 0-30-16,0-2 23 15,0 2-40-15,0 2-2 16,0 0 36-16,4-2-30 16,9 2 15-16,6-2-56 15,0 0 22-15,6 1-12 16,-1-3-24-16,3 0 25 15,-2 0-11-15,0 0 5 0,-4 0 1 16,0 0-16-16,-3 0 20 16,-3 0-33-16,-6-5 39 15,-2 3-36-15,-5 2 33 16,-2 0-30-16,2 0-9 16,0 0-223-16,1 0-421 0</inkml:trace>
  <inkml:trace contextRef="#ctx0" brushRef="#br2" timeOffset="151889.41">19202 7421 26 0,'0'0'176'0,"0"0"667"0,0 0-487 16,0 0-116-16,0 0-69 0,0 0-54 15,-37 24-29 1,37-14 47-16,0 0-45 0,0 4 40 16,-6-1-53-16,-5-2 22 15,-1-1-64-15,2-2 11 16,1-4-37-16,9-1-9 16,0-3-3-16,23-8-363 15,0-9-869-15</inkml:trace>
  <inkml:trace contextRef="#ctx0" brushRef="#br2" timeOffset="152321.07">19493 7108 101 0,'0'0'157'0,"0"0"227"15,0 0 239-15,0 0-418 16,0 0 7-16,0 0-19 15,0 0-19-15,-44-30-34 0,44 30-90 16,0 6-25-16,0 20-16 16,9 6 22-16,2 11-20 15,-2 3 7-15,2 0-17 16,2-2 26-16,-1-5-14 16,-2-8-12-16,-1-7 5 15,1-4 9-15,-4-8-30 16,-1-4 9-16,-3-5 5 15,4-3-199-15,2 0-180 16,-4-11-686-16</inkml:trace>
  <inkml:trace contextRef="#ctx0" brushRef="#br2" timeOffset="152716.17">19507 7048 191 0,'0'0'200'16,"0"0"576"-16,0 0-557 15,0 0-77-15,0 0-20 16,0 0-88-16,0 0-3 15,40-78-21-15,-13 78-9 0,2 0 3 16,2 16 9 0,-4 9-26-16,-3 2 28 0,-6 4-33 15,-7 0 30-15,-8 0-12 16,-3-3 12-16,-8-2 121 16,-13-4 20-16,-6-5 11 15,-2-5 21-15,0-5-64 16,2-7 19-16,7 0-91 15,5-12 7-15,5-4-55 16,8-2 2-16,2 6-3 16,27 0-150-16,8 3-400 15,4 2-499-15</inkml:trace>
  <inkml:trace contextRef="#ctx0" brushRef="#br2" timeOffset="153004.26">19944 6999 133 0,'0'0'1286'0,"0"0"-954"15,0 0 12-15,0 0-94 16,0 0-127-16,0 0-107 15,0 0 18-15,-7 47-5 16,18-5-19-16,1 4 11 0,-4 2-11 16,1-3-17-16,-2-7 29 15,2-7-44-15,0-8 20 16,16-11-124-16,-4-6-467 16,-1-6-782-16</inkml:trace>
  <inkml:trace contextRef="#ctx0" brushRef="#br2" timeOffset="153218.76">20129 7024 192 0,'0'0'791'15,"0"0"-592"1,0 0-53-16,0 0-46 0,0 0-65 15,-7 125-19-15,14-87-3 16,-1-4-19-16,4-5 6 16,5-4-26-16,-1-11-154 15,-6-8-755-15</inkml:trace>
  <inkml:trace contextRef="#ctx0" brushRef="#br2" timeOffset="153570.98">20106 7059 209 0,'0'0'1019'0,"0"0"-778"0,0 0-91 16,0 0-82-16,0 0-17 16,0 0-37-16,0 0-14 15,99-45 4-15,-77 68 10 16,0 2-28-16,-2 9 25 15,0 1-27-15,-2 2 26 16,-5-1-20-16,-5-4 14 16,-8-1-4-16,0-5 26 15,-3-6 68-15,-15-5 47 16,-4-3 13-16,-5-1 82 16,0-8-80-16,3 0 19 15,2-3-66-15,3 0 0 16,6 0-69-16,5-12-26 0,6 0-14 15,8-6-33-15,19 5-239 16,1-2-750-16</inkml:trace>
  <inkml:trace contextRef="#ctx0" brushRef="#br2" timeOffset="153985.13">20635 7092 224 0,'0'0'720'0,"0"0"-340"0,0 0-81 0,0 0 6 15,0 0-72-15,-125-32 3 16,101 32-88-16,-1 0 1 16,0 14-57-16,4 8-8 15,2 6-3-15,5 9-60 16,8 1 15-16,6 3-26 16,0-2 11-16,0-2 0 15,20-6-32-15,5-3 26 16,8-8-9-16,3-4 0 15,-1-6 2-15,1-4-16 0,-7-6-19 16,-4 0-8-16,-3 0-131 16,7-2-73-16,-9-8-319 15,-2-2-45-15</inkml:trace>
  <inkml:trace contextRef="#ctx0" brushRef="#br2" timeOffset="154156.6">20419 7293 611 0,'0'0'581'15,"0"0"-52"-15,0 0-305 0,0 0-34 16,0 0-79-16,0 0-34 16,0 0-67-16,82 14 4 15,-26-14-14-15,-9 0-215 16,-5 0-378-16</inkml:trace>
  <inkml:trace contextRef="#ctx0" brushRef="#br2" timeOffset="154604.82">20818 7204 127 0,'0'0'157'0,"0"0"252"15,0 0-125-15,0 0-103 16,0 0-72-16,-54 104-15 0,41-84-29 15,1-11-45-15,4-4 11 16,1-5-24-16,3 0 133 16,1-3-48-16,3-17-21 15,0-4-27-15,0-6 32 16,0-2 12-16,7-1 20 16,0 6 34-16,1 4-61 15,2 9 25-15,1 9-78 16,2 5 15-16,3 3-33 15,3 20-20-15,2 5 19 16,1 2-9-16,3 0 0 16,2-5-3-16,2-4 3 15,2-7-13-15,2-6-8 16,-4-8 32-16,-7 0-26 16,-4 0 30-16,-9-14-14 0,-5-6 5 15,-4-3-5-15,0-11 47 16,0 1 20-16,-2-3 51 15,-7 1-93-15,3 7 36 16,-1 4-54-16,2 8-14 16,3 6 6-16,2 10-20 15,14 0-200-15,3 0-563 0</inkml:trace>
  <inkml:trace contextRef="#ctx0" brushRef="#br2" timeOffset="154982.01">21444 7040 439 0,'0'0'332'0,"0"0"253"0,0 0-297 0,0 0-19 0,0 0-37 16,0 0-30-16,0 0-80 15,-16 48 15-15,29-48-85 16,1 0 39-16,-5 0-63 16,-3-6 8-16,2 1-36 15,7-2-1-15,1 1-219 16,-1 4-687-16</inkml:trace>
  <inkml:trace contextRef="#ctx0" brushRef="#br2" timeOffset="155166.46">21489 7313 149 0,'0'0'937'0,"0"0"-334"16,0 0-272-16,0 0 26 16,0 0-118-16,0 0-167 15,0 0-72-15,17-52-51 16,-5 38-989-16</inkml:trace>
  <inkml:trace contextRef="#ctx0" brushRef="#br2" timeOffset="156017">21914 7077 360 0,'0'0'33'0,"0"0"688"0,0 0-469 0,0 0-14 15,0 0-51-15,0 0 0 16,0 0-74-16,-47-46 20 15,47 46-25-15,0 0-15 16,0 0-26-16,0 0-55 0,0 0 16 16,0 6-26-1,0 7 64-15,0 7-65 0,2 5 20 16,4 7-12 0,-2 4 3-16,0 4 6 0,-2-3-17 15,5-2 42-15,-1-5-42 16,2-7 24-16,-4-11-8 15,0-1-13-15,-1-5 7 16,-3-2-14-16,2-4 12 16,-2 0-8-16,0 0-1 15,0 0-4-15,0-4-104 16,0-16-201-16,2-1-256 16,7 0-921-16</inkml:trace>
  <inkml:trace contextRef="#ctx0" brushRef="#br2" timeOffset="156266.68">21865 7002 215 0,'0'0'1002'16,"0"0"-639"-16,0 0-30 16,0 0-45-16,0 0-121 15,0 0-48-15,0 0-67 16,16 2 32-16,7 18-49 15,3 1 23-15,5 0-15 16,-2 1-7-16,0-2 24 16,-2 0-48-16,-3-3 16 15,-3-5-12-15,-6-5-10 16,-1 2 8-16,-3-7-28 0,-3 0 8 16,17-2-62-16,-5-2-244 15,0-10-495-15</inkml:trace>
  <inkml:trace contextRef="#ctx0" brushRef="#br2" timeOffset="156868.69">22311 6932 134 0,'0'0'182'0,"0"0"640"15,0 0-634-15,0 0 7 0,0 0-44 16,0 0 20-16,0 0-61 16,-89 100 14-16,74-72-23 15,1-2 8-15,1-2-29 16,3-6-28-16,4-4 7 16,2-6-51-16,1-5 2 15,3-3 9-15,0 0-1 16,0 0-4-16,0-3-28 15,0-8-2-15,0-4-70 16,0 1-71-16,13-1-76 16,8 0-1-16,3-1-20 15,-1 0 100-15,-1 2-32 0,-6-2 85 16,-6 4 94-16,-3 0 7 16,-5 2 84-16,-2 2 43 15,0 4 15-15,3-1-53 16,-1 5 7-16,3 0-35 15,1 0 33-15,3 0-66 16,0 5 27-16,0 7-28 16,0 6 12-16,-5 4 14 15,0 6 19-15,-1 4 47 16,-3 6-45-16,0 1 32 16,0 0-52-16,3-3 48 15,1-2-51-15,0-5 20 16,0-5-17-16,3-7-12 0,-3 0 0 15,2-5-41 1,-2-4-2-16,-2-2 27 0,-2-3-37 16,2-3 26-16,0 0-30 15,3 0-7-15,13-5-188 16,-1-7-409-16,1 0-1036 0</inkml:trace>
  <inkml:trace contextRef="#ctx0" brushRef="#br2" timeOffset="157162.23">22645 7369 732 0,'0'0'1184'0,"0"0"-513"0,0 0-322 15,0 0-44-15,0 0-131 16,0 0-41-16,0 0-100 16,40-24 3-16,-32 18-22 15,-6 6-28-15,-2 0-152 16,0 12-354-16,0 2-850 0</inkml:trace>
  <inkml:trace contextRef="#ctx0" brushRef="#br2" timeOffset="201923.5">13373 8182 476 0,'0'0'287'0,"0"0"-33"0,0 0-148 0,0 0-48 0,0 0-42 15,0 0 137-15,0-17-38 16,0 15-57-16,0 2 19 16,0 0-30-16,0 0-17 15,0 0-11-15,0 10-19 16,0 11 0-16,0 2 30 15,0 3-17-15,4 5 21 16,-2-5 7-16,2-1-29 16,-1-3 10-16,1-1-14 15,-2-3-2-15,2-2 9 16,-1-2-30-16,-1 0 30 16,1-3-12-16,-3 1-2 0,2-5-1 15,-2-2 0-15,2-5-133 16,0 0-36-16,-2 0-237 0</inkml:trace>
  <inkml:trace contextRef="#ctx0" brushRef="#br2" timeOffset="202321.42">13350 8191 687 0,'0'0'308'0,"0"0"-155"0,0 0-7 16,0 0-69-16,0 0-10 15,0 0-43-15,0 0-11 16,73-55-2-16,-46 60-4 16,2 11-14-16,2 10 18 15,1 5-24-15,-3 7 15 16,-3 1-4-16,-1 6 4 15,-10-3-2-15,-3 0 14 16,-10-6-4-16,-2-2 34 16,0-6 4-16,-2-3 79 15,-14-4-44-15,-4-5 33 16,0-2-36-16,0-5 27 16,-1-4-30-16,4-3-27 15,3-2 6-15,3 0-42 16,5 0-3-16,2 0 6 0,4-9-34 15,0-10-28-15,15 6-203 16,5-1-320-16</inkml:trace>
  <inkml:trace contextRef="#ctx0" brushRef="#br2" timeOffset="202840.4">13836 8550 735 0,'0'0'299'0,"0"0"-118"0,0 0-72 0,0 0-12 15,0 0-39-15,0 0-31 16,0 0-4-16,9-82-22 16,-9 60 13-16,0 0-3 15,0-4-9-15,0 0 5 16,2 1-14-16,2-2 13 16,0 0-6-16,2 4 1 15,0-2 9-15,1 3-20 0,-1 2 20 16,1 4-23-16,0 2 29 15,0 4-14-15,1 3-2 16,2 4 24-16,-2 3-15 16,3 3-2-16,3 16 12 15,1 9-19-15,1 9 30 16,-1 6-29-16,4 4 68 16,-4 1-28-16,1-4 16 15,-3-4-32-15,1-8-2 16,-3-8-5-16,-3-6-12 15,2-8-12-15,-6-4 22 16,-2-3-35-16,-2-3 17 16,0 0-150-16,-8-7-198 0</inkml:trace>
  <inkml:trace contextRef="#ctx0" brushRef="#br2" timeOffset="203019.13">13840 8476 1071 0,'0'0'336'0,"0"0"-135"16,0 0-34-16,0 0 18 15,0 0-99-15,0 0-29 16,0 0-56-16,114 0 21 16,-82 0-22-16,5 0-85 15,-6 0-212-15,-6-4-507 0</inkml:trace>
  <inkml:trace contextRef="#ctx0" brushRef="#br2" timeOffset="203289.67">14273 8215 1073 0,'0'0'230'0,"0"0"-153"15,0 0 27-15,0 0 24 16,0 0-103-16,11 134 10 16,-2-93-26-16,-3-5 20 15,1-4-18-15,-3-5-5 0,4-8 2 16,-6-7 2-16,0-4-20 16,-2-6 23-16,0-2-34 15,0-2-66-15,0-11-188 16</inkml:trace>
  <inkml:trace contextRef="#ctx0" brushRef="#br2" timeOffset="203772.32">14110 8328 816 0,'0'0'337'15,"0"0"-124"-15,0 0-70 16,0 0-95-16,0 0 3 15,0 0-45-15,0 0 3 16,131-39-3-16,-102 39-2 0,0 0-3 16,-4 0 10-16,-2 0-22 15,-4 4 23-15,-1 4-29 16,-3 2 27-16,-1 2-22 16,-3 7 22-16,-2 0-10 15,0 6 1-15,0-1-1 16,0-2 0-16,5-1 12 15,3-2-25-15,5-5 27 16,5-1 16-16,4-1-14 16,3-7 6-16,1 1-21 15,1-2 7-15,-4-4-4 16,-6 0 6-16,-4 0-20 16,-6-4 22-16,-3-14-21 0,-2-4 21 15,-5-7-24 1,-6-2 21-16,0-3-9 0,0-3 9 15,-19 4-7 1,-5 3 77-16,-8 5 28 0,-5 9 42 16,-3 9-72-16,-1 7 25 15,1 0-67-15,5 7 4 16,6 13-38-16,6 2 5 16,12 3-6-16,11 3-92 15,5-9-264-15,12-2-686 0</inkml:trace>
  <inkml:trace contextRef="#ctx0" brushRef="#br2" timeOffset="204386.85">15267 8300 493 0,'0'0'238'0,"0"0"-59"0,0 0 3 0,0 0-100 15,0 0-17-15,0 0-63 16,0 0 31-16,58-7 15 16,-54 0 30-16,-1-4-29 15,-3 6-12-15,0 0 1 16,0 5-37-16,0 0-2 16,-7 0-106-16,3 2-177 0</inkml:trace>
  <inkml:trace contextRef="#ctx0" brushRef="#br2" timeOffset="204654.67">15321 8545 324 0,'0'0'349'0,"0"0"-78"0,0 0-101 16,0 0-31-16,0 0-35 15,0 0 31-15,0 0-46 16,15-21 33-16,-15 19-62 16,0 0-8-16,0 2-38 15,0 0-14-15,-9 6-104 16,5 4-284-16</inkml:trace>
  <inkml:trace contextRef="#ctx0" brushRef="#br2" timeOffset="208032.13">15439 9346 697 0,'0'0'540'0,"0"0"-308"0,0 0 18 0,0 0-55 15,0 0-86-15,0 0-13 16,11-46-16-16,-9 39 44 16,-2 2-80-16,0 1 48 15,0 2-53-15,0 2 9 16,0 0-48-16,0 0 0 0,0 20-4 16,-9 12 18-16,-9 12-28 15,-9 13 37-15,-4 7-29 16,-4 1 29-16,1-2-14 15,5-8-8-15,4-11 43 16,8-9-13-16,3-10-8 16,6-8 3-16,1-9-18 15,3-1-1-15,1-7 11 16,3 0-7-16,0 0-2 16,0 0-18-16,0-18-14 15,0-1-190-15,9 1-457 0</inkml:trace>
  <inkml:trace contextRef="#ctx0" brushRef="#br2" timeOffset="208682.76">15485 9394 552 0,'0'0'238'0,"0"0"-26"0,0 0-37 16,0 0-10-16,0 0-57 15,0 0 21-15,0 0-18 16,-8-41 32-16,8 36-63 0,0 3 13 16,0 0-36-16,0 2 15 15,0 0-27-15,0 0-44 16,0 2-2-16,0 17 14 16,0 4-25-16,10 7 36 15,4 5-24-15,1 2 1 16,4 4 23-16,0 3-13 15,4-4 18-15,-3 1 14 16,0-8-33-16,-4-5 14 16,-3-5-15-16,-4-6 19 15,0-2-16-15,-5-3-3 16,0-5-2-16,-4 2 11 16,0-6 0-16,0 1-18 0,0-1 18 15,0-3-11 1,0 0-14-16,-6 0 2 0,-7 0-88 15,-1 0-236-15,5 0-244 16</inkml:trace>
  <inkml:trace contextRef="#ctx0" brushRef="#br2" timeOffset="209018.69">15236 9893 1011 0,'0'0'332'0,"0"0"-79"0,0 0 43 16,0 0-82-16,0 0-13 15,0 0-90-15,0 0 33 16,-27 0-67-16,31 0-19 15,21-1-17-15,8-1-34 16,9 0-5-16,6 2 16 16,3 0-36-16,-5 0 31 15,-3 0-40-15,-7 0 26 16,-7 0-8-16,-8 0-87 16,-2 7-61-16,-8 2-142 15,-2-6-290-15</inkml:trace>
  <inkml:trace contextRef="#ctx0" brushRef="#br2" timeOffset="209589.01">15973 9483 929 0,'0'0'302'0,"0"0"-80"0,0 0-51 0,0 0-83 15,0 0-49-15,0 0-11 16,0 0 70-16,17 95-76 16,-13-54 44-16,-2-1-32 15,2-2 18-15,-2-4-31 16,1-5-5-16,-1-8-2 15,0-4 0-15,-2-8-28 16,0-1 34-16,0-5-42 0,0-3-11 16,0 0-106-1,0-7-217-15</inkml:trace>
  <inkml:trace contextRef="#ctx0" brushRef="#br2" timeOffset="209831.1">15969 9543 899 0,'0'0'302'15,"0"0"-63"-15,0 0-140 16,0 0-44-16,0 0-27 16,0 0 2-16,0 0-20 15,85 67-9-15,-60-50-2 16,-4-5-28-16,2-4-9 0,-5-6-51 15,-3-2 27 1,8-2-22-16,-8-14-67 0,1-2-409 0</inkml:trace>
  <inkml:trace contextRef="#ctx0" brushRef="#br2" timeOffset="210017.59">16272 9469 484 0,'0'0'352'15,"0"0"-82"-15,0 0-54 16,0 0-113-16,0 0-27 15,0 0 46-15,0 0-46 16,36 90 45-16,-30-52-44 16,0 4 59-16,0-1-78 15,0-6 17-15,5-5-1 0,1-6-11 16,-1-6-33-16,1-7-30 16,5-11-22-16,-1 0-308 15,-1 0-581-15</inkml:trace>
  <inkml:trace contextRef="#ctx0" brushRef="#br2" timeOffset="210416.62">16557 9779 1190 0,'0'0'324'15,"0"0"-58"-15,0 0-122 16,0 0 4-16,0 0-100 0,0 0-4 16,0 0-30-16,12-120-4 15,-1 90-3-15,3-2 7 16,-4 1-28-16,3 2 28 16,-1 5-35-16,-1 4 31 15,1 6-20-15,-6 4 20 16,1 10-2-16,1 0 5 15,4 2-12-15,1 17 4 16,1 11 10-16,3 7-30 16,6 3 31-16,-1 4-29 15,4 0 23-15,1-3-10 16,-4-2 0-16,-3-4 6 0,-7-5-6 16,-4-11-8-16,-6-4-97 15,-3-11-156-15,0-4-55 16,-8 0-916-16</inkml:trace>
  <inkml:trace contextRef="#ctx0" brushRef="#br2" timeOffset="210581.41">16669 9769 993 0,'0'0'604'0,"0"0"-372"15,0 0-23-15,0 0-5 16,0 0-141-16,0 0-39 15,141 0-24-15,-101 0-1 0,-9 0-314 16,-6 0-318-16</inkml:trace>
  <inkml:trace contextRef="#ctx0" brushRef="#br2" timeOffset="211895.99">16063 9224 535 0,'0'0'303'0,"0"0"-75"0,0 0-58 0,0 0-62 16,0 0 3-16,0 0-53 15,0 0 30-15,-9-4-21 16,9 4 30-16,0-2-7 16,0 2-19-16,0 0-2 15,0 0-32-15,0 0 13 16,0 0-42-16,4 0 18 16,15 0-24-16,2 0 7 15,8-3 4-15,4 3-13 16,4-1 3-16,1-1 7 15,-1 0-20-15,-1-2 22 16,-1-2-32-16,0 2 22 16,-2-1-14-16,0 0 3 0,-2 3 8 15,3-2-23-15,-3 1-30 16,0 2 15-16,-4-1-30 16,0 2 33-16,-3-2 9 15,-2 2 9-15,-1-3 27 16,-4 2-19-16,-1-1 20 15,-5 0-9-15,-4 2 11 16,-5 0 1-16,0 0 36 16,-2 0-23-16,0 0 18 15,0 0-38-15,0 0-5 16,0 0 7-16,0 0-10 16,0 0 2-16,0 2-1 15,0 1-130-15,-2 0-450 0</inkml:trace>
  <inkml:trace contextRef="#ctx0" brushRef="#br2" timeOffset="212845.12">17487 9742 1069 0,'0'0'367'0,"0"0"-75"0,0 0-69 16,0 0-27-16,0 0-78 15,0 0-2-15,0 0-70 0,-8 0 34 16,8 0-80-16,8 0 35 16,13 0-34-16,0 0 16 15,4 0-10-15,2 0 8 16,0 0-30-16,-1 0 29 16,-1 1-40-16,-3 3 22 15,-2 1-5-15,-4-4-16 16,-1 2 0-16,-1-3-42 15,-5 0-27-15,-5 0 6 16,-2 0-70-16,-2 0 30 16,0 0-135-16,-2 0-347 0</inkml:trace>
  <inkml:trace contextRef="#ctx0" brushRef="#br2" timeOffset="213225.59">17431 9617 980 0,'0'0'295'0,"0"0"-3"0,0 0-73 0,0 0-58 16,0 0-119-16,0 0 15 15,0 0-31-15,81-7-25 16,-48 7-2-16,1 0-2 16,-3 0-12-16,2 0-146 15,-10 0-95-15,-5 0-280 0</inkml:trace>
  <inkml:trace contextRef="#ctx0" brushRef="#br2" timeOffset="-213977.79">18413 8731 530 0,'0'0'202'0,"0"0"-5"15,0 0-79-15,0 0-62 16,0 0-50-16,0 0 30 0,0 0 37 16,0 39 9-16,0-12 4 15,-8 4-41-15,0 1 25 16,-5 5-31-16,-1 1 42 15,-1 0-22-15,-1-1 14 16,3-8-22-16,3-3 0 16,1-8-3-16,7-5-46 15,0-8 12-15,2 0-2 16,0-5 3-16,0 0-8 16,0 0-14-16,0-9-18 15,0-6-227-15,7-2-374 0</inkml:trace>
  <inkml:trace contextRef="#ctx0" brushRef="#br2" timeOffset="-213670.63">18395 8729 540 0,'0'0'611'15,"0"0"-381"-15,0 0-50 16,0 0-44-16,0 0-104 16,0 0 23-16,0 0-46 15,75 70 33-15,-50-34-41 16,1 3 25-16,3 5-25 0,-2-5 17 16,-2-1-4-1,-6-4-5-15,0-7-18 0,-9-10 24 16,0-5-31-16,-8-3 26 15,-2-7-20-15,0-2-41 16,-6 0-125-16,-10 0-177 0</inkml:trace>
  <inkml:trace contextRef="#ctx0" brushRef="#br2" timeOffset="-213486.37">18359 9078 1312 0,'0'0'384'0,"0"0"-155"16,0 0-57-16,0 0-122 0,0 0-12 15,116-18-28-15,-76 18-10 16,4-3-23-16,-7 3-267 16,-8-1-391-16</inkml:trace>
  <inkml:trace contextRef="#ctx0" brushRef="#br2" timeOffset="-213037.74">18742 8855 652 0,'0'0'545'0,"0"0"-283"16,0 0-10-16,0 0-97 15,0 0-93-15,0 0-54 16,0 0 0-16,7 34 8 16,-2-5-6-16,3 2-8 15,3 3 18-15,5 0-5 16,2-3-2-16,2-6 9 15,2-4-14-15,-1-7-13 16,-4-7 19-16,1-4-2 16,-5-3-2-16,1 0-2 15,-5-7-7-15,-1-8 17 0,-3-3-12 16,-3-7 0-16,1-3-5 16,-3-2 15-16,0-1-17 15,0-1 13-15,0 6 19 16,0 3-30-16,-5 7 19 15,2 6-20-15,1 6-24 16,2 4-131-16,0 0-359 16,0 0-741-16</inkml:trace>
  <inkml:trace contextRef="#ctx0" brushRef="#br2" timeOffset="-212453.06">19092 8941 510 0,'0'0'267'16,"0"0"-15"-16,0 0-92 15,0 0-57-15,2 102-22 16,-2-84-52-16,0-4 13 16,0-6-41-16,0-6 24 15,0-2 11-15,-2 0 83 16,0-7-68-16,-2-14-35 15,-1-2-4-15,2-5-5 16,3 0-14-16,0-1 13 16,0 3-14-16,0 4 16 0,0 7 9 15,0 3 46 1,0 5 10-16,0 5-10 0,0 2-61 16,8 0-4-16,3 12 18 15,3 6-35-15,-2 2 27 16,5 0-16-16,-5-2-33 15,4-4-32-15,-2-3-23 16,-2-8 34-16,2-3 61 16,-3 0 0-16,-2-3-15 15,0-11 6-15,0-6-5 16,-3 3-20-16,-1-3 35 16,0 2 0-16,-1 3 11 15,-1 1 55-15,-3 9 8 0,0 1 43 16,2 4-63-1,-2 0-30-15,2 0-4 0,2 16-20 16,-2 6 0-16,3 8 31 16,1 2-10-16,2 5-20 15,2-3 26-15,9 0 52 16,0-8 19-16,4-4-97 16,-1-7 27-16,-5-6-19 15,2-6-18-15,-4-3-112 16,-3-9-192-16,-6-7-825 0</inkml:trace>
  <inkml:trace contextRef="#ctx0" brushRef="#br2" timeOffset="-212035.93">19429 8897 1128 0,'0'0'308'0,"0"0"-116"0,0 0-80 0,0 0-37 16,0 0-9-16,0 0-28 16,0 0 7-16,4 93-33 15,0-68 34-15,1 1-46 16,0-6 45-16,-1-1-32 16,3-7 25-16,1-5-10 15,2 0-6-15,-1-3 8 16,-1-3-29-16,1 2-2 15,1-2 14-15,-4-1-22 0,3 0 18 16,5 0-18 0,-1 0 17-16,3 0-8 0,-3 0 0 15,0 0-24-15,0-1-51 16,-2-2-25-16,1 3 80 16,-1 0-1-16,-3 0 8 15,2 0 25-15,-4 0-12 16,1 0 0-16,-1 0 1 15,4 0 5-15,-4-1-6 16,-1-3-70-16,-1-1-198 16,-2 0-8-16</inkml:trace>
  <inkml:trace contextRef="#ctx0" brushRef="#br2" timeOffset="-211806.97">19435 8981 466 0,'0'0'904'0,"0"0"-533"0,0 0-97 0,0 0-67 16,0 0-138-16,0 0-26 15,0 0-27-15,79-28-15 16,-57 28-2-16,-2 0 1 15,-4 2-1-15,1 0-204 16,-5 0-165-16,-1-2-553 0</inkml:trace>
  <inkml:trace contextRef="#ctx0" brushRef="#br2" timeOffset="-211610.82">19420 8889 1069 0,'0'0'335'0,"0"0"-30"15,0 0-132-15,0 0-97 16,0 0-70-16,0 0-6 16,0 0-8-16,142-20-272 0,-111 20-438 0</inkml:trace>
  <inkml:trace contextRef="#ctx0" brushRef="#br2" timeOffset="-211422.2">19805 8899 734 0,'0'0'356'0,"0"0"-118"16,0 0-71-16,0 0-86 15,0 0-17-15,0 116-11 16,3-93-46-16,-1-5-1 15,1-5 8-15,-1-2-28 0,-2-8 1 16,2-3-131 0,-2 0-476-16</inkml:trace>
  <inkml:trace contextRef="#ctx0" brushRef="#br2" timeOffset="-211191.46">19839 8907 1177 0,'0'0'223'16,"0"0"-10"-16,0 0-76 15,0 0-28-15,0 0-79 16,0 0 3-16,121 122-32 16,-86-100 211-16,3-2-128 15,-7-4-78-15,-4-4-3 0,-10-1-3 16,-3-7-16-16,-7-4-207 15,-3 0-82-15,-4-4-595 0</inkml:trace>
  <inkml:trace contextRef="#ctx0" brushRef="#br2" timeOffset="-210989.55">20098 8883 687 0,'0'0'237'16,"0"0"32"-16,0 0-129 16,0 0-41-16,0 0-76 0,18 127 6 15,-16-98-19-15,2 1-10 16,3-7-133-16,-1-11-646 0</inkml:trace>
  <inkml:trace contextRef="#ctx0" brushRef="#br2" timeOffset="-210702.08">20311 8860 945 0,'0'0'294'0,"0"0"-155"0,0 0 0 15,0 0-44-15,0 0 21 16,0 0-49-16,32 116 2 16,-28-85 1-16,0-2-53 15,4-5 41-15,-2-6-33 16,1-4 37-16,-1-5-42 16,2-4 39-16,-4-1 16 15,0-4-36-15,-4 1-39 16,0-1-117-16,0 0-222 15,-2 0-647-15</inkml:trace>
  <inkml:trace contextRef="#ctx0" brushRef="#br2" timeOffset="-210140.37">20214 8849 1016 0,'0'0'394'0,"0"0"-72"16,0 0-23-16,0 0-114 16,0 0-112-16,0 0-30 15,0 0-37-15,55-4-12 16,-30 4 8-16,1 0-13 0,1 4-88 15,0-2-70-15,0-2-59 16,-5 0 25-16,-2 0 14 16,-4 0 45-16,-5 0 120 15,-7 0 24-15,-1 0 126 16,-3 0-49-16,0 6 10 16,0 14 34-16,0 6 11 15,0 8-45-15,0 2 0 16,0 1-2-16,13-1-41 15,12-4 6-15,6-6 89 16,4-6-27-16,3-6-104 16,-3-7 23-16,2-7-30 0,-4 0 18 15,-6-1-11-15,-3-15-8 16,-8-6-1-16,-5-6-14 16,-7-2 2-16,-4-5 20 15,0 0-14-15,-2-2 14 16,-13 2 13-16,-3 3-2 15,-2 11 38-15,-2 7-19 16,-3 8-28-16,2 6-18 16,4 0-6-16,5 10-55 15,8 7-399-15,6-3-292 0</inkml:trace>
  <inkml:trace contextRef="#ctx0" brushRef="#br2" timeOffset="-209809.65">21016 8976 722 0,'0'0'708'0,"0"0"-400"0,0 0 4 0,0 0-33 16,0 0-106-16,0 0-118 0,0 0-31 16,99 16-9-1,-78-16-27-15,2 0 29 0,-5 0-34 16,-5 0 10-16,-5 0 6 15,-5 0-91-15,-3 0-262 16,0-2-784-16</inkml:trace>
  <inkml:trace contextRef="#ctx0" brushRef="#br2" timeOffset="-207646.59">21593 8906 660 0,'0'0'289'0,"0"0"-101"0,0 0-78 0,0 0-24 15,0 0-27-15,0 0-27 16,-4-15 4-16,4 15-36 15,0 0 7-15,0 0 2 16,0 0-18-16,0 0 18 16,0 0-2-16,0 2 25 15,0 8 23-15,0 2 39 0,0 5-16 16,0 0 20 0,0 5-45-16,0 0 44 0,4-2-40 15,0-1 16-15,2-5-42 16,-2-3 3-16,-2-4 3 15,0-3-37-15,-2-4 8 16,2 0 7-16,-2 0-30 16,0 0-4-16,0 0-151 15,0 0-224-15,0-7-822 0</inkml:trace>
  <inkml:trace contextRef="#ctx0" brushRef="#br2" timeOffset="-207194.11">21526 8837 576 0,'0'0'225'15,"0"0"-34"-15,0 0-36 0,0 0-57 0,0 0-56 16,0 0-3-16,0 0-38 0,96-38 13 16,-69 46-2-16,0 6-22 15,2 2 20-15,0 2-10 16,-2 1 0-16,-5 4 0 15,-5-1-1-15,-3 3 10 16,-9 0-19-16,-5 1 23 16,0 3-3-16,-10-3-3 15,-9-1 55-15,-4-3-18 16,3-1 1-16,2-6-9 16,5-3-35-16,2-3 1 15,2-6 12-15,3 2-28 16,-2-3-46-16,4-2-72 15,4 0-736-15</inkml:trace>
  <inkml:trace contextRef="#ctx0" brushRef="#br2" timeOffset="-206910.56">21883 8853 993 0,'0'0'316'0,"0"0"-174"16,0 0-45 0,0 0-69-16,0 0 20 0,0 0-41 15,0 0 14-15,54 72-20 16,-50-44 12-16,-2-2 15 15,1 1-18-15,1-8 5 16,2-3-8-16,10-4-14 16,0-4-41-16,0-4-179 0</inkml:trace>
  <inkml:trace contextRef="#ctx0" brushRef="#br2" timeOffset="-206511.49">22195 8802 954 0,'0'0'296'16,"0"0"-120"-16,0 0-9 15,0 0-99-15,0 0-12 16,0 0-56-16,0 0 21 16,-64 45-21-16,64-23 14 15,0 6 7-15,8 0-19 16,8 2-4-16,1 0 13 16,2-2-30-16,-1-3 14 0,-1-6 4 15,-5-3 1-15,-6-6 0 16,-1-1 1-16,-5-5-1 15,0-3 27-15,-5-1 21 16,-8 2 49-16,-5-2-59 16,2 0 17-16,3 0-55 15,7 0-17-15,4-5-181 16,2-6-373-16</inkml:trace>
  <inkml:trace contextRef="#ctx0" brushRef="#br2" timeOffset="-205911.25">22363 8874 841 0,'0'0'205'0,"0"0"-7"15,0 0-50-15,0 0-81 16,0 0-25-16,23 128-42 15,-19-106 9-15,-4-5 5 16,0-5-22-16,0-5 16 16,0-3-2-16,0-4 10 15,0 0 76-15,0 0-13 16,0-14-71-16,0-2 0 16,0-3 11-16,0-3-25 15,0 0 13-15,0-2-14 0,0 0 10 16,0 4-3-16,0 3 10 15,0 8-9-15,0 6 23 16,0 3-24-16,0 0 0 16,6 7-3-16,1 9-10 15,1 5 23-15,4-2-20 16,-1-1 4-16,-1 0-83 16,2-6-7-16,-1-4-26 15,0-8 47-15,1 0 54 16,-2 0 8-16,2-14-7 15,1-4-13-15,-2-4-9 16,1-2 42-16,-2 2 7 16,-1 3-7-16,1 2 73 15,-4 5 21-15,-2 6 30 0,1 4-40 16,-3 2-11-16,2 0-73 16,-1 16 25-16,2 5 1 15,-3 8 0-15,0 0 10 16,2 3-35-16,3-3-2 15,7 0 19-15,3-8-28 16,12-3 10-16,-4-8-122 16,-3-6-238-16</inkml:trace>
  <inkml:trace contextRef="#ctx0" brushRef="#br2" timeOffset="-205716.54">22797 8779 1121 0,'0'0'343'0,"0"0"-114"0,0 0-83 0,0 0-120 15,0 0 22-15,0 0-26 16,4 107 3-16,-1-66-7 16,-3-3-17-16,0-1-2 15,0 0-107-15,0-7-165 16,4-12-1103-16</inkml:trace>
  <inkml:trace contextRef="#ctx0" brushRef="#br2" timeOffset="-205193.61">23011 8906 595 0,'0'0'216'15,"0"0"4"-15,0 0-93 16,0 0-78-16,11 104-20 16,-9-85-20-16,-2 0 2 15,0-10-3-15,0-1 0 16,0-8-2-16,0 0 38 0,-2 0-1 15,-2-8-30 1,1-8-13-16,1-6-6 0,0-4-2 16,2 0 3-16,0 0-5 15,0 3 20-15,0 2 6 16,0 7 50-16,0 8 19 16,0 6 8-16,0 0-87 15,7 12 6-15,2 10 1 16,4 4-13-16,3 2 6 15,1 0-12-15,2-6-2 16,0-3 7-16,6-7 1 16,2-7 0-16,2-5 43 15,-5 0-25-15,-4-1 42 16,-4-15-59-16,-10-5 27 16,-1-2-9-16,-5-3 33 0,0-1-9 15,0 3-7-15,-11 2-17 16,-5 3-19-16,3 7-133 15,4 1-254-15</inkml:trace>
  <inkml:trace contextRef="#ctx0" brushRef="#br2" timeOffset="-204906.51">23287 8909 603 0,'0'0'216'0,"0"0"30"0,0 0-117 0,0 0-21 0,25 115-82 15,-5-93-1-15,6-7 85 16,7-7 148-16,-5-4-153 16,1-4-74-16,-3 0-5 15,-5-13-24-15,-3-8 56 16,-7-5-57-16,-5 1 39 15,-6-4-9-15,0 2 6 16,0 1-26-16,-6 3-11 16,-10 5-23-16,3 6-176 15,2 4-131-15</inkml:trace>
  <inkml:trace contextRef="#ctx0" brushRef="#br2" timeOffset="-204446.35">23520 8853 776 0,'0'0'334'16,"0"0"-102"-16,0 0-106 15,0 0-53-15,44 106-35 16,-28-86-38-16,3-4 0 16,8-4 16-16,4-8-16 15,3-4 31-15,0 0-10 16,-5-8-19-16,-5-10-4 15,-6-2-16-15,-7-1-8 16,-7-2 3-16,-4 1 14 0,0 0-3 16,0 5 24-16,-2 4 7 15,-7 5-9-15,1 2 34 16,1 4 1-16,2 2-26 16,3 0-2-16,-1 0-11 15,3 6 6-15,0 8-6 16,0 7 27-16,3 0-32 15,6 5 10-15,2 2-3 16,0 1-5-16,-2-3 5 16,0-3 3-16,-3-2 0 15,1-3 115-15,-7-4-1 16,0-2-116-16,0-3 22 16,-9-2-31-16,-11-2 62 15,-2-1-21-15,0-4-27 0,1 0-11 16,6-4-3-1,4-11-160-15,4-1-361 0</inkml:trace>
  <inkml:trace contextRef="#ctx0" brushRef="#br2" timeOffset="-204097.86">23965 8853 1194 0,'0'0'380'0,"0"0"-166"0,0 0-106 0,0 0 36 0,0 0-21 0,0 0-19 15,-9 108-38-15,9-76 35 16,0-1-83-16,2-5 24 15,14-7-28-15,2-1 31 16,4-4-6-16,5-5-5 16,2-4 12-16,2-1 12 15,0-4-26-15,-2 0-10 16,-2 0-41-16,-2 0 19 16,-1-8-291-16,-6-2-45 0,-7-1-318 15</inkml:trace>
  <inkml:trace contextRef="#ctx0" brushRef="#br2" timeOffset="-203928.87">24030 8965 874 0,'0'0'388'16,"0"0"-198"-16,0 0-80 15,0 0-85-15,127-21-25 16,-100 18-222-16</inkml:trace>
  <inkml:trace contextRef="#ctx0" brushRef="#br2" timeOffset="-203747.24">23989 8770 611 0,'0'0'991'16,"0"0"-489"-16,0 0-264 16,0 0-136-16,0 0-54 15,0 0-41-15,162-7-14 16,-120 7-335-16,-9 0-711 0</inkml:trace>
  <inkml:trace contextRef="#ctx0" brushRef="#br2" timeOffset="-201577.5">18486 9651 697 0,'0'0'287'0,"0"0"-67"0,0 0-24 0,0 0-6 16,0 0-54-16,0 0-31 16,0 0-58-16,75-29 33 15,-40 24-49-15,4-2 10 16,5-4-22-16,4 2 21 16,1 2 11-16,2-1-42 0,-2 2 41 15,5 1-33-15,-1 2 55 16,3 1-45-16,2 0 16 15,-3 0-42-15,4 2 28 16,-1 0-10-16,-3-3-17 16,-2 2 17-16,1-1-10 15,-5 0-12-15,0-1 24 16,-2 3-37-16,-1 0 29 16,4 0-15-16,-1 0 4 15,2 0-2-15,-2 0 9 16,3 0 1-16,1 0-20 15,2 0 20-15,1 0-20 16,-2 0 23-16,-2 0-26 0,-6 0 25 16,-4 0-12-16,-1 0 0 15,-4 0 6-15,3 3-12 16,1 2 22-16,3-2-34 16,5-1 33-16,2-2-34 15,1 0 29-15,-1 0-17 16,-5 0 13-16,-3 0-6 15,-1 0 4-15,-2 0 10 16,1 0-28-16,-1 0 29 16,5 0-39-16,-1 0 36 0,3 0-24 15,2 0 23 1,-2 0-11-16,-3 0 1 0,1 0 7 16,-7 0-16-16,0 0 27 15,-1 0-41-15,-3 0 33 16,2 0-28-16,2 0 29 15,-1 0-13-15,1 0 2 16,3 0 0-16,-1 0 3 16,-1 0 8-16,4 0-24 15,-1 0 24-15,1 0-31 16,-3 0 32-16,0 0-26 16,-2 0 22-16,-2 0-9 15,-1 0 4-15,-1 0-2 16,-3 0-4-16,0 0 17 15,0 0-36-15,1 0 36 16,-1 0-34-16,0 0 29 16,0 2-19-16,2 0 10 0,-4 1-1 15,0-3 1-15,0 2 14 16,-2 1-30-16,0-1 30 16,2-2-36-16,2 0 35 15,1 0-28-15,-1 0 25 16,0 0-11-16,2 0 1 15,-2 0-1-15,1 0 0 16,1 0 17-16,2 0-34 16,2 0 28-16,-2 0-25 15,-1 0 24-15,1-5-20 16,-1 3 16-16,-1 2-6 16,-2 0 17-16,0-3-9 15,3 3-5-15,-3-2 10 16,3 2 14-16,-1-2-18 0,1 0 15 15,1-2-23-15,1 0 28 16,-1-2-20-16,3 0-9 16,-2 0 10-16,-2 2 1 15,-3 2-22-15,-2 2 20 16,-4 0-28-16,1 0 32 16,-2 0-25-16,3 6 18 15,0-3-6-15,2 0 11 16,-2-1-1-16,2-2-20 15,-2 0 23-15,0 0-38 16,-6 0 37-16,0 0-27 0,-1 0 25 16,-3 0-10-16,2 0 7 15,0 0-6-15,3 0-2 16,1 0 16-16,0 0-30 16,0 0 30-16,0 0-33 15,-3 0 27-15,-2 0-18 16,-5-2 9-16,-2-1 0 15,-1 3 1-15,-4 0 13 16,1 0-28-16,-1 0 28 16,1-1-40-16,0-1 44 15,0 0-36-15,-1 0 36 16,-2 0-18-16,1-1 0 16,-5 3-7-16,0 0 7 15,0 0-76-15,0 0-2 16,-15 0-77-16,-8 0-77 0,-2 0-1213 0</inkml:trace>
  <inkml:trace contextRef="#ctx0" brushRef="#br2" timeOffset="-200199.98">19942 9888 707 0,'0'0'337'0,"0"0"-180"0,0 0-29 0,0 0-60 15,0 0-26-15,0 0-1 16,0 0-28-16,0 0 33 16,0-2 2-16,0 2 89 15,0 0-46-15,0-3 17 16,0 1-55-16,0 2 2 16,0 0-27-16,0 0-27 15,0 0-1-15,0-3 16 16,0 3-34-16,0 0 30 0,0 0-25 15,0 0 22 1,0 0-11-16,0 0 4 0,0 0 8 16,0 0 9-16,0 0-17 15,0 0-4-15,0 0 7 16,2 0-19-16,0 5-20 16,2 12 34-16,1 7 31 15,-3 5 31-15,3 3-7 16,-3 3 4-16,2-3 2 15,-1-2-36-15,-1-6 50 16,0-3-73-16,0-4 57 16,0-2-47-16,0-3 16 15,1-5-28-15,-3 0 17 0,2-3 3 16,-2-3-14 0,0 2-12-16,0-3 26 0,0 0-40 15,0 0 13-15,0-4-103 16,2-9-242-16,-2-1-277 0</inkml:trace>
  <inkml:trace contextRef="#ctx0" brushRef="#br2" timeOffset="-199839.55">20068 9918 892 0,'0'0'259'0,"0"0"-58"0,0 0-92 0,0 0-28 15,0 0-34-15,0 0-11 16,0 0-11-16,11-8 27 15,-5 24 55-15,0 9-46 16,1 9 22-16,-1 3-50 16,-2 7 17-16,2 3-41 15,-4-1 36-15,-2-7-21 16,2-4-14-16,-2-12 9 0,2-6-11 16,-2-9-16-1,2-4 5-15,-2-4 2 0,2 0-166 16,-2 0-197-16</inkml:trace>
  <inkml:trace contextRef="#ctx0" brushRef="#br2" timeOffset="-199620.14">19890 10182 224 0,'0'0'1127'0,"0"0"-851"15,0 0-23-15,0 0-124 16,0 0-76-16,0 0-52 16,123 0 7-16,-83 0-8 0,-2 4 0 15,-7 3-9-15,-4-4-118 16,-2-3-108-16,-8 0-98 16,-5 0-791-16</inkml:trace>
  <inkml:trace contextRef="#ctx0" brushRef="#br2" timeOffset="-199430.87">19926 10069 1222 0,'0'0'513'0,"0"0"-344"15,0 0 4-15,0 0-105 0,0 0-18 16,147 0-50-16,-71 0-1 15,-14 0-176-15,-8 0-298 16</inkml:trace>
  <inkml:trace contextRef="#ctx0" brushRef="#br2" timeOffset="-198502.5">20726 9990 322 0,'0'0'355'0,"0"0"-66"0,0 0-39 0,0 0-86 16,0 0-26-16,0 0 0 15,0 0-24-15,0-39-60 16,0 44-47-16,0 15 18 15,0 8 10-15,-2 6 24 16,0 6-51-16,0 0 6 16,-3-2-7-16,2-4 0 15,3-9-5-15,0-7-2 16,0-11-43-16,0-3-143 0,0-4-99 0</inkml:trace>
  <inkml:trace contextRef="#ctx0" brushRef="#br2" timeOffset="-198135.05">20679 9976 1031 0,'0'0'255'15,"0"0"-125"-15,0 0-21 16,0 0-87-16,0 0 0 15,141-25-16-15,-99 27-5 0,3 17-1 16,-3 6 0 0,-7 6 0-16,-5 3 6 0,-14 0-17 15,-10 2 22-15,-6-4 5 16,-4 0 88-16,-21-6 41 16,-4-5-75-16,-4-6 56 15,-3-6 24-15,1-6-17 16,-2-3 11-16,8 0-44 15,5-5 0-15,6-9-85 16,7-1 31-16,7 3-45 16,4 0-2-16,0 3-74 15,33 0-151-15,1 5-281 16,-1-1-504-16</inkml:trace>
  <inkml:trace contextRef="#ctx0" brushRef="#br2" timeOffset="-197687.24">21119 10210 1028 0,'0'0'305'0,"0"0"-118"16,0 0 14-16,0 0-69 16,0 0-68-16,0 0-58 15,58-104-6-15,-50 82 18 16,-1-2-31-16,-1 0 26 15,-1 2-25-15,-2 0 24 0,-3 6-5 16,2 2 3-16,-2 3-10 16,0 8 31-16,0 3-18 15,0 0-13-15,2 0 8 16,3 16-24-16,3 8 26 16,6 8-20-16,5 4 8 15,6 2 2-15,2 3 2 16,2-3-1-16,0-4-2 15,-2-6-12-15,-5-7-7 16,-9-7 29-16,-4-5-20 16,-9-7 22-16,0-2 22 15,-9 0 79-15,-15 0-16 0,-7-6 7 16,-5-6-21 0,3 0-10-16,2 1-64 0,6 2 23 15,7 2-22-15,9 4-18 16,9-1-99-16,0 2-181 15,2-3-336-15</inkml:trace>
  <inkml:trace contextRef="#ctx0" brushRef="#br2" timeOffset="-197456.36">21609 9939 1243 0,'0'0'298'0,"0"0"-160"0,0 0-59 0,0 0-5 0,0 0-11 15,19 104-61-15,-13-63 21 16,-2-1-7-16,3-2-24 16,-3-6 19-16,2-9-22 15,0-7 3-15,-2-14-141 16,-4-2-126-16,0 0-593 0</inkml:trace>
  <inkml:trace contextRef="#ctx0" brushRef="#br2" timeOffset="-197036.83">21499 10034 992 0,'0'0'357'16,"0"0"-114"-16,0 0-83 0,0 0-104 15,0 0-37-15,0 0-8 16,0 0-3-16,129-14-16 16,-99 14 2-16,-6 0-10 15,-1 0 18-15,-3 8-8 16,-3 2 9-16,4 4-3 16,-6 3 0-16,3 4 7 15,-5 4-14-15,1 0 19 16,1 3-27-16,1 0 25 15,7-2-10-15,4-4 19 16,4-3 18-16,0-7-27 16,2-6 6-16,-1-6 19 0,-3 0-21 15,-8-16 6-15,0-9-7 16,-11-5-7-16,-4-5 7 16,-6-2-4-16,0 0 29 15,-19 5 50-15,-14 6 30 16,-7 7-39-16,-5 9-14 15,-1 7-63-15,3 3-2 16,7 5-4-16,12 17-42 16,9 0-240-16,10-6-281 0</inkml:trace>
  <inkml:trace contextRef="#ctx0" brushRef="#br2" timeOffset="-196437.56">22378 9898 1028 0,'0'0'294'0,"0"0"-94"0,0 0-33 0,0 0-37 16,0 0-68-16,0 0 12 15,0 0-68-15,-94 28 30 16,94-8-35-16,0-1 13 0,5 4-13 15,15 0-1-15,3 6 0 16,3 0-16-16,0 3 6 16,-1-1-2-16,-5 1-7 15,-2-2 38-15,-7-2-9 16,-8 1 30-16,-3-1 21 16,0-5 19-16,-23 0-18 15,-2-3-7-15,-4-5-54 16,6-6-1-16,-4-9-27 15,8 0-165-15,9 0-378 0</inkml:trace>
  <inkml:trace contextRef="#ctx0" brushRef="#br2" timeOffset="-184099.8">15884 11376 487 0,'0'0'264'0,"0"0"-43"0,0 0-69 0,0 0-49 15,0 0-74-15,0 0 9 16,10-3-28-16,-10 3-6 16,2 0 3-16,0-1 8 15,0 1 7-15,3-4 28 16,-1-3 24-16,5 1-50 15,-2-3-7-15,4-4-5 16,-3 1-14-16,4 1 14 16,-3-3-24-16,-1-1 22 0,2 3-10 15,-1-2 8 1,-3 5-7-16,1-4-2 0,-1 3 10 16,2 2-27-1,-4 2 24-15,0 2-19 0,-2 2 22 16,0 0-18-16,-2 1 11 15,3-2-2-15,-3 3 1 16,0-3 14-16,2 2-30 16,-2-1 30-16,0 0-28 15,0 2 26-15,0 0-26 16,0 0 23-16,0 0-10 16,0 0 0-16,0 0 1 15,0 0-10-15,0 0 21 16,0 0-24-16,0 0 25 0,0 0-26 15,0 2 23-15,0 1-19 16,0 3 18-16,0-1-9 16,0 4 12-16,0-2-5 15,0 1-14-15,-2 2 23 16,-1 0-26-16,-1 1 30 16,2 1-14-16,-2 0-5 15,-1 0 31-15,0-1-18 16,3 3-13-16,2 0 12 15,0 2-2-15,0 2-22 16,0 1 29-16,0 0-30 16,0 1 24-16,0 1-24 15,0-1 24-15,0 2-11 0,0-2 18 16,0 0-19-16,0 2 16 16,0 1-8-16,0-2 0 15,2-2 6-15,1 4-14 16,2-2 8-16,-3-1 4 15,0-1-11-15,0 0 13 16,2-3 10-16,-2-2-22 16,3-3 8-16,-1-1 5 15,-2-2-9-15,4-1 10 16,-4-3-27-16,-2 0 22 16,2-1-4-16,-2 0 0 15,0-2-6-15,0 2 18 16,0 1-18-16,0 0 10 15,-10 1 14-15,-3 2-32 16,0-3 18-16,-1 0-22 0,-1 0 22 16,-1-4-9-16,3 0 4 15,-1 0 7-15,1 0-26 16,5 0 30-16,-4 0-26 16,6-2 27-16,-1 0-6 15,3-1-11-15,2 3 46 16,-2 0-17-16,4 0-12 15,-2 0-6-15,2 0 1 16,-2 0-26-16,2 0 32 16,0 0 4-16,0 3-23 0,0-1 32 15,10 0 4 1,14-2 43-16,5 0-31 0,7 0-47 16,4 0 2-16,-3 0 17 15,1 0-40-15,-1-7 36 16,-9 4-35-16,-1 1 32 15,-9 0-14-15,-5 2 1 16,-2 0 0-16,-6 0 0 16,-3 0 11-16,-2 0-24 15,0 0 23-15,0 0-35 16,0 0-6-16,0 0-138 16,0 0-321-16</inkml:trace>
  <inkml:trace contextRef="#ctx0" brushRef="#br2" timeOffset="-157340.42">16680 11624 788 0,'0'0'316'0,"0"0"-117"0,0 0-56 15,-5-30-18-15,5 25-39 16,0 0-39-16,0 3 11 0,0 0-33 16,0 0 32-16,0 2-35 15,-2-2 72-15,2 1-18 16,0-2 36-16,0 0-28 16,0 2-3-16,0-1-8 15,0 0-53-15,0 0-11 16,16 0 14-16,9 0-40 15,8-1 32-15,5 0-30 16,4-1 30-16,3-1-15 16,-1-2 5-16,-1 1-4 15,-5 2-2-15,-5 0 14 16,-4 2-30-16,-6 0 30 16,-6 2-35-16,-3 0 29 0,-3 0-14 15,-5 0 10 1,2 0-3-16,-6 0 3 0,-2 0 13 15,2 0-32 1,-2 0 32-16,0 0-34 0,0 0 42 16,0 0-29-16,0 0 13 15,0 0 10-15,0 0-5 16,0 0-13-16,0 0 0 16,0 0-50-16,-2 0-85 15,-6 2-163-15,2 1-86 0</inkml:trace>
  <inkml:trace contextRef="#ctx0" brushRef="#br2" timeOffset="-156719.33">16716 11365 692 0,'0'0'332'0,"0"0"-146"0,0 0-17 0,0 0-37 16,0 0-66-16,0 0 20 15,0 0-41-15,-9 0 15 16,25 0-40-16,6 0 8 16,7-4-27-16,5 3 18 15,1-1-3-15,-2-1-8 16,-3 2-16-16,-6-2 22 16,-2 3-32-16,-2 0 27 15,9 0-18-15,-6 0-26 16,-1 0-210-16</inkml:trace>
  <inkml:trace contextRef="#ctx0" brushRef="#br2" timeOffset="-153427.91">17842 11465 725 0,'0'0'339'0,"0"0"-139"0,0 0-78 15,0 0 7-15,0 0-72 16,0 0 14-16,0 0-70 0,0-15 26 16,11 15-27-1,-1 0 28-15,4 0-2 0,-1 0-18 16,1 0 9-16,1 0-10 15,1 0-14-15,0 0 26 16,2 0-29-16,2 0 20 16,2 1-19-16,2 2 15 15,-1-3-6-15,2 0 7 16,-2 0 5-16,2 0-24 16,0 0 26-16,0 0-35 15,-1 0 33-15,1 0-24 16,-3 0 22-16,0 0-10 15,3 0 5-15,-6 0-4 16,4 0 3-16,-3 0 7 0,3 0-15 16,-2 0 17-1,4 0 3-15,2 0-10 0,-2 0-7 16,-1 0 9-16,-2 0-6 16,3 0 7-16,-3-3 2 15,1 3-22-15,-2 0 24 16,2 0-34-16,-3 0 36 15,-3 0-30-15,4 0 28 16,-3 0-13-16,-1 0 1 16,-1 0-1-16,2 0 3 15,-2 0 12-15,-1 0-30 16,1 0 30-16,-1 0-34 16,1 0 25-16,1 5-12 15,-1-3 7-15,0 2-1 0,2-2 6 16,0-2 6-16,1 0-24 15,4 0 28-15,0 0-36 16,-4 0 30-16,4 0-23 16,-3 0 20-16,-1 0-7 15,2 0 1-15,-1 0 0 16,1 0-2-16,-4 0 12 16,3 0-24-16,0 1 26 15,0 2-36-15,0 1 32 16,0-2-18-16,0 0-4 15,1 2 13-15,-2-2-11 16,4 1-17-16,-1-3 12 0,1 0-34 16,-2 0 33-16,2 0-74 15,-1 0 51-15,1 0-30 16,-2 0 42-16,0 0 5 16,-1 0 1-16,0 0 21 15,-2 0-19-15,-3 0 19 16,-1 0 2-16,1 0-15 15,-1 0 20-15,-1 0-12 16,1 0 9-16,-1 0-3 16,5 0 8-16,-1 0-6 15,4 0-4-15,1 0 11 16,2 0-18-16,1 0 18 16,2 0-22-16,-3 0 23 15,-1 0-10-15,-2 0 0 16,-2 0 0-16,-1 0-1 0,-3 0 10 15,1 0-21 1,1 0 24-16,4 0-29 0,6 0 28 16,2 0-22-16,0 0 21 15,0 0-10-15,0 0 0 16,-4 0 1-16,2 0-7 16,-4 0-1-16,-3 0-17 15,0 0-61-15,0 0 69 16,3 0 9-16,1 0 6 15,0 0 2-15,1 0 6 16,0 0-7-16,-1 0 8 16,3 0-16-16,0-3 16 15,-3 3-24-15,-2 0 26 16,-4 0-20-16,0 0 0 0,-4 0 8 16,3 0-30-16,3 0 5 15,3 0 26-15,2-4 1 16,-4 2-11-16,4-2 27 15,-5 0-18-15,-2 0 4 16,0 0 18-16,-1 0 3 16,1 2 31-16,5 2 17 15,-1 0-34-15,6 0 90 16,1 0-92-16,3 0 1 16,-1-3-26-16,1 3-11 15,1 0 8-15,-2 0 2 0,-2 0-4 16,-3 0-4-16,1 0 2 15,-2 0 7-15,0 0-4 16,-1 0 1-16,1 0 55 16,-3 0-49-16,2 0 7 15,1 0-18-15,2 0 5 16,0 0 6-16,2 0-3 16,-2 0-20-16,-1 0 22 15,3 0-31-15,-5 0 28 16,1 0-17-16,0 0 16 15,-3 0-3-15,-2 0-4 16,2 0 0-16,-1 3 21 16,-2-3-15-16,4 2-14 0,-1-2 24 15,0 0-28-15,0 0 17 16,1 0-12-16,-1 0 10 16,-2 0-4-16,-2 0 7 15,-1 0 2-15,-1 0-18 16,0 0 21-16,2 0-32 15,-2-2 30-15,-1 2-20 16,3-3 15-16,-1 3-5 16,4-1 0-16,1 1 1 15,-2 0-2-15,-2 0 14 16,-3 0-26-16,-1 0 17 16,-3 0-21-16,-2 0 24 15,2 0-14-15,0 0 14 0,3 0-4 16,-1 0-3-1,5 0 9-15,-1-2-19 0,4 0 20 16,-3 0-23 0,-1 0 7-16,-3 2 0 0,-3-3-38 15,2 3 34-15,-1 0-44 16,1-2-55-16,1 1-3 16,-2-1-31-16,2 2 48 15,1 0 1-15,-1 0 81 16,-1 0 10-16,-2 0-7 15,1 0 17-15,-1 0-7 16,-3 0 15-16,2 3-14 16,-1 2 27-16,3-3-11 15,2-2 31-15,2 2-47 16,2-2 21-16,0 0 32 16,-1 0-19-16,-3 0-21 15,-1 0-12-15,-2 0 4 0,1 0 5 16,-2 0-22-16,4 0-8 15,-1 0-4-15,0-2-41 16,1 2 34-16,-1 0 28 16,1 0 2-16,-3 0 16 15,0 0-13-15,-2 0-6 16,0 0 13-16,2 0-24 16,3 2-27-16,-1-2-70 15,0 0 74-15,0 2 37 16,-1-2 7-16,-3 2 6 15,-1-1 41-15,-1 2 14 16,0-1 3-16,2-2-45 0,0 0 26 16,2 0-51-16,0 0-1 15,0 0-8-15,1 0-12 16,-2 0-2-16,1 0-7 16,-1 0 28-16,1 0 2 15,-1-2-9-15,2 2 26 16,-3-3-13-16,2 2-4 15,-2-3 14-15,0 2-3 16,-3-3-2-16,4 3 7 16,-1 1-11-16,-3-1-12 15,3 2 14-15,-2-2-11 16,0 2 11-16,-1-2 24 16,1 2 23-16,2 0 24 0,-2-3-5 15,-1 3-30-15,3-1 1 16,0-2-44-16,0-1 43 15,0 3-44-15,-3-1 54 16,4 2-17-16,-4 0 17 16,-2 0-16-16,1 0 22 15,-1 0 32-15,4 0-20 16,-6 0 23-16,2 0-39 16,0 0 34-16,-2 0-69 15,3 0 24-15,-3 2-45 16,-2-1 23-16,0-1-23 15,0 3-7-15,-4-2-195 16,-7-1-339-16</inkml:trace>
  <inkml:trace contextRef="#ctx0" brushRef="#br2" timeOffset="-138059.37">18600 10910 342 0,'0'0'307'0,"0"0"-162"0,0 0-28 15,0 0-42-15,0 0-38 16,0-10-12-16,2 10-23 15,-2-1 68-15,0 1 2 16,0 0 69-16,0-2-46 0,0 2 26 16,0-3-32-1,0 3 29-15,0 0-35 0,0 0-23 16,0-2 17-16,0 2-45 16,0-2 34-16,0-2-64 15,0 3 42-15,-2-4-43 16,0 2 32-16,0-2-18 15,-2 1 8-15,0-1-5 16,0 0-8-16,-3 1-20 16,1-2 26-16,-1 2-39 15,-2 0 36-15,2 3-26 16,-4-2 25-16,2 1-12 16,-2 2 0-16,-2 0 1 0,1 0-2 15,-1 0 16-15,0 0-31 16,0 0 30-16,-1 0-36 15,3 5 31-15,0 0-18 16,-1 2 11-16,2-2-2 16,1 3 4-16,-3-1 11 15,1 0-30-15,1 1 33 16,-2 3-43-16,1 1 38 16,-1 0-32-16,1-1 32 15,1 3-13-15,0-2 0 16,1 2 0-16,3-1 0 15,-1-1 15-15,0-1-31 16,3-1 32-16,2 2-37 16,-1-1 30-16,1-1-18 15,2 0 18-15,0 0-9 0,0 0 6 16,0 2 3-16,0 2-18 16,0-2 27-16,0 2-39 15,7 0 37-15,-3 0-29 16,3 0 25-16,0 0-12 15,-1 0 0-15,1-2 6 16,0-1 11-16,2-4-5 16,0-1-19-16,-1 1 23 15,4-6 6-15,1-1-13 16,3 0 22-16,-1 0-25 16,1 0 25-16,-1 0-20 15,1 0-5-15,-3-4-11 0,1 0 27 16,-1-2-44-1,-1-1 46-15,-1-2-43 16,0-1 33-16,-2-3-25 0,-2 1 21 16,1 1-10-16,-1-3 4 15,0 0 13-15,0-2-34 16,-1 2 34-16,1-2-47 16,-1 0 45-16,2-1-30 15,-2 4 25-15,-2 1-10 16,1 0 0-16,-1 2 8 15,0 1-14-15,2 2 25 16,0-1-38-16,-2 0 34 16,1 2-37-16,-1 2 32 15,0 0-20-15,2 1 8 0,-2 2 2 16,-2 1 4-16,0-3 10 16,-2 3-28-16,2 0 28 15,-2 0-45-15,0 0 48 16,0 0-36-16,0 0 34 15,0 0-15-15,0 0 0 16,0 0 1-16,0 0-2 16,0 0-1-16,0 0-4 15,0 0-12-15,0 0-4 16,0 11 31-16,0 0-22 16,-2 4 20-16,-4 1-7 15,0-1 3-15,2 1 10 16,0 5-26-16,-1 0 32 0,1 4-44 15,4-1 55-15,0-2-36 16,0 2 12-16,0-4 13 16,2-2 6-16,11-3-3 15,3-4 32-15,2 0-32 16,2-6 20-16,0-3-29 16,0-2 8-16,2 0 0 15,-1 0-36-15,-4-2 31 16,1-6-11-16,-2-2-5 15,2-4-135-15,-2 0-149 16,-6 2-366-16</inkml:trace>
  <inkml:trace contextRef="#ctx0" brushRef="#br2" timeOffset="-137558.11">19023 11243 620 0,'0'0'268'0,"0"0"-38"0,0 0 16 0,0 0-40 15,0 0 26-15,0 0-15 16,0 0 54-16,11 6-40 0,-9-6-52 16,-2 0-15-1,0 0-92-15,0 0-21 0,0 0-33 16,0 0-23-16,0 0 11 15,5 0-12-15,4-2-167 16,0-6-476-16</inkml:trace>
  <inkml:trace contextRef="#ctx0" brushRef="#br2" timeOffset="-136445.2">19273 10918 451 0,'0'0'532'0,"0"0"-288"0,0 0-25 0,0 0-14 0,0 0-53 16,0 0-14-16,0 0 10 15,-38-26-60-15,36 22 24 16,2 1-58-16,-2 0 45 16,2 3-66-16,0 0 26 15,0 0-57-15,0 0 30 16,0 0-8-16,0 0-16 15,0 0 4-15,0 0 5 16,9 3-34-16,3 6 43 0,7 6-27 16,-2 1 14-1,6-1-26-15,-1 5 26 0,3 1-13 16,-4 1 8-16,2 2 5 16,-1-3-26-16,-1 4 28 15,-2-2-42-15,0-4 45 16,-2 1-38-16,-3-4 40 15,-4-2-20-15,2-2 5 16,-5-4-4-16,-1 0 2 16,1-4 19-16,-5 0-44 15,0-2 46-15,0-2-27 16,-2 0 21-16,0 0-23 16,3 0 14-16,-3 0 8 15,0 0-4-15,0 0-13 0,0-3-45 16,2-10-329-16,1 1-404 0</inkml:trace>
  <inkml:trace contextRef="#ctx0" brushRef="#br2" timeOffset="-135698.49">19801 10860 235 0,'0'0'244'0,"0"0"-81"0,0 0-13 0,0 0-50 0,0 0 16 16,0 0-30-16,0 0 47 15,0 0-31-15,0 0 27 16,0 0-10-16,0 0 8 15,-2 0-31-15,-1 0-68 16,1 0-12-16,-2 0 5 0,-2 0-35 16,-2 11 36-16,-3 3-20 15,1 1-2 1,-2 7 39-16,-3 2 11 0,1 5-6 16,-1-1 15-1,4-1-42-15,-1 0 57 0,3-3-52 16,1 0 82-16,0-2-63 15,2-4 17-15,2-2-12 16,-1-4 29-16,3-3-8 16,2-2-41-16,-2-3 26 15,2-3-45-15,0-1 59 16,0 3-60-16,0-3 61 16,0 0-49-16,-2 0 24 15,2 0-29-15,0 0-4 16,-2 0-9-16,-2 0-54 0,2 0-247 15,0 3-822-15</inkml:trace>
  <inkml:trace contextRef="#ctx0" brushRef="#br2" timeOffset="-131800.18">20419 11057 573 0,'0'0'491'0,"0"0"-294"0,0 0-62 0,0 0 15 15,0 0-73-15,0 0 38 16,0 0-67-16,-12 0 16 16,10 0-39-16,0 0 34 15,0 0-3-15,0 0-8 0,-1 0 44 16,3 0-37-16,-2 0 41 15,2 0-66-15,-2 0 48 16,2 0-47-16,0 0 20 16,0 0-20-16,0 0 36 15,0 0 12-15,0 0-52 16,0 0 20-16,0 0-36 16,11 0-10-16,5 0 14 15,3 0-30-15,4 2 30 16,2-2-15-16,4 0 0 15,0 0 8-15,2 0-13 16,-2 0 25-16,2 0-40 16,-4-2 29-16,0-7-25 0,-6 4 22 15,0-1-12 1,-3 1 4-16,-3 2 2 0,-6 3 5 16,-2 0 4-16,-3 0-18 15,1 0 10-15,-5 0-31 16,2 0 38-16,-2 0-23 15,0 0 25-15,2 0-10 16,-2 0 1-16,0 0 0 16,0 0 6-16,0 0 11 15,0 0-36-15,0 0 42 16,0 0-38-16,0 0 25 16,0 0-22-16,0 0 13 15,0 0-2-15,0 0 0 0,0 0 1 16,0 0-8-16,0 6-80 15,0 6-70-15,0-4-348 16,0-2-287-16</inkml:trace>
  <inkml:trace contextRef="#ctx0" brushRef="#br2" timeOffset="-117163.67">21370 10761 829 0,'0'0'300'0,"0"0"-106"0,0 0-67 0,0 0 8 0,0 0-87 15,0 0-2-15,-13-26-13 16,13 21 26-16,0 1 8 15,0 2-29-15,0 0 44 16,0 1-35-16,0-2 54 16,0 3-67-16,0 0 28 15,0 0-50-15,0 0 19 16,0 0-28-16,0 0 5 16,0 0-16-16,0 0 5 15,0 4-8-15,0 12 16 16,0 2-22-16,0 6 29 15,0 1-24-15,0 2 23 16,0-1-11-16,5 1 3 16,1-3 13-16,1-3-32 0,-1-1 33 15,2-2-43-15,-4-3 39 16,2-4-26-16,-3-2 25 16,1-1-12-16,0-2 1 15,-2-2-1-15,1 0 0 16,-3-2 19-16,0 0-40 15,3-1 37-15,-3-1-35 16,0 0 34-16,0 0-27 16,0 0 24-16,0 0-2 15,0 0 24-15,0 0-34 16,0-3 0-16,2-6 19 16,-2-1-48-16,0 1 43 15,0-1-28-15,0-3 25 0,0 4-11 16,0-3 1-16,0 1-1 15,4 3 0-15,-2 0 18 16,3 2-36-16,-1 1 28 16,0 0-32-16,1 2 29 15,2-2-14-15,-1 1 3 16,3 3 4-16,0-4 0 16,0 1 14-16,2 0-30 15,3-2 31-15,-1 3-45 16,0 0 41-16,1 0-23 15,-1 3 15-15,-1-3-3 16,-2 3 0-16,-1 0 0 16,3 0-6-16,-1 0 15 0,1 3-24 15,2 3 20 1,-1-1-26-16,1 3 29 16,-1 1-16-16,1-2 7 0,-3 1 1 15,0 0 0-15,-2 2 6 16,0 1-17-16,0 1 20 15,-2-3-37-15,0 3 41 16,-1 1-29-16,-2-1 26 16,1 0-10-16,-1-2 0 15,-1 2 1-15,-3-3-8 16,0 4 18-16,0-3-24 16,0-1 20-16,0 0-26 15,0 2 30-15,0-4-22 16,0 0 16-16,0 2-5 0,0-1 1 15,-3-2 15-15,1-3-32 16,0 3 32-16,-1-3-45 16,1-1 44-16,0 2-30 15,0-2 25-15,-2 2-10 16,-1-2 1-16,-2 2-1 16,-2 1 2-16,-2-2 17 15,0 1-38-15,0 1 38 16,-2-3-38-16,1 1 32 15,1-1-25-15,1-2 24 16,-2 0 1-16,1 0 26 16,1 0-29-16,0 0 30 15,-1 0-33-15,-3 0 16 0,3 0-3 16,-2 0-9-16,-1 0 2 16,4 0 51-16,0 0-24 15,-1 0-9-15,3 0 27 16,1 0-49-16,-3 0 39 15,4-7-48-15,0 4 72 16,1-1-71-16,-2-1 5 16,2 5 9-16,1-3-9 15,-2 1 3-15,-3 0 8 16,-1 2-34-16,2-2 35 16,1 2-46-16,1-2 53 15,1 0-38-15,0 0 26 16,3 2-5-16,2-2 8 0,0-1-16 15,0 3 0 1,0 0-4-16,0 0-72 0,7 0-446 16,6 0-356-16</inkml:trace>
  <inkml:trace contextRef="#ctx0" brushRef="#br2" timeOffset="-114344.25">22193 11096 446 0,'0'0'186'0,"0"0"-17"0,0 0-6 16,0 0-7-16,0 0-56 0,0 0 41 15,0 0-41 1,-23 1 10-16,21 3-37 0,0 0-10 16,2 1 29-16,0 0-40 15,0 2 14-15,0-4-47 16,0 1 62-16,0-2-62 15,0-2 19-15,0 0-16 16,0 0 43-16,2 0 4 16,0 0-51-16,-2 0 1 15,0-9-2-15,0 4-31 16,0 1 32-16,0 1-36 16,-2 0 11-16,-2 3-4 15,4 0-186-15,0 0-166 16,2 0-470-16</inkml:trace>
  <inkml:trace contextRef="#ctx0" brushRef="#br2" timeOffset="-113583.45">22436 10840 215 0,'0'0'686'0,"0"0"-456"0,0 0-61 0,0 0-3 16,0 0-75-16,0 0 5 15,0 0-2-15,-23-8-34 16,23 6 14-16,0 0-27 16,0 2 38-16,0 0-69 15,0 0 13-15,-2 0-20 16,2 0-6-16,0 0-3 16,-2 18 0-16,2 4 9 0,0 9-2 15,0 0 5-15,0 6-2 16,0-3 28-16,0-3-37 15,4-2 44-15,4-5-35 16,-4-6 23-16,0-2-8 16,-1-6-24-16,-1-4-2 15,-2-2 19-15,2-1-38 16,-2-3 40-16,0 1-38 16,0-1 27-16,0 0-18 15,0 0-7-15,0-8-123 16,0-10-166-16,0 0-98 0</inkml:trace>
  <inkml:trace contextRef="#ctx0" brushRef="#br2" timeOffset="-112685.14">22436 10830 628 0,'0'0'320'0,"0"0"-142"0,0 0-24 16,0 0-44-16,0 0-57 15,0 0 3-15,0 0-43 0,-13 0 0 16,13 0 6-16,0 9-12 15,0 3 34-15,11 1 17 16,-1 5-16-16,4 2-5 16,2 3-2-16,0-5-34 15,-1-3-2-15,3-1 15 16,-3-3-21-16,-1-4 20 16,-3 0-26-16,-2-3 25 15,-2-2-12-15,1-2 14 16,1 0-14-16,1 0 3 15,-2 0 14-15,3 0-34 0,-1-4 5 16,0-6 11 0,-1 2-69-16,1-2 32 0,1-1-6 15,-3-1-27-15,2 0 21 16,-4 2-1-16,3-2 31 16,-3 0-37-16,2 0 46 15,-2 0-60-15,1 2 13 16,-1 0-10-16,1 3 30 15,-2-2 24-15,-1 3 8 16,1 2-6-16,-3-2 24 16,0 2-5-16,2-2 3 15,-2 0 5-15,3 1-14 16,-1-2 15-16,1 2-13 16,-3 2-2-16,3 1 11 15,-3 0-3-15,0 0-18 0,0 2 19 16,0 0-11-16,-2 0 9 15,0 0-16-15,3 0 16 16,-3 0-3-16,0 0 6 16,0 0 1-16,0 0 31 15,2 0-12-15,-2 0 28 16,0 6-49-16,0 0 45 16,2 3-37-16,0 4 30 15,1 1-16-15,1 5 7 16,1 2 5-16,-1 4-43 15,0 3 56-15,1 4-25 16,-1 4 60-16,1 0-29 16,-2-1 31-16,-1-2-33 15,0-1 30-15,0-6-3 16,0-1-8-16,0-8 8 0,-2-3-54 16,2-4 13-16,1-5-34 15,-3-2-1-15,2-1 0 16,-2-2-10-16,0 0-2 15,4 0-45-15,0-14-261 16,2-2-1567-16</inkml:trace>
  <inkml:trace contextRef="#ctx0" brushRef="#br2" timeOffset="-100496.17">20143 11833 350 0,'0'0'644'0,"0"0"-482"0,0 0 20 16,0 0-46-16,0 0-15 15,-27 0-60-15,25 0 33 16,2 0 4-16,-4-2-11 0,2-3 20 16,0 4-76-16,2-1 40 15,0 2-62-15,0 0 58 16,0 0-67-16,0 0 0 15,0 0-6-15,0 0 6 16,21 3 5-16,3 10 10 16,7 1-30-16,5-4 33 15,-1-1-43-15,-1-2 38 16,-5-3-26-16,-2-2 1 16,-3-2-7-16,-5 0-21 15,-4 0-30-15,-5-4 27 16,-2-2-24-16,-6-2 67 0,0 1-20 15,-2-2-1-15,0 1 30 16,0 2-18-16,0 0 6 16,0 1 3-16,0 2 0 15,0 1 15-15,0 0-31 16,0 2 32-16,0 0-47 16,0 0 40-16,0 0-19 15,-2 0-6-15,2 0 16 16,-2 0-8-16,0 6 8 15,-4 6-6-15,6 6 23 16,0 4-36-16,0 2 38 16,0 5-28-16,0 3 22 15,4 2-6-15,4-1-7 16,-1 4 33-16,1-6 15 0,0 0-47 16,-4-8 37-16,0-1-36 15,1-6 25-15,-3-5-8 16,0-5-1-16,0-3-17 15,-2-3 49-15,0 3 5 16,2-3-5-16,-2 0 26 16,0 0-60-16,0 0 0 15,0 0 5-15,0 0-42 16,3-8 8-16,-1-5-207 16,-2-2-400-16</inkml:trace>
  <inkml:trace contextRef="#ctx0" brushRef="#br2" timeOffset="-100288.83">20265 12054 955 0,'0'0'493'0,"0"0"-356"0,0 0 98 0,0 0-61 15,0 0-55-15,0 0-88 16,0 0 16-16,40 0-6 15,-5 0-32-15,3 0 1 16,3 0-10-16,12 0-28 16,-6-6-290-16,-9-5-418 0</inkml:trace>
  <inkml:trace contextRef="#ctx0" brushRef="#br2" timeOffset="-99064.17">20749 11943 454 0,'0'0'143'0,"0"0"-23"0,0 0-26 15,0 0-11-15,0 0-10 16,0 0 65-16,0 0-6 16,-18 0-41-16,13 0-1 15,3 0-29-15,0 0 9 0,-3 0-63 16,0-2 30-16,1-4-29 15,0-2-12-15,-3-1 14 16,3 2-8-16,0 0 20 16,1-4-20-16,3 3 22 15,-3-2-17-15,3 0 46 16,0 0-51-16,0 2 36 16,0 0-37-16,3 0 19 15,4 2-14-15,2 2-5 16,-3-3-2-16,3 5 17 15,0 1-34-15,2-1 33 16,-2 0-34-16,3 0 28 16,-2-1-18-16,-1 3 13 0,3 0-4 15,-4 0 0-15,3 0 16 16,-1 0-32-16,-2 0 24 16,1 7-30-16,1 0 30 15,-2 3-22-15,1 1 25 16,3 1-11-16,1 2 1 15,-3 2-1-15,2 2 0 16,-3 0 14-16,-1 0-28 16,0 0 28-16,-4-4-33 15,-2 0 27-15,-2-4-16 16,0-2 12-16,0-2-4 16,0 1 0-16,0-4 12 0,-4 3-27 15,-8 0 31 1,1 0-35-16,1 0 22 0,-4 0-16 15,3-1 13-15,1 2 0 16,2-1 0-16,1-1 0 16,1 0-7-16,-1 4 12 15,0-4-18-15,3 3 21 16,-1 0-32-16,1 3 32 16,2 0-16-16,2 2 11 15,-2 1-3-15,2-1 2 16,0 0 9-16,0-2-22 15,0-2 27-15,0-1-37 16,0-3 29-16,0 0-27 16,0-1 32-16,0-1-14 15,0-3 2-15,0 0-1 0,0 0 17 16,0 0-11-16,2 0-12 16,4-3 30-16,-1-3-45 15,-1 0 33-15,3 4-24 16,-2 2 17-16,-1 0-5 15,2 0 0-15,3 0 0 16,3 0-4-16,-1 8 18 16,5-2-18-16,-1 2 23 15,1-4 10-15,1-4 3 16,-1 0 65-16,-1 0-8 16,-1 0 13-16,-3-8-1 15,-4-5-58-15,-1 4-10 16,-1 0-14-16,0 0-38 0,-3-10 8 15,0 2-214-15,-2 0-599 16</inkml:trace>
  <inkml:trace contextRef="#ctx0" brushRef="#br3" timeOffset="-85648.5">3767 7788 421 0,'0'0'407'0,"0"0"-185"0,0 0-54 0,0 0-56 15,0 0 1-15,0 0-58 16,-69 0 16-16,53 0-55 16,1 0 14-16,-6 0-3 15,-1 5-14-15,-2 9 12 16,-1 1-23-16,1 7 35 15,1 1-31-15,6 0 25 16,3 3-31-16,5 3 25 0,7 0-24 16,2 4 15-16,0-3-1 15,2-1-9-15,11-5-12 16,1-4 18-16,-1-6-24 16,-1-2 22-16,-6-7-20 15,-1 1-2-15,-3-4 11 16,-2 0-13-16,0 0-8 15,0 2 20-15,-5 2-12 16,-5 4-1-16,-4 4 11 16,3 4-8-16,1 6 21 15,8 4-9-15,2 4 14 16,0 4 20-16,4 3-2 16,15-3-32-16,1-4 10 0,5-4 1 15,1-6-1-15,3-7 3 16,-2-4-17-16,-3-5 12 15,1-4 3-15,-5-2-4 16,-5 0-7-16,-2 0 3 16,-1 0-3-16,-1-2 0 15,-1-1-68-15,0 3 66 16,-1 0-28-16,3 0 29 16,-1 17-4-16,7 3 5 15,-1 2 18-15,8-2-18 16,-1 0 20-16,6-3-18 15,-1-6 21-15,0 0-11 16,2-6-18-16,0 0 16 16,0-3 0-16,0-2-8 15,-2 0-1-15,-2 0 4 0,-1-4-5 16,-1-8-49-16,-5 2-40 16,-5-3 0-16,-1 6 3 15,-5 0 38-15,-3 5 3 16,4 2 38-16,-1 0 7 15,1 7 0-15,6 4 41 16,2 3 5-16,6-2 125 16,1-1-122-16,2-4-6 15,2-2-36-15,-2-5 25 16,0 0-22-16,-4 0 1 16,0-2 3-16,-3-8-12 15,-5 1-4-15,-1 2-37 0,-3 0 20 16,3 4-22-16,1 3 40 15,1 0-3-15,4 0 4 16,2 0 26-16,3 0-10 16,2 5 21-16,4 0-25 15,2-1 43-15,-1-3-55 16,1-1 31-16,-2 0-31 16,-2 0 34-16,-2-10-28 15,-2-2 4-15,-4 1-1 16,0 0-2-16,-3 1-14 15,-3 6 14-15,1 1-29 16,-3 3 21-16,3 0 1 16,-3 0-18-16,5 7 18 0,-1 5 6 15,6-2 0-15,2 0-9 16,2-3 10-16,4-6-8 16,0-1 18-16,0 0-31 15,0 0 28-15,-2 0-14 16,0 0 0-16,3 2 1 15,-3-2-1-15,0 0 0 16,2 0 0-16,0 0-53 16,2-11 40-16,1-8-59 15,-1 3-16-15,-4 0-36 16,-6 6 60-16,-4 4 22 16,-3 6-2-16,-3 0 18 15,1 0-6-15,-5 0 31 16,1 6-7-16,0-2-4 0,1-2 5 15,2 0-33-15,3-2-55 16,2 0 23-16,1 0 38 16,0 6 34-16,-4 4 13 15,1 3-13-15,-5 1 35 16,-3-4-35-16,2-2 38 16,-2-8-10-16,3 0 30 15,1-7-22-15,1-17-36 16,1-6-13-16,-1 1-63 15,1-5 24-15,-6 8 1 16,1 1 50-16,0 6-3 16,-4 8-2-16,-1 3 8 15,1 4-2-15,-3 2 0 16,0 2 1-16,0 0-2 0,0 0 2 16,0 0 21-1,3 0-19-15,0 0 53 0,1 0 15 16,5-9 2-16,1-3-19 15,3-2-25-15,3-6 29 16,0 1-51-16,0-3-7 16,-3-2-115-16,-3-5 28 15,-6 4-1-15,-4-3 47 16,-2 1 24-16,0 3 17 16,0 2 10-16,-2 5 5 15,-4-3 24-15,-2 6-29 16,2 2 45-16,-1-1-32 0,1 1 29 15,2-4-20-15,-4-1 18 16,2 0-13-16,-1-1-9 16,-2-2 1-16,0 0-27 15,-2 0 2-15,-2 2 11 16,1 1-18-16,-3 4 14 16,1 3-9-16,-1-1 4 15,-3 4 43-15,1 0-2 16,-1 5-25-16,-1 1 7 15,0 1-16-15,1 0 56 16,0 0-41-16,0 0 39 16,0 0-52-16,3-3 18 15,-6 3-24-15,4-3 7 16,-1 3-7-16,-3 0-8 16,2 0-2-16,-1 0 10 15,-1 0-21-15,2 0 21 0,1 0-18 16,0 0 11-16,-2 0-2 15,2 0 3-15,3 0 3 16,-4 0-12-16,4 0 12 16,1 0-24-16,1 0 24 15,-3 0-19-15,3 0 26 16,-5 0-15-16,1 0 2 16,-3-3-1-16,-3-3-10 15,1-2-26-15,2 0 15 16,-3 0-50-16,1 3 72 15,0 0-22-15,0 3 21 16,-1 0-3-16,2 2 4 0,-2-2 13 16,3 2-12-16,-1 0 21 15,0 0-15-15,-2 0 50 16,-2 0-35-16,3 2 32 16,0 7-46-16,4-2 25 15,1-1-27-15,3-2 3 16,-1-2 13-16,-1 0-22 15,-2 1 0-15,-2-3 14 16,-2 0-14-16,-5 0 14 16,0 0-28-16,0 0 25 0,-4 0-11 15,2 0 1 1,-2 0 0-16,5 0-1 0,-1 0 12 16,2 0-27-16,3 0 15 15,1 1-13-15,4-1 26 16,-1 0-9-16,3 0-2 15,-4 0 14-15,2 0-15 16,-5 0 8-16,-3 4-18 16,0 0 18-16,4 1-31 15,0 1 37-15,1-5-28 16,5-1 26-16,-1 0-1 16,-2 0-3-16,-2 0-8 15,-3-7-1-15,-4 1 17 16,1-1-36-16,-3 3 29 15,1 0-29-15,-5 2 30 0,2 0-17 16,0 2 12-16,2-1-4 16,0-2 3-16,5 1 4 15,0-2-18 1,5 2 21-16,2-1 5 0,3-2-17 16,3 5 29-16,1-2-23 15,0 2 34-15,1 0-25 16,3 0-13-16,4 0 12 15,0 0-8-15,2 0-12 16,0 0 27-16,0 0-43 16,0 0 7-16,0 0-270 15,0 0-78-15,0 0-870 0</inkml:trace>
  <inkml:trace contextRef="#ctx0" brushRef="#br2" timeOffset="-74187.66">14770 12950 222 0,'0'0'328'0,"0"0"263"0,0 0-400 0,0 0 22 15,0 0-73-15,-5 8-1 16,5-8-72-16,0-2 21 15,0 0-6-15,0-2-22 16,0 4 32-16,0 0-58 16,0 0 28-16,0 0-55 15,0 0 8-15,0 0-2 0,0 0-22 16,0 0 9 0,0 0 0-16,18 9-9 0,7 3 20 15,8 2-20-15,5-3 31 16,0-3-29-16,-2-4 26 15,-5-3-38-15,-7-1 26 16,-4 0-16-16,-4 0 5 16,-3 0-61-16,-4-5 28 15,-1-3-33-15,-4 2 69 16,-4-2-23-16,0 2 7 16,0 1 27-16,0 0-12 15,-2-2 2-15,-6 6 0 16,4-1-1-16,-3 2-11 15,3 0 11-15,0 0-6 0,-1 3-22 16,3 12 38 0,2 1-21-16,0 6 19 0,0 4-7 15,0 6 5-15,5 8 1 16,3 9-5-16,5 2 15 16,-1 5 11-16,-3 3-20 15,1-3 51-15,-2-4-36 16,-2-9 27-16,-1-8-27 15,-3-9 16-15,-2-4 19 16,0-6-28-16,0-4 50 16,0-2-64-16,0-3 44 15,0-2-48-15,0-2-4 16,0-3 5-16,0 0 10 16,0 0-1-16,0 0-7 15,0 0-11-15,0-7-3 0,0-2-88 16,-9-14-219-16,-3 4-165 15,4-1-381-15</inkml:trace>
  <inkml:trace contextRef="#ctx0" brushRef="#br2" timeOffset="-74041.08">14825 13425 1220 0,'0'0'494'0,"0"0"-226"0,0 0 47 0,0 0-56 15,0 0-147-15,0 0-79 16,0 0-5-16,164 0-56 16,-93 0-131-16,-9 0-414 0</inkml:trace>
  <inkml:trace contextRef="#ctx0" brushRef="#br2" timeOffset="-73319.86">15379 13319 426 0,'0'0'561'0,"0"0"-321"16,0 0-114-16,0 0 61 16,0 0-82-16,0 0 12 15,0 0-50-15,-16-66 25 16,16 43-21-16,-2 3-52 15,2-1 21-15,0 0-34 16,0 1 3-16,0 2 13 0,2 2-38 16,9 3 32-1,0 2-13-15,4 1-2 0,1 5-1 16,2 5 0 0,4 0 12-16,1 0-25 0,-1 5 19 15,2 13-30-15,-1 2 36 16,-1 4-24-16,-1 2 12 15,-4 0 0-15,-5 2 0 16,-6 3 12-16,-4 0-24 16,-2 4 24-16,0-1-37 15,-18 4 32-15,-5-2-23 16,0-1 31-16,-2-1-15 16,5-8 11-16,2-5 22 0,7-5 36 15,2-4-13 1,3-1 33-16,3-6-65 0,1 0 87 15,2-1-75-15,0-3 33 16,0 3-39-16,0 0 42 16,11 3 44-16,7-2-41 15,4 2-1-15,3-2-72 16,1-1 20-16,1-1 7 16,2-1-41-16,0-2 31 15,2 0-38-15,9-2 5 16,-9-10-275-16,-2-5-771 0</inkml:trace>
  <inkml:trace contextRef="#ctx0" brushRef="#br2" timeOffset="-72839.66">16359 13307 431 0,'0'0'121'0,"0"0"518"0,0 0-298 0,0 0 33 0,0 0-26 0,0 0-17 15,0 0-154-15,-58 19-23 16,58-19-57-16,0 0-49 15,0 0-14-15,7 0-17 16,17 0-34-16,10 0 43 16,1 0-50-16,6 0 37 15,-3 3-26-15,-3-1-1 0,-6 1-10 16,-4 2-28-16,-8-1-124 16,-5-1-54-16,-12-3-229 15,0 0 102-15,0 0-370 0</inkml:trace>
  <inkml:trace contextRef="#ctx0" brushRef="#br2" timeOffset="-72553.28">16270 13582 573 0,'0'0'689'15,"0"0"-350"-15,0 0-111 0,0 0-3 16,0 0-68-16,0 0 4 16,0 0-48-16,67 27-46 15,-32-31 2-15,4 0-42 16,-1 0 24-16,-1 0-41 16,-3 0 20-16,-1 2-21 15,-6 0-18-15,-7 0 23 16,-5 2-14-16,-3 0 0 15,-5 0-2-15,-7-3-111 16,0-2-411-16,-7 1-345 0</inkml:trace>
  <inkml:trace contextRef="#ctx0" brushRef="#br2" timeOffset="-71308.08">17387 13168 342 0,'0'0'139'0,"0"0"-92"0,0 0 602 0,0 0-439 16,0 0-30-1,0 0-17-15,0 0-62 0,-76-26 35 16,63 20-87-16,-5 3 28 15,0 3-37-15,0 0 9 16,-2 9-17-16,0 13-11 16,0 7 22-16,3 7-21 15,3 11 55-15,3 10-76 16,7 7 91-16,4 1-53 16,0-4 26-16,13-9-47 15,14-10 22-15,4-9 10 16,4-10-50-16,-1-9 13 15,-1-7 5-15,-4-7-9 16,-4 0 9-16,-3-10-24 16,-5-12 21-16,-3-4-6 0,-7-3-9 15,-3-3 6-15,-4-2-15 16,0-2 11-16,0-2-19 16,0 1 20-16,-9 2-22 15,3 3 29-15,-1 3-20 16,0 9 14-16,3 6-4 15,2 7 3-15,-1 5-1 16,3 2-4-16,0 2-25 16,0 21 2-16,0 7 30 15,0 11-20-15,5 2 27 16,9 3-12-16,-1 0 1 16,5-4-1-16,-3-9 5 15,3-6 12-15,-3-8-34 0,-1-7 39 16,-3-4-55-16,0-8-10 15,-4-5-177-15,-2-17-308 16,-3 0-391-16</inkml:trace>
  <inkml:trace contextRef="#ctx0" brushRef="#br2" timeOffset="-70769.7">17579 13240 441 0,'0'0'90'0,"0"0"523"0,0 0-294 0,0 0-154 16,0 0 1-16,0 0-86 16,0 0-2-16,8 18-68 15,2-13 59-15,-2 3-40 16,-1 1 29-16,1 6 5 15,0 1-17-15,1 6 20 16,-1 3-42-16,2 8 35 16,3 3-41-16,0 2 70 15,3 0-78-15,2-4 38 16,1-2-48-16,2-8 26 16,-1-3-5-16,-3-4-15 15,2-2-9-15,-4-7 23 16,-1-3-40-16,-1-2 53 0,-3-3-45 15,0 0 24-15,-1-3 4 16,-1-10-8-16,-2-6-1 16,-2-1 5-16,-2-4 2 15,0-4-28-15,0-4 31 16,1-2-20-16,-1-5 20 16,2 2-31-16,-2-1 28 15,3 4-6-15,0 2 1 16,-3 6-3-16,0 4-11 15,0 3 29-15,-2 6-48 16,2 2 41-16,1 3-37 16,-3 5 34-16,0-1-28 15,0 1-20-15,0-1-479 0</inkml:trace>
  <inkml:trace contextRef="#ctx0" brushRef="#br2" timeOffset="-69647.89">18535 13207 385 0,'0'0'65'15,"0"0"-52"-15,0 0 501 0,0 0-178 0,0 0-115 16,0 0-28-16,0 0-25 16,7 10-21-16,-7-10-50 15,0 0 43-15,2 0-85 16,-2 0 1-16,0 0-41 16,0 0 28-16,2 0-3 15,-2 0-32-15,0 0 14 16,0 0-7-16,0 0-29 15,0 0 38-15,0 0-39 16,0 0 29-16,0 0-15 0,0 0 2 16,0 0 0-16,0 0 2 15,0 0 17-15,0 0-40 16,0 0 40-16,0 0-27 16,0 0 29-16,0 0-19 15,0 0-3-15,0 0 39 16,0 0-24-16,0 0-9 15,0 0-11-15,0 0 26 16,0 0-42-16,2 0-1 16,3 0-27-16,-1 0-224 15,0-7-88-15,4 2-1043 0</inkml:trace>
  <inkml:trace contextRef="#ctx0" brushRef="#br2" timeOffset="-69023.46">18515 13546 80 0,'0'0'505'0,"0"0"340"0,0 0-511 16,0 0-70-16,0 0 83 15,0 0-155-15,0 0-37 16,-45 1-42-16,45-1-34 0,0 0 1 16,0 0-65-1,0 0-5-15,0 0 21 0,20 0-47 16,16 0 32-16,7 0-32 15,9 0 27-15,4 0-11 16,-2 2 0-16,-2 0-9 16,-6 1 3-16,-11-2-38 15,-6 1 29-15,-8-2-4 16,-7 2 4-16,-6 0 22 16,-5-2-7-16,-1 3 1 15,-2-3 0-15,0 0 23 16,0 0-15-16,0 0-13 15,0 0 31-15,0 0-38 0,0 0 19 16,4 0-16 0,0-10-185-16,6-3-879 0</inkml:trace>
  <inkml:trace contextRef="#ctx0" brushRef="#br2" timeOffset="-68059.65">19346 13064 451 0,'0'0'62'0,"0"0"456"0,0 0-230 0,0 0-110 15,0 0-38-15,0 0 1 16,0 0-87-16,-22 37-36 16,22-20-3-16,0 12-8 15,0 8 15-15,0 13-21 16,0 7 65-16,11 3-35 0,2-2 22 15,-1-8-14-15,-3-10 32 16,-3-12-3-16,-2-9-34 16,0-10 13-16,-2-5-36 15,-2-4 46-15,2 0-3 16,-2 0 66-16,2-12-87 16,-2-8-15-16,2-2-8 15,0-4-10-15,3 0 9 16,1 3 6-16,1 2-30 15,4 3 31-15,4 6-45 16,6 2 30-16,4 4-11 0,1 6-11 16,8 0 10-1,-1 0-23-15,0 18-13 0,1 5 24 16,-3 3-36-16,-2 6 44 16,-9-3-14-16,-7 2 11 15,-6-2 13-15,-7-2 4 16,0-4 2-16,-15 0 2 15,-8-4 31-15,-2-4 7 16,-4-5 80-16,0-8-39 16,-4-2 74-16,2 0-68 15,0 0 27-15,4-11-61 16,5 2 28-16,6-1-28 16,5 3-30-16,7 1-7 15,-1 5 2-15,5-1-38 16,0 2 2-16,0 0 17 15,29-5-215-15,2 0-262 16,-2-4-443-16</inkml:trace>
  <inkml:trace contextRef="#ctx0" brushRef="#br2" timeOffset="-67726.78">19906 13271 1033 0,'0'0'630'0,"0"0"-468"0,0 0 60 0,0 0-94 16,0 0-76-16,0 0-43 15,0 0-9-15,0 31 1 16,0 4 45-16,0 5-19 15,0 1 5-15,0-2 19 16,2-3-51-16,5-7 0 16,-3-5 24-16,0-9-29 15,1-5 11-15,-5-3-12 16,0-5-127-16,0-4-106 16,0-15-154-16,0-5-1134 0</inkml:trace>
  <inkml:trace contextRef="#ctx0" brushRef="#br2" timeOffset="-67325.25">19886 13203 172 0,'0'0'928'0,"0"0"-631"16,0 0-24-16,0 0-117 16,0 0-74-16,0 0-82 15,0 0 26-15,33 62-8 16,-13-34-17-16,1-2-1 15,-2-4 16-15,2-5-32 16,-2-4 37-16,1-9-36 16,-1-4 28-16,0-3-23 15,4-16 10-15,-3-8-62 16,3-2-2-16,-6-3-19 0,-1 1 75 16,-3 4 8-1,-2 2 13-15,-2 7 9 0,-2 4 50 16,-3 6-24-16,0 6 24 15,1 2-26-15,0 0-32 16,4 22 40-16,-3 14 2 16,1 10 37-16,2 15-13 15,-5 5 80-15,3 4-68 16,2-8 1-16,2-8-56 16,4-11-9-16,8-14 5 15,2-11-31-15,6-18-4 16,-4 0-199-16,-6-6-835 0</inkml:trace>
  <inkml:trace contextRef="#ctx0" brushRef="#br2" timeOffset="-59168.82">17761 14448 439 0,'0'0'133'0,"0"0"-110"0,0 0 531 0,0 0-329 16,0 0-58-16,0 0-22 15,0 35-12-15,0-35 6 16,0 2-64-16,0-2 35 16,0 0-57-16,0 0 27 15,0 5-70-15,0-1 5 16,0 4-6-16,7 6-6 15,2 6 13-15,2 5-5 0,2 1-20 16,3 9 28-16,-1 2-6 16,4 2-1-16,-1 3 6 15,-1 1-18-15,3-1 32 16,-2-10-14-16,-2-1-17 16,0-6 14-16,-3-8-5 15,-5-2-20-15,2-7 37 16,-6-2-39-16,1-3 27 15,-1 2-23-15,-2-5 17 16,-2 0 3-16,2 0 24 0,0 0-27 16,1-5 28-1,-1-7-18-15,2-5-31 0,-1-3 36 16,-1-5-45-16,3 2 42 16,-1-3-15-16,0-2-5 15,3-3-1-15,-1 3 1 16,4-4 16-16,-4 3-34 15,3 2 31-15,-2-1-41 16,-2 6 45-16,-1-5-36 16,-2 6 21-16,0 1-3 15,-2 3 3-15,0 0 13 16,3 0-32-16,-3 2 35 16,0 1-50-16,2 2 45 15,0 2-35-15,2 2 39 16,-2-1-18-16,0 7 0 0,-2 0 0 15,4 2-1-15,2 0-28 16,-2 0-127-16,3 4-398 0</inkml:trace>
  <inkml:trace contextRef="#ctx0" brushRef="#br2" timeOffset="-58198.42">19975 14454 23 0,'0'0'181'0,"0"0"-30"0,0 0-69 16,0 0-30-16,0 0-51 15,0 0 351-15,0 0-47 16,18 31-151-16,-16-26-9 15,0-5 19-15,1 0-14 16,-1 0-30-16,-2 0 29 0,0 0-35 16,0 0 30-16,0 0-81 15,0 0 15-15,0 0-69 16,0 4-9-16,0 8 6 16,0 11-6-16,0 6 37 15,0 9-35-15,0 4 13 16,0 2-5-16,0 4 29 15,0-6-32-15,8-2 17 16,1-1-18-16,1-11 19 16,-2-3-6-16,-1-6-19 15,0-6 3-15,-2-4 15 0,-3-4-36 16,0-5 39 0,0 0-36-16,-2 0 30 0,2 0-30 15,-2 0 4-15,2-14-51 16,-2-30-153-16,0 7-124 15,0-3-202-15</inkml:trace>
  <inkml:trace contextRef="#ctx0" brushRef="#br2" timeOffset="-57671.65">20008 14483 185 0,'0'0'229'0,"0"0"48"0,0 0 283 15,0 0-425-15,0 0 1 16,0 0-8-16,0 0-62 0,0-7-44 16,0 7-3-16,2 6-26 15,7 9 27-15,3 5-10 16,1 4 11-16,3 5 40 16,1-7-17-16,6 0-19 15,-1-3 6-15,1-10-25 16,-2-1-12-16,0-4 29 15,-1-2-23-15,-3-2 9 16,2 0-18-16,-4 0 15 16,1-11-6-16,-3-1 6 15,1-5 3-15,1-1-18 16,-1-2-7-16,-1-4 6 16,1-1-62-16,-1 2 60 0,-5-1-20 15,2 6 31-15,-4 2 0 16,1 5 1-16,-5 6 22 15,-2 3-22-15,2 2 40 16,-2 0-39-16,0 0 58 16,2 6-58-16,0 13 66 15,0 9-26-15,2 6 35 16,-2 11-3-16,0 3-8 16,2 4 50-16,1 3-55 15,1-6 63-15,0-4-123 16,2-13 34-16,-2-6-20 15,-1-14-25-15,-5-12 11 16,0 0-122-16,-9-16-598 0</inkml:trace>
  <inkml:trace contextRef="#ctx0" brushRef="#br2" timeOffset="-56802.94">18905 14534 424 0,'0'0'80'0,"0"0"676"0,0 0-556 0,0 0 1 0,0 0-74 0,0 0 14 16,0 0-99-16,0 24-10 16,0-16-6-16,0 6-25 15,0 6 81-15,0 6-32 16,0 10 66-16,5 6-65 15,3 6 65-15,4 0-57 16,1 3 52-16,-2-5-35 16,0-4 6-16,0-6-8 15,-2-8-56-15,-2-6 13 0,-2-4-17 16,-3-7 1-16,0-4 4 16,0-2-35-16,-2-5 32 15,2 0-8-15,-2 0 4 16,0 0-12-16,0 0-30 15,-11-26-202-15,-9-1-278 16,2 2-389-16</inkml:trace>
  <inkml:trace contextRef="#ctx0" brushRef="#br2" timeOffset="-56636.82">18769 14865 586 0,'0'0'944'0,"0"0"-654"0,0 0-7 15,0 0-14-15,0 0-104 16,0 0-89-16,0 0-76 16,114 16 0-16,-75-10 28 15,7 2-59-15,-13-4-24 16,-8-2-437-16</inkml:trace>
  <inkml:trace contextRef="#ctx0" brushRef="#br2" timeOffset="-55340.5">15028 14455 388 0,'0'0'71'0,"0"0"-31"0,0 0 564 0,0 0-430 0,0 0-71 15,0 0 46-15,0 0-98 0,-10 13-33 16,10-5-18-16,0-4 0 15,0 6 8-15,2 0-2 16,13 2 1-16,3-8 0 16,5 2 21-16,0-4-21 15,4-2 2-15,-2 0 3 16,2 0-7-16,-5 0-5 16,-2 0 1-16,-4 0-1 15,-8 0-80-15,-1 0 31 16,-5 0 34-16,-2-2-1 15,0-3 32-15,0 0-14 16,0 1-2-16,-4 0 28 0,-1 4-11 16,1 0-5-16,-2 0-6 15,1 2 8-15,1 16 7 16,-1 10-20-16,5 7 57 16,0 6-31-16,0 10 18 15,0 2-17-15,5 3 40 16,4-1 3-16,-3-7-26 15,1-9 14-15,-1-7-42 16,-3-9 51-16,2-11-67 16,-5-1 50-16,2-11-35 15,-2 0 38-15,0 0-31 16,0 0-7-16,0 0 6 16,0 0-13-16,0-5-18 0,0-13-180 15,-10 0-344-15</inkml:trace>
  <inkml:trace contextRef="#ctx0" brushRef="#br2" timeOffset="-55162.85">15057 14776 1056 0,'0'0'319'0,"0"0"-125"0,0 0-32 16,0 0-16-16,0 0-94 15,0 0-10-15,0 0-27 16,139 0-30-16,-103 0-26 0,-5 0-261 16,-4-4-703-16</inkml:trace>
  <inkml:trace contextRef="#ctx0" brushRef="#br2" timeOffset="-54556.08">15416 14703 428 0,'0'0'496'0,"0"0"-311"15,0 0-116-15,0 0 60 16,0 0-78-16,0 0 20 15,0 0-19-15,-29-75 38 16,27 61-30-16,2 0-15 16,0 6 12-16,0-4-45 15,0 7 20-15,0-8-13 16,5 5-37-16,8 0 36 16,3 2-18-16,-1 2 0 15,5 4 0-15,-2 0-1 16,4 0 3-16,3 5-12 15,-1 6 20-15,3 1-25 16,0-1 30-16,0 1-30 16,-2 1 30-16,-4 3-15 0,0 1 1 15,-8 4 7 1,-2 1-13-16,-4 0 21 0,-5 2-32 16,-2 3 41-16,0-4-13 15,-2 7-5-15,-12 2 46 16,-1 3-24-16,-3 0 31 15,2 0 13-15,0-1-26 16,6-8 46-16,3-5-41 16,1-4 57-16,3-5-77 15,3-6 30-15,0 0-47 16,0-1 46-16,0-5-6 16,11 3 18-16,4-1 19 15,6-2-58-15,1 0-7 16,5 0-6-16,2 0-22 15,0 0 1-15,11-10-12 0,-7 3-316 16,-4-4-530-16</inkml:trace>
  <inkml:trace contextRef="#ctx0" brushRef="#br2" timeOffset="-53761.07">16262 14904 380 0,'0'0'137'0,"0"0"-89"0,0 0 583 16,0 0-407-16,0 0-7 15,0 0-39-15,0 0 12 16,-12 58 10-16,12-58-64 16,0 0-23-16,0 0-76 15,0 0 14-15,7 0-31 16,10 0-40-16,6 0 37 16,2 5-17-16,-2-5 1 15,2 0 0-15,-4 2 8 16,-1-2 8-16,-5 0-34 15,-4 0 32-15,-4 0-37 16,-2 0 35-16,-3 0-26 0,-2 0 10 16,2 0 1-16,-2 0-78 15,0-7-136-15,0-5-96 16,-9-2-333-16</inkml:trace>
  <inkml:trace contextRef="#ctx0" brushRef="#br2" timeOffset="-53441.2">16214 14775 54 0,'0'0'544'0,"0"0"185"0,0 0-509 0,0 0 49 15,0 0-71-15,0 0-2 16,0 0-105-16,7 0-3 16,13 0-88-16,5 0 34 15,2 0-33-15,0 0 5 16,-2 0-6-16,0 0-135 15,-7-3-346-15,-5 1-923 0</inkml:trace>
  <inkml:trace contextRef="#ctx0" brushRef="#br0" timeOffset="-11131.88">14902 15083 35 0,'0'0'699'0,"0"0"-551"0,0 0 81 15,0 0-83-15,0 0-3 16,0 0-12-16,0 0 45 15,60 24-60-15,-56-26-12 16,-4-8-16-16,0 2-62 16,0 4-15-16,0 4 7 15,0 0-36-15,0 0-113 0,0 6-118 16,0 6-397-16</inkml:trace>
  <inkml:trace contextRef="#ctx0" brushRef="#br0" timeOffset="32245.55">17412 14601 385 0,'0'0'206'0,"0"0"-70"0,0 0-28 0,0 0 55 15,0 0-54-15,0 0-11 16,0 0 31-16,13-21-39 16,-13 16 13-16,2 0-53 15,0-3 31-15,0 0-52 16,0-3 9-16,1 2-14 15,-1-1 0-15,-2-2 20 16,0 2-36-16,0 2 0 0,0-4 10 16,0 6-14-1,0-4 8-15,-5 2-24 0,-1 4 24 16,-3-4-5-16,1 3 0 16,-2 3-6-16,-1 0-2 15,0 2 21-15,-2 0-40 16,0 0 34-16,-1 0-30 15,1 4 28-15,-1 5-24 16,3-4 18-16,0 4-6 16,0-2 0-16,0 5 18 15,-1 2-37-15,-1 5 38 16,2-6-46-16,-1 10 45 0,2-5-36 16,1-1 36-1,-1 6-18-15,2-5 0 0,4 4 7 16,-1-4-10-16,3 5 22 15,0-6-38-15,2 5 43 16,0 0-11-16,0-4-13 16,0 0 32-16,0 1-20 15,0-1 20-15,0 3 13 16,4-2-44-16,3-1 35 16,1 0-35-16,4-3 51 15,3 2-50-15,1-5 40 16,1 2-28-16,4-4 27 15,-1 0-16-15,0-1-19 16,0-9 19-16,-3 0-19 16,-1 0 24-16,-3 0-29 0,1-19 58 15,-3 0-58-15,-4-8 15 16,0-1-9-16,-3 2-2 16,-4-4 2-16,0 3 9 15,0 3-32-15,0-2 35 16,0 3-50-16,0 1 48 15,0 1-34-15,-2 1 29 16,0 2-12-16,-2 5 7 16,1 1-6-16,0-1-2 15,3 7 17-15,-2 2-36 16,2 4 36-16,0 0-38 16,0 0 23-16,0 0-2 15,0 0-15-15,0 0 16 16,0 0 0-16,0 0 6 15,0 0-18-15,0 0 20 0,0 4-41 16,0 8 51-16,0 7-36 16,0 0 36-16,0 8-18 15,0-4 10-15,0 7-10 16,0 2 40-16,0 3-39 16,0 0 38-16,8 0-29 15,0-3 38-15,5-4-47 16,1-2 37-16,1-8-29 15,4-4 24-15,-2-2-3 16,1-6-21-16,-3-3-18 16,1 2 31-16,-1-5-50 15,1 0 16-15,3-5-128 16,-6-7-364-16,-5-2-213 0</inkml:trace>
  <inkml:trace contextRef="#ctx0" brushRef="#br0" timeOffset="34091.39">14630 14652 605 0,'0'0'161'0,"0"0"14"0,0 0-46 0,0 0-29 15,0 0-12-15,0 0-13 16,0 0 6-16,-32-30-34 16,26 30 12-16,-2 0-59 15,2 0 48-15,-1 0-36 16,-1 0 13-16,0 0-24 0,2 0 14 16,-3 0-1-1,3 0-2-15,-4 0-24 0,2 0 30 16,-1 0-37-16,-2 0 29 15,-3 0-20-15,3 11 17 16,-2-6-7-16,0 7 0 16,1 0 6-16,1 0-12 15,0 0 22-15,2 0-32 16,2 2 22-16,1-4-22 16,-1 2 29-16,1 3-19 15,-2 2 12-15,2 5-3 16,-1 1 22-16,3 5-24 15,2-2 14-15,0 1-3 16,2-3 5-16,0 5-4 16,0-7-10-16,2 2 4 0,7-2 15 15,3-1 15-15,2 0-2 16,-1-3 38-16,3-4-55 16,-1-6 37-16,2-2-38 15,-4-2 42-15,0 0-58 16,0-4 21-16,1 0-22 15,-3 0 20-15,2 0-6 16,-1 0 4-16,-4-4-36 16,3 0 36-16,-3-8-34 15,0 2 28-15,-1-3-24 16,-1-4 24-16,2-1-10 16,-4-2 3-16,0 0-4 15,-2 0-2-15,1-1 10 16,-3 0-33-16,2 1 12 0,-2-1 2 15,0 3-15-15,2 1 12 16,0 1-14-16,0 4 27 16,0-2-9-16,2 5 9 15,-2 2-11-15,0 0 22 16,-2-1-31-16,0 3 35 16,2 0-30-16,-2 1 24 15,0-1-9-15,0 2 0 16,0 2 8-16,0 1-16 15,0 0 30-15,0 0-45 16,0 0 11-16,0 0 3 16,0 5 8-16,0 12-5 15,0 4 12-15,0 12-5 0,0 6 23 16,0 12-18-16,0-3 8 16,0 6-7-16,0-10 18 15,2-8-12-15,9-9-10 16,1-9 3-16,3-9 22 15,5-5-3-15,5-4-14 16,3 0-3-16,19-9-8 16,-5-4-135-16,-5-4-454 0</inkml:trace>
  <inkml:trace contextRef="#ctx0" brushRef="#br0" timeOffset="35380.62">19638 14654 580 0,'0'0'242'0,"0"0"-14"0,0 0-90 15,0 0-31 1,0 0-32-16,0 0 18 0,0 0-32 16,-51-58-13-16,40 54 44 15,2 4-61-15,-2 0 17 16,-2 0-41-16,-1 0 14 16,1 0-14-16,-1 2 3 15,1 8-10-15,0 2 13 16,1 5-10-16,4 0 12 15,1 1-28-15,3 5 33 16,1 4 2-16,1 4-13 16,2 3 17-16,0 2-24 15,7-2 28-15,10 0-6 16,6-6-15-16,6-6 10 16,0-4-10-16,0-6-7 0,-2-12 16 15,-6 0 3-15,0 0-20 16,-5-5 32-16,-1-12-26 15,-4-5 7-15,-2 0-3 16,-2-4 4-16,-1 2-30 16,-4-2 30-16,-2 1-43 15,0 1 40-15,0 2-24 16,0 2 24-16,0 4-11 16,0 6 10-16,0 2-10 15,0 6-2-15,0 2-29 16,0 2 30-16,0 18-17 15,0 12-1-15,0 6 31 16,0 6-25-16,12 3 21 0,1-1-9 16,5-11 13-16,2-6 1 15,0-5-28-15,5-8 19 16,6-7-23-16,-4-6-181 16,-6-3-434-16</inkml:trace>
  <inkml:trace contextRef="#ctx0" brushRef="#br3" timeOffset="40836.25">14264 15566 952 0,'0'0'296'0,"0"0"-133"0,0 0 15 0,0 0-86 16,0 0 10-16,0 0-84 15,0 0 2-15,-11 0-18 16,11 0-2-16,0 0 1 16,0 0 14-16,2 0-30 15,9 0 33-15,4 0-29 16,1 0 25-16,3 0-28 16,0 4 28-16,4 1-14 15,-1-1 5-15,3-3-3 0,-2 2-4 16,4 1 17-16,0-3-34 15,0-1 28-15,0 5-24 16,0-5 20-16,0 0-13 16,0 0 16-16,1 0-8 15,3 0 0-15,3 0 11 16,-1 0-22-16,1 0 22 16,-1 0-34-16,-2 0 35 15,-2 0-24-15,-2 0 18 16,-2 0-6-16,-1 3 1 15,0-3 7-15,5 2-16 0,7-2 23 16,7 0-33-16,3 0 36 16,4 0-36-16,-2 0 29 15,-1 0-22-15,-5 0 11 16,-1 0 0-16,-3 5 3 16,-5 3 7-16,2 0-20 15,1-4 20-15,3 0-33 16,3-2 39-16,5-2-32 15,1 0 31-15,2 0-15 16,-2 0 0-16,-1 0 6 16,-3 0-12-16,-1 0 22 15,-3 0-35-15,3 0 28 16,-3 0-26-16,0 0 29 16,1 0-18-16,-2 0 8 15,1 0-2-15,3 0 1 0,-1 0 14 16,2 0-30-1,1 0 23-15,-1 0-35 0,2-2 26 16,-2 0-1-16,1 0-12 16,3-2 14-16,0 4 0 15,1-4 0-15,-3 4-11 16,1 0 28-16,-2 0-38 16,2 0 25-16,-3 0-24 15,3 0 18-15,2 0 1 16,-2-4-17-16,1 0 1 15,-3 0 16-15,0 2-25 16,-5 2 25-16,2 0-2 16,-2 0-23-16,1 0-9 0,1 0 4 15,1 0-24 1,-1-3 40-16,0 1 5 0,3-1 1 16,1-3-1-1,4-1 0-15,-4 2-2 0,1 0 7 16,-3 0-13-16,-1 2 30 15,-5 3-12-15,2 0 0 16,0-1 1-16,0 1 2 16,5-4 8-16,2-1-22 15,0 1 22-15,1-1-27 16,2 0 22-16,-6 1-12 16,-1-1 12-16,-3 2-4 0,-5 1-2 15,1 2 7-15,-5 0-14 16,3 0 25-16,-1 0-36 15,3 0 34-15,-1 0-28 16,3 0 24-16,-2-4-13 16,-2 4 2-16,-3-4-1 15,-2 4 4-15,-3 0 3 16,1 0-14-16,-2 0 14 16,1 0-24-16,6 0 28 15,-1 0-22-15,4 0 17 16,1-4-6-16,0-4 0 15,2 3 7-15,-3 0-14 16,1-2 21-16,-1 0-34 0,-1 3 31 16,2 1-22-1,-2 3 22-15,-1-5-18 0,-2 5 9 16,2 0-2-16,1 0 7 16,1-2 6-16,1 0-26 15,2 0 26-15,2-2-28 16,0-4 28-16,3 2-26 15,-1-2 26-15,-2 2-13 16,1 2 3-16,-6 2 3 16,1 2-12-16,-1 0 24 15,-2 0-23-15,1 0 21 16,2 0 0-16,0 0-15 16,3 0 20-16,1-2-15 0,5-2 1 15,2 1-1 1,0-6 8-16,0 3-28 0,-3 1 28 15,0 0-31-15,-3 1 33 16,-1 1-31-16,-2 3 30 16,2 0-12-16,0 0 12 15,2 0-14-15,3-5 1 16,-1 5 15-16,4 0-26 16,-2-4 30-16,-1 4-34 15,-3 0 27-15,1 0-11 16,-3 0-2-16,-2 0-1 15,-1 0 6-15,0 0 3 16,-2 0-18-16,1-4 18 16,-5 3-24-16,-2-2 28 0,-2 3-26 15,-3-3 16-15,0 2-3 16,3-1 6-16,-2 2 0 16,2-3-12-16,-1 3 22 15,1-7-35-15,0 1 25 16,0-1-24-16,-5 2 15 15,-2-2 2-15,-7 2-31 16,-3-3-39-16,-6-2-95 16,-4-1-935-16</inkml:trace>
  <inkml:trace contextRef="#ctx0" brushRef="#br3" timeOffset="42767.34">21027 14708 322 0,'0'0'206'0,"0"0"-121"0,0 0 86 0,0 0 24 15,0 0-23-15,0 0-30 0,0 0-2 16,0 0-35-16,0 0-22 16,0 0 16-16,0 0-52 15,0-4 32-15,0 3-72 16,3-4 24-16,3 3-21 15,3-3-3-15,2 5-6 16,2-7 5-16,1 3-6 16,-1 0 19-16,0 0-38 15,3 0 38-15,-1-6-41 16,1 2 35-16,3-2-26 16,-4-2 25-16,3-2-12 15,-3-2 4-15,3 0 9 16,0-2-26-16,-2 0 32 0,1 1-41 15,-3 0 19-15,-1-1-7 16,-1 2-18-16,-2 0 21 16,-3 0-28-16,-1 0 14 15,0-1 10-15,0-1-32 16,-2 0 42-16,1 0-24 16,-1 1 13-16,0-4-26 15,2 4 36-15,-4-3-33 16,2 1 11-16,-2-1 24 15,-2 1-6-15,2 2-5 16,-2-3 22-16,0 2-34 16,0 1 33-16,0-3-23 15,0 5 26-15,0-1-5 16,0 0-1-16,-4 0-7 16,-2 0 6-16,0-2 9 15,0 2-30-15,-1-3 30 0,1 1-31 16,-1 1 32-16,2-4-16 15,-1 4 7-15,1 0 5 16,1 1-2-16,0 3-1 16,-1-2-18-16,0 1 21 15,1 2-34-15,0 2 25 16,-1-2-15-16,-1 2 19 16,1-2-7-16,-2 2 1 15,-2 1-1-15,1-3 6 16,-1 3 6-16,-3-2-24 15,4-1 22-15,-3 3-26 0,-1-1 25 16,1-1-18 0,0 4 12-16,0-4-3 0,0 4 18 15,-3-1-17-15,1-1-2 16,-3 1 16-16,1 0-37 16,-1 1 35-16,3-2-29 15,-1 2 32-15,1-2-7 16,-1 1 13-16,1-2 5 15,0 2 13-15,-3 1-39 16,3-2 17-16,-3 2-5 16,3 0 8-16,-3 2-9 15,5 2-21-15,-3-1 22 16,6 3-13-16,-1-4 13 0,1 3-4 16,0 0-15-16,2-1 27 15,-1 3-42-15,1 0 33 16,0 0-27-16,4 0 21 15,-2 0-6-15,2 0 0 16,0 0 0-16,2 0-1 16,0 5 14-16,0 3-30 15,0 2 34-15,0 2-34 16,4 2 27-16,8 3-20 16,-2 0 18-16,3 4-8 15,1-1 5-15,-3-1 9 16,1 0-28-16,-3-3 31 15,-3-2-43-15,-2-7 38 16,1 0-30-16,0-3 31 16,-3-2-13-16,0-1 0 0,-2-1 1 15,0 3 1-15,0-3 19 16,0 0-42-16,0 0 42 16,0 0 20-16,0 0 15 15,0-10 2-15,-9-4-57 16,-2-8 25-16,0 0-5 15,-1-2-14-15,1-1-14 16,-1-1 25-16,-5-1-45 16,5 1 36-16,-2-1-22 15,3 3 17-15,1 2-4 0,2 6 1 16,3 4-1 0,3 4 12-16,0 4 4 0,2 2-32 15,0 2 20-15,0 0-26 16,0 0 3-16,6 4 18 15,13 6-4-15,4 4 5 16,10 0 3-16,0-2 15 16,5 0-36-16,-3-4 2 15,-2 1-25-15,-4-4-107 16,-2 7-11-16,-6 0-115 16,-11-2-530-16</inkml:trace>
  <inkml:trace contextRef="#ctx0" brushRef="#br3" timeOffset="44359.43">18326 14311 7 0,'0'0'11'0,"0"0"-11"0</inkml:trace>
  <inkml:trace contextRef="#ctx0" brushRef="#br3" timeOffset="45048.4">18326 14311 561 0,'15'17'288'0,"-15"-17"-67"16,0 0 2-16,0 0-107 15,0 0-16-15,0 0-55 16,-7 0 12-16,-3 5-25 16,-11 5-24-16,-1 2 22 15,-5 2-29-15,0 0 73 0,1 3-49 16,-1-4 54-1,0-1-54-15,0 2 24 16,-4 2-37-16,0 5 1 16,-2-3-4-16,-1 4 7 15,3-2-32-15,2 2 32 16,2 0-36-16,3-1 32 0,-1 0-24 16,0 2 22-16,1 0-10 15,0 0 4-15,-1-2 7 16,-2 1-22-16,2 1 31 15,-1-1-40-15,2-3 31 16,-1 2-30-16,0-3 32 16,3 0-14-16,-1-3 2 15,4 2-1-15,-4-3 3 16,3 1 9-16,1-1-24 0,-2 6 24 16,1-8-34-1,0 5 35-15,-2 1-26 0,-1 0 23 16,2 0-10-16,-4 3 3 15,0-4 5-15,1-1-14 16,-1 2 25-16,1-4-38 16,-1-1 26-16,3 0-23 15,1 1 29-15,4-3-20 16,-1 1 13-16,3-3-6 16,-1 4 1-16,5-8 14 15,-1 4-30-15,4-6 30 16,1 2 9-16,1-3-23 15,1 0 50-15,0 0-20 0,3-2 40 16,2 0 0 0,0 1-24-16,-2-1 23 0,2 0-54 15,0 0 33-15,0 0-36 16,0 0 5-16,0 0-7 16,0 0-8-16,0 0 3 15,0 0-3-15,0 0-3 16,0 0-98-16,0 0-174 15,4 0-291-15</inkml:trace>
  <inkml:trace contextRef="#ctx0" brushRef="#br3" timeOffset="46030.9">18029 13124 77 0,'0'0'573'0,"0"0"-411"0,0 0 27 15,0 0-20-15,0 0-86 16,0 0 30-16,0 0-57 15,-78 50 33-15,56-35-33 16,-1 3 10-16,-1 0-35 16,1-1-11-16,-1 4 6 15,0 0-20-15,-1 2-12 0,2-1 31 16,-1 0-34-16,0 2 21 16,-3 0-24-16,-2 2 24 15,0-1-11-15,0 1 10 16,-2-1 0-16,2-1-22 15,0 0 25-15,0-2-37 16,-2 3 33-16,-1-2-20 16,3-1 19-16,-2 5-9 15,0-8 1-15,0 2-1 16,2-3 20-16,2-2-20 16,0-2 46-16,2 0-38 15,6-5 59-15,-1 0-61 0,4-4 28 16,5 2-32-1,4-2 50-15,1-5 22 0,4 3-30 16,0-3 15-16,-2 0-58 16,4 2 39-16,0-2-18 15,0 0-37-15,0 0 33 16,0 4-36-16,0 0 15 16,0 8-84-16,8 0-62 15,3 0-225-15</inkml:trace>
  <inkml:trace contextRef="#ctx0" brushRef="#br3" timeOffset="47498.47">21867 14258 983 0,'0'0'288'0,"0"0"-97"0,0 0 6 0,0 0 20 16,0 0-107-16,0 0 35 15,0 0-50-15,-4 0 29 16,4 0-11-16,0 0-33 16,2 0 9-16,18 0-89 15,7 0 0-15,4-9 21 16,7 5-42-16,2 0 31 15,-1 2-20-15,0 2 8 16,-5 0 2-16,-5 0 0 16,-5 0-15-16,-6 0-16 0,-7 2-82 15,-6 8 12-15,-3-3-263 16,-2 0-239-16</inkml:trace>
  <inkml:trace contextRef="#ctx0" brushRef="#br2" timeOffset="54109.77">18749 15959 423 0,'0'0'584'0,"0"0"-373"0,0 0-50 0,0 0 62 15,0 0-125-15,0 0 42 0,0-41-33 16,0 36 16-16,0 1-33 16,0 4-15-16,0-3-7 15,0 3-38-15,0 0 14 16,0 0-32-16,0 0-12 16,0 0 6-16,0 0-12 15,0 3 2-15,0 11 4 16,7 8 6-16,-1 1-5 15,1 4-2-15,0 4 20 16,0 1-40-16,-3 2 37 16,0 2-33-16,-2-4 30 15,-2-1-26-15,3-4 25 16,-3-5-12-16,0-4 14 16,2-6-3-16,-2-6-22 15,0-1 29-15,2-5-12 0,-2 3 7 16,0-3 17-16,0 0-19 15,0 0 32-15,0 0-28 16,0 0-15-16,2 0 0 16,-2 0-21-16,0 0-95 15,0 0-153-15,0 0-18 16,0-8-433-16</inkml:trace>
  <inkml:trace contextRef="#ctx0" brushRef="#br2" timeOffset="54314.92">18619 16142 1020 0,'0'0'367'0,"0"0"-73"0,0 0-40 0,0 0-69 16,0 0-49-16,0 0-98 16,0 0 25-16,-21-22-50 15,44 22-25-15,16 0 25 16,5 0-26-16,3 0-42 15,9 0-178-15,-14 0-95 16,-8 0-661-16</inkml:trace>
  <inkml:trace contextRef="#ctx0" brushRef="#br2" timeOffset="55687">17391 16003 662 0,'0'0'195'0,"0"0"-18"0,0 0-36 0,0 0-45 16,0 0-5-16,0 0-20 15,0 0 43-15,-20-49-69 0,14 40 36 16,-1 1-43-16,1 3 18 16,-2-4-11-16,0 4-10 15,-1 0 32-15,2 1-52 16,-4 4-6-16,2 0 14 16,-2 0-42-16,0 0 34 15,-2 4-30-15,1 10 20 16,-1 0-5-16,2 4 0 15,1 9 11-15,2-1-22 16,1 2 27-16,3 7-35 16,4 2 28-16,0 1-26 0,0-2 32 15,9 1-16-15,4-11 2 16,5-3-1-16,0-7 8 16,-1-2 6-16,-1-5-28 15,-3-4 31-15,-4-5-26 16,3 0 28-16,-4 0-15 15,1 0-4-15,3-4 30 16,-1-13-19-16,-1-2-11 16,2-7 0-16,-3-1-1 15,-3-2-7-15,-1 0-29 16,0 0 25-16,-5 3 2 16,0 0 2-16,0 4 11 15,0 4-3-15,0 3 6 16,0 3 9-16,0 7-30 15,0 5 21-15,0 0-18 0,0 4-4 16,0 16 2-16,4 10 21 16,5 2-7-16,2 8 6 15,0 4 10-15,2 4 19 16,1-2-29-16,-1-6 35 16,3-10-35-16,-3-7 23 15,0-9-19-15,3-10 1 16,2-4-11-16,4 0-42 15,-4-18-211-15,-5-3-693 0</inkml:trace>
  <inkml:trace contextRef="#ctx0" brushRef="#br2" timeOffset="56404.05">17732 15978 502 0,'0'0'328'0,"0"0"-184"0,0 0-48 0,0 0-57 0,0 0 55 16,0 0 20-16,0 0-24 15,2 78 10-15,-2-47-47 0,0-2 9 16,0 0-37-16,5-6 19 16,-3-5-44-16,1-4 22 15,-1-3-15-15,0-4-7 16,-2-7 6-16,3 5 7 16,-3-5-17-16,0 0 15 15,0 0 40-15,0-15-50 16,0-7 1-16,2-4-2 15,0-6-16-15,0-2-19 16,0 2 0-16,0-1 24 16,-2 7 22-16,0 4 0 15,0 9 2-15,0 0 50 16,0 8-48-16,0 0 17 16,0 5-19-16,2 0-4 0,5 0-9 15,0 10 0-15,4 8-13 16,0 4 26-16,3 0-41 15,-1-1 41-15,3-5-26 16,-3 0 19-16,1-11-6 16,-3-5 3-16,-1 0-3 15,2 0 9-15,-1-9-9 16,3-9 0-16,-3-1-93 16,2 2 8-16,-4-5 9 15,0 3 56-15,-3 2-32 16,1 0 52-16,-2 7 8 15,-1 6 1-15,-1 1-16 0,1 3 23 16,2 0-29-16,1 12 30 16,5 6 5-16,-4 10 7 15,1 6 38-15,3 2-35 16,-4 8-7-16,1-3 9 16,0 5-33-16,13 5-2 15,-2-11-6-15,1-12-126 0</inkml:trace>
  <inkml:trace contextRef="#ctx0" brushRef="#br2" timeOffset="57452.8">19356 15816 497 0,'0'0'263'0,"0"0"-47"0,0 0 23 0,0 0-43 16,0 0 13-16,0 0-88 15,0 0 24-15,0-55-75 16,0 55-10-16,0 0-47 15,0 0 0-15,0 2-13 16,0 16 5-16,0 8-25 0,0 6 40 16,0 4-40-1,0 4 31-15,2-1-28 0,4-3 31 16,-1-10-14-16,-1-4 1 16,2-8-1-16,-2-10 6 15,0 2 10-15,-2-6-32 16,-2 0 32-16,4 0-12 15,1 0 7-15,1-14-22 16,4 0-8-16,0-8 12 16,1 4-9-16,3-5 3 15,-3 2 1-15,3-2 24 16,1 5-31-16,1 6 23 16,-1 2-26-16,3 6 22 15,2 4-1-15,2 0-12 16,3 8 13-16,-2 10-1 0,-4 5-7 15,-1 4 8-15,-5 4-9 16,-3 1-18-16,-8-2 34 16,-2-2-19-16,0-2 19 15,-12-4-7-15,-7-8 15 16,-4-6 26-16,-1-4 62 16,-3-4-36-16,0 0 47 15,2-4-84-15,6-13 49 16,0 4-71-16,7-1 1 15,5 4 7-15,2 1-32 16,5 6 13-16,0-1-238 16,9 2-283-16</inkml:trace>
  <inkml:trace contextRef="#ctx0" brushRef="#br2" timeOffset="58204.47">19917 15887 567 0,'0'0'342'0,"0"0"-271"0,0 0 37 16,0 0-1-16,0 0 13 15,0 0-65-15,0 107 18 16,0-75-24-16,0-2-21 16,0-6 0-16,0-2-27 15,0-4 35-15,0-10-34 16,0-3 47-16,0 0-41 15,0-5 22-15,0 0-11 16,0 0 26-16,0 0 12 16,0 0-23-16,0-10-25 15,0-8-9-15,0-5-22 16,4-2-88-16,1-8 51 0,-3 4-8 16,-2 0 66-16,0-1 1 15,0 7 8-15,0 4 45 16,0 7-24-16,0 4 15 15,0 8-43-15,3 0-2 16,5 8 8-16,3 11-16 16,5 2 9-16,2 6 0 15,2-8 0-15,-2 2-3 16,-1-7-27-16,2-6-61 16,-2-2 56-16,1-6-53 15,-3 0 53-15,1 0-23 16,-1-6-15-16,-1-7-61 15,-1 0-1-15,-1-6 38 16,-3 2 11-16,2-1 73 0,-2-3 13 16,-2 7 39-16,-1 4 33 15,-2 0 84-15,1 8-23 16,-3 2-55-16,1 0-49 16,1 18 45-16,1 12 35 15,1 6-78-15,1 9 43 16,4 1-42-16,2 2 32 15,8 0-56-15,3-7 25 16,16-9-33-16,-4-11-25 16,-5-11-472-16</inkml:trace>
  <inkml:trace contextRef="#ctx0" brushRef="#br2" timeOffset="59096.82">16424 16447 842 0,'0'0'327'0,"0"0"-146"0,0 0 27 0,0 0-102 16,0 0 52-16,0 0-94 15,0 0 15-15,-11-32-54 0,33 32 17 16,7 0-18-16,9 0-23 15,6 0 8-15,2 0 6 16,-4 8-30-16,-3-4-39 16,4-2-24-16,-9 0-167 15,-10-2-242-15</inkml:trace>
  <inkml:trace contextRef="#ctx0" brushRef="#br2" timeOffset="59317.58">16428 16258 649 0,'0'0'634'16,"0"0"-446"-16,0 0-24 15,0 0-88-15,0 0-66 16,0 0-7-16,118-6 16 15,-60 16-38-15,-10 0-200 16,-11-1-873-16</inkml:trace>
  <inkml:trace contextRef="#ctx0" brushRef="#br2" timeOffset="60832.19">13027 15790 3 0,'0'0'605'0,"0"0"-377"0,0 0-25 0,0 0-20 0,0 0-65 16,0 0 28-16,-25-15-40 15,18 10 26-15,3 5-35 16,0 0-64-16,2 0 0 15,2 0-22-15,0 0-22 16,2 5 25-16,13 3-30 16,5 2 32-16,5-1-13 15,0-4-3-15,-4 4 7 16,0-9 0-16,-3 0 9 16,-3 0-32-16,-4 0 32 15,-4 0-42-15,0 0 44 16,-5 0-36-16,-2 0 28 15,2 0-10-15,-2 0 0 0,0 0 2 16,0 0-4 0,0 0 5-16,0 0-17 0,0 0-4 15,0 13 2-15,0-1 10 16,0 9 5-16,-2 4 2 16,2 3 2-16,0 11 4 15,0 1 4-15,6 6-22 16,3 1 30-16,1-1-8 15,0 3 5-15,-3-8-13 16,2-6 3-16,-4-5 35 16,-1-7-9-16,0-5 0 15,-2-8 24-15,1-3-46 0,-3-2 33 16,0-5-43-16,0 0 81 16,0 0-47-16,0 0 27 15,0 0-37-15,0 0 11 16,0 0-15-16,0 0-9 15,0-3-22-15,0 1-6 16,0-5-61-16,-7 2-228 16,3 1-171-16</inkml:trace>
  <inkml:trace contextRef="#ctx0" brushRef="#br2" timeOffset="61063.14">13014 16102 1033 0,'0'0'272'0,"0"0"-37"0,0 0-89 0,0 0-45 0,0 0-82 0,0 0 39 16,0 0 18-16,75 8-29 15,-42-6 3-15,-2 2-49 16,1 0-1-16,1-4-6 15,8 0-58-15,-8 4-247 16,-6-4-472-16</inkml:trace>
  <inkml:trace contextRef="#ctx0" brushRef="#br2" timeOffset="61763.7">13406 16092 175 0,'0'0'589'16,"0"0"-451"-16,0 0-69 15,0 0 34-15,0 0-63 16,0 0 14-16,0 0-27 15,-60-89 37-15,58 80-31 16,2-4-8-16,0 3 5 0,0-2-21 16,0 3 24-1,0 0-33-15,8 4 39 0,1-4-39 16,3 5 31-16,1 4-30 16,2 0 15-16,3 0 2 15,0 0-12-15,-1 4-1 16,2 6 3-16,-2-2 28 15,-1 2-34-15,-3-2 28 16,1 2-29-16,-3 3 21 16,-3-4-9-16,2 4-7 15,-6 1 16-15,-2 2-20 16,-2 2 5-16,0 1 10 16,0 8-17-16,0-1 13 15,-8-2-18-15,-2 6 13 0,-1-4 1 16,1 3 19-16,0-4-19 15,-1-3 46-15,3-4-37 16,0-4 46-16,4-5-55 16,2-2 48-16,-1 0-57 15,3-7 31-15,0 4-13 16,0-4-8-16,0 3 54 16,7 2-14-16,7 0 31 15,-1 0-70-15,3-1 48 16,-3 0-53-16,1-3 26 15,-6 4-21-15,1-5 30 16,-5 0 4-16,2 0-44 16,-2 3 2-16,0-3 22 15,5 0-47-15,3 5 39 0,1-5-34 16,13 0-80-16,-1 0-241 16,-3-5-564-16</inkml:trace>
  <inkml:trace contextRef="#ctx0" brushRef="#br2" timeOffset="62483.13">14096 16120 732 0,'0'0'209'0,"0"0"-30"0,0 0-40 0,0 0-46 0,0 0 6 0,0 0-16 16,0 0 34-1,-75-54-57-15,59 50 56 0,-1 4-58 16,-2 0 1 0,-3 0-46-16,2 0 18 0,-2 13-2 15,2-1-28-15,2 7 2 16,4 8 14-16,6-4-17 15,3 12 18-15,5 0-14 16,0 5 2-16,3 5 13 16,15-8-10-16,3-2-9 15,4-7 15-15,0-10-8 16,-1-6-14-16,-2-8 27 16,-2-4-28-16,-3 0 19 15,-2-16-21-15,-4-4 10 16,0-6 0-16,-2-1-23 0,-3 1-30 15,0-2 18-15,-2 2 8 16,-2 0 10-16,-2 2 12 16,0 2-6-16,0 0 22 15,0 8-9-15,0 2-1 16,0 6 17-16,0 1 13 16,0 5-24-16,0 0-14 15,4 11 7-15,1 12-9 16,1 6 18-16,4 7 15 15,-2 1 1-15,1 2 25 16,0-3-1-16,0-2-43 16,2-5 1-16,3-7 12 15,8-4-38-15,-2-4 13 16,2-10-349-16</inkml:trace>
  <inkml:trace contextRef="#ctx0" brushRef="#br2" timeOffset="63863.07">14590 16252 753 0,'0'0'411'0,"0"0"-213"0,0 0-13 16,0 0-72-16,0 0-15 16,0 0-54-16,0 0 7 0,-12 0 22 15,12 0-16-15,-2 0 71 16,2 0-56-16,0 0 58 15,0 0-91-15,0 0 13 16,0 0-51-16,14 0 18 16,13 0-13-16,8 0-5 15,5 0-2-15,-2 2-30 16,-3 2-6-16,-4-4-58 16,-6 4 94-16,-9 0-51 15,-5 0 46-15,-7-2-7 16,-2 2 13-16,0 1 0 15,-2-5 12-15,0 0-24 16,0 3 25-16,0-3-1 0,0 0 4 16,8 0-32-1,0 0-176-15,1 0-365 0</inkml:trace>
  <inkml:trace contextRef="#ctx0" brushRef="#br2" timeOffset="65063.01">15276 16070 7 0,'0'0'817'0,"0"0"-588"0,0 0-46 16,0 0-63-16,0 0 6 16,0 0-60-16,0 0 17 15,-29-8-41-15,29 8 28 16,0 0-13-16,0 0-31 0,0 0-7 16,0 0 0-1,2 0-38-15,14 0 32 0,1 0-27 16,4 0 25-16,1 0-19 15,-5 0 8-15,2 0-15 16,-3 0 12-16,-3 0-32 16,-3 0 34-16,-2 0-12 15,-2 0-11-15,1 0 35 16,-5-4-26-16,2 0 15 16,-4 2 0-16,0-2 13 15,0 0-11-15,0 0-4 16,0 0 14-16,0 2-22 0,0 2 32 15,0 0-34 1,0 0 24-16,0 0-18 0,0 0 6 16,0 0 0-16,0 0-1 15,0 0-4-15,0 0-3 16,0 10 16-16,0 4-27 16,0 3 35-16,0 6-30 15,2 3 28-15,1 6-2 16,2 3 10-16,-1 4-21 15,3-3 34-15,-1-4-34 16,1-1 47-16,-3-4-47 16,1-5 44-16,0-3-45 15,-1-7 41-15,-2-2-26 0,2-2 5 16,-2-4 17-16,1 1-36 16,-3-5 9-16,2 0 4 15,-2 0 1-15,0 0-15 16,0 0-1-16,0-9-133 15,0 1-187-15</inkml:trace>
  <inkml:trace contextRef="#ctx0" brushRef="#br2" timeOffset="65252.63">15269 16339 1077 0,'0'0'338'0,"0"0"-59"0,0 0-42 0,0 0-127 0,0 0-47 16,0 0-44-16,0 0-19 15,83-27 0-15,-48 26-24 16,10 1-108-16,-9-4-226 16,-5 4-568-16</inkml:trace>
  <inkml:trace contextRef="#ctx0" brushRef="#br2" timeOffset="66159.66">15677 16196 449 0,'0'0'272'16,"0"0"-1"-16,0 0-57 0,0 0-60 15,0 0-80-15,0 0-18 16,0 0-56-16,-7-14 44 16,3 4-44-16,2-2 20 15,-3 2-19-15,1-2 35 16,0-2-22-16,-1 2-13 15,0 2 4-15,3 0 11 16,0-2-29-16,2 7 36 16,-2-4-39-16,2 5 29 15,0-2-23-15,0 2 11 16,0 4-1-16,0-4 3 16,4 0 5-16,6 0-16 0,-2 2 16 15,3 2-27-15,3 0 28 16,1 0-18-16,3 0 5 15,0 10 4-15,0 4 0 16,-3-1 0-16,3-1-8 16,-5 3-8-16,1-4 15 15,-1 4-28-15,-1-5 19 16,-6 2-3-16,1 3 11 16,-5-3-5-16,-2 2 7 15,0 3 0-15,0 1 6 16,0 0-13-16,-7 0 14 15,-1 1-20-15,-2-5 23 16,2 2-20-16,-1 2 20 0,-1-4-8 16,2-1 6-16,-1 6 1 15,3-7 7-15,-2 5-4 16,4-6-24-16,2 3 37 16,-3-2-14-16,3-3-2 15,2 0 20-15,0-1-11 16,0-2 17-16,0 2 14 15,0-4 8-15,0 0-3 16,9 6-20-16,7-6 47 16,1 1-80-16,1 0 33 15,5-1-33-15,2-4 19 16,-2 0-12-16,2 0-8 16,0 0 16-16,-5 0-13 15,0 0-6-15,-6 0-136 16,-6 3-217-16</inkml:trace>
  <inkml:trace contextRef="#ctx0" brushRef="#br2" timeOffset="76827.79">16667 17333 751 0,'0'0'295'0,"0"0"-91"0,0 0-59 0,0 0 19 15,0 0-79-15,-29-22 53 16,22 18-62-16,3-1 22 16,0 2 0-16,-2 3-30 15,2 0 25-15,2 0-77 16,2 0-4-16,0 0 24 15,0 0-54-15,0 0 19 16,12 0-2-16,11 0 2 16,11 3 2-16,4 6 5 15,2 5 14-15,-2-6-44 16,-3-2 44-16,-2 3-59 16,-8-9 55-16,-2 0-36 0,-3 0 18 15,-7 0-13-15,-1 0 2 16,-8-5-99-16,-4 5 0 15,-9 0-157-15,-8 5-124 0</inkml:trace>
  <inkml:trace contextRef="#ctx0" brushRef="#br2" timeOffset="77109.68">16549 17124 1106 0,'0'0'227'0,"0"0"-3"0,0 0-81 0,0 0-28 15,0 0-114-15,0 0 7 16,0 0 10-16,167-4-15 16,-104 4-3-16,-1 0-41 15,13 0-102-15,-12 0-170 16,-14 0-566-16</inkml:trace>
  <inkml:trace contextRef="#ctx0" brushRef="#br2" timeOffset="78122.27">17703 16946 567 0,'0'0'411'0,"0"0"-242"0,0 0 20 0,0 0-57 16,0 0-80-16,0 0-29 16,0 0-4-16,-8 12-9 15,5 10 33-15,-1 10 86 16,0 8-86-16,-1 4 15 15,0 7-26-15,1-7 5 16,2-4-8-16,0-4-17 0,2-10-24 16,0-12 39-1,0 0-61-15,0-10-38 0,0-4-96 16,8-4-158-16,2-10-471 16</inkml:trace>
  <inkml:trace contextRef="#ctx0" brushRef="#br2" timeOffset="78565.41">17701 16915 796 0,'0'0'269'0,"0"0"-65"16,0 0-113-16,0 0-57 15,0 0-24-15,0 0 16 0,0 0 12 16,33 75-19-16,-12-49 17 15,1-8-30-15,2 0 5 16,-3-8 8-16,-1-6 7 16,-3-4-20-16,-1 0 66 15,-1-8-55-15,4-10 6 16,-4 0-23-16,1-5-11 16,-3 4-13-16,1 0-37 15,-4 4 51-15,-3 5-7 16,0 3 6-16,-2 7 22 15,-1 0-6-15,2 0 1 16,3 17 34-16,3 10 44 16,1 4-39-16,1 10 40 15,-4 3-66-15,4 4 63 0,-1-2-81 16,-2-2 16-16,3-13-9 16,-1 1-1-16,3-11-7 15,13-7-10-15,-4-6-159 16,-1-8-442-16</inkml:trace>
  <inkml:trace contextRef="#ctx0" brushRef="#br2" timeOffset="78964.14">18575 16906 848 0,'0'0'260'0,"0"0"-108"0,0 0 7 0,0 0-79 0,0 0 41 16,0 0-13-16,0 0-51 16,-18-23 26-16,11 23-58 15,-6 0 17-15,-3 0-24 0,1 12 7 16,-3 8-3-16,5 6 54 16,1 13-35-16,6 7-4 15,6 7 31-15,0 5-59 16,0 0 28-16,18 0-21 15,6-4-3-15,3-4 4 16,6 2-34-16,25-2 13 16,-4-10-203-16,-5-13-425 0</inkml:trace>
  <inkml:trace contextRef="#ctx0" brushRef="#br2" timeOffset="79798.18">19028 17022 709 0,'0'0'286'0,"0"0"-84"0,0 0-30 0,0 0-71 0,0 0 9 16,0 0-72-16,0 0 44 0,-87-68-71 16,64 68 45-16,-2 0-37 15,0 0 23-15,0 14-5 16,2 5-21-16,3 2 35 16,7 9-49-16,4 2 4 15,9 4 23-15,0 5-29 16,0-5 18-16,20 0-30 15,4-6 24-15,3-9-6 16,4-6 10-16,1-10-7 16,-5-5-12-16,-3 0 24 15,-4-13-35-15,-2-6 37 16,-5-4-46-16,1-7 36 0,-6 2-14 16,1-2 1-1,-2-2 0-15,-2-3-4 0,-1 7 23 16,0 7-38-16,1 2 38 15,-3 11-6-15,0 8-13 16,0 0 0-16,0 12 0 16,1 17 0-16,2 5 18 15,1 7-11-15,5 0-14 16,3-2 30-16,1-4-55 16,3-7 32-16,5-6-9 15,-4-14-121-15,12-8-46 16,-6 0-113-16,-2-16-970 0</inkml:trace>
  <inkml:trace contextRef="#ctx0" brushRef="#br2" timeOffset="80029.9">19462 16900 1126 0,'0'0'385'0,"0"0"-289"0,0 0-42 0,0 0 7 16,0 0-1-16,0 0 19 16,14 140-44-16,-3-91 42 15,0-1-76-15,3-8 41 16,1 0-26-16,-1-8-27 16,-4-6 11-16,-1-6-15 15,-7-4-83-15,1-6-197 16,-3-6-563-16</inkml:trace>
  <inkml:trace contextRef="#ctx0" brushRef="#br2" timeOffset="80238.43">19344 17186 1373 0,'0'0'364'0,"0"0"-145"16,0 0-29-16,0 0-106 15,0 0-83-15,0 0 6 16,127-17 18-16,-93 17-48 0,2 0 42 16,-5 4-38-16,0-4-24 15,11 0-142-15,-7 0-140 16,-1-4-457-16</inkml:trace>
  <inkml:trace contextRef="#ctx0" brushRef="#br2" timeOffset="80746.77">19819 16936 939 0,'0'0'146'0,"0"0"-61"15,0 0 8-15,0 0-12 16,-9 102-58-16,9-66 50 0,0 5-53 15,5-5 50-15,3-4-70 16,-1-10 45-16,-1-8-26 16,0-6 25-16,-4-4 23 15,2-4 35-15,0 0 99 16,5-8-147-16,1-10-31 16,0-4 1-16,3 0-48 15,-1-1 20-15,1 5-3 16,3 4-10-16,-1 4 3 15,6 3 5-15,-1-2 6 16,2 9-17-16,2 0 29 16,1 0-42-16,0 9 58 15,2 5-26-15,-6 3 2 0,-3 5 18 16,-7 1 8 0,-7-2-27-16,-4 5 28 0,0-3-21 15,-17 0 64-15,-12 0-70 16,-4-5 66-16,0-6-51 15,-1-7 40-15,5-5-31 16,2 0-5-16,3 0-1 16,3-9-12-16,6-3-14 15,3-2-169-15,6 0-71 16,6 0-404-16</inkml:trace>
  <inkml:trace contextRef="#ctx0" brushRef="#br2" timeOffset="81082.29">20238 16834 1224 0,'0'0'298'0,"0"0"-117"0,0 0 16 16,0 0-148-16,0 0 38 0,138-4-34 15,-95 16 49 1,-3 6-43-16,0 5-7 0,-5 4 16 16,-8 9-67-16,-9 5 21 15,-11 6 5-15,-7 3-36 16,0 8 31-16,-18 0-43 15,-9-5 21-15,-2-4-7 16,-11 4-119-16,6-11-231 16,7-12-874-16</inkml:trace>
  <inkml:trace contextRef="#ctx0" brushRef="#br2" timeOffset="86839.73">13301 17031 725 0,'0'0'206'0,"0"0"-39"0,0 0-30 0,0 0-85 15,0 0 34-15,0 0-57 16,0 0 67-16,-23-9-34 16,21 9 30-16,0 0-35 15,0 0 3-15,2 0 10 16,-2 0-69-16,2 0-1 0,0 0 23 16,4 0-52-16,16 0 49 15,7 0-39-15,6 4 38 16,1 1-16-16,1 2-2 15,-6-5 0-15,-2 3-2 16,-4-5 23-16,-6 0-45 16,-3 0 46-16,-3 0-49 15,-3 0 26-15,0-7-18 16,-4 0-33-16,-4-2 19 16,0 3 19-16,0-2-29 15,0 4 41-15,0-1-14 16,-4 5-13-16,-1 0 21 15,0 0 6-15,-1 0-10 16,1 0 11-16,3 0 0 16,-2 13 0-16,2-5-9 0,2 3 30 15,-2-2-42-15,2 8 44 16,0-4-31-16,0 10 18 16,0 4 12-16,2 9-11 15,6 8 30-15,-1 0 10 16,-1 7-36-16,0-3 42 15,-2-4-54-15,0-8 44 16,-2-4-38-16,1-9 26 16,-1-6-34-16,-2-4 34 15,0-8-24-15,2 4 2 16,-2-9 29-16,0 0-30 16,0 0 61-16,0 4-64 0,0-4 57 15,0 0-65-15,0 0 1 16,0 0 5-16,0 0-14 15,0 0-45-15,0 0-124 16,0 0-54-16,-9-9-173 16,1 0-721-16</inkml:trace>
  <inkml:trace contextRef="#ctx0" brushRef="#br2" timeOffset="87049.09">13435 17333 819 0,'0'0'263'0,"0"0"-51"0,0 0-30 0,0 0-1 0,0 0-135 0,0 0 20 16,0 0-66-16,67-26 29 16,-38 26-11-16,0 4-15 15,0 6-2-15,-5-2-1 16,10-4-38-16,-8 2-168 15,-6-6-141-15</inkml:trace>
  <inkml:trace contextRef="#ctx0" brushRef="#br2" timeOffset="87922.61">13762 17197 502 0,'0'0'142'0,"0"0"-10"16,0 0 39-16,0 0-102 16,0 0 19-16,0 0-46 15,0 0 5-15,-17-36 2 16,15 29-40-16,-1-5 7 15,3 3 1-15,0-4-32 16,0 4 40-16,0 1-41 16,0 1 32-16,0 0-10 15,9-2-6-15,2 8 0 16,3-4 0-16,-1 1 13 16,1 4-26-16,-1 0 26 15,-1 0-37-15,5 0 37 0,-5 0-26 16,2 9 26-16,-1 1-10 15,1-3 13-15,-3 0-16 16,-2 1 5-16,0 1 13 16,0-1-36-16,-3 2 37 15,-1 3-33-15,0 1 28 16,-5-2-14-16,0 6 1 16,0-4 9-16,0 0 1 15,0-2-1-15,-7 2-20 16,-2 0 27-16,0 0-23 15,-2 2 24-15,2-2-14 16,-2 0-3-16,2 4 41 16,0 0-4-16,0 4-19 15,1-4 30-15,0 5-49 16,4-2 51-16,0-3-50 0,1 1 43 16,1-7-44-16,2-7 31 15,0 3-15-15,0-3 20 16,0 0 30-16,5 4-43 15,3-5 40-15,2 1-57 16,1 0 72-16,-1-1-69 16,2-4 55-16,1 0-27 15,-1 0 36-15,1 0-24 16,-2 0-26-16,-2 0 17 16,-2-4-31-16,-1 4-18 15,-2-5 33-15,3 5-54 16,9 0-20-16,-3 0-170 15,1 0-284-15</inkml:trace>
  <inkml:trace contextRef="#ctx0" brushRef="#br2" timeOffset="88638.33">14312 17212 666 0,'0'0'224'0,"0"0"-15"0,0 0-102 0,0 0-1 16,0 0-71-16,0 0 23 15,0 0-26-15,-100-7 13 16,87 7-5-16,0 7-39 16,2 4 40-16,0 7-41 15,1-1 67-15,6 10-65 16,2 4 44-16,2 4-29 15,0 8 37-15,9 0-16 0,9-2-23 16,4-6 26-16,2-8-41 16,-1-6 13-16,-1-10 13 15,-4-3-27-15,0-4 15 16,-4-4-25-16,-2 0 24 16,-1 0-10-16,3-9 10 15,-3-5 2-15,-1 1-30 16,-2-9-36-16,1-5 27 15,-3 1-65-15,2-6 48 16,-4 0-17-16,-2 2 38 16,-2 2 1-16,0 2 19 15,0 0-9-15,0 8 25 16,0 4-32-16,0 0 38 16,0 5-12-16,0 0-4 0,0 9-2 15,0 0-4 1,0 0 0-16,0 6 6 0,11 16 7 15,3 8-17-15,1 10 17 16,1 10 25-16,1 4-37 16,2-1 37-16,-2-7-37 15,5-7 25-15,1-8-15 16,12-18-11-16,-1-2 0 16,-3-11-248-16</inkml:trace>
  <inkml:trace contextRef="#ctx0" brushRef="#br2" timeOffset="88905.88">14852 17455 1114 0,'0'0'258'0,"0"0"-13"0,0 0-150 0,0 0-42 0,0 0-31 16,0 0-44-1,0 0 16-15,112-1-92 0,-81 1-193 0</inkml:trace>
  <inkml:trace contextRef="#ctx0" brushRef="#br2" timeOffset="89641.79">15278 17161 853 0,'0'0'228'0,"0"0"-73"0,0 0-40 0,0 0-81 15,0 0 19-15,0 0-53 16,0 0 26-16,87 0-1 16,-62-5-40-16,-1 0 30 15,-6 1-12-15,-2-5-2 16,-6 4-1-16,-3-4 0 16,0 5-42-16,-4-5 10 15,-1 4-32-15,0 2 62 16,-2-4-29-16,2 4 23 15,-2-1 16-15,0 4 3 16,0 0 46-16,0-5-12 0,0 5 25 16,0 0-69-1,0 0-2-15,0 5 17 0,0 9-16 16,2 3 0-16,5 5 50 16,-3 9-2-16,6 5 1 15,-2 4 21-15,3 4-59 16,1-4 52-16,1 1-62 15,-2-6 61-15,-2-3-56 16,0-2 23-16,-1-6-26 16,0-6 13-16,-4 0-7 15,0-1 1-15,-1-4-20 16,-1-2 16-16,0-8-19 16,-2-3-134-16,0 0-67 0,0-5-308 15</inkml:trace>
  <inkml:trace contextRef="#ctx0" brushRef="#br2" timeOffset="89820.43">15421 17464 170 0,'0'0'970'0,"0"0"-675"0,0 0-20 0,0 0-152 15,0 0-48-15,0 0-56 16,0 0-21-16,62-27 20 15,-31 27-36-15,9 0-29 16,-9 0-201-16,-4 0-409 0</inkml:trace>
  <inkml:trace contextRef="#ctx0" brushRef="#br2" timeOffset="90639.83">15722 17290 626 0,'0'0'224'0,"0"0"-6"0,0 0-133 16,0 0 27-16,0 0-57 15,0 0 7-15,0 0-16 16,-45-81-3-16,40 72 25 16,1 0-52-16,2 1 52 15,0-2-67-15,2 2 45 16,0-3-28-16,0 4-31 15,0-3 27-15,8 1-14 16,4 1 3-16,-1 7 10 16,2-3-26-16,3 0 32 15,0 4-45-15,1 0 41 16,4 0-36-16,0 0 39 0,0 0-19 16,1 4 1-16,-5 1 0 15,2 3-1-15,-5 1 11 16,-1 5-23-16,-5-4 26 15,-1 2-39-15,-4 1 39 16,-3 1-26-16,0 3 24 16,0-3-11-16,0 4 16 15,-12-4-14-15,1 4 7 16,-3 0 4-16,1-1-19 16,3 3 35-16,-2-1-36 15,1 0 18-15,1 1-5 16,4-1 2-16,0 0-1 15,-1-6-3-15,3 1 14 0,-1 0-23 16,0-6 27-16,3 5 2 16,2-8-11-1,0 8 4-15,0-3-15 0,4-3 45 16,8 4 0-16,1-3-28 16,3-2 39-16,-1 1-49 15,3-7 69-15,1 0-69 16,0 0 70-16,-1 0-53 15,-3-3 34-15,1-7-32 16,-7 2 3-16,-2-3-5 16,-5 11-7-16,-2 0-38 15,0 0-18-15,0 0-110 0,0 11-207 16,-2-3-593-16</inkml:trace>
  <inkml:trace contextRef="#ctx0" brushRef="#br3" timeOffset="93436.66">18972 17540 202 0,'0'0'493'0,"0"0"-329"0,0 0 40 0,0 0-84 15,0 0 28-15,0 0-68 0,0 0 36 16,-9-28-42-16,9 24 16 16,-2-1-23-16,2 1-34 15,0 0 37-15,0 3-40 16,-2-3 72-16,2 4-50 16,0 0 54-16,-3 0-65 15,3 0-2-15,0 0-39 16,0 0 7-16,0 13-1 15,0 6 15-15,12-1-42 16,3 3 45-16,3 2-52 16,4-5 47-16,0-4-38 15,-2-6 38-15,3 1-19 0,-6-9 3 16,1 0 4 0,1 0-8-16,-2 0 23 0,3-9-44 15,3-3 42-15,-2-2-43 16,4 0 33-16,0 2-20 15,2 6 10-15,0 6 0 16,-1 0 1-16,0 0 17 16,-1 18-36-16,0 8 35 15,-5 6-56-15,-7 3 51 16,-4 2-25-16,-4-2 13 16,-5 0 0-16,0-11 0 15,0-2 11-15,0-10-22 16,0-6 36-16,0-6-47 0,-2 0 53 15,-1-6-42 1,3-16 25-16,0 0-25 0,0-4 19 16,12 3-8-16,10 0 0 15,4 5 11-15,5 1-27 16,3 3 13-16,2 2-22 16,-1 3-9-16,3 3 34 15,0 1-12-15,-5 2 12 16,-4 3 0-16,-6 0-13 15,-7 14-98-15,-10 4-142 16,-4 4-130-16</inkml:trace>
  <inkml:trace contextRef="#ctx0" brushRef="#br3" timeOffset="94033.45">19491 18151 709 0,'0'0'288'0,"0"0"-30"0,0 0-65 15,0 0 10-15,0 0-87 16,0 0 17-16,0 0-73 16,0-7-12-16,21 0-7 0,0 3-34 15,4 0 15-15,0 4-5 16,-3 0-34-16,-3 0 37 16,-5 8-41-16,-5 6 34 15,-7 4-14-15,0-4 1 16,-2 5 0-16,0-4-1 15,0-1-19-15,0-4-5 16,0-2-35-16,0 5 45 16,3-3 8-16,6-1-8 15,2 8 18-15,5-4-3 16,1 10 3-16,1-5 9 16,0 4-24-16,-6-1 36 15,-4 0-38-15,-6-5 41 0,-2 6 7 16,0-8 28-16,-20 3 99 15,-4-3-46-15,-3-9-20 16,-2-1 32-16,2-4-66 16,1 0 0-16,3-18-51 15,4 1 8-15,3-2 3 16,3 4-42-16,5 8-4 16,4 7-216-16,2 0-502 0</inkml:trace>
  <inkml:trace contextRef="#ctx0" brushRef="#br2" timeOffset="98814.71">25922 3278 183 0,'0'0'318'0,"0"0"-93"0,0 0 10 0,0 0-100 16,0 0 2 0,0 0-72-16,0 0 60 0,-24-34-55 15,19 27 45-15,1 0-16 16,0 1 2-16,2-1 0 16,-1 4-43-16,0-1 34 15,1 0-70-15,2 3 59 16,-2 1-81-16,2 0 40 15,-2 0-39-15,0 0 24 16,-3 0-22-16,-1 3 8 16,-3 13-19-16,0 8 29 15,0 3-42-15,5 11 42 16,4 4-45-16,0 3 39 16,0 4-30-16,10-1 21 15,9-2-6-15,-2-8 3 0,8-7 15 16,-1-8-36-16,1-8 36 15,2-8-45-15,0-7 49 16,1 0-41-16,-1-7 38 16,-3-12-10-16,1-3-3 15,-4-2 2-15,-4-2 2 16,-1 1 2-16,-7-4-24 16,-5 3 36-16,-4-4-45 15,0 2 33-15,0-4-24 16,-11-1 16-16,-7-2-4 15,-5 1 0-15,2-1 18 16,-4 0-37-16,0 9 38 0,3 1-50 16,4 9 43-16,7 4-34 15,2 6 22-15,3 6-11 16,-1 0 8-16,3 0 3 16,-4 16-16-16,6 4 32 15,2 8-36-15,0 6 37 16,0 6-40-16,10 9 38 15,7 1-30-15,8 2 22 16,2-2-7-16,2-4 0 16,2-8 11-16,0-6-23 15,0-12 24-15,-2-9-41 16,-2-5 43-16,-2-6-32 16,-6-3 36-16,-1-14-11 0,-2-10-6 15,-5-4 0-15,-2-2 12 16,-7-4 2-16,-2 3-30 15,0 2 33-15,0 4-36 16,0 6 41-16,-2 9-29 16,-2 3 13-1,2 10 15-15,2 0-22 0,0 8-22 16,0 19 11-16,0 10 22 16,6 5-35-16,12 2 25 15,6-5-18-15,3-2 3 16,4-11 13-16,-2-6-44 15,0-10 3-15,-4-6 32 16,-3-4-3-16,-4 0 1 0,-7-18 24 16,-4-6-27-1,-3-6 34-15,-4-4-38 0,0-3 38 16,-4 2-3-16,-10-1 15 16,3 3-7-16,0 5 41 15,2 9-64-15,4 5-1 16,3 5 20-16,2 8-41 15,2 1-128-15,17 0-367 16,1 0-446-16</inkml:trace>
  <inkml:trace contextRef="#ctx0" brushRef="#br2" timeOffset="99129.64">26849 3350 920 0,'0'0'381'0,"0"0"-134"0,0 0-48 0,0 0 2 0,0 0-71 16,0 0-99-16,0 0-18 16,-98-29 6-16,88 46-14 15,1 9 17-15,1 6 3 16,6 9-18-16,2 3 33 15,0 2-22-15,2-2-12 16,17-6 13-16,1-6-10 16,7-6-18-16,-1-12 3 0,3-6-4 15,0-8-77-15,-2 0 13 16,0-19-152-16,-7-6-76 16,-7 1-427-16</inkml:trace>
  <inkml:trace contextRef="#ctx0" brushRef="#br2" timeOffset="99295.54">26724 3541 857 0,'0'0'275'0,"0"0"-100"16,0 0-7-16,0 0 13 16,0 0-148-16,0 0 36 15,0 0-46-15,75 16 12 0,-19-18-35 16,-8-12-205-1,-7-4-285-15</inkml:trace>
  <inkml:trace contextRef="#ctx0" brushRef="#br2" timeOffset="99495.67">27006 3323 1015 0,'0'0'291'0,"0"0"-193"16,0 0-26-16,0 0-71 15,0 0 33-15,0 0-7 16,0 0-21-16,13 116-1 16,-7-84 5-16,2-3-20 15,7 2-95-15,-4-9-76 16,1-8-493-16</inkml:trace>
  <inkml:trace contextRef="#ctx0" brushRef="#br2" timeOffset="99748.52">27050 3331 658 0,'0'0'225'15,"0"0"-94"-15,0 0-37 16,0 0 41-16,0 0-119 16,0 0 24-16,0 0-40 15,100-29 41-15,-77 50-24 16,-3 3 2-16,-5 6 4 0,-1 2-11 15,-7 1 45-15,-7 1-24 16,0-1 56-16,-11-1-54 16,-12-4 52-16,1-5-53 15,1-3 8-15,8-14-42 16,7-3-26-16,6-3-223 0</inkml:trace>
  <inkml:trace contextRef="#ctx0" brushRef="#br2" timeOffset="100260.37">27360 3641 1005 0,'0'0'286'0,"0"0"-70"0,0 0-76 16,0 0-20-16,0 0-109 15,0 0 36-15,0 0-40 16,7-130-14-16,0 95 23 16,-1 0-16-16,1 1 3 15,1-1 10-15,0 5-26 16,-2 2 28-16,-1 5-4 16,-1 5-10-16,-2 5 79 15,0 7-53-15,0 6 32 16,6 0-59-16,0 10 1 0,5 17-1 15,3 3 16 1,5 8-32-16,3-1 32 0,0 6-39 16,3-1 38-16,0 0-30 15,-2-5 22-15,-6 2-7 16,-3-9 3-16,-5-4 7 16,-4-5-20-16,-4-8 25 15,-3-4-39-15,0-8 36 16,-16-1-33-16,-11 0 42 15,-7 0-15-15,-1-10 16 16,-1 2 18-16,3 3 34 16,4 2-48-16,9 3-24 0,5 0 24 15,7 0-52 1,8 0-5-16,0 0-141 0,10 0-309 16</inkml:trace>
  <inkml:trace contextRef="#ctx0" brushRef="#br2" timeOffset="100638.53">27910 3742 707 0,'0'0'700'0,"0"0"-439"0,0 0 11 0,0 0-16 16,0 0-96-16,0 0-112 15,0 0-12-15,3 1-15 16,2-2-26-16,-3-3 5 0,-2-13-86 16,0 4-382-1,0-6-371-15</inkml:trace>
  <inkml:trace contextRef="#ctx0" brushRef="#br2" timeOffset="100793.45">27884 3569 1177 0,'0'0'497'16,"0"0"-351"-16,0 0 37 15,0 0-178-15,0 0-5 16,0 0-513-16</inkml:trace>
  <inkml:trace contextRef="#ctx0" brushRef="#br2" timeOffset="103490.52">20328 17316 715 0,'0'0'289'0,"0"0"-214"0,0 0 27 0,0 0-37 0,0 0 22 16,0 0-19-16,-43 41-9 16,30-15 11-16,-6 6-36 15,-5 20-7-15,-12 42-12 16,-24 56-12-16,-29 72 5 15,-18 44-16-15,-11 13-53 16,-5-24-66-16,10-91-112 16,28-62-157-16,14-57-242 0</inkml:trace>
  <inkml:trace contextRef="#ctx0" brushRef="#br2" timeOffset="104624.58">16335 16915 436 0,'0'0'264'0,"0"0"-104"0,0 0-8 15,0 0-93-15,0 0 16 16,0 0-62-16,-23-27 19 0,23 27-3 16,-2 0 16-1,-2 0 20-15,-5 0-26 0,-3 0-23 16,-5 18 5-16,-10 12-31 15,-6 21 21-15,-25 36-22 16,-36 74 22-16,-44 85-22 16,-16 31-18-16,7 0-32 15,24-54-52-15,52-101-122 16,25-48-376-16</inkml:trace>
  <inkml:trace contextRef="#ctx0" brushRef="#br2" timeOffset="105188.95">14328 17217 593 0,'0'0'361'0,"0"0"-237"0,-87 145-5 0,16 5-64 15,-22 56 10-15,-6 31-65 16,13-9 20-16,16-33-20 15,30-76-1-15,9-43-323 0</inkml:trace>
  <inkml:trace contextRef="#ctx0" brushRef="#br2" timeOffset="106780.56">25713 4686 140 0,'0'0'107'0,"0"0"8"0,0 0-2 15,0 0-28-15,0 0 20 16,0 0-76-16,0 0 62 16,73-56-90-16,-68 46 4 15,-5-2-5-15,0 4-148 0,0 0-235 16</inkml:trace>
  <inkml:trace contextRef="#ctx0" brushRef="#br2" timeOffset="109452.32">25706 4335 546 0,'0'0'210'0,"0"0"-38"0,0 0 31 0,0 0-81 0,0 0-6 15,0 0-9-15,0 0-40 16,-16-4 21-16,14 4-46 16,0 0 37-16,2-1-78 15,0 1 53-15,0-2-52 16,0-3 31-16,0 1-24 16,0-2-8-16,0 0 4 15,0-2 2-15,14 2-14 16,-1 0 14-16,5 0-30 15,-3 0 36-15,3 2-26 16,0 3 26-16,0 1-13 16,-1 0 11-16,1 0-10 15,1 5-2-15,-6 11 20 0,0 6-44 16,-4 4 51 0,-9 3-41-16,0 6 30 0,0-1-6 15,-12 3-8-15,-5-2 13 16,-1 2-1-16,1-1-7 15,0-5-12-15,7 1 27 16,1-6-36-16,2-5 40 16,4-3-44-16,3-8 38 15,0-1-15-15,0-8 5 16,0 1-7-16,0-2 20 16,0 0-21-16,0 0 33 15,0-3-21-15,10-9 2 16,1 1-3-16,0-1-24 15,-2 4 15-15,2 4-3 0,-2 2 0 16,0 2 9-16,4 0-21 16,0 4 30-16,8 10 5 15,-1 0-13-15,2 0 30 16,-2-2-40-16,-2-1 40 16,-3-8-30-16,-3-1 1 15,-3-2 6-15,-5 0-5 16,2 0-24-16,-3-4-35 15,-1-17-116-15,-2 0-214 16,0 1-692-16</inkml:trace>
  <inkml:trace contextRef="#ctx0" brushRef="#br2" timeOffset="109890.21">26094 4313 901 0,'0'0'335'0,"0"0"-120"0,0 0-89 15,0 0-37-15,0 0-77 16,0 0 104-16,0 0-47 15,0 64 18-15,-7-41-54 0,-2 0 21 16,5 0-7-16,0-6-39 16,-1 0 3-16,5-8 4 15,0-1-28-15,0 1 35 16,0-6-41-16,0 2 38 16,13 1-12-16,3-5-7 15,4 2 8-15,5-2 2 16,-1-1 3-16,1 0-26 15,2 0 28-15,-3 3-46 16,-4-3 50-16,-2 0-38 16,-3 0 34-16,-6 0-15 15,-2 0 7-15,-2 0-6 16,-3 0-2-16,-2 0-149 16,0 0-14-16,0 0-156 15,0-7-529-15</inkml:trace>
  <inkml:trace contextRef="#ctx0" brushRef="#br2" timeOffset="110234.86">26250 4335 901 0,'0'0'282'15,"0"0"-104"-15,0 0 2 16,0 0-106-16,0 0-33 0,0 0-30 15,0 0-22 1,0 7 22-16,2 8 22 0,7 9 15 16,-2 7-28-16,2 5 30 15,-2 8-40-15,-1 2 66 16,-2 2-57-16,3-2 80 16,-2-7-43-16,0-10 46 15,-1-9-40-15,0-8-4 16,-2-6 7-16,-2-4-37 15,0-2 43-15,2 0-50 16,1 0 55-16,-1 0-64 16,5-8-24-16,4-16-108 15,0 2-351-15,1-2-1104 0</inkml:trace>
  <inkml:trace contextRef="#ctx0" brushRef="#br2" timeOffset="111575.69">26790 4451 332 0,'0'0'215'0,"0"0"-59"16,0 0-22-16,0 0 32 0,0 0-31 15,0 0-21-15,0 0 34 16,0-2-38-16,0 1 7 16,2-6-71-16,-2 1 36 15,0-2-62-15,0 1 20 16,0-1-34-16,0-4 0 15,0 1 1-15,0-1-1 16,0 0-12-16,0 2-6 16,-7 0-7-16,-2 2 18 15,3 2-8-15,-3 3-13 16,-3-2 21-16,4 1-10 16,-1 2 11-16,-3 2-16 15,4 0 29-15,-3 0-32 16,-1 0 20-16,1 0-20 15,-3 8 31-15,1 2-19 0,0 4 13 16,2 0-6-16,2 4 1 16,0 1 11-16,2 4-24 15,3 3 24-15,4 5-21 16,0 0 25-16,0 6 7 16,0-3-22-16,8 0 49 15,8-4-20-15,0-5-14 16,2-2 13-16,2-7-28 15,-3-2-1-15,4-4 28 16,-1-2-32-16,-3-1 21 16,-1-6-34-16,0 1 34 15,-5-2-11-15,0 0 19 0,0-2-24 16,-2-14-1-16,-2-4 19 16,-1-3-42-1,-3-9-10-15,-3 3 20 0,0-5-108 16,0 0 48-16,0 1-66 15,0 6-10-15,0 0 53 16,0 3 26-16,0 7 69 16,-3-1 1-16,1 2 19 15,0 4 14-15,2 1 48 16,-2 5-34-16,2 0 57 16,0 4-18-16,0 2-44 15,0 0-20-15,0 0-7 16,0 0-30-16,0 0 9 0,0 5-11 15,0 13 29-15,2-1-14 16,9 10 3-16,-1 4-1 16,0 7 3-16,1 5 12 15,3 1-9-15,-3-5-5 16,1 0 75-16,-4-9-17 16,1-7 40-16,-1-6-46 15,-2-8 42-15,-2-2-31 16,0-5-20-16,-1-2 6 15,1 0-50-15,12-6 0 16,-3-10-164-16,5-9-1511 0</inkml:trace>
  <inkml:trace contextRef="#ctx0" brushRef="#br2" timeOffset="112616.03">27235 4618 342 0,'0'0'751'0,"0"0"-517"15,0 0-23-15,0 0-67 0,0 0 6 16,0 0-104-16,0 0 31 15,-17 0-35-15,17 0 34 16,0 0-26-16,0 0-25 16,0 0 12-16,0 0-36 15,0 0-2-15,0 0-8 16,6 0 0-16,15 0 9 16,5 0 14-16,-2 0-1 15,1 0-13-15,-5 0 4 16,-4 0 11-16,-8 0-30 15,-3 2 30-15,-2 0-47 16,-1 0 52-16,-2-2-40 0,0 1 40 16,0-1-20-16,0 0 0 15,0 0-77-15,0 0-130 16,2 0-515-16</inkml:trace>
  <inkml:trace contextRef="#ctx0" brushRef="#br2" timeOffset="114832.67">27721 4496 104 0,'0'0'685'0,"0"0"-403"0,0 0-105 0,0 0-3 16,0 0-86-16,0 0-14 0,0 0-56 16,-15-13 30-16,13 8-7 15,0-3-8-15,-1-1 23 16,0 1-39-16,3 1 30 16,0-4-35-16,0-1 4 15,0 2-9-15,0 2 9 16,0 1-14-16,0 0 4 15,0 2-6-15,0 0 11 16,0 3-24-16,6 2 16 16,-2-2-26-16,2 2 30 15,3-2-14-15,-2 1-4 16,2-2 11-16,-2 3 0 0,1 0 2 16,-1 0-12-1,5 0 20-15,-4 0-35 0,3 0 24 16,3 10-13-16,-3 2 20 15,3 2-12-15,-6 2 7 16,3 0-1-16,-4 3 0 16,0-2 12-16,-1 1-24 15,-3 0 24-15,-3 3-32 16,0-1 34-16,0 0-28 16,0 0 22-16,0 1-8 15,0 0 12-15,0-1-10 16,0 2-4-16,-3 0 15 15,-1 0-32-15,0 0 34 16,2-3-37-16,-1-5 37 16,3-5-17-16,0-2 4 0,0-3-2 15,0-1 26-15,0-1-25 16,0 0 10-16,0-2 2 16,0 0 41-16,5 3-38 15,6-3 62-15,-1 0-50 16,2 0 29-16,-1 0-26 15,-2 0-25-15,2 0-6 16,4-7 0-16,-1 0-151 16,-1-2-431-16</inkml:trace>
  <inkml:trace contextRef="#ctx0" brushRef="#br2" timeOffset="115612.83">28080 4400 347 0,'0'0'310'0,"0"0"-98"0,0 0 27 0,0 0-90 16,0 0-13-16,0 0-84 15,0 0 2-15,-11-11-45 16,9 11 11-16,2 0-15 16,0 0 9-16,-2 6-10 15,-3 8 12-15,0 4 44 16,-1 4-59-16,0 3 48 16,-1 0-18-16,0 0 17 15,2-3-38-15,1-4 8 16,4-4 10-16,-2-6-27 15,2-2-2-15,0-2 25 16,0-2-23-16,0 0 12 16,11-2-15-16,5 0 16 15,-1 0-5-15,3 0 0 0,0 0 2 16,-1 0-22-16,2 0 25 16,-2 0-37-16,1 0 33 15,-1 0-26-15,4 0 32 16,-1 0-15-16,-2-2-1 15,0-6 0-15,-5 2 1 16,-2 0-1-16,-4 2-1 16,-5 4-113-16,-2 0-16 15,0 0-159-15,0 0-459 0</inkml:trace>
  <inkml:trace contextRef="#ctx0" brushRef="#br2" timeOffset="116171.34">28230 4413 82 0,'0'0'532'0,"0"0"-429"0,0 0-51 0,0 0-32 0,0 0 35 16,0 0-6-16,0 0 51 15,-3 19-41-15,6-5 7 16,1-1-25-16,-2 3 7 15,2 1 14-15,1-2-32 16,-2 3 21-16,1 0-28 16,-2 1 19-16,0 1-34 15,1-1 19-15,-1 2-27 16,0-3 31-16,2 1-30 16,-2 0 18-16,1-3 6 15,2-2-24-15,-3 0-2 16,2 0 17-16,-2 0 0 15,1 0-6-15,-1-3 7 0,0 2-16 16,0-3 33 0,0-1-18-16,-2-4-5 0,2-1 16 15,-2 1-8-15,0-2 45 16,0-1-43-16,0-2 71 16,0 0-48-16,0 2 23 15,0-2-45-15,0 0 6 16,0 3-28-16,0 0-45 15,0-3-236-15</inkml:trace>
  <inkml:trace contextRef="#ctx0" brushRef="#br2" timeOffset="117095.4">28633 4710 626 0,'0'0'294'0,"0"0"-41"0,0 0-73 15,0 0-30-15,0 0-62 16,0 0 35-16,0 0-68 16,-9 2 28-16,9 0-58 15,0-2 37-15,-2 3-36 16,2-3 7-16,0 0-10 16,0 0-12-16,2 0-22 15,13 0 24-15,8 0-32 16,2 0 38-16,-1 0-38 0,1 0-4 15,-6 0-7-15,0 0-43 16,-6 0-63-16,-4 0-45 16,-5 0-71-16,-1 0-405 0</inkml:trace>
  <inkml:trace contextRef="#ctx0" brushRef="#br2" timeOffset="117328.84">28577 4570 1117 0,'0'0'316'15,"0"0"-67"-15,0 0-87 16,0 0-68-16,0 0-66 15,0 0-27-15,0 0-2 16,105-6-78-16,-63 2-126 16,-6-1-630-16</inkml:trace>
  <inkml:trace contextRef="#ctx0" brushRef="#br2" timeOffset="117978.69">28981 4331 530 0,'0'0'241'0,"0"0"-5"0,0 0-37 16,0 0-96-16,0 0-35 0,0 0-50 15,0 0 48-15,0 0-65 16,0 0 34-16,2 0-19 15,3 11 43-15,-1 1-16 16,2 1-9-16,4 8-1 16,-4 4-31-16,-1 3-2 15,1 2 23-15,-4 1-30 16,3-4 22-16,0-1-17 16,-1-6 12-16,-2-2 6 15,3-3 4-15,-3-1-19 16,0-4-2-16,0-2 13 15,0-2-34-15,-2 0 35 16,0-4-26-16,0-2-24 16,0 0 23-16,0 0-32 15,0-2-96-15,0-8-187 0</inkml:trace>
  <inkml:trace contextRef="#ctx0" brushRef="#br2" timeOffset="118394.98">28996 4331 113 0,'0'0'565'0,"0"0"-441"0,0 0-50 16,0 0 18-16,0 0-43 15,0 0 28-15,0 0-67 16,10 24 26-16,1-11-34 16,1 7 28-16,2-5-20 15,2 3 5-15,0-4 15 16,-1-1-30-16,1-3 6 15,-3-5 8-15,1-1 9 16,-1-4-21-16,-3 0-4 16,2 0 18-16,-1 0-13 15,1 0 10-15,-4 0-12 16,3 0-1-16,3-14-9 0,-1 2-58 16,-1 1-280-16</inkml:trace>
  <inkml:trace contextRef="#ctx0" brushRef="#br2" timeOffset="118727.51">29297 4303 61 0,'0'0'601'15,"0"0"-395"-15,0 0-11 16,0 0-35-16,0 0-82 16,0 0-55-16,0 0-7 15,0-7-7-15,0 7-18 0,0 0 15 16,0 0-15-1,0 11 18-15,2 1 11 0,3 2-7 16,-3 2 5-16,3 2 2 16,-3 4-20-16,3 5 29 15,-3 0-23-15,-2 4 57 16,0 2-55-16,0 3 62 16,0 1-17-16,0-4 46 15,0-1-22-15,0-6-17 16,4-6 8-16,3-5-35 15,2-4 26-15,2-2-59 16,0-1 45-16,-2-2-39 16,2-3 7-16,2-3-13 15,1 0-96-15,-1 0-399 0</inkml:trace>
  <inkml:trace contextRef="#ctx0" brushRef="#br0" timeOffset="186261.83">26547 5023 500 0,'0'0'188'0,"0"0"-42"0,0 0-58 16,0 0-52-16,-3 0-35 16,1 0 41-16,2 0-9 15,-2 0 29-15,2 0 126 16,-3 0-43-16,1 0-15 15,0 0-66-15,2 0 52 16,0 0-85-16,0 0 16 16,0 0-46-16,0 0 23 15,0 0-8-15,0 0-10 16,0 0-12-16,0 0 12 16,0 0-26-16,0 0 15 0,0 2-9 15,0 7 25 1,0 0-12-16,0 3 2 0,0 2-1 15,4 2 2-15,3 0 8 16,0 0-20-16,0 0 20 16,-1-2-22-16,1-4 28 15,0-1-32-15,-2-2 25 16,-1-3-9-16,-2 1 12 16,2-3-6-16,-2-2-11 15,1 0 20-15,-1 0-15 16,0 0 22-16,0 0 6 15,3 0-27-15,0-7 23 16,1 0-23-16,-2-1 1 16,3-1 11-16,-3 1-3 0,4 1-20 15,0 0 17 1,1 0-35-16,3 0 41 0,-1 3-26 16,-3 0 10-16,4 4 3 15,-3 0 0-15,1 0 8 16,4 0-22-16,-1 0 26 15,3 6-37-15,-1 8 34 16,4 2-31-16,-2 1 28 16,-1 3-19-16,-1-3 11 15,-1 4 2-15,-3-6-1 16,-5-1 1-16,-3-2-12 16,2-3 24-16,-5-4-39 15,0-2 41-15,0-3-28 16,0 1 28-16,0-1-10 15,0 0 6-15,0 0-8 0,0 0 14 16,0 0-1-16,0 0-30 16,0 0 41-16,0-5-46 15,0-3 33-15,0-1-26 16,0-1 24-16,0 3-11 16,2-4 0-16,0 2 12 15,4 0-24-15,-1-1 21 16,1 3-38-16,2-2 42 15,-2 3-30-15,1 0 10 16,-1 4 7-16,2 1 0 16,0-2 0-16,-1 3 0 15,1 0-1-15,4 0-20 16,-1 0 15-16,3 0-11 0,1 8 5 16,3-1 12-16,-1 0-41 15,2 0 25-15,-2-4-18 16,1 1-8-16,0-1 18 15,0-1-12-15,-4-2 20 16,-2 0 0-16,-1 0 15 16,-1 0 1-16,-2-7 4 15,-1 0-2-15,-1-3-1 16,0-1 22-16,-6-3-23 16,0 0 36-16,0 0-30 15,0-2 91-15,-6 5-40 16,-2-1 20-16,-1 3-42 15,3 5 65-15,0 0-15 16,2 0-61-16,2 4-11 16,2-2 5-16,-2 2-36 0,2 0 27 15,0 0-21-15,0 0-72 16,0 16-20-16,0 3-104 16,4-4-668-16</inkml:trace>
  <inkml:trace contextRef="#ctx0" brushRef="#br0" timeOffset="189143.99">26830 5763 354 0,'0'0'596'0,"0"0"-388"0,0 0-57 0,0 0-35 16,0 0-7-1,0 0-22-15,0 0-42 0,-12-13 27 16,10 12-43-16,0-1 28 16,0-2-48-16,-1-1 13 15,1 0-16-15,0-2 16 16,0 0-21-16,-2-3 0 16,1 0 9-16,1-2 3 15,0-2-26-15,2 0 26 16,0-3-32-16,0 4 34 15,0-3-30-15,0 2 27 16,0-1-12-16,0 4 13 16,0-2-4-16,7 5-18 15,-1 1 21-15,1 0-36 16,2 3 37-16,0 0-26 0,-1 2 18 16,6 2-7-1,-1 0 2-15,3 0 0 0,-1 0-7 16,4 4 11-16,-4 9-14 15,1 1 4-15,-3 0-17 16,1 1 24-16,-3 3-2 16,-3 0-1-16,2 0 2 15,-2 1 0-15,1-3 10 16,-3-1-20-16,-1-3 20 16,0 1-33-16,-3-1 30 15,0-3-21-15,-2 0 21 16,0-1-7-16,0 0 0 15,0-4 0-15,0 2-1 16,0-2-14-16,0 0 15 16,0 2-32-16,-6 0 10 0,-4 0 33 15,2 0-22-15,-3 5 14 16,1-4-3-16,2 3 5 16,-3-1 2-16,-1 3-14 15,4-1 17-15,-1 1-35 16,1 0 35-16,2 2-24 15,2 0 25-15,-1 1-11 16,1 2 0-16,0 1 0 16,2 3 0-16,-2-2 12 15,4-1-24-15,0-2 24 16,0-4-26-16,0-1 26 16,0-3-24-16,4-2 20 0,-4-2-8 15,2 0 4-15,-2 0 3 16,0-4-14-16,0 2 22 15,0-2-34-15,0 0 45 16,0 0-20-16,0 0 1 16,2-2 31-16,-2-9-32 15,2 4-5-15,0-1 8 16,0 1 8-16,-2 5-34 16,2 0 37-16,3 2-43 15,1 0 24-15,4 0-2 16,5 0 1-16,1 7 0 15,1 0 6-15,4 0-5 16,-1-3-2-16,-3-3 17 0,2-1 4 16,-6 0-19-16,0 0 92 15,-4-4-23-15,2-7 4 16,-4 0-60-16,2-1 1 16,-3 0-15-16,-1 3-181 15,-3 0-347-15</inkml:trace>
  <inkml:trace contextRef="#ctx0" brushRef="#br3" timeOffset="196736.65">26049 7447 567 0,'0'0'197'0,"0"0"-28"0,0 0-112 0,0 0 14 0,0 0-60 15,0 0 35-15,0-15 5 16,0 12 14-16,0-1 31 16,0 2-37-16,0 0 30 15,0 1-59-15,0-2 58 16,0 3-77-16,0 0 7 16,0 0-17-16,0 0-1 15,-2 0 0-15,0 0 10 16,2 8-29-16,0 0 40 15,0 3-50-15,0 0 45 16,4-1-32-16,7 3 32 0,7-6-15 16,1 0 1-16,0-4-2 15,-1-3 2-15,-3 0 22 16,-3 0-48-16,-1 0 48 16,-5-3-24-16,-4-10 19 15,2 1-35-15,-4-2 32 16,0-2-3-16,-6 2 25 15,-11 0-32-15,-3 2 16 16,-7 4-3-16,0 5-38 16,3 3 10-16,0 0 1 15,5 0-124-15,8 0-119 0</inkml:trace>
  <inkml:trace contextRef="#ctx0" brushRef="#br3" timeOffset="197204.48">26163 7233 593 0,'0'0'279'15,"0"0"-156"-15,0 0 4 0,0 0-91 0,0 0 7 16,0 0-28-16,0 0-8 15,-18 62 19-15,34-54-14 16,3-4 21-16,2-4-23 16,1 0 47-16,-1 0-51 15,-4-2 30-15,-3-10-9 16,-5 0 24-16,-3-2 6 16,-4 0-28-16,-2-3 48 15,0 2-42-15,0 3 7 16,0 2-17-16,-6 1-36 0,-5 8 11 15,1 1-8 1,6 0-95-16,2 6-92 0,2 3-475 0</inkml:trace>
  <inkml:trace contextRef="#ctx0" brushRef="#br3" timeOffset="197517.62">26466 7503 684 0,'0'0'215'0,"0"0"-23"0,0 0-90 16,0 0 18-16,0 0-95 15,0 0 40-15,0 0-27 16,100-48 33-16,-100 38-9 15,0 2-24-15,-2 0 32 16,-15 2-57-16,-8 3 25 16,-2 3-15-16,1 0-11 15,-1 0-2-15,4 3-4 16,8 9-6-16,13 5-67 16,2-5-160-16,0-5-827 0</inkml:trace>
  <inkml:trace contextRef="#ctx0" brushRef="#br2" timeOffset="198816.33">26825 7011 32 0,'0'0'748'0,"0"0"-447"0,0 0-165 16,0 0 12-16,0 0-93 15,0 0 26-15,0 0-43 16,0-51 46-16,0 49 14 16,0 0-31-16,0 2 38 15,0 0-84-15,0 0-6 16,0 0 24-16,5 6-56 15,3 11 37-15,6 10-4 16,1 5-10-16,2 4 33 16,-2 0 11-16,-1 3-49 15,-4-6 18-15,-1 0 9 0,-3-8-43 16,2-4 40-16,-6-5-47 16,0-4 44-16,-2-5-22 15,0 2 0-15,0-3-9 16,0-2-44-16,0-4-131 15,0 0-73-15,0 0-425 0</inkml:trace>
  <inkml:trace contextRef="#ctx0" brushRef="#br2" timeOffset="199433.66">26825 6918 766 0,'0'0'286'0,"0"0"-125"0,0 0 6 16,0 0-35-16,0 0-118 15,0 0-14-15,0 0 25 16,9 12-54-16,6 11 51 15,6 3-41-15,1 1 38 16,1-5-18-16,-2-2 14 16,0-6-15-16,-3-4 9 0,-1-4 13 15,-3-6-43 1,1 0 46-16,1 0-31 0,2-1 24 16,-2-12-36-16,-1-3-4 15,1-1-20-15,-3-3-3 16,-1-1-24-16,-4 3 58 15,-1-1-12-15,-3 4 1 16,2 4 41-16,-2 0-19 16,0 4 8-16,-2 4 35 15,-2-1-14-15,0 4-19 16,2 0-10-16,0 0 6 16,0 0-18-16,3 7 24 15,-1 11 0-15,4 8-11 16,-2 7 55-16,0 13-17 0,5 6 30 15,1 9 27-15,1-2-10 16,1 2 8-16,-1-7-68 16,-2-8 85-16,3-5-110 15,-6-12 79-15,1-6-74 16,-2-6 41-16,-2-7-37 16,-3-3-4-16,-2-6 10 15,2-1 9-15,-2 0-50 16,2-3 21-16,0-16-114 15,0 1-493-15</inkml:trace>
  <inkml:trace contextRef="#ctx0" brushRef="#br2" timeOffset="199713.95">27453 7313 1224 0,'0'0'348'0,"0"0"-122"0,0 0-169 0,0 0 10 16,0 0-55-16,0 0 0 0,121 2-12 15,-88-1-15-15,-2 2-23 16,-2-3-113-16,3 0-24 16,-10 0-125-16,-6 0-566 0</inkml:trace>
  <inkml:trace contextRef="#ctx0" brushRef="#br2" timeOffset="199948.62">27430 7199 510 0,'0'0'807'0,"0"0"-515"0,0 0-148 15,0 0 4-15,0 0-78 16,0 0-61-16,0 0-2 15,108-7-7-15,-60 2-105 16,-9-4-290-16</inkml:trace>
  <inkml:trace contextRef="#ctx0" brushRef="#br2" timeOffset="200780.42">27974 7059 500 0,'0'0'312'0,"0"0"-39"0,0 0-143 16,0 0 12-16,0 0-88 15,0 0 30-15,-16-106-14 16,16 93-15-16,0 1 14 16,0 0-62-16,0 2 14 15,6-1 6-15,4 4-30 16,-2-1 21-16,1 2-33 0,2 0 33 15,0 1-11 1,0 3 12-16,3 2-3 16,-3 0-32-16,2 0 44 0,1 0-63 15,-1 7 49-15,-1 3-28 16,-2 4 28-16,-1 1-14 16,-2 5 0-16,0-1 8 15,-5 2-20-15,-2 8 37 16,0 0-50-16,0 5 51 15,-4 2-42-15,-8 1 31 16,-1 2-28-16,2-6 26 16,-1-1 6-16,4-7 48 15,4-9-48-15,1-4 33 16,1-5-51-16,2-1 95 16,0-5-81-16,0 1 70 0,0-2-54 15,7 2 37-15,6-2-17 16,5 1-34-16,-1 2-8 15,4-1 19-15,-3 0-56 16,-1-1 56-16,1-1-53 16,-3 0 40-16,1 0-30 15,-3 0 18-15,-1 0-3 16,-1 0 6-16,0 0-6 16,-4 0-6-16,0-8-161 15,-5 2-15-15,-2-5-446 0</inkml:trace>
  <inkml:trace contextRef="#ctx0" brushRef="#br2" timeOffset="201347.66">28312 6880 823 0,'0'0'315'0,"0"0"-88"0,0 0-35 0,0 0-99 15,0 0-51-15,0 0-20 16,0 0-10-16,0 10-5 16,0 6 54-16,0-1-47 15,0 5 37-15,0 1-1 16,0-4-15-16,0 4 34 16,0-5-43-16,0-1 52 15,0-4-72-15,0-3 75 16,0 1-81-16,7-6 47 15,4 4-34-15,3-4 33 16,1 2-15-16,1-4-20 16,1 3-22-16,1-2 42 0,-3 0-66 15,4-2 61-15,-3 0-54 16,-1 0 46-16,1 0-18 16,-1 0 1-16,-1 0 1 15,-3 0 1-15,-1 0 25 16,-3 0-56-16,0 0 36 15,0-2-36-15,-3-2-46 16,0 1-31-16,-1-8-96 16,-1 2-30-16,-2 0-266 0</inkml:trace>
  <inkml:trace contextRef="#ctx0" brushRef="#br2" timeOffset="201730.9">28495 6796 127 0,'0'0'413'0,"0"0"-148"0,0 0 10 0,0 0-139 15,0 0-7-15,7 113-90 16,-1-66 71-16,1 3-25 16,0 6 40-16,-1-1-23 15,1-1-33-15,-3-6 17 16,3-10-68-16,0-6-2 15,-3-6 22-15,-4-6-76 16,0 5 12-16,0-8-168 16,-4-5-653-16</inkml:trace>
  <inkml:trace contextRef="#ctx0" brushRef="#br3" timeOffset="-211830.45">27619 7925 990 0,'0'0'314'0,"0"0"-195"0,0 0 0 0,0 0 38 0,0 0-18 16,-67-12-28-16,60 10-52 15,2-1 18-15,3 2-65 16,2-2 72-16,0 2-75 16,0-2 60-16,0 2-45 15,5-6 47-15,21-3-40 16,20-4-30-16,12 2-1 16,13 0 15-16,11 7-41 15,10-1 52-15,19 5-55 16,-8-1 37-16,3 2-16 15,2-2-46-15,-23 1 34 16,8-4 8-16,-11-1-26 0,-8 0 37 16,-14-2-7-16,-9 2-16 15,-10 0-8-15,-12 0-29 16,-8 0-93-16,0-8 12 16,-11 4-123-16,-2-4-347 0</inkml:trace>
  <inkml:trace contextRef="#ctx0" brushRef="#br3" timeOffset="-211620.22">28827 7447 1011 0,'0'0'297'0,"0"0"-220"0,0 0-38 0,0 0 32 0,0 0 73 16,9 143-110-16,2-93 14 15,3-1-48-15,-4-6 29 16,7 3-29-16,-5-10-22 16,1-17-309-16</inkml:trace>
  <inkml:trace contextRef="#ctx0" brushRef="#br3" timeOffset="-210625.6">27013 8374 867 0,'0'0'323'0,"0"0"-149"0,0 0 6 0,0 0-68 16,0 0 32-16,0 0-87 15,0 0-11-15,-21-13-45 16,21 40 5-16,0 9 41 15,7 8-47-15,0 2 3 16,-3 2 23-16,1-4-36 16,-3-8 28-16,0-3-36 15,0-10-14-15,2-4-68 16,1-10-133-16,-2-6-384 0</inkml:trace>
  <inkml:trace contextRef="#ctx0" brushRef="#br3" timeOffset="-210230.15">26959 8383 918 0,'0'0'307'15,"0"0"-174"-15,0 0-6 16,114-51 18-16,-74 47-27 15,-3 4-117-15,-8 2 12 16,-8 15 4-16,-15 8-31 16,-6 5 28-16,-2 4-8 15,-21 2 9-15,-2-2-6 16,-4-4-18-16,4-4 28 16,2-8-40-16,8-6 43 0,6-6-41 15,4-3 38-15,3-1-19 16,2-1 1-16,0 3 0 15,0 3-1-15,7 5 19 16,13 3-6-16,5 2-11 16,6-1 70-16,4-2-71 15,1-7 44-15,-3 0-43 16,-2-5 18-16,-4-2-20 16,0 0-32-16,-7 0-150 15,-4 0-384-15</inkml:trace>
  <inkml:trace contextRef="#ctx0" brushRef="#br3" timeOffset="-209997.18">27360 8462 1091 0,'0'0'282'16,"0"0"-154"-16,0 0-112 15,0 0 60-15,0 0-30 16,0 0 34-16,47 134-80 16,-36-90 0-16,-5 1 15 15,0-4-30-15,-4-6 15 16,0-9-131-16,-2-8-73 0,2-12-655 16</inkml:trace>
  <inkml:trace contextRef="#ctx0" brushRef="#br3" timeOffset="-209611.23">27445 8381 838 0,'0'0'232'16,"0"0"-125"-16,0 0-31 16,0 0 26-16,118-34-36 0,-82 34-59 15,-3 0 3-15,-4 11 5 16,-4 5-5-16,-7 5 6 16,-12 2 4-16,-6 3 8 15,0-2 72-15,-16 0 17 16,-8-2-18-16,-8-4 40 15,1-2-49-15,-2-6 10 16,2-2-81-16,4-5 46 16,5-3-55-16,8 0-7 15,6 0 9-15,5-5-24 0,3-11-50 16,13 2-251 0,8-2-83-16</inkml:trace>
  <inkml:trace contextRef="#ctx0" brushRef="#br3" timeOffset="-209396.73">27844 8360 819 0,'0'0'337'0,"0"0"-228"15,0 0 79-15,0 0-15 16,0 0-93-16,29 134-20 15,-25-102-50-15,-2-1 4 16,-2-4 0-16,0-3-28 16,0-5 14-16,0-8-24 15,0-2-152-15,0-9-364 0</inkml:trace>
  <inkml:trace contextRef="#ctx0" brushRef="#br3" timeOffset="-209199.59">27667 8436 1020 0,'0'0'570'15,"0"0"-363"-15,0 0-117 16,0 0 39-16,0 0-77 16,0 0-50-16,152-9-2 15,-98 0-78-15,2-5-80 16,10-8-156-16,-12 1-77 0,-10 4-695 0</inkml:trace>
  <inkml:trace contextRef="#ctx0" brushRef="#br3" timeOffset="-208834.53">28198 8320 352 0,'0'0'246'15,"0"0"-51"-15,0 0 49 16,0 0-74-16,-6 126-24 16,-6-84-76-16,4-2 5 15,-1-4-28-15,2-8-18 16,2-5 0-16,3-11-28 15,2-7-2-15,0-5 18 0,0 0 47 16,0-14-33 0,0-14-31-16,0-5-39 15,0-10-46-15,14-3-34 0,-1 0 4 16,3 0 82 0,-1 6 8-16,1 10 25 0,-1 6 12 15,-1 9 100-15,-1 11-35 16,1 4 16-16,1 2-47 15,3 21-5-15,0 7 17 16,2 6-50-16,0 5 25 16,2 0-18-16,3-1 19 15,-1-5 43-15,1-1-24 16,-6-7-43-16,0-5-7 16,-6-3-3-16,-4-8-94 15,-7-4-53-15,-2-6-123 0,0-1-385 16</inkml:trace>
  <inkml:trace contextRef="#ctx0" brushRef="#br3" timeOffset="-208631.8">28174 8615 385 0,'0'0'957'0,"0"0"-664"0,0 0-134 0,0 0-31 16,0 0-84-16,0 0 0 16,141-33-23-16,-104 27-42 15,-4 0 19-15,5 2-31 16,-9 0-118-16,-4-1-396 0</inkml:trace>
  <inkml:trace contextRef="#ctx0" brushRef="#br3" timeOffset="-208215.98">28784 8569 1741 0,'0'0'339'0,"0"0"-43"0,0 0-90 0,0 0-125 16,0 0-66-16,0 0-15 15,0 0-197-15,0 0-526 0</inkml:trace>
  <inkml:trace contextRef="#ctx0" brushRef="#br3" timeOffset="-205885.53">9828 9136 993 0,'0'0'340'0,"0"0"-14"0,0 0-135 0,0 0-21 16,0 0-53-16,0 0-50 15,0 0-5-15,0-21-53 16,0 21 29-16,0 0-17 15,0 0-20-15,0 0 13 16,0 0 8-16,-2 0-22 16,-2 0 15-16,-2 0 10 15,0 9-25-15,-5 5 38 16,-7 5-37-16,-2 13 75 0,-9 9-75 16,-9 13 55-1,-9 15-56-15,-8 13 48 0,-8 6-17 16,-1 6-7-16,-1-2 25 15,5-1-38-15,6-10 59 16,9-6-69-16,7-11 43 16,7-10-35-16,9-10 37 15,4-10-34-15,7-11 41 16,2-9-2-16,5-9-20 16,2-3 53-16,2-2-38 15,0 0 89-15,0 0-102 16,0 0 46-16,0 0-64 15,0-3 42-15,0-8-57 0,0 4 11 16,0 0-11-16,0 1-18 16,4 6-80-16,7 0-243 15,-2 0-526-15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9-10T14:54:30.766"/>
    </inkml:context>
    <inkml:brush xml:id="br0">
      <inkml:brushProperty name="width" value="0.05292" units="cm"/>
      <inkml:brushProperty name="height" value="0.05292" units="cm"/>
      <inkml:brushProperty name="color" value="#008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5336 6435 121 0,'0'0'309'0,"0"0"27"0,0 0-175 0,0 0-40 16,0 0-47-16,0 0-8 15,-27-51-48-15,25 48 53 16,0-1-42-16,-2-1 32 16,2 3-27-16,-6 0 27 15,2-1-8-15,-3 1-40 16,-5-1 10-16,-1 1-16 0,-3 2-4 15,-2 0 25-15,0 0-27 16,-3 0 12-16,4 12-5 16,1 0-8-16,5 2 9 15,-1-1-5-15,7-1 8 16,3 2-24-16,4 1 24 16,0 6-31-16,0-2 35 15,4 4-32-15,9-4 29 16,4 0-13-16,-2-4 0 15,-1-3 9-15,-4-1-18 16,-3-5 28-16,-3-2-41 16,-1-2 24-16,-3 1-21 0,0-3 27 15,0 0-18-15,-12 0 16 16,-5 3-6-16,-3 1 0 16,4 6 9-16,3 5-19 15,2 2 20-15,4 7-36 16,7 4 43-16,0 5-34 15,0 3 34-15,5 0-10 16,10-4 2-16,5 0-8 16,-2-8 10-16,2-2 1 15,0-8-24-15,-5-2 33 16,2-8-40-16,-7-1 35 16,-1-3-32-16,-2 0 32 15,-2-3-16-15,-5-6 8 0,0 4 1 16,0-1-18-1,0 4 18-15,0 2-34 0,0 0 36 16,-2 16-25-16,-4 5 25 16,6 6-11-16,0-1 0 15,0 1 10-15,0-6 25 16,10-5-21-16,1-2 19 16,3-6-22-16,1-2 14 15,1-6-15-15,-1 0-11 16,1 0 14-16,-1-2-6 15,-1-6-4-15,-3 0-2 16,0 2-2-16,0 4-21 16,-2 2 6-16,0 0 0 0,0 0 5 15,2 15 13 1,2 1-3-16,3 0 2 0,-1-2-1 16,3-2 21-1,1-5-20-15,0 0 0 0,4-5 21 16,-1 0-27-16,0-2 21 15,0 0-32-15,1 0 31 16,-1 0-15-16,-2-4 4 16,-2-1 2-16,-1 3-12 15,1 2-4-15,-1 0-2 16,-2 0 1-16,1 0-5 16,-1 4 20-16,1 3-5 15,-1-1 1-15,1-2 0 16,-1 0 4-16,3-3 5 0,0 1-18 15,0-2 18-15,0 3-29 16,-1-3 33-16,2 2-26 16,-2-2 24-16,3 0-12 15,1 0 1-15,-2 0-28 16,-1 0 22-16,0 0-13 16,0 0 8-16,-2 0-1 15,1 0-1-15,1 0 19 16,7 7-19-16,3 0 26 15,7-1-12-15,0-1 2 16,7 2 6-16,1-1-18 16,-1-1 18-16,-2 2-28 15,-2-1 29-15,-2 2-20 16,-3-2 19-16,1-3-10 16,-3 2 1-16,2-1 0 0,3-4 14 15,1 0-12-15,4 0-4 16,1 0 20-16,-1 0-34 15,-1 0 30-15,-1 0-28 16,-1 0 25-16,5 0-11 16,-1 0 14-16,5 0-14 15,-1 0 26-15,4 0-26 16,1 0 22-16,0-4-5 16,-2-1-31-16,-2-2 33 15,-2 2-15-15,-3 3-4 16,-4-1 1-16,-4 3 3 15,-3 0 5-15,-4 0-18 16,-1 0 21-16,-2 4-30 0,3-3 28 16,2-1-20-16,5 0 17 15,-1 0-7-15,0 0 11 16,4 0-10-16,-6-1-2 16,2-3 8-16,-2 1-22 15,1 3 24-15,1-1-25 16,-2 1 29-16,0 0-14 15,1-2 2-15,-1 0-1 16,2 2 3-16,-2-2-2 16,0-1-2-16,-2 3 2 15,0-2-14-15,1 2 22 16,-4 0-18-16,1 0 16 0,0 0-7 16,-3 0 2-1,3 0-2-15,0 0 0 0,-1-2 11 16,1 1-27-16,0-1 27 15,0-2-32-15,-2 2 34 16,-2-1-20-16,0 1 14 16,0 1-7-16,1-1 2 15,-2 2 4-15,0-2-12 16,1 0 12-16,2-1-25 16,-4 2 35-16,4-1-32 15,-2 2 27-15,1 0-11 16,1 0 1-16,-1 0-1 15,-2 0 0-15,1 2 10 16,-2 6-22-16,2 0 18 16,-1-2-26-16,1-3 21 0,-4 1-13 15,4-4 20-15,-1 0-8 16,-1 0 0-16,-2 0-1 16,2-4 0-16,-4-1 2 15,3-4-18-15,1 2 15 16,0-1 1-16,0-4-53 15,1-1 41-15,1-1-21 16,-2-1 17-16,0 1 11 16,-5-1-16-16,-3 4 9 15,-2-2-31-15,-2 3 37 16,0 0-11-16,-3 2 17 16,-1 0-5-16,1 1 6 15,-1 0 5-15,2-1 1 0,-1 0-12 16,1-2-12-16,2-3 18 15,-4-6-68-15,-3 1 42 16,-2-3-24-16,0 0 50 16,0-2-9-16,-9 2 9 15,-5-2 9-15,1 2-8 16,2-3-2-16,-2 2 7 16,1-5-14-16,3 3 20 15,1-2-24-15,1 0 24 16,3 2-12-16,1 0 1 15,1 2 7-15,2 1-16 16,0-2 17-16,0 3-23 16,0 0 22-16,-3 4-21 0,3-1 23 15,-2 4-10-15,-2 3 0 16,2-1 9-16,0 6 8 16,2 1-10-16,-3 0 1 15,1 0 6-15,0 0 10 16,-2 1-23-16,-4 0 33 15,-2 1-34-15,-1-2 47 16,-3 0-12-16,-1-1-16 16,-3 1 24-16,-1-1-37 15,0 0 3-15,-6 0 13 16,0 1-14-16,-1-1-8 16,-6 4 47-16,-1-2-27 15,-2 2 11-15,-5 1 14 0,-1 0 3 16,1 0 29-16,0 0-41 15,0 0 54-15,0 0-89 16,0 0 23-16,-3 0-14 16,1 0 23-16,0 0-32 15,-3 0 8-15,1 0-6 16,-3 0 10-16,0 0-26 16,0 0 26-16,-2 0-35 15,0 0 37-15,0 0-30 16,0 0 29-16,-2 0-14 15,4 0 3-15,-2 0 8 16,2-3-22-16,1-2 22 16,-2 0-42-16,-1 1 43 15,0 1-24-15,0 1 24 0,-2 2-19 16,0 0 13-16,-1-3-6 16,1 3 3-16,-2 0 10 15,1-2-26-15,1 0 26 16,2 0-37-16,0 1 39 15,-1-3-30-15,4 1 24 16,-3 3-9-16,3 0 2 16,3-2 6-16,1 2-16 15,2-2 16-15,1-1-36 16,2-4 37-16,-3 2-25 16,-3-2 18-16,-1 1-10 15,-4 4 8-15,2 0 0 16,-3 2 0-16,2 0 10 0,2 0-23 15,3 0 26-15,5-2-39 16,3-1 41-16,0-4-30 16,5 2 24-16,-2-2-9 15,0 2 4-15,-3 5 4 16,-1 0-16-16,1 0 19 16,1 0-35-16,0 0 28 15,4 0-21-15,2 1 26 16,2-1-15-16,6 2 7 15,-2-2-1-15,3 0 7 16,-1 0 5-16,-2 0-24 16,-3 0 24-16,-1 4-42 0,-4 3 44 15,3-2-28 1,1 3 23-16,1-2-9 0,1 2 0 16,0-2 10-16,4-2-20 15,-3 3 29-15,1-4-42 16,4 1 33-16,-1-1-31 15,3-3 39-15,-2 0-24 16,-2 0 12-16,-1 0-6 16,-7-5 3-16,0 0 7 15,0 1-20-15,2 0 20 16,4 1-36-16,3 3 45 16,-3 0-38-16,2 0 32 15,-4 0-13-15,1 11 1 0,2 1-1 16,2-3 0-1,9 3 19-15,7 2-40 0,4 7-108 16,18-5-107-16,0-3-116 16</inkml:trace>
  <inkml:trace contextRef="#ctx0" brushRef="#br0" timeOffset="1315.35">7407 7400 72 0,'0'0'100'0,"0"0"-80"0,0 0-13 0,0 0-1 16,0 0 199-16,0 0 56 15,0 0-85-15,-31-9 31 16,24 4-64-16,1 5-10 16,1-3-59-16,2 1 6 15,3 2-51-15,0-2 31 16,0 2-38-16,0 0 1 15,0 0-17-15,0 2 0 16,0 16-6-16,0 4 1 16,0 10 59-16,0 5-30 0,-4 5 26 15,0 1-34-15,-1 4 61 16,3-5-12-16,0-6-20 16,2-4 12-16,0-6-24 15,0-6 26-15,7-3-56 16,3-8 59-16,6-1-37 15,0-4 37-15,2-1-43 16,2-3 12-16,2 0-11 16,0 0-25-16,-1 0-2 15,-2 0 7-15,2 0-20 16,-3 0 29-16,1 0-30 16,12 0-53-16,-2 0-202 15,-2 0-422-15</inkml:trace>
  <inkml:trace contextRef="#ctx0" brushRef="#br0" timeOffset="1917.28">7962 7824 49 0,'0'0'153'0,"0"0"689"0,0 0-634 16,0 0-41-16,0 0-73 15,0 0-21-15,0 0-41 16,-25 9-12-16,25 14 23 16,0 3-8-16,0 8 48 15,0 7-38-15,0-1 34 16,0 2-54-16,0-3 37 15,0-4-30-15,0-7-16 16,0-6 2-16,0-8-17 16,0-2-2-16,0-6 11 15,0-2-30-15,0-4 17 0,12 0-18 16,-4 0-162-16,1-10-168 0</inkml:trace>
  <inkml:trace contextRef="#ctx0" brushRef="#br0" timeOffset="2413.88">7955 7842 664 0,'0'0'488'0,"0"0"-340"16,0 0-81-16,0 0-21 15,0 0 24-15,0 0-51 16,0 0 23-16,14 119-35 0,1-90-1 16,1-4 8-16,2-5-3 15,-2-6-11-15,-3-8 8 16,1-3 4-16,-1-3-11 16,-3 0-2-16,0-5 17 15,1-13-32-15,-1-2 26 16,0-2-20-16,1-2 16 15,-2 0-6-15,-2 0 6 16,-1 3-6-16,1 6 0 16,-3 4 0-16,3 5-4 0,-3 5 20 15,1 1-12-15,2 0 8 16,1 11 36 0,1 10 3-16,1 5 23 0,-2 2 2 15,1 4-27 1,-5 3 23-16,2-2-49 0,-2-1 50 15,0-4-62-15,-2-5-1 16,3-2 8-16,-3-5-11 16,2-4-7-16,4-2-41 15,2-4-178-15,5-6-183 16,-1 0-860-16</inkml:trace>
  <inkml:trace contextRef="#ctx0" brushRef="#br0" timeOffset="2863.01">8348 8217 77 0,'0'0'140'0,"0"0"637"0,0 0-537 0,0 0-84 0,0 0-35 0,0 0-43 16,0 0-50-16,-9-100-22 15,16 78 11-15,-1-2-34 16,0 0 31-16,4 0-22 15,-3 0 15-15,-1 2-7 16,3-2 0-16,0 3 1 16,0 2-2-16,0 3 2 15,-3 1-11-15,4 5 23 16,-4 3-26-16,-2 0 26 16,3 5 0-16,-2 2 8 0,2 0-8 15,1 0 7-15,-1 7-12 16,2 8 21-16,0 10-20 15,0 4 21-15,-1 8-30 16,2 2 33-16,1 6-21 16,-1-1 28-16,2-2 5 15,1-4-17-15,-1-4 93 16,-1-7-87-16,-3-5 6 16,-3-5-25-16,0-5-30 15,-5-3 34-15,0-7-25 16,0-2 6-16,0 0-72 15,0-2-129-15,0-13-124 16,-2-3-711-16</inkml:trace>
  <inkml:trace contextRef="#ctx0" brushRef="#br0" timeOffset="3037.5">8414 8187 1114 0,'0'0'368'0,"0"0"-68"0,0 0-126 0,0 0-70 0,0 0-52 16,0 0-40-16,0 0-12 15,121 0-17-15,-81 0-78 16,-8 0-218-16,-9 0-357 0</inkml:trace>
  <inkml:trace contextRef="#ctx0" brushRef="#br0" timeOffset="3929.82">8018 7664 98 0,'0'0'101'0,"0"0"-70"0,0 0 557 16,0 0-272-16,0 0-169 0,0 0 3 15,0 0-29-15,-58 0 55 16,58 0-46-16,0 0-2 16,0 0-5-16,0 0-55 15,6 0-34-15,14 0-20 16,9 0-12-16,7 0 17 15,7 0-38-15,3 0 35 16,4 2-16-16,-2 0 11 16,1-2-11-16,1 0-1 15,-6 0-34-15,-4 0 33 16,-4 0-57-16,-7 0 49 16,-5 0-17-16,-6 0 18 15,-7 0 11-15,1 0-2 0,-6 0 7 16,-1 0-1-16,-3 0-12 15,-2 0 16-15,0 0-7 16,0 0 12-16,0 0-30 16,0 0 32-16,0 0-17 15,0 0 7-15,0 2-7 16,0 5 0-16,0 2-27 16,4 1-168-16,0-6-331 0</inkml:trace>
  <inkml:trace contextRef="#ctx0" brushRef="#br1" timeOffset="74150.09">13506 3523 772 0,'0'0'494'0,"0"0"-313"0,0 0-110 16,0 0 514-16,0 0-264 15,0 0-168-15,0-9-37 16,0 0-66-16,0 3 20 16,-2 2-70-16,-10 4-29 15,3 0-319-15,5 0-1442 0</inkml:trace>
  <inkml:trace contextRef="#ctx0" brushRef="#br1" timeOffset="75826.87">14513 3081 758 0,'0'0'244'0,"0"0"-40"0,0 0-34 15,0 0-32-15,0 0 23 16,0 0-54-16,0 0 16 16,-13-43-68-16,13 43 37 15,-2 0-61-15,2 0-2 16,-2 0-29-16,-3 8 0 16,-2 12 3-16,-3 8 14 15,-4 8-34-15,-6 10 34 16,-4 8 2-16,-5 4-18 15,2 3 37-15,0-7-36 16,4-8 29-16,8-7 1 0,1-10-20 16,6-7 5-16,1-8 3 15,5-7-38-15,0-4 42 16,2-3-30-16,0 0 12 16,0 0-12-16,4-29-128 15,9 4-350-15,-1-5-597 0</inkml:trace>
  <inkml:trace contextRef="#ctx0" brushRef="#br1" timeOffset="76121.55">14447 3142 1066 0,'0'0'256'15,"0"0"-82"-15,0 0-81 16,0 0-30-16,0 0-63 16,0 0 70-16,0 0-61 15,80 88 36-15,-56-50-17 16,3 4 25-16,-2 3-6 16,2-4-36-16,-5-5-2 15,-3-3 9-15,-2-7-36 16,-5-6 30-16,0-4-28 15,-7-4 13-15,-3-5 2 0,-2 0-86 16,-2-3-124 0,-12-4-303-16</inkml:trace>
  <inkml:trace contextRef="#ctx0" brushRef="#br1" timeOffset="76307.78">14395 3463 1209 0,'0'0'386'0,"0"0"-191"16,0 0-6-16,0 0-14 15,0 0-88-15,0 0-13 16,0 0-43-16,72 4-11 16,-1-4-20-16,-9 0-109 15,-3 0-542-15</inkml:trace>
  <inkml:trace contextRef="#ctx0" brushRef="#br1" timeOffset="77195.46">15668 3166 755 0,'0'0'323'0,"0"0"-111"0,0 0-9 0,0 0-40 15,0 0-80-15,0 0-45 16,0 0-26-16,-6 0-24 16,6 18 28-16,0 6 23 15,0 6-24-15,0 5 47 16,0 1-30-16,0-3 40 0,0 2-17 15,0-7-49-15,0-6 15 16,0-7-7-16,0-2-12 16,0-5 18-16,0-3-34 15,0-2 28-15,2-3-28 16,0 0 0-16,7 0-170 16,-4-4-137-16,1-7-860 0</inkml:trace>
  <inkml:trace contextRef="#ctx0" brushRef="#br1" timeOffset="77890.09">15646 3212 660 0,'0'0'299'0,"0"0"-80"0,0 0-34 0,0 0-63 15,0 0-32-15,0 0-8 0,0 0-81 16,60-60 2-16,-29 54 18 16,5 4-33-16,2 2 21 15,-5 0-18-15,-4 0 12 16,-8 15-3-16,-8 0 0 16,-9 3 6-16,-4 2-15 15,0 2 26-15,-23 0-17 16,0-3 19-16,-6-2-6 15,4-7-12-15,2-3 37 16,8-6-16-16,4-1 10 16,4 0 4-16,7-1-29 15,0-7-14-15,4-2-10 16,19 1 0-16,6 5-85 16,2 1 30-16,5 3-37 0,1 0 32 15,4 5-14-15,-3 11-12 16,-3 4 19-16,-6 5 13 15,-6 1 71-15,-10 2-9 16,-11 2 9-16,-2 1 31 16,-11 1 83-16,-18-3 3 15,-8-5 23-15,-6-2 43 16,-2-8 7-16,0-6 28 16,3-4-69-16,7-4 14 15,2 0-96-15,8-4 23 16,7-6-55-16,5-2 2 0,8 2-24 15,5 0-7-15,0 4-12 16,27-4-172 0,4 3-334-16,5-4-583 0</inkml:trace>
  <inkml:trace contextRef="#ctx0" brushRef="#br1" timeOffset="78892.98">17286 3154 662 0,'0'0'315'0,"0"0"-130"0,0 0-47 0,0 0-5 16,0 0-50-16,0 0 39 16,0 0-43-16,-4 0 32 15,-5 0-104-15,-2-6 14 16,-5 0-15-16,1 0 17 15,-5 0 14-15,-3 1-28 16,-1 4 13-16,2 1-12 16,-1 0-18-16,3 0 36 0,1 0-39 15,0 0 22-15,4 0-22 16,-1 6 19-16,3 2-8 16,-1 2 5-16,4 1 12 15,-2 4-34-15,3-1 36 16,3 4-32-16,-1 2 38 15,3 2-14-15,1 3-11 16,1 0 35-16,2 3-14 16,0 2-20-16,0 3 44 15,0-1-45-15,0 0 50 16,2 0-20-16,10 3 72 16,5-4-77-16,3-1 25 15,5-2-32-15,2-6 34 0,4-3-9 16,2-6-34-16,1-5-18 15,-1-6 39-15,-4-2-57 16,0 0 48-16,-4-2-42 16,-1-19-7-16,-6 0-155 15,-7-1-433-15</inkml:trace>
  <inkml:trace contextRef="#ctx0" brushRef="#br1" timeOffset="80987.77">15209 3159 498 0,'0'0'208'0,"0"0"-52"0,0 0 16 0,0 0-26 16,0 0-82-16,0 0 47 16,0 0-63-16,2-25 25 15,-2 23-35-15,0 2 15 16,0-2-9-16,0 2-31 15,0 0 5-15,0 0-5 0,0 0-26 16,0 0 30 0,0 0-36-16,0 0 24 0,0 0-13 15,0 0 9-15,0 0-1 16,0 2 6-16,0 8 8 16,0 0-28-16,0 2 30 15,0 2-31-15,-8 2 27 16,-1 0-24-16,-1 0 24 15,0 2-8-15,-2 1-4 16,-1-4 9-16,2-1-21 16,-1-1 33-16,4-4-43 15,-1 0 41-15,3-6-37 16,0 2 33-16,0-2-15 16,-1 1 0-16,1 0 0 0,-2 3 3 15,4-4 16-15,2 1-38 16,0 0 37-16,0-1-45 15,-1 1 41-15,3-2-28 16,-2 1 23-16,2 2-9 16,-2 0 2-16,2 0 9 15,0 0-22-15,0-1 30 16,0 3-41-16,0-1 38 16,0-1-37-16,0-1 32 15,0 1-20-15,0-1 16 16,0-1-7-16,0 2 6 15,2-1 9-15,5 2-30 16,-3 0 32-16,0-1-40 0,4 4 38 16,-2-1-30-16,3 0 24 15,-3 2-9-15,4-2 1 16,1 0 5-16,-3 2-7 16,4-2 14-16,-1 1-26 15,0-2 33-15,1 3-36 16,-2-1 29-16,2 4-13 15,-3-1 1-15,-1 0 16 16,1 0 28-16,1-3-37 16,-4 4 15-16,0-5-11 15,1 1 16-15,-2-4-15 16,0-1-4-16,-1 1 1 16,-4-4 2-16,2 2-8 15,-2-3 2-15,0 0-8 16,0 1 21-16,0-1-38 0,2 0-28 15,0 0-80-15,3 0-219 16</inkml:trace>
  <inkml:trace contextRef="#ctx0" brushRef="#br1" timeOffset="82402.96">16615 3184 228 0,'0'0'235'0,"0"0"-63"0,0 0-23 0,0 0-64 15,0 0-4-15,0 0-55 16,0 0 17-16,-13 0-33 15,11 0 22-15,0 0-9 16,0 0 29-16,0 0 45 16,-4 0-49-16,2 7 22 15,-2 0-47-15,-1 5 36 16,-1 0-59-16,-2 4 25 16,-1 2-24-16,0 1 10 15,0 0-7-15,0 1 3 16,-1-3-13-16,3-1 25 0,1-4-36 15,-1 0 36 1,0-2-21-16,2-2 4 0,3-5 12 16,2 1-4-16,-1-2-1 15,3 0 0-15,0-2 7 16,-2 0-32-16,2 3 35 16,0-1-8-16,0 0 0 15,0 1 7-15,0 0-17 16,0 1 25-16,0 0-14 15,0-2-6-15,0 2 1 16,0-1 6-16,0 4 3 16,0-3-14-16,5 2 56 15,1 0-49-15,1 0 33 0,2 3-16 16,0-1 5 0,-1 4 15-16,6 2-45 0,-1 1 3 15,0 2 16-15,3-5-23 16,0 5 27-16,-1-5-16 15,-2 0-7-15,-1-4 26 16,-1 1-16-16,-5-6-9 16,2 3-4-16,-2-1-49 15,-1 1-231-15</inkml:trace>
  <inkml:trace contextRef="#ctx0" brushRef="#br2" timeOffset="88167.54">14059 4180 182 0,'0'0'232'0,"0"0"-95"0,0 0-86 16,0 0-22-16,0 0-21 15,0 0-8-15,-32-3 12 16,28 3-12-16,2 0 0 0,-2 0 63 16,2 0-1-16,-3 0-7 15,2 0-7-15,-1 0-35 16,2 0 17-16,-3 0-20 16,3 0 15-16,2 0-18 15,-2 0 34-15,0 0 80 16,0 0 146-16,0 0-45 15,-1-4-130-15,-2-2-15 16,3 2-45-16,0 0 66 16,0 4-83-16,-1 0 28 15,3 0-35-15,-2 0 0 16,2 4-8-16,-2 13 0 16,2 8 0-16,0 5 19 15,0 5-41-15,4-2 44 0,3 1-43 16,3 0 33-1,-4-5-24-15,-2-8 20 0,1-3-8 16,-1-4 4-16,-2-6 12 16,-2-3-32-16,3-5-7 15,2 0-1-15,-1-3-147 16,-2-12-157-16,2-1-1054 0</inkml:trace>
  <inkml:trace contextRef="#ctx0" brushRef="#br2" timeOffset="88548.04">14021 4182 753 0,'0'0'259'0,"0"0"-214"0,0 0 43 0,0 0-30 0,0 0 11 15,0 0-60-15,0 0 19 16,17 114-11-16,-3-103-5 15,-3-5-8-15,-1-6 13 16,-2 0 25-16,1 0 9 16,3-12 26-16,-4-5-62 15,1-3 4-15,2 1-11 16,-4 0 3-16,2 2-7 16,-3 3 3-16,-1 4-14 0,0 5 23 15,1 5-34 1,-1 0-7-16,3 7 25 0,1 19 1 15,3 10 50-15,-4 11-27 16,-1 8 22-16,-3 7 15 16,1 0-52-16,2-3-2 15,4-15 13-15,5-9-36 16,15-23 16-16,-4-7-109 16,-4-5-182-16</inkml:trace>
  <inkml:trace contextRef="#ctx0" brushRef="#br2" timeOffset="88931.78">14520 4226 217 0,'0'0'665'0,"0"0"-374"0,0 0-138 0,0 0 29 15,0 0-64-15,0 0-6 16,0 0-57-16,-36-31-6 16,16 31 18-16,-4 4-24 15,0 10 18-15,3 6-47 16,2 0 57-16,3 6-69 0,7 2 40 15,3 4-36 1,6 0 19-16,0-3-9 0,6 1-7 16,13-9 8-16,4-2-4 15,4-6-26-15,2-4-2 16,0-8 14-16,6-1-173 16,-8 0-45-16,-4 0-173 0</inkml:trace>
  <inkml:trace contextRef="#ctx0" brushRef="#br2" timeOffset="89133.75">14397 4421 1166 0,'0'0'310'0,"0"0"-86"16,0 0-91-16,0 0-57 15,0 0-55-15,0 0-21 16,0 0-11-16,127-46-145 16,-96 36-44-16,-6 2-326 0</inkml:trace>
  <inkml:trace contextRef="#ctx0" brushRef="#br2" timeOffset="89545.9">14642 4347 385 0,'0'0'317'15,"0"0"-122"-15,0 0-23 0,0 0-89 16,0 0-4-16,0 104-44 16,0-94-28-16,0-5 22 15,0-5-16-15,0 0 119 16,0-7-100-16,0-9-3 16,0-6-20-16,0-1-18 15,6-1 9-15,-4-1 0 16,-2 6 9-16,2 0 3 15,-2 9-15-15,2 5 14 16,0 5-12-16,3 0 14 16,3 13-26-16,4 11 26 15,3 2-10-15,3 3-2 16,2-4-1-16,-2-4 5 0,0-7 9 16,-3-6-28-16,-1-8 34 15,-5 0 59-15,-3-5 26 16,1-12-25-16,-5-8-30 15,-2-1 10-15,0-2 13 16,0-2-52-16,0 4-16 16,0 2 20-16,0 6-50 15,0 4-27-15,0 4-128 16,10 2-168-16,0 1-506 0</inkml:trace>
  <inkml:trace contextRef="#ctx0" brushRef="#br2" timeOffset="89837.68">14910 4377 514 0,'0'0'264'0,"0"0"19"0,0 0-57 0,0 0-107 16,0 0 19-16,0 0-67 16,0 0 40-16,125 97-67 15,-107-97 52-15,-3 0-43 16,1-7-6-16,-3-9 21 15,-3-5-59-15,-6-4 4 16,-2-5 11-16,-2 0 26 16,-2-2-15-16,-16 0 63 15,-7 4-43-15,-4 4 32 0,0 6-26 16,1 7-39 0,1 10-9-16,5 1 11 0,6 4-48 15,9 11-51-15,7 8-88 16,16-3-196-16,6-6-393 0</inkml:trace>
  <inkml:trace contextRef="#ctx0" brushRef="#br2" timeOffset="90412.86">15215 4361 768 0,'0'0'309'16,"0"0"-102"-16,0 0-25 0,0 0-85 16,0 0-37-1,29 105-33-15,-20-91-19 0,-1-5-16 16,-6-2 26-16,0-6-49 16,-2-1 21-16,0 0 3 15,0 0-19-15,0-9 5 16,-9-9-30-16,0-9 18 15,-2 0 31-15,4-6 2 16,3 1-17-16,-1 2 34 16,5 2 24-16,0 2 4 15,0 6 12-15,12 6-21 16,3 2 28-16,5 4-42 0,3 2-10 16,3 4-24-1,0 2 31-15,3 0-44 0,-2 0 34 16,-4 4-19-16,-5 8 2 15,-9 2 8-15,-9 4 0 16,0 4 0-16,-5-1 26 16,-15 2-25-16,0 0 53 15,-2-4-37-15,2 1 71 16,5-1-48-16,1-2 19 16,5-2-20-16,7-1 18 15,2-1-7-15,0 2-28 16,2-4 27-16,13 1-48 15,3-2 20-15,7-3 7 16,-1-1-53-16,5-5 25 16,18-1-1-16,-7 0-255 0,-5 0-327 0</inkml:trace>
  <inkml:trace contextRef="#ctx0" brushRef="#br2" timeOffset="91243.87">17086 4270 35 0,'0'0'215'0,"0"0"-124"0,0 0-44 15,0 0 18-15,0 0-65 0,0 0-17 16,0 0 16-16,-6-9 1 16,6 7 27-16,0 0 15 15,0 2 59-15,0 0-65 16,0 0 10-16,0 0-44 15,0 0-2-15,0-2-25 16,0 2-100-16,0 0-190 0</inkml:trace>
  <inkml:trace contextRef="#ctx0" brushRef="#br2" timeOffset="91511.36">17086 4270 185 0,'2'-57'497'0,"-2"51"-182"15,0-2-113-15,0 0 20 16,0-1-71-16,0 4 30 16,0-1-38-16,0 3-53 15,0 2 8-15,0 1-86 16,0 0-12-16,0 0-9 16,0 13-6-16,0 7 30 15,0 6-24-15,0 5 16 16,0-1-7-16,0-1 6 15,0-6 7-15,5-5-26 16,-1-4-66-16,6-6 1 16,-4-6-195-16,-2-2-107 0</inkml:trace>
  <inkml:trace contextRef="#ctx0" brushRef="#br2" timeOffset="91943.49">17103 4177 970 0,'0'0'192'15,"0"0"-12"-15,0 0-79 16,0 0 26-16,0 0-89 16,0 0 27-16,23 114-34 15,-7-89-3-15,-1-8 7 16,1-5-34-16,-3-3 19 15,3-9-7-15,-3 0 43 0,1-3-56 16,-1-13 22-16,0-3-8 16,-1-6-8-16,-1 1-6 15,-3 2 16-15,2 2-33 16,-4 4 37-16,-1 4-12 16,-3 6-7-16,0 2 99 15,0 4-73-15,0 0-20 16,6 5 8-16,-2 16-15 15,1 4 47-15,-1 4-38 16,1 5 79-16,0 0-67 16,-1-2 35-16,1-1-36 15,2-8-29-15,-2-7 26 16,-1-4-3-16,10-12-14 16,-3 0-142-16,0 0-345 0</inkml:trace>
  <inkml:trace contextRef="#ctx0" brushRef="#br2" timeOffset="92347.92">17460 4416 580 0,'0'0'499'0,"0"0"-334"0,0 0-56 16,0 0-18-16,16-107-75 15,-7 82-16-15,-3 0 25 16,1 1-39-16,-2 2 34 0,0 4-16 16,-3 3 17-16,0 6 83 15,-2 2 54-15,2 6-66 16,-2 1-44-16,2 0-30 16,2 0-36-16,3 14 24 15,0 6-29-15,2 6 40 16,2 4-17-16,3 1 0 15,-3 2 1-15,-1-3 3 16,0-2 12-16,-4-3-32 16,-3-4 32-16,-3-7 3 15,0 0-18-15,0-4 81 16,-19-2 30-16,-2-1 62 16,-4-3-40-16,-2-2-38 0,2-2-23 15,6 0-71-15,1 0-2 16,11-10-61-16,3-2-125 15,4-3-495-15</inkml:trace>
  <inkml:trace contextRef="#ctx0" brushRef="#br2" timeOffset="92622.86">17653 4223 998 0,'0'0'347'0,"0"0"-154"0,0 0-137 0,0 0 21 0,0 0-10 16,0 0-66-16,26 108 10 15,-10-84 18-15,-1-4-32 16,3-4 15-16,5-7-24 15,-4-6 9-15,3-3-77 16,8-3-67-16,-8-11-135 16,-5-7-567-16</inkml:trace>
  <inkml:trace contextRef="#ctx0" brushRef="#br2" timeOffset="92926.93">17873 4247 362 0,'0'0'567'0,"0"0"-289"15,0 0-115 1,0 0-89-16,0 0 31 0,0 0-69 15,0 0 33-15,-20 86-68 16,20-51 20-16,8 9-11 16,4 0-3-16,1 4-1 15,3 0 7-15,1-4 151 16,-3-6-142-16,-5-6 3 16,-9-7 0-16,0-8-21 15,-4-3 20-15,-19-6 134 16,-4-6-2-16,-6-2 3 15,2 0-25-15,-1-3-75 0,6-14-21 16,4 1-15 0,6 0-39-16,3 2 16 0,6 0-27 15,2 2-150 1,5-4-61-16,0 2-150 0,12 0-766 0</inkml:trace>
  <inkml:trace contextRef="#ctx0" brushRef="#br2" timeOffset="93276.5">17931 4375 1056 0,'0'0'540'16,"0"0"-403"-16,0 0-37 15,0 0 7-15,0 0 7 0,0 0-18 16,-7 110-55-16,23-79 30 15,6-1-71-15,5-9 43 16,9-4-31-16,3-9 19 16,7-8 83-16,-4 0-41 15,0-10-33-15,-9-15-39 16,-8-3-2-16,-12-5 24 16,-10-2-40-16,-3-1 50 15,-12 2-12-15,-14 4 19 16,-5 4 51-16,-4 7-51 15,2 8-10-15,0 5-21 16,2 6 9-16,4 0-36 16,7 2-34-16,9 13-103 15,6-3-346-15,5-5-71 0</inkml:trace>
  <inkml:trace contextRef="#ctx0" brushRef="#br2" timeOffset="93533.74">18330 4257 1315 0,'0'0'340'0,"0"0"-216"16,0 0 75-16,0 0-52 15,0 0-9-15,44 118-52 16,-40-84-28-16,4-4 0 0,-4-6-51 15,1-4 2-15,1-6 24 16,-2-4-38-16,-2-3 25 16,4-5-40-16,-4-2-8 15,2 0-55-15,-2-7-145 16,1-5-410-16</inkml:trace>
  <inkml:trace contextRef="#ctx0" brushRef="#br2" timeOffset="93974.64">18355 4182 871 0,'0'0'376'0,"0"0"-118"0,0 0-99 15,0 0-25-15,0 0-93 16,0 0 1-16,113-18-24 15,-86 18 18-15,-1 11-36 16,-1-1 58-16,-2 2-22 16,-8 0-5-16,-7 4-21 15,-8 2 3-15,0 0-20 16,-2 0 23-16,-15-1 9 16,-6 3-19-16,3-5 53 15,1-1-52-15,3-4 42 16,5-2-16-16,4-4-4 15,5 0 13-15,0 2-41 16,2 0 27-16,0 4-13 0,0 0 31 16,2 3-46-16,13-2 26 15,8 1-12-15,1 0 10 16,6-2-5-16,3-1-18 16,0-5 12-16,1-3 5 15,-1-1-31-15,-6 0 13 16,-5-1-48-16,-7-12-317 15,-8 1-1284-15</inkml:trace>
  <inkml:trace contextRef="#ctx0" brushRef="#br1" timeOffset="102353.19">19136 3305 603 0,'0'0'642'0,"0"0"-373"15,0 0-55-15,0 0 14 16,0 0-62-16,0 0-48 16,-2-55 22-16,2 47-72 0,0 3 41 15,0 0-78-15,0 2 81 16,0 0-88-16,0 3 28 16,0 0-52-16,0 0 19 15,0 0-19-15,0 8 8 16,0 14-23-16,0 4 30 15,8 6-49-15,-2 4 56 16,3 3-44-16,-1-5 44 16,2-2-22-16,-3-4 1 15,-1-6-1-15,-2-4 1 16,-2-7 22-16,-2-2-46 16,3-3 43-16,-3-2-46 15,0-4 43-15,0 0-34 0,0 0-6 16,0 0-53-1,0-2-72-15,0-10-358 0,0-4-131 0</inkml:trace>
  <inkml:trace contextRef="#ctx0" brushRef="#br1" timeOffset="102801.35">19094 3156 821 0,'0'0'327'0,"0"0"-94"0,0 0-35 0,0 0-42 16,0 0-79-16,0 0-32 15,0 0-23-15,38-56-29 16,-15 52 20-16,-1 4-26 16,5 0 7-16,2 0 6 15,2 10 0-15,-2 9 7 16,0 4-19-16,-5 0 12 16,-4 4-26-16,-9-3 12 15,-3 0 13-15,-8-4-2 16,0 1 3-16,-14-2 10 0,-9-2 15 15,-3-3 31 1,-1-4-2-16,3-2 28 0,1-7-56 16,8-1 52-16,1 0-77 15,8 0 9-15,6 0-10 16,0-6-128-16,10-3-382 0</inkml:trace>
  <inkml:trace contextRef="#ctx0" brushRef="#br1" timeOffset="103032.42">19536 3217 841 0,'0'0'577'0,"0"0"-436"16,0 0-67-16,0 0-39 15,0 0 76-15,0 0-111 16,0 0 20-16,29 114-7 16,-24-85-5-16,-3 2-8 15,4-1-29-15,1-9-119 16,-1-7-173-16</inkml:trace>
  <inkml:trace contextRef="#ctx0" brushRef="#br1" timeOffset="103249.38">19723 3217 639 0,'0'0'289'0,"0"0"-55"15,0 0-76-15,0 0-140 16,18 109 16-16,-7-80-28 15,-2-3-12-15,-3 2-75 16,-1-10-114-16,-5-4-344 0</inkml:trace>
  <inkml:trace contextRef="#ctx0" brushRef="#br1" timeOffset="103539.77">19719 3224 582 0,'0'0'251'0,"0"0"31"15,0 0-120-15,0 0-35 16,0 0-111-16,0 0-11 16,113-53-5-16,-86 67-2 15,0 11-56-15,-3 5-90 16,-1 5-118-16,-8 4-7 16,-3-1 172-16,-8-1 72 15,-4-5 29-15,0-2 132 16,-16-6 99-16,-9-4 43 15,-4-4-40-15,2-7 17 0,-1-4-59 16,4-5-8 0,3 0-115-16,6 0 11 0,3 0-79 15,8-4-2-15,4-4-60 16,0 2-176-16,13-1-593 0</inkml:trace>
  <inkml:trace contextRef="#ctx0" brushRef="#br1" timeOffset="103866.76">20260 3244 1144 0,'0'0'393'0,"0"0"-84"0,0 0-41 16,0 0-39-16,0 0-126 15,0 0-2-15,0 0-91 16,-75-60-4-16,62 70 15 16,-1 13-17-16,3 4-2 15,3 9 11-15,6 3 9 16,2 2-10-16,0-1-24 16,21-1 38-16,1-5-43 15,5-7 17-15,2-4 0 16,0-9-120-16,7-10-51 15,-9-4-165-15,-6 0-310 0</inkml:trace>
  <inkml:trace contextRef="#ctx0" brushRef="#br1" timeOffset="104042.69">20153 3350 1239 0,'0'0'392'16,"0"0"-130"-16,0 0-40 16,0 0-162-16,0 0-38 15,0 0-22-15,132-5-97 16,-79-2-202-16,-9 2-107 16,-5 0-474-16</inkml:trace>
  <inkml:trace contextRef="#ctx0" brushRef="#br1" timeOffset="104435.34">20561 3391 211 0,'0'0'277'16,"0"0"-25"-16,0 0-21 15,0 0-73-15,0 0-77 16,0 0-10-16,0 0-4 16,-58 58 71-16,54-66-96 15,1-10 33-15,3-2-59 16,0-4 37-16,0-5-21 15,0 3 26-15,5 4 12 16,0 2-32-16,-1 11 31 0,3 4-50 16,1 5-13-1,4 0 12-15,5 20-36 0,2 6 26 16,0 5-20-16,4 1-22 16,-1-2-42-16,7-5 19 15,5-4 57-15,1-9 26 16,-2-6-24-16,-6-6 30 15,-4 0-20-15,-6-15-2 16,-5-9-10-16,-8-3 51 16,-2-7 20-16,-2 0-13 15,0-2 23-15,0 1-80 16,-8 7 24-16,-4 7-25 0,1 6-68 16,2 7-204-1,4 5-348-15</inkml:trace>
  <inkml:trace contextRef="#ctx0" brushRef="#br1" timeOffset="104875.46">21254 3481 1328 0,'0'0'345'0,"0"0"-75"0,0 0-54 0,0 0-37 0,0 0-78 16,0 0-66-1,0 0-2-15,34 10-20 0,-34-10-26 16,0-8-76-16,0-10-294 16,0 0-901-16</inkml:trace>
  <inkml:trace contextRef="#ctx0" brushRef="#br1" timeOffset="105030.67">21235 3301 709 0,'0'0'1128'0,"0"0"-598"16,0 0-238-16,0 0-43 0,0 0-179 16,0 0-70-1,0 0-15-15,13-23-200 16,-9 20-764-16</inkml:trace>
  <inkml:trace contextRef="#ctx0" brushRef="#br1" timeOffset="106079.74">21747 2747 363 0,'0'0'698'0,"0"0"-481"0,0 0-5 16,0 0-30-16,0 0-10 15,0 0-6-15,0 0-36 16,-9-28-7-16,9 28-60 16,0 0 35-16,0 0-92 15,0 0-12-15,0 7 23 16,0 14-17-16,0 3 7 15,0 4-7-15,4 3 17 0,1-6-4 16,2-1-26-16,-2-3 44 16,-1-5-52-16,0-5 39 15,-4-4-36-15,2-3 36 16,-2-3-16-16,0-1 5 16,2 0-7-16,1 0-62 15,1 0-149-15,-1 0-80 16,-1-1-428-16</inkml:trace>
  <inkml:trace contextRef="#ctx0" brushRef="#br1" timeOffset="106814.2">21756 2682 378 0,'0'0'219'0,"0"0"-31"0,0 0 32 15,0 0-45-15,0 0-39 16,0 0 12-16,0 0-30 0,-2-15 39 16,2 11-80-16,0 0 43 15,0 0-56-15,0-3 32 16,2 2-59-16,13 1-30 16,6-3 12-16,6 6-8 15,4-1-22-15,2 2 22 16,-2 0-45-16,1 0 41 15,-10 2-14-15,-7 8-18 16,-10 2 25-16,-5 2-8 16,0 4 8-16,-20 0-11 15,-5-2 30-15,-1-2-38 16,1-2 53-16,5-5-42 16,4-2 21-16,8-3 8 0,3-2-11 15,2 0 27 1,3 0-6-16,0 0-31 0,10 0-22 15,12 0-97-15,4 0 67 16,9 4-93-16,0 4 20 16,1 5-20-16,1 4 68 15,-1 3-17-15,-7 1-14 16,-9 5 76-16,-9-5 28 16,-11 2 4-16,0-4 35 15,-15-2 138-15,-12-6-2 16,-6 0 35-16,-5-7-25 15,-3-3 28-15,4-1-19 16,1 0-64-16,5-8 1 0,8-3-87 16,5-1 17-1,7 3-35-15,5 1-31 0,4 7 32 16,2 1-46-16,8 0-38 16,17 0-284-16,2 0-258 0</inkml:trace>
  <inkml:trace contextRef="#ctx0" brushRef="#br1" timeOffset="107314.93">22382 2651 666 0,'0'0'411'0,"0"0"-130"0,0 0-53 16,0 0-26-16,0 0-110 16,0 0-38-16,0 0-41 0,10-5-19 15,-6 5 33-15,0 11-14 16,1 5-13-16,-1 2 56 16,-2 4-6-16,0 3-10 15,4 4 10-15,-4 0-37 16,0-2 45-16,-2-1-58 15,0-4 63-15,2-2-63 16,-2-4 35-16,0-2-34 16,0-1 30-16,0-6-17 15,0 1-7-15,0-4-14 16,0 1 26-16,0-4-44 16,0-1 10-16,0 0-52 15,4 0-163-15,3-11-364 0</inkml:trace>
  <inkml:trace contextRef="#ctx0" brushRef="#br1" timeOffset="107563.98">22309 2805 992 0,'0'0'617'0,"0"0"-349"16,0 0 1-16,0 0-39 16,0 0-127-16,0 0-43 0,0 0-59 15,67-9 22 1,-30 6-23-16,6 3-13 0,15 0-191 16,-14 0-146-16,-4 0-311 15</inkml:trace>
  <inkml:trace contextRef="#ctx0" brushRef="#br1" timeOffset="108033.84">23051 2726 1011 0,'0'0'335'0,"0"0"-18"16,0 0-114-16,0 0-66 16,0 0-28-16,0 0-64 15,0 0 65-15,-63-75-48 16,37 72 45-16,0 3-66 16,-5 0 25-16,-2 11-43 0,5 15 50 15,1 6-1-15,7 10-50 16,7 6 7-16,8 2-16 15,5-4-16-15,7-1 31 16,20-9-50-16,11-8 44 16,6-6-40-16,3-10 18 15,16-12-183-15,-12 0-308 16,-11 0-1095-16</inkml:trace>
  <inkml:trace contextRef="#ctx0" brushRef="#br1" timeOffset="108511.03">22060 3224 910 0,'0'0'639'0,"0"0"-406"0,0 0 57 0,0 0-37 16,0 0-135-16,0 0 3 15,0 0-77-15,-43-2 70 16,43 2-81-16,0 0 82 16,26-2-76-16,17 2 66 15,22 0-67-15,31 0-24 16,33 0-2-16,-5 0 3 16,-8-3-30-16,-18 3-36 15,-26 0 35-15,4-3-140 16,-2 3 49-16,-19 0-24 15,-15 0 84-15,-13 0-27 0,-14 3-67 16,-11 4-66 0,-2-1-66-16,0-4-209 0</inkml:trace>
  <inkml:trace contextRef="#ctx0" brushRef="#br1" timeOffset="109411.81">22541 3587 403 0,'0'0'271'0,"0"0"-112"0,0 0 13 16,0 0-58-16,0 0 4 15,0 0-24-15,0 0 35 16,0 22 80-16,0-22-20 16,0 0 39-16,0 0-132 0,0-4 12 15,0-9-95-15,0 2 46 16,0-3-51-16,0-2 42 16,4-1-27-16,1 4 9 15,1-1 38-15,3 2-57 16,1 2-7-16,0 0 29 15,3 2-58-15,1 3 37 16,-1-1-28-16,3 5 11 16,-1 1 3-16,1 0 0 15,-1 0-26-15,-1 10 9 16,-1 6-69-16,-1 3 65 16,-3 2-72-16,-3-1 66 0,-4-2-56 15,1-2 51 1,-3-2-14-16,0-2 9 0,0-1 12 15,-5-5-33 1,-6 1 57-16,-3-1-5 0,2 1-21 16,-7-2 46-16,2 2-30 15,-1 2 22-15,3 2 18 16,-1 0-4-16,1 4-25 16,3 1 0-16,-1-1 25 15,1 1-48-15,3 0 45 16,1 0-44-16,-1-2 38 15,4-1-26-15,3-3 20 16,0-2-10-16,2-3 19 0,0 0-10 16,0-1-5-1,0-4 7-15,11 0 67 0,4 0-72 16,4 0 20-16,0 0-12 16,4 0 3-16,1 0-8 15,-1 0 13-15,1 0 32 16,-2 0-31-16,-4 0 47 15,-5 0-63-15,-3 0 66 16,-4 0-65-16,-3 0-16 16,-1 0 23-16,0 0-30 15,0 3 12-15,2-3-204 16,1 0-138-16,-1 0-1186 0</inkml:trace>
  <inkml:trace contextRef="#ctx0" brushRef="#br1" timeOffset="109840.41">23636 3663 1092 0,'0'0'895'0,"0"0"-387"0,0 0-228 0,0 0-2 16,0 0-193-16,0 0-22 15,0 0-37-15,-3 0-52 0,3 0-71 16,-3 0-378-1,1 0-1163-15</inkml:trace>
  <inkml:trace contextRef="#ctx0" brushRef="#br1" timeOffset="111212.45">13816 5349 720 0,'0'0'108'0,"0"0"-27"0,0 0-14 16,0 0 308-16,0 0-124 15,0 0-89-15,0 0-39 16,-18 11-100-16,18-1-23 15,0 8 40-15,0 10-40 16,0 9 1-16,0 9 20 16,9 3-20-16,0 2 12 15,-1-4-5-15,4-4 6 16,-3-11-28-16,1-8 31 16,0-8-46-16,-3-4-3 15,1-10-94-15,-3-2-207 0,-3 0-648 16</inkml:trace>
  <inkml:trace contextRef="#ctx0" brushRef="#br1" timeOffset="111591.4">13824 5432 872 0,'0'0'289'16,"0"0"-121"-16,0 0-20 16,0 0 20-16,0 0-133 0,0 0-35 15,0 0 30-15,112-26-55 16,-83 56 25-16,0 6-1 16,-2 6-86-16,-2 6 53 15,-6 3 18-15,-5-1-14 16,-10-4 30-16,-4-5 0 15,0-4 13-15,-10-7 21 16,-9-8 66-16,-1-7 21 16,-2-8 70-16,0-5 35 15,-3-2-28-15,3 0-39 16,2-12-91-16,2-2-6 16,5 2-49-16,3 3 8 0,6 2-6 15,4 1-30-15,2 2-119 16,16 1-190-16,3 0-354 15</inkml:trace>
  <inkml:trace contextRef="#ctx0" brushRef="#br1" timeOffset="112140.42">14133 5842 811 0,'0'0'489'0,"0"0"-298"16,0 0-7-16,0 0-78 0,0 0-68 16,0 0-16-16,0 0-7 15,48-89-30-15,-46 60 1 16,3 0 8-16,-3-5-2 16,1 0 1-16,-3 2 14 15,0 3-7-15,2 8 21 16,-2 4-20-16,0 7 30 15,2 5-30-15,0 5 24 16,1 0-15-16,3 0-20 16,3 17 16-16,2 10-6 15,5 7 1-15,0 4-1 16,3 1 0-16,1 4 22 16,1-5-46-16,-2-6-6 15,-3-4 29-15,-3-6-62 16,-3-8 61-16,-6-5-28 0,-4-2 24 15,0-7-6-15,-4 0 12 16,-16 0-15-16,-5 0 33 16,-4 0 14-16,0-7-14 15,-2 2-33-15,2 1 38 16,4 1-18-16,8 3 2 16,3 0 21-16,7 0 25 15,5 0-34-15,0 0 58 16,2 0-60-16,0 0 73 15,0 0-60-15,16 0 32 16,3 0-50-16,10 0 19 16,17-3-31-16,-7-5-239 0,-5 0-312 15</inkml:trace>
  <inkml:trace contextRef="#ctx0" brushRef="#br1" timeOffset="112363.52">14518 5494 1318 0,'0'0'487'0,"0"0"-245"0,0 0-138 0,0 0-86 16,0 0 4-16,0 0-35 15,27 116 36-15,-17-72-46 0,0-1 43 16,-4-5-40-1,3-6-54-15,1-8-84 0,-4-10-60 16,1-8-163-16</inkml:trace>
  <inkml:trace contextRef="#ctx0" brushRef="#br1" timeOffset="112824.25">14418 5664 1030 0,'0'0'502'0,"0"0"-273"16,0 0-10-16,0 0-76 15,0 0-117-15,0 0-20 16,0 0 29-16,104-30-54 0,-77 25 33 16,0 0-28-16,-5 3 26 15,-1 2-12-15,-4 0 0 16,-3 0 9-16,1 7-24 15,-4 10 31-15,3 3-47 16,-1 5 45-16,1-1-38 16,1-1 45-16,1 0-23 15,3-7 4-15,4-2-2 16,-1-6 0-16,3-6-19 16,0-2 10-16,-4 0-47 15,-2-14 54-15,-4-6-48 16,-1-9 49-16,-6 0-12 15,-8-7 13-15,0-1 64 16,-4 0 26-16,-19 0 68 16,-4 7-26-16,-6 9 32 0,-2 6-139 15,-1 9 24-15,5 6-34 16,2 0-22-16,8 12 7 16,15 14-122-16,6-2-147 15,0-5-286-15</inkml:trace>
  <inkml:trace contextRef="#ctx0" brushRef="#br1" timeOffset="113130.58">15134 5380 1159 0,'0'0'504'0,"0"0"-304"0,0 0-10 0,0 0-122 0,0 0-17 0,0 0-30 16,0 0-36-16,-68 82 37 15,84-44-16-15,1 4-6 16,2 2 8-16,-1 1-16 16,-3-5 11-16,-1-7-26 15,-5-4 30-15,-5-7-34 16,-2-7 49-16,-2-4-29 15,0-3 14-15,0-4 17 16,-9-4 3-16,0 0-27 0,4-4-135 16,5-8-477-16</inkml:trace>
  <inkml:trace contextRef="#ctx0" brushRef="#br1" timeOffset="113301.28">15504 5801 1407 0,'0'0'567'15,"0"0"-329"-15,0 0-16 16,0 0-145-16,0 0-77 16,0 0-111-16,0 0-716 0</inkml:trace>
  <inkml:trace contextRef="#ctx0" brushRef="#br1" timeOffset="113472.66">15452 5595 1874 0,'0'0'725'0,"0"0"-448"16,0 0-50-16,0 0-167 15,0 0-37-15,0 0-23 16,0 0-166-16,-2 11-606 0</inkml:trace>
  <inkml:trace contextRef="#ctx0" brushRef="#br1" timeOffset="130694.46">16391 5534 217 0,'0'0'157'0,"0"0"-108"0,0 0 250 0,0 0 5 16,0 0-79-16,-3 8-114 16,3-5 40-16,0-3-74 15,0 1 31-15,0-1-29 0,0 2-47 16,0 0-4-16,0 2-11 15,0 1-34-15,0 5 15 16,-4 7-20-16,-2 7 43 16,-4 7-28-16,-1 3 14 15,-3 2-3-15,3 2 11 16,-1-5-2-16,-2 4-4 16,1-2-2-16,1-3 37 15,1-2-28-15,3-5 12 16,-2-3-27-16,3-4 49 15,3-4-13-15,2-5-18 16,0-4 39-16,2-3-48 16,0 1 43-16,0-3-39 0,0 0 37 15,0 0-49 1,0 0 41-16,0 0-43 0,0 0 17 16,0 0-17-16,0-10-26 15,8-4-212-15,4-5-392 0</inkml:trace>
  <inkml:trace contextRef="#ctx0" brushRef="#br1" timeOffset="131324.35">16464 5552 227 0,'0'0'542'0,"0"0"-362"0,0 0 34 15,0 0-86-15,0 0 5 0,0 0-70 16,0 0 30-16,7 0-35 16,-3 0-29-16,1 5 15 15,1 2-44-15,1 5 41 16,4 4-34-16,-2 9 47 15,2 4-44-15,1 7 30 16,-4 4-32-16,1 3 45 16,1 1-1-16,-2 1-38 15,1 1 58-15,3-7-72 16,-4-3 78-16,3-5-68 16,-1-5 43-16,-2-6-42 15,-3-5 31-15,-1-3-18 16,0-1-9-16,-2-5 7 0,-2-3-7 15,2-1-30-15,-2-2 46 16,0 0-47-16,0 0 38 16,0 0-35-16,0 0 31 15,0 0-5-15,0 0-13 16,0-9-76-16,0-9-180 16,0-1-332-16</inkml:trace>
  <inkml:trace contextRef="#ctx0" brushRef="#br1" timeOffset="131574.14">16337 5925 1000 0,'0'0'334'0,"0"0"-58"0,0 0-67 0,0 0-63 0,0 0-42 15,0 0-86-15,0 0 2 16,29 4 4-16,2-4-23 16,9 3-1-16,7-3-36 15,18 0-165-15,-10 0-136 0,-5 0-622 16</inkml:trace>
  <inkml:trace contextRef="#ctx0" brushRef="#br1" timeOffset="132121.45">17059 5697 401 0,'0'0'400'0,"0"0"101"0,0 0-314 15,0 0 11-15,0 0-80 0,0 0-55 16,0 0-37-1,-2 27-5-15,2-10-33 0,0 7 30 16,0 7 14 0,0 4-20-16,0 9 17 0,0 1-23 15,0 1 46-15,0-5-24 16,0-7-28-16,0-8 9 16,0-7 11-16,0-9-39 15,0-2 53-15,2-6-50 16,0 0 32-16,-2-2-13 15,5 0-3-15,-5-11-104 16,0-4-202-16,0-3-589 0</inkml:trace>
  <inkml:trace contextRef="#ctx0" brushRef="#br1" timeOffset="132319.95">16889 5955 582 0,'0'0'797'0,"0"0"-520"16,0 0-24-16,0 0-86 16,0 0-43-16,0 0-44 15,0 0-70-15,52 6-6 16,-19-6 27-16,3 0-62 16,5 0 25-16,11 0-135 15,-9-6-180-15,-7-5-288 0</inkml:trace>
  <inkml:trace contextRef="#ctx0" brushRef="#br1" timeOffset="132657.28">17423 5703 593 0,'0'0'795'0,"0"0"-501"16,0 0-62-16,0 0 9 15,0 0-129-15,0 0-38 16,0 0-74-16,0 8-7 16,0 14 5-16,10 6 2 0,2 7 17 15,-3 0-3-15,-1-1-28 16,2-2 37-16,-1-4-55 15,-3-4 54-15,1-6-44 16,-3-4 41-16,1-5-43 16,0-6 8-16,-3-1-157 15,-2-2-108-15,0-5-197 16,0-10-587-16</inkml:trace>
  <inkml:trace contextRef="#ctx0" brushRef="#br1" timeOffset="133256.66">17431 5726 537 0,'0'0'652'16,"0"0"-451"-16,0 0-10 15,0 0-75-15,0 0 16 16,0 0-111-16,0 0 7 15,101-99-19-15,-75 96 1 16,3 3-2-16,-2 0 6 16,-2 15-28-16,-3 5 33 15,-7 1-52-15,-3 3 48 16,-12 1-38-16,0 1 42 16,-2-2-19-16,-16 0 1 15,-5-2 0-15,6-5 5 0,1-5 15 16,7-5-42-16,5-5 42 15,2-2-23-15,2 0 18 16,0-4-32-16,0-6 13 16,0-2 2-16,11 3-33 15,5 0-64-15,1 6 36 16,1 0-61-16,2 3 66 16,2 0-25-16,5 10 81 15,2 6-36-15,2 4 37 16,3 2 10-16,-3 4 0 15,-4 2 2-15,-3 0 1 16,-9-1-22-16,-7 0 27 16,-8-3 25-16,0-1-17 15,-18-3 72-15,-11-3 10 0,-5-2 29 16,-1-6-22-16,-1-1-25 16,2-5 68-16,5-3-51 15,5 0 25-15,4 0-132 16,7 0 37-16,1-4-16 15,6 2-31-15,3 0 24 16,3-1-27-16,0-9 13 16,13-2-298-16,6 1-333 0</inkml:trace>
  <inkml:trace contextRef="#ctx0" brushRef="#br1" timeOffset="133571.46">18191 5620 426 0,'0'0'909'0,"0"0"-630"0,0 0-95 16,0 0-11-16,0 0-103 15,0 0-70-15,0 0 12 16,36 69 4-16,-27-29-32 16,0 4 42-16,-5 4-49 0,1 0 38 15,-3-1-30-15,3-5-3 16,-1-12-15-16,3-9 20 16,2-9-90-16,2-12-10 15,-4 0-104-15,-3-12-54 0</inkml:trace>
  <inkml:trace contextRef="#ctx0" brushRef="#br1" timeOffset="133776.76">18129 5854 312 0,'0'0'958'0,"0"0"-396"0,0 0-415 15,0 0 7 1,0 0-116-16,0 0-7 0,0 0-15 16,125 0-32-16,-69-5-65 15,-11-2-228-15,-3 0-424 0</inkml:trace>
  <inkml:trace contextRef="#ctx0" brushRef="#br1" timeOffset="134273.65">19107 5704 214 0,'0'0'128'0,"0"0"-70"16,0 0-11-16,0 0 511 16,0 0-344-16,-120 0-4 15,98-4-30-15,-2 4-41 0,1 0-3 16,1 0-73-1,0 0 27-15,-1 7-60 16,1 7 76-16,2 8-83 16,2 5 65-16,3 4-63 0,1 7 41 15,6 2-23-15,5 4-31 16,3 0 34-16,0-4-46 16,16-1 41-16,8-7-15 15,5-6-17-15,7-5 8 16,-1-6-7-16,6-3-9 15,-1-7 14-15,0-3 0 16,-2-2 3-16,0 0-36 16,0-3-50-16,4-25-76 15,-8 1-400-15,-5 5-779 0</inkml:trace>
  <inkml:trace contextRef="#ctx0" brushRef="#br1" timeOffset="134830.32">19524 6079 371 0,'0'0'766'0,"0"0"-166"0,0 0-376 15,0 0 8-15,0 0-100 16,0 0-19-16,0 0-94 16,56 18 27-16,-33-14-19 15,2 1-15-15,-4-1-24 0,4-1 44 16,-3 2-67-1,-1-1 59-15,-2-1-51 0,2 0 52 16,-4-1-25-16,-1-2 0 16,-1 0 0-16,1 0 0 15,-3 0-6-15,1 0-8 16,-1 0-103-16,-3 0 71 16,-2 0-115-16,-6-2 40 15,-2 2-80-15,0-4-15 16,0 2-131-16,-6 0-6 0</inkml:trace>
  <inkml:trace contextRef="#ctx0" brushRef="#br1" timeOffset="135219.25">19547 5934 371 0,'0'0'84'0,"0"0"636"16,0 0-233-16,0 0-286 0,0 0 60 15,0 0-72-15,0 0 7 16,-14 19-83-16,19-19 21 16,6 0-85-16,7 0-41 15,2 0-2-15,5 0 19 16,-1 0-50-16,3 0 46 16,-2 0-57-16,-1 0 33 15,-4-4-49-15,-4 2-91 16,-5-6-55-16,-5 1-145 15,-1 0-477-15</inkml:trace>
  <inkml:trace contextRef="#ctx0" brushRef="#br1" timeOffset="136966.17">20432 5777 312 0,'0'0'87'0,"0"0"-40"0,0 0-46 0,0 0 368 16,0 0-58-16,0 0-131 16,0 0-12-16,0 32-87 15,0-32 21-15,0 0-101 16,0 0 43-16,0 0-35 16,0 0-15-16,0-4 20 15,-2-2-14-15,2-4 6 16,0 0 10-16,-2 1-32 0,2-3 34 15,0 3-49-15,0-2 49 16,0 2-36-16,0-1 34 16,0 0-16-16,0 0 1 15,0 2-1-15,0-1 3 16,0 4 16-16,0 1-38 16,0 2 39-16,0-3-43 15,2 3 36-15,2 1-26 16,2-1 21-16,0 2-8 15,0-2 8-15,1 2 8 16,-1 0-32-16,1 0 35 16,4 0-47-16,0 0 29 15,1 4-18-15,3 8 24 0,-2 2-7 16,3 0 0 0,2 0 0-16,0 0 2 0,0 0 15 15,-1-1-34 1,-1 2 33-16,-3-4-50 0,-1 4 41 15,-6-3-15-15,-1 0-4 16,-5-2 12-16,0-1 0 16,0-2 10-16,0-2-24 15,0-2 33-15,0 1-49 16,0 0 51-16,-5-2-44 16,-1 2 39-16,2 0-24 15,-4 0 14-15,2 3-6 16,-3-2 0-16,-1 1 18 15,4 0-36-15,-3 3 36 16,3-4-46-16,-1 1 44 0,0 0-32 16,3 0 26-16,-3 3-10 15,1-2 0-15,1 3 7 16,0 0-14-16,1 2 28 16,-1 0-43-16,3 2 38 15,2-3-37-15,0 1 36 16,0-5-30-16,0 2 24 15,0-2-9-15,0-2 4 16,0-1 14-16,0-2-36 16,0-1 39-16,0-1-52 0,0 0 59 15,0 0-30 1,0 0 4-16,0 0 50 0,0 0-21 16,2 0-25-16,3 0 32 15,-1 0-36-15,6 0 23 16,-2 0-5-16,3 5 43 15,3 2-46-15,1 1 42 16,1 1-22-16,-1-1 26 16,1-2 14-16,-1-3-28 15,-1-3-2-15,1 0-38 16,-3 0-9-16,-1 0 31 16,-2 0-53-16,-2 0 44 15,0 0-44-15,6-12 12 16,0-5-222-16,-4-3-352 0</inkml:trace>
  <inkml:trace contextRef="#ctx0" brushRef="#br1" timeOffset="137905.91">20905 5673 46 0,'0'0'217'0,"0"0"-158"0,0 0-10 16,0 0-40-16,0 0 10 15,0 0-18-15,0 0 9 16,0 2 117-16,0 1 38 16,0 1-18-16,0-1-37 15,-2 1 14-15,0-2-92 16,-2-1 23-16,2 4-20 15,-2-2 44-15,2 1-34 16,-3 1-4-16,3-2 24 16,0 2-36-16,0-1 28 15,0 1-57-15,2 4 74 16,-2-1-46-16,2 2 36 16,0 2-32-16,0-2 31 0,0 2-21 15,0 0-21 1,8-2 32-16,5 0-52 0,1-1 3 15,3 0 32-15,4 1-53 16,-3-3 33-16,4 0-28 16,-2-3 24-16,-2 0-11 15,2-4 7-15,-4 0 9 16,-1 0-34-16,-1 0 37 16,-1 0-45-16,-1-6 44 15,-4-3-38-15,1-3 35 16,-3 3-16-16,2-3 1 15,-4 0-1-15,-2-1 0 16,-2-2 15-16,0 4-33 16,0-4 31-16,0 1-39 15,0-3 40-15,0 2-28 0,0-3 21 16,-6 2-7-16,-4-2 10 16,1 3 5-16,3 2-30 15,-6 2 34-15,1 3-49 16,-2 2 43-16,-3 2-32 15,1 3 28-15,-3 1-9 16,0 0 0-16,1 0-8 16,0 0-52-16,2 4-115 15,1 3-12-15,4 0-142 16,3-6-726-16</inkml:trace>
  <inkml:trace contextRef="#ctx0" brushRef="#br1" timeOffset="138715.15">21049 5854 52 0,'0'0'202'0,"0"0"-84"0,0 0-67 0,0 0-38 0,0 0 157 0,0 0-18 16,0 0 47-16,-33 62-59 15,28-53-15-15,1 1-73 16,0 1 16-16,-1-2-29 16,3 6-4-16,2-4 16 15,0 3-37-15,0 2 30 16,0 1-43-16,0-2 58 16,0 2-53-16,7-2-2 15,4 2 9-15,0-3-7 0,0 0 4 16,0-1-4-16,3-1-12 15,-1-1 27-15,1-3-43 16,-1-1 39-16,3-4-40 16,-1 1 23-16,-1-2-7 15,1 0-31-15,-4-2 7 16,0 0 31-16,0 0-14 16,1 0 1-16,-3 0 26 15,1-11-34-15,4-1 36 16,-3 1-30-16,0-1 30 15,-2 0-15-15,0-1 5 16,-5 1-4-16,1 0-2 16,-3 3 17-16,-2-3-35 15,0-2 36-15,0 0-34 16,0-3 30-16,0 2-26 0,0-1 26 16,-4 1-9-16,-3 1 31 15,3 4-35-15,-3 0 32 16,-2 3-26-16,2 0 19 15,-4 1-5-15,2 1-1 16,-2-2-18-16,0 1 42 16,-1 0-24-16,2 2-17 15,-3 2 15-15,-3 0-1 16,1 2-32-16,-6 0 38 16,3 0-45-16,-2 2 24 15,-4 7-2-15,6 3-144 16,5-4-193-16</inkml:trace>
  <inkml:trace contextRef="#ctx0" brushRef="#br1" timeOffset="159578.34">15809 6766 487 0,'0'0'228'0,"0"0"-186"0,0 0 22 16,0 0-43-16,0 0 96 15,-14 0 141-15,12 0-89 16,0 0-28-16,2 0-51 16,-3 0-4-16,3 0-64 0,-2 0 66 15,0 0-73 1,-2 0 53-16,2-2-54 0,2-3 24 16,0 0-21-16,0-2-9 15,0 0-3-15,0-2 9 16,4 3-28-16,9 1 23 15,7-2-37-15,3 5 39 16,2 2-22-16,-2 0 10 16,4 0 1-16,-2 6 0 15,-5 8 13-15,-5 0-26 16,-5 2 22-16,-8 1-36 16,-2 1 29-16,0-2-20 0,-9 0 34 15,-7-2-16 1,0-4 6-16,-1-2-5 15,3-3 15-15,3-2-4 0,7-1-24 16,0-2 34-16,2 0-32 16,2 0 29-16,0 0-38 15,0 0 10-15,0 0-20 16,13 0-24-16,2 0-14 16,5 2 35-16,0 6-41 15,3 2 73-15,1 4-42 16,-2 3 32-16,-3 3 1 15,-4 4 2-15,-9 1 7 16,-6-1 0-16,0 0 1 16,-4 2 14-16,-19-4 11 15,0 0-16-15,-2-3 73 0,0-5-68 16,3-2 17 0,4-4-25-16,4-5-14 0,4 6-10 15,1-5-192-15,1 0-390 0</inkml:trace>
  <inkml:trace contextRef="#ctx0" brushRef="#br1" timeOffset="159913">15840 7307 1028 0,'0'0'269'0,"0"0"-111"0,0 0-107 0,0 0 6 0,0 0-8 15,0 0 31-15,0 0-23 16,56 92 19-16,-29-68-13 16,1 2-54-16,1-1 33 15,0-4-34-15,0 0 79 16,-2-4-68-16,-5-4 38 15,-3-3-56-15,-6-5 33 16,-7-1-22-16,-2-4-12 16,-2 0 19-16,2 0-10 15,-2 0-18-15,0-8-126 16,-2-3-232-16</inkml:trace>
  <inkml:trace contextRef="#ctx0" brushRef="#br1" timeOffset="160496.24">16364 6715 147 0,'0'0'358'0,"0"0"-176"0,0 0-71 0,0 0 71 0,0 0-26 15,0 0-44-15,0 0-20 16,0 55-44-16,0-27 32 15,-5 10-48-15,-3 9 47 16,-4 11-47-16,-3 12 52 16,-1 7-20-16,1 3 34 15,-4-5-14-15,7-7-42 16,0-12 28-16,3-12-39 16,5-11 49-16,2-7-79 15,-1-11 38-15,3-5-30 16,0-3 7-16,0-6-15 15,0-1 9-15,0 0-10 0,0 0-38 16,0-10-132 0,9-4-584-16</inkml:trace>
  <inkml:trace contextRef="#ctx0" brushRef="#br1" timeOffset="160915.51">16569 7024 1032 0,'0'0'279'0,"0"0"-83"0,0 0-91 0,0 0-70 16,0 0-15-16,0 0 34 15,0 0-43-15,2 121 41 16,-2-74-30-16,0 4 22 15,-2-1-21-15,-7-1-21 16,2-5 11-16,0-5 5 0,5-11-36 16,0-6 28-16,2-9-26 15,0-9-54-15,0-4-53 16,4-7-46-16,5-8-696 0</inkml:trace>
  <inkml:trace contextRef="#ctx0" brushRef="#br1" timeOffset="161140.72">16649 7057 1166 0,'0'0'282'0,"0"0"-149"15,0 0-87-15,0 0 36 16,0 0-21-16,0 0-52 0,105 146-9 15,-78-96 23-15,0 2-46 16,-6-4 23-16,0-4-53 16,-1 0-91-16,-9-11-14 15,-5-10-226-15</inkml:trace>
  <inkml:trace contextRef="#ctx0" brushRef="#br1" timeOffset="161339.76">16573 7433 1422 0,'0'0'394'16,"0"0"-118"-16,0 0-76 16,0 0-86-16,0 0-69 15,0 0-45-15,165-1-42 16,-107-6-311-16,-9 2-416 0</inkml:trace>
  <inkml:trace contextRef="#ctx0" brushRef="#br1" timeOffset="161560.26">16993 7449 1395 0,'0'0'596'0,"0"0"-398"15,0 0-47-15,0 0-72 16,0 0-79-16,0 0-74 16,0 0-458-16</inkml:trace>
  <inkml:trace contextRef="#ctx0" brushRef="#br1" timeOffset="161860.63">17115 7173 1438 0,'0'0'498'16,"0"0"-288"-16,0 0-50 15,0 0-131-15,0 0-29 16,0 0 27-16,0 0-36 16,0 122 31-16,4-89-44 15,1 0 44-15,1-5-22 16,-1-6 0-16,2-6-91 15,2-10-100-15,-3-6-173 0,4 0-621 0</inkml:trace>
  <inkml:trace contextRef="#ctx0" brushRef="#br1" timeOffset="162410.74">17101 7124 1194 0,'0'0'317'0,"0"0"-34"0,0 0-112 16,0 0-30-16,0 0-69 16,0 0-25-16,0 0-20 15,37-65-11-15,-16 56-32 16,4 1 37-16,2 6-52 15,0 2 45-15,2 0-28 16,-2 0 15-16,-4 2-1 16,0 8 0-16,-5 2-13 15,-5 1 4-15,-6 0-31 16,-7 3 40-16,0 2-47 16,-11 0 31-16,-14 3 29 15,-2-3-14-15,6-2 2 16,2-6-1-16,9-2 6 15,5-4 12-15,3-4-36 0,2 2 18 16,0-2-16-16,9 1-31 16,10 1 46-16,4 7-74 15,4-2 21-15,-1 9-15 16,-1-2-3-16,-2 3 56 16,-2 3-6-16,-5 1-1 15,-9 0 30-15,-7 1-7 16,0 2 15-16,-16-2 102 15,-15 0 29-15,-3-4 1 16,-1-1-14-16,1-6-77 16,5-3-20-16,7-4-15 15,7-4-42-15,10 0-84 16,5-4-223-16,0-8-835 0</inkml:trace>
  <inkml:trace contextRef="#ctx0" brushRef="#br1" timeOffset="162562.57">17523 7449 147 0,'0'0'1074'0,"0"0"-706"0,0 0-124 0,0 0-39 16,0 0-170-16,0 0-35 15,0 0-186-15</inkml:trace>
  <inkml:trace contextRef="#ctx0" brushRef="#br1" timeOffset="162891.66">18098 7095 1362 0,'0'0'517'16,"0"0"-232"-16,0 0-8 16,0 0-109-16,-121-61-18 15,95 61-117-15,-3 0 49 16,3 6-81-16,1 18 43 0,2 12-33 16,5 13 25-16,7 6 13 15,9 6-49-15,2-1 24 16,2-6-4-16,23-10-15 15,8-12 23-15,12-9-53 16,2-13 34-16,4-10-18 16,20-7-103-16,-13-16-188 15,-8-2-431-15</inkml:trace>
  <inkml:trace contextRef="#ctx0" brushRef="#br1" timeOffset="164475">16357 6724 818 0,'0'0'517'0,"0"0"-319"0,0 0 19 0,0 0-108 16,0 0 3-16,0 0-84 15,0 0 33-15,-12 0-29 16,12 0 18-16,10 0 12 15,13 0-22-15,8 0 13 16,2 0-41-16,7 0 4 16,0 0 10-16,7-3-44 15,1-5 36-15,2 0-11 0,1 0-1 16,2 0-5-16,-1 1-2 16,-3-2 21-16,-3 3-45 15,0 2 54-15,-2-2-17 16,-4-1-12-16,-2 2 41 15,0-1-32-15,-3 3 16 16,1-2-13-16,-5 1 9 16,3 2-42-16,-5 2 42 15,2 0-55-15,-5 0 52 16,1 0-36-16,-2 0 34 16,0 0-16-16,-3 0 0 15,2 0 8-15,-2 0-13 0,1 0 32 16,0 0-54-16,0 0 49 15,0 0-48-15,2 0 40 16,-5 0-28-16,2 0 21 16,0 0-7-16,-2 0 6 15,0-1 13-15,0-2-38 16,1 1 38-16,-2 2-56 16,1-2 58-16,1 2-42 15,-2 0 36-15,2 0-15 16,1 0 0-16,3 0 3 15,4 0-6-15,2 4 25 16,3 0-48-16,1 0 42 16,-4 0-46-16,-4-1 30 0,-2 0-1 15,-8-1-12-15,1-2 13 16,-5 2 0-16,-1-2 19 16,-3 0-40-16,-1 0 42 15,-1 0-52-15,0 0 49 16,-3 0-36-16,3 0 36 15,-1 0-17-15,1 0 11 16,0 0-12-16,0 0 12 16,-1 0 9-16,1 0-42 15,2 0 57-15,0 0-44 16,2 0 25-16,1 2-26 16,-2-2 21-16,1 2-12 15,1 1 4-15,-4 0 17 0,3 1-42 16,-1-2 42-1,1-2-52-15,-1 3 54 0,2-3-46 16,1 0 43-16,1 1-20 16,-3 1 8-16,0 0-7 15,-2 1 8-15,-4-2 13 16,-1-1-44-16,-4 2 41 16,2-2-43-16,-2 0 39 15,0 0-30-15,0 2-32 16,0 5-195-16,0-2-112 15,0-1-954-15</inkml:trace>
  <inkml:trace contextRef="#ctx0" brushRef="#br1" timeOffset="165224.97">18970 7427 532 0,'0'0'534'0,"0"0"-212"0,0 0-12 0,0 0-104 15,0 0 53-15,0 0-114 16,0 0 54-16,-27 0-79 15,27 0 31-15,0 0-39 16,0 0-34-16,0 0 4 16,0 0-82-16,0 0 2 15,0 0 40-15,2 0-63 16,14 0 37-16,3 0-32 16,4 0 26-16,2 5-10 15,-1-2 6-15,0 1 11 0,1 1-34 16,-3-4 11-1,1 1-22-15,-1-2-18 16,-4 0 25-16,-2 0-51 0,-3 0 61 16,-5 0-9-1,0 0 20-15,-6 0-15 0,-2 0 22 16,2 0-25-16,-2 0-1 16,0 0-1-16,0 0-38 15,0 0-16-15,0 0-83 16,-12 0-34-16,0 0-191 15,0 0-429-15</inkml:trace>
  <inkml:trace contextRef="#ctx0" brushRef="#br1" timeOffset="165767.19">18941 7261 570 0,'0'0'690'0,"0"0"-347"0,0 0-86 15,0 0-1-15,0 0-113 16,0 0 13-16,0 0-79 16,18-5 44-16,3-1-95 15,4 3 1-15,4-1-15 16,2-1-4-16,1 5 0 16,-3 0 10-16,0 0-36 15,-5 0 38-15,-1 0-57 0,-6 0 57 16,-1 0-40-1,-7 0 39-15,-5 0-19 0,-2 0 1 16,-2 0-1-16,0 0 0 16,-17 2-121-16,-8 7-110 15,1-2-596-15</inkml:trace>
  <inkml:trace contextRef="#ctx0" brushRef="#br1" timeOffset="171435.37">5777 12617 423 0,'0'0'807'0,"0"0"-566"0,0 0-50 0,0 0 7 16,0 0-94-16,0 0 13 15,-33-28-65-15,33 28-21 16,0 14-31-16,0 12 13 15,0 8-28-15,0 6 30 16,0 3-38-16,2-5 45 16,0 1-43-16,-2-4 42 15,0-7-18-15,0-5-3 16,2-5-2-16,6-6-102 16,5-12-118-16,-3 0-100 15,2-3-425-15</inkml:trace>
  <inkml:trace contextRef="#ctx0" brushRef="#br1" timeOffset="171824.48">5779 12633 827 0,'0'0'256'16,"0"0"-65"-16,0 0-37 16,0 0-105-16,0 0-15 15,0 0 56-15,0 0-49 16,16 98 4-16,-1-76-39 15,2-3 56-15,-5-10-50 16,2-6 38-16,-1-3-28 16,-1 0 67-16,-3-11-21 0,2-9-52 15,-2-4-12-15,0-5 18 16,-3 4-44-16,3 1 42 16,-2 4-43-16,-4 6 43 15,1 6-20-15,-2 6 0 16,2 2-1-16,3 2 0 15,5 22 1-15,0 11 47 16,2 12-32-16,-1 8 93 16,0 3-77-16,-1-3 26 15,1-4-55-15,1-9 23 16,-1-10-9-16,5-11-16 16,-1-7 0-16,4-7-84 15,12-7-70-15,-4-2-219 16,-4-12-481-16</inkml:trace>
  <inkml:trace contextRef="#ctx0" brushRef="#br1" timeOffset="172200.84">6504 12663 570 0,'0'0'486'0,"0"0"-256"0,0 0-90 0,0 0 31 15,0 0-59-15,0 0-59 16,0 0 26-16,-89-54-53 0,55 54 59 16,-1 10-48-1,-1 10 71-15,5 6-58 0,4 4 34 16,9 4-41-16,9 7-1 15,9-2-2-15,0 6-40 16,21-2 0-16,10 1 26 16,5-3-36-16,3-6 26 15,2-9-32-15,-1-5 0 16,-2-10-8-16,-5-11-60 16,-4 0-68-16,-7-11 7 15,-9-13-187-15,-5 0-595 0</inkml:trace>
  <inkml:trace contextRef="#ctx0" brushRef="#br1" timeOffset="172417.22">6433 12881 1101 0,'0'0'332'0,"0"0"-85"16,0 0-152-16,0 0-10 15,0 0-38-15,0 0-36 16,122-34-6-16,-90 34 11 15,-5 0-7-15,-7 11 11 16,-5 5-23-16,-4 6 12 16,-4 0 19-16,-7 4-28 15,0-2 0-15,0 5-9 16,-2-4-194-16,-5-9-329 0</inkml:trace>
  <inkml:trace contextRef="#ctx0" brushRef="#br1" timeOffset="173266.63">5742 12404 918 0,'0'0'319'0,"0"0"-106"0,0 0 17 16,0 0-81-16,0 0 19 15,0 0-67-15,0 0 27 16,-23 0-55-16,23 0 22 0,0 0-41 16,0 0-6-16,0 0 4 15,0 0-50-15,23 0 18 16,12-7 1-16,12-4-7 16,9 1 5-16,9 0-38 15,4 0 36-15,5 2-17 16,-3 4 8-16,-7 2 1 15,-6 2-18-15,-8 0 21 16,-8 2-37-16,-5 5 39 16,-3-2-40-16,-7-3 51 15,-7-2-27-15,-5 0 4 16,-5 0 10-16,-6 0 16 16,-2-2-26-16,0-3 48 15,-2 5-48-15,0-3 35 0,0 3-16 16,0 0-42-16,-4 0 30 15,-8 0-19-15,1 12 10 16,7 11-126-16,2-4-119 16,2-3-345-16</inkml:trace>
  <inkml:trace contextRef="#ctx0" brushRef="#br1" timeOffset="176875.28">5235 12467 215 0,'0'0'949'0,"0"0"-691"16,0 0-18-16,0 0-92 0,0 0-33 16,0 0-33-16,0 0-32 15,-21-12-24-15,21 7-17 16,0 1 16-16,0 1-10 16,0 1 23-16,0 0-20 15,0 2 41-15,0 0-35 16,0 0-4-16,0 0-18 15,0 0-1-15,0 5-2 16,-2 9 2-16,-6 4-4 16,-1 3 19-16,-3 0-20 15,-5 2 13-15,0-3 26 16,1-2 2-16,-1-1 3 16,1 0 14-16,0-3-19 15,5-2 16-15,0-2-38 0,5 0 13 16,0-1-14-16,2 3-18 15,2-1 26-15,2 1-15 16,0 0 13-16,0 2-17 16,0-2-2-16,9-2 15 15,4 0-17-15,8-1 30 16,0-2-41-16,2 0 35 16,-3-4-12-16,-5 3-8 15,-1-3 7-15,-5-2-3 16,-5 1 8-16,1-2-26 15,-3 2 26-15,0-2-44 0,-2 0-50 16,0 4-181-16,0-2-360 16,0 2-439-16</inkml:trace>
  <inkml:trace contextRef="#ctx0" brushRef="#br1" timeOffset="177911.8">7062 12584 1179 0,'0'0'285'0,"0"0"-94"0,0 0-47 15,0 0-3-15,0 0-87 16,0 0-12-16,140-99-19 0,-113 78-22 15,-3 1-2-15,-3 6 12 16,-4 2-35-16,-5 4 23 16,-2 4-11-16,-3 4-96 15,-7 0-27-15,0 0-139 16,0 6-129-16</inkml:trace>
  <inkml:trace contextRef="#ctx0" brushRef="#br1" timeOffset="178195.21">7052 12661 962 0,'0'0'389'0,"0"0"-162"15,0 0-71-15,0 0-76 16,0 0 19-16,0 0-82 16,116 30 31-16,-73-16-36 15,-3-2-3-15,-4 0-4 16,-7 0-4-16,-9-2-2 16,-9 4-101-16,-7-2-35 15,-4-2-194-15</inkml:trace>
  <inkml:trace contextRef="#ctx0" brushRef="#br1" timeOffset="180175.27">2699 12583 504 0,'0'0'345'0,"0"0"-207"0,0 0 36 0,0 0 5 16,0 0-42-16,0 0 10 15,0 0-39-15,-18-46-19 16,18 46-83-16,0 0-12 16,0 18 1-16,0 10-6 15,0 10 22-15,9 9 11 16,-2 4 13-16,2 0-27 15,-3-3-8-15,1-7 19 16,0-3-32-16,-1-3 32 0,1-8-38 16,-3-6 38-1,4-5-41-15,-6-4 16 0,2-6-107 16,0-6-46-16,-1 0-66 16,-1-10-176-16</inkml:trace>
  <inkml:trace contextRef="#ctx0" brushRef="#br1" timeOffset="180608.75">2685 12634 702 0,'0'0'219'0,"0"0"-94"16,0 0-18-16,0 0 29 15,0 0-32-15,16 105-33 0,9-67-8 16,6-1-23-16,0-1 46 15,3-7-80-15,-5-4 29 16,-2-11-35-16,-3-7 39 16,-4-7-17-16,0 0 10 15,-3-3 18-15,-1-18-41 16,3-4-9-16,-2-5 20 16,-1-5-39-16,-3-1 19 15,-1-1-1-15,-4-1-36 16,-3 6 37-16,-1 5 10 15,-2 3-8-15,0 10-4 16,0 7 8-16,3 7-22 16,2 0 4-16,2 19 12 15,2 17 18-15,0 10 49 0,-2 12-21 16,-3 5 2 0,-1-2-7-16,0-1-41 0,2-5 0 15,1-15 16-15,8-12-39 16,1-10-20-16,15-18-81 15,-5 0-190-15,-3-5-221 0</inkml:trace>
  <inkml:trace contextRef="#ctx0" brushRef="#br1" timeOffset="180910.01">3401 12647 998 0,'0'0'213'0,"0"0"5"0,0 0-68 0,0 0-14 0,0 0-50 15,-125 2-29-15,107 22-7 16,3 6-24-16,6 8 21 16,4 5-41-16,5 5 70 15,0 1-53-15,14 0 8 16,11-5-23-16,4-9 17 15,2-8-8-15,2-8-9 16,-1-8-2-16,-1-5 7 16,-4-3-26-16,-1-3 1 15,0 0-35-15,-1-20-131 16,-5 3-82-16,-9 1-317 0</inkml:trace>
  <inkml:trace contextRef="#ctx0" brushRef="#br1" timeOffset="181127.96">3262 12862 644 0,'0'0'621'15,"0"0"-477"-15,0 0-43 16,0 0 35-16,0 0-50 15,0 0-44-15,114 0-35 0,-80 0-14 16,7-15-54-16,-8 3-204 16,-6-2-649-16</inkml:trace>
  <inkml:trace contextRef="#ctx0" brushRef="#br1" timeOffset="181525.1">3613 12726 757 0,'0'0'322'16,"0"0"-111"-16,4 104-43 16,-4-60-66-16,0-6-3 15,0-6-84-15,0-10 15 0,0-12-24 16,2-8 13 0,-2-2 0-16,0-7 35 15,0-16-36-15,0-9-18 0,0-5 0 16,0 0-69-1,0-1 40-15,0 4-9 0,0 5 29 16,-2 11 12-16,2 9-3 16,0 9 0-16,0 0-7 15,9 15 7-15,11 14 1 16,3-3 24-16,-1 6-15 16,-2-11 22-16,0-3-32 15,-7-8 44-15,-1-6-25 16,-6-1 68-16,-1-3 45 15,-3 0 1-15,4-13-61 16,0-7-71-16,2-5-1 0,3-5 0 16,1-5-77-16,7-11-125 15,-3 8-78-15,-1 7-311 0</inkml:trace>
  <inkml:trace contextRef="#ctx0" brushRef="#br1" timeOffset="181793.53">3916 12639 560 0,'0'0'245'0,"0"0"40"16,0 0-75-16,18 124-84 16,-5-80 2-16,6-1-39 15,-2-3-2-15,5-8-47 16,-1-8 37-16,-2-6-40 16,-3-8 29-16,-1-8-12 0,-1-2 44 15,-3-2-7-15,-2-21-46 16,-2-5-31-16,-5-5 1 15,-2-7-21-15,0-5 14 16,0-1-16-16,-14 2-37 16,-1 2 6-16,-1 6-39 15,3 12-11-15,4 12-2 16,4 10-149-16,5 2-362 0</inkml:trace>
  <inkml:trace contextRef="#ctx0" brushRef="#br1" timeOffset="182157.48">4263 12843 629 0,'0'0'221'15,"0"0"75"-15,0 0-97 0,0 0-21 16,0 0-67-16,0 0-43 16,19 103-25-16,-19-103 34 15,0-2 59-15,-3-20-114 16,-7-9 9-16,0-9-19 15,6-2-24-15,4-2 23 16,0 2-11-16,12 6 0 16,11 8 0-16,2 6-6 15,4 6 12-15,2 8-24 16,-4 8 18-16,-2 0-13 0,-6 4 13 16,-7 16-10-1,-6 11 16-15,-3 10-6 0,-3 8 16 16,0 2-15-16,0 4 41 15,0-6 7-15,0-6 18 16,0-14-67-16,4-8 39 16,14-10-38-16,5-6 35 15,23-5-36-15,-3-13-71 16,-3-6-415-16</inkml:trace>
  <inkml:trace contextRef="#ctx0" brushRef="#br1" timeOffset="183306.82">7706 12587 798 0,'0'0'379'0,"0"0"-78"0,0 0-46 0,0 0-65 0,0 0-108 0,0 0-38 16,0 0-43-16,11 34 107 16,-3 0-67-16,2 4 17 15,-4 2-57-15,-1-3 42 16,-1-10-16-16,-2-5-26 16,-2-8-1-16,2-10 16 15,-2-4-13-15,0 0 8 16,0-9 18-16,0-14-18 15,0-7-3-15,0-2-8 16,0-4-1-16,0 4-12 16,-4-1-22-16,-7 8 23 15,0 4-5-15,4 6-6 0,3 13 23 16,4 2-1-16,0 5-33 16,0 21 34-16,11 5 11 15,7 1-10-15,2-5-2 16,5-4 12-16,-2-7-8 15,2-8 18-15,0-4-28 16,-5-4 23-16,-2 0 3 16,-5-18-18-16,-4-3 12 15,0-6-6-15,0-1 4 16,-2 0-22-16,-1 2 22 16,-1 4-30-16,-3 5 32 15,0 10-26-15,-2 2 24 16,0 5-12-16,0 3 1 0,5 18 0 15,0 12 18 1,1 3-6-16,3 6 56 0,2 0-67 16,2-1 58-16,0-6-58 15,3-3 15-15,3-5-7 16,-2-5-18-16,16-11-54 16,-4-4-252-16,-4-7-357 0</inkml:trace>
  <inkml:trace contextRef="#ctx0" brushRef="#br1" timeOffset="183640.14">8254 12763 1213 0,'0'0'320'0,"0"0"-36"0,0 0-92 0,0 0-25 16,-25-108-112-1,25 84-6-15,0 2-22 0,0 9-26 16,0 1-2-16,0 9 8 15,0 3-29-15,3 0 12 16,13 10 2-16,3 8 10 16,6 6-20-16,0 6 5 15,1 2-17-15,-1 4 20 16,-8 0-5-16,-5 2 6 16,-8-4 5-16,-4-6 4 15,0-4 1-15,-4-7 81 16,-10-7-28-16,-1-6 52 15,-1-4-31-15,3 0-47 0,1-14-28 16,10-8-12-16,2-17-222 16,12 6-351-16,5-2-686 0</inkml:trace>
  <inkml:trace contextRef="#ctx0" brushRef="#br1" timeOffset="184056.85">8483 12596 1132 0,'0'0'244'16,"0"0"-7"-16,0 0-16 16,0 0-83-16,0 0-30 15,29 121-83-15,-8-100 9 16,1-8-16-16,3-5-17 16,-4-4 11-16,2-4 7 15,-5 0-18-15,-5-17 11 0,-4-8-12 16,-7-5-6-16,-2 0-38 15,0-2-40-15,0 4 84 16,-4 2-22-16,-3 6 12 16,1 3 16-16,-1 8-6 15,5 6 0-15,2 3-5 16,0 4-24-16,0 21 19 16,7 9-9-16,5 10 22 15,2 10-21-15,-1 5 36 16,-4 2-17-16,-2-1-1 0,-4-4 40 15,-3-8 30 1,0-13 10-16,-5-9 38 0,-9-12-28 16,-1-8 60-16,-3-6-89 15,-2 0 5-15,2-18-65 16,2-8-2-16,14-20-69 16,2 7-257-16,0 4-284 0</inkml:trace>
  <inkml:trace contextRef="#ctx0" brushRef="#br1" timeOffset="184354.3">8776 12804 390 0,'0'0'534'0,"0"0"-262"0,0 0-125 0,55 118 10 15,-23-92-13-15,5-10 106 16,4-9-121-16,-1-7-81 15,-5 0 15-15,-6-15-63 16,-6-9 51-16,-12-7-43 16,-9-1 24-16,-2-4-31 15,-9-1 60-15,-18-1 33 16,-4 3-35-16,-4 7-7 16,-1 10-50-16,5 9 12 15,6 6-14-15,9 3-11 16,14 0-213-16,2 3-87 15,0 2-344-15</inkml:trace>
  <inkml:trace contextRef="#ctx0" brushRef="#br1" timeOffset="184705.14">9241 12784 920 0,'0'0'282'15,"0"0"-28"-15,0 0-122 16,0 0-11-16,0 0-90 16,-48-127-8-16,48 91-4 15,8 4-17-15,13 2 49 16,1 6-51-16,4 4 60 16,5 6-52-16,1 5 21 15,-1 6-26-15,-4 3 37 0,-3 3-5 16,-5 23-23-16,-11 11 24 15,-6 9 24-15,-2 8 92 16,0 5-64-16,-10-6 21 16,-2-4-70-16,7-11 23 15,5-13-51-15,0-11 8 16,23-10 6-16,10-4-25 16,9-1 0-16,26-31-138 15,-8 3-57-15,-9 1-391 0</inkml:trace>
  <inkml:trace contextRef="#ctx0" brushRef="#br1" timeOffset="186184.64">3952 13712 704 0,'0'0'397'0,"0"0"-120"0,0 0-29 0,0 0-68 15,0 0-13-15,0 0-115 16,0 0 13-16,-29 6-64 16,20 18 89-16,-5 8 21 15,-3 8-12-15,-6 6-5 16,-1 6-44-16,0 3 26 16,-1-1-74-16,5-13 60 15,1-2-61-15,9-15 29 16,1-8-18-16,5-8 13 15,2-6 5-15,2-2-20 0,-3 0 10 16,0 0-14 0,1 0-12-16,0-10 3 0,2-4-57 15,0-6-138-15,0-4 8 16,16-7-108-16,11-19-75 16,-6 6 21-16,2 2-540 0</inkml:trace>
  <inkml:trace contextRef="#ctx0" brushRef="#br1" timeOffset="186472.04">3881 13744 624 0,'0'0'340'0,"0"0"-96"16,0 0-55-16,0 0-14 15,0 0-68-15,0 0 2 16,0 0-58-16,35-11 30 0,-26 11-42 16,3 17 80-16,-2 9-16 15,1 8-1-15,5 7 11 16,-3 12-32-1,5 0 16-15,1 3-44 0,-4-3 38 16,3-4-89-16,-3-5 48 16,-1-12-49-16,-1-4 38 15,0-6-29-15,-1-5-10 16,-4 0 1-16,-1-8 17 16,0 0-36-16,-5-5 29 15,0-2-35-15,-2-2 10 16,0 0-38-16,0 0-106 15,0-2-116-15,-11-8-392 0</inkml:trace>
  <inkml:trace contextRef="#ctx0" brushRef="#br1" timeOffset="186682.83">3777 14209 1260 0,'0'0'500'0,"0"0"-191"16,0 0-54-16,0 0-47 16,0 0-107-16,0 0-68 15,0 0 22-15,99 3-40 16,-46-3 7-16,5 0-8 16,21-5-28-16,-17-2-235 0,-6-2-443 15</inkml:trace>
  <inkml:trace contextRef="#ctx0" brushRef="#br1" timeOffset="187686.38">8755 13772 1237 0,'0'0'348'0,"0"0"-66"0,0 0-67 16,0 0 16-16,0 0-119 15,0 0-17-15,-122-92-65 0,96 82 47 16,-3 3-38-1,-2 6-11-15,-4 1-8 0,2 0-11 16,0 11-5-16,1 5 23 16,3 4-40-16,5 4 29 15,4 1-11-15,6 1 1 16,4 6 10-16,5 3 12 16,5 9 1-16,0 2 25 15,7 5-53-15,13 2 51 16,11-5-42-16,5-7 7 15,4-7-5-15,7-2 25 16,1-15-12-16,2-8-5 16,-1-4-4-16,-3-5-7 15,-1-2-18-15,-3-15 30 16,0-8-54-16,12-13-23 0,-9 4-191 16,-11 6-561-16</inkml:trace>
  <inkml:trace contextRef="#ctx0" brushRef="#br1" timeOffset="197946.12">6136 13766 674 0,'0'0'378'0,"0"0"-169"0,0 0-57 0,0 0-63 16,0 0 21-16,0 0-71 15,-22-8 17-15,22 8-24 16,-3 0 25-16,3 0-16 16,0 0-40-16,0 14-1 15,0 7 15-15,0 14 7 16,0 8-15-16,3 2 5 16,2 3-3-16,1-4 11 15,1-5-18-15,-1-7 9 16,-1-4 8-16,2-8-19 15,-3-2 6-15,-1-4 6 0,1-8 6 16,-4-3-7 0,2-3-13-16,-2 0 12 0,0 0 10 15,0 0 2-15,0 0-21 16,2 0-1-16,0 0-47 16,-2-14-95-16,3 1-185 15,-3-6-307-15</inkml:trace>
  <inkml:trace contextRef="#ctx0" brushRef="#br1" timeOffset="198524.03">6094 13846 552 0,'0'0'270'0,"0"0"-46"0,0 0-32 16,0 0-99-16,0 0 0 15,11-104-57-15,12 83 10 16,3 4 1-16,8 4-2 16,-1 9-10-16,0 4-2 15,-4 0-5-15,-4 14-22 16,-8 11 10-16,-7 1 2 16,-10 8 1-16,0 5-19 15,-10 8 33-15,-9-3-23 16,-4-3-9-16,3-11 5 15,3-6 4-15,5-13-20 16,6-3 29-16,1-8-9 0,5 0-10 16,0 0 12-16,0-9 0 15,16-10-12-15,6 6 0 16,7 0 1-16,4 8-2 16,3 5 2-16,2 0-23 15,0 13 31-15,-5 11-21 16,-8 6 24-16,-8 3-5 15,-11 1 5-15,-6 2 21 16,-6-4 36-16,-19-5 0 16,-10-1 49-16,-5-5-46 15,-4-7 49-15,-3-5-53 16,-1-9 44-16,2 0-50 16,7 0 20-16,3-9-19 15,7-3-14-15,7 2-19 0,3-4-20 16,6 6-5-16,5-4 14 15,2 7-38-15,2 0 38 16,4 3-40-16,0 2 21 16,4 0-235-16,13 10-304 15,-5-1-175-15</inkml:trace>
  <inkml:trace contextRef="#ctx0" brushRef="#br1" timeOffset="200107.4">19855 7038 540 0,'0'0'674'0,"0"0"-457"0,0 0 22 16,0 0-36-16,0 0-59 16,0 0-24-16,-27-27-61 15,27 24 25-15,0 1-51 16,0 0 61-16,0 2-61 16,0 0 19-16,-2 0-50 15,2 0 23-15,0 2-25 16,0 14 16-16,0 10-32 15,0 8 35-15,0 6-38 16,0 6 44-16,0 3-37 0,0-5 24 16,0-6 3-16,0-6-14 15,0-9 11-15,0-3 11 16,0-8-14-16,0-7-18 16,0-3 31-16,0-2-25 15,0 0 27-15,0 0-33 16,0 0 9-16,0-7-8 15,-3-5-263-15,-1-5-436 0</inkml:trace>
  <inkml:trace contextRef="#ctx0" brushRef="#br1" timeOffset="200588.97">19779 7064 593 0,'0'0'309'0,"0"0"-86"0,0 0-31 0,0 0-50 16,0 0 2-16,0 0-75 16,0 0 24-16,-12-26-53 0,17 19 12 15,11-2-33-15,1 5-18 16,6 2 5-16,4 2 11 16,2 0-34-16,4 0 33 15,0 2-37-15,-2 5 29 16,-4 5-16-16,-6-1 4 15,-6 3 4-15,-8 4 0 16,-7 2 4-16,0 2-15 16,-18 5 22-16,-9 1-21 15,-4-2 36-15,0-2-33 16,4-4 19-16,2-6 4 16,10-5-15-16,5-2-1 15,6-5-13-15,4-2-177 0,0 0-117 16,2 0-829-16</inkml:trace>
  <inkml:trace contextRef="#ctx0" brushRef="#br1" timeOffset="201243.96">19842 7282 803 0,'0'0'289'0,"0"0"-98"0,0 0-26 15,0 0-73-15,0 0 8 16,0 0-50-16,0 0 2 15,4-12-34-15,9 5 8 16,7 1 2-16,1-1-22 16,0 2-12-16,2 3 21 15,1-1-39-15,-1 3 40 16,1 0-32-16,0 0 31 16,1 0-15-16,-2 0 0 15,-2 0 0-15,-2 5-10 16,-1 6 10-16,-5-4-12 0,1 0 18 15,-6 2-27-15,1-1 31 16,0 0-20-16,-2 2 13 16,-1 1-3-16,-1 4 5 15,-3 1 6-15,-2 0-22 16,0 0 25-16,0 0-37 16,-2-2 46-16,-14 2-23 15,-4-2 0-15,-2 0 46 16,-1 0 16-16,-4-2 4 15,-2 1 78-15,1-6-32 16,-4 1 42-16,-1-4-55 16,-1-4 48-16,1 0-63 15,4 0 49-15,2 0-84 0,10-1 21 16,1-3-5-16,5 0-33 16,5 1-6-16,1 1-8 15,2 0-36-15,3 2 40 16,0 0-50-16,0 0-20 15,0 0-224-15,0 12-572 16,0 2-770-16</inkml:trace>
  <inkml:trace contextRef="#ctx0" brushRef="#br1" timeOffset="-200251.02">16771 8139 554 0,'0'0'28'0,"0"0"81"0,0 0 300 0,0 0-174 16,0 0-119-16,0 0 15 16,0-17-60-16,0 14 0 15,0 1-43-15,0 2 19 0,0 0 4 16,0 0-42-1,0 0 8-15,0 0-1 0,0 0-32 16,0 0 27-16,0 16-26 16,0 12 30-16,-13 10 1 15,-2 12 29-15,-3 7 1 16,0 1 18-16,5 0-54 16,-1-4 15-16,5-6-13 15,3-6 7-15,1-7 0 16,1-8-32-16,2-8 29 15,0-7-13-15,2-5-3 16,0-7-135-16,0 0-40 16,4-12-153-16</inkml:trace>
  <inkml:trace contextRef="#ctx0" brushRef="#br1" timeOffset="-199978.65">16796 8157 1185 0,'0'0'264'0,"0"0"-120"16,0 0-16-16,0 0-119 16,0 0 32-16,0 0-32 15,0 0-11-15,116 100 17 16,-89-54-11-16,0 5 7 0,-5-3-10 15,-2-2-2-15,-2-4 17 16,-5-6-37-16,-4-4-18 16,-6 4-39-16,-3-8-146 15,0-5-144-15</inkml:trace>
  <inkml:trace contextRef="#ctx0" brushRef="#br1" timeOffset="-199784.51">16687 8578 1283 0,'0'0'368'0,"0"0"-105"16,0 0-96 0,0 0-30-16,0 0-122 0,0 0 5 15,163-33-20-15,-97 19-196 16,-10 1-165-16,-11 3-863 0</inkml:trace>
  <inkml:trace contextRef="#ctx0" brushRef="#br1" timeOffset="-199451.93">17260 8226 978 0,'0'0'281'0,"0"0"-72"15,0 0-106-15,0 0-46 16,0 0-11-16,0 0 39 16,0 0-3-16,24 132-38 15,-19-86 13-15,0 3-56 16,-1-3 17-16,-2-7 7 15,2-5-43-15,-1-8 36 16,1-7-18-16,0-8 5 16,1-3-5-16,0-8-17 15,1 0-155-15,-1 0-67 0</inkml:trace>
  <inkml:trace contextRef="#ctx0" brushRef="#br1" timeOffset="-198885.18">17238 8301 768 0,'0'0'363'0,"0"0"-230"15,0 0 9-15,0 0-15 0,0 0-65 16,0 0-15 0,0 0-46-16,133-102 37 0,-102 102-27 15,-2 0 8-15,-4 4-9 16,-5 14-15-16,-11 6 15 16,-7 3-6-16,-2 2 12 15,-4 2-10-15,-17-2-7 16,2-2 20-16,1-5-28 15,5-8 28-15,3-6-34 16,6-4 30-16,2-4-8 16,2 0 9-16,0 0 5 15,4 0-21-15,10-4-38 16,5-1 16-16,2 4-57 16,4 1 57-16,-1 0-52 15,2 10 21-15,3 7-22 0,-2 8 40 16,-2 5 25-16,-7 2 10 15,-7 2-12-15,-11 5 25 16,0-2 16-16,-11-1 18 16,-14-3 100-16,-4-3-28 15,-2-9 39-15,0-6 3 16,2-7-3-16,2-8 7 16,0 0-72-16,0-6-14 15,6-16-78-15,0-3 32 16,3-3-10-16,9 2-46 15,7 1 20-15,4-4-112 16,21 10-379-16,4 0-340 0</inkml:trace>
  <inkml:trace contextRef="#ctx0" brushRef="#br1" timeOffset="-198486.09">18081 8275 1081 0,'0'0'333'0,"0"0"-106"0,0 0-36 0,0 0-40 15,0 0-50-15,0 0-14 16,-121-47-62-16,96 47 53 16,-1 17-78-16,1 10 50 15,4 8-32-15,4 12 32 16,6 9-16-16,8 6 21 16,3 2 11-16,0 1-65 15,19-7 17-15,10-9 1 16,4-6-14-16,5-12 20 15,2-8-41-15,2-12 32 16,0-11-22-16,3 0 6 0,16-19-165 16,-12-11-182-1,-9-1-587-15</inkml:trace>
  <inkml:trace contextRef="#ctx0" brushRef="#br1" timeOffset="-198247.79">18444 8733 1528 0,'0'0'485'0,"0"0"-368"16,0 0 29-16,0 0-96 15,0 0 4-15,133 0-41 0,-97 0-25 16,-5 0 30-1,-2 0-18-15,-4 0 0 0,-3 0-12 16,5 0-34-16,-7-9-209 16,-4-4-233-16</inkml:trace>
  <inkml:trace contextRef="#ctx0" brushRef="#br1" timeOffset="-198050.54">18504 8555 967 0,'0'0'685'16,"0"0"-393"-16,0 0-14 0,0 0 9 15,0 0-179 1,0 0-76-16,0 0-2 0,111-9-60 16,-70 1-132-16,-4 1-582 0</inkml:trace>
  <inkml:trace contextRef="#ctx0" brushRef="#br1" timeOffset="-197381.38">19375 8320 1098 0,'0'0'536'0,"0"0"-310"0,0 0 6 0,0 0-46 0,0 0-138 16,0 0-33-16,0 0-1 15,-19 82 15-15,19-31-18 16,0 0 27-16,2 0-17 16,9-3 15-16,-1-11-19 15,0-4-15-15,-4-11 10 16,-1-9 6-16,-1-4-36 15,-2-5 7-15,0-4 11 16,1-2-175-16,-3-10-187 0</inkml:trace>
  <inkml:trace contextRef="#ctx0" brushRef="#br1" timeOffset="-196705.09">19344 8325 565 0,'0'0'561'0,"0"0"-380"16,0 0-71-16,0 0 18 15,0 0-85-15,0 0 13 16,0 0-49-16,136-43 24 16,-100 43-21-16,-3 4 25 15,-4 10 0-15,-4 4-22 16,-12 0 19-16,-9 4-32 15,-4 1 20-15,0 0-10 16,-19 0 30-16,-6-2-24 16,0-5 28-16,5-6-29 15,3-4 26-15,3-4 13 16,3-2-38-16,5 0 7 0,6 0-15 16,0 0 3-1,0-2-11-15,17-2-45 0,5 4-53 16,7 0 32-16,0 0 15 15,3 4 16-15,-1 15 29 16,0 0-3-16,0 8-6 16,-2 0 23-16,-4 2-23 15,-5 2 30-15,-7 0-12 16,-6-4 4-16,-7 2 31 16,0-1 32-16,-25-5 6 15,-6 0 22-15,-7-5-12 16,-2-6 60-16,-3-7-58 15,1-2 72-15,5-3-68 0,3 0-2 16,10-3-29-16,3-9-28 16,8 1-5-16,7-3-17 15,3 0-22-15,3-14-25 16,12 1-155-16,8 1-507 0</inkml:trace>
  <inkml:trace contextRef="#ctx0" brushRef="#br1" timeOffset="-195820.43">19763 7940 481 0,'0'0'373'0,"0"0"-78"0,0 0-85 0,0 0-17 16,0 0-64-16,0 0 14 15,0 0-75-15,-6-50 37 16,19 38-71-16,3 1 5 0,1 0-39 15,6 5 21-15,-3 2-15 16,5 4 10-16,-4 0-32 16,2 0 32-16,-5 12-41 15,-7 7 25-15,-7 1-9 16,-4 1 10-16,-2 4-1 16,-21-1 1-16,0-2 0 15,0-5 7-15,5-6 6 16,7-3-28-16,5-6 33 15,6-2-3-15,0 0-16 16,0-2 19-16,8-8-19 16,13-2-7-16,2 3-11 15,4 4-48-15,2 2 36 0,-2 3-13 16,0 0 31-16,0 20-8 16,-2 3 8-16,-6 9 12 15,-5 2 0-15,-10 2 1 16,-4 1 33-16,-8-6 60 15,-19 1 9-15,-7-7 53 16,1-6-81-16,-1-6 73 16,3-8-96-16,7-5 6 15,1 0-56-15,3-5 10 16,5-11-12-16,5 0-541 0</inkml:trace>
  <inkml:trace contextRef="#ctx0" brushRef="#br1" timeOffset="-191625.39">17663 9476 975 0,'0'0'324'0,"0"0"-151"0,0 0 27 0,0 0-73 0,0 0-26 16,0 0-35 0,0 0-57-16,-31-11 20 0,19 35-29 15,0 12 143-15,-9 12-95 16,2 12 62-16,-4 8-63 16,5 3 14-16,1-3-36 15,3-8-17-15,5-12 3 16,3-11 6-16,4-11-34 15,2-9-2-15,0-13-37 16,6-5-119-16,12-22-14 16,-3-5-363-16</inkml:trace>
  <inkml:trace contextRef="#ctx0" brushRef="#br1" timeOffset="-191393.34">17655 9428 1211 0,'0'0'259'16,"0"0"-153"-16,0 0-93 16,0 0 139-16,0 0-85 15,73 141 5-15,-46-74-49 16,0 4 39-16,-3 8-27 16,-2-4-26-16,-4-2-2 15,-5-10-1-15,-3-17-12 16,-4-11-107-16,-4-15-96 15,-2-14-356-15</inkml:trace>
  <inkml:trace contextRef="#ctx0" brushRef="#br1" timeOffset="-191255.19">17574 9948 750 0,'0'0'969'0,"0"0"-751"16,0 0-64-16,0 0-62 15,129 0-63-15,-44-9-29 16,-12 2-298-16,-10-6-1526 0</inkml:trace>
  <inkml:trace contextRef="#ctx0" brushRef="#br1" timeOffset="-190909.57">18305 9585 1219 0,'0'0'487'0,"0"0"-219"16,0 0-61-16,0 0-8 16,-49-109-47-16,29 95-93 15,-6 9 11-15,-3 5-69 16,-7 0 24-16,3 26 3 15,4 8-29-15,2 10 8 16,11 8 23-16,7 6-7 16,9 4-1-16,0-2 23 15,21-2-44-15,8-7 22 0,4-7-3 16,5-12 2-16,4-11-10 16,-4-6-6-16,0-11 3 15,-5-4 3-15,7-7-12 16,-9-12-165-16,-4-8-607 0</inkml:trace>
  <inkml:trace contextRef="#ctx0" brushRef="#br1" timeOffset="-190663.82">18631 9994 1818 0,'0'0'508'0,"0"0"-355"15,0 0 61-15,0 0-122 16,129-22-39-16,-89 22-52 16,-7 0 13-16,-2 0-14 15,-6 0-32-15,2 4-120 16,-9 0-352-16,-7-4-208 0</inkml:trace>
  <inkml:trace contextRef="#ctx0" brushRef="#br1" timeOffset="-190494.53">18653 9840 1320 0,'0'0'558'15,"0"0"-346"-15,0 0 23 16,0 0-73-16,0 0-145 15,0 0-17-15,132-7-81 16,-74 7-171-16,-8 0-412 0</inkml:trace>
  <inkml:trace contextRef="#ctx0" brushRef="#br1" timeOffset="-190161.02">19293 9633 1086 0,'0'0'583'0,"0"0"-399"16,0 0-61-16,0 0-31 16,0 0 45-16,0 0-27 15,7 134-57-15,-3-90 15 16,3-1-67-16,-1-5 13 0,4-6 13 16,-4-6-51-1,1-12 24-15,-1-13-100 0,-2-1-181 16,-1 0-102-16</inkml:trace>
  <inkml:trace contextRef="#ctx0" brushRef="#br1" timeOffset="-189706.96">19275 9622 1189 0,'0'0'297'16,"0"0"-33"-16,0 0-111 15,0 0-18-15,0 0-71 16,143-63-2-16,-107 63 12 16,-7 0-38-16,-7 5 10 0,-7 14-46 15,-8 5 80-15,-7 5-50 16,0-4 37-16,0 1-60 16,-11-4 26-16,4-8-20 15,3-4-13-15,4-3 5 16,0-2 18-16,0 2-46 15,0 1 38-15,15 4-34 16,8 5 34-16,4 5-30 16,4 4 19-16,2 2-4 15,-2 5 0-15,-2-1 15 0,-9 0-30 16,-9 0 29 0,-11-2-47-16,0-4 54 0,-13-4-21 15,-19-4 30-15,-5-7 114 16,-5-11-8-16,-3 0-12 15,3-3 14-15,4-15-80 16,7-6-13-16,6-1-19 16,7-2-23-16,9 3-3 15,7 4-1-15,2-4-159 16,15 6-337-16,6 0-470 0</inkml:trace>
  <inkml:trace contextRef="#ctx0" brushRef="#br1" timeOffset="-188513.77">19699 9326 462 0,'0'0'251'0,"0"0"-24"0,0 0-62 0,0 0-35 15,0 0-66-15,0 0 23 16,0 0-28-16,-9-56 33 16,7 40-34-16,-1 2 22 15,3-2-5-15,0 2-13 16,0 0 4-16,0 2-44 16,0 0-1-16,0 2-5 15,0 0-12-15,7 2 7 0,2 0-22 16,-3 0 19-16,4 2-8 15,-4-1 1-15,3 3 11 16,0 3-24-16,2-1 30 16,2 0-42-16,1 2 33 15,1 0-27-15,1 0 27 16,2 2-9-16,0 9 0 16,-3 3 0-16,3 1-1 15,-3-1 14-15,-3 0-26 16,-1-1 22-16,-5 1-32 15,-3-2 34-15,-3 3-22 16,0-1 21-16,0-2-10 16,0 0 3-16,-7 1 3 15,-2-4-12-15,1 3 25 16,-2 0-38-16,2 0 29 0,-3 1-22 16,1 1 21-16,2 0-18 15,-3 1 14-15,1 3-5 16,-1 0 1-16,1 0 15 15,0-1-32-15,-1-1 32 16,5-4-39-16,-4 0 36 16,4 1-26-16,1-4 23 15,-1 1-10-15,4-3 1 16,0 2-1-16,-1-3 1 16,3-2 15-16,0 2-32 0,0-2 35 15,0-1 0 1,0-1-18-16,0 3 38 0,3-3-11 15,5 0 46-15,3-2-9 16,3 3-43-16,1-3 37 16,1 0-34-16,4 0 55 15,0 0-62-15,2 0 46 16,-1 3-52-16,-2-3 23 16,-1 0-20-16,-2 0-7 15,-3 0 4-15,-2 0 5 16,-2 0-34-16,-4 0 37 15,2 0-52-15,-3 0-98 16,-2 0-423-16</inkml:trace>
  <inkml:trace contextRef="#ctx0" brushRef="#br2" timeOffset="-181601.35">21194 9252 1033 0,'0'0'343'0,"0"0"-90"0,0 0-59 16,0 0-12-16,0 0-44 0,0 0-44 15,-2 6 20-15,2-6-56 16,0 0 34-16,0 3-74 16,0-3 50-16,-7 3-45 15,-3 1 23-15,-6 2-37 16,-3 4 6-16,0 6 17 16,-1 3-31-16,-1 13 48 15,0 3-48-15,2 14 83 16,9 5-71-16,5 6 39 15,5 1-29-15,0 4 34 16,18-2 1-16,13-3-22 16,2-7 45-16,6-6-60 15,-2-6 7-15,-1-10 4 0,-5-7-14 16,-6-7-18-16,-8-6 36 16,-3-5-36-16,-8-3 40 15,-3-2 16-15,-1-1-38 16,-2 0 16-16,0 0-16 15,0 0-12-15,0-1 8 16,-5-12-28-16,-8 1-40 16,-3-16-103-16,3 3-295 15,4-2-580-15</inkml:trace>
  <inkml:trace contextRef="#ctx0" brushRef="#br2" timeOffset="-181216.54">21468 9462 940 0,'0'0'362'0,"0"0"-69"16,0 0-46-16,0 0 9 0,0 0-54 16,0 0-27-16,0 0-69 15,-6 0-17-15,14 0-7 16,15 0-62-16,8 0-20 15,7-4 28-15,3-1-50 16,-2-2 22-16,-3 1-30 16,-9 1-115-16,-5-2-63 15,-15 7-98-15,-7 0-202 16,0 0-43-16</inkml:trace>
  <inkml:trace contextRef="#ctx0" brushRef="#br2" timeOffset="-180652.73">21574 9506 879 0,'0'0'376'15,"0"0"-111"-15,0 0-21 16,0 0-72-16,0 0-80 16,0 0-54-16,0 0-37 15,0 37 36-15,0-7-37 16,4 4 17-16,5 6 8 0,1-2-40 16,0 0 30-1,-1-4-13-15,-1-7-1 0,-4-8-1 16,2-7 5-1,-6-4 8-15,0-3-26 0,0-3 26 16,0 0-31-16,-10-2 40 16,-7 1-35-16,-3-1 26 15,-3 0-10-15,1 2-3 16,0-2 8-16,4 0-13 16,3 2 23-16,3 1 51 15,7-3 29-15,3 0 68 16,2 2-60-16,0-2 0 15,0 2-51-15,0-2-4 0,0 2-9 16,19-1-42-16,5-1 22 16,5 2-4-16,2-2-27 15,3 0 27-15,-3 0-36 16,-2 0 36-16,-2 0-18 16,-6 0 1-16,-2 0-1 15,-6 0 0-15,-2 0-11 16,-6-5-125-16,-1-11-347 15,-2-2-478-15</inkml:trace>
  <inkml:trace contextRef="#ctx0" brushRef="#br2" timeOffset="-179753.89">21894 9254 312 0,'0'0'354'0,"0"0"-25"0,0 0-122 16,0 0-13-16,0 0-68 15,0 0 4-15,0 0-40 16,-9 7 26-16,9-4-30 16,5-1-36-16,3 2 8 15,6 0-57-15,-1 3 18 16,1-2-3-16,-1 5 0 15,1 1-10-15,-1 4 0 16,3 2-4-16,-3 2 4 16,0 5-1-16,1-2 7 0,-3 5-24 15,-2-1 24-15,0 2-34 16,-5 2 37-16,0-1-30 16,-4 5 30-16,0 5-14 15,0 0-1-15,0 2 1 16,-12 2 0-16,-2-2 15 15,-1 1-32-15,1-4 31 16,1-1-33-16,-1-5 36 16,5-2-13-16,0-5 31 15,3-8 70-15,1-3 20 16,3-6-38-16,-1-6 38 16,3 0-30-16,0-2 71 15,0 0-79-15,0 0 50 0,0 0-99 16,0-2 11-16,0-4-49 15,-2-3 4-15,-9-5-5 16,3 2-279-16,-2 1-648 0</inkml:trace>
  <inkml:trace contextRef="#ctx0" brushRef="#br2" timeOffset="-178105.96">22028 5528 215 0,'0'0'254'0,"0"0"162"0,0 0-62 0,0 0-177 15,0 0 15-15,0 0-86 16,0 0 4-16,-2 10-42 16,-5-6-5-16,-4 2-18 15,0 3-43-15,-5 3 33 16,1 5-34-16,-3 10 77 0,5 2-50 15,-1 9 34 1,5 4-49-16,7 6 23 0,2 1-18 16,0 6-1-16,9-6 22 15,11 2-38-15,5-9 3 16,-4-6 17-16,2-9-20 16,-3-7 17-16,-5-3-23 15,-1-8 13-15,-5-2 5 16,0-3 5-16,-5-4-17 15,0 0-2-15,6 0-64 16,-6-12-130-16,1-6-461 0</inkml:trace>
  <inkml:trace contextRef="#ctx0" brushRef="#br2" timeOffset="-177471.76">22278 5761 950 0,'0'0'281'0,"0"0"-84"0,0 0-92 16,0 0-11-16,0 0-72 0,0 0-2 16,0 0-20-1,-7 23 11-15,7-6 40 0,0 5-6 16,0 2 27-16,0 6-62 16,0 0 32-16,0 2-34 15,9 0-5-15,-3-4 10 16,-1-2-6-16,-1-5 2 15,-1-5-2-15,-3-4-11 16,0-2 21-16,0-4-33 16,0-2 43-16,-14-2-33 15,-3-2 15-15,-1 0 0 16,-3 0-8-16,4 0 9 0,1 0 49 16,1 0-28-1,5 0 67-15,2 0-38 16,3 0 56-16,3 0-79 0,2 0 31 15,0 0-56-15,0 0 32 16,0 0-14-16,0 0-12 16,5 0 19-16,15 0-35 15,4 0-4-15,5 0 30 16,2 0-47-16,3 0 34 16,0 0-30-16,-3 0 22 15,-2 0-7-15,-6 0 5 16,-2 1 10-16,-7-1-30 15,-6 0 16-15,-3 2-20 16,-3-2-30-16,0 0-10 16,-2 0-35-16,0-3-8 0,0-11-182 15,0-2-426-15</inkml:trace>
  <inkml:trace contextRef="#ctx0" brushRef="#br2" timeOffset="-177235.93">22147 5837 1182 0,'0'0'339'0,"0"0"-104"0,0 0-2 15,0 0-113-15,0 0-29 0,0 0-91 16,0 0 11-1,77-6-11-15,-28-4-74 0,-7 0-208 16,-8-2-225-16</inkml:trace>
  <inkml:trace contextRef="#ctx0" brushRef="#br2" timeOffset="-177006.68">22434 5583 823 0,'0'0'381'0,"0"0"-181"16,0 0-14-16,0 0-69 15,0 0-16-15,0 0-50 16,131 138-13-16,-104-94 3 0,-5 4-40 16,-7 2 34-1,-5 0-35-15,-8 0 80 0,-2-4-66 16,0-2 12-16,-14 9-24 15,1-14-4-15,5-13-305 0</inkml:trace>
  <inkml:trace contextRef="#ctx0" brushRef="#br2" timeOffset="-175541.84">21395 9515 340 0,'0'0'88'0,"0"0"-73"0,0 0 285 0,0 0 3 15,0 0-97-15,0 0-70 16,0 0-11-16,-22 28 0 15,22-28-79-15,0 0 35 16,-3 0-42-16,3 0 50 0,0 0-88 16,0 0 21-16,0 6-10 15,0 2-5-15,0 1 11 16,0 6 25-16,0 3 30 16,0 0-35-16,7 4 22 15,-1 2-60-15,4 2 56 16,-6 4-44-16,1 0 36 15,-3 0-28-15,0-2 25 16,0-5 7-16,0-7-26 16,0-6 32-16,1-5-50 15,0-2 66-15,-3-3-50 16,2 0 71-16,-2 0-58 16,2 0 11-16,0-8-48 0,0-1-7 15,-2-10-123-15,0 2-396 16,0 2-371-16</inkml:trace>
  <inkml:trace contextRef="#ctx0" brushRef="#br2" timeOffset="-174908.95">21294 9864 601 0,'0'0'325'0,"0"0"-69"15,0 0-89-15,0 0-35 0,0 0-36 0,0 0 41 16,0 0-48-16,-38 0 32 16,32 0-55-16,0 0 15 15,1 0-11-15,3 0-37 16,0 0 15-16,2 0-47 16,0 0 39-16,0 0-28 15,0 0 17-15,0 0-27 16,13 1 33-16,9 2-23 15,2-2 7-15,5 2-10 16,2-1 5-16,2 0-28 16,0-2 28-16,-2 0-29 0,0 0 33 15,-4 0-32-15,-3-4 28 16,-4-3-7-16,-9 2-7 16,-4 3-33-16,-7 2-76 15,0 0-157-15,-7 0-224 0</inkml:trace>
  <inkml:trace contextRef="#ctx0" brushRef="#br2" timeOffset="-174258.93">21221 9444 162 0,'0'0'542'0,"0"0"-282"0,0 0-39 0,0 0-104 0,0 0 11 0,0 0-13 16,0 0 39-16,-29 27-27 16,29-27 18-16,0 0 11 15,0 0-13-15,0 0 20 16,0 0-76-16,0 0 44 16,0 0-85-16,0 0 26 15,0 1-54-15,0-1 24 16,0 0-27-16,9 2-15 0,13-2 9 15,9 0 10-15,7 0-38 16,3 0 40-16,1 0-41 16,-5 0 34-1,-2 0-28-15,-9 0 17 0,-8 0-3 16,-10 0 0-16,-3 0 3 16,-5 0-13-16,0 0-4 15,0 5-7-15,0 2-10 16,-9 1-27-16,1-1-256 15,-4-2-520-15</inkml:trace>
  <inkml:trace contextRef="#ctx0" brushRef="#br2" timeOffset="-167063.93">13539 11575 734 0,'0'0'560'0,"0"0"-357"0,0 0-46 0,0 0-64 16,0 0-2-16,0 0-24 15,9 31 72-15,11-31-5 16,3 0-56-16,-4-8 25 15,-3-6-71-15,-7-1 66 16,-2 1-71-16,-7 2 28 16,0 3-46-16,0 5 62 15,-18 4-41-15,-4 0-28 16,-3 2-4-16,6 12 15 0,19 0-35 16,0-5-137-16,13-9-555 15</inkml:trace>
  <inkml:trace contextRef="#ctx0" brushRef="#br2" timeOffset="-166034.79">14810 7078 544 0,'0'0'873'0,"0"0"-617"0,0 0-8 0,0 0-53 16,0 0-12-16,0 0-61 15,0 0-91-15,-2 8-31 16,2 1 27-16,0-4-45 15,0 1 46-15,0-2-28 16,0-1 2-16,0-3 57 16,9 0 63-16,-3-7-19 15,-2-4-1-15,-4-4-65 0,0 4 5 16,0 2-24-16,-4 3-21 16,-11 4 3-16,-3 2 0 15,5 0-111-15,3 0-165 16,10-2-606-16</inkml:trace>
  <inkml:trace contextRef="#ctx0" brushRef="#br2" timeOffset="-165255.84">15776 5793 476 0,'0'0'716'0,"0"0"-465"0,0 0-52 0,0 0-37 16,0 0-115-16,0 0-38 15,0 0 16-15,-8 28-12 16,8-18-13-16,0-2 31 16,0-2-8-16,3-4 46 15,4-2 48-15,1 0 6 0,-1 0 29 16,-3 0-70-16,-2-5 47 16,1-2-96-16,-3 0 46 15,0 2-59-15,0 1 23 16,0 4-43-16,-9 0 0 15,2 0-6-15,5 23-37 16,2-6-196-16,0 1-614 0</inkml:trace>
  <inkml:trace contextRef="#ctx0" brushRef="#br1" timeOffset="-160622.83">14700 11831 87 0,'0'0'193'0,"0"0"-88"0,0 0-74 0,0 0 21 16,0 0-21-16,0 0 4 15,0 0 118-15,0 6 0 16,0 0-22-16,0-3-42 16,0 0 34-16,0 1-74 0,0 0 36 15,0-1-41 1,0 2 17-16,0-3-6 0,0 0 9 15,0 1-5-15,0-3-41 16,0 0 5-16,0 0-10 16,0 0 0-16,0 0 1 15,0 0 0-15,0 0 2 16,0 0 54-16,0 0-4 16,0 0-12-16,0 0 21 15,0 0-54-15,0 0 10 16,0-5-14-16,0-5-12 15,0-1 7-15,0-6-24 16,10-1 20-16,1 0-8 16,2-2 0-16,3 1 16 15,4 2-32-15,0 2 31 0,4 3-45 16,1 2 36 0,2 4-18-16,0 5 15 0,2 1-3 15,0 0 0-15,-1 0 1 16,-1 5-9-16,0 14 14 15,-7 4-23-15,-3 8 7 16,-7 0-9-16,-8 4 23 16,-2 0-11-16,-2 4 5 15,-16-3 2-15,-5-7 6 16,-1-2 9-16,2-7-30 16,1-6 30-16,4-5-34 15,3-7 41-15,4-2-31 16,3 0 18-16,5 0 9 0,2 0-3 15,0-7-14-15,0 0-1 16,13-2-14-16,7-1 13 16,4 5-84-16,3 0 75 15,2 3-38-15,0 2 34 16,0 0-12-16,2 10 26 16,-4 8 0-16,0 5 0 15,-5 1-6-15,-7 6 4 16,-3 2-24-16,-10 1 29 15,-2 2-15-15,0-5 19 16,-16-2-7-16,-6-6 6 16,-4-2 2-16,-3-8 52 0,-4-4 1 15,0-6 71 1,2-2-4-16,0 0 48 0,2-8-38 16,3-9-25-16,4 2-52 15,5 1-1-15,7 0-14 16,3 4-44-16,5 5-4 15,2-2 29-15,0 2-58 16,19 0-66-16,13 1-246 16,-3-1-419-16</inkml:trace>
  <inkml:trace contextRef="#ctx0" brushRef="#br1" timeOffset="-160119.56">15646 12221 894 0,'0'0'247'0,"0"0"-40"0,0 0 10 0,0 0 22 16,0 0-59-16,0 0-3 16,0 0-14-16,16 37 86 15,-14-37-91-15,0 0-26 16,-2-4-114-16,0-3 23 0,0 0-33 15,-2 2-7-15,-5 5-2 16,-1 0-77-16,-2 0-291 16,8 0-821-16</inkml:trace>
  <inkml:trace contextRef="#ctx0" brushRef="#br1" timeOffset="-159390.86">16052 11901 340 0,'0'0'303'0,"0"0"102"0,0 0-170 0,0 0-34 0,0 0 18 15,0 0-55-15,0 0-63 16,4-44-52-16,-4 44-37 15,0 12-24-15,-2 12 32 16,-10 13-20-16,-3 6 1 16,-3 7 37-16,-1 5-10 15,0-4 9-15,2-3-10 16,3-7-17-16,5-12-20 16,5-6 28-16,2-11-30 15,2-8 21-15,0-4-18 16,2 0-43-16,22-34-41 15,-2-2-295-15,1-4-526 0</inkml:trace>
  <inkml:trace contextRef="#ctx0" brushRef="#br1" timeOffset="-159196.39">16137 11756 1075 0,'0'0'191'16,"0"0"-86"-16,0 0 42 15,0 0-25-15,2 151-62 16,7-91 31-16,6 7-42 16,3-1-34-16,0-4 5 15,4-6-4-15,-2-12-32 16,1-13-11-16,-4-6-80 16,-3-13-116-16,-6-8-80 0</inkml:trace>
  <inkml:trace contextRef="#ctx0" brushRef="#br1" timeOffset="-159045.2">16007 12221 1467 0,'0'0'284'16,"0"0"-72"-16,0 0-159 15,0 0-53-15,170-58-61 16,-112 42-455-16</inkml:trace>
  <inkml:trace contextRef="#ctx0" brushRef="#br1" timeOffset="-158875.03">16464 12170 613 0,'0'0'714'16,"0"0"-498"-16,0 0 70 15,0 0-113-15,0 0-79 16,0 0-86-16,0 0-16 15,29 74-29-15,-11-74-235 16,-1 0-696-16</inkml:trace>
  <inkml:trace contextRef="#ctx0" brushRef="#br1" timeOffset="-158671.24">16567 11983 183 0,'0'0'1109'0,"0"0"-962"16,0 0 71-16,0 0-78 16,0 0 2-16,13 114-64 15,-1-83-33-15,-2-1-14 16,1-4-18-16,-3-4-26 16,-4-4 2-16,0-7-18 15,1-11-188-15,-3 0-63 16,0-11-217-16</inkml:trace>
  <inkml:trace contextRef="#ctx0" brushRef="#br1" timeOffset="-158239.31">16586 11943 914 0,'0'0'331'0,"0"0"-124"15,0 0-5-15,0 0-127 16,0 0 14-16,132-62-67 15,-94 62 8-15,-5 0-24 16,-8 2 18-16,-8 13-11 16,-7 5-1-16,-10 1-24 15,0-1 30-15,-6 0-40 16,-13-2 42-16,3-4-40 16,8-6 19-16,1-4 0 15,7-2-48-15,0 0-10 16,0 0 27-16,7 4-26 0,11 5 56 15,1 2-9 1,2 8-8-16,-1 3 30 0,-1 1-11 16,-5 4 2-16,-3-1 66 15,-9 0 39-15,-2-2-10 16,-4 0 71-16,-21-4-47 16,-4-2 90-16,-4-6-109 15,4-6 34-15,0-8-69 16,7 0 8-16,4 0-44 15,7-10-16-15,9-5-15 16,4-17-40-16,18 6-431 16,4 0-506-16</inkml:trace>
  <inkml:trace contextRef="#ctx0" brushRef="#br1" timeOffset="-158074.59">17169 12170 1107 0,'0'0'364'0,"0"0"-84"0,0 0-31 16,0 0-100-16,0 0-125 15,0 0-24-15,0 0-136 16,0 28-468-16</inkml:trace>
  <inkml:trace contextRef="#ctx0" brushRef="#br1" timeOffset="-157775.37">17674 11849 489 0,'0'0'728'0,"0"0"-416"16,0 0-32-16,0 0-27 15,-116-55-2-15,83 54-87 16,-1 1 1-16,3 0-95 16,4 19 48-16,4 15-97 15,4 9 52-15,9 9-56 16,4 4 37-16,6 4 4 0,6-5-28 16,17-7 3-16,14-8-21 15,7-10-18-15,8-8 19 16,21-20-26-1,-13-2-280-15,-4-7-854 0</inkml:trace>
  <inkml:trace contextRef="#ctx0" brushRef="#br1" timeOffset="-155545.05">13978 12761 611 0,'0'0'338'0,"0"0"-74"0,0 0-82 0,0 0 9 16,0 0-102 0,152 12-23-16,-99-12-31 0,1 0-23 15,-2 0 24-15,-4 0-36 16,-1 0 39-16,0-1-38 16,-2-4 75-16,1 3-40 15,1-2 13-15,3 1-30 16,-4 3 19-16,1-3 7 15,0 3-45-15,0 0 12 16,-3 0 8-16,3 0-11 16,-1 0 12-16,2 0-5 15,-2 0-15-15,-1 0 34 16,-1 0-14-16,-1 0-14 16,-3 0 14-16,-2 0-8 15,0 0-25-15,2 0 46 0,2 0-29 16,5 0 7-16,7 0 40 15,-1 0-38-15,7-8 12 16,0 0-6-16,0-2-6 16,1 4-28-16,-5 0 28 15,-5 3-41-15,-5 3 45 16,-1 0-36-16,-3 0 34 16,1 0-16-16,4 0 15 15,2 0-14-15,4 0 9 16,1-5 11-16,1-1-42 15,-1 0 43-15,-5 0-44 16,-4 4 34-16,-3 2-22 16,-4 0 17-16,0 0-7 0,-3 0 16 15,3 0-1 1,0 4-30-16,3 0 38 0,-2-4-35 16,7 0 31-16,-5 0-38 15,1 0 38-15,-3 0-16 16,-1 0-1-16,-1 0 8 15,-3 0-20-15,1 0 36 16,4 0-54-16,-2-4 46 16,3 0-43-16,3-2 41 15,1 3-28-15,-2-2 13 16,3 3-1-16,-5 0 8 16,-1 2 9-16,-1 0-34 0,-5 0 34 15,-2 0-45 1,-2 6 47-16,-4-3-38 15,2 2 38-15,-6-5-16 0,4 0 5 16,0 0 1-16,-1 0-18 16,3 0 33-16,-1 0-51 15,1 0 46-15,0 0-40 16,-2 0 38-16,-1 0-19 16,1 0 4-16,-3 0-2 15,2-2 4-15,3-1 16 16,0 3-40-16,2-3 40 15,-2 1-47-15,0 2 43 16,-6 0-32-16,2 0 31 16,-1 0-15-16,1 0 3 15,-1 0 9-15,2-2-24 0,3 0 36 16,0 2-53-16,-2 0 46 16,2 0-43-16,-6-3 44 15,2 3-18-15,-1-3 1 16,-2-1 0-16,2 0 10 15,-1-2 9-15,-1 0-40 16,-3-2 42-16,-1 2-44 16,-1 2 36-16,-3 2-28 15,-1-1 18-15,0 3-4 16,1 0 2-16,-2 0 14 16,3 0-32-16,3 0 38 15,-1 0-58-15,6 0 60 16,1 0-49-16,3 0 48 0,-1 0-23 15,-2 0 0-15,1 0 0 16,-5 0 0-16,-3 0 15 16,-2 0-30-16,1 3 30 15,-1-1-40-15,1-2 42 16,1 0-34-16,1 0 34 16,1 0-15-16,4 0 4 15,-3 0 9-15,-1 0-30 16,2 0 42-16,-2 0-54 15,1 0 46-15,0 0-43 16,0 0 47-16,0 0-23 16,-1 0 6-16,1 0-5 0,1 0 14 15,0 0 2-15,-1 0-34 16,2 0 40 0,-2 0-39-16,0 0 32 0,-3 0-32 15,-1 0 28-15,-1 0-12 16,-2 0 16-16,1 0-10 15,-4 0 2-15,1 0 10 16,0 0-24-16,-4 0 33 16,-1 0-53-16,0 0 50 15,-4 0-24-15,3 0 0 16,-3 0 1-16,0 0-2 16,0 0-5-16,0 0-39 15,-5 0-234-15,-8 0-295 16,-3 0-739-16</inkml:trace>
  <inkml:trace contextRef="#ctx0" brushRef="#br1" timeOffset="-154185.72">14442 13104 933 0,'0'0'359'0,"0"0"-131"0,0 0 23 0,0 0-67 15,0 0-21-15,0 0-22 0,0 0-6 16,0 0-21 0,0 0-91-16,0 4-23 0,0 14 31 15,-16 8-31-15,-3 15 24 16,-6 6 52-16,1 10-61 16,-1-3 37-16,4-1-9 15,8-7-34-15,3-11-2 16,2-9 17-16,4-6-48 15,2-8 48-15,0-4-45 16,2-2 42-16,0-2-22 16,0-4 2-16,0 3-1 15,0-3 0-15,0 0-53 16,0 0-44-16,0 0-112 16,18-35-29-16,-3 3-344 15,3-6-387-15</inkml:trace>
  <inkml:trace contextRef="#ctx0" brushRef="#br1" timeOffset="-153944.77">14476 13064 932 0,'0'0'363'16,"0"0"-129"-16,0 0-60 16,0 0-96-16,0 0 40 15,0 0-34-15,42 136 40 16,-22-71-79-16,1 3 28 15,-2 3-37-15,1-6 23 16,-5-11-25-16,2-8-33 16,-5-19 9-16,0-8 10 0,-3-8-40 15,-3-8 16-15,1-3-97 16,-2-3-163-16,-5-11-224 0</inkml:trace>
  <inkml:trace contextRef="#ctx0" brushRef="#br1" timeOffset="-153762.71">14409 13534 707 0,'0'0'962'0,"0"0"-620"16,0 0-16-16,0 0-7 16,0 0-219-16,0 0-40 15,0 0-48-15,140-21-24 16,-89 9-42-16,18-18-171 15,-13 4-313-15,-9-6-288 0</inkml:trace>
  <inkml:trace contextRef="#ctx0" brushRef="#br1" timeOffset="-153564.27">14895 13203 978 0,'0'0'326'0,"0"0"-175"0,0 0 45 15,0 0 4-15,-2 130-86 16,2-82-36-16,0 1-2 0,4-3-60 16,1-7-10-1,1-7 18-15,0-10-48 0,2-8-7 16,5-14-159-16,-2 0-293 16,-2-10-906-16</inkml:trace>
  <inkml:trace contextRef="#ctx0" brushRef="#br1" timeOffset="-153113.14">14899 13247 1091 0,'0'0'303'16,"0"0"-27"-16,0 0-98 15,0 0-21-15,0 0-108 16,140-47 10-16,-101 47-12 0,-8 7-8 15,-6 15 1 1,-12 5-40-16,-13 8 19 0,0 0-3 16,0 2 11-16,-13-5-20 15,3-6-7-15,4-8 6 16,3-7-12-16,3-6-26 16,0-1-78-16,9-1 82 15,9 6-23-15,2 1 49 16,0 6-36-16,1 4 29 15,-4 0 12-15,-3 4-3 16,-8-2 2-16,-6 2 14 16,0 0 66-16,-18-1 4 15,-10-2 68-15,-9-5-38 16,0-3 98-16,-1-8-80 16,3-5 26-16,6 0-70 0,4 0 6 15,4-8-35-15,9-4-53 16,5 0-4-16,7 3-4 15,17-9-22-15,15 1-526 16,-1 1-750-16</inkml:trace>
  <inkml:trace contextRef="#ctx0" brushRef="#br1" timeOffset="-152811.27">15749 13229 38 0,'0'0'1340'0,"0"0"-963"0,0 0-42 0,0 0 1 0,0 0-188 15,0 0-39-15,0 0-90 16,-14-79-4-16,14 111-13 16,0 12 4-16,7 10-6 15,2 9 19-15,-1 1-38 16,4-2 14-16,-3-9-13 0,8-16-239 16,-3-13-275-1,-1-15-799-15</inkml:trace>
  <inkml:trace contextRef="#ctx0" brushRef="#br1" timeOffset="-152647.08">15595 13469 1415 0,'0'0'365'16,"0"0"-107"-16,0 0-104 15,0 0-43-15,0 0-99 16,154 7-12-16,-81-21-280 15,-3-5-466-15</inkml:trace>
  <inkml:trace contextRef="#ctx0" brushRef="#br1" timeOffset="-152280.37">16349 13193 1013 0,'0'0'366'15,"0"0"-74"-15,0 0 2 16,-52 138-153-16,38-88-54 16,5-1-27-16,5-10-60 15,2-7 0-15,2-11-5 16,0-14-7-16,0-7-105 0,0-4 107 16,6-24-167-16,8-10 40 15,-1-10 22-15,3-5 9 16,-3 2 95-16,0-2 11 15,1 9 118-15,-5 10-22 16,-1 10 58-16,2 12-67 16,1 12-1-16,3 0-79 15,1 28 30-15,3 12 7 16,-1 8-44-16,2 5 6 16,-2 3 12-16,1-3-36 15,-3-6 1-15,3-9-62 16,-4-12-184-16,-7-12-429 0</inkml:trace>
  <inkml:trace contextRef="#ctx0" brushRef="#br1" timeOffset="-152115.8">16262 13491 983 0,'0'0'702'0,"0"0"-457"16,0 0 37-16,0 0-121 15,0 0-63-15,0 0-88 16,0 0 23-16,158 26-33 16,-103-26-240-16,-4 0-626 0</inkml:trace>
  <inkml:trace contextRef="#ctx0" brushRef="#br1" timeOffset="-151847.05">16928 13240 1245 0,'0'0'356'0,"0"0"-20"16,0 0-33-16,0 0-97 16,-116-11-53-16,87 38-64 15,6 10 74-15,8 9-110 16,8 2 43-16,7 4-39 15,0-3 39-15,22-8-26 16,7-4-40-16,9-7 0 16,5-7-13-16,28-11-34 15,-11-7-70-15,-6-5-409 0</inkml:trace>
  <inkml:trace contextRef="#ctx0" brushRef="#br1" timeOffset="-151031.66">17681 13159 222 0,'0'0'220'0,"0"0"635"0,0 0-579 0,0 0 45 0,0 0-51 16,0 0-9-16,0 0-157 15,5 13-33-15,-5 13-44 16,0 15 56-16,0 11 11 0,0 10-56 16,11 3 2-1,4 2-25-15,1-11-2 16,0-8 8-16,-3-10-42 0,0-11 42 16,-3-8-22-16,0-6 1 15,1-13-157-15,-1 0-156 16,-6-6-471-16</inkml:trace>
  <inkml:trace contextRef="#ctx0" brushRef="#br1" timeOffset="-150877.64">17589 13541 1580 0,'0'0'543'0,"0"0"-301"16,0 0 8-16,0 0-137 0,0 0-89 15,119 0-24-15,-39-4-79 16,-13-11-288-16,-11-2-594 0</inkml:trace>
  <inkml:trace contextRef="#ctx0" brushRef="#br1" timeOffset="-150649.15">18133 13229 798 0,'0'0'831'16,"0"0"-583"-16,0 0-113 15,0 0-32-15,0 0-37 16,0 0 64-16,0 114-87 16,0-76 2-16,2-1-45 0,4-8 22 15,-4-5-6-15,2-6-16 16,5-14-101-16,-3-4-226 15,-1 0-259-15</inkml:trace>
  <inkml:trace contextRef="#ctx0" brushRef="#br1" timeOffset="-150162.58">18139 13203 23 0,'0'0'1359'0,"0"0"-1122"0,0 0-18 16,0 0-95-16,0 0-46 16,135-61-72-1,-99 61 7-15,-7 0-4 0,-5 14 4 16,-11 10-6-16,-7 4 1 16,-6 4 30-16,0-1-37 15,-12-2 14-15,-1-6 4 16,3-7-13-16,6-6 4 15,2-6-20-15,2-2-8 16,0-2-3-16,2 2-4 16,14 4-9-16,1 6 6 15,4 4-8-15,-1 8 20 16,2 6 9-16,-2 4-5 0,-2 2 12 16,-5-2-2-1,-6 0 4-15,-7-3 3 0,0-5 62 16,-9-4-2-16,-13-7 112 15,-2-5-39-15,-3-6 79 16,-2-4-78-16,0 0 4 16,2-14-71-16,2-5 10 15,3-1-44-15,4 1-38 16,5 4 5-16,6 3 20 16,5 5-50-16,2 5-50 15,4 1-207-15,19-1-375 16,-3-3 51-16</inkml:trace>
  <inkml:trace contextRef="#ctx0" brushRef="#br1" timeOffset="-149850.11">19072 13265 477 0,'0'0'629'0,"0"0"-128"0,0 0-209 15,0 0-19-15,0 0 13 16,0 0-94-16,-147-93-54 16,107 93-20-16,0 7-55 15,4 19 27-15,7 9-74 16,7 12 64-16,8 9-74 16,12 5 39-16,2 2-38 15,12-7 47-15,21-8-27 0,11-10-16 16,8-11 15-16,8-16-11 15,4-8-30-15,48-22-91 16,-16-16-150-16,-7-12-477 0</inkml:trace>
  <inkml:trace contextRef="#ctx0" brushRef="#br1" timeOffset="-149317.1">19688 12819 454 0,'0'0'682'0,"0"0"-192"0,0 0-147 16,0 0 142-16,0 0-250 15,0 0 31-15,0 0-124 16,-5 23 0-16,5-23-83 15,0 0-1-15,18 0-16 16,11 0-42-16,8 0 0 16,6 0 30-16,2 0-61 15,-4 0-5-15,-2 0-40 0,-6 0-125 16,-6 0-105 0,-9-3-363-16,-9-4-331 0</inkml:trace>
  <inkml:trace contextRef="#ctx0" brushRef="#br1" timeOffset="-149066.05">19674 12691 1513 0,'0'0'569'0,"0"0"-68"0,0 0-271 16,0 0-15-16,0 0-152 16,0 0 3-16,0 0-66 15,45 0 32-15,-5 0-28 16,4 0-4-16,14-11-57 16,-11 4-439-16,-7-7-672 0</inkml:trace>
  <inkml:trace contextRef="#ctx0" brushRef="#br1" timeOffset="-147168.58">20731 11927 453 0,'0'0'112'0,"0"0"448"0,0 0-224 0,0 0-102 0,0 0-88 15,0 0 8-15,0 0-118 16,-21 66 29-16,15-46 43 16,-3 4-9-16,-5 5 12 15,1-3-47-15,-3 1 13 16,3-3-53-16,-1-1 22 16,4-7-25-16,3-4-29 15,3-2 23-15,2-6-10 16,2-3 5-16,0-1-1 15,8 0 30-15,15 0-39 16,6 0 0-16,2 3 27 0,2 1-45 16,-1 1 27-16,-1 0-18 15,-2-1 13-15,-4 1-4 16,-4-5 0-16,-5 3 0 16,-3-3-33-16,-3 0-117 15,-2 0-28-15,-1-8-120 16,-7-6-211-16</inkml:trace>
  <inkml:trace contextRef="#ctx0" brushRef="#br1" timeOffset="-146866.81">20831 11976 38 0,'0'0'1116'0,"0"0"-750"15,0 0-207-15,0 0-35 16,0 0-89-16,0 0 115 16,0 0-30-16,9 117-1 15,2-74 10-15,0 1-68 16,-5 4 52-16,2 0-82 16,-4-6 64-16,-2-4-75 15,0-8 14-15,3-7-33 16,-3-10 20-16,2-6 0 15,-2-4-15-15,4-3-12 16,-2 0-9-16,5-16-100 16,-1-10-520-16,2 0-649 0</inkml:trace>
  <inkml:trace contextRef="#ctx0" brushRef="#br1" timeOffset="-146502.48">21016 11872 1228 0,'0'0'331'0,"0"0"-162"16,0 0-21-16,0 0 10 15,0 0-35-15,-11 127-3 16,11-89-36-16,18-2 25 0,4-8-78 15,5-3 64-15,2-10-67 16,0-6 22-16,4-9-30 16,-4 0 36-16,0-4 9 15,-4-19-53-15,-3-3-4 16,-7-5 14-16,-6-4-37 16,-9 1 35-16,0-1-37 15,0 3 34-15,-19 6-17 16,-4 7 0-16,-2 6-12 15,-2 13-35-15,-4 0-185 16,10 5-263-16,0 7-123 0</inkml:trace>
  <inkml:trace contextRef="#ctx0" brushRef="#br1" timeOffset="-146237.14">21065 12226 707 0,'0'0'331'16,"0"0"-11"-16,0 0-96 15,23 108-3-15,0-88-45 16,10-8-47-16,2-6 7 16,5-6-40-16,-3 0-7 15,1 0-76-15,-1-16 51 16,-8-3-63-16,-6-8 25 16,-7-1-19-16,-7-2 11 15,-9 0 9-15,-2 4-18 0,-25 3 52 16,-8 10-45-1,-7 7 26-15,-6 6-21 0,2 0-39 16,3 16 28 0,5 15-20-16,12 0-176 0,8-5-459 0</inkml:trace>
  <inkml:trace contextRef="#ctx0" brushRef="#br1" timeOffset="-145935.73">20862 12627 1185 0,'0'0'644'16,"0"0"-112"-16,0 0-217 15,0 0-42-15,0 0-177 0,0 0 12 16,0 0-107-16,0 0 44 15,41 0-34-15,14 2 29 16,7 0-20-16,8-2-5 16,-1 2-30-16,-5 2 36 15,-4 0-56-15,-6 2 10 16,-8 1-26-16,2-2-74 16,3-5-46-16,-13 0-534 15,-7 0-861-15</inkml:trace>
  <inkml:trace contextRef="#ctx0" brushRef="#br1" timeOffset="-145551.91">21007 13052 1250 0,'0'0'483'15,"0"0"-248"-15,0 0-32 16,0 0-51-16,0 0-39 16,0 0-54-16,145-90 39 0,-107 86-78 15,-1 4 39-15,2 0-47 16,-6 8-7-16,1 14 8 15,-7 10 5-15,-8 6-9 16,-3 5-9-16,-9 8 15 16,-7 4-1-16,0-4-28 15,0-2 38-15,0-10-43 16,0-10 19-16,0-12 0 16,0-10-138-16,0-11-211 15,0-19-129-15,0-3-1106 0</inkml:trace>
  <inkml:trace contextRef="#ctx0" brushRef="#br1" timeOffset="-145373.71">21156 13189 1420 0,'0'0'636'16,"0"0"-143"-16,0 0-224 15,0 0-19-15,0 0-150 16,0 0-34-16,0 0-33 15,146 2-33-15,-82-2-1 16,25-20-236-16,-16 3-318 16,-12-1-1691-16</inkml:trace>
  <inkml:trace contextRef="#ctx0" brushRef="#br3" timeOffset="-139558.08">15403 11846 517 0,'0'0'25'0,"0"0"6"0,0 0 355 0,0 0-136 16,0 0-143-16,0 0-39 15,0 1 20-15,0-1-59 16,0 0 45-16,-3 0-58 16,3 0 43-16,-2 0-45 15,-4 0 19-15,-5 10-21 16,-7 8-11-16,-9 8 15 15,-9 3-3-15,-6 10 3 16,-9 2-15-16,-9 4 74 16,-7 5-56-16,-5 3 33 0,-3 3-16 15,-4 0 30 1,6-1 16-16,4-6-32 16,7-7 30-16,10-3-45 0,13-11 63 15,10-8-97-15,8-7 60 16,8-4-14-16,6-5 47 15,2-4-31-15,5 1-8 16,-2-1 30-16,2 0-51 16,0 0 3-16,0 0-16 15,0 0-15-15,0 0 8 16,0 0-28-16,0 3-14 16,25 5-109-16,0 1-248 15,-2-2-342-15</inkml:trace>
  <inkml:trace contextRef="#ctx0" brushRef="#br3" timeOffset="-138156.75">21569 11775 988 0,'0'0'320'0,"0"0"-92"15,0 0 21-15,0 0-88 16,0 0-3-16,0 0-69 16,0 0 17-16,-51 22-38 0,8 10-33 15,-17 16 55-15,-16 14-39 16,-13 10 35-16,-7 6-59 16,3 1 76-16,6-9-56 15,10-8 31-15,17-11-15 16,14-12 22-16,8-8 5 15,11-9-59-15,7-7 40 16,5-5-62-16,7-3 89 16,4-3-89-16,4 0 68 15,0-2-50-15,0-2 48 16,0 2-33-16,0-2-24 16,0 0-2-16,0 0-7 0,2 0-18 15,17 0-177-15,27 0-121 16,1 0-450-16,-3-15-1177 0</inkml:trace>
  <inkml:trace contextRef="#ctx0" brushRef="#br3" timeOffset="-136862.21">14939 11197 423 0,'0'0'73'0,"0"0"-5"0,0 0 244 0,0 0-79 16,0 0-100-16,0 0-24 15,0 0 30-15,0-17-78 16,0 17 38-16,0-5-51 16,0-2 35-16,0 0-20 15,0-6-32-15,2 0 11 16,3-5-42-16,2-3 28 15,-3-4-11-15,3-2-1 16,-1 0-2-16,1-5-23 16,-2 0 19-16,-3 0-8 15,0 1 20-15,-2 1-21 16,0 2-1-16,0 3 19 0,0 6-19 16,0 3 22-16,0 4-21 15,0 4 7-15,0 3 40 16,0 2-14-16,0 3-9 15,0 0 6-15,0 0-25 16,0 0-10-16,0 0 30 16,0 0-32-16,0 0 18 15,-2 5-24-15,0 10 24 16,2 3-6-16,0 5 28 16,0 8-13-16,0 5 53 15,0 4-50-15,7 6 51 16,1 7-61-16,-1 0 79 15,-3 0-48-15,3-2 46 0,-4-2-24 16,1-9-7-16,-4-8 22 16,2-6-39-16,-2-6 37 15,0-5-79-15,0-5 96 16,0-5-84-16,0-1 55 16,0-1-40-16,0-2 74 15,0-1-20-15,0 0-37 16,0 0 21-16,0 0-52 15,0 0-28-15,0-4 41 16,0 0-60-16,4 4-6 16,5 0-172-16,3 3-587 0</inkml:trace>
  <inkml:trace contextRef="#ctx0" brushRef="#br3" timeOffset="-135746.21">20947 11211 499 0,'0'0'47'0,"0"0"588"0,0 0-428 0,0 0 6 0,0 0-127 15,0 0 2-15,-44-43-57 16,44 26 14-16,0-1-17 15,0-5-9-15,0 2 48 16,0-1-33-16,0 2 77 16,0 0-53-16,0 4 76 15,0-1-80-15,0 8 39 16,0 3-14-16,0 2-2 16,0 4-22-16,0 0-53 15,0 6-4-15,0 17 4 16,0 14-23-16,0 7 46 15,4 7-22-15,2 6-2 16,-1-1 52-16,1-1 10 16,2-9 0-16,-2-8 35 0,-1-10-57 15,-1-8 35-15,0-6-67 16,0-6 78-16,-1-4-66 16,-3-4 55-16,2 0-40 15,-2 0 19-15,3 0-10 16,-1 0-34-16,2-4-22 15,11-27-54-15,4 4-187 16,1-8-844-16</inkml:trace>
  <inkml:trace contextRef="#ctx0" brushRef="#br3" timeOffset="-134945.8">21393 10967 390 0,'0'0'490'0,"0"0"-231"0,0 0-81 16,0 0-12-16,0 0-53 15,0 0-5-15,0 0-9 16,-39-27-45-16,26 26 11 16,0-2-52-16,0 3 62 15,0 0-57-15,-1 0 49 16,3 0-39-16,0 4 28 15,-1 6-15-15,2 0-19 0,-2 5 36 16,1-1-36-16,2 3 34 16,0 4-56-16,4 0 73 15,-1 7-66-15,4 3 32 16,0 1-37-16,2 6 36 16,0 0 7-16,0 0-45 15,0 2 31-15,4-3-24 16,12-6 29-16,1-2-18 15,6-7-6-15,4-4-11 16,2-4 43-16,4-8-20 16,0-5-15-16,-1-1 15 15,-3 0-11-15,-5-3-26 0,-4-9 40 16,-4-5-35-16,-5-1 28 16,-4-2-40-16,-7-1 40 15,0-4-20-15,-3 4 28 16,-14-1-28-16,-8 3 46 15,-2 6-28-15,-2 2 19 16,-4 8-13-16,2 3-48 16,-1 0 44-16,3 11-21 15,5 13 1-15,2 5-6 16,8 8-83-16,6-5-429 16,8-6-516-16</inkml:trace>
  <inkml:trace contextRef="#ctx0" brushRef="#br1" timeOffset="-125639.83">15340 14664 735 0,'0'0'305'0,"0"0"-175"0,0 0-81 0,0 0 230 16,0 0-109-16,0 0-62 16,-11-8 27-16,9 6-53 0,2-2 41 15,-2 4-69-15,0-5 32 16,0 5-46-16,2 0 15 16,-2 0-26-16,2 0-28 15,0 0-1-15,0 11 17 16,0 9-37-16,0 7 38 15,0 7-24-15,0-1 12 16,0 8 13-16,0-6-18 16,0-2 27-16,0-3 12 15,0-6-34-15,0-7 33 16,0 0-38-16,0-13 29 16,0 0-9-16,0-4-22 15,2 0 10-15,-2 0 19 0,2 0-28 16,2-13-15-1,1-8-114-15,-1 3-237 0,0-1-243 0</inkml:trace>
  <inkml:trace contextRef="#ctx0" brushRef="#br1" timeOffset="-124940.45">15290 14662 459 0,'0'0'247'0,"0"0"-41"0,0 0 36 0,0 0-77 16,0 0-20-16,0 0 18 15,0 0-45-15,-16-42-1 16,16 36-62-16,0-4 58 15,0 2-97-15,16-1 8 16,5-3-11-16,6 7-9 16,2 5-4-16,0 0 2 15,2 0-10-15,-2 5 16 16,-4 7-24-16,-2 8 14 16,-11 1-16-16,-5 1 19 15,-7 2-2-15,0 0 2 16,-13 0 4-16,-10 3 10 0,-1-10-4 15,2 1-22-15,2-7 30 16,7-6-24-16,3-5 21 16,4 0-5-16,4 0-10 15,2-12 25-15,0 3-26 16,0 0 7-16,4 0-16 16,12 0 6-16,1 9-11 15,6 0-7-15,-1 0 6 16,0 0 2-16,5 6 13 15,-2 8-13-15,1 4 13 16,-1 3-1-16,-5-3-10 16,-4 4 4-16,-8-3 7 15,-6 3-24-15,-2 2 36 16,-2 1-20-16,-17 1 16 16,-6 2 23-16,-4-3 15 0,0-2 8 15,0-9 42-15,0-5-5 16,4-4 53-16,3-5-69 15,0 0 31-15,4-5-52 16,1-14 2-16,1-1-42 16,5 1 8-16,1-1-11 15,4 5 7-15,4 4-36 16,2 6-11-16,0-2-141 16,16 7-482-16,1-11-853 0</inkml:trace>
  <inkml:trace contextRef="#ctx0" brushRef="#br1" timeOffset="-123923.85">15630 14193 946 0,'0'0'293'0,"0"0"-66"0,0 0-17 0,0 0-104 16,0 0-5-16,0 0-44 16,0 0 40-16,-16-59-24 15,16 45-45-15,0 1 14 0,3-3-41 16,8 4-2-16,4-1 20 15,4 4-38-15,-1 2 32 16,3 4-15-16,2 3 2 16,0 0 0-16,-4 8 0 15,-3 12 4-15,-7 6-15 16,-5 2 18-16,-4 2-35 16,0 0 38-16,-17-2-20 15,-4-4 20-15,4-4-8 16,1-6 4-16,5-5 1 15,4-9 0-15,5 0 2 16,2 0-9-16,0-5 27 16,0-4-48-16,0-3 31 0,11 7-20 15,4 3 10 1,6 2 0-16,-1 0-1 0,4 2-29 16,1 15 8-16,-1 2-71 15,1 8 81-15,-2-6-80 16,-4 6 75-16,-7-3-7 15,-10 1 24-15,-2-2 12 16,0 0 3-16,-20-2 75 16,-7-1-16-16,-2-4 56 15,-2-3-68-15,-1-2 70 16,5-5-60-16,5 0-3 16,5-6-51-16,1 2-18 0,5-2-33 15,4 0-618-15</inkml:trace>
  <inkml:trace contextRef="#ctx0" brushRef="#br1" timeOffset="-121868.27">13581 15357 582 0,'0'0'307'0,"0"0"-57"0,0 0-59 0,0 0-14 16,0 0-22-16,0 0 1 16,0 0-5-16,-8-20-37 15,8 15-14-15,0 1-62 16,4 1-4-16,10 3-16 16,1 0-22-16,8 0 14 15,1 0-1-15,7 0-2 16,3 0-7-16,1 0 5 15,3 0 10-15,1 0-30 16,-2 0 33-16,1 0-35 16,2 0 29-16,1 0-24 15,-2 0 24-15,3-5-9 16,1-3 10-16,-3 1-4 0,0 4-18 16,1-1 27-16,-6 0-42 15,1 4 36-15,-3 0-28 16,0 0 29-16,1 0-13 15,2 0 1-15,0 0-1 16,-3 0 1-16,2 0 14 16,-1 0-30-16,-3 4 30 15,0-4-34-15,-2 4 28 16,0-4-18-16,-2 2 13 16,2-1-4-16,0-1 6 15,2 3 5-15,0-3-22 16,-2 0 26-16,3 0-37 15,-3 0 31-15,0 3-24 0,-2-2 25 16,2 3-10-16,-3-4 2 16,4 4-2-16,-5-4 3 15,4 0 10-15,-2 0-26 16,-2 0 13-16,0 0-22 16,-3 0 11-16,-5 0 10 15,2 0-28-15,-4 5 29 16,1-5 0-16,3 7 10 15,4-2-26-15,8-5 32 16,5 5-41-16,7-5 37 16,-2 0-25-16,5 0 22 15,-7 0-9-15,-3 0 0 0,-7 0 0 16,-7 2-2 0,-1 2 10-16,-6-1-22 0,1 3 26 15,-1-3-30-15,3-1 29 16,4-2-22-16,3 0 16 15,4 0-5-15,2 0 4 16,0 0 11-16,0 0-30 16,-2 0 34-16,-4 0-45 15,0-2 35-15,-6 2-23 16,-1 0 23-16,3 0-9 16,-2 0 1-16,2-3-1 15,1 3 3-15,1 0 12 16,-2-6-30-16,2 3 29 0,-1 1-32 15,0 0 25 1,0 0-14-16,1 2 10 0,2 0-3 16,2-5 7-1,2 5 6-15,4-5-26 0,2 3 29 16,1 0-39-16,-3 2 38 16,3-3-33-16,-3 3 30 15,-2 0-12-15,-2 0 4 16,0-5-2-16,0 5-1 15,2-4 15-15,3-1-32 16,-1-2 40-16,-1 5-23 16,0-6 8-16,-7 5-18 15,-2 0 15-15,-5 3-6 16,-3 0 2-16,1 0 15 16,-3 0-34-16,6 0 34 0,-2 0-45 15,8 0 43-15,1 0-31 16,3 0 29-16,5 0-13 15,1 0 1-15,4 0-1 16,-1 0 2-16,-3 0 14 16,1 0-32-16,-3 0 29 15,0 0-32-15,1 0 29 16,2 0-20-16,0 0 13 16,-1 0-3-16,3 0 5 15,-3 0 7-15,-1 0-24 16,-2 0 27-16,-6 0-41 15,-2 0 40-15,-1 0-30 16,-5-4 29-16,-1 4-13 0,-1-5 1 16,-3 5-1-16,-4-3 2 15,1 3 13-15,-2 0-30 16,-1 0 27-16,1 0-31 16,0 0 29-16,-2 0-20 15,-1-6 20-15,-1 3-6 16,-4 2 14-16,2-2-6 15,-2 3-24-15,0 0 33 16,0 0-48-16,0 0-65 16,0 0-202-16,0 0-693 0</inkml:trace>
  <inkml:trace contextRef="#ctx0" brushRef="#br1" timeOffset="-120461.08">13700 15790 656 0,'0'0'304'0,"0"0"-108"0,0 0-30 15,0 0 14-15,0 0-77 16,0 0 5-16,0 0-57 0,-11-15-1 15,9 15-35-15,-3 2-4 16,1 14 26-16,-3 7 10 16,-2 0 26-16,0 13-7 15,0 7 50-15,0 2-73 16,0 4 18-16,3 1-44 16,4-6 25-16,0-8-10 15,2-6-11-15,0-11 16 16,0-2-37-16,0-13 6 15,0 2 19-15,0-6-18 16,0 0-6-16,0 0 39 16,0-4-32-16,0-6-8 15,2-3-49-15,6-18-142 16,1 4-114-16,-5 4-226 0</inkml:trace>
  <inkml:trace contextRef="#ctx0" brushRef="#br1" timeOffset="-120128.5">13720 15761 880 0,'0'0'316'0,"0"0"-102"16,0 0 0-16,0 0-17 15,0 0-124-15,0 0-38 16,0 0-19-16,2 9 6 15,2 20 30-15,3 5 56 0,3 7-31 16,2 0-21-16,5 7 3 16,0 1-19-16,1-3 12 15,-1-2-46-15,-1-1 26 16,-3-9-30-16,-1-5-1 16,-3-7 5-16,-1-8-3 15,-3 0 0-15,0-10-3 16,-3 0-15-16,-2 0-128 15,0-4-71-15,-2 0-126 16,-10 0-582-16</inkml:trace>
  <inkml:trace contextRef="#ctx0" brushRef="#br1" timeOffset="-119970.75">13724 16194 1182 0,'0'0'387'0,"0"0"-109"15,0 0-44-15,0 0-106 16,0 0-110-16,0 0 1 16,0 0-19-16,125-3-7 15,-96 3-227-15,-2-5-300 0</inkml:trace>
  <inkml:trace contextRef="#ctx0" brushRef="#br1" timeOffset="-119628.6">14021 15857 864 0,'0'0'267'15,"0"0"-112"-15,0 0-31 16,0 0-27-16,0 0 78 15,0 0-48-15,0 0 37 16,0 102-27-16,0-66-22 16,0 3-54-16,4-3 14 15,-2 0-11-15,3-9-46 16,-1 0 0-16,1-8-5 16,0-7-19-16,-1-3 24 0,-2-1-36 15,0-8 18-15,-2 0-47 16,2 0-87-16,1-8-150 15,-3-6-201-15</inkml:trace>
  <inkml:trace contextRef="#ctx0" brushRef="#br1" timeOffset="-119042.11">14021 15920 753 0,'0'0'356'0,"0"0"-68"15,0 0-55-15,0 0-88 16,0 0-48-16,0 0-81 15,0 0 27-15,48-63-30 16,-19 61-12-16,0-2 5 16,1 4 9-16,-4 0-1 15,-5 18 1-15,-8 4 7 16,-11 0-20-16,-2 10 21 16,0-6-12-16,-17 3 10 0,-2-3-12 15,4-4-15-15,4-12 16 16,2 2-7-16,2-12 13 15,5 0-15-15,2 0 16 16,0 0-10-16,0 0-14 16,0 0-41-16,13 0 6 15,8 0-11-15,3 0 45 16,3 0-9-16,2 5 17 16,2 12-1-16,-5 1 4 15,1 5-16-15,-6-4 25 16,-11 3-37-16,-8-2 46 15,-2 0-21-15,-6-2 33 16,-19-1 46-16,-4-4-2 16,-2 1-14-16,0-6 35 0,0-4-43 15,7-4 25 1,4 0-70-16,4 0 32 0,9-7-42 16,5-4 3-16,2 3-3 15,14-10-150-15,12 6-162 16,1-2-355-16</inkml:trace>
  <inkml:trace contextRef="#ctx0" brushRef="#br1" timeOffset="-118721.41">14681 15895 742 0,'0'0'502'0,"0"0"-301"0,0 0 23 0,0 0-113 16,0 0-54-16,0 0-44 16,0 0 18-16,13 45 53 15,-4-14-40-15,0 6 24 16,0-1-59-16,2 0 36 15,-2 0-44-15,2-2 4 16,-2-7 3-16,-3-4-4 16,2-9-4-16,-2-5-51 15,-4-2-67-15,0-7-146 0,-2 0-75 0</inkml:trace>
  <inkml:trace contextRef="#ctx0" brushRef="#br1" timeOffset="-118528.95">14625 16120 889 0,'0'0'640'0,"0"0"-391"16,0 0-15-16,0 0-41 16,0 0-145-16,0 0-25 15,0 0-23-15,156-26-18 16,-102 16-231-16,-8 1-258 0</inkml:trace>
  <inkml:trace contextRef="#ctx0" brushRef="#br3" timeOffset="-103826.83">15332 15971 932 0,'0'0'302'0,"0"0"-73"0,0 0 52 0,0 0-136 16,0 0 34-16,0 0-66 16,0 0-11-16,0-62-29 0,0 52-7 15,0 6 10-15,0 0-51 16,0 0 30-16,0 0-43 15,0 4 61-15,0 0-65 16,0 0 10-16,0 0-11 16,0 4-7-16,0 22 1 15,0 6 7-15,0 9-10 16,0 7 17-16,4-2-27 16,6 2 42-16,-2-8-42 15,1-4 26-15,-1-10-5 16,0-7-3-16,-4-10 13 15,0-5 26-15,-4 0-30 0,3-4 65 16,-3 0-56-16,0 0 21 16,2-12-39-16,-2-2-12 15,2 4-140-15,-2-9-100 16,0 4-283-16,0 1-101 0</inkml:trace>
  <inkml:trace contextRef="#ctx0" brushRef="#br3" timeOffset="-103128.2">15348 15932 842 0,'0'0'289'0,"0"0"-38"0,0 0-23 0,0 0-38 16,0 0-34-16,0 0-25 15,0 0-30-15,-14-35-90 16,43 29-11-16,8 2 19 16,9 0-37-16,2 4 26 15,4 0-16-15,-3 4 10 16,-7 8-2-16,-9 4 0 15,-8 5 10-15,-16-3-20 16,-9 1 23-16,-3 6-14 16,-26-1 17-16,-4-2-3 0,-5 0-13 15,3-8 28 1,2-2-19-16,8-6-1 0,4-2 6 16,9-4-2-16,5 0-24 15,2 0 30-15,3 0-23 16,2 0 18-16,0 0-26 15,2 0 7-15,16 0 6 16,7-8 0-16,6 1 9 16,4 7-19-16,3-3 17 15,5 3-26-15,-1 0 14 0,0 3-6 16,-1 12 14 0,-4-1-5-16,-8 6 2 0,-8 4 0 15,-13 2-1-15,-8-1 13 16,0 1-28-1,-20-1 32-15,-11-3 15 16,-7-4-16-16,-4-8 78 0,-5-6 4 16,-2-4 41-16,2 0 20 15,4-18-52-15,6 1-1 16,5-2-57-16,6 1 6 16,8 6-33-16,4 6-30 15,8 3 24-15,2 3-27 16,4 0 12-16,0 0-14 15,20 0-152-15,9 3-314 16,2-3-187-16</inkml:trace>
  <inkml:trace contextRef="#ctx0" brushRef="#br3" timeOffset="-102113.1">15842 15709 798 0,'0'0'197'0,"0"0"-51"0,0 0-28 0,0 0-3 0,0 0-31 16,0 0-10-16,0 0 18 16,-4-36-21-16,2 32 21 15,0-2-47-15,-2-3 49 16,2 2-69-16,2-3 22 15,0-4-18-15,0 2 17 16,0-1-14-16,0-1-17 16,0 5 17-16,2-4-22 15,8 8-20-15,1-5 29 16,3 6-38-16,1-1 32 16,1 1-13-16,3-1 0 15,4 0 1-15,2 1 7 0,2 0 8 16,-3 4-32-1,0 0 33-15,-2 0-14 0,1 4 11 16,0 6-26-16,-2 7 24 16,-3-2 1-16,0 2 9 15,-7-3-7-15,-2 0 20 16,-7-1-35-16,-2 0 26 16,0-1-13-16,0 2 21 15,-8 0-13-15,-11-1 29 16,2 4-29-16,-3 1-2 15,-1-2-2-15,2 5-4 16,-2-9-26-16,3 2 29 16,1-1-28-16,-1-3 30 15,3-1-36-15,-4 0 36 16,6-1-14-16,-3-2 13 0,6 3-1 16,-1-2 45-16,-1 3-46 15,6-1 18-15,-3-2-17 16,5 3-1-16,0-4-9 15,4 3 9-15,0-6-15 16,0 3 21-16,12-1 35 16,11-2-26-16,3 1 12 15,8-4-33-15,4 0 3 16,-1 0 6-16,5 0-36 16,-1 0 36-16,-5 0-15 15,-5 0 8-15,-9-4-10 0,-7 1 24 16,-8 1-15-1,-2-1-20-15,-5 3 31 0,0 0-45 16,0 0 22 0,0 0-80-16,-5 0-274 0,1 0-668 0</inkml:trace>
  <inkml:trace contextRef="#ctx0" brushRef="#br1" timeOffset="-100386.64">16596 16087 198 0,'0'0'208'0,"0"0"-40"0,0 0 1 15,0 0-76-15,0 0 21 16,0 0-36-16,0 0 26 16,-18-39-29-16,13 31 45 15,-1 2-22-15,-1-2 5 16,-2 4 23-16,2-2-16 15,3 2 24-15,0-5-28 16,-1 4 24-16,2 1-60 0,1 0 7 16,2 0-17-16,0 4 4 15,0 0-14-15,0 0-49 16,0 0 0-16,0 0 20 16,0 4-42-16,0 9 27 15,0 10-19-15,0 3 26 16,2 6-5-16,6 4 7 15,-2 4 4-15,-2 0 20 16,-1 0-39-16,-3 1 34 16,2-11-28-16,-2-2 21 15,0-11-14-15,2-4-7 16,-2-7-5-16,2-3 23 16,-2-3 8-16,0 5-21 15,0-5 13-15,0 0-13 16,0 0-17-16,0 0 7 0,0 0-2 15,0 0-161-15,0 0-128 16,-9-8-403-16</inkml:trace>
  <inkml:trace contextRef="#ctx0" brushRef="#br1" timeOffset="-100178.12">16349 16237 1243 0,'0'0'381'0,"0"0"-162"0,0 0 44 16,0 0-151-16,0 0-51 15,0 0 9-15,0 0-29 0,110 15-14 16,-69-15-17 0,12 0-20-16,-8 0-174 0,-9 0-288 0</inkml:trace>
  <inkml:trace contextRef="#ctx0" brushRef="#br1" timeOffset="-99247.96">16926 16008 816 0,'0'0'321'0,"0"0"-81"0,0 0 44 0,0 0-100 16,0 0-38-16,0 0-37 15,0 0 16-15,-12-32-81 0,12 32 12 16,0 0-54-16,0 0 17 15,0 10-19-15,0 7 9 16,0 9 37-16,0 7-27 16,0 3 38-16,0 2-57 15,0-2 47-15,7-4-47 16,0-6 34-16,0-6-25 16,-3-4 17-16,-2-10 7 15,-2-2-32-15,0 1 5 16,0-5 6-16,0 0 2 15,2 0-7-15,0 0-14 16,5-11-130-16,0-5-191 0,0 2-302 0</inkml:trace>
  <inkml:trace contextRef="#ctx0" brushRef="#br1" timeOffset="-98749.48">16916 16008 770 0,'0'0'494'0,"0"0"-300"16,0 0 56-16,0 0-95 15,0 0-61-15,0 0-18 16,0 0-14-16,119-81 1 16,-86 81-39-16,-4 0 12 0,-4 5-27 15,-7 13 20-15,-12 0-28 16,-6 8 18-16,0-4-13 15,-18 6 25-15,-3-2-6 16,0-9-24-16,7 2-2 16,3-9-10-16,7-2 10 15,2-4-84-15,2-4 45 16,0 5-23-16,6-5 35 16,13 0 22-16,0 5 6 15,4 2-7-15,1 2 15 16,3 5-19-16,-2 4 22 15,1-4-28-15,-4 4 24 16,-6 1-13-16,-5-2 12 0,-9 1 19 16,-2 3 44-16,-6-2-5 15,-23-1 31-15,-7 0-36 16,-1-1 43-16,0-7-70 16,4-2 23-16,8-8-33 15,6 0 20-15,5 0-24 16,5-8-8-16,9-11-10 15,0 2 0-15,21-11-164 16,10 5-324-16,2 1-500 0</inkml:trace>
  <inkml:trace contextRef="#ctx0" brushRef="#br1" timeOffset="-98345.77">17697 15963 1106 0,'0'0'343'0,"0"0"-90"0,0 0 11 0,0 0-65 0,-134-18-8 16,110 18-46-16,-1 0-39 0,2 18-22 15,6 5-40-15,1 13 44 16,5 4-61-16,7 10 60 16,4 3-56-16,0-4 32 15,15-1-54-15,12-12 34 16,4-4-11-16,7-11-25 15,0-7 8-15,4-14-1 16,-2 0-28-16,20-14 10 16,-10-8-77-16,-4-9-479 0</inkml:trace>
  <inkml:trace contextRef="#ctx0" brushRef="#br1" timeOffset="-97664.37">18444 15488 492 0,'0'0'248'0,"0"0"-74"0,0 0 54 0,0 0-43 16,0 0 16-16,0 0 19 15,0 0-5-15,-52 0 7 16,48 0-67-16,0 0 45 15,2 0-106-15,2 0 21 16,0 0-78-16,0 0-18 16,8 0-4-16,19 0-7 15,9 0 5-15,3 2-2 0,6 2-22 16,0-4-29 0,-8 0-47-16,-6 0-124 0,-6 0 2 15,-7 0-135-15,-9-4-165 16,-9 2-454-16</inkml:trace>
  <inkml:trace contextRef="#ctx0" brushRef="#br1" timeOffset="-97308.27">18261 15328 973 0,'0'0'512'0,"0"0"-248"0,0 0 34 0,0 0-103 16,0 0-52-16,0 0-66 0,0 0-31 15,57-3-14 1,-14 3-20-16,1 0-24 0,4 0 1 16,16-5-23-16,-10 5-286 15,-10-4-439-15</inkml:trace>
  <inkml:trace contextRef="#ctx0" brushRef="#br1" timeOffset="-96334.46">19052 15015 550 0,'0'0'574'0,"0"0"-338"0,0 0-19 0,0 0-13 15,0 0-61-15,0 0-10 16,0 0-10-16,0-111-61 15,0 90 19-15,0 3-65 16,-2-4 39-16,-1 4-55 16,1 0 8-16,0-1 2 15,0 1-9-15,0 5 7 16,-1 5 4-16,1-2-24 16,2 3 24-16,-2 5-33 0,2-2 34 15,0 4-26-15,0 0 25 16,0 0-12-16,0 0 0 15,0 0 1-15,0 0-3 16,0 11 7-16,0 9-22 16,0 7 34-16,0 10 27 15,0 11-7-15,7 6 21 16,4-2-28-16,0-2 34 16,2-6 5-16,1-8-35 15,-3-9 16-15,-3-9-49 16,0-5 14-16,-4-4 8 15,-4-4-34-15,2 0 22 16,-2-5-4-16,0 0 2 0,0 0-3 16,0 0 2-16,0 0-8 15,7-9-75-15,-1-5-241 16,8-4-318-16</inkml:trace>
  <inkml:trace contextRef="#ctx0" brushRef="#br1" timeOffset="-95929.27">19411 14691 1181 0,'0'0'377'0,"0"0"-114"16,0 0-23-16,0 0-122 0,0 0 0 0,0 0-40 0,0 0 2 15,-111 41 17-15,93-1-39 16,7 9 25-16,4 9-50 16,5 2 21-16,2 0-41 15,2-4 7-15,20-10-19 16,7-6 19-16,6-16-19 16,8-7 12-16,-1-9 2 15,-1-8-3-15,-8 0-24 16,-6-4 30-16,-7-17-25 15,-6 1 23-15,-12-10-32 0,-2 2 32 16,-2-4-13 0,-25 2-3-16,-4 8 9 0,-10 13-18 15,-1 9-7-15,-2 0-7 16,-6 33-199-16,13 1-149 16,8 0-335-16</inkml:trace>
  <inkml:trace contextRef="#ctx0" brushRef="#br1" timeOffset="-95634.9">19136 15429 1570 0,'0'0'383'0,"0"0"-92"0,0 0-45 0,0 0-50 15,0 0-165-15,0 0 7 16,0 0-25-16,39-5 86 16,9 5-50-16,11 0-39 15,7 0-5-15,4 0-5 16,-5 0-26-16,-7 0-133 15,-8 0-74-15,-13 0-290 16,-16 0-201-16</inkml:trace>
  <inkml:trace contextRef="#ctx0" brushRef="#br1" timeOffset="-95252.45">19279 15700 1024 0,'0'0'489'16,"0"0"-246"-16,0 0-60 15,0 0 24-15,0 0-117 16,0 0 18-16,127-46-46 0,-96 46 8 15,-2 5-28-15,0 13-14 16,-2 5 26-16,-4 8-42 16,-3 5 16-16,-5 4-16 15,-4 1 18-15,-6 2-24 16,-5 3-3-16,0-3 7 16,0-1-4-16,0-12 0 15,0-4 6-15,-3-6-24 16,-1-6-5-16,2-6-59 15,-5-8-219-15,1 0-204 16,2-7-688-16</inkml:trace>
  <inkml:trace contextRef="#ctx0" brushRef="#br1" timeOffset="-95098.74">19346 15954 1098 0,'0'0'890'0,"0"0"-609"15,0 0 21-15,0 0-56 16,0 0-95-16,0 0-151 16,143 0 0-16,-67 0-94 15,-11-9-446-15,-10 1-1311 0</inkml:trace>
  <inkml:trace contextRef="#ctx0" brushRef="#br0" timeOffset="-81231.36">14893 15069 743 0,'0'0'334'0,"0"0"-108"0,0 0-20 16,0 0-65-16,0 0-4 16,-25 0-58-16,23 0 55 0,-2 2-47 15,2-2 30-15,2 0-42 16,0 2 30-16,-4-2-13 16,4 0-22-16,0 0 16 15,0 0-62-15,0 0 19 16,0 0-34-16,0 0 50 15,0 0-50-15,12-2 7 16,5-8-3-16,2-4-8 16,3 1 2-16,0 4 7 15,5-8-28-15,2 3 34 16,4-4-50-16,4 1 48 16,0-3-39-16,5-3 37 15,1 2-16-15,1-2 0 0,3 2 1 16,0-1-2-16,0 0 16 15,-1 3-34-15,4-3 31 16,-6 5-42-16,1-2 30 16,-5 1-6-16,0-3-36 15,0 2 41-15,0-1-1 16,0 1-44-16,-1 0 16 16,0-3-49-16,-3 0 63 15,-3 4-69-15,1 0 61 16,-5 0-8-16,-3 4 32 15,-1 0 0-15,-2 2 0 16,-4 0 1-16,2 2 18 0,-3-3-38 16,-1 4 33-16,-1 0-33 15,-3 1 30 1,1 2-22-16,-3 1 14 0,-5 1-3 16,1 1 5-16,-2 1 11 15,-3 2-32-15,0 0 30 16,-2 0-45-16,0 0 40 15,0 0-22-15,0 0 20 16,0 0-7-16,-9 0 7 16,-17 23-6-16,1-5-2 15,0 1-491-15</inkml:trace>
  <inkml:trace contextRef="#ctx0" brushRef="#br0" timeOffset="-80300.64">14734 15579 538 0,'0'0'374'0,"0"0"-167"0,0 0-49 15,0 0 16-15,0 0-105 16,0 0-12-16,0 0-28 0,-17 0 12 16,10 5 28-16,-3 7-5 15,2 3-4-15,-3-1-50 16,-3 6 24-16,3 4-17 15,-5 2-24-15,3 2 19 16,-3 7-8-16,-1 4-1 16,-3 5-2-16,-3 2 6 15,2 3 6-15,-2-4-26 16,-2 3 29-16,1 1-27 16,2 1 22-16,-3-1-22 15,3-3 22-15,-1 1-11 16,4-6 9-16,3-4-3 15,5-2-7-15,-1-9 14 0,6-8-12 16,1-4 15-16,3-5 9 16,0-4-8-16,0-1 28 15,2-4-9-15,0 0 0 16,0 0 8-16,0 0-35 16,0-4-9-16,11-10-136 15,5-8-550-15</inkml:trace>
  <inkml:trace contextRef="#ctx0" brushRef="#br0" timeOffset="-79384.44">16241 15476 375 0,'0'0'346'0,"0"0"-50"0,0 0-92 15,0 0-49-15,0 0-71 16,0 0 15-16,0 0-54 0,-2 0 33 16,-5 0-32-1,-4 6 26-15,-2 11-33 0,-5 0-8 16,-4 5 0-16,-5 10-25 16,-6 3-12-16,-6 11 23 15,-3 8-28-15,0 8 25 16,-5 7-28-16,1 1 27 15,1 4-13-15,0-2 1 16,0 0 7-16,6-5-16 16,3-9 27-16,3-9-29 15,6-4 22-15,4-10 14 16,5-9-25-16,7-7 30 16,3-6-17-16,5-8 2 15,3-5 6-15,0 0-16 16,3 0-12-16,14 0-155 0,3-14-443 15</inkml:trace>
  <inkml:trace contextRef="#ctx0" brushRef="#br0" timeOffset="-78417.49">17231 15811 317 0,'0'0'567'0,"0"0"-369"15,0 0 19-15,0 0-79 0,0 0-29 16,0 0-77-16,0 0 10 16,-16 0-26-16,10 5-9 15,-3 12 27-15,-9 12-5 16,-3 10 29-16,-2 15-29 16,-8 13 62-16,-6 13-64 15,-3 9 15-15,-2 1-40 16,-1 4 24-16,4-10 2 15,5-8-5-15,7-13 39 16,7-20-38-16,7-11 49 16,4-18-62-16,4-6 35 15,3-8-35-15,2 0 32 16,0 0-10-16,0 0-15 16,0-9-18-16,0 0-8 0,0-5-58 15,0 2-145-15,0-2-37 16,4 1-335-16</inkml:trace>
  <inkml:trace contextRef="#ctx0" brushRef="#br1" timeOffset="-74788.6">24752 3067 421 0,'0'0'605'0,"0"0"-422"0,0 0-20 0,0 0-7 16,0 0-47-16,0 0 9 15,0 0-60-15,-9-25 51 16,9 22-46-16,0 2 32 0,-2-2-49 16,0 3 21-16,2 0-22 15,-2 0-44-15,2 0 2 16,0 0 19-16,-3 0-44 16,3 4 16-16,0 12-10 15,0 5 32-15,0 4-8 16,0 6-7-16,3 3 6 15,7 5-1-15,6 0 9 16,4 1-30-16,2-1 30 16,3-6-29-16,2-5 28 15,-2-5-28-15,2-7 28 16,-6-7-14-16,0-2 8 16,-3-5-7-16,-3-2 1 0,1 0 17 15,-3-4-30-15,0-10 37 16,-1-6-38-16,1-6 28 15,-2-4-23-15,-4-4 17 16,-1-1-10-16,-4-1 0 16,-2 0-11-16,0 1 10 15,0 2-8-15,-8 3-18 16,-6 3 23-16,-1 6-2 16,-4 3-5-16,7 4 11 15,-5 2 0-15,5 5 1 16,1 2-11-16,-3 0 16 15,1 3-22-15,1 1 17 16,-1 1-20-16,1 0 25 0,4 0-15 16,-1 0 12-16,3 0-3 15,0 0 0-15,2 0-3 16,0 0-4-16,2 1 7 16,-1 6-25-16,1 1 26 15,0 3-11-15,2 4 17 16,0 2-7-16,0 6 1 15,2 3-1-15,11 2 1 16,3 4 14-16,5 2-30 16,-2-2 31-16,6 1-33 15,0-5 27-15,-1-3-20 16,1-3 17-16,-1-1-7 16,-2-8 4-16,1-3 8 15,-4-3-24-15,-1-5 26 0,-1-2-36 16,-2 0 41-16,-5-2-38 15,2-10 29-15,-3-6-23 16,-3-3-8-16,-1-1-17 16,0-3 27-16,-5-3-8 15,0-5 10-15,0 3 17 16,0 1-27-16,0 4 38 16,-2 4-28-16,-4 9 18 15,4 3 25-15,2 6 5 16,-2 3-38-16,2 0-1 15,0 7-9-15,0 15-10 16,0 7 25-16,0 8-24 16,12 4 31-16,7-3-19 0,4 1 6 15,2-6-19 1,1-9-12-16,1-11-10 0,-1-5 40 16,1-8-1-16,-2 0-16 15,-7 0 35-15,-3-18-33 16,-5-4 32-16,-6-4-9 15,-4-4 11-15,0-3-9 16,0 0 30-16,-7-1-31 16,-2 6 49-16,0 2-57 15,1 4 56-15,0 6-55 16,4 2 28-16,0 5-27 16,1 4 14-16,3 3-16 15,0 2-37-15,17 0-244 16,2 6-248-16</inkml:trace>
  <inkml:trace contextRef="#ctx0" brushRef="#br1" timeOffset="-74488.72">25702 3127 970 0,'0'0'282'0,"0"0"-63"0,0 0-39 16,0 0-9-16,0 0-117 16,0 0-27-16,0 0-16 15,-123-35 0-15,114 53-4 0,2 8-5 16,5 4 21-16,2 4-22 16,0 3 14-16,2-1 3 15,17-3-12-15,2-1 4 16,6-6-17-16,2-6 7 15,0-6-21-15,0-3-64 16,0-11-93-16,-4 0-58 16,-10 0-124-16</inkml:trace>
  <inkml:trace contextRef="#ctx0" brushRef="#br1" timeOffset="-74295.68">25599 3302 1041 0,'0'0'541'0,"0"0"-318"0,0 0 26 16,0 0-88-16,0 0-111 15,0 0-34-15,0 0-1 16,93-4-30-16,-59-3-62 16,0-2-118-16,2-9-114 15,-5 2-24-15,-12-2-313 16</inkml:trace>
  <inkml:trace contextRef="#ctx0" brushRef="#br1" timeOffset="-74167.22">25862 3206 370 0,'0'0'492'16,"0"0"-199"-16,0 0-34 16,0 0-119-16,0 0-88 0,0 0-44 15,0 18 3 1,7 4 2-16,-1 2-13 0,2 4-23 16,0-3-111-16,1-1-14 15,3-4-120-15,-4-6 196 16,-1-8-160-16</inkml:trace>
  <inkml:trace contextRef="#ctx0" brushRef="#br1" timeOffset="-73855.36">25908 3222 202 0,'0'0'610'0,"0"0"-327"0,0 0-41 15,0 0-101-15,0 0-50 16,0 0-59-16,0 0-8 0,54-72-7 15,-33 72-33-15,-1 9 32 16,2 12-15-16,-2 4-1 16,-2 0 0-16,-1 3 15 15,0 1-14-15,-7-2 47 16,-5-3-35-16,-5 1 69 16,0-4-55-16,0-2 62 15,-15-5-13-15,-4-4 59 16,1-7-45-16,1-3-41 15,1 0-5-15,5 0-42 16,4-7-2-16,5-7-101 16,2-4-127-16,5 1-256 15,8 2-577-15</inkml:trace>
  <inkml:trace contextRef="#ctx0" brushRef="#br1" timeOffset="-73403.04">26228 3437 986 0,'0'0'335'0,"0"0"-6"15,0 0-120-15,0 0 15 16,0 0-141-16,0 0-36 16,0 0-45-16,27-88 14 15,-23 62-9-15,0-1 2 16,3-3-18-16,-2-2 18 15,-1 4-31-15,1 0 29 16,-1 6-20-16,-2 4 26 16,0 5-8-16,-2 8 1 0,2 1 19 15,1 4-12-15,-1 0-12 16,5 0-2-16,4 18-4 16,2 4-13-16,5 6 18 15,3 2-1-15,0 2-42 16,0-3 34-16,-1 1 8 15,-3-7 2-15,-3-1-10 16,-3-5 20-16,-7-5-33 16,-4-7 29-16,0 2-22 15,-4-6 30-15,-17-1 11 0,-8 0-3 16,-2 0 9 0,2 0 13-16,3 0-44 0,6 0-1 15,9-3-9-15,11 1-27 16,0-1-239-16,7 1-271 0</inkml:trace>
  <inkml:trace contextRef="#ctx0" brushRef="#br1" timeOffset="-73110.64">26785 3392 1160 0,'0'0'348'0,"0"0"-49"0,0 0-10 16,0 0-135-16,0 0-60 15,0 0-34-15,0 0-51 16,22 15-1-16,-22-15-8 16,2-11-31-16,1-6-354 15,-1-3-489-15</inkml:trace>
  <inkml:trace contextRef="#ctx0" brushRef="#br1" timeOffset="-72957.3">26801 3217 1475 0,'0'0'580'0,"0"0"-266"15,0 0 18-15,0 0-117 16,0 0-64-16,0 0-60 16,0 0-85-16,-2-11-6 15,2 11-18-15,0 4-46 16,0 8-410-16,0-4-288 16</inkml:trace>
  <inkml:trace contextRef="#ctx0" brushRef="#br1" timeOffset="-70191.04">26072 4664 960 0,'0'0'321'15,"0"0"-100"-15,0 0 23 0,0 0-106 16,0 0 18-16,0 0-69 16,0 0 30-16,-18-56-27 15,15 54-13-15,3 0 0 0,0 2-52 16,0 0-13-16,-2 0 12 16,2 0-48-16,0 16 32 15,0 10-20-15,0 6 24 16,0 4-12-16,0 2 6 15,2-3 7-15,10-6-26 16,-3-4 26-16,-3-8-38 16,1-4 25-16,-3-7-1 15,-1-4-70-15,-3-2 22 16,2 0-40-16,-2-2-121 16,0-10-164-16,0-3-890 0</inkml:trace>
  <inkml:trace contextRef="#ctx0" brushRef="#br1" timeOffset="-69492.49">25983 4451 871 0,'0'0'266'0,"0"0"-43"0,0 0-74 0,0 0-12 15,0 0-86-15,0 0-4 16,0 0-38-16,51-76-2 15,-22 76-1-15,2 0 2 16,3 2-16-16,-3 14 16 16,-2 7-25-16,-8 2 23 15,-7 4-12-15,-9-2 4 16,-5 1 2-16,0 2 6 16,-15-7 2-16,-6-1-16 15,3-9 23-15,1-2-24 16,3-7 31-16,5-4-26 15,3 0 10-15,4 0 18 0,2-6-16 16,0-3-7-16,0 0-1 16,8 1-50-16,9 5 29 15,4 3-41-15,1 0 39 16,1 0-32-16,4 5 18 16,-1 10-24-16,1 0 39 15,2 7 3-15,0 2-10 16,-3 2 0-16,-5 3 12 15,-6-4 4-15,-5 3 26 16,-10-1-13-16,0-5 25 16,-4-3 78-16,-15-2 15 15,-4-5-15-15,-3-5 46 0,-3-2-21 16,0-5 28-16,0 0-66 16,2 0 49-16,1-9-84 15,1-1 21-15,7 1-56 16,5 1 25-16,3 3-26 15,8 1-18-15,2 4-1 16,0-5-51-16,16 0-208 16,5-3-586-16</inkml:trace>
  <inkml:trace contextRef="#ctx0" brushRef="#br1" timeOffset="-68392.7">26335 4076 622 0,'0'0'299'0,"0"0"-54"0,0 0-102 0,0 0-37 0,0 0-45 16,0 0-26-16,0 0 19 15,-7-46-28-15,5 39 28 16,-3-2-54-16,1-1 33 16,0-2-26-16,2 0 27 15,-3-1 10-15,5-4-11 16,0-1 0-16,0 2-31 15,0 2 27-15,0 0-13 16,0 4-17-16,0 2 14 16,0 4-20-16,5-2 14 15,1 4-7-15,0 0 0 16,6 0 3-16,1 2-12 0,2 0 18 16,1 0-34-16,0 0 37 15,2 2-24-15,2 8 18 16,-1 4-6-16,4 2 0 15,-3 4 0-15,3 2-1 16,-6 0 13-16,-1 2-31 16,-5-2 26-16,-2 2-25 15,-2-2 26-15,-5 0-16 16,-2-1 13-16,0-2-5 16,0-1 3-16,0 0 4 15,-5 0-14-15,-6-1 14 16,0 1-27-16,0-4 34 15,0 0-28-15,2-2 27 16,2-2-13-16,-2-2 0 16,3 2 0-16,-3-2 4 0,2 0 10 15,-2 1-28-15,3 0 31 16,-1 2-37-16,-3-2 33 16,4 1-26-16,0 0 24 15,1 0-11-15,1 0 8 16,0-1 2-16,0-4-6 15,2-1 2-15,2 2 18 16,-2-2-10-16,2 1-12 16,0-3 10-16,0 3 7 15,0 2 0-15,0-3-2 16,0 1 14-16,0-1-12 16,2 3 43-16,14-2-46 15,7 1 59-15,6 0-56 0,6 1 5 16,1-2-14-16,13 8-20 15,-9-6-12-15,-6 1-337 0</inkml:trace>
  <inkml:trace contextRef="#ctx0" brushRef="#br1" timeOffset="-66879.39">24882 5179 666 0,'0'0'403'0,"0"0"-111"0,0 0-59 0,0 0 6 16,0 0-120-16,0 0 11 16,0 0-76-16,-12 0 23 15,12 0-25-15,0 0-14 16,0 0 17-16,0-2-52 16,18 2 13-16,7-2 8 15,4 0-25-15,4 0 18 0,3 2-34 16,-1 0 28-16,1 0-11 15,-5 0 8-15,-2 0 2 16,0 0-20-16,0 0 20 16,0 0-35-16,4 0 44 15,3 0-42-15,-3 0 46 16,4 0-23-16,-4 0 0 16,-4 0 0-16,0 0 0 15,-5 0 16-15,0 0-32 16,-1 0 32-16,2-1-38 15,2-2 35-15,-1 2-26 16,3-3 23-16,-3-1-10 16,1 1 2-16,-2 1 13 15,-3 3-30-15,1 0 31 16,-1 0-43-16,0 0 29 0,3 0-20 16,4 0 33-16,4 0-15 15,3 0 0-15,-1 0 0 16,1 0 0-16,-5 0 15 15,-4 0-30-15,-5 0 28 16,-3 3-38-16,-4-3 37 16,-4 2-24-16,5 0 22 15,2-2-10-15,3 0 8 16,8 0 1-16,3 0-18 16,1 0 13-16,1 0-25 15,-5 0 17-15,-3-2-14 16,-6 2 21-16,-3 0-4 15,-7 0 1-15,-1 0 0 0,3 0-2 16,-1 0 7-16,5 0-19 16,5 0 25-16,8 0-38 15,2 0 40-15,3 0-26 16,-1 0-15-16,-2 0 20 16,-6 0-3-16,-2 0-7 15,-5 0 10-15,-5 0 14 16,3 0-31-16,-1 0 37 15,3 0-31-15,6 0 37 16,1 0-19-16,4 0 1 16,0 0 0-16,0 0 0 15,0 0 16-15,0-5-32 0,-2 5 32 16,-1 0-41-16,-1-3 40 16,-1 3-30-16,-2-2 26 15,1 2-11-15,0 0 4 16,-4-2 3-16,1 2-14 15,-1 0 22-15,-2 0-39 16,1 0 36-16,-5-2-33 16,1 2 36-16,-3 0-16 15,-5 0 2-15,3 0-1 16,-4 0 3-16,-1-2 8 16,1 2-22-16,-3 0 22 15,0 0-40-15,0 0 27 16,-2 0-11-16,0 0-161 0,0 0 9 15,0 0-100-15,0 2-652 16</inkml:trace>
  <inkml:trace contextRef="#ctx0" brushRef="#br1" timeOffset="-64098.1">25031 5624 418 0,'0'0'221'0,"0"0"-101"0,0 0-28 0,0 0-24 15,0 0-54-15,0 0 24 16,0 0-12-16,0-11 56 15,0 8-28-15,0 3-9 16,0-2-26-16,0 0 21 16,0 0 8-16,0 1-28 15,0-3 16-15,0 0-18 16,0 0 43-16,0-1-37 16,0 0 16-16,-2 0-17 15,2 3 22-15,0-1-19 16,0 3-3-16,0 0 23 0,-3 0-32 15,3 0 15-15,0 0-17 16,0 0-8-16,0 0-3 16,-2 0-2-16,2 0-24 15,-3 2 25-15,1 8 4 16,0 2 5-16,0 1-18 16,0 6 23-16,-2-1 3 15,-1 3-17-15,-2 4 29 16,2-1-28-16,-1 2 20 15,2-2-12-15,-1 2-8 16,1-1 12-16,2-2-6 16,0 1-7-16,-1-1 19 15,3-4 5-15,-3 1-17 16,1 1 25-16,0-6-19 16,-2-1 17-16,2-4 9 0,0-2-28 15,2-2 11-15,-3-3-14 16,3-1 32-16,0-2-40 15,0 0 66-15,0 0-38 16,0 0 14-16,0 0-29 16,0 0-6-16,0 0-7 15,0-9-162-15,0-3-196 0</inkml:trace>
  <inkml:trace contextRef="#ctx0" brushRef="#br1" timeOffset="-63466.11">25055 5618 591 0,'0'0'335'0,"0"0"-121"0,0 0-34 0,0 0-41 0,0 0-65 15,0 0-10-15,0 0-32 16,0-12-12-16,0 12-19 16,0 0-2-16,5 12 2 15,2 6 28-15,1 5-1 16,1 3-12-16,0 1 28 15,2 4-28-15,0 1 7 16,1 0-10-16,-1 0 22 16,-1 0-24-16,0-3 37 0,-1-2-25 15,-1-5 24-15,2-1-2 16,-4-6-23-16,-1-3 22 16,-1 0-43-16,-2-1 29 15,-2-3-17-15,2-2-4 16,-2-1-3-16,0-1 11 15,0-4-9-15,0 3-7 16,0-3 12-16,0 0-13 16,0 0-37-16,0 0-129 15,0 0-96-15,0-7-507 0</inkml:trace>
  <inkml:trace contextRef="#ctx0" brushRef="#br1" timeOffset="-63182.97">24990 5953 392 0,'0'0'721'0,"0"0"-494"0,0 0-62 0,0 0-92 16,0 0 1-16,0 0-39 15,0 0 54-15,34 6-36 16,-12-4-27-16,3-2 2 0,2 0-28 16,13 0-19-16,-7 0-214 15,-6 0-524-15</inkml:trace>
  <inkml:trace contextRef="#ctx0" brushRef="#br1" timeOffset="-62606.62">25524 5738 561 0,'0'0'266'0,"0"0"-48"0,0 0-63 16,0 0-17-16,0 0-54 0,0 0 23 15,0 0-57-15,0-9 22 16,0 9-37-16,0 0 22 15,0 0-26-15,0 0-31 16,0 2 25-16,0 12-6 16,0 4 18-16,0 3-27 15,6 6 28-15,3 1-38 16,0 4 28-16,0-3-25 16,-1 3 15-16,-1-6-7 15,0-5-5-15,0-3-12 16,-3-6 21-16,1-4-34 15,-1-4 35-15,-2 0-31 16,-2-4 26-16,2 3-22 0,-2-3-18 16,0 0-94-16,0 0-110 15,0 0-281-15</inkml:trace>
  <inkml:trace contextRef="#ctx0" brushRef="#br1" timeOffset="-62364.16">25443 5949 842 0,'0'0'378'16,"0"0"-97"-16,0 0-100 15,0 0 4-15,0 0-101 16,0 0-14-16,0 0-51 15,33 0 1-15,-8 0-17 16,4 0-3-16,18 0-58 16,-9-3-147-16,-3-2-146 0</inkml:trace>
  <inkml:trace contextRef="#ctx0" brushRef="#br1" timeOffset="-61732.98">26029 5641 909 0,'0'0'293'0,"0"0"-71"0,0 0-50 0,0 0-30 16,0 0-107-16,0 0-21 0,0 0-14 16,-4 13 0-16,4 10 7 15,0 0 0-15,9 8-7 16,2-1 13-16,0 2 18 16,1-2-29-16,-4-2 22 15,1-5-23-15,0-4 38 16,-2-7-9-16,-3-1-21 15,-2-6 7-15,0-3-4 16,1-2-24-16,-3 0 5 16,0 0-39-16,2-3-98 15,-2-10-336-15</inkml:trace>
  <inkml:trace contextRef="#ctx0" brushRef="#br1" timeOffset="-60868.13">26032 5707 576 0,'0'0'325'0,"0"0"-86"0,0 0-53 15,0 0-58-15,0 0-42 16,0 0-56-16,0 0 45 16,-5-53-65-16,19 41 13 15,1 2-14-15,3 2 0 16,2 2-8-16,4 5-1 16,1 1 2-16,0 0 12 15,-1 0-28-15,1 1 24 16,-6 12-25-16,0 1 25 0,-9 0-20 15,-3 2 9-15,-4-2 1 16,-3 0 10-16,0 0-3 16,-12 0-2-16,-5-2 2 15,-1 0 22-15,3-4-22 16,1-1 8-16,5-7-9 16,3 3 11-16,2-3-8 15,2 0-8-15,2 0 15 16,0 0-10-16,0 0-12 15,0 0-8-15,0 0-13 16,14 0-46-16,1 0-8 16,4 0-28-16,-1 0 34 0,-1 0 36 15,1 2 9-15,-3 4 30 16,2 0 0-16,0 3-7 16,1 0 20-16,-3 3-26 15,3 2 26-15,-5 4-9 16,1 0-3-16,-5 1-1 15,-5-2 20-15,-2 3-19 16,-2-2 32-16,0 0-19 16,-13 1 65-16,-7-4-18 15,-5-2 22-15,-1-2-16 16,-3-3 16-16,2-4-5 16,1-1-40-16,1-3 10 15,2 0-36-15,2 0 17 0,3 0-10 16,1-7-32-16,7 2 13 15,5 2 0-15,5 2-89 16,0 1-117-16,5-2-133 0</inkml:trace>
  <inkml:trace contextRef="#ctx0" brushRef="#br1" timeOffset="-60323.93">26896 5691 973 0,'0'0'265'0,"0"0"-140"0,0 0-73 15,0 0-32-15,0 0 24 16,0 0-38-16,0 0-6 15,25 105 20-15,-16-76-26 16,-1 3 18-16,2-3-24 16,-1-2 21-16,-3-3-9 15,1-3 4-15,-2-5-4 0,1-7-14 16,-1 0-84 0,-1-6-45-16,-2-3-410 0</inkml:trace>
  <inkml:trace contextRef="#ctx0" brushRef="#br1" timeOffset="-60068.63">26783 5920 811 0,'0'0'511'15,"0"0"-270"-15,0 0 21 16,0 0-83-16,0 0-38 15,0 0-118-15,0 0 7 16,101-7-24-16,-64 3-5 0,1 4 5 16,-3 0 9-16,-1 0-30 15,-3 0-3-15,2-2-98 16,-6 0-210-16,-9-3-398 0</inkml:trace>
  <inkml:trace contextRef="#ctx0" brushRef="#br1" timeOffset="-58887.96">27567 5653 506 0,'0'0'321'0,"0"0"-60"0,0 0-63 16,0 0-55-16,0 0-73 0,0 0-13 15,0 0-48-15,0-65 15 16,-2 53-6-16,-4 2-28 16,-3 1 21-16,-3 0-2 15,2 2-8-15,-2 0-1 16,1 3 12-16,2 2-11 15,1-1 2-15,-2 3 16 16,1 0-15-16,3 0 5 16,-1 0 0-16,0 0-8 15,1 3 5-15,-1 3 1 16,3 2 4-16,0 0-22 16,-2 2 29-16,2 3-21 0,2-2 20 15,2 1-31-15,-2 2 28 16,2 3-6-16,-3-2 0 15,3 2 3-15,0 1 8 16,0 0-18-16,0-2 1 16,0-1 21-16,0 4-23 15,0-3 7-15,0 2-2 16,0-1 2-16,3 3 8 16,1-1 15-16,0 0-28 15,2-4 34-15,0 2-36 16,0-3 53-16,3 3-46 15,3-2 49-15,-4-1-39 16,1-2 35-16,1 0-23 16,-2-3-5-16,3-3 17 0,1-1-22 15,3-3 35-15,1-2-54 16,-1 0 47-16,3 0-39 16,0-4-10-16,-2-5 13 15,-1 4-4-15,-1-3-7 16,-3 1-13-16,-3-5-97 15,-3 4-218-15,-2-4-686 0</inkml:trace>
  <inkml:trace contextRef="#ctx0" brushRef="#br1" timeOffset="-58321.23">27904 5221 548 0,'0'0'312'0,"0"0"-17"0,0 0-78 16,0 0-7-16,0 0-68 15,0 0 9-15,0 0 1 16,-9 0-34-16,9 0 4 16,0 0-51-16,0 0 27 15,0 0-70-15,0 0 44 0,11 0-57 16,5 0 25-16,3 0-39 15,4 0 5-15,0 0-6 16,-1 0 11-16,2 0-22 16,-4 0-48-16,3 0 1 15,-6 0-97-15,1 0-20 16,-2 0-73-16,-7 0-59 16,-2 0-249-16</inkml:trace>
  <inkml:trace contextRef="#ctx0" brushRef="#br1" timeOffset="-57937.86">27839 5092 1000 0,'0'0'356'0,"0"0"-44"0,0 0-44 0,0 0-88 0,0 0-23 15,0 0-31-15,0 0-67 16,21-14-38-16,0 14-5 16,4 0-32-16,2 0 28 15,0 0-33-15,0 0 18 16,-3 1-33-16,5 1-140 16,-4 0-127-16,-8-2-261 0</inkml:trace>
  <inkml:trace contextRef="#ctx0" brushRef="#br1" timeOffset="-56722.76">28678 4548 745 0,'0'0'259'0,"0"0"-97"0,0 0-81 0,0 0 13 16,0 0-32-16,0 0-54 15,0 0-1-15,0-111 3 16,0 91 13-16,0 3-16 16,0-2 34-16,0 3-2 15,0 0 14-15,0 2 8 16,0 2-1-16,0 2 16 16,0 2-35-16,0 2 17 15,0 3-45-15,0 3 49 16,0 0-55-16,0 0-7 15,0 0-9-15,0 5 9 16,0 15 3-16,0 6 5 16,4 10-16-16,3 6 17 0,1 7-24 15,4 2 32 1,-3-1-23-16,1-5 12 0,0-6 29 16,-1-12-8-16,-1-5 17 15,-3-10 26-15,0-3-22 16,-5-8 26-16,2-1-18 15,-2 0 36-15,0 0-72 16,0 0-4-16,2-1-16 16,3-18-147-16,1 5-335 15,1-4-848-15</inkml:trace>
  <inkml:trace contextRef="#ctx0" brushRef="#br1" timeOffset="-56252.07">29065 4316 1098 0,'0'0'217'0,"0"0"50"0,0 0-107 15,0 0-18-15,0 0-61 16,0 0-17-16,0 0-1 0,-73-17-32 16,60 25 7-16,-1 13-30 15,1 2 60-15,3 9-54 16,2 8 31-16,3 4-45 16,5 3 27-16,0-1-9 15,7-5-18-15,13-2 3 16,7-8 10-16,2-10-26 15,2-5 17-15,1-7-14 16,-3-6-18-16,-3-3 22 16,-4 0-18-16,-4-6 20 15,-7-10-5-15,-7-2 7 16,-4-3-5-16,0-2 14 16,-15 5-16-16,-14 0 23 15,-6 8-10-15,-8 4 5 16,3 6-3-16,0 0-6 0,3 16-22 15,8 6-201-15,10 1-340 0</inkml:trace>
  <inkml:trace contextRef="#ctx0" brushRef="#br1" timeOffset="-55936.86">28707 5095 869 0,'0'0'673'0,"0"0"-440"0,0 0 32 0,0 0-84 15,0 0-30-15,0 0-96 16,0 0 10-16,77 0-64 16,-27 0 25-16,4 0-15 15,4 0-10-15,-1 0-2 16,-1 4-26-16,-3 1-67 16,7-2-151-16,-12-1-76 15,-11-2-314-15</inkml:trace>
  <inkml:trace contextRef="#ctx0" brushRef="#br1" timeOffset="-55440.05">28838 5516 990 0,'0'0'282'0,"0"0"-128"16,0 0 4-16,0 0-39 15,0 0-107-15,0 0 42 16,0 0-23-16,121-49 8 16,-101 49-26-16,-1 0 8 15,0 9 7-15,-2 7-27 16,-1 6 6-16,-3 2 8 16,-4 7-17-16,-4 3 20 15,-5 2-33-15,0 3 30 16,0 4-8-16,-5-6-6 15,-4 1 0-15,7-6 7 0,2-1-2 16,0-7-12-16,0-4 24 16,7-6-28-16,2-4 16 15,-1-3-12-15,1-6-29 16,1-1-36-16,-4 0-117 16,-4 0-209-16</inkml:trace>
  <inkml:trace contextRef="#ctx0" brushRef="#br1" timeOffset="-55238.9">28858 5796 1179 0,'0'0'552'0,"0"0"-285"15,0 0 11-15,0 0-75 16,0 0-112-16,0 0-90 15,0 0 10-15,148-5-11 16,-104 5-32-16,5 0-172 16,-11 0-126-16,-9 0-453 0</inkml:trace>
  <inkml:trace contextRef="#ctx0" brushRef="#br0" timeOffset="-42602.09">25088 5409 548 0,'0'0'348'0,"0"0"-150"0,0 0-20 0,0 0-54 15,0 0 34-15,0 0-69 16,0 0-2-16,-13 0-14 16,13 0-14-16,0-3 10 15,0 1-28-15,0 0 24 16,0 0-49-16,0 0 36 15,0 2-43-15,-4-3-18 0,-5 3 12 16,-7 0-3-16,-1 0 0 16,-6 0-3-16,-1 0-4 15,1 0-8-15,-2 0-4 16,4 0 11-16,0 3-6 16,3 1-21-16,5 3 28 15,5-2-21-15,3 2 3 16,5 2 25-16,0-1-20 15,0 0 9-15,0-1 8 16,0 0-23-16,0-3 13 16,0-1-2-16,0-3-53 15,0 0 35-15,0 0 9 16,0 0-36-16,-9 0 39 16,-6 0-40-16,-1 0 60 15,-2 0-31-15,0 0 22 0,3 3-9 16,1 6 19-16,1 4-13 15,1 6 13-15,6 2-7 16,2 6 8-16,1-3-12 16,3 1 22-16,0-2-28 15,0-5 28-15,5-3-22 16,1-4 18-16,-2-6-7 16,-1 0 4-16,-3-3 4 15,0-2-10-15,0 0 11 16,0 0-18-16,-3 0-33 15,-7 0 35-15,-1 0-24 16,-3 4 30-16,5 8 1 16,-1 4 0-16,2 3 20 0,4 4-20 15,-1 3 48-15,5 4-39 16,0 0 45-16,0 0-53 16,0 0 35-16,9-3-34 15,-1-3 24-15,0-7-11 16,-1-2-14-16,-3-6 8 15,0-2 3-15,-2-6-18 16,-2-1 27-16,3 0-18 16,-3 0 5-16,0 0-16 15,0 4-19-15,0 5-41 16,0 5 42-16,3 5 13 16,1 10 12-16,5 2 2 0,1 6 40 15,7-1-32-15,3-2 3 16,2-5-11-16,4-6 17 15,1-7-2-15,2-6-15 16,0-4 9-16,0-3 4 16,-4-3-14-16,0 0 22 15,-4 0-42-15,-2-7 20 16,-2-5-35-16,-3 2-64 16,-1-2 16-16,-2 2 40 15,-4 4 5-15,-1 5 29 16,1 1 18-16,0 0 10 15,0 0-18-15,6 12 69 16,3 7-37-16,5 1 9 0,6 1 129 16,4-4-113-1,6-5-13-15,-2-2-45 0,3-7 10 16,-5-3 14-16,-1 0-48 16,-6-7 21-16,-5-7-42 15,-6-2-60-15,-6 0 26 16,-2 4 52-16,-5 5 27 15,0 3 1-15,0 4 21 16,1 0 17-16,-1 0-23 16,4 0-13-16,6 5-3 15,3 3 44-15,6 2-34 16,3-1-1-16,5-6 52 16,5-1-52-16,-3-2-9 15,0 0-15-15,-4 0-21 16,-6-10-69-16,-5 3 38 0,-7-2 51 15,-5 6 16-15,-1 0 81 16,-1 3-22-16,1 0 0 16,-1 0-53-16,7 0 34 15,1 6-29-15,9 3 55 16,5-2-51-16,3-5 39 16,7-2-1-16,-3 0-40 15,2 0-13-15,-2 0-13 16,-4-7-41-16,-3-2-74 15,-4 1 83-15,-4 3-16 16,-5 0 60-16,-4 3-11 16,-1 2 12-16,2 0 28 0,2 0 10 15,3 4 30-15,8 3-25 16,1-2 7-16,3-1-30 16,2-2-14-16,-3-2 1 15,0 0 12-15,-1 0-19 16,-1 0-20-16,-2 0 14 15,2 0-62-15,-1-4 6 16,-2 1-20-16,-1 0 82 16,-3 3-30-16,2 0 29 15,-1 0 2-15,-1 0 2 16,3 0 25-16,1 0-27 16,4 3-2-16,-1-3 20 15,3 0-38-15,3 0 28 16,7 0-18-16,-2 0-26 15,5 0 11-15,-1 0-46 0,-1 0-42 16,0 0 46-16,-5 0 26 16,1-7 39-16,-1-3-48 15,-2-2-6-15,2 0-61 16,-2 2 76-16,-3 2 40 16,-1 4 20-16,-3 1 46 15,-2 3 18-15,-2 0-8 16,2 0-37-16,3 0 29 15,-2 0-67-15,4 0 43 16,2 0-43-16,-2 0 31 16,-1 0-23-16,-4 0-3 15,-4 0-6-15,-1 7 13 16,-3 1-23-16,1-2 20 0,-2 2 36 16,4-5-30-16,1 2 56 15,2-5-66-15,2 0 23 16,0 0-16-16,2 0-7 15,1 0-12-15,-3 0 0 16,2 0 0-16,-4 0-29 16,2 0 28-16,-2 0 8 15,0 0-1-15,-1 0 0 16,3 0 1-16,-1 0-1 16,0 0 1-16,1-2-2 15,-1-1-33-15,-4 3 18 16,-2 0 3-16,-1 0 2 0,-4 0-21 15,1 0 32-15,3 0 0 16,-4 0 2-16,1 0-4 16,0 0 14-16,0 0-30 15,0-7-12-15,-3-5-42 16,4-4-18-16,-4-2 47 16,-1-2-17-16,-1 0 34 15,-2-3 25-15,0 3-6 16,3-1 0-16,-2 1 14 15,1 0-13-15,0-3 18 16,3-1-24-16,-3 0 17 16,0-2-11-16,2 3 6 15,-6-1 0-15,0-1-6 0,0 4 13 16,0-2 38 0,-6 0-32-16,-2 2 22 0,-1-2-20 15,3 2 19-15,-2-1-28 16,4-2 4-16,0-1-10 15,-1 4-24-15,3-4 5 16,-2 1 19-16,-1 2-7 16,-2 0 18-16,0 1 20 15,1 1-17-15,-3 1 40 16,2 3-29-16,0 4 11 16,3 1 8-16,0 2-44 15,0 1 4-15,-1 4 14 16,0-1-36-16,-4 2 23 0,-1 3-12 15,-7 0 14 1,0 0 0-16,-5 0 27 0,-1 0-24 16,1 0 13-16,0 3-16 15,-1-3 11-15,1 0-1 16,0 0-28-16,-2 0 24 16,-1 0-6-16,0-3 1 15,-2-5-7-15,-2 2-2 16,0 2 10-16,-2 0-25 15,0 0 12-15,0 4-5 16,2 0-19-16,-3 0 27 16,3 0-9-16,-2 0-6 15,-2 2-2-15,-3 4-72 16,1-2 74-16,-1 1-15 16,-2-2 30-16,2-1-35 0,3 0 25 15,0-2-19 1,1 0 20-16,3 0 9 0,0 0-80 15,3 0 62-15,-3 0-11 16,-3 0-131-16,1 0 82 16,-2 0 37-16,-3 2 10 15,1 1-113-15,-3 0 106 16,2 1-46-16,-2 0 51 16,3-1-144-16,-5 0 167 15,-1-1-2-15,1 2 13 16,0-1 31-16,2 0 46 15,2-1-44-15,1-2 33 0,-1 0-32 16,3 0-23 0,2 0-11-16,-3 0 10 0,5 0-20 15,0 0 7-15,0 0 3 16,2 0 0-16,1 0 29 16,-1-5-28-16,2 0-1 15,-2 1-153-15,-17 1 130 16,0 3 22-16,-1 0-25 15,3 0-326-15,17 0 352 16,-2 0 76-16,-4 3-60 16,0 3-9-16,-5-3 13 15,5 0-14-15,2-3 36 16,2 0 23-16,0 0-2 16,1 0-62-16,-1 0 52 15,0-3-25-15,-2 0-18 0,0 3-10 16,0 0 0-16,3 0 9 15,1 0-9-15,3 0 23 16,-1 0-22-16,4 3 32 16,0-3-32-16,4 0-1 15,1 0 7-15,1 0 17 16,2 0 31-16,-2 0 94 16,-1 0-41-16,-1 0-31 15,-1-5 11-15,1 3-42 16,4 0-4-16,-1-1 70 15,6 0-26-15,1 1-63 16,1-2 29-16,2 2-20 16,0-1-32-16,-2 3-6 0,2 0-146 15,-2 0-556-15</inkml:trace>
  <inkml:trace contextRef="#ctx0" brushRef="#br0" timeOffset="-41886.12">24714 6072 626 0,'0'0'287'0,"0"0"-76"0,0 0-57 0,0 0 8 0,0 0-104 16,0 0 16-16,0 0-1 16,-54-6 35-16,43 6-26 15,-5 0-37-15,-3 0-14 16,-4 0-22-16,1 13-11 16,-2 4 21-16,2 3-16 0,-1 4 9 15,3 4-5 1,2 7 7-16,4 4 45 0,4 11-6 15,5 8 8 1,5 10 17-16,0 9-56 0,7 3 43 16,20 4-65-16,6-3 61 15,7-7-42-15,3-10 24 16,-1-10-3-16,-1-14 5 16,-10-10-11-16,-5-12-25 15,-4-7 4-15,-1-8 2 16,-4-3 2-16,3 0-17 15,14-20-79-15,-5-2-308 16,-3 0-484-16</inkml:trace>
  <inkml:trace contextRef="#ctx0" brushRef="#br0" timeOffset="-41168.77">25175 6941 796 0,'0'0'273'0,"0"0"-131"0,0 0 25 15,0 0-34-15,0 0-9 16,0 0-85-16,-6-112 53 15,6 97-54-15,8 1 18 16,2 2-33-16,1 3 9 16,3 4-18-16,-1 2-1 15,0 3-26-15,3 0 24 16,-1 0-43-16,1 11 44 0,-1 3-27 16,-1 2 27-16,-5 1-13 15,-3 1 1-15,-4 3 0 16,-2 3 0-16,0 2 13 15,0 4-10-15,-15 1 9 16,-3 6 42-16,1-1 1 16,-2-2 29-16,4-3-53 15,1-3 33-15,6-9 14 16,3-1-53-16,1-1 35 16,4-4-59-16,0-1 82 15,0 2-70-15,0 1 51 16,0-5-46-16,0-3 38 15,0 0-26-15,7-3-4 0,5-3 44 16,7 2-20-16,3-3 28 16,2 0-76-16,5 0 45 15,-2 0-35-15,-2 0-24 16,-7 0 27-16,-3 0-15 16,-5 0 0-16,-4 0-48 15,0-3-120-15,-1-2-312 16,-1-5-167-16</inkml:trace>
  <inkml:trace contextRef="#ctx0" brushRef="#br0" timeOffset="-40735.62">25577 6837 1181 0,'0'0'345'0,"0"0"-185"0,0 0-8 0,0 0-38 16,0 0-4-16,0 0-79 15,0 0 87-15,-67 81-37 16,67-49 2-16,0 0-61 15,5-3 27-15,16-3 15 16,8-9-37-16,5-5 29 0,4-9-55 16,4-3 50-16,-2-3-30 15,-4-17-30-15,-2-4 25 16,-10-4-8-16,-6-6-7 16,-9-2 1-16,-9-6 2 15,0 2 15-15,-7 0-38 16,-15 4 40-16,-5 10-52 15,-4 7 32-15,-3 11-2 16,3 8-28-16,0 0-53 16,4 25-108-16,8 1-203 15,5-1-222-15</inkml:trace>
  <inkml:trace contextRef="#ctx0" brushRef="#br0" timeOffset="-40337.33">25588 7265 869 0,'0'0'318'0,"0"0"-156"0,0 0 21 15,0 0-58-15,0 0-24 0,38 114 6 16,-7-102-69 0,10-4 23-16,3-8-14 0,3 0 22 15,4 0-62-15,-2-13-8 16,-3-10 17-16,-3-1-16 16,-12-4 4-16,-11-2 7 15,-10-2-22-15,-10 0 28 16,0 2-35-16,-25 2 43 15,-11 5-3-15,-7 9-3 16,-7 7 43-16,-2 5-34 16,3 2-14-16,7 2-10 15,8 14-4-15,3 12-34 16,9-2-209-16,9-4-153 0</inkml:trace>
  <inkml:trace contextRef="#ctx0" brushRef="#br3" timeOffset="-36308.94">26114 6682 857 0,'0'0'353'0,"0"0"-134"0,0 0-40 0,0 0 28 15,0 0-62-15,0 0 16 0,0 0-84 16,-20 0 60-16,20 0-55 16,0 0 13-16,-2 0-74 15,2 0 20-15,-5 0-24 16,-2 0-2-16,-3 0-30 16,-9 9 30-16,-7 9-39 15,-6 6 48-15,-5 9-45 16,-5 3 42-16,-8 8-21 15,-3 5 1-15,-5 9-1 16,-7 0 16-16,1 5-5 16,1-3-22-16,3-4 29 15,4-6-37-15,6-5 35 16,4-9-17-16,4-6 2 0,7-4 40 16,3-3 11-1,4 0-44-15,5-5 39 0,5-4-46 16,7-2 77-16,3-5-78 15,0-3 55-15,6-3-34 16,0-1 53-16,2 0-18 16,0 0-26-16,0 0 23 15,0 0-52-15,0 0-2 16,0 0 18-16,43-5-38 16,-1-11-216-16,7-5-532 0</inkml:trace>
  <inkml:trace contextRef="#ctx0" brushRef="#br3" timeOffset="-35240.65">29280 5400 662 0,'0'0'379'0,"0"0"-158"0,0 0-82 15,0 0-37-15,0 0-2 16,0 0-36-16,0 0-42 15,6-17 19-15,-6 17-28 16,0 0 38-16,0 0-51 16,0 0 41-16,0 0-41 15,0 0 27-15,0 0-26 0,0 0 10 16,0 0 14-16,-6 12-24 16,-6 9 48-16,-7 4-49 15,-8 10 60-15,-10 9-49 16,-7 9 57-16,-7 5-32 15,-5 3 34-15,1 2-5 16,1-5 9-16,7-6 32 16,7-5-66-16,7-10 44 15,6-7-58-15,6-5 72 16,6-8-59-16,1-2 49 16,8-8-36-16,2 0 18 15,2-5 7-15,2-2-36 0,0 0 36 16,0 0-65-16,0 0 54 15,0 0-50-15,0 0-32 16,0 0 8-16,0 0-86 16,0 0-469-16,6 0-1600 0</inkml:trace>
  <inkml:trace contextRef="#ctx0" brushRef="#br3" timeOffset="-34058.92">29125 6557 780 0,'0'0'510'0,"0"0"-240"0,0 0-18 0,0 0-39 15,0 0-18-15,0 0-85 16,0 0-12-16,0-6-78 16,0 6 22-16,-4 0-27 15,-7 14 18-15,-5 2 57 16,-6 4-36-16,0 3 19 15,1-2-65-15,2-3 62 16,5 1-70-16,3-7 12 0,5-4 4 16,4-5-8-1,-1-3 10-15,3 3-17 0,0-3-2 16,0 0-5-16,0 0-2 16,7 0-180-16,10 0-160 15,2 0-462-15</inkml:trace>
  <inkml:trace contextRef="#ctx0" brushRef="#br3" timeOffset="-33544.44">29185 6604 362 0,'0'0'800'0,"0"0"-524"0,0 0-22 0,0 0-76 16,0 0 8-16,0 0-84 0,0 0-49 15,0 3-19-15,0 14 5 16,0 4 30-16,10 11-35 16,-1 4 60-16,-3 7-53 15,4 1 57-15,-6 2-29 16,-2-4 40-16,-2-2-21 15,0-6-21-15,0-4 23 16,0-8-54-16,0-5 30 16,0-8-57-16,-2-1 24 15,0-4-26-15,0 1 8 16,2-3-13-16,0-2 13 16,0 0-11-16,0 0-4 15,0 0-31-15,0-5-237 0,15-4-521 16</inkml:trace>
  <inkml:trace contextRef="#ctx0" brushRef="#br3" timeOffset="-32423.48">25640 7668 1111 0,'0'0'486'0,"0"0"-266"0,0 0-26 0,0 0-43 0,0 0-77 16,0 0-9-16,0 0-40 15,-45 30 76-15,22-10-60 16,-1 2 57-16,-3 2-57 16,-4 2 29-16,0 3-32 15,0-4 19-15,0 1 15 16,6-4-62-16,7-3 10 15,7-7-3-15,4-4-14 16,2-3 23-16,5-2-40 16,0-2 28-16,0 4 2 0,14-1 10 15,9 0-13 1,6 0 14-16,6 1-12 0,5 0-30 16,5-1 41-16,-1 2-50 15,1-4 39-15,-1 0-30 16,-6-2 25-16,-2 0-10 15,-7 0 3-15,-5 0 18 16,-8 0-42-16,-5 0 42 16,-4-2-48-16,-3 0 45 15,-2-1-36-15,-2 3 27 16,0 0-22-16,0 0 13 16,0 0-86-16,0 0-70 15,0 0-159-15,-6 0-198 16,-1 0-119-16</inkml:trace>
  <inkml:trace contextRef="#ctx0" brushRef="#br3" timeOffset="-32082.61">25758 7793 918 0,'0'0'522'0,"0"0"-250"0,0 0 3 0,0 0-94 15,0 0-63-15,0 0-51 16,0 0-26-16,2 61 62 0,9-20-57 16,0 4 71-16,3 4-80 15,-6-6 47-15,1-2-23 16,-2-7 23-16,-5-8-12 15,3-8-27-15,-5-8 17 16,0-1-62-16,2-8 2 16,-2 1 37-16,0-2-59 15,0 0 20-15,0 2-13 16,0 0-294-16,-4-2-633 0</inkml:trace>
  <inkml:trace contextRef="#ctx0" brushRef="#br3" timeOffset="-30564.47">24770 9006 1007 0,'0'0'392'0,"0"0"-59"0,0 0-102 0,0 0 29 15,0 0-89-15,0 0 2 16,0 0-74-16,-20-7 18 0,17 7-16 16,3 0-82-1,0 0-15-15,-2 0 32 0,2 12-72 16,-2 11 66-16,2 0-37 16,-2 7 14-16,0 1 26 15,2-4 11-15,0-3-20 16,0-2 28-16,0-5-51 15,0-3 20-15,0-4-4 16,0-4 23-16,0 0-29 16,0-3 16-16,2-1-20 15,7-2 53-15,2 0 18 16,4 0-50-16,6 0-5 16,-1 0 4-16,2 0-54 0,0 0 52 15,-3 0-50 1,-7 0 46-16,-1 0-21 0,-1 0 4 15,-2 0-2-15,-1 0-4 16,-1 0 31-16,0 0-59 16,0-2 30-16,-4-1-20 15,3-1-93-15,-3-1-30 16,-2-10-187-16,2 3-392 16,-2-2-829-16</inkml:trace>
  <inkml:trace contextRef="#ctx0" brushRef="#br3" timeOffset="-30328.87">24790 9010 1207 0,'0'0'373'0,"0"0"-88"0,0 0-60 0,0 0-12 16,0 0-153-16,0 0-5 16,0 0-49-16,38-20 3 15,-13 20-9-15,-4 3-150 16,8 6-116-16,-4-4-246 16,-7-2-387-16</inkml:trace>
  <inkml:trace contextRef="#ctx0" brushRef="#br3" timeOffset="-29680.62">24966 9017 613 0,'0'0'572'0,"0"0"-398"15,0 0 8-15,0 0-70 16,0 0-35-16,0 0-48 16,5-114-21-16,-3 97 2 15,2 3 3-15,-1-3 19 16,-1 2 2-16,0 3 63 15,-2-2-42-15,2-1 45 16,-2 3-46-16,2 4 7 16,-2-1-8-16,0 9-47 0,0 0-6 15,2 0 16-15,0 0-39 16,1 9 29-16,2 9-26 16,1 4 38-16,3 2-18 15,5 7 11-15,1 1-10 16,8 3 12-16,1 5 0 15,8-2-26-15,-1 0 38 16,0-3-41-16,-2-8 30 16,-8-2-28-16,0-7 20 15,-8-3-6-15,-4-3 5 16,-4-3 12-16,-3-4-34 16,-2 4 34-16,0-1-48 15,0 0 47-15,-9-1-35 16,-7 5 36-16,-1-3-17 15,-1 3 0-15,-1 4 2 0,2 2-5 16,-1 4 25-16,1 2-44 16,-2 6 43-16,1 3-45 15,3 0 39-15,1 2-30 16,3-3 24-16,5-8-9 16,2-7 12-16,1-5 1 15,3-12 0-15,0 0 27 16,0 0 169-16,0-20-154 15,0-7-14-15,0-7-30 16,3-5 2-16,-3 1-6 16,0 2-6-16,0 5 5 15,0 4 14-15,0 11-40 16,0 4 47-16,0 6-57 0,0 6 30 16,0 3-73-16,0 12-306 15,-3 3-220-15</inkml:trace>
  <inkml:trace contextRef="#ctx0" brushRef="#br1" timeOffset="-27947.43">25916 8999 859 0,'0'0'412'0,"0"0"-56"0,0 0-108 0,0 0 16 16,0 0-86-16,0 0-24 15,0 0-62-15,-23-4-43 16,21 4-22-16,0 18-12 16,0 10 21-16,-2 6-23 15,4 6 50-15,0 2-62 16,0-3 20-16,0-5-12 15,0-8 2-15,0-8 1 16,0-6-3-16,0-5-18 16,0-4 24-16,0-3-38 15,2 0 16-15,-2 0-21 0,0 0-125 16,0 0-93-16,0 0-315 16,0-8-1064-16</inkml:trace>
  <inkml:trace contextRef="#ctx0" brushRef="#br1" timeOffset="-27349.98">25817 9065 940 0,'0'0'305'16,"0"0"-81"-16,0 0-15 0,0 0-75 15,0 0-16-15,58-104-69 16,-25 94 70-16,6 3-66 16,-1 7 15-16,4 0-49 15,-4 0 15-15,-6 20-5 16,-13 1-28-16,-9 5 5 16,-10 1 6-16,-8 3 18 15,-18-2-23-15,-6 0 2 16,4-7 4-16,3-6-4 15,7-6-1-15,9-6-8 16,5-3 28-16,4 0-26 16,0 0-4-16,0-6 17 0,13 0-36 15,7 0 17 1,5 4 2-16,4 2-8 0,7 0 10 16,-1 4 3-16,5 14 13 15,1 2-32-15,-4 1 34 16,-3 6-45-16,-9-3 29 15,-13 3-14-15,-9-4 24 16,-3 3-9-16,-13-3 13 16,-21-2 28-16,-9-3 43 15,-3-4-19-15,-3-6 27 16,5-6-33-16,1-2 66 16,3 0-88-16,9-3 38 15,4-8-52-15,9 3 12 16,7 2-4-16,4 0-33 15,5 2-2-15,2 2-8 0,2-5-30 16,16-4-419-16,4-1-500 0</inkml:trace>
  <inkml:trace contextRef="#ctx0" brushRef="#br1" timeOffset="-26451.49">26192 8570 347 0,'0'0'519'0,"0"0"-328"0,0 0-2 0,0 0-54 0,0 0-3 0,0 0-63 15,0 0 25-15,-22-98-44 16,22 84 10-16,0 0-5 16,2 2-9-16,6 2 14 15,6 0-47-15,1 2 35 16,6 4-26-16,4-1 24 16,6 5-45-16,4 0 1 15,3 0 10-15,1 0-12 16,-4 15 0-16,-6 2 6 15,-4 4-14-15,-10 3 16 16,-11 1-28-16,-4 0 12 0,0 1-6 16,-8 0 28-16,-15 1-11 15,-2-1 7-15,-4-1 5 16,3 1 32-16,0 1-28 16,1-3 21-16,4-2-33 15,6-3 60-15,4-2-54 16,4-5 28-16,5-2-32 15,2-3 36-15,0-2 13 16,20-3 14-16,9-2 25 16,5 0-78-16,6 0-4 15,1-8 8-15,2 0-46 16,11 8 20-16,-10 0-175 16,-8 0-395-16</inkml:trace>
  <inkml:trace contextRef="#ctx0" brushRef="#br1" timeOffset="-25920.48">26780 9339 618 0,'0'0'775'0,"0"0"-411"0,0 0-96 0,0 0 15 0,0 0-117 15,0 0 9-15,0 0-94 16,7 0-26-16,11 0-54 16,7 0 11-16,2 0-5 15,2 0 7-15,2 0-28 16,-4 0 16-16,-6 0-13 16,-2 0-86-16,-9 0-53 15,-2 0-145-15,-6-5-78 16,-2 1-228-16</inkml:trace>
  <inkml:trace contextRef="#ctx0" brushRef="#br1" timeOffset="-25702.2">26751 9226 1237 0,'0'0'530'0,"0"0"-317"16,0 0 20-16,0 0-20 16,0 0-129-16,0 0-42 15,0 0-24-15,162 0-36 16,-120 0-1-16,-5-6-372 0</inkml:trace>
  <inkml:trace contextRef="#ctx0" brushRef="#br1" timeOffset="-24130.36">27411 8886 487 0,'0'0'498'0,"0"0"-301"0,0 0-38 15,0 0-39-15,0 0-32 16,0 0-51-16,0 0 41 15,-20-23-14-15,14 20 53 16,-1 3-57-16,-2 0 16 16,-4 0-51-16,0 0 23 0,-3 0-13 15,0 12-16-15,0 2 39 16,3 1-48-16,2 5 12 16,2 6-14-16,0 5 42 15,5 6-50-15,4 8 23 16,0 3-16-16,0 1 24 15,7 2 22-15,13-5-39 16,1-4 29-16,4-8-43 16,2-6 34-16,2-5-15 15,-4-10-17-15,-4-5 8 16,0-4 9-16,-5-4-10 16,-5 0-1-16,-1 0 7 0,-2-7 1 15,-2-10-32-15,1-2 38 16,-3-5-44-16,-2-5 28 15,-2 0-12-15,0 0-2 16,0 3 8-16,-10 3 0 16,-9 4 15-16,0 4-30 15,-2 8 26-15,-1 2-38 16,-1 5 25-16,2 0-14 16,-2 19 19-16,3 5-3 15,5 0 0-15,1 1-1 16,7 0-21-16,7-6-164 15,0-5-67-15,21-2-84 16,1-12-486-16</inkml:trace>
  <inkml:trace contextRef="#ctx0" brushRef="#br1" timeOffset="-23753.81">27583 8988 1209 0,'0'0'396'0,"0"0"-154"0,0 0-72 15,0 0-63-15,0 0-92 16,0 0 20-16,0 0-26 0,-9 44 46 15,9-23-46-15,0 4 33 16,0-4-18-16,0-1 0 16,12-1 14-16,1-1-36 15,7-5 16-15,-1 2-4 16,6-1-5-16,0 0 8 16,-1-2-34-16,1 2 34 15,-3-3-16-15,0 1-1 16,-1-7 9-16,-1 1-18 15,-3-4-64-15,8-2-39 16,-8 0-179-16,-1-6-203 0</inkml:trace>
  <inkml:trace contextRef="#ctx0" brushRef="#br1" timeOffset="-23511.03">27833 8949 1048 0,'0'0'317'0,"0"0"-160"16,0 0 63-16,0 0-108 15,0 0 7-15,2 131-59 16,9-85 30-16,-4 5-39 16,-2 2 22-16,-3-1 8 15,0-4-46-15,-2-4-3 0,2-7-21 16,0-9-5-16,3-9 12 15,3-5-36-15,2-3-99 16,3-9-371-16</inkml:trace>
  <inkml:trace contextRef="#ctx0" brushRef="#br1" timeOffset="-20783.55">25933 10160 1128 0,'0'0'305'0,"0"0"-40"0,0 0-82 0,0 0-24 15,0 0-93-15,0 0-38 16,0 0 3-16,-8 64 0 15,8-25 30-15,8 7-42 16,4 0 74-16,-1-4-75 16,0-7 43-16,-2-3-51 15,0-11 36-15,-3-7-25 16,1-3-15-16,-4-8 0 0,-1-1 13 16,-2-2-38-1,0 0 13-15,0 0-18 0,0 0-155 16,0 0-107-16,0-2-257 0</inkml:trace>
  <inkml:trace contextRef="#ctx0" brushRef="#br1" timeOffset="-19988.84">25938 10226 618 0,'0'0'398'0,"0"0"-166"0,0 0-25 16,0 0-78-16,0 0 8 16,0 0-90-16,0 0 1 15,20-72-23-15,2 65 18 0,7 4 4 16,5 3-25-16,1 0-3 16,5 8-2-16,-1 8-20 15,-6 2 12-15,-6 4-18 16,-10-1 14-16,-10 1-5 15,-7 2 9-15,0 2-7 16,-26 1 23-16,-5 0-17 16,-4-3-16-16,4-8 23 15,5-4-27-15,6-8 24 16,6-2-16-16,5-2 11 16,5 0 9-16,2 0 12 15,2-2-26-15,0-4-4 16,2 0 13-16,13 2-29 15,3 2 13-15,5 2-3 0,-1 0 11 16,2 0-3-16,1 0 0 16,2 8 0-1,0 0-1-15,2 1 10 0,0 3-19 16,0 2 20-16,-2-1-34 16,-1 1 38-16,-4 0-28 15,-4 3 28-15,-3-2-3 16,-5 3 25-16,-8 0-35 15,-2 0 33-15,0-2-33 16,-18 1 60-16,-5-2-60 16,-6-1 68-16,-2-2-28 15,-2-3 34-15,-3-8 3 0,-1-1 7 16,-3 0 13 0,1 0-46-16,1 0 18 0,5-1-56 15,6-1 55 1,10 0-68-16,5 0 7 0,8 2 10 15,4-3-14-15,0 3-4 16,13-2-29-16,38-3-65 16,-1-2-252-16,0 2-409 0</inkml:trace>
  <inkml:trace contextRef="#ctx0" brushRef="#br1" timeOffset="-19713.07">26767 10550 1324 0,'0'0'385'0,"0"0"-52"0,0 0-57 16,0 0-50-16,0 0-98 15,0 0-105-15,0 0-23 16,20 0 23-16,14 0-34 16,6 0 11-16,6 0-62 15,2 0-142-15,7 0-64 16,-8-4-40-16,-14-5-201 0</inkml:trace>
  <inkml:trace contextRef="#ctx0" brushRef="#br1" timeOffset="-19524.5">26716 10425 1023 0,'0'0'666'0,"0"0"-433"16,0 0 0-16,0 0-38 15,0 0-133-15,0 0-45 16,172-18-17-16,-99 10-168 15,-6 0-417-15</inkml:trace>
  <inkml:trace contextRef="#ctx0" brushRef="#br1" timeOffset="-18491.98">27501 10208 555 0,'0'0'383'0,"0"0"-135"0,0 0-1 0,0 0-73 16,0 0-18-16,0 0-49 15,0 0-15-15,-13-5 27 16,13 5-57-16,-3 0 13 15,3 0-62-15,-5 0 46 16,1 0-50-16,-5 2 18 16,3 8-26-16,-2 4 44 15,2 6-10-15,4 1-20 16,2 3 12-16,0 3-17 0,6-1-20 16,12-6 35-16,7-2-38 15,2-8 26-15,-1-2-14 16,6-6 2-16,-4-2 4 15,1 0-5-15,-2 0 16 16,-4-12-32-16,-3-4 32 16,-7-1-37-16,-4-3 30 15,-6-1-18-15,-3-4 11 16,0 4-2-16,-16-1 0 16,-7 2 6-16,-2 1-11 15,-4 5 23-15,3 6-36 16,0 4 36-16,-1 4-36 15,2 0 18-15,2 4-10 0,11 21-246 16,3-5-217-16,7-2-407 0</inkml:trace>
  <inkml:trace contextRef="#ctx0" brushRef="#br1" timeOffset="-18059.53">27496 10537 727 0,'0'0'344'0,"0"0"-88"0,0 0-108 0,0 0-6 0,0 0-54 15,-35 115-36-15,35-90 32 16,0-1-17-16,13-3 34 16,7-3-63-16,7-4 37 15,2-7-54-15,2 0 14 16,3-7-35-16,-1 0 20 16,0 0-9-16,-2-4 3 15,1-11-28-15,-5-2 34 16,-5-1-36-16,-7-4 28 15,-4-4-24-15,-6 0 24 0,-5 0 3 16,0-3 45-16,-18 4 26 16,-9 0 27-16,-6 7-54 15,-3 3-18-15,-4 6-22 16,0 6-25-16,2 3 6 16,-2 13-28-16,11 9-251 15,7 1-385-15</inkml:trace>
  <inkml:trace contextRef="#ctx0" brushRef="#br2" timeOffset="-10599.34">28668 10219 560 0,'0'0'306'0,"0"0"-101"0,0 0-28 16,0 0-40-16,0 0 38 0,0 0-85 15,0-55 25 1,0 50-37-16,0 0 14 0,0 1-36 16,-2 3-14-16,2 1 15 15,-2 0-48-15,0 0 0 16,-3 0 16-16,-3 0-32 15,-4 3 21-15,-3 13-6 16,1 6-8-16,1 9 41 16,2 6 21-16,6 12-25 15,5 4 16-15,0 2-39 16,10-3 52-16,12-2-65 16,2-7 55-16,5-7-44 15,-2-8 28-15,0-7-20 16,-7-4-19-16,-3-7 29 15,-7-5-21-15,-4-2-18 0,-1-1 31 16,-3-2-50 0,0 0 20-16,0 0-121 0,3-13-245 15,-1-1-936-15</inkml:trace>
  <inkml:trace contextRef="#ctx0" brushRef="#br2" timeOffset="-10123.47">28927 10279 535 0,'0'0'364'0,"0"0"-142"0,0 0-54 0,0 0-8 16,0 0-45-16,0 0-70 15,0 0-18-15,-10-4-18 16,10 8-5-16,0 10 7 16,0 7 21-16,0 2-18 0,0 3 37 15,0 4-7-15,0 0 7 16,0 0-2-16,2-2-42 16,2-4 24-16,-2-4-21 15,2-6 3-15,-1-5 3 16,-3-6-21-16,2-3 13 15,2 0 10-15,0 0-18 16,6-3-129-16,-3-10-178 16,-3 2-821-16</inkml:trace>
  <inkml:trace contextRef="#ctx0" brushRef="#br2" timeOffset="-9763.85">29083 10208 170 0,'0'0'809'16,"0"0"-578"-16,0 0-114 15,0 0-51-15,0 0 34 16,0 0-49-16,0 0 42 0,-6 83-33 16,6-51 5-1,0 2-50-15,0-2 26 0,0-3-15 16,0-3-8-16,2-6 20 16,4-5-37-16,-3-5-2 15,1-2 24-15,1-3-32 16,2-4 9-16,-1-1 0 15,9 0-113-15,-3-1-146 16,-1-11-650-16</inkml:trace>
  <inkml:trace contextRef="#ctx0" brushRef="#br2" timeOffset="-9469.66">29226 10181 788 0,'0'0'334'15,"0"0"-156"-15,0 0-46 16,0 0-74-16,0 0-4 16,0 0-16-16,0 0 49 15,0 86-48-15,0-46 5 16,0 2-22-16,2-2-21 15,5-4 13-15,-1-4-6 16,4-6-16-16,-4-6 22 16,-1-6-37-16,-1-2-5 0,-4-6-87 15,0-2-105-15,0-1-382 16</inkml:trace>
  <inkml:trace contextRef="#ctx0" brushRef="#br2" timeOffset="-9184.77">28822 10587 1132 0,'0'0'334'0,"0"0"-78"16,0 0-38-16,0 0-58 15,0 0-100-15,0 0-54 0,0 0 3 16,114 0 7-1,-76 0-31-15,2 0 33 0,0 0-36 16,0 0 31-16,-4 0-13 16,0 0 0-16,-5 0 1 15,-2 0-2-15,-2-4-86 16,-5-6-26-16,0-8-108 16,-6 2-35-16,-7 2-331 0</inkml:trace>
  <inkml:trace contextRef="#ctx0" brushRef="#br2" timeOffset="-8912.82">28763 10339 1106 0,'0'0'335'0,"0"0"-97"16,0 0-20-16,0 0-132 16,0 0-34-16,0 0-51 15,0 0 4-15,146-25 16 16,-96 25-36-16,-1-3 25 16,2-1-20-16,-4-1-19 0,-5-3-60 15,7-7-91 1,-11-1-107-16,-9 0-499 0</inkml:trace>
  <inkml:trace contextRef="#ctx0" brushRef="#br2" timeOffset="-8675.12">29275 10011 578 0,'0'0'568'0,"0"0"-400"16,0 0-83-16,0 0 26 15,0 0-31-15,0 0-64 16,124 67 9-16,-97-23-17 16,-2 12 29-16,-5 5-14 15,-7 1 44-15,-5 2-43 0,-6-6 38 16,-2-5-35 0,0-4-18-16,-5-9-9 0,-13-1-34 15,4-12-182-15,4-8-947 0</inkml:trace>
  <inkml:trace contextRef="#ctx0" brushRef="#br1" timeOffset="3937.43">24531 11569 335 0,'0'0'266'0,"0"0"-76"0,0 0 4 0,0 0-54 15,0 0-14-15,-6-26-61 0,1 21 44 16,-4-1-38 0,0-3 14-16,1 4-42 0,-3 1 4 15,-3 0 5-15,1 0-36 16,-5 2 3-16,-1 2-7 16,2 0-15-16,1 0 21 15,1 0-36-15,3 7 31 16,4 5-13-16,3 3 1 15,3 2-1-15,2 0 3 16,0 3 8-16,7 3-22 16,13 4 27-16,7 3-35 15,2 1 29-15,4-1-20 16,-2-2 14-16,-6-2-4 16,-5-1 5-16,-9-4 6 15,-6-1-22-15,-5-4 25 0,0 0-18 16,-12-4 18-16,-10 0 17 15,0-3-5-15,-3-2 33 16,0-5-15-16,4-2-3 16,0 0 23-16,5 0-50 15,3-9-10-15,3 0 20 16,7-2-36-16,3 2 12 16,9-11-55-16,16 2-275 15,-2 0-363-15</inkml:trace>
  <inkml:trace contextRef="#ctx0" brushRef="#br1" timeOffset="4269.89">24643 11604 975 0,'0'0'349'0,"0"0"-156"0,0 0-35 16,0 0-56-16,0 0-37 15,0 0-27-15,0 0 28 16,-12 75 26-16,12-44-72 16,0 3 66-16,0 1-49 15,8-2 44-15,7 1-60 16,3-5 51-16,1-3-2 16,4-6-17-16,2-4 6 0,-1-3-58 15,1-8-2 1,1-3 27-16,-1-2-26 0,2 0 15 15,-5 0-30-15,1 0 11 16,-4 0-6-16,-3-6-99 16,-1-8-126-16,-5 2-129 15,-6-2-581-15</inkml:trace>
  <inkml:trace contextRef="#ctx0" brushRef="#br1" timeOffset="4451.97">24723 11768 1219 0,'0'0'333'0,"0"0"-180"15,0 0 8-15,0 0-83 0,0 0-64 16,0 0-6-16,118 21-8 16,-91-17 0-16,2-4-170 15,-9 0-82-15,-7-2-290 0</inkml:trace>
  <inkml:trace contextRef="#ctx0" brushRef="#br1" timeOffset="4635.11">24623 11626 940 0,'0'0'538'0,"0"0"-424"0,0 0-28 15,0 0-75 1,140-2-11-16,-69-7-186 0,-6 4-724 0</inkml:trace>
  <inkml:trace contextRef="#ctx0" brushRef="#br1" timeOffset="4886.48">25349 11538 694 0,'0'0'573'0,"0"0"-445"15,0 0 49-15,0 0-21 16,-4 112-86-16,6-72-16 16,9 3-34-16,3-3 30 15,-3-1-41-15,1-4-15 16,-4-7 24-16,1-8-12 15,-3-6-6-15,0-5 0 16,-4-9-31-16,0 0-167 16,-2-7-94-16</inkml:trace>
  <inkml:trace contextRef="#ctx0" brushRef="#br1" timeOffset="5068.58">25158 11703 1277 0,'0'0'398'0,"0"0"-153"0,0 0-91 15,0 0-113-15,0 0-36 16,135-10-5-16,-74-10-103 16,-12 6-270-16,-9-5-332 0</inkml:trace>
  <inkml:trace contextRef="#ctx0" brushRef="#br1" timeOffset="5251.97">25574 11514 100 0,'0'0'889'0,"0"0"-659"16,0 0-6-16,0 0-29 0,0 0-88 16,10 136-12-16,-2-92-62 15,3 1 39-15,3-1-56 16,-1-6-1-16,3-6-3 15,7-8-9-15,0-10-3 16,16-14-99-16,-8-2-54 16,-2-15-633-16</inkml:trace>
  <inkml:trace contextRef="#ctx0" brushRef="#br1" timeOffset="5521.92">25835 11606 1109 0,'0'0'371'0,"0"0"-209"0,0 0-9 16,0 0 9-16,0 0-52 15,0 0 14-15,0 106-53 16,0-75 52-16,0 1-77 16,5-5 25-16,9-3-50 15,-1-1 43-15,5-7-27 16,1-2-21-16,2-6 11 15,-1-4-16-15,-1-4-22 16,2 0 41-16,-1 0-61 16,0-2-30-16,-4-22-210 15,-6-1-94-15,-1 1-1145 0</inkml:trace>
  <inkml:trace contextRef="#ctx0" brushRef="#br1" timeOffset="5735.62">25820 11680 725 0,'0'0'630'15,"0"0"-342"-15,0 0-44 16,0 0-47-16,0 0-120 16,0 0 3-16,0 0-18 15,96 0-52-15,-71 0 0 16,-4 0 8-16,-3 0-36 15,0-12-135-15,-7 3-192 16,-2-6-494-16</inkml:trace>
  <inkml:trace contextRef="#ctx0" brushRef="#br1" timeOffset="5918.74">25827 11575 535 0,'0'0'717'0,"0"0"-526"16,0 0-15-16,0 0-114 16,0 0-22-16,0 0-40 15,0 0-64-15,149 9-164 16,-109-15-286-16,-7 3-208 0</inkml:trace>
  <inkml:trace contextRef="#ctx0" brushRef="#br1" timeOffset="6317.43">26139 11584 137 0,'0'0'241'0,"0"0"-19"0,0 0 180 15,0 0-156-15,0 0-174 16,66 128-62-16,-66-100 0 16,0-1 2-16,0-7-24 15,0-5 18-15,0-5-16 16,-4-8 20-16,4-2 32 16,0-5 0-16,0-17-27 15,0-4-6-15,0-6 2 16,2-3-22-16,4 5 24 15,0 2 6-15,-2 6 52 0,0 6 50 16,1 8-44-16,-1 7 24 16,0 1-51-16,4 5-49 15,0 16 21-15,3 12-12 16,1 3-20-16,1 5 32 16,0-3-39-16,7-3 31 15,3-4-14-15,2-9 28 16,1-6 27-16,-2-11-19 15,-6-5-35-15,-3 0 1 16,-3-12 17-16,-3-11-3 16,-3-3-7-16,-4-5 31 15,-2 2-17-15,0-1 16 16,0 2-35-16,0-11-4 16,0 6-124-16,0 4-441 0</inkml:trace>
  <inkml:trace contextRef="#ctx0" brushRef="#br1" timeOffset="6566.76">26556 11586 643 0,'0'0'387'0,"0"0"-186"0,0 0 12 0,0 103-69 16,0-67 7-16,0 0-44 15,0-3-23-15,6-2 11 16,1-5-35-16,2-5 39 15,2-4-51-15,2-5 59 16,1-4-64-16,1 1 28 16,1-6-62-16,-1 1 28 0,3-4-15 15,3 0-14-15,0 0-16 16,2 0 34-16,2 0-52 16,4-16-98-16,-5-2-187 15,-9-1-366-15</inkml:trace>
  <inkml:trace contextRef="#ctx0" brushRef="#br1" timeOffset="6796.75">26622 11787 143 0,'0'0'1003'0,"0"0"-656"0,0 0-66 15,0 0 4 1,0 0-134-16,0 0-23 0,0 0-79 15,83 4 0-15,-54-4-40 16,2 0 4-16,-4 0-4 16,-5 0-3-16,-2-8-12 15,-7-2-106-15,-13-19-110 16,0 3-319-16,0 1-422 0</inkml:trace>
  <inkml:trace contextRef="#ctx0" brushRef="#br1" timeOffset="6940.94">26604 11566 973 0,'0'0'509'0,"0"0"-266"15,0 0 54-15,0 0-100 0,0 0-160 16,0 0-31-16,0 0 12 16,159 6-36-16,-121-6-199 15,-5 0-357-15</inkml:trace>
  <inkml:trace contextRef="#ctx0" brushRef="#br1" timeOffset="7134.44">27162 11851 773 0,'0'0'568'15,"0"0"-258"-15,0 0-73 16,0 0 24-16,0 0-128 15,0 0-30-15,0 0-75 0,25 56 20 16,-25-70-48-16,0-10-95 16,0-5-503-16</inkml:trace>
  <inkml:trace contextRef="#ctx0" brushRef="#br1" timeOffset="7280.48">27160 11614 1428 0,'0'0'566'16,"0"0"-279"-16,0 0-39 16,0 0-195-16,0 0-39 0,0 0-14 15,0 0-276 1,0-8-682-16</inkml:trace>
  <inkml:trace contextRef="#ctx0" brushRef="#br1" timeOffset="20238.37">24404 13058 692 0,'0'0'321'0,"0"0"-221"0,0 0-27 0,0 0 136 16,0 0 35-1,0 0-130-15,-10 0 12 0,6 0-22 16,2 0-18-16,2 0-17 16,-2 0-54-16,0 0-8 15,0 14 17-15,-3 8-3 16,-1 10-20-16,0 8 44 15,-4 8-38-15,1 9 45 16,1-2-10-16,-2 2-22 16,4-5 26-16,1-6-34 15,1-10-10-15,2-6 27 16,2-8-33-16,-2-4 17 16,2-5-26-16,-2-4 25 0,2-4-12 15,0-2 0 1,0-3-67-16,0 0 9 0,0-3-106 15,0-14-87-15,0 2-573 16</inkml:trace>
  <inkml:trace contextRef="#ctx0" brushRef="#br1" timeOffset="20681.46">24446 13046 624 0,'0'0'493'0,"0"0"-268"0,0 0-61 15,0 0 11-15,0 0-107 16,0 0-30-16,0 0-12 16,23 9-4-16,-9 8 11 15,-1 7-23-15,2 6 19 16,1 6-19-16,-3 5 11 16,1 7-20-16,-1 3 26 15,-1 2-9-15,-4 1-6 0,3-1 17 16,-1-7-22-16,-4-8-9 15,3-6 26-15,-3-9-26 16,2-2 14-16,-2-7-24 16,-2-3 20-16,-2-3-8 15,-2-4 0-15,3-1-57 16,-3-3-31-16,0 0-134 16,0 0-20-16,0 0-607 0</inkml:trace>
  <inkml:trace contextRef="#ctx0" brushRef="#br1" timeOffset="20961.31">24369 13566 1139 0,'0'0'402'0,"0"0"-185"0,0 0 38 0,0 0-116 16,0 0-36-16,0 0-103 16,0 0 0-16,98 0 0 15,-61 0-29-15,13 3-132 16,-13-1-89-16,-3 2-103 0</inkml:trace>
  <inkml:trace contextRef="#ctx0" brushRef="#br1" timeOffset="21320.73">25015 13218 1250 0,'0'0'337'0,"0"0"-171"16,0 0-12-16,0 0-135 15,0 0-2-15,0 0-11 16,9 123 6-16,-2-73-5 16,-3 2 6-16,-1-4-26 15,-1-5 31-15,2-8-45 16,0-11 16-16,1-5-7 16,-3-9-68-16,0-6-65 15,1-4-127-15,-3 0-644 0</inkml:trace>
  <inkml:trace contextRef="#ctx0" brushRef="#br1" timeOffset="21569.47">24872 13534 1000 0,'0'0'485'15,"0"0"-291"-15,0 0-31 16,0 0-40-16,0 0-19 16,0 0-77-16,0 0 24 0,114-19-45 15,-89 19-10 1,2 0 10-16,-3 0-12 0,16 0-49 16,-7 0-140-16,-1-2-314 0</inkml:trace>
  <inkml:trace contextRef="#ctx0" brushRef="#br1" timeOffset="22086.63">25606 13210 1109 0,'0'0'290'0,"0"0"-31"0,0 0-8 0,0 0-56 0,0 0-42 15,0 0-82-15,0 0 15 0,-105-58-85 16,87 58 69-16,0 19-70 15,0 8 45-15,3 9-23 16,1 10 12-16,6 7 3 16,5 3-31-16,3 0-10 15,0-8 29-15,11-10-28 16,12-8 29-16,6-11-35 16,4-7 22-16,5-11 3 15,27-1-16-15,-10-11-92 16,-3-10-438-16</inkml:trace>
  <inkml:trace contextRef="#ctx0" brushRef="#br1" timeOffset="22875.94">26178 13522 1117 0,'0'0'401'0,"0"0"-202"0,0 0-70 0,0 0 45 16,0 0-113-16,0 0-6 15,0 0-32-15,123 9-22 16,-92-9 5-16,-2 3-5 15,-2-3-2-15,-7 0-149 16,-5 0 12-16,-3 0-126 16,-5 0-114-16</inkml:trace>
  <inkml:trace contextRef="#ctx0" brushRef="#br1" timeOffset="23121.69">26186 13357 1066 0,'0'0'305'0,"0"0"-114"15,0 0-5-15,0 0-124 0,0 0-11 16,113-11-35-16,-68 11-32 15,13 0 10-15,-12 0-99 16,-7 0-303-16</inkml:trace>
  <inkml:trace contextRef="#ctx0" brushRef="#br1" timeOffset="23885.96">26680 13208 677 0,'0'0'327'0,"0"0"-139"0,0 0-35 16,0 0-80-16,0 0-31 0,0 0-10 16,0 0-32-16,32-110 35 15,-24 101-34-15,2 0 67 16,-2 1-55-16,3 2 21 16,-2 2-33-16,3 2 49 15,-2 2-28-15,2 0-9 16,1 0 13-16,0 4-25 15,3 7 13-15,-3 8 4 16,1 1-4-16,-1 4-8 16,-1 2 8-16,-6 1-13 15,-2 3 23-15,-4-2 11 16,0 3-24-16,0 1 31 16,-15 2-41-16,-1 1 55 0,-4-1-46 15,3-2 52-15,1-3-34 16,5-6 41-16,2-5-25 15,4-6-2-15,3-2 15 16,2-2-39-16,0-1 22 16,0-2-34-16,0 2 42 15,7-4-47-15,6 3 18 16,0-1-13-16,5-2 8 16,3-1-2-16,-2 0 0 15,1-2-24-15,-1 0 35 16,-2 0-47-16,1 0 40 15,-5 0-32-15,1 0 7 0,-3 0-27 16,0-4-93-16,-2-13-107 16,-2-2-84-16,-3-1-731 15</inkml:trace>
  <inkml:trace contextRef="#ctx0" brushRef="#br1" timeOffset="24369.96">27061 13172 1122 0,'0'0'338'0,"0"0"-60"0,0 0-110 16,0 0-93-16,0 0-66 0,0 0 48 15,0 0-41 1,3 77 29-16,4-43-34 0,-1 6 21 15,3 2-2-15,2 2-29 16,0-3 0-16,5 0 18 16,-1-9-33-16,4-6 41 15,2-6-30-15,4-7 10 16,4-8 16-16,4-3-3 16,1-2 97-16,-3 0-43 15,-2-14-74-15,-4-6 0 16,-5-4 0-16,-5-6-24 15,-1-6 9-15,-5-4 14 0,-5-2 2 16,-4 0-1-16,0-1 21 16,0 3-19-16,-15 3 59 15,-6 2-4-15,-1 3 45 16,-3 4-87-16,-1 6 46 16,-3 7-61-16,0 4 27 15,0 11-26-15,0 0-1 16,2 9 0-16,5 26-100 15,5-5-194-15,5 0-437 0</inkml:trace>
  <inkml:trace contextRef="#ctx0" brushRef="#br1" timeOffset="30645.46">28031 13413 1015 0,'0'0'347'0,"0"0"-103"0,0 0 18 0,0 0-77 0,0 0-5 0,0 0-100 0,-13-2 25 15,13 2-48-15,0 0 11 16,8 0-53-16,15 10 6 16,4 8 4-16,4 5-19 15,0 6-12-15,0-3 28 0,-4-2-45 16,-2-4 43-1,-6-3-39-15,-3-6 38 0,-3 0-35 16,-1-6 16-16,-1-1-128 16,7-4-103-16,-3 0-261 15,-1-4-431-15</inkml:trace>
  <inkml:trace contextRef="#ctx0" brushRef="#br1" timeOffset="30993.6">28377 13421 985 0,'0'0'288'15,"0"0"-120"-15,0 0 50 16,0 0-91-16,0 0-33 15,0 0-25-15,0 0-47 16,-12 16 6-16,8 12 11 16,-3 10 65-16,-3 8-85 15,-4 6 60-15,-6 2-39 16,-2 0 26-16,-3-1-32 16,-2-5-3-16,4-7-1 15,4-4-20-15,3-11-20 16,5-6 32-16,5-8-37 15,4-3 15-15,2-9-100 0,0 0-261 16,0-7-963-16</inkml:trace>
  <inkml:trace contextRef="#ctx0" brushRef="#br1" timeOffset="36038.62">29143 13140 563 0,'0'0'381'0,"0"0"-156"0,0 0-24 16,0 0-40-16,0 0-28 0,0 0 17 16,-4-39-87-16,4 36 22 15,-2 1-56-15,2 2 56 16,0 0-76-16,-2 0 10 15,2 0-19-15,-2 0 0 16,-3 5-1-16,-2 16 12 16,-2 5-29-16,-2 10 36 15,0 6 20-15,2 7-37 16,3-1 46-16,-1 0-46 16,4-4 39-16,3-4-18 15,0-6-16-15,0-8 16 16,0-7-12-16,0-4-20 15,0-5 34-15,0-3-42 0,0-4 36 16,0-3-33 0,0 0 31-16,0 0-25 0,0 0 9 15,5 0-142 1,2-12-82-16,1-4-518 0</inkml:trace>
  <inkml:trace contextRef="#ctx0" brushRef="#br1" timeOffset="36394.85">29135 13092 841 0,'0'0'295'0,"0"0"-116"15,0 0-42-15,0 0 15 0,0 0-83 16,0 0 4-16,0 0-60 15,50-49 10-15,-38 61 8 16,1 13 7-16,-1 8 19 16,1 4-39-16,1 9 20 15,1 5-37-15,-2 2 88 16,3 4-55-16,2-3 15 16,-3-6-40-16,1-6 31 15,-1-9-14-15,-1-10-26 16,-3-7 7-16,-2-6 11 15,-3-4-36-15,-1-2 42 16,-5-1-42-16,3-3 18 0,-3 0-6 16,0 0-128-16,-3 0-106 15,-6-11-368-15</inkml:trace>
  <inkml:trace contextRef="#ctx0" brushRef="#br1" timeOffset="36583.23">29104 13537 557 0,'0'0'783'0,"0"0"-530"15,0 0-84-15,0 0 56 16,0 0-93-16,0 0-30 16,0 0-37-16,116 9-64 0,-72-9-2 15,18 0-106-15,-12 0-207 16,-8-5-754-16</inkml:trace>
  <inkml:trace contextRef="#ctx0" brushRef="#br1" timeOffset="36920.39">29732 13641 342 0,'0'0'404'16,"0"0"-106"-16,0 0-70 16,0 0-67-16,0 0 17 15,0 0-62-15,0 0 32 16,40 22-9-16,-33-22-7 15,1-9-51-15,-3-4-41 16,-5 1 8-16,0 2-41 16,0 0-13-16,0 5 21 15,-5 1-30-15,3 1-87 16,2 3-518-16</inkml:trace>
  <inkml:trace contextRef="#ctx0" brushRef="#br1" timeOffset="37588.48">30236 13254 603 0,'0'0'293'0,"0"0"-92"0,0 0-29 16,0 0-21-16,0 0-48 15,0 0 2-15,0 0-41 0,-76-75 13 16,63 62-33-16,0 1 39 16,1 5 19-16,-3 2-37 15,-1 5 19-15,1 0-59 16,-4 0 49-16,2 6-73 16,1 10 45-16,3 11-40 15,1 4 40-15,1 12-11 16,5 6-11-16,2 6 20 15,1-1-38-15,3-4 24 16,0-3-19-16,0-13 20 16,16-6-18-16,4-9-14 15,7-6 10-15,1-8 16 16,3-5 0-16,1 0-19 0,-4-2-12 16,1-10 0-16,-2-1-4 15,9-8-228-15,-9 4-120 16,-5 2-517-16</inkml:trace>
  <inkml:trace contextRef="#ctx0" brushRef="#br1" timeOffset="37891.24">30550 13551 1453 0,'0'0'326'0,"0"0"-40"0,0 0-55 0,0 0-93 15,0 0-119-15,0 0 14 16,0 0-20-16,107-10-11 15,-80 10-2-15,-2 0 9 16,-6 0-18-16,2 0-164 16,-1-4-56-16,-7-2-275 15,-2-3-677-15</inkml:trace>
  <inkml:trace contextRef="#ctx0" brushRef="#br1" timeOffset="38086.96">30543 13397 909 0,'0'0'638'15,"0"0"-427"-15,0 0 31 16,0 0-82-16,0 0-74 16,0 0-85-16,0 0 23 15,108 2-24-15,-52-2-152 16,-12-7-198-16,-2-1-730 0</inkml:trace>
  <inkml:trace contextRef="#ctx0" brushRef="#br1" timeOffset="38673.41">31279 13126 1011 0,'0'0'406'0,"0"0"-139"0,0 0-9 15,0 0-93-15,0 0-39 16,0 0-49-16,0 0-36 16,-115 7 21-16,96 14-47 15,3 9 27-15,5 8-29 16,3 6 5-16,3 6-8 16,5 3-5-16,0-4 1 15,0 0 1-15,16-8-1 16,2-6 2-16,-1-9-16 15,6-6-66-15,-3-8 12 16,3-4-82-16,-4-3 55 16,-1-5-8-16,-1 0 74 15,0 0 9-15,-5-7 14 0,2-8-11 16,-1-6 11-16,-4-1-13 16,-4-4 22-16,-5-1-9 15,0-2 0-15,0 5 66 16,-16 4-6-16,-6 4 29 15,-5 8-8-15,-1 6-63 16,-1 2-12-16,0 0 15 16,4 18-39-16,5 2 27 15,4 4-18-15,3-2-80 16,10 5-63-16,3-4-141 0,0-7-278 16</inkml:trace>
  <inkml:trace contextRef="#ctx0" brushRef="#br1" timeOffset="39185.34">31509 13182 1220 0,'0'0'378'0,"0"0"-70"0,0 0-59 0,0 0-125 16,0 0-65-16,0 0-50 16,0 0-18-16,-13 18 27 15,7 3-33-15,2 0 30 16,0 2-12-16,-1-1 0 15,1-4 10-15,2 0 13 16,0-2-19-16,2-4-10 16,0 2 22-16,0-2-4 15,6-2 1-15,7 2-11 16,5-2 5-16,5-1-1 16,-1-2 1-16,0 1-9 0,3 0-2 15,0-4 18 1,-1-2-34-16,0 1 33 0,1-3-32 15,-3 0 25-15,-1 0-18 16,-4 0 12-16,-3 0-3 16,-3 0 4-16,-5 0-4 15,1 0-7-15,-2 0-120 16,1 0-44-16,-1-5-180 16,-1-5-276-16</inkml:trace>
  <inkml:trace contextRef="#ctx0" brushRef="#br1" timeOffset="39461.72">31762 13116 1060 0,'0'0'407'0,"0"0"-137"0,0 0-104 0,0 0-14 16,0 0 1-16,0 0-23 15,-4 110-56-15,4-61-22 16,2 2 3-16,-2 6-53 16,2 1-4-16,-2-2 26 15,3-2-34-15,0-8 29 16,1-5-37-16,-2-6 36 16,0-8-15-16,-2-6 0 15,0-4-3-15,0-11-7 16,0-3-191-16,0-3-271 0</inkml:trace>
  <inkml:trace contextRef="#ctx0" brushRef="#br3" timeOffset="68844.68">24456 14154 451 0,'0'0'79'0,"0"0"540"16,0 0-344-16,0 0-125 0,0 0-38 15,0 0-22 1,6 17-30-16,-3-17 52 0,-3 0-45 16,0 0 27-16,0 0-29 15,0 0 3-15,0 6-27 16,-3 4 5-16,-15 8 55 15,-3 3-39-15,-12 11 11 16,0-6-60-16,0 6 54 16,-1-5-52-16,5 4 11 15,5-10-26-15,6-3 22 16,7-6-4-16,4-1-9 16,5-8-18-16,2-1 26 0,0 3-22 15,0-3 23-15,0 4-9 16,14-5 3-16,8 3 39 15,7-1-32-15,6 1-11 16,6-2-1-16,1 1 8 16,3-3-30-16,1 5 32 15,1-5-37-15,0 2 34 16,-6 0-28-16,-10 0 2 16,-4-2-39-16,-10 0-62 15,-6 0-112-15,-8-2-74 16,-3-14-89-16,0 0-288 0</inkml:trace>
  <inkml:trace contextRef="#ctx0" brushRef="#br3" timeOffset="69063.16">24589 14253 525 0,'0'0'77'0,"0"0"557"0,0 0-424 16,0 0 14-16,0 124-81 16,2-74 5-16,3 6-47 15,-1 4 19-15,-4 4-41 16,2-7-27-16,1-3-16 16,15-10-36-16,0-16-82 15,1-16-306-15</inkml:trace>
  <inkml:trace contextRef="#ctx0" brushRef="#br3" timeOffset="70572.84">25481 14275 218 0,'0'0'128'0,"0"0"-70"0,0 0-23 0,0 0 266 15,0 0 7-15,0 0-146 16,0 0 19-16,0 54-54 15,2-54-7-15,1 0-53 16,1 0 8-16,-2 0-40 0,1 0-12 16,-1-6-2-16,0-1-12 15,-2-8-18-15,2-2 22 16,-2 3-22-16,0 2 21 16,0-7-24-16,0 3 22 15,0 2-10-15,0 5 1 16,0-2 0-16,0 5 0 15,0 2 12-15,0 2-26 16,0 2 17-16,0 0-20 16,0 0 8-16,0 0 7 15,0 6-10-15,0 11 11 16,0 6 16-16,0 12-14 16,0 4 23-16,0 6-8 15,0 8 77-15,0 7-34 0,0 1 49 16,2-2-19-16,0-14-6 15,3-6-11-15,0-7-24 16,-1-19 16-16,1-5-53 16,-1-6 33-16,2-2-38 15,3 0 66-15,1-16-73 16,0-3 0-16,-1-4-27 16,1-19-170-16,-6 6-331 15,0 4-643-15</inkml:trace>
  <inkml:trace contextRef="#ctx0" brushRef="#br3" timeOffset="71373.91">25904 14205 335 0,'0'0'71'0,"0"0"-39"0,0 0 196 15,0 0 45-15,0 0-155 16,0 0-12-16,0 0-41 16,-27-5 9-16,21 0-12 0,-1 3-8 15,-1 2 20-15,-2 0-32 16,-1 0 19-16,1 0-46 16,0 7 37-16,-1 5-26 15,0 2 24-15,2 3 0 16,-2 3 15-16,2 1 1 15,0 11-16-15,0-5 17 16,3 9-30-16,1 5 68 16,3 1-67-16,2 2 18 15,0 2-32-15,0-4 26 16,11 2-20-16,7-6-14 16,4-2 17-16,0-8-32 15,5-7 3-15,0-6 12 16,-2-7-9-16,2-8 2 0,-1 0-13 15,-2-4 16-15,-1-10-9 16,-3-10-2-16,-3 0 8 16,-3 0-18-16,-7-2 23 15,-5 3-31-15,-2-2 26 16,0 3-19-16,-9 2 20 16,-11 3 2-16,-5 2 18 15,-4 3 11-15,-6 7-3 16,-3 5-37-16,-2 5-2 15,2 16 2-15,0 11-23 16,9-5-222-16,14-8-802 0</inkml:trace>
  <inkml:trace contextRef="#ctx0" brushRef="#br3" timeOffset="72405.51">29152 14083 530 0,'0'0'689'0,"0"0"-316"0,0 0-150 0,0 0-21 16,0 0-54-16,0 0-13 15,-73 94-73-15,57-71 9 16,1-4-44-16,1 3 31 15,1 0-11-15,2-4-21 16,4-2 11-16,4-8-36 16,3-2 29-16,0-1-29 15,14-5 76-15,11 0-46 16,8 0 5-16,3 0-35 16,-1 0 11-16,3 0-7 15,3 0 7-15,-3 0-24 16,1 0 16-16,-3 0-23 15,-7 0 8-15,-7 0-17 0,-9 0-81 16,-3 3-38 0,-10 1-130-16,0-4-26 0,-10 0-58 15,-3 0-564-15</inkml:trace>
  <inkml:trace contextRef="#ctx0" brushRef="#br3" timeOffset="72592.39">29315 14071 332 0,'0'0'882'0,"0"0"-566"0,-7 112-96 16,5-56-11 0,-3 4-99-16,1 5-22 0,0-2-73 15,2-5-15-15,6-7-25 16,21-17-537-16,8-17-760 0</inkml:trace>
  <inkml:trace contextRef="#ctx0" brushRef="#br3" timeOffset="73501.77">30157 14166 140 0,'0'0'215'0,"0"0"-153"0,0 0 614 0,0 0-469 16,0 0 39-16,0 0-76 15,0 0 3-15,8-37-47 16,-8 37 4-16,0 0-40 16,0 0-51-16,0 5 1 15,0 12-17-15,0 9 68 0,0 6-66 16,0 8 49-16,0 8-28 15,0 6 9-15,0 3-25 16,4-6 16-16,3-2-7 16,-1-9-38-16,4-10 20 15,-6-8-10-15,2-8 6 16,-3-8 0-16,-1-2-19 16,0-4 10-16,0 0 20 15,0-2-1-15,2-16-27 16,2-4-10-16,0-20-219 15,1 4-368-15,-1 4-457 0</inkml:trace>
  <inkml:trace contextRef="#ctx0" brushRef="#br3" timeOffset="74289.29">30559 14168 299 0,'0'0'99'0,"0"0"-77"0,0 0 656 0,0 0-469 0,0 0-32 16,0 0-6-16,0 0-35 15,-72 32-63-15,62-20-26 16,-1 1 25-16,-1 5-40 16,1 2 35-16,5 4-49 15,-2 5 50-15,6-2-31 16,0 4 20-16,2 3-27 16,0 2 31-16,0 2-1 15,0 0-34-15,12-3 0 16,1 2-18-16,3-7 1 0,3-2 10 15,4-6-29-15,-1-10 23 16,0-5-7-16,-2-4-5 16,1-3 0-16,-4 0 6 15,1-12 7-15,-5-11-28 16,1-3 28-16,-3-3-34 16,-7-5 29-16,-2 0-18 15,-2 0 14-15,0 3-5 16,-11 6 18-16,-9 6-12 15,-1 10 44-15,-9 9-30 16,-3 0-6-16,0 7 6 16,-2 16-37-16,6 5 17 15,6 4-29-15,5-6-280 0,7-5-441 16</inkml:trace>
  <inkml:trace contextRef="#ctx0" brushRef="#br3" timeOffset="76465.96">23408 16450 218 0,'0'0'131'0,"0"0"-95"0,0 0 6 16,0 0 260-16,0 0-60 16,0 0-77-16,0 0 21 15,-25 93-33-15,25-89-26 0,0 3 16 16,0-4-41-16,0-3 30 15,0 9-65-15,0 0 35 16,0 2-24-16,0 8 11 16,0 0-36-16,0 4 28 15,8 3-3-15,7-8-41 16,3 0 17-16,3-1-46 16,2-7 27-16,2-6-23 15,-3-4 8-15,-2 0-19 16,-2-4 33-16,-3-14-19 15,-3-5-6-15,-6-7 8 16,-6 2-6-16,0-4 2 0,-2 6-12 16,-18 1 63-16,-5 6-63 15,-4 9 14-15,-2 5 1 16,0 5-14-16,7 0 1 16,3 0-3-1,9 5-25-15,8-5-195 0,4 0-318 16,0 0-228-16</inkml:trace>
  <inkml:trace contextRef="#ctx0" brushRef="#br3" timeOffset="76798.94">23542 16290 692 0,'0'0'538'0,"0"0"-35"0,0 0-261 0,0 0-63 16,0 0 16-16,0 0-118 16,0 0 10-16,-54 102-41 15,54-79 8-15,18-2 10 16,6-2-46-16,7-7 23 16,3-10-40-16,1-2 31 15,0 0-17-15,-4-19-12 16,-5-4 4-16,-6-3 11 15,-8-6-7-15,-10 2-5 16,-2 2 16-16,0 5-16 16,-18 1-12-16,-3 14-13 15,0 4 17-15,-6 4-224 0,7 0-332 16,7 12-543-16</inkml:trace>
  <inkml:trace contextRef="#ctx0" brushRef="#br3" timeOffset="77049.67">23773 16740 371 0,'0'0'243'0,"0"0"551"0,0 0-454 16,121 36-61-16,-81-36 40 16,-4-9-115-16,-7-13-3 15,-7 3-77-15,-11-3 13 16,-11-5-29-16,0-3-41 15,-14 2 11-15,-17 2-64 16,-9 8-7-16,-3 9 17 0,-1 9-46 16,2 5 22-16,2 22 0 15,11 4-18-15,11 5 17 16,18-2-126-16,7-12-366 16,15-7-629-16</inkml:trace>
  <inkml:trace contextRef="#ctx0" brushRef="#br1" timeOffset="80279.42">24779 15843 502 0,'0'0'106'0,"0"0"499"0,0 0-412 0,0 0 21 15,0 0-70-15,0 0-9 16,0 0-49-16,-45-27 9 16,43 27-43-16,0 0 4 15,2 0-1-15,0 0-30 16,-2 0 9-16,0 0-28 16,-1 0-3-16,-2 3 13 15,1 15-25-15,2 4 18 16,2 6 4-16,0-2-2 0,8 2-1 15,15-1 21-15,4-9-30 16,4-1 19 0,2-8-8-16,1-8 15 0,-5-1-21 15,0 0 13-15,-4-10-19 16,-5-7 20-16,-5-10 1 16,-4 4-20-16,-6-4 1 15,-5-3 16-15,0 6-35 16,-20-2 38-16,-7 8-42 15,-7 6 26-15,1 6-13 16,-2 6 6-16,1 0 1 16,7 9-40-16,11 18-227 0,10-8-122 15,6-2-602-15</inkml:trace>
  <inkml:trace contextRef="#ctx0" brushRef="#br1" timeOffset="80681.46">24781 16156 952 0,'0'0'272'0,"0"0"-62"0,0 0-18 0,0 0-51 16,-18 114-15-16,23-86-40 15,12-1-26-15,8-6 23 16,4-2-33-16,2-6 5 16,4-1-54-16,4-5 27 15,-1-3-20-15,-3-4-16 16,1 0 13-16,-5-11-5 16,-2-10 1-16,-4-2 7 15,-7-7-16-15,-10-2 16 16,-5-3 8-16,-3 0-15 15,-5 3 69-15,-17 4-18 16,-12 7 28-16,-5 8-20 16,-7 6-22-16,0 7-20 15,1 7-3-15,10 15-30 0,12 4-9 16,12 0-234-16,7-9-565 0</inkml:trace>
  <inkml:trace contextRef="#ctx0" brushRef="#br1" timeOffset="81763.06">25650 15936 84 0,'0'0'205'0,"0"0"-127"0,0 0-44 16,0 0-34-16,0 0 22 16,0 0 320-16,0 0 42 15,0-9-156-15,-2 14 3 16,2-5-27-16,-2 0-34 16,2 0-10-16,0 0-55 15,0 0-5-15,0 0-60 16,0 0 49-16,0 0-52 0,0 4 16 15,0 0-52-15,0 6 19 16,0 3-5-16,11 10-15 16,3 7 28-16,-1 10-27 15,3 6 47-15,-3-3-42 16,0 3 27-16,1-7-32 16,-6-7 19-16,4-6-19 15,-5-7 5-15,-3-10 4 16,-2-5 4-16,-2-4-28 15,0 0 35-15,0 0-45 16,0-8-31-16,0-16-213 16,-2 2-356-16,-7-4-663 0</inkml:trace>
  <inkml:trace contextRef="#ctx0" brushRef="#br1" timeOffset="81965.59">25521 16168 1024 0,'0'0'387'16,"0"0"-103"-16,0 0-14 16,0 0-11-16,0 0-163 15,0 0 11-15,0 0-66 16,49 9 11-16,-13-9-29 16,4 0-23-16,4 0 0 15,-1 0 0-15,20-17-119 16,-13-1-252-16,-9 0-363 0</inkml:trace>
  <inkml:trace contextRef="#ctx0" brushRef="#br1" timeOffset="82465.36">26107 15841 462 0,'0'0'690'0,"0"0"-407"0,0 0 15 0,0 0-48 0,0 0-13 16,0 0-80-16,0 0-82 15,-6-4-39-15,6 15-25 16,4 6 2-16,7 9 9 15,3 6-7-15,-3 8-2 16,-1 5 28-16,0-1-28 16,-3 6 26-16,-1-10-5 0,-2 0-25 15,4-11-16-15,-4-8 29 16,-2-4-33-16,3-8 29 16,-3-5-34-16,0 0 23 15,0-4-14-15,10 0-88 16,-4-12-185-16,3-5-352 0</inkml:trace>
  <inkml:trace contextRef="#ctx0" brushRef="#br1" timeOffset="82997.84">26458 15811 224 0,'0'0'869'0,"0"0"-596"15,0 0-61-15,0 0-7 16,0 0-88-16,0 0 16 15,0 0-61-15,-66 14 49 16,58-6-44-16,-1 10 9 16,0 0-37-16,0 8 12 15,2 6 6-15,1 9-40 0,2 4 22 16,1 8-40-16,3 1 38 16,0-2-36-16,5-6-7 15,12-6 5-15,3-5 3 16,1-8 2-16,0-4-13 15,4-13 14-15,2-7-6 16,-2-3-18-16,1 0 36 16,-3-13-40-16,-1-10 26 15,-6-4-18-15,-6 0 14 16,-5-2-9-16,-5 0 11 16,0 7-1-16,-13 1 2 15,-16 6-12-15,-11 7 42 16,-5 8-24-16,-1 0-34 0,-2 3 16 15,4 20-1-15,10 0-302 16,12-10-736-16</inkml:trace>
  <inkml:trace contextRef="#ctx0" brushRef="#br1" timeOffset="84508.45">24886 16686 494 0,'0'0'104'0,"0"0"572"0,0 0-348 0,0 0-108 16,0 0-94-16,0 0-21 16,0 0-78-16,-16 28 20 15,16-24-10-15,0-4 37 16,0 0 34-16,6 0-16 15,6 3-15-15,3-3-62 16,3 5 16-16,5 0-13 16,2 0-30-16,3-5 25 15,4 4-8-15,-1 0-4 16,5-4 1-16,-3 0 10 0,-2 0 1 16,2 0-26-1,-1 0 31-15,-1 0-36 0,0 0 28 16,2 0-20-16,-1 0 17 15,1 0-7-15,-2 0 3 16,0 0 7-16,0 0-20 16,1 0 26-16,-1 0-39 15,0 0 35-15,0 0-27 16,0-4 30-16,2 0-16 16,-2 4 1-16,-3-5 0 15,1 2 1-15,-2 1 12 16,-1-1-26-16,1 3 26 15,-2 0-39-15,0 0 33 16,-4 0-14-16,4 0 13 16,2 0-6-16,4 0 4 0,2-2 5 15,3 2-16-15,3-3 26 16,-4-1-38-16,1 4 26 16,-7-5-28-16,-5 1 35 15,-4 3-26-15,-4 1 19 16,-3 0-7-16,-6 0 0 15,0 0 12-15,-3 0-25 16,-4 0 26-16,2 0-7 16,-2 0 3-16,0 0 27 15,0 0-2-15,0 0 30 16,0 0-19-16,0 0-26 16,0 0 5-16,0 0-15 0,0 0-18 15,0 0 30-15,0 0-28 16,0 0 22-16,0 0-26 15,0 0 22-15,0 0 3 16,0 0 9-16,0 0-22 16,0 0-2-16,0 0 19 15,0 0-45-15,0 0 43 16,2 0-35-16,3 0 38 16,-1 0-14-16,-1 1 4 15,-1-1 6-15,-2 0 10 16,0 0-17-16,0 0-16 0,0 0 32 15,0 0-49 1,0 4 25-16,-5-4-208 0,-2 0-857 16</inkml:trace>
  <inkml:trace contextRef="#ctx0" brushRef="#br1" timeOffset="85375.61">25673 17057 188 0,'0'0'232'0,"0"0"-144"0,0 0-72 0,0 0 296 0,0 0-36 16,0 0-113-16,0 0 11 15,-27 49 21-15,25-49-50 16,2 0-66-16,0 0 16 16,0 0-39-16,0 0 36 15,0 0-66-15,0 0 57 16,0 0-58-16,0-13 9 16,0-1-15-16,0-3-18 15,0 0 23-15,0-6-23 0,0 5-2 16,0 1 23-16,2-2-14 15,7 9-7-15,3 2 33 16,3-1-33-16,5 9 16 16,4 0-16-16,5 0 13 15,2 17-28-15,3 1 28 16,-3 5-28-16,-7 9 32 16,-3 3-4-16,-11 2-3 15,-10 2 43-15,0 10-12 16,-15 1-10-16,-16-1 17 15,-7 0-49-15,0-5 0 16,7-12 21-16,7-10-9 16,8-10-12-16,9-6 57 0,3-2-9 15,4-4 41 1,0 0-14-16,2 0-26 0,18 0 24 16,9 0-50-16,7 0 13 15,6 0-15-15,0 0-12 16,5 0-8-16,5-5 5 15,5-4-5-15,42-9-2 16,-14 6-120-16,-6-9-832 0</inkml:trace>
  <inkml:trace contextRef="#ctx0" brushRef="#br1" timeOffset="85874.27">27158 16822 506 0,'0'0'157'0,"0"0"799"0,0 0-587 0,0 0-8 0,0 0-24 15,0 0-135-15,0 0 4 16,-41 12-142-16,41-12 14 16,0 0-64-16,14 0 28 15,17 0-27-15,11 0-15 16,10 0 3-16,1 3-2 0,0 2-2 15,-4-3-123-15,3-2-6 16,-12 0-202-16,-15 0-405 0</inkml:trace>
  <inkml:trace contextRef="#ctx0" brushRef="#br1" timeOffset="86095.17">27133 16691 1177 0,'0'0'581'0,"0"0"-322"16,0 0 47-16,0 0-73 0,0 0-148 16,0 0-74-16,0 0 2 15,140-5-4-15,-55 5-18 16,-11-4-301-16,-7-5-540 0</inkml:trace>
  <inkml:trace contextRef="#ctx0" brushRef="#br1" timeOffset="86625.01">27949 16529 924 0,'0'0'680'16,"0"0"-477"-16,0 0 3 15,2-102-78-15,0 65-77 16,-2 8-21-16,0 0-24 16,0 4-12-16,0 6 24 15,0 3 33-15,0 10 13 16,0-2 47-16,-2 8-24 0,2 0-1 16,0 0-53-16,0 0-32 15,0 8-2-15,0 10 2 16,0 14-16-16,0 8 39 15,9 8-30-15,-1 10 15 16,2 9 20-16,-1-3 4 16,1 2 12-16,2-11 28 15,-1-7-33-15,0-12 28 16,-2-4-58-16,-2-14 44 16,-3-4-42-16,0-7-18 15,-4-2 24-15,0-5-9 16,0 0 10-16,0-5-13 15,-4-8-6-15,-4-23-92 16,1 6-229-16,4-7-769 0</inkml:trace>
  <inkml:trace contextRef="#ctx0" brushRef="#br1" timeOffset="87456.09">28198 16441 398 0,'0'0'91'0,"0"0"238"0,0 0 26 0,0 0-153 0,0 0-19 15,0 0-43-15,0 0-79 16,-42-66 0-16,42 44-52 16,0 3 44-16,0 1-36 15,7 4 40-15,2 0-10 16,1-4 13-16,2 6-14 15,-1 3-39-15,3-3 21 16,-1 5-20-16,3 7-7 0,1 0 17 16,1 0-30-16,2 10 24 15,-2 8-9-15,2 5-3 16,-2-6 1-16,-2 5 4 16,-1 1 8-16,1-1-26 15,-5 1 29-15,-3 4-10 16,0-6 3-16,-4 5 10 15,-4-1-7-15,0 1 38 16,0 4-12-16,-6-2-15 16,-10-1 21-16,0 2-37 15,-4 0 45-15,0-2-52 16,0-1 47-16,2 1-41 16,2-5 26-16,3-4-20 0,4 0 20 15,0-4-2 1,4-2-29-16,3-2 38 0,2-3-38 15,0 0 48 1,0 1-43-16,0-4 24 0,0 2-30 16,0 1 36-16,5-2-16 15,2 4 0-15,2-4 19 16,1-1-39-16,4 4 46 16,1-8-44-16,8 0 40 15,2 0-35-15,-1 0-14 16,2 0 22-16,-1 0-14 15,-2 0 23-15,-3 0-23 16,-1 0 41-16,2 0-41 16,-6 0 72-16,-3 0-62 15,-6 0 1-15,-2 0 1 0,-4 0-11 16,0 0-2 0,0 0 0-16,-6 0-2 0,-21 2-58 15,0 2-267-15,5-4-1011 0</inkml:trace>
  <inkml:trace contextRef="#ctx0" brushRef="#br3" timeOffset="89072.05">27708 17656 506 0,'0'0'319'0,"0"0"510"0,0 0-544 0,0 0-90 15,0 0 107-15,0 0-143 16,0 0 3-16,-41-4-63 0,41 4 19 16,14-2-41-16,22-3-41 15,20 2-18-15,37-1-1 16,46-4-34-16,34-3 38 15,14 2-43-15,-15-7 34 16,-43 6-24-16,-44 6 18 16,-27 4-6-16,-9 0 0 15,2 0-27-15,3 0 13 16,-3 0-75-16,-11 0 14 16,-13 0-115-16,0 0-37 15,-10-8-136-15,-5-6-201 0</inkml:trace>
  <inkml:trace contextRef="#ctx0" brushRef="#br3" timeOffset="89431.72">29000 17012 1220 0,'0'0'340'0,"0"0"-24"16,0 0-61-16,0 0-48 15,0 0-140-15,0 0-2 16,0 0-26-16,-19 62 98 16,21-8-39-16,9 9 22 15,3 4-20-15,-1 4-25 0,0-3 7 16,-4-6-48-16,-2-9 34 15,-3-13-61-15,1-12 42 16,-3-10-48-16,0-10 30 16,0-8-30-16,1 0 21 15,-1 0 8-15,3-12-30 16,-1-7-12-16,11-20-166 16,1 2-130-16,-1-3-664 0</inkml:trace>
  <inkml:trace contextRef="#ctx0" brushRef="#br3" timeOffset="89670.09">29318 17133 1385 0,'0'0'520'16,"0"0"-365"-16,0 0 73 15,0 0-65-15,0 0 44 16,0 0-123-16,33 125 22 15,-20-88-69-15,-1 1 18 16,-6-2-31-16,-2-4-22 16,1-6 8-16,-3-8 5 15,0-8-30-15,8-10-121 16,-4 0-196-16,1-10-499 0</inkml:trace>
  <inkml:trace contextRef="#ctx0" brushRef="#br3" timeOffset="90071.02">29360 17070 1530 0,'0'0'318'0,"0"0"-48"16,0 0-89-16,0 0-55 15,0 0-99-15,155-39 2 16,-112 39-28-16,-1 9 10 15,-6 9 3-15,-7 3-6 16,-13 3-14-16,-10 1 21 0,-6 1 13 16,-6-1-27-1,-23 5 62-15,-9-4-34 0,-7-3 28 16,5-6-30-16,7-7-17 16,10-5 26-16,13-2-36 15,4-3 37-15,6 0-27 16,0 0 90-16,0 0-41 15,6 2 2-15,11 2-59 16,10 4 23-16,2 1-9 16,6 8-7-16,1 1-16 15,-1 0 31-15,4 4-48 16,-1-4 45-16,-5 0-44 16,0-4 2-16,8-10-179 15,-10-4-400-15,-5 0-750 0</inkml:trace>
  <inkml:trace contextRef="#ctx0" brushRef="#br3" timeOffset="90280.92">29941 17103 1558 0,'0'0'378'16,"0"0"131"-16,0 0-362 15,0 0-63-15,0 0-19 16,0 0 22-16,37 138-47 15,-27-86-20-15,1-2 2 16,-1-2-12-16,1-2-20 16,-3-10 11-16,4-10-10 0,10-22-155 15,-4-4-203-15,-5 0-489 16</inkml:trace>
  <inkml:trace contextRef="#ctx0" brushRef="#br3" timeOffset="90603.65">29914 17098 922 0,'0'0'752'16,"0"0"-498"-16,0 0-59 16,0 0-31-16,114-19-123 15,-66 19-5-15,0 5-18 16,-1 17-11-16,-5 0-14 15,-8 1 25-15,-10-1-26 0,-8 0 27 16,-14 0 39-16,-2-4-25 16,-22 0 82-16,-20-4-5 15,-12 0 0-15,-4-2 2 16,2-6-55-16,8 2 4 16,11-8-55-16,14 4 15 15,11-4-3-15,12 0-36 16,12-9-34-16,17-8-198 15,6-1-543-15</inkml:trace>
  <inkml:trace contextRef="#ctx0" brushRef="#br3" timeOffset="90805.33">30537 17103 740 0,'0'0'1154'0,"0"0"-817"15,0 0-57-15,0 0-173 16,0 0-47-16,0 0-10 16,0 0-36-16,27 124-4 15,-23-93 5-15,-2 1-30 16,2-6-4-16,6-9-100 16,-4-2-395-16,-1-15-283 0</inkml:trace>
  <inkml:trace contextRef="#ctx0" brushRef="#br3" timeOffset="91023">30379 17115 937 0,'0'0'1050'0,"0"0"-738"16,0 0-13-16,0 0-138 15,0 0-103-15,0 0-25 16,0 0-26-16,156 5-14 16,-96-5-120-16,36-5-203 15,-16-12-288-15,-9-2 85 0</inkml:trace>
  <inkml:trace contextRef="#ctx0" brushRef="#br3" timeOffset="91410.06">31012 17020 950 0,'0'0'301'16,"0"0"-144"-16,0 0 145 15,0 0-113-15,0 0-43 16,-89 127-7-16,58-83-12 16,-3-4-10-16,5-1-47 15,7-2 5-15,8-11-74 16,5-8 35-16,9-12-21 16,0-6-3-16,0 0 10 15,11-14 14-15,11-13-33 16,3-4-3-16,0-5-24 15,0-4-62-15,-2 0 31 16,-2 8-30-16,-5 1 83 0,-1 5-5 16,-3 12 7-16,1 10 6 15,-3 4 31-15,6 4 28 16,4 19-11-16,5 8 1 16,6 5-55-16,2 5 97 15,4 3-97-15,-2 5 12 16,-2-6-2-16,-1-2 0 15,-3-2-5-15,-7-7-5 16,-7-6-9-16,-6-11-124 16,-9-15-93-16,-7 0-304 15,-10 0-376-15</inkml:trace>
  <inkml:trace contextRef="#ctx0" brushRef="#br3" timeOffset="91558.22">30894 17383 1810 0,'0'0'668'0,"0"0"-291"0,0 0-39 16,0 0-187-16,0 0-60 15,122-9-89-15,-68 9-1 16,1 0-1-16,21-5-54 16,-13-2-398-16,-8 2-828 0</inkml:trace>
  <inkml:trace contextRef="#ctx0" brushRef="#br3" timeOffset="91707.56">31511 17406 1350 0,'0'0'1181'15,"0"0"-808"-15,0 0-80 16,0 0-89-16,0 0-171 16,0 0-33-16,0 0-15 15,-23-23-118-15,8 23-505 16,1 0-1771-16</inkml:trace>
  <inkml:trace contextRef="#ctx0" brushRef="#br1" timeOffset="96604.64">27185 11753 658 0,'0'0'167'0,"0"0"14"0,0 0-69 0,0 0-31 15,8 114-60-15,-1-94 9 16,-3-6-23-16,0-8 15 16,4-4-9-16,-2-2-13 15,1 0 0-15,-1-16-3 16,-2-2-5-16,-4-8-87 15,0 3-178-15,0 4-352 0</inkml:trace>
  <inkml:trace contextRef="#ctx0" brushRef="#br1" timeOffset="96966.31">27185 11753 235 0,'-12'-39'270'0,"5"30"-72"16,1-3 66-1,-4-1-76-15,4 1-81 0,1 3-47 16,3 0-20-16,2 1 145 15,0 1-79-15,0 0 12 16,7 3-80-16,13 2 7 16,5 1-44-16,8 1 21 15,7 0-22-15,2 5 1 16,-1 16 0-16,-4 4 7 16,-5 6-16-16,-10 1 8 15,-7 1-14-15,-7 1 24 16,-8-3-17-16,0-1 14 15,-8-6 28-15,-11-4 27 16,-4-9 28-16,-6-2 21 16,2-6-42-16,-2-3 51 0,0 0-73 15,5-9 43-15,4-5-53 16,4 2 0-16,5 2-37 16,7 4 13-16,4 6-13 15,0 0-68-15,19 0-183 16,10 2-252-16,5 0-680 0</inkml:trace>
  <inkml:trace contextRef="#ctx0" brushRef="#br1" timeOffset="97330.78">27688 11656 1088 0,'0'0'286'0,"0"0"-103"0,0 0 17 0,0 0-77 0,0 0-29 15,-127-20-58-15,104 34 31 16,1 8-27-16,2 2 31 15,4 6-21-15,8 5 30 16,3 1-9-16,5 1-23 0,0 1 20 16,23-1-53-1,3-5 12-15,8-4-13 0,4-6-15 16,-1-5 10-16,-1-10-18 16,-5-5-31-16,-2-2-75 15,0 0-56-15,-6-16-132 16,-10 0-207-16</inkml:trace>
  <inkml:trace contextRef="#ctx0" brushRef="#br1" timeOffset="97496.75">27488 11840 1172 0,'0'0'329'0,"0"0"-24"16,0 0-29-16,0 0-91 0,0 0-114 15,0 0-71-15,173-1-126 16,-111 1-488-16</inkml:trace>
  <inkml:trace contextRef="#ctx0" brushRef="#br1" timeOffset="98011.76">28198 11458 1109 0,'0'0'258'0,"0"0"-58"0,0 0 9 0,0 0-104 16,0 0 10-16,0 0-20 15,-116 82 20-15,108-38-33 16,3 8 4-16,5 5-20 16,0 3-25-16,15-2 17 15,14-6-44-15,3-6 3 16,3-11 1-16,-4-8-30 15,-2-9 12-15,-4-10-1 16,2-8-102-16,-4 0-135 16,-6-6-287-16</inkml:trace>
  <inkml:trace contextRef="#ctx0" brushRef="#br1" timeOffset="98471.94">28404 11592 679 0,'0'0'653'16,"0"0"-520"-16,0 0-22 15,0 0 45-15,0 0 0 16,0 0-80-16,42 104-20 15,-22-74-34-15,-3 0-12 0,-1-3-7 16,-5-3 4-16,-6-6-14 16,-5-6-29-16,0-3-14 15,-3-6-91-15,-12-3-46 16,-7 0 10-16,-1 0 59 16,-2 0 65-16,2 0 38 15,2-3 15-15,5 0 86 16,3-1 101-16,5 4 8 15,3 0 1-15,5 0-48 16,0 0-33-16,0 0-28 16,9 1 39-16,14 6-11 15,6-1-77-15,8-2-32 16,5-4-6-16,3 0 0 16,-1 0-110-16,-3 0-4 15,-7 0-74-15,-13 0 8 0,-5 0 16 16,-16-6-65-16,0-2-56 15,0-1-658-15</inkml:trace>
  <inkml:trace contextRef="#ctx0" brushRef="#br1" timeOffset="98672.34">28263 11696 1033 0,'0'0'340'0,"0"0"-29"0,0 0-28 16,0 0-132-16,0 0-85 0,0 0-64 16,152-49 5-16,-105 44-7 15,-3 3-13-15,5-3-175 16,-9-4-140-16,-11 1-503 0</inkml:trace>
  <inkml:trace contextRef="#ctx0" brushRef="#br1" timeOffset="98911.63">28620 11500 80 0,'0'0'1126'0,"0"0"-868"16,0 0-79-16,0 0-32 16,0 0-40-16,145 29-88 0,-97-6-9 15,0 9-4-15,-9 5-3 16,-7 2 7-16,-10 4-8 15,-11 1 8-15,-9-4-10 16,-2-1 56-16,-2-5-42 16,-15-1 18-16,-4-5-32 15,3-8-32-15,9-10-291 0</inkml:trace>
  <inkml:trace contextRef="#ctx0" brushRef="#br1" timeOffset="99091.88">29210 11959 1151 0,'0'0'317'0,"0"0"-68"15,0 0-75-15,0 0-127 16,-50 109-47-16,46-95-110 0</inkml:trace>
  <inkml:trace contextRef="#ctx0" brushRef="#br1" timeOffset="99494.5">29544 11422 971 0,'0'0'300'16,"0"0"-19"-16,0 0 10 16,0 0-73-16,0 0-31 0,-118 58-51 15,105-18 20-15,7 8-65 16,6 6 3-16,0 3-69 16,0-3 8-16,13-4-23 15,7-7-4-15,5-6 0 16,4-11-6-16,0-8-47 15,9-12-174-15,-7-6-114 16,-2 0-302-16</inkml:trace>
  <inkml:trace contextRef="#ctx0" brushRef="#br1" timeOffset="99705.55">29716 11564 1126 0,'0'0'330'0,"0"0"-157"15,0 0-36-15,0 0-78 16,0 0-21-16,32 125-26 16,-24-81-11-16,-1-2-2 15,7-1-24-15,-1-10-174 16,-2-13-197-16</inkml:trace>
  <inkml:trace contextRef="#ctx0" brushRef="#br1" timeOffset="99929.67">29881 11532 823 0,'0'0'400'0,"0"0"-207"15,0 0 31-15,0 0-102 16,0 0-52-16,0 0-64 16,27 124-1-16,-18-82 3 15,-2 4-8-15,4-3 0 16,-1-4-95-16,13-5-46 16,-5-13 22-16,-3-9-872 0</inkml:trace>
  <inkml:trace contextRef="#ctx0" brushRef="#br1" timeOffset="100178.79">29698 11891 1079 0,'0'0'344'16,"0"0"-55"-16,0 0-52 15,0 0-40-15,0 0-69 16,0 0-21-16,0 0-92 15,79 22 8-15,-44-22-17 16,1 0-12-16,2 0-4 16,0 0-54-16,0 0-22 15,-5-6-52-15,-2-4 34 0,-4-2-3 16,0-6 7-16,-10 4-114 16,-3 0-342-16</inkml:trace>
  <inkml:trace contextRef="#ctx0" brushRef="#br1" timeOffset="100405.16">29583 11740 1126 0,'0'0'391'0,"0"0"-92"0,0 0-62 15,0 0-140 1,0 0-53-16,117-50-22 0,-74 42-20 16,-1-1-4-16,18-2-129 15,-10 1-137-15,-10 0-423 0</inkml:trace>
  <inkml:trace contextRef="#ctx0" brushRef="#br1" timeOffset="100643.5">29924 11434 1121 0,'0'0'292'0,"0"0"-14"15,0 0-25 1,0 0-97-16,0 0-112 0,0 0-6 16,116 38-31-16,-83-8-8 15,-4 2 8-15,-5 6-2 16,-3 3-4-16,-8-2 1 15,-6 3 29-15,-7 1-25 16,0-4 13-16,0-1-4 16,-20 8-29-16,-1-11 14 15,4-12-515-15</inkml:trace>
  <inkml:trace contextRef="#ctx0" brushRef="#br1" timeOffset="101362.44">30503 11756 1031 0,'0'0'340'0,"0"0"-7"0,0 0-55 0,0 0 21 16,0 0-117-16,0 0-67 15,0 0-76-15,-2-8-17 0,20 31 21 16,4 4-22 0,5 1-14-16,2 3 7 0,-4-7-19 15,-4-4 5-15,-3-6-1 16,-5-8-76-16,-3-6-81 15,1 0-125-15,-3-16-256 16,2-2-735-16</inkml:trace>
  <inkml:trace contextRef="#ctx0" brushRef="#br1" timeOffset="101559.99">30693 11739 735 0,'0'0'329'16,"0"0"-46"-16,0 0-55 15,0 114-87-15,0-62-21 16,0 7-34-16,0-4 10 0,-9 1-20 16,-11-2-10-16,-5-10 6 15,1-5-33-15,6-13-14 16,5-10-16-16,13-16-18 16,2 0-145-16,18-19-614 0</inkml:trace>
  <inkml:trace contextRef="#ctx0" brushRef="#br1" timeOffset="101975.4">31237 11432 869 0,'0'0'277'16,"0"0"-35"-16,0 0-30 15,0 0-34-15,0 0-36 16,-129-46 18-16,102 46-41 15,0 0-3-15,2 15-45 16,6 18 31-16,1 13-26 16,7 14 10-16,9 10-16 0,2 2-22 15,10 0 4-15,17-7-51 16,7-9 2-16,1-8 13 16,3-12-32-16,-3-10 1 15,-4-8-60-15,8-13-115 16,-12-5-113-16,-6 0-317 0</inkml:trace>
  <inkml:trace contextRef="#ctx0" brushRef="#br1" timeOffset="102264.7">31397 11562 1257 0,'0'0'347'15,"0"0"-32"-15,0 0-118 16,0 0-106-16,0 0-29 16,0 0 34-16,0 0-48 15,4 127-24-15,1-86 8 16,-2 2-30-16,-1-2-4 15,0-4 19-15,0-7-25 16,0-7 8-16,3-9-18 16,3-14-117-16,0 0-110 15,0 0-141-15</inkml:trace>
  <inkml:trace contextRef="#ctx0" brushRef="#br1" timeOffset="102512.58">31529 11523 1071 0,'0'0'352'15,"0"0"-99"-15,0 0-101 16,0 0-5-16,0 0-1 16,0 0-94-16,7 110-9 0,-1-67-41 15,0 3 4-15,2 0 9 16,-2-3-26-16,1-7 12 15,-1-8-2-15,3-12-49 16,3-9-73-16,3-7-29 16,1-13-170-16,-3-9-694 0</inkml:trace>
  <inkml:trace contextRef="#ctx0" brushRef="#br1" timeOffset="102731.69">31714 11490 894 0,'0'0'338'0,"0"0"-48"15,0 0 5-15,6 116-127 0,7-66-76 16,3 1-30-16,7 3-50 16,1-4 21-16,5-6 86 15,-2-8-31-15,-5-9-88 16,-6-6-39-16,-11-13-205 15,-3-5-122-15,-2-3-347 0</inkml:trace>
  <inkml:trace contextRef="#ctx0" brushRef="#br1" timeOffset="103025.69">31372 11962 183 0,'0'0'949'16,"0"0"-659"-16,0 0-5 0,0 0 44 16,0 0-51-16,0 0-141 15,0 0-22-15,64 0-76 16,-25 0 7-16,8-7-45 16,4-5-2-16,3-1-1 15,4-2-7-15,-2 4-40 16,-6 0-36-16,0 3-4 15,-6 0-19-15,-5 3 24 16,-6-2-46-16,-4-1 25 16,-7 0-51-16,-9-7-45 15,-6 4-53-15,-5 0-821 0</inkml:trace>
  <inkml:trace contextRef="#ctx0" brushRef="#br1" timeOffset="103300.69">31344 11601 1273 0,'0'0'379'15,"0"0"-91"-15,0 0 79 16,0 0-121-16,0 0-73 15,0 0-118-15,0 0 11 0,73-21-56 16,-15 21 11-16,7 0-21 16,6 0-4-16,1 0-59 15,-3 0-98-15,-5 0-55 16,12-18-131-16,-21 2-139 16,-10 0-493-16</inkml:trace>
  <inkml:trace contextRef="#ctx0" brushRef="#br1" timeOffset="103571.28">31943 11321 1149 0,'0'0'343'15,"0"0"-105"-15,0 0-22 0,0 0-144 16,145 71-22-16,-109-37-40 15,-3 8 6-15,-2 8-1 16,2 7-14-16,2 3 27 16,-6 3 244-16,-10 0-144 15,-12-3-113-15,-7-4 37 16,-7-3-51-16,-15-14 26 16,2-7-27-16,0-11 0 15,7-9-86-15,11-11-487 0</inkml:trace>
  <inkml:trace contextRef="#ctx0" brushRef="#br1" timeOffset="104172.45">32884 11898 603 0,'0'0'351'0,"0"0"-27"0,0 0-54 15,0 0-23-15,0 0-106 16,0 0 4-16,0 0-33 16,-5 69-18-16,14-63-27 15,3-6-9-15,-1 0 15 16,0 0-42-16,0 0-6 15,-4-9-19-15,-3-4 15 16,-4-1-15-16,0 0-12 0,0 0 18 16,-4 2-6-16,-7 4 6 15,-3 4-11-15,3 4-2 16,5 0 6-16,-4 6-19 16,6 8 17-16,-1 2-13 15,5-2 20-15,0-5-17 16,0 0 13-16,0-7-6 15,14-2 13-15,-1 0-7 16,3 0-12-16,-1-8-10 16,-4-6 10-16,-3-1-51 15,-8-2-23-15,0-3-101 16,-16 6-136-16,-5 2-270 0</inkml:trace>
  <inkml:trace contextRef="#ctx0" brushRef="#br1" timeOffset="104540.21">32828 11596 1205 0,'0'0'334'0,"0"0"-94"0,0 0-57 0,0 0-23 0,0 0-104 16,0 0 2-16,0 0-8 0,5 5 12 15,6 0-17 1,0-3-36-16,0 0 5 0,-2-2-3 16,0 0-2-16,-3-6-2 15,2-6-1-15,-8-2-5 16,0 0 10-16,0 5 10 15,-16 0 35-15,-2 9 10 16,2 0-47-16,3 0 0 16,4 12-8-16,9 6-19 15,0 0 8-15,0 3-41 16,9-1-349-16,4-8-936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9-10T15:05:14.41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8000"/>
    </inkml:brush>
  </inkml:definitions>
  <inkml:trace contextRef="#ctx0" brushRef="#br0">9371 2130 362 0,'0'0'117'0,"0"0"284"0,0 0-57 0,0 0-169 0,0 0-5 0,0 0-117 0,-29 29 31 16,29-29-60-16,0 0 27 15,0 0-18-15,0 0-24 16,0 3 3-16,0-3 11 16,0 0-46-16,0 0 1 15,0 0 7-15,0 0-230 16,9 0-343-16</inkml:trace>
  <inkml:trace contextRef="#ctx0" brushRef="#br0" timeOffset="2675.52">13602 3194 580 0,'0'0'382'0,"0"0"302"0,0 0-523 16,0 0 29-16,0 0-51 15,0 0-4-15,0 0-27 16,0-48-64-16,0 32 17 15,0-1-53-15,-2 2 24 16,-11-3-1-16,-10 0-35 16,-4-1 19-16,-8 1 1 0,-8 0-16 15,-4 3 1 1,-2 4 4-16,-5 10 13 0,6 1-36 16,-2 0 28-16,9 19-50 15,7 7 58-15,9 4-36 16,15-1 21-16,10 0-3 15,0 2 0-15,23-1 10 16,16-2-32-16,9 4 37 16,13 0-43-16,3 3-51 15,6 1 67-15,-5 1-59 16,-3 3 56-16,-12 1-32 16,-9 1-2-16,-12 0 41 15,-18 0-44-15,-11 1 51 16,0-4 0-16,-27-1-24 15,-10-5 50-15,-8-5 24 0,-6-10 29 16,-5-10 69-16,0-8-16 16,2 0-31-16,8-10 3 15,6-12-103-15,11 0 18 16,7 0 27-16,8-1-74 16,14 4 29-16,0-3-40 15,31-13-258-15,5 7-343 16,4 0-417-16</inkml:trace>
  <inkml:trace contextRef="#ctx0" brushRef="#br0" timeOffset="3277.75">14123 3306 431 0,'0'0'0'0,"0"0"718"0,0 0-396 0,0 0-88 0,0 0-5 15,0 0-107-15,0 0 24 16,-116-31-105-16,92 31 60 16,-5 0-86-16,0 3 33 15,-2 13-33-15,0 6 16 16,0 4 14-16,4 4-36 16,2 5-5-16,7 5 29 0,5 1-42 15,7 0 39 1,6-1-52-16,0-2 44 0,8-4-7 15,19-8 6-15,6-8-14 16,9-5 20-16,6-8-11 16,-2-5-32-16,1 0 23 15,-5-2-23-15,-3-8-67 16,-10-1-54-16,-3-16-104 16,-6 5-48-16,-11 0-199 0</inkml:trace>
  <inkml:trace contextRef="#ctx0" brushRef="#br0" timeOffset="3492.07">13843 3553 552 0,'0'0'190'16,"0"0"637"-16,0 0-461 15,0 0-117-15,0 0-19 16,0 0-60-16,0 0-158 15,68 22-12-15,-29-31 28 16,-1 0-73-16,1-2-41 16,9-14-167-16,-13 1-264 15,-4 0-350-15</inkml:trace>
  <inkml:trace contextRef="#ctx0" brushRef="#br0" timeOffset="3725.36">14291 3256 87 0,'0'0'394'16,"0"0"213"-16,0 0-325 15,0 0-160-15,0 0 42 16,0 0-54-16,4 126-9 16,-4-83-41-16,0 5-19 15,0 0 6-15,-2-3-41 16,-2-6-12-16,-1-6 40 15,0-12-56-15,5-4 22 16,0-12-42-16,0-13-126 16,0-17-39-16,5-11-617 0</inkml:trace>
  <inkml:trace contextRef="#ctx0" brushRef="#br0" timeOffset="3927.59">14364 3250 441 0,'0'0'691'16,"0"0"-365"-16,0 0 15 15,0 0-137-15,0 0-71 16,0 0-127-16,0 0 47 16,91 73-47-16,-72-17 21 15,-2 10-26-15,1 2 16 16,7-1-4-16,2-6 8 16,2-9-42-16,2-10 8 15,0-7 4-15,-7-17-167 0,-6-10-89 16,-9-8-358-16</inkml:trace>
  <inkml:trace contextRef="#ctx0" brushRef="#br0" timeOffset="4118.04">14333 3696 633 0,'0'0'879'16,"0"0"-504"-16,0 0-72 15,0 0-140-15,0 0 2 16,0 0-112-16,0 0 5 16,147 16-58-16,-87-47-40 15,-12 5-243-15,-13 0-411 0</inkml:trace>
  <inkml:trace contextRef="#ctx0" brushRef="#br0" timeOffset="4309.28">14730 3319 523 0,'0'0'696'16,"0"0"-301"-16,0 0-254 15,0 0-30-15,0 0-8 16,16 123-64-16,-12-77-8 16,0 5-14-16,-2-5-34 0,3-6-6 15,4-15-62-15,-2-9-157 16,-3-16-89-16</inkml:trace>
  <inkml:trace contextRef="#ctx0" brushRef="#br0" timeOffset="4607.01">14779 3381 408 0,'0'0'121'0,"0"0"239"16,13 107-112-16,12-52-158 15,6 1 23-15,12-5 22 16,5-5 29-16,6-11-69 16,2-12-3-16,-8-11-8 15,-5-12-67-15,-12 0 42 0,-8-28-53 16,-14-12 36-16,-9-13-14 16,0-9-28-16,-9-8 1 15,-11-11 80-15,-1-6 2 16,4-4-51-16,7-1-17 15,10 6 9-15,5 7-48 16,33 13 11-16,40-6 4 16,-6 20-211-16,-4 9-372 0</inkml:trace>
  <inkml:trace contextRef="#ctx0" brushRef="#br0" timeOffset="5217.04">16145 3125 333 0,'0'0'816'0,"0"0"-422"0,0 0-52 16,0 0-130-16,0 0 20 15,0 0-200-15,0 0-17 16,-24 53 2-16,1-2 32 16,-4 8-3-16,-2 8-27 15,3 3 14-15,0-4-11 16,5-8-44-16,6-10 54 15,5-16-73-15,8-11-1 16,2-23-171-16,9-22-186 16,9-11-616-16</inkml:trace>
  <inkml:trace contextRef="#ctx0" brushRef="#br0" timeOffset="5406.95">16152 3113 563 0,'0'0'29'0,"0"0"674"16,38 119-503-16,-7-59 31 16,7 3-115-16,6 3-8 15,-2 1-58-15,-1-9-14 16,-7-5-28-16,-8-11-8 16,-6-16-32-16,-6-9-206 15,-10-13-276-15</inkml:trace>
  <inkml:trace contextRef="#ctx0" brushRef="#br0" timeOffset="5589.18">16054 3638 567 0,'0'0'1008'0,"0"0"-654"15,0 0-148-15,0 0 3 16,0 0-171-16,158-11 5 15,-108 5-43-15,16-10-23 16,-12 3-239-16,-12-4-423 0</inkml:trace>
  <inkml:trace contextRef="#ctx0" brushRef="#br0" timeOffset="6025.43">16544 3356 776 0,'0'0'731'0,"0"0"-561"15,0 0 45-15,0 0-64 16,48 111-67-16,-19-76-23 16,2 0-47-16,2-6-25 15,0-12 48-15,1-5-72 16,-5-12 35-16,-7 0-15 15,-2-10-36-15,-6-12 6 16,-6-7 6-16,-6 2-9 0,-2-1 37 16,0 5 22-16,0 6-1 15,0 8-3-15,0 9 60 16,0 0-65-16,0 9 5 16,0 20 4-16,0 14-4 15,11 6-13-15,5 12 37 16,2 2-19-16,-2 0 25 15,-6 2 60-15,-10-7-81 16,0-7 38-16,-8-8-31 16,-19-8 20-16,-2-14 45 15,0-13-73-15,0-8 7 16,2 0 6-16,8-40-56 16,5 0-153-16,7-2-360 0</inkml:trace>
  <inkml:trace contextRef="#ctx0" brushRef="#br0" timeOffset="6370.19">17126 3198 514 0,'0'0'1121'0,"0"0"-647"0,0 0-273 0,0 0 28 0,0 0-153 16,0 0-35-16,0 0-41 16,22 60 24-16,-6-20 6 15,0 7-12-15,-8 3-36 16,-1 0 51-16,-2-4-63 15,-5-3 46-15,0-8-32 16,0-9-27-16,0-8-20 16,2-10-105-16,0-8-134 15,1-12-92-15,-1-8-724 0</inkml:trace>
  <inkml:trace contextRef="#ctx0" brushRef="#br0" timeOffset="6822.32">17097 3324 48 0,'0'0'350'15,"0"0"648"-15,0 0-708 16,0 0-69-16,0 0-17 16,0 0-108-16,0 0-42 15,103-107-21-15,-65 98-52 16,2 7 36-16,-1 2-18 15,-2 4 1-15,-10 18 0 16,-12 6 18-16,-9 4-1 16,-6 2-12-16,-4 3 16 15,-13-4 5-15,-2-4-2 16,3-9-45-16,10-9 23 16,4-5-4-16,2-6-30 0,0 0-53 15,22 0-14-15,9-9-90 16,11 7 142-16,6 2-6 15,0 0 33-15,2 5 40 16,-3 14-11-16,-7 3 26 16,-9 4 9-16,-9 4 31 15,-15 6-46-15,-7 2 73 16,-21 2-58-16,-18-1 116 16,-13-3-95-16,-2-7 60 15,4-7-94-15,2-10 26 0,6-12-57 16,-9-13 0-16,11-17-315 15,5-5-1121-15</inkml:trace>
  <inkml:trace contextRef="#ctx0" brushRef="#br0" timeOffset="7637.15">18236 3345 201 0,'0'0'996'0,"0"0"-615"0,0 0-133 16,0 0-59-16,0 0-138 15,0 0-51-15,0 0 18 0,-2 100-12 16,13-57 25-16,2 0-56 16,-1-3 45-16,-4-4-40 15,13-16-47-15,-6-9-177 16,-3-11-326-16</inkml:trace>
  <inkml:trace contextRef="#ctx0" brushRef="#br0" timeOffset="7908.78">18263 3275 709 0,'0'0'389'0,"0"0"-175"16,0 0-82-16,0 0-45 0,132 112 38 15,-99-64-82-15,-8 0 22 16,-10 0-65-16,-13-2 101 15,-2-5-19-15,-7-4 79 16,-12-7-50-16,-4-6 55 16,1-8-12-16,-1-3-79 15,2-9-7-15,0-4-56 16,8 0-6-16,6 0-6 16,7-30-92-16,7-2-463 15,8-5-392-15</inkml:trace>
  <inkml:trace contextRef="#ctx0" brushRef="#br0" timeOffset="8116.53">18553 3278 388 0,'0'0'854'0,"0"0"-270"16,0 0-426-1,0 0 28-15,0 0-85 0,87 114 20 16,-63-67-85-16,-1 7 23 15,-8-1-28-15,-1 0-20 16,-5-7 5-16,-3-7 9 16,3-11-50-16,15-27-67 15,1-1-98-15,-5-5-328 0</inkml:trace>
  <inkml:trace contextRef="#ctx0" brushRef="#br0" timeOffset="8435.89">19128 3301 373 0,'0'0'806'0,"0"0"-255"16,0 0-339-16,0 0 68 15,0 0-56-15,0 0-13 16,-114-35-66-16,83 35-78 15,2 14 23-15,5 12-89 16,4 6 25-16,6 9 18 0,7 7-64 16,7 6 41-16,0 2 0 15,12 2-20-15,12-5 16 16,7-10 1 0,5-9 7-16,6-10-50 0,2-14-27 15,20-17-25-15,-16-20-239 16,-7-7-384-16</inkml:trace>
  <inkml:trace contextRef="#ctx0" brushRef="#br0" timeOffset="8651.56">19264 3268 466 0,'0'0'1144'0,"0"0"-805"16,0 0-63-16,0 0-205 0,0 0 24 15,0 0-65-15,49 113 4 16,-33-71-19-16,-3 2-2 16,-2 0-7-16,-6-4-6 15,-3-4-68-15,-2-11-138 16,0-24 2-16,-2-1-179 16,-8-4-8-16</inkml:trace>
  <inkml:trace contextRef="#ctx0" brushRef="#br0" timeOffset="8968.7">19293 3476 117 0,'0'0'775'16,"0"0"-515"-16,0 0-37 16,0 0-83-16,0 0-18 15,0 0-80-15,0 0 14 0,113 15-16 16,-74-15-40 0,1 0 0-16,-3-8 21 0,-1-8-52 15,-11-4-7-15,-9-2-67 16,-8-5-101-16,-8 0 88 15,0-2 78-15,0 0 40 16,-2 0 111-16,-7 5 26 16,2 4 87-16,1 9-72 15,3 6 47-15,1 5-146 16,2 6-13-16,0 22-24 16,0 10 103-16,0 8-38 15,0 7-38-15,0-3-4 0,0-4-23 16,7-8-32-16,7-8 1 15,5-14-90-15,20-16-231 16,-6-22-218 0,0-10 199-16</inkml:trace>
  <inkml:trace contextRef="#ctx0" brushRef="#br0" timeOffset="9285.68">19772 3240 367 0,'0'0'119'16,"0"0"283"-16,0 0-39 15,-34 119-94-15,34-69-123 16,0 0 28-16,7-4-119 16,15-8 41-16,12-6-79 15,4-12 40-15,7-8 8 16,2-12 56-16,-3 0-47 0,-4-8-73 16,-7-16 4-16,-8-8 21 15,-9-4-26-15,-10-6 26 16,-6-5-33-16,-6 1 14 15,-25 5 81-15,-8 2 7 16,-3 11-40-16,-2 14-7 16,1 14-29-16,8 0-38 15,3 25 13-15,12 13-14 16,11 4-88-16,11-2-149 16,21-12-262-16,8-12-628 0</inkml:trace>
  <inkml:trace contextRef="#ctx0" brushRef="#br0" timeOffset="9508.42">20289 3104 751 0,'0'0'336'15,"0"0"56"-15,0 0-217 16,-11 106 13-16,11-56 11 15,18 9-105-15,2 4 16 16,2 4-109-16,-1-2 98 16,-8 1-98-16,-7-7 14 15,-6 0 1-15,-8 0-32 0,-19-11-110 16,-9-16-237-16</inkml:trace>
  <inkml:trace contextRef="#ctx0" brushRef="#br0" timeOffset="10368.61">20862 3360 436 0,'0'0'53'0,"0"0"990"0,0 0-751 0,0 0-111 16,0 0-146-1,0 0 29-15,0 105-63 0,4-61 47 16,2 4-35-16,-4 2-10 15,-2-2 6-15,0-4 2 16,0-8-11-16,0-9-110 16,0-27-58-16,2 0-194 15,2-8 5-15</inkml:trace>
  <inkml:trace contextRef="#ctx0" brushRef="#br0" timeOffset="10617.39">20882 3463 747 0,'0'0'390'0,"0"0"-96"15,0 0-98-15,0 0-65 16,0 0-129-16,0 0 52 16,83 103-47-16,-45-56 25 0,-1-1-13 15,6-6-7-15,-5-12-24 16,-5-9 31-16,-8-16 1 16,-10-3 10-16,-3-24 226 15,-6-21-191-15,-1-18-5 16,-5-11-42-16,0-13-6 15,0-19-7-15,-5-18 17 16,3 11-44-16,2 18-79 16,13-6-30-16,16 39-158 15,5 10-383-15</inkml:trace>
  <inkml:trace contextRef="#ctx0" brushRef="#br0" timeOffset="11149.87">21441 3488 415 0,'0'0'51'0,"0"0"868"0,0 0-562 0,0 0-54 0,0 0-5 16,0 0-140-16,0 0-67 16,0-25-91-16,0 45 0 15,0 11-13-15,8 14 12 16,5 1 2-16,5 2 4 16,4-5 13-16,4-9-6 15,6-10-24-15,-1-12 38 16,0-12 9-16,0 0 17 0,-2-17 93 15,-6-15-84-15,-3-8 20 16,-9-2-34-16,-7-1-27 16,-4-3-20-16,0 9 15 15,-8 1-35-15,-26-5-238 16,5 12-371-16,5 7-713 0</inkml:trace>
  <inkml:trace contextRef="#ctx0" brushRef="#br0" timeOffset="11292.42">21528 3323 446 0,'0'0'1265'15,"0"0"-912"-15,0 0-27 0,0 0-98 16,0 0-178 0,0 0-44-16,0 0-6 0,104-89-52 15,-75 89-313-15,-6 0-266 0</inkml:trace>
  <inkml:trace contextRef="#ctx0" brushRef="#br0" timeOffset="11815.88">21875 3566 355 0,'0'0'97'0,"0"0"-15"16,0 0 130-16,0 0 42 15,0 0-80-15,0 0 43 0,0 0 62 16,6 87-93-16,-8-111-66 16,-2-8-68-16,1-6-13 15,0-1-20-15,1 0 6 16,2 7-16-16,0 8 53 16,0 6 7-16,0 7 67 15,0 7-63-15,0 4-46 16,0 0-27-16,5 6-20 15,8 14-5-15,6 3 37 16,-2-1-45-16,3 0 33 16,0-2-1-16,-2-5-77 15,0-8 29-15,-3-5 40 16,-1-2 9-16,-3-6-21 0,-2-17 49 16,0-2-47-16,-2-3 43 15,1-5-48-15,-1 3 48 16,-1 5-12-16,2 3 16 15,-2 6 22-15,-4 9 21 16,5 7-65-16,-1 0-6 16,4 20-25-16,1 17 3 15,-1 9 44-15,2 10-37 16,1 5 32-16,1-3-14 16,6-7 16-16,4-6-19 15,10-20-14-15,21-25-177 16,-5-12-107-16,-4-19-537 0</inkml:trace>
  <inkml:trace contextRef="#ctx0" brushRef="#br0" timeOffset="12014.21">22478 3298 411 0,'0'0'836'0,"0"0"-492"0,0 0-64 0,0 0-32 16,0 0-62-16,0 0-33 15,-111 132-83-15,109-91 44 16,2 1-106-16,0-4 16 16,19-4-11-16,4-6 18 15,4-6-31-15,2-9-62 0,2-13-143 16,-9-9-353 0,-4-9-511-16</inkml:trace>
  <inkml:trace contextRef="#ctx0" brushRef="#br0" timeOffset="12283.22">22386 3442 506 0,'0'0'751'0,"0"0"-232"16,0 0-280-16,0 0-95 16,0 0-60-16,0 0-40 15,141-19-36-15,-110 19-16 16,-2 0 20-16,0 2-47 15,0 14 48-15,1 5-26 16,-1 2 26-16,-5 1 9 0,-6 4 15 16,-5-2-26-16,-4 3 11 15,-7-6-3-15,-2 0-32 16,0-8 13-16,0-2-1 16,0-13-182-16,0-4-64 15,-2-13-273-15</inkml:trace>
  <inkml:trace contextRef="#ctx0" brushRef="#br0" timeOffset="12887.69">22728 3275 438 0,'0'0'50'0,"0"0"737"0,0 0-565 15,0 0-10-15,0 0-104 16,0 0 2-16,121 53-64 15,-98-29-11-15,-2 3 22 16,-5 1-26-16,-10 0 126 16,-6 2-127-16,0 0 75 15,0-4-75-15,-2-1 49 16,-4-5-62-16,4-6 41 16,2-2-29-16,0-5-23 15,2 1 11-15,13-2 0 16,7-4-32-16,7-2 45 15,5 0-60-15,3-2-98 16,1-16-164-16,-1-4-227 16,-8-5-10-16,-12-5-241 0,-6 9 770 15,-11 5 257-15,0 4 253 16,0 6-165-16,0 4-80 16,-3 2-16-16,-3 2-116 15,-1 0-12-15,3 20-54 16,0 6-12-16,4 4-17 15,0 2-24-15,11-2-26 16,13-4 53-16,8-8-60 16,5-10 38-16,6-8-35 15,-1 0 16-15,-2-17-42 16,-5-12 10-16,-6-9-51 16,-8-4 77-16,-10-2 6 15,-11 0 12-15,0 2 3 0,-18 8 116 16,-13 8-47-16,-10 12 26 15,-3 11-71-15,0 3-29 16,1 14-10-16,10 15 19 16,8 3-38-16,12 4-78 15,13-4-35-15,7-9-186 16,17-8-213-16</inkml:trace>
  <inkml:trace contextRef="#ctx0" brushRef="#br0" timeOffset="13151.01">23717 3210 400 0,'0'0'894'0,"0"0"-533"0,0 0-74 0,0 0-157 0,0 0 6 15,0 0-108-15,-62 103 35 16,62-67-9-16,0 2-54 15,12 5 5-15,-4-2 21 16,1 1-38-16,1-2 41 16,-4-1-58-16,-4-6 58 15,-2-3-29-15,0-8 0 16,0-6-1-16,0-16-88 16,0-4-225-16,-2-14-275 0</inkml:trace>
  <inkml:trace contextRef="#ctx0" brushRef="#br0" timeOffset="13431.91">24079 3580 1603 0,'0'0'868'0,"0"0"-544"16,0 0-22-1,0 0-86-15,0 0-57 0,0 0-158 16,0 0 13-16,47-23 5 16,-47 23-38-16,0 0-104 15,-18 0-186-15,0 0-676 0</inkml:trace>
  <inkml:trace contextRef="#ctx0" brushRef="#br0" timeOffset="27772.18">13523 4770 126 0,'0'0'532'0,"0"0"-410"0,0 0-61 15,0 0-38-15,0 0 359 16,-11-12-242-16,7 10 27 16,-2 0-65-16,1 2 41 15,0 0-70-15,3 0 42 0,0 0-19 16,2 0-68-16,0 0-16 16,0 0 21-16,0 0-66 15,0 0 42-15,0 0-40 16,0 2 62-16,0-2-27 15,0 0-3-15,0 0 52 16,0 0 55-16,2 0-68 16,0 0 20-16,-2 0-49 15,0-6 15-15,0 5 0 16,3-2-52-16,14 3-16 16,2 0-299-16,2 0-503 0</inkml:trace>
  <inkml:trace contextRef="#ctx0" brushRef="#br0" timeOffset="28633.99">14378 4407 165 0,'0'0'510'0,"0"0"-344"0,0 0 19 15,0 0-45-15,0 0 11 16,0 0-45-16,0 0 26 0,2-36 16 16,-2 28-67-16,0 0 21 15,0 2-78-15,0 2 91 16,0 1-84-16,0 0 48 15,0 1-61-15,0 2 41 16,0 0-46-16,0 0-13 16,0 8 0-16,-2 14 13 15,-6 11-39-15,0 6 52 16,-5 7-54-16,-1 5 46 16,1 0-36-16,-1-2 33 15,1-5-15-15,2-7 10 16,0-4 5-16,2-8-30 15,0-4 40-15,2-7-48 0,0-1 54 16,3-8-62-16,2-2 60 16,2-3-39-16,0 0 10 15,0 0-64-15,0-7-106 16,0-7-360-16</inkml:trace>
  <inkml:trace contextRef="#ctx0" brushRef="#br0" timeOffset="29138.51">14447 4354 408 0,'0'0'364'0,"0"0"-116"0,0 0-51 15,0 0-86-15,0 0-6 16,0 0-18-16,0 0-58 15,22-21-16-15,-17 21 10 16,-1 0-15-16,2 9 9 0,1 10 11 16,0 6-27-16,2 6 67 15,0 8-33-15,-3 7 2 16,4 4 11-16,-4 6-33 16,1 2 17-16,-3 0-10 15,0-2 7-15,4-3-14 16,-4-5-21-16,2-8 25 15,1-7-12-15,3-4 14 16,-4-9-14-16,0-3-14 16,1-6 29-16,-3-5-51 15,2-4 55-15,-2-2-55 16,-2 0 20-16,-2-2-62 16,0-8-282-16</inkml:trace>
  <inkml:trace contextRef="#ctx0" brushRef="#br0" timeOffset="29395.65">14362 4788 1159 0,'0'0'328'0,"0"0"-39"0,0 0-98 0,0 0 36 16,0 0-187-16,0 0-29 15,0 0 26-15,6-6-37 0,21 11 0 16,20-4-24-16,-7 3-174 16,0-4-510-16</inkml:trace>
  <inkml:trace contextRef="#ctx0" brushRef="#br0" timeOffset="29701.76">14761 4758 474 0,'0'0'897'0,"0"0"-619"0,0 0-49 16,0 0-86-16,0 0-26 16,0 0-97-16,0 0-28 15,64 0 36-15,-33 0-34 16,-2 0 6-16,3 0-36 15,8 0-116-15,-8 0-209 16,-6 0-741-16</inkml:trace>
  <inkml:trace contextRef="#ctx0" brushRef="#br0" timeOffset="30063.18">15316 4480 1182 0,'0'0'329'16,"0"0"-147"-16,0 0 30 15,0 0-82-15,0 0-96 16,0 0-34-16,0 0 10 0,-3 36-39 15,3-6 64-15,0 2-38 16,0 3 15-16,0-2 9 16,0 1-11-16,3-6 20 15,0-2-4-15,1-6-11 16,0-6-30-16,-2-2 45 16,-2-5-61-16,3-3 62 15,-3-4-62-15,0 0-24 16,0 0-53-16,0-4-87 15,0-8-320-15</inkml:trace>
  <inkml:trace contextRef="#ctx0" brushRef="#br0" timeOffset="30764.1">15290 4504 788 0,'0'0'321'0,"0"0"-116"16,0 0-41-16,0 0-15 0,0 0-97 15,0 0-4 1,0 0-14-16,89-91-47 0,-63 85 32 16,6 2-37-16,-4 4 30 15,1 0-12-15,-4 0 4 16,-5 9 11-16,-5 6-30 16,-7 6 30-16,-8 2-55 15,0 8 58-15,-16-1-39 16,-9 0 42-16,0-5-21 15,6-4 1-15,3-7-1 16,5-4 0-16,7-6 14 16,4-4-28-16,0 0 23 15,0 0-50-15,6-4 28 0,7-6 5 16,5 1-43-16,3 0 34 16,-2 5-4-16,4 2-18 15,-3 2 38-15,-1 0 2 16,2 2-33-16,-1 14 47 15,-3 6-36-15,-1 4 42 16,-5 4-21-16,-4 2 1 16,-7 0 15-16,0-2 32 15,0-4-20-15,-13-4 64 16,-5-3-28-16,-2-7 124 16,-2-7-59-16,-3-3 33 15,0-2-78-15,1 0 51 16,0 0-32-16,1-3-54 15,3-5 12-15,7 1-47 16,2 1-28-16,4 2 50 0,4 3-78 16,3 1 42-1,0 0-1-15,10 0-192 0,12 0-31 16,4 0-248-16</inkml:trace>
  <inkml:trace contextRef="#ctx0" brushRef="#br0" timeOffset="31055.27">16112 4833 1053 0,'0'0'571'0,"0"0"-301"0,0 0-90 0,0 0 27 16,0 0-117-16,0 0-65 15,0 0-9-15,80-9 7 16,-49 9-46-16,3 0 53 16,-6 0-82-16,1 0 30 15,-2 0-95-15,2-3-162 16,-4-2-46-16,-7-1-294 0</inkml:trace>
  <inkml:trace contextRef="#ctx0" brushRef="#br0" timeOffset="31281.35">16129 4700 1141 0,'0'0'339'0,"0"0"-122"16,0 0-26-16,0 0-113 15,0 0-47-15,0 0-9 16,0 0-44-16,92-16-100 0,-61 16-206 16</inkml:trace>
  <inkml:trace contextRef="#ctx0" brushRef="#br0" timeOffset="32165.22">17039 4478 209 0,'0'0'546'0,"0"0"-296"0,0 0-38 0,0 0-41 16,0 0-11-16,0 0-70 0,0 0 1 15,-20-41-77-15,7 41 93 16,0 0-84-16,-4 0 46 16,2 0-63-16,-3 0 48 15,3 4-10-15,-3 4-34 16,3 2 12-16,-4 2-5 16,3 0-34-16,1 4 48 15,5 1-59-15,-2-1 56 16,3 2-20-16,3 2-7 15,-2 0 18-15,4 3-3 16,2 0 0-16,2 0-32 16,0 4 43-16,0-3-54 15,0 0 51-15,0 0-48 0,0 0 48 16,6-1-23-16,6-2 1 16,1-1 8-16,1 1-20 15,-1-4 38-15,3-1-58 16,1 0 52-16,-1-2-54 15,1-3 57-15,0-3-41 16,-2-3 32-16,1-5-16 16,1 0 7-16,1 0 12 15,3 0-38-15,-4-9 21 16,1-4-35-16,-1-3-5 16,-1 0 36-16,-5-2-17 15,1 1 19-15,-8-3 1 0,-4 1-1 16,0 2 13-16,-2-1-4 15,-18 2 34-15,-3 4-29 16,-6 3 68-16,-4 5-66 16,-3 4 54-16,-1 0-70 15,-1 6 38-15,-1 10-22 16,6 3-4-16,0 11-24 16,6-6-134-16,10-2-138 0</inkml:trace>
  <inkml:trace contextRef="#ctx0" brushRef="#br0" timeOffset="33229.64">13471 6425 598 0,'0'0'224'0,"0"0"-83"0,0 0 88 0,0 0-121 16,0 0-21-16,0 0-50 16,0 0 53-16,-5 29-10 15,7-29-2-15,3 0 29 16,-1 0-55-16,0 0 67 16,-2-1-95-16,-2-5 62 15,0-2-85-15,0 1 48 16,0 3-42-16,0 1 6 0,0 3-13 15,-4 0-42 1,0 0-86-16,2 0-243 0,2 3-719 16</inkml:trace>
  <inkml:trace contextRef="#ctx0" brushRef="#br0" timeOffset="38025.46">14248 5895 499 0,'0'0'310'0,"0"0"-77"0,0 0 6 0,0 0-81 0,0 0 47 16,0 0-73-16,0 0-51 16,0-64 52-16,0 56-61 15,0 1 37-15,0 2-94 16,0 1 85-16,0 0-76 16,0 2 44-16,0 2-47 15,0 0 13-15,0 0-3 16,0 0-16-16,0 0-30 0,0 0 52 15,0 0-61 1,0 0 41-16,0 0-34 0,0 10 8 16,0 12 9-16,0 10 5 15,0 8 1-15,0 2-6 16,5 1 26-16,0-4-52 16,-1-4 58-16,0-5-61 15,3-8 52-15,-5-5-40 16,0-5 33-16,0-3-16 15,-2-4 3-15,0-2 21 16,0-1-48-16,0-2 48 16,0 0-70-16,0 0 6 15,0 0-9-15,0 0-86 16,0-19-134-16,0-4-276 16,0 0-427-16</inkml:trace>
  <inkml:trace contextRef="#ctx0" brushRef="#br0" timeOffset="38540.33">14255 5925 504 0,'0'0'392'0,"0"0"-149"0,0 0-60 0,0 0-24 0,0 0 48 16,0 0-121-16,0 0 49 16,-9-74-47-16,9 72 35 15,0 2-67-15,0 0-49 16,0 8-7-16,16 14 12 15,3 4-37-15,2 3 54 16,3-2-55-16,-3-5 46 0,-4-3-37 16,1-10 34-1,-5-3-17-15,-1-3 15 0,-1-3 0 16,-1 0-30-16,4-13 48 16,-1-6-54-16,1-3 21 15,1 0 0-15,-1-2-78 16,-1 1 72-16,-2 1-16 15,-1 4 22-15,-4 3-16 16,-2 4 38-16,3 3-47 16,-5 2 60-16,2 5-42 15,2 1 25-15,0 0-36 16,1 0 27-16,1 1-9 16,2 15 13-16,-2 5 0 15,3 8 14-15,-3 5-26 16,0 2 108-16,-3 3-99 0,-1-6 84 15,0-1-72-15,-2-5 61 16,-2-7-47-16,3-4-16 16,0-3 7-16,-3-1-10 15,0-3-34-15,0 1 56 16,0 0-66-16,0-2 27 16,0 1-34-16,6 3-162 15,1-3-119-15,-1-5-274 0</inkml:trace>
  <inkml:trace contextRef="#ctx0" brushRef="#br0" timeOffset="38967.62">14785 6162 77 0,'0'0'1119'0,"0"0"-764"0,0 0-185 0,0 0-35 15,0 0-46-15,0 0-83 16,0 0-6-16,23-114 31 16,-12 87-62-16,1 1 55 15,-2 1-48-15,1-1 46 16,3 2-22-16,-3-1 2 16,-3 5-2-16,2 2 41 15,-3 6-4-15,-3 4 75 0,0 6-76 16,-2 2 66-16,3 0-96 15,4 0-12-15,4 7 29 16,3 14-23-16,4 2 20 16,2 8-11-16,1 3-14 15,-1 5 33-15,0-1-26 16,-2 0 33-16,-5-7-44 16,1-3 26-16,-5-8 2 15,-1-3-10-15,-6-8-9 16,0-6 12-16,-4-1 11 15,0 0-46-15,0-2-78 16,-2 0-21-16,-12 0-165 16,-1 0-242-16</inkml:trace>
  <inkml:trace contextRef="#ctx0" brushRef="#br0" timeOffset="39146.26">14931 6118 895 0,'0'0'515'15,"0"0"-231"-15,0 0 96 16,0 0-157-16,0 0-71 16,0 0-140-16,0 0 63 15,73-7-60-15,-38 7-30 16,0 0 15-16,4 0-67 16,-10 0-254-16,-6 0-546 0</inkml:trace>
  <inkml:trace contextRef="#ctx0" brushRef="#br0" timeOffset="40026.04">14212 5699 35 0,'0'0'535'0,"0"0"-323"0,0 0 71 0,0 0-129 0,0 0 52 16,0 0-38-16,0 0 10 15,-37-21-30-15,35 21 6 16,2 0 5-16,-3 0-75 15,3 0 45-15,0 0-86 16,0 0 75-16,0 0-117 16,0 0 31-16,20 0-12 15,16-3 7-15,13-1-11 16,11-3-7-16,7 4-18 16,0-4 37-16,0 3-61 0,-3-4 48 15,-3 2-46-15,-8 1 44 16,-6-2-26-16,-6 5 7 15,-12-2 6-15,-6 4-1 16,-7-1 16-16,-3 1-38 16,-3 0 46-16,-6 0-56 15,1 0 55-15,-3 0-44 16,0 0 44-16,-2 0-20 16,0 0 21-16,0 0-23 15,0 0 37-15,0 0-26 16,0 0 41-16,0 0-31 15,0 0 33-15,0 0-48 0,0 0 56 16,0 0-39-16,0 0 8 16,0 0-16-16,0 0 12 15,0 0-54-15,0 0-9 16,0 0-55-16,0 7-519 16,0 1-565-16</inkml:trace>
  <inkml:trace contextRef="#ctx0" brushRef="#br0" timeOffset="41045.68">14241 6539 795 0,'0'0'365'0,"0"0"-139"0,0 0 29 0,0 0-112 15,0 0 41-15,0 0-81 16,0 0 20-16,-6 0-40 16,6 0 34-16,0 0 15 0,0 0-78 15,0 0 22-15,0 0-66 16,0 0 11-16,11 0 21 16,13 0-72-16,8 0 60 15,11 0-29-15,5 0-1 16,6 0 1-16,6 0 1 15,0 0 26-15,3 0-56 16,-3 0 53-16,-2 0-61 16,-2 2 53-16,-6 0-34 15,0 1 28-15,-6 0-11 16,-1-1 6-16,-8 0 18 16,-1-2-48-16,-5 2 48 0,-5-2-72 15,-1 0 76 1,-4 0-56-16,-3 0 52 0,-5 0-24 15,-4 0 0-15,-2 0 6 16,-3 0-14-16,-2 0 44 16,0 0-72-16,0 0 79 15,0 0-53-15,0 0 32 16,0 0-42-16,2 0 43 16,-2 0-23-16,0 0 0 15,0 0-55-15,0 0-167 16,0 0-434-16</inkml:trace>
  <inkml:trace contextRef="#ctx0" brushRef="#br0" timeOffset="41774.49">14436 7227 415 0,'0'0'316'0,"0"0"-32"0,0 0-77 0,0 0 15 0,0 0-87 0,0 0 62 16,0 0-87-16,0-28 59 15,0 28-73-15,0 0 7 16,0 0-23-16,0 0-52 16,0 1-14-16,0 18 14 15,0 5 5-15,-3 8-26 16,1 4 66-16,-1 2-43 15,1-4 47-15,2-6-59 0,0-4-2 16,0-7-2-16,0-5 9 16,0-2-46-16,0-5 48 15,0-1-71-15,0-2-11 16,0 1-81-16,0-3-173 16,0 0 3-16,0-9-232 0</inkml:trace>
  <inkml:trace contextRef="#ctx0" brushRef="#br0" timeOffset="42204.21">14411 7229 1129 0,'0'0'319'0,"0"0"-124"16,0 0-146-16,0 0 27 15,0 0-26-15,0 0 20 16,0 0-26-16,36 82-29 15,-19-70 17-15,1-4-26 16,0-6 16-16,0-2 7 16,-4 0-16-16,1-5-3 15,-1-12 5-15,-1-1-15 16,1-5-35-16,-2 3-16 16,-3 1-20-16,1 5 70 15,-4 1 2-15,-1 8-30 16,-3 3 60-16,-2 2-44 0,2 0 29 15,0 6 19-15,2 13 50 16,1 9-3-16,0 9 57 16,1 4-46-16,-1 2 60 15,-1 3-111-15,2-2 71 16,-1-6-92-16,0-5 40 16,-1-13-60-16,1-8 29 15,-3-6-9-15,2-6-3 16,0 0-36-16,1 0 1 15,9-24-11-15,-3-2-323 16,-2-1-209-16</inkml:trace>
  <inkml:trace contextRef="#ctx0" brushRef="#br0" timeOffset="42486.55">14810 7212 1043 0,'0'0'317'0,"0"0"-128"0,0 0 32 0,0 0-143 0,0 0-37 15,0 0-21-15,0 0 27 16,29 38 15-16,-25-6 40 16,3 2 3-16,-3 3-74 15,2-4 9-15,-2-6-9 0,-2-5-34 16,2-2 25-1,-2-5-44-15,-2-4 12 0,0 0-75 16,3-6-134-16,-1-3-170 16,0-2-739-16</inkml:trace>
  <inkml:trace contextRef="#ctx0" brushRef="#br0" timeOffset="42720.78">14912 7377 320 0,'0'0'879'0,"0"0"-580"16,0 0-176-16,0 0-9 16,0 0-69-16,0 0 2 15,0 0-24-15,85 9-11 16,-62-2-24-16,-1-5 34 0,0-2-51 16,0 0 29-16,-3 0-1 15,-2-12-95-15,-1-6 4 16,1-8-112-16,-1-2-117 15,-3 4-398-15</inkml:trace>
  <inkml:trace contextRef="#ctx0" brushRef="#br0" timeOffset="42904.59">15191 7243 274 0,'0'0'394'0,"0"0"-95"15,0 0-43-15,0 0-54 16,0 0-8-16,0 0-62 16,0-32-99-16,0 43 10 15,0 12 25-15,0 9 68 16,0 10-83-16,0 8 62 15,0 8-39-15,0 8 50 16,0-2-78-16,7-6-22 16,8-9 9-16,4-15-26 0,2-14-15 15,4-10 48-15,0-10-41 16,1 0 26-16,6-22-54 16,-6-6-120-16,-5 0-248 0</inkml:trace>
  <inkml:trace contextRef="#ctx0" brushRef="#br0" timeOffset="43820.48">14453 6946 696 0,'0'0'374'0,"0"0"-157"0,0 0-1 0,0 0-31 16,0 0 5-16,0 0-3 16,0 0-38-16,-25-5 30 15,23 5-66-15,0 0 31 16,2 0-129-16,0 0 54 15,0 0-56-15,0 0-8 16,2 0 7-16,21 0-12 16,8 7 16-16,11-2 5 15,7 4-42-15,5-6 48 16,4 2-64-16,-5-1 65 0,1-4-56 16,-7 2 50-16,-7-2-22 15,-7 0 0-15,-6 0 6 16,-7 0-9-16,-7 0 31 15,-4 0-56-15,-2 0 50 16,-2 0-38-16,-3 0 32 16,-2 0 25-16,2 0-26 15,0 0 47-15,0 0 4 16,3 0-45-16,-1 0 24 16,1 0-20-16,0-4-29 15,-1-1 31-15,0 0-54 0,1 1 13 16,15-8 8-1,-3 4-252-15,6-6-501 0</inkml:trace>
  <inkml:trace contextRef="#ctx0" brushRef="#br0" timeOffset="44808.4">16071 6525 428 0,'0'0'397'0,"0"0"-117"0,0 0-63 16,0 0-67-16,0 0 21 15,0 0-104-15,0 0 76 16,-11 0-53-16,11 0 59 15,-2 0-47-15,2 0 0 16,0 0 16-16,0 0-75 0,0 0 18 16,0 0-43-16,0 0 10 15,0 0 2-15,0 0-60 16,9 0 60-16,14 0-27 16,3 0 6-16,3 0 0 15,5 0-16-15,-1 0 41 16,0 0-68-16,-4 0 59 15,-2 0-61-15,-4-2 64 16,-6-1-44-16,-1 0 31 16,-5 1-15-16,-1 2 6 15,-6 0 15-15,0 0-42 16,-4 0 42-16,0-2-63 16,0 2 48-16,0 0-12 0,0 0-117 15,0-2-26 1,0-1-153-16,-4-2-243 0</inkml:trace>
  <inkml:trace contextRef="#ctx0" brushRef="#br0" timeOffset="45575.92">16056 6391 666 0,'0'0'317'0,"0"0"-16"0,0 0-96 0,0 0-22 16,0 0-79-16,0 0-38 15,0 0 14-15,-2 0-58 16,2 0 59-16,0 0-74 15,11 0 75-15,9 0-64 16,7 0 16-16,2 0-21 16,2 0 2-16,3-5 4 15,-5 0-7-15,-2-2-5 16,-6 1 12-16,-3 3 7 16,-5-2-1-16,-1 1-18 15,-6 2 14-15,-1 2-12 0,-3 0-8 16,-2 0-1-1,6 0 0-15,0 0-154 0,-2 0-210 0</inkml:trace>
  <inkml:trace contextRef="#ctx0" brushRef="#br0" timeOffset="46634.9">17173 5857 104 0,'0'0'101'0,"0"0"-65"0,0 0-20 0,0 0-12 16,0 0 9-16,0 0-20 15,0 0 19-15,-22-18 31 16,17 16 2-16,3 2-2 16,-2 0-43-16,-1-2 11 15,-2 2-11-15,1 0-41 16,1-2-13-16,-1 2-83 0</inkml:trace>
  <inkml:trace contextRef="#ctx0" brushRef="#br0" timeOffset="47331.86">17173 5857 90 0,'-76'-54'235'0,"76"54"-19"0,-2 0-96 16,0 0 3-16,-1 0-54 15,3 0 71-15,0 0-5 16,0 0 31-16,-2-2-1 16,2 2-54-16,0 0 19 15,-2-2-68-15,2 2 57 16,0-3-106-16,-2 3 56 15,2-3-44-15,0-1 48 16,-2 2-23-16,0-4-21 16,2 2 1-16,0-3-11 15,0-2-38-15,0-2 54 16,0 2-61-16,0-1 42 16,8 0-32-16,3 1 23 0,3 6-7 15,1-2 0-15,1 5 16 16,1 0-38-16,4 0 43 15,1 0-64-15,-2 8 53 16,0 6-32-16,-4 3 27 16,-5 1-17-16,-9 2 12 15,-2 0 0-15,0-2-13 16,-8 0 27-16,-6-4-40 16,1-2 52-16,4-6-52 15,2-4 48-15,2 1-38 16,3-3 32-16,2 0 0 15,0 0 8-15,0 0-11 16,0 0-26-16,7 0-55 0,7 0 67 16,1 0-95-16,1 0 83 15,1 0-26-15,1 12 39 16,-3 5 0-16,1 5 0 16,-5 2-2-16,-3 2 13 15,-8 3-35-15,0-1 48 16,0-5-32-16,-14 0 17 15,-1-7 37-15,-1-6 2 16,-2-6 86-16,0-4 11 16,0 0-43-16,1 0 32 15,-2-11-100-15,6 1 42 16,2 1-49-16,2 1-17 16,5 4 7-16,2 0 2 0,2 2-19 15,0 2 6-15,0-3-6 16,0 3-74-16,15-4-126 15,7 1-305-15,3-4-107 0</inkml:trace>
  <inkml:trace contextRef="#ctx0" brushRef="#br0" timeOffset="48083.84">17744 5695 375 0,'0'0'592'0,"0"0"-345"0,0 0-33 0,0 0-52 0,0 0 11 16,0 0-92-16,0 0 48 15,-68-36-91-15,60 36 47 16,-1 0-72-16,-5 0 31 15,1 12-14-15,-3 6-16 16,1 5 44-16,-1 8-57 16,5 5 41-16,5 4-14 0,4 4-20 15,2 6 8 1,0-2-8-16,6 0-7 0,14-5 15 16,4-9 1-16,5-9 3 15,2-8-40-15,1-9 51 16,1-8-48-16,-2 0 43 15,-4-6-52-15,-2-14 47 16,-7-4-21-16,-5-5 0 16,-9 0 8-16,-4-2-17 15,0 4 37-15,-15 1-2 16,-14 5-25-16,-9 10 90 16,-7 4-90-16,-3 7 7 15,3 0-8-15,3 20-1 16,3 18-144-16,13-4-399 15,10-3-942-15</inkml:trace>
  <inkml:trace contextRef="#ctx0" brushRef="#br0" timeOffset="48615.56">17265 6407 753 0,'0'0'695'0,"0"0"-455"0,0 0 94 0,0 0-105 16,0 0-12-16,0 0-135 0,0 0 47 15,-14 0-42 1,14 2-40-16,0 0 12 0,14 1-44 15,17 1-21-15,11 1 56 16,11-3-69-16,10-2 49 16,1 0-56-16,3 0 47 15,-2 0-21-15,-7-7 8 16,-11 2 17-16,-10 1-50 16,-10-1 55-16,-8 4-84 15,-11 1 82-15,-6 0-56 16,-2 0 56-16,0 0-13 15,0 0 1-15,0 0-15 16,-6 0 1-16,-14 6 17 16,-18 10-38-16,5-2-222 15,1-3-425-15</inkml:trace>
  <inkml:trace contextRef="#ctx0" brushRef="#br0" timeOffset="49463.6">17238 6840 1101 0,'0'0'345'0,"0"0"-89"0,0 0-15 15,0 0-108-15,0 0-34 16,0 0-84-16,0 0 17 15,22-76-12-15,-4 71-31 16,2 3 30-16,2 2-17 16,2 0 2-16,-1 14 20 15,-3 8-48-15,-7 2 55 16,-6 6-62-16,-7 1 64 16,0 0-61-16,-13 0 56 15,-6-4-27-15,0-2 1 16,1-9-2-16,3-6 0 15,3-6-22-15,5-4 21 0,3 0-53 16,2 0 24-16,2 0 15 16,0 0 15-16,0 0-56 15,13 6 56-15,5 4-9 16,2 4 0-16,2 6-6 16,-2 4 27-16,-1 4-52 15,-2 2 46-15,-6 1-25 16,-6 1 35-16,-5-4-16 15,0-3 17-15,-5-2 27 16,-13-5 60-16,-6-6-65 16,-5-7 107-16,0-5-56 15,-5 0 103-15,3-3-118 16,0-17 44-16,4-3-76 16,5-1 11-16,7 1-28 15,6 5-11-15,4 4-27 0,2 3 53 16,3 4-82-16,0 4 15 15,10-1-107-15,9 4-393 16,4-3-365-16</inkml:trace>
  <inkml:trace contextRef="#ctx0" brushRef="#br0" timeOffset="49779.57">17626 6802 1211 0,'0'0'641'0,"0"0"-352"0,0 0-42 16,0 0-79-16,0 0-89 16,0 0-60-16,0 0-38 15,108-41 46-15,-79 41-60 16,-4 0 9-16,-4 0-71 16,-8 0-104-16,-7 5-136 0,-4-1-235 15</inkml:trace>
  <inkml:trace contextRef="#ctx0" brushRef="#br0" timeOffset="50313.7">17632 6868 740 0,'0'0'339'16,"0"0"-149"-16,0 0 61 0,0 0-116 16,0 0-6-1,-4 106-84-15,4-81 27 0,0-2-25 16,11-3-46-16,0-5 14 16,2-6 8-16,-2-5-7 15,1-4-2-15,-3 0 72 16,1 0-73-16,0-4 33 15,-1-5-45-15,1-3 8 16,4 4-9-16,1-1 17 16,2 3-34-16,0 4 30 15,3 2-53-15,1 0 61 16,0 0-42-16,4 8 37 0,0 6-16 16,-3 4 17-1,0 4-16-15,-4 2 21 0,-5 4-7 16,-3 2 19-16,-10-2-15 15,0-1 42-15,0-6-15 16,-19-3 77-16,-5-6-34 16,-5-1-7-16,-5-5 20 15,3-2-68-15,4-2 32 16,3-2-46-16,4 0-8 16,4 0 21-16,7 0-61 15,3 0 52-15,2 0-48 16,4 0-36-16,0 0-283 15,-3 0-618-15</inkml:trace>
  <inkml:trace contextRef="#ctx0" brushRef="#br0" timeOffset="80983.72">1952 12096 377 0,'0'0'70'0,"0"0"-48"0,0 0 336 0,0-4-94 16,0-3-74-16,0 2-49 0,0-6-3 15,0 1-17-15,0 2-28 16,0-2 17-16,0 3-72 16,0 0 74-16,0 5-57 15,0 0 10-15,0 2-54 16,0 0 4-16,0 16-15 16,-2 16 1-16,-5 19-13 15,-3 14 27-15,-4 14-27 16,3 6 30-16,2-7-36 15,2-6 36-15,7-16-33 16,0-12 15-16,0-14-137 16,11-20-46-16,5-10-162 15,-2 0-684-15</inkml:trace>
  <inkml:trace contextRef="#ctx0" brushRef="#br0" timeOffset="81215.5">1991 12140 1041 0,'0'0'290'16,"0"0"-210"-16,0 0-43 16,0 0-22-16,0 0 66 15,79 104-63-15,-50-50 1 0,-2 2-12 16,-4 0 0-16,-6-6-7 15,-1-9-52 1,-5-9-47-16,-2-15-111 0,-6-5-577 0</inkml:trace>
  <inkml:trace contextRef="#ctx0" brushRef="#br0" timeOffset="81389.24">1937 12548 1156 0,'0'0'499'16,"0"0"-278"-16,0 0-65 16,0 0-81-16,0 0-14 0,0 0-60 15,156-26-2 1,-92 7-46-16,-12 3-284 0,-10 1-726 0</inkml:trace>
  <inkml:trace contextRef="#ctx0" brushRef="#br0" timeOffset="81875.39">2411 12354 684 0,'0'0'525'0,"0"0"-300"0,0 0 15 0,0 0-27 0,0 0-70 16,0 0-38-16,0 0-65 15,-9 18 8-15,12-16-31 16,15 0-23-16,4 0 19 16,6 3-3-16,5-5-10 15,11 0-150-15,-9 0-215 16,-6-9-1044-16</inkml:trace>
  <inkml:trace contextRef="#ctx0" brushRef="#br0" timeOffset="82286.89">2768 12168 215 0,'0'0'588'0,"0"0"-317"0,0 0-111 15,0 0-34-15,0 0-55 16,0 0-56-16,0 0 21 15,22 67-21-15,-13-36 53 16,1 3-49-16,0 0 12 16,-1-4-29-16,0-4 12 15,0-7-6-15,0-7-2 16,-3-4-12-16,-1-7-21 16,-3-1-43-16,-2 0-120 15,0 0-430-15</inkml:trace>
  <inkml:trace contextRef="#ctx0" brushRef="#br0" timeOffset="82967.64">2809 12196 390 0,'0'0'504'0,"0"0"-325"0,0 0 5 0,0 0-70 15,0 0-34-15,0 0-26 16,0 0-22-16,48-49-6 16,-23 40-19-16,0 0 31 15,1 6-38-15,-2 3 1 16,-1 0 15-16,-5 0-13 15,-7 12 11-15,-7 8-13 0,-4 6 0 16,0 2 10 0,-6 0-22-16,-5-2 24 0,-1-6-26 15,6-6 21-15,1-6-8 16,5-4 0-16,-2-4 1 16,2 0 18-16,0 0-13 15,0 0-12-15,11 2-2 16,9 2-11-16,1 4 18 15,2 3 0-15,0 0 1 16,-3 4 0-16,-5 0 0 16,-3 2 10-16,-5 0-7 15,-7 3-3-15,0 1 79 16,-7-3 10-16,-13 0 27 16,-5-4-59-16,0-4 25 15,0-2-45-15,0-7-3 0,4-1-5 16,3 0-27-16,7 0-4 15,9-1-32-15,2-19-133 16,5-1-312-16,11 1-971 0</inkml:trace>
  <inkml:trace contextRef="#ctx0" brushRef="#br0" timeOffset="83279.63">3318 11971 986 0,'0'0'246'0,"0"0"-151"0,0 0 42 0,0 0-105 0,119 58 10 16,-84-23-26-16,-4 9 0 16,-4 10 14-16,-6 10-18 15,-13 6-12-15,-8 5 22 16,0-2-25-16,-11-2 12 16,-26 10-18-16,3-18-86 15,0-17-245-15</inkml:trace>
  <inkml:trace contextRef="#ctx0" brushRef="#br0" timeOffset="84031.08">1705 12008 85 0,'0'0'502'0,"0"0"-310"0,0 0 48 15,0 0-95-15,-138 115-21 16,107-58-32-16,4 30 2 16,11 44 18-16,16 35-32 15,41 9 10-15,21-33-84 16,9-45 15-16,33-35-21 16,-23-27-203-16,-3-12-1078 0</inkml:trace>
  <inkml:trace contextRef="#ctx0" brushRef="#br0" timeOffset="85015.93">3374 11321 348 0,'0'0'292'0,"0"0"-129"0,0 0-22 0,0 0 30 16,0 0-91-16,0 0 9 15,0 0-60-15,-48-40 19 16,38 32 4-16,4-2-25 16,-3-2 22-16,3-1-13 15,0-6 12-15,4 0-40 16,2-8 0-16,0-1 5 16,10-2-5-16,11-2-8 15,8 0 0-15,7 4 0 16,5 4-13-16,1 8 12 15,5 5-16-15,1 11-3 16,4 0 15-16,-5 18 4 16,-7 17-3-16,-11 11 4 0,-20 12 9 15,-9 10-8-15,-23 7 7 16,-21 4-7-16,-10 0 33 16,1-12-27-16,6-12 35 15,10-17 15-15,8-14 62 16,10-12-62-16,9-5-16 15,5-5 7-15,5-1-14 16,0 1-34-16,20 4 23 16,15 0-43-16,15 4 26 15,10-2-12-15,6 3-10 16,38-8-59-16,-18-3-123 16,-12 0-614-16</inkml:trace>
  <inkml:trace contextRef="#ctx0" brushRef="#br0" timeOffset="85698.4">4014 12390 791 0,'0'0'604'0,"0"0"-373"0,0 0 23 16,0 0-47-16,0 0-33 15,0 0-45-15,0 0-86 16,31-2-43-16,0-1 19 0,8 1-40 16,1-1 29-16,-3 3-17 15,-1 0-64-15,-5 0-39 16,-4 0-87-16,-2 0-78 15,-7 0-107-15,-7 0-571 0</inkml:trace>
  <inkml:trace contextRef="#ctx0" brushRef="#br0" timeOffset="85911.58">4030 12258 1227 0,'0'0'392'0,"0"0"-122"0,0 0-55 16,0 0-114-1,0 0-64-15,0 0-20 0,123 0-28 16,-73-4 11-16,29-10-65 16,-15 2-230-16,-6-2-630 0</inkml:trace>
  <inkml:trace contextRef="#ctx0" brushRef="#br0" timeOffset="86381.23">4882 11846 935 0,'0'0'489'0,"0"0"-242"0,0 0-16 15,0 0-69 1,0 0-73-16,0 0-64 0,0 0-12 16,-9 35-15-16,1-1 4 15,-2 4 42-15,-6 5-36 16,0-4 3-16,3-5 3 16,2-7 1-16,6-8-5 15,5-6-10-15,0-5 3 16,0-3 9-16,3 0-24 15,17 0 39-15,4-1-45 16,8 1 36-16,3 1-22 16,5-2 4-16,0-2-48 15,-1-1-91-15,9-1-82 16,-7 0-89-16,-10-1-492 0</inkml:trace>
  <inkml:trace contextRef="#ctx0" brushRef="#br0" timeOffset="86588.22">5156 11947 810 0,'0'0'297'0,"0"0"10"16,0 131-97-16,0-66-50 15,0 14-103-15,0 36 5 0,-12-20-62 16,1-12-574-16</inkml:trace>
  <inkml:trace contextRef="#ctx0" brushRef="#br0" timeOffset="87477.83">5610 11855 228 0,'0'0'127'0,"0"0"-22"0,0 0 58 0,0 0 55 0,0 0-2 16,0 0-79-1,0 0 21-15,23-22-20 0,-23 22 16 16,0 0-78-16,0 0 3 16,0 1-57-16,-7 22-11 15,-13 17 4-15,-2 20-14 16,1 30 35-16,21 39-35 15,14 23 22-15,32-16-10 16,37-27-26-16,-14-48-211 16,-11-41-573-16</inkml:trace>
  <inkml:trace contextRef="#ctx0" brushRef="#br0" timeOffset="89625.65">6827 11647 464 0,'0'0'162'0,"0"0"-32"0,0 0-12 0,0 0 56 16,0 0-96-16,0 0 45 16,0 0-45-16,-4-81 25 15,4 70-49-15,0-1-14 16,2-1 4-16,11 1-21 16,6 0 15-16,1 3-31 15,6 0 34-15,8 6-31 16,2 3-20-16,1 0 22 15,-1 0-12-15,-3 15 6 16,-8 5-5-16,-7 3-2 16,-11 3 8-16,-7 6-17 0,-3 2 34 15,-21 4 16-15,-8 7 6 16,-5 4 31-16,-4-4-14 16,3-2 12-16,7-9 20 15,6-10-15-15,10-7-11 16,6-6-52-16,7-5 23 15,2-3-27-15,0-2-18 16,18 1 17-16,15 0 13 16,9-2-11-16,12 2-14 15,31 3-30-15,-14-3-233 16,-9 1-268-16</inkml:trace>
  <inkml:trace contextRef="#ctx0" brushRef="#br0" timeOffset="89874.47">7305 12339 1551 0,'0'0'395'0,"0"0"-146"0,0 0-80 0,0 0-27 15,0 0-128-15,0 0 17 16,122-2-18-16,-75-1-13 0,-2 1-43 16,13 2-203-16,-14 0-83 15,-9-2-453-15</inkml:trace>
  <inkml:trace contextRef="#ctx0" brushRef="#br0" timeOffset="90858.48">9021 11722 960 0,'0'0'351'0,"0"0"-94"0,0 0-57 0,0 0-42 0,0 0-96 15,0 0-52-15,0 0 15 16,-5 26-37-16,28 1 24 16,6 3-4-16,2 11 0 15,5 2-1-15,-3 5 5 16,0 4-12-16,-6 0 19 16,-2 0-18-16,-8 2 57 15,-5 0-58-15,-8 3 12 16,-4-5 6-16,0-4 0 15,-11-4-18-15,-9-5 18 0,-5-8-18 16,1-6-8-16,-5-19-70 16,9-6-200-16,6 0-387 0</inkml:trace>
  <inkml:trace contextRef="#ctx0" brushRef="#br0" timeOffset="91723.1">8624 11485 580 0,'0'0'353'0,"0"0"-82"0,0 0-94 0,0 0-5 15,0 0-61-15,0 0 32 16,0 0-86-16,65-85 15 15,-43 83-62-15,3 2 33 0,2 0-30 16,0 14-6-16,-6 8 1 16,-3 4-2-16,-11 8-12 15,-7 6 27-15,0 8-16 16,-23 10 5-16,-6 7 66 16,0-2-27-16,5-5 9 15,8-9-17-15,12-13-5 16,4-14-13-16,7-8-15 15,24-8 5-15,39-6-13 16,-8-10-145-16,-2-8-401 0</inkml:trace>
  <inkml:trace contextRef="#ctx0" brushRef="#br0" timeOffset="93191">5985 12143 446 0,'0'0'169'0,"0"0"-6"16,0 0 29-16,0 0-39 0,0 109-85 15,0-68-8-15,0-2-49 16,0-5 14-16,0-8-12 15,0-8-13-15,2-10 0 16,-2-4 7-16,2-4 18 16,-2 0 39-16,0-8-22 15,0-9-29-15,0-6-26 16,0 0 7-16,0-6-23 16,0 3 22-16,0-3-8 15,-7 4 14-15,-1 4 2 16,4 4-11-16,-2 7 16 15,6 7-12-15,0 3-12 0,0 7 18 16,0 16 14-16,12 0-1 16,-1 0 13-16,1-2-17 15,0-4 29-15,-3-8-37 16,3-5 29-16,-3-4-20 16,1 0 68-16,2-4-37 15,-1-12-21-15,0-3-11 16,0-2-2-16,-2-2-14 15,0 2 14-15,-2 1-28 16,0 2 31-16,-5 4-20 16,2 7 20-16,0 7-20 15,1 0 10-15,2 7 0 16,2 17 42-16,-3 6-9 0,1 8 45 16,0 1-62-16,-3 7 26 15,1-5-34-15,1 1-14 16,5 3 6-16,3-13-104 15,-3-13-193-15</inkml:trace>
  <inkml:trace contextRef="#ctx0" brushRef="#br0" timeOffset="93555.16">6313 12471 392 0,'0'0'776'0,"0"0"-574"0,0 0-36 0,0 0-45 0,-3-105-105 16,3 76 14-16,11-3-19 16,1 7-11-16,-3 1 0 15,-1 6 10-15,-4 6-24 16,1 7 30-16,0 2-37 16,2 3 27-16,1 0-12 15,8 6 12-15,2 17-3 16,2 2 16-16,5 5-19 15,-1 5 0-15,-2-4 16 16,-2-1 15-16,-5-6-25 16,-7-3 35-16,-6-6-28 15,-2-2 61-15,-4-4 1 0,-21 0 19 16,-6-1-38-16,-3-4-49 16,1-2-7-16,2-2-10 15,-1 0-23-15,8-6-224 16,6-11-284-16</inkml:trace>
  <inkml:trace contextRef="#ctx0" brushRef="#br0" timeOffset="93776.3">5936 12054 1348 0,'0'0'400'0,"0"0"-136"0,0 0-88 0,0 0-56 0,125-19-104 16,-5 1-16-16,30-2-109 16,-23 6-197-16,-27 0-779 0</inkml:trace>
  <inkml:trace contextRef="#ctx0" brushRef="#br0" timeOffset="94523.82">7969 12184 1114 0,'0'0'339'0,"0"0"-36"0,0 0-144 0,0 0-85 16,0 0-60-16,0 0-13 15,0 0 0-15,-7 118 13 16,7-76-5-16,0 2 8 16,0-3-34-16,0-8 19 0,2-5-12 15,0-10-53-15,-2-8-72 16,0-10-78-16,0 0-115 16,0-3-653-16</inkml:trace>
  <inkml:trace contextRef="#ctx0" brushRef="#br0" timeOffset="94871.92">7935 12228 789 0,'0'0'226'16,"0"0"-54"-16,0 0-29 16,0 0-69-16,0 0-39 15,39 114-7-15,-22-96-27 0,1-4-1 16,-3-5 17-1,-1-9-30-15,-1 0 26 0,-1-9-26 16,-1-11 23-16,-1-8-21 16,2-2 3-16,-3-2-22 15,-1 3 28-15,2 0 2 16,-6 5 15-16,1 8 24 16,-3 5 86-16,0 10-2 15,2 1-30-15,1 8-78 16,-3 21 58-16,0 12 8 15,1 11-35-15,-3 8 26 16,0 2-71-16,0 3 30 0,0-10-18 16,9-8-26-1,15-17-109-15,-2-14-114 0,3-16-381 0</inkml:trace>
  <inkml:trace contextRef="#ctx0" brushRef="#br0" timeOffset="95188.4">8428 12228 35 0,'0'0'1327'16,"0"0"-962"-16,0 0-136 16,0 0-2-16,0 0-123 15,0 0-61-15,-124 26-1 16,110 18-30-16,5 9-11 0,9 8 30 15,0-2-45-15,4-4 33 16,19-10-38-16,4-13 10 16,4-13 8-16,0-8 1 15,0-11-54-15,-4 0-12 16,-5-12-4-16,-4-10 61 16,-9-4-66-16,-7-4 28 15,-2 0-26-15,-5 0 47 16,-28-9-70-16,2 9-165 15,2 8-401-15</inkml:trace>
  <inkml:trace contextRef="#ctx0" brushRef="#br0" timeOffset="95473.67">7750 11976 567 0,'0'0'1228'0,"0"0"-847"0,0 0-144 0,0 0-115 0,0 0-57 15,0 0-48-15,159 0-28 16,-48 0 11-16,-16 0-300 16,-14 0-612-16</inkml:trace>
  <inkml:trace contextRef="#ctx0" brushRef="#br0" timeOffset="133779.57">17777 10291 508 0,'0'0'77'0,"0"0"-32"0,0 0-19 0,0 0-9 0,36 110-17 15,-30-96 26-15,3-2 23 16,1-4-24-16,-2 1 9 0,5 12-34 16,-3-5 0-16,-6 2-22 0</inkml:trace>
  <inkml:trace contextRef="#ctx0" brushRef="#br0" timeOffset="136152.04">14763 9382 152 0,'0'0'137'0,"0"0"-85"0,0 0-51 0,0 0 25 15,0 0-19-15,0 0 7 16,18-10-13-16,-18 10 390 0,0 0-111 16,0 2-121-16,0-2-20 15,0 0-50-15,0 0 55 16,0 0-48-16,0 0 21 15,2 0-46-15,0-2 29 16,3-3-3-16,-3 1-16 16,0-1 10-16,0 3-29 15,-2 0 15-15,3 2-65 16,-3 0 22-16,0 0-34 16,0 4-1-16,0 16-9 15,-3 13 10-15,-10 11 25 16,-5 9-10-16,-1 5 31 15,0 0-45-15,4-2 7 0,1-10 21 16,8-7-46-16,2-6 34 16,-1-8-28-16,5-6 22 15,0-3-20-15,0-6 9 16,0-4-170-16,0-6-94 16,0 0-241-16,0-14-218 0</inkml:trace>
  <inkml:trace contextRef="#ctx0" brushRef="#br0" timeOffset="136415.35">14868 9356 795 0,'0'0'615'0,"0"0"-369"0,0 0-30 0,0 0-20 0,0 0-162 15,0 0-2-15,0 0-31 16,75 72 41-16,-56-19-29 16,-4 9-1-16,3 2 11 15,-3 0-14-15,1-2-18 16,-3-9-10-16,3-14-12 16,-1-10-142-16,-3-22-72 15,-3-7-113-15,-7 0-667 0</inkml:trace>
  <inkml:trace contextRef="#ctx0" brushRef="#br0" timeOffset="136579.04">14772 9760 1397 0,'0'0'401'0,"0"0"-234"16,0 0-11-16,0 0-120 15,140-13-36-15,-73-3-240 16,-7 0-528-16</inkml:trace>
  <inkml:trace contextRef="#ctx0" brushRef="#br0" timeOffset="136879.94">15363 9453 1177 0,'0'0'610'0,"0"0"-404"15,0 0-49-15,0 0-127 16,0 0 4-16,0 0 23 15,0 0-20-15,24 132 5 16,-13-90-35-16,-4-1-10 0,0-2 34 16,-3-4-62-16,-1-8 28 15,-3-10-148-15,0-12-179 16,0-5-572-16</inkml:trace>
  <inkml:trace contextRef="#ctx0" brushRef="#br0" timeOffset="137043.66">15218 9726 719 0,'0'0'1033'0,"0"0"-765"16,0 0 42-16,0 0-200 16,0 0-65-16,128-5-45 0,-62-9-32 15,-10 1-272-15,-10-1-513 16</inkml:trace>
  <inkml:trace contextRef="#ctx0" brushRef="#br0" timeOffset="137312.85">15695 9493 575 0,'0'0'787'0,"0"0"-604"0,0 0 28 16,0 0-88 0,0 0 13-16,25 136-89 0,-17-97 26 15,-1 0-55-15,0-3 13 16,-5-4-31-16,3-7 13 16,-1-10-13-16,0-7-15 15,3-8-95-15,0-9-188 16,-2-9-359-16</inkml:trace>
  <inkml:trace contextRef="#ctx0" brushRef="#br0" timeOffset="137762.41">15711 9535 491 0,'0'0'989'15,"0"0"-737"-15,0 0 31 16,0 0-120-16,0 0-58 16,117-61-83-16,-78 54 10 15,-1 7-26-15,-7 0-6 16,-4 0 0-16,-12 12 5 16,-8 6-16-16,-7 2 22 15,0 4-11-15,-14 1 19 16,-3-2-31-16,3-7 25 15,3-2-7-15,7-6-6 16,4-2-70-16,0 0 13 16,0 4 21-16,15 2 21 0,8 2 11 15,4 5-18-15,2 2 32 16,2 4-20-16,-7-4 11 16,-2 4-1-16,-8-4 3 15,-10 2 12-15,-4-2 51 16,-8 2 17-16,-29 1 119 15,-11-3-75-15,-13-1-17 16,-3-1-89-16,-4-5 6 16,-7-12-27-16,15-2-493 15,18 0-1338-15</inkml:trace>
  <inkml:trace contextRef="#ctx0" brushRef="#br0" timeOffset="138078.81">14806 10267 401 0,'0'0'932'0,"0"0"-330"0,0 0-290 0,0 0 32 15,0 0-131-15,0 0-34 16,0 0-55-16,-106 32-47 0,111-30 8 16,33-1-59-1,38 2 71-15,46-3-90 0,46 0 38 16,10-12-28-16,-26-4-29 16,-45 4 19-16,-45 5-14 15,-17 5-2-15,-3 2-132 16,-4 0 3-16,-3 0-141 15,-15 2-45-15,-15 5-426 0</inkml:trace>
  <inkml:trace contextRef="#ctx0" brushRef="#br0" timeOffset="138616.9">15249 10611 532 0,'0'0'753'0,"0"0"-256"0,0 0-320 16,0 0-78-16,0 0-22 15,118-15-76-15,-73 11 13 16,-1 4 8-16,-6 0-28 16,-7 0 12-16,-13 9 25 15,-11 12 2-15,-7 5 38 16,-4 6 55-16,-23 9-10 16,-9 5 46-16,-1 5-58 15,-4 2 64-15,5-7-89 0,13-8 17 16,4-10-69-1,13-10 42-15,6-8-11 0,2-6-37 16,27-4 46-16,13 0-66 16,41-12-1-16,-12-8-76 15,-7-3-427-15</inkml:trace>
  <inkml:trace contextRef="#ctx0" brushRef="#br0" timeOffset="140184.44">13807 11529 371 0,'0'0'114'0,"0"0"628"0,0 0-333 0,0 0-100 16,0 0-26-16,0 0-61 15,0 0-24-15,-4 31-122 16,4-31 20-16,11 0-72 16,7 0 37-16,3 0-33 15,8 0-2-15,5 0 26 16,4 0-41-16,4 0-2 15,0 0 20-15,6 0-38 16,3 0 30-16,2 0-40 16,3 0 38-16,0-2-14 15,-3-4 1-15,1 2 3 16,-3-1-17-16,-2 2 32 16,-5-1-48-16,1 0 41 0,-5 1-41 15,1 0 43 1,-3-1-32-16,-1 2 23 0,-1 0-10 15,1 1 2-15,0-2 14 16,-2 0-32-16,1 2 32 16,-1-3-44-16,-1 2 44 15,-3-2-32-15,0 1 29 16,-2 0-13-16,0 1 0 16,-2 0 6-16,2 0-12 15,4-1 29-15,3 3-47 16,5-5 45-16,1 3-50 15,0-4 44-15,0 2-30 0,0 0 21 16,-1 0-6-16,-3 2 5 16,-3 2 11-16,1 0-32 15,-3 0 32-15,1 0-50 16,-1 0 47-16,1 2-35 16,2 2 43-16,-1-4-21 15,5 0 0-15,-1 0 0 16,0 0 3-16,-1 0 16 15,0 0-38-15,-5 0 38 16,-2 0-47-16,0 0 40 16,-2 0-24-16,3 0 18 15,-1 0-6-15,5 0 3 16,2 0 9-16,2 0-24 16,3-4 36-16,-1 2-51 15,2 0 39-15,-3 2-35 16,-4 0 40-16,-1 0-28 0,-5 0 17 15,-2 0-6-15,-2 0 0 16,-2 4 14-16,-3 0-32 16,2 0 36-16,1 0-47 15,-1-2 49-15,1-2-40 16,-2 2 35-16,-4-2-15 16,1 0 5-16,1 2-4 15,0-2-2-15,4 0 20 16,0 0-41-16,4 0 41 15,-2 0-44-15,-1 0 37 16,1 0-24-16,-1-2 15 16,-3 0-3-16,-3 0 3 0,0 2 18 15,-2 0-42 1,-2 0 45-16,-3-1-32 0,0 1 40 16,-6 0-58-16,-2 0 47 15,-5 0-42-15,-3 0 14 16,-15 3-228-16,-1 5-498 0</inkml:trace>
  <inkml:trace contextRef="#ctx0" brushRef="#br0" timeOffset="145389.43">15013 12031 329 0,'0'0'150'0,"0"0"-124"0,0 0-3 0,0 0 571 16,0 0-399-16,0 0-82 16,-24 8 4-16,21-8-21 15,1 0-45-15,2 0 17 16,-2 0-31-16,-1 0 48 16,1 0-84-16,0 0 40 15,-3 0-40-15,3-2 51 16,0-6 1-16,0-2-31 15,2-1 15-15,0-4-36 16,0 1 4-16,4 0 20 16,12 0-23-16,4 2 6 0,4 3-16 15,8 2 5-15,3 5 3 16,6 2 0-16,-1 0 14 16,-5 16-28-16,-2 4 20 15,-6 4-30-15,-8 0 25 16,-9 5-20-16,-7-2 30 15,-3 4-11-15,-7 0 0 16,-20 4 7-16,-8-2 19 16,-3 2-25-16,-1-5 26 15,6-4-25-15,6-6 59 16,8-6-60-16,7-5 47 16,6-4-31-16,6-1 31 15,0 1-30-15,0-2-17 16,10 3 31-16,17-3-26 15,4 0 35-15,8-3-23 0,-1 0-9 16,-3 0 7-16,-1 0-26 16,-5 0 22-16,-3-3-12 15,-1-4 0-15,2-3-72 16,-5 2-291-16,-4-4-942 0</inkml:trace>
  <inkml:trace contextRef="#ctx0" brushRef="#br0" timeOffset="145889.21">15701 11973 201 0,'0'0'644'0,"0"0"-324"0,0 0-171 0,0 0 24 16,0 0-54-16,0 0 16 15,-21 102-69-15,5-65 35 16,1 2-61-16,-4-1 26 15,6-1-18-15,0-5-22 16,4-8-2-16,1-8-15 16,6-4-18-16,0-8 22 15,2-4-34-15,0 0-15 0,0-9-43 16,10-16-166-16,1 1-343 16</inkml:trace>
  <inkml:trace contextRef="#ctx0" brushRef="#br0" timeOffset="146122.99">15728 11985 983 0,'0'0'363'16,"0"0"-191"-16,0 0-15 16,0 0-80-16,0 0-2 15,0 0-65-15,79 108 35 16,-58-68-7-16,2 3-30 15,-3-1 9-15,-3-2-4 16,-3-5-26-16,-3-6 37 0,-4-7-48 16,-4-6 18-16,-3-10-60 15,0-6-199-15,-8 0-593 0</inkml:trace>
  <inkml:trace contextRef="#ctx0" brushRef="#br0" timeOffset="146305.29">15662 12266 1463 0,'0'0'486'15,"0"0"-278"-15,0 0 3 16,0 0-144-16,0 0-16 0,0 0-50 16,145-16 8-16,-95 13-9 15,-9-2-293-15,-8-2-412 0</inkml:trace>
  <inkml:trace contextRef="#ctx0" brushRef="#br0" timeOffset="146638.43">16009 12025 1001 0,'0'0'384'0,"0"0"-77"0,0 0-56 16,0 0-76-16,0 0-91 16,0 0-83-16,0 0 66 15,0 53-24-15,7-23 56 16,2 3-80-16,0-1 14 15,-3 1-23-15,2-7 10 16,-2-4-10-16,-2-6-4 16,-2-4-9-16,1-4 22 15,-3-2-38-15,0-4-61 16,0-2-86-16,0 0-134 16,0-5-224-16</inkml:trace>
  <inkml:trace contextRef="#ctx0" brushRef="#br0" timeOffset="147419.99">16027 12011 535 0,'0'0'529'0,"0"0"-274"0,0 0-27 0,0 0-34 15,0 0-115-15,0 0 12 16,0 0-78-16,36-52 37 16,-14 40-49-16,7 2 19 15,0 3-20-15,0 4 1 0,0 3 8 16,0 0 3-16,-5 3-24 15,-6 11 27-15,-5 6-43 16,-7-3 45-16,-6 5-28 16,0 2 22-16,-21 3 5 15,-8-1 0-15,-2-1 3 16,2-4 27-16,4-6-46 16,6-5 17-16,5-7 5 15,5-3 4-15,5 0-24 16,4-3 14-16,0-8-3 15,2-3-8-15,15 0-1 16,6 2 11-16,-1 4-30 16,5-1 25-16,0 8-35 15,2 1-9-15,-1 0-2 0,4 3-45 16,-4 13 40-16,-1 5 10 16,-4 3 31-16,-5 3-12 15,-9 1 24-15,-9 6-18 16,0-3 12-16,-16 1 92 15,-12-2 7-15,-9 0 54 16,-1-3-27-16,-1-8 53 16,1-2-20-16,4-6-47 15,2-7 5-15,7-4-78 16,2 0 9-16,3 0-26 0,7-4-46 16,3-14 18-1,4 4-254-15,6-3-1078 0</inkml:trace>
  <inkml:trace contextRef="#ctx0" brushRef="#br0" timeOffset="148353.26">14939 12759 1071 0,'0'0'313'0,"0"0"-22"0,0 0-69 0,0 0-74 0,0 0-41 16,0 0-55-16,0 0 32 15,-6 8-60-15,6-8 81 16,8 0-65-16,13 0 31 16,6 0-48-16,6 0 32 15,7 0-12-15,11 0-28 16,7 0 4-16,9 0 2 16,4 0-37-16,7 0 45 15,5 0-51-15,1 0 43 16,-1 0-29-16,-2-4 14 0,-6-4-6 15,-9 0 0 1,-5 2-23-16,-5 3 17 0,-5 0 6 16,-4 3-35-16,2 0 49 15,-2 0-32-15,-5 0 30 16,-4 0-12-16,-5 3 0 16,-6-2-3-16,-7 3-9 15,-7 0 2-15,-5-2 1 16,-6 2-10-16,-2 1-7 15,0-2 35-15,0 3-22 16,-8 2 5-16,-11 1-29 16,1-4-243-16,3-5-614 0</inkml:trace>
  <inkml:trace contextRef="#ctx0" brushRef="#br0" timeOffset="149068.03">15171 13239 1152 0,'0'0'273'0,"0"0"-106"0,0 0 38 0,0 0-93 16,-62 132 21-16,42-80-35 15,1 1 37-15,2-6-95 16,3-4 28-16,1-8-67 16,5-7 37-16,0-7-24 15,4-8-14-15,2-6 0 16,2-7-85-16,0 0-181 15,0-11-135-15</inkml:trace>
  <inkml:trace contextRef="#ctx0" brushRef="#br0" timeOffset="149301.46">15144 13265 1187 0,'0'0'251'15,"0"0"-68"-15,0 0-5 16,0 0-45-16,85 112-85 16,-53-59 58-16,-1 0-72 15,-2 3 22-15,-4-6-47 16,-6-3 17-16,-3-11-5 16,-5-7-21-16,-5-9 0 15,-6-3-102-15,0-9-111 16,0-4-381-16</inkml:trace>
  <inkml:trace contextRef="#ctx0" brushRef="#br0" timeOffset="149501.66">15062 13647 844 0,'0'0'897'15,"0"0"-597"-15,0 0-52 16,0 0-49-16,0 0-152 15,0 0-30-15,134-9 14 16,-88 9-62-16,12 0-5 16,-12 0-237-16,-7-2-376 0</inkml:trace>
  <inkml:trace contextRef="#ctx0" brushRef="#br0" timeOffset="149734.17">15575 13325 1303 0,'0'0'403'16,"0"0"-102"-16,0 0-45 15,0 0-176-15,0 0-31 16,0 0-30-16,0 0 35 16,47 128-2-16,-36-82-25 15,-3-2 7-15,0-2-28 16,-2-8-12-16,-2-6 37 15,1-7-64-15,-3-7-8 16,-2-10-148-16,0-4-339 0,0 0-760 16</inkml:trace>
  <inkml:trace contextRef="#ctx0" brushRef="#br0" timeOffset="149897.87">15479 13589 1382 0,'0'0'558'0,"0"0"-214"16,0 0-89-16,0 0-66 16,0 0-147-16,0 0 10 15,118-4-52-15,-80 4 19 16,-3-2-19-16,15-1-19 16,-13-4-190-16,-3-2-506 0</inkml:trace>
  <inkml:trace contextRef="#ctx0" brushRef="#br0" timeOffset="150124.14">15878 13384 838 0,'0'0'367'0,"0"0"-124"16,0 0-4-16,0 0-68 15,4 124-85-15,8-85-21 16,-4-3-53-16,3-2 12 15,-1-1-3-15,-4-10-29 16,3-5 10-16,-3-5-4 16,1-12-113-16,0-1-166 0,-5 0-550 15</inkml:trace>
  <inkml:trace contextRef="#ctx0" brushRef="#br0" timeOffset="150585.96">15859 13404 504 0,'0'0'768'0,"0"0"-495"15,0 0-52-15,0 0-50 0,0 0-143 16,0 0-3-1,126-106-13-15,-95 105 3 0,-5 1 9 16,-3 8 4-16,-7 16 25 16,-10 5-9-16,-6 8 43 15,0-2-64-15,-10 2 42 16,-9-5-64-16,3-9-2 16,5-8 17-16,7-6-12 15,4-9 2-15,0 0 3 16,4 0-18-16,17 0-42 15,6 0 45-15,8-3-68 16,7 3 73-16,5 0 0 16,4 0 1-16,1 0 1 15,-9 11 18-15,-8 4 36 16,-13 1-26-16,-15 8 34 0,-7 3-29 16,-10 0 82-16,-23 6-73 15,-11-1 36-15,-5-6-57 16,0-4 21-16,2-7-25 15,-7-15-18-15,12 0-219 16,11 0-839-16</inkml:trace>
  <inkml:trace contextRef="#ctx0" brushRef="#br0" timeOffset="151365.76">17543 11668 694 0,'0'0'332'0,"0"0"-64"0,0 0-73 0,0 0-2 0,0 0-81 16,0 0 36-16,0 0-12 15,-4 0 36-15,4 0-47 16,8 0 4-16,5 0-13 0,6 0-62 16,3 0 13-16,3 0-66 15,4 0 39 1,2 0-20-16,2-1-35 0,-1-6 34 15,-1-1-38-15,0-4 1 16,-6 2-249-16,-10-2-359 0</inkml:trace>
  <inkml:trace contextRef="#ctx0" brushRef="#br0" timeOffset="151533.74">17560 11456 1393 0,'0'0'376'0,"0"0"-124"15,0 0-13-15,0 0-153 16,0 0-53-16,0 0-7 16,188 4-52-16,-119-14-99 15,-4-8-570-15</inkml:trace>
  <inkml:trace contextRef="#ctx0" brushRef="#br0" timeOffset="152518.94">18245 10698 1162 0,'0'0'344'0,"0"0"-63"0,0 0-101 0,0 0-30 16,0 0-81-16,0 0 9 16,0 0-77-16,25-62 36 15,-10 52-23-15,5 2-13 16,1 1 12-16,2 7 2 15,2 0-30-15,0 0 27 16,-7 17-37-16,-5 7 40 16,-9 4-30-16,-4 2 30 15,0 4-11-15,-15-4-2 0,-5-2 7 16,3-8-14-16,1-3 27 16,5-8-44-16,3-6 47 15,6-3-26-15,2 0 2 16,0 0 25-16,8 0-26 15,9-7 0-15,5 3-1 16,3 4 0-16,4 0-11 16,0 11 18-16,0 9-36 15,-3 8 40-15,-3 3-20 16,-12 6 10-16,-8 0 0 16,-3 0 7-16,-8-3-7 15,-14-4 35-15,-4-6 8 16,-3-8 74-16,0-8-46 0,0-8 95 15,2 0-79 1,2-2 19-16,2-14-75 0,8-2 11 16,5 2-15-16,4 0-14 15,6 2-26-15,0 7-2 16,14-9-25-16,7 5-331 16,-2-1-399-16</inkml:trace>
  <inkml:trace contextRef="#ctx0" brushRef="#br0" timeOffset="153133.72">18818 10662 758 0,'0'0'357'0,"0"0"-50"0,0 0-65 16,0 0-70-16,0 0-5 15,0 0-50-15,0 0 23 16,-58-44-70-16,45 44 38 16,-1 0-86-16,-1 11 42 15,1 8-38-15,1 5 52 16,1 4-18-16,4 10-17 15,4 4 26-15,4 8-41 16,0 6 29-16,0 1-50 16,18-3 43-16,5-4-44 15,7-8-3-15,5-9 10 16,4-8 1-16,-2-11-1 0,-3-10 4 16,-3-4-34-16,-6-8 38 15,-5-18-54-15,-5-4 44 16,-9-7-28-16,-6 3 31 15,0 1-14-15,-21 4 0 16,-13 9 0-16,-8 8 4 16,-2 12 16-16,-4 0-40 15,4 17 37-15,-5 23-55 16,11-6-216-16,13-2-692 0</inkml:trace>
  <inkml:trace contextRef="#ctx0" brushRef="#br0" timeOffset="153433.82">18312 11518 1386 0,'0'0'627'0,"0"0"-297"0,0 0 35 15,0 0-197-15,0 0-68 16,0 0-51-16,0 0 32 16,124 28-30-16,-52-24-41 0,8 1-20 15,1-5-10-15,12 0-25 16,-22 0-295-16,-17 0-448 0</inkml:trace>
  <inkml:trace contextRef="#ctx0" brushRef="#br0" timeOffset="154379.57">18334 12027 124 0,'0'0'280'0,"0"0"-146"0,0 0 237 16,0 0-28-16,0 0-118 0,0 0-4 15,0 0-53-15,-22 19-61 16,22-36 13-16,0-1-42 16,12-2 30-16,3 0-96 15,5 2 29-15,5 2-32 16,4 9-12-16,2 2 12 15,0 5-9-15,-2 5 0 16,-7 18 8-16,-8 7-20 16,-10 2 24-16,-4 1-42 15,0 2 46-15,-18-3-32 16,3-6 32-16,1-7-14 16,7-9-2-16,1-7 0 15,4-3 35-15,2 0-33 0,0 0-4 16,0 0 10-16,0 0-36 15,4 0 25-15,9 0 3 16,5 9-8-16,0 10 8 16,-3 6 3-16,2 3 6 15,-5 2-18-15,-3 0 18 16,-9 0-34-16,0-2 47 16,-2-2-22-16,-20-6 16 15,-2-4 100-15,-5-6 14 16,2-6 16-16,0-4 18 15,2-2-80-15,6-20 21 16,5-4-104-16,5-4 40 16,5 1-20-16,4 2-42 0,0 8 9 15,4 2-73 1,11 5-409-16,1 4-530 0</inkml:trace>
  <inkml:trace contextRef="#ctx0" brushRef="#br0" timeOffset="154665.66">18735 11957 1219 0,'0'0'644'0,"0"0"-357"0,0 0-30 0,0 0-90 15,0 0-121-15,0 0-22 16,125-16-3-16,-94 8-35 16,-4 5 14-16,-4 0-85 15,-10 3-407-15,-6 0-265 0</inkml:trace>
  <inkml:trace contextRef="#ctx0" brushRef="#br0" timeOffset="155129.76">18764 12010 1189 0,'0'0'542'0,"0"0"-399"15,0 0-27-15,0 0-65 16,0 0-10-16,0 0-1 16,5 121-40-16,11-90 0 15,-1-6 25-15,3-4-43 16,-1-5 35-16,2-8-34 16,-3-5 26-16,-3-3-9 15,-3 0 8-15,2-13 3 16,-3 0-22-16,-1 0 27 0,4 4-40 15,-1 6 46 1,3 3-29-16,1 0 14 0,3 3 14 16,2 16-11-16,0 7 1 15,-2 6 8-15,-5 4-12 16,-2 4 23-16,-4 3-21 16,-7-2 93-16,0-3-47 15,0-1 41-15,-20-7-41 16,-2-9 63-16,-7-5-26 15,2-6-32-15,-2-10 3 16,5 0-62-16,1-7-2 16,1-24-8-16,7 6-180 15,5 1-650-15</inkml:trace>
  <inkml:trace contextRef="#ctx0" brushRef="#br0" timeOffset="162671.75">14714 14592 159 0,'0'0'281'0,"0"0"-206"0,0 0-75 16,0 0 33-16,0 0 248 16,0 0 24-16,5 18-140 15,-3-14-9-15,2-4 1 16,-2 0-67-16,3 0 28 16,-5 0-59-16,0 0 45 15,2-4-84-15,-2-2 34 16,0 3-45-16,0 2 59 0,0-1-5 15,0 2-7 1,0 0 11-16,0 0-67 0,0 0 0 16,0 12 21-16,0 11-22 15,-4 16 2-15,-5 6 56 16,-2 8-47-16,-1 6 65 16,2-1 3-16,-2 0-36 15,3-6 25-15,1-6-61 16,1-11 34-16,3-12-17 15,-2-5-14-15,6-10 4 16,0-3 2-16,0-5-8 16,0 0 13-16,0 0 28 15,0 0-47-15,0-3 3 16,0-7 32-16,0-8-72 16,0-5-62-16,0-26-176 0,0 5-362 15,3 4-369-15</inkml:trace>
  <inkml:trace contextRef="#ctx0" brushRef="#br0" timeOffset="163073.9">14756 14610 385 0,'0'0'542'0,"0"0"-263"0,0 0-85 0,0 0 59 0,0 0-94 16,0 0-6-16,0 0-71 16,29-6-22-16,-22 9-26 15,5 14-34-15,1 9 77 16,3 8-58-16,3 8 83 15,1 7-91-15,5 5 64 16,-3 4-51-16,2 0 35 16,-1 0-27-16,-5-10-6 15,0-8 10-15,-7-7-25 16,0-12-22-16,-4-7 44 16,-3-5-51-16,0-5 37 0,-4-3-35 15,0-1 23-15,0 0-14 16,0 0-29-16,-15-10-219 15,-10-3-248-15,1-1-286 0</inkml:trace>
  <inkml:trace contextRef="#ctx0" brushRef="#br0" timeOffset="163255.13">14743 15093 651 0,'0'0'891'16,"0"0"-591"-16,0 0 54 15,0 0-98-15,0 0-57 0,0 0-66 16,0 0-100 0,59-2-18-16,-24-2 9 0,0-4-48 15,15-5-88-15,-12-4-184 16,-5 1-597-16</inkml:trace>
  <inkml:trace contextRef="#ctx0" brushRef="#br0" timeOffset="163654.79">15307 14680 1066 0,'0'0'385'15,"0"0"-146"-15,0 0 17 16,0 0-105-16,0 0-73 16,0 0-22-16,0 0-49 15,0 37 51-15,0-10-20 16,0 9 63-16,2 9-76 15,-2-1 36-15,2 3-61 16,3-1 35-16,0-5-17 16,1-10-12-16,-1-4-7 15,-1-10 25-15,0-8-48 0,2-9 1 16,-4 0-84-16,0-21-203 16,-2-2-270-16</inkml:trace>
  <inkml:trace contextRef="#ctx0" brushRef="#br0" timeOffset="163832.54">15220 14953 1185 0,'0'0'541'16,"0"0"-231"-16,0 0-18 16,0 0-65-16,0 0-168 15,0 0 14-15,0 0-66 16,60 0-13-16,-29 0 18 0,4 0-24 15,6 0-1-15,-7 0-277 16,-7-14-292-16</inkml:trace>
  <inkml:trace contextRef="#ctx0" brushRef="#br0" timeOffset="164120.51">15630 14620 1343 0,'0'0'378'0,"0"0"-101"15,0 0 4-15,0 0-192 0,0 0-55 16,0 0-12-16,0 0-1 16,25 112-18-16,-18-64 39 15,-1 1-22-15,-2-8-2 16,4-2-1-16,-4-9 0 15,-2-7-34-15,3-10 42 16,-3-3-53-16,-2-10 16 16,0-10-107-16,0-15-161 15,0 2-328-15</inkml:trace>
  <inkml:trace contextRef="#ctx0" brushRef="#br0" timeOffset="164637.67">15633 14684 905 0,'0'0'369'0,"0"0"-26"16,0 0-92-16,0 0-33 16,0 0-42-16,0 0-33 15,0 0-36-15,26-66-89 16,-3 52 2-16,8 2 9 15,5-2-35-15,1 6 20 16,3 2-28-16,-1 6 19 16,-8 0-5-16,-12 11 0 15,-9 8 9-15,-10 9-32 0,0 6 46 16,-18 1-59-16,-9 4 61 16,2-11-50-16,0-2 49 15,8-8-24-15,3-8 0 16,3-3 6-16,5-5-6 15,4-2 18-15,0 0-39 16,2 0 23-16,0 0-26 16,8 0-34-16,15 8 6 15,2 0-64-15,4 8 38 16,0 3 7-16,-3 6 9 16,-2 1 56-16,-6 4 11 15,-7 2-33-15,-11-2 44 16,0 2-16-16,-17-1 62 15,-14-4 99-15,-10-5-19 0,-3-4 8 16,1-8 1-16,1-2-88 16,9-8-7-16,4 0-38 15,8-8-6-15,13-23-12 16,8-4-103-16,0 1-627 0</inkml:trace>
  <inkml:trace contextRef="#ctx0" brushRef="#br0" timeOffset="164920.72">16052 14508 1242 0,'0'0'481'0,"0"0"-256"0,0 0-52 0,0 0-43 15,135 50-44-15,-101-4-77 16,-7 14 7-16,-5 13 11 16,-11 11-20-16,-9 6 11 15,-2 2-31-15,-9-6 30 16,-13-12-14-16,-4-16-3 16,-8-17-6-16,8-17-236 15,5-19-687-15</inkml:trace>
  <inkml:trace contextRef="#ctx0" brushRef="#br0" timeOffset="165567.68">14574 14522 544 0,'0'0'663'0,"0"0"-338"0,0 0-152 0,0 0 13 15,0 0-67-15,-132 56-33 16,106-30-8-16,3 15-38 0,6 17 38 16,11 29-77-1,6 6 34-15,4 9-12 0,29-4-43 16,44 1 20-16,0-19-106 15,0-22-382-15</inkml:trace>
  <inkml:trace contextRef="#ctx0" brushRef="#br0" timeOffset="167067.75">16440 14390 162 0,'0'0'228'0,"0"0"5"0,0 0 17 0,0 0-59 16,0 0-83-16,0 0 17 15,0 0-15-15,-8 19 5 16,8-19 35-16,0 0-58 16,0 0 1-16,0 0-85 15,0 0 21-15,0 0-28 16,0 0 23-16,0-5-15 16,0-2-8-16,-2-2 14 15,0-2 0-15,2 1-25 16,0-2 39-16,0 2-36 0,0-2 23 15,0 2-32 1,0 3 32-16,0-4-12 0,0 3 32 16,4 0-30-16,6 3-4 15,-1 0 21-15,-1 1-46 16,6-1 40-16,1 5-40 16,4 0 27-16,0 0-4 15,1 0 1-15,5 14-1 16,0 3 0-16,0 1 19 15,-4 0-43-15,0 0 45 16,-9 1-56-16,0-3 55 16,-5-1-38-16,-7 0 36 0,0 1-13 15,0 2 9 1,-2-1-14-16,-15 2 7 0,0 3 12 16,-3-5-33-16,-5 6 45 15,-2 0-8-15,4-2-8 16,-4-1 44-16,6-3-28 15,1 0 10-15,5-3-8 16,4-2-23-16,1 3 6 16,6-3-8-16,4-1 26 15,0 5-12-15,0-2-11 16,14 0-1-16,12-2 58 16,7-2-22-16,12-2-26 15,5-1-3-15,7-4 3 16,26-3-40-16,-15 0-214 15,-12-3-355-15</inkml:trace>
  <inkml:trace contextRef="#ctx0" brushRef="#br0" timeOffset="167500.1">14079 15758 10 0,'0'0'18'0,"0"0"19"0,0 0-37 0</inkml:trace>
  <inkml:trace contextRef="#ctx0" brushRef="#br0" timeOffset="168698.32">14210 15583 333 0,'0'0'169'16,"0"0"58"-16,0 0 70 15,0 0-96-15,0 0-53 16,0 0 63-16,0 0-46 15,0 28-21-15,0-28-66 16,0 0 60-16,0 0-53 0,0 0 7 16,5 0-45-1,6 0 11-15,2 0-15 0,8 0-41 16,0 0 1-16,4 0 19 16,4 0-31-16,6 4 33 15,2-4-38-15,5 0 28 16,0 0 2-16,1 0-3 15,-1 0-12-15,-1 0 8 16,-4 0 12-16,-1 0-42 16,-1 0 45-16,-1 0-37 15,1 0 31-15,-2 0-36 16,4 0 36-16,-4 4-18 16,1-4 6-16,-1 0 7 15,-2 0-26-15,2 0 38 16,-4 0-50-16,3 0 42 0,-3 0-40 15,0 0 40-15,0 0-18 16,0 0 2-16,-2 0 4 16,2 0-5-16,-5 0 16 15,2 0-35-15,-1 0 35 16,0 0-51-16,-3 0 52 16,3 0-36-16,1 1 38 15,1-1-19-15,-1 3 0 16,-1-3 12-16,2 0-24 15,-4 2 35-15,-2 0-49 16,2 4 41-16,-3-1-44 16,0 2 45-16,4-1-29 0,7-6 26 15,5 0-13-15,7 0 7 16,1 0 14-16,3 0-42 16,-3-9 44-16,1 4-55 15,-3 1 47-15,-4 4-30 16,-4 0 27-16,-6 0-12 15,1 0 1-15,-2 0-1 16,2 0 6-16,-2 0 13 16,2 0-38-16,0 0 40 15,0 0-39-15,5 0 36 16,3 0 5-16,4 0-21 16,1 0 23-16,3-6-8 15,-1-1-10-15,-4 2-11 0,-1 5 29 16,-8-4-34-16,-5 4 40 15,-4 0-46-15,1 0 36 16,-3 0-13-16,2 0 1 16,3 0 9-16,-1 4 23 15,1 0-35-15,-2-3 44 16,-4 4-43-16,-1-1 32 16,-3 0-20-16,-3-4-16 15,-3 0 8-15,-1 4 14 16,-3-4 7-16,0 0-20 15,-5 0 55-15,2 0-60 16,-2 0 40-16,0 0-22 16,2 0-2-16,-2 0-11 0,0 0-2 15,0 0 5 1,0 0-15-16,0 0 9 0,0 0 12 16,0 0-42-16,0 0-1 15,0 0 14-15,0 0-176 16,0-10-135-16,-9-2-430 15,0-5-984-15</inkml:trace>
  <inkml:trace contextRef="#ctx0" brushRef="#br0" timeOffset="172761.76">15479 16194 631 0,'0'0'357'0,"0"0"-36"0,0 0-41 0,0 0 15 15,0 0-115-15,0 0 19 16,0 0-51-16,-4-84 7 16,4 72-72-16,0 1-11 15,0 11 25-15,0 0-78 16,-5 0-19-16,-4 23 36 16,-6 12-12-16,-4 11-23 0,-3 7 22 15,-2 5-16 1,1-4 14-16,3-1 2 0,5-7-17 15,3-16-12-15,6-7 24 16,4-6-44-16,2-13 23 16,0-4-64-16,0 0-151 15,22-21-69-15,-1-6-328 16,0-4-499-16</inkml:trace>
  <inkml:trace contextRef="#ctx0" brushRef="#br0" timeOffset="172984.58">15481 16120 1054 0,'0'0'338'16,"0"0"-59"-16,0 0-64 15,0 0 21-15,0 0-166 0,0 0-9 16,0 0-15 0,52 54 44-16,-33-2-10 0,4 3 27 15,1-2-23-15,1 1-66 16,0-6 10-16,-6-7-10 15,-1-5-24-15,-7-14 30 16,-2 0-48-16,-2-13-28 16,-7 0-168-16,0-5-301 15,-9-4-477-15</inkml:trace>
  <inkml:trace contextRef="#ctx0" brushRef="#br0" timeOffset="173158.73">15408 16467 1046 0,'0'0'713'0,"0"0"-377"16,0 0-121-16,0 0-6 15,0 0-142-15,0 0-15 16,0 0-41-16,138 20-11 16,-80-18-6-16,-9-2-312 15,-7 0-428-15</inkml:trace>
  <inkml:trace contextRef="#ctx0" brushRef="#br0" timeOffset="173427.33">15894 16092 1232 0,'0'0'325'0,"0"0"-117"16,0 0-60-16,0 0-70 15,0 0-67-15,0 0 29 16,0 0-21-16,21 122 66 16,-16-74-23-16,-2-3 40 15,-1-1-44-15,-2-3-34 16,2-4 2-16,-2-7-15 16,0-8-22-16,0-4-35 15,0-14-146-15,0-4-295 0,2 0-591 16</inkml:trace>
  <inkml:trace contextRef="#ctx0" brushRef="#br0" timeOffset="173978.8">15884 16204 978 0,'0'0'391'0,"0"0"-121"16,0 0-62-16,0 0-100 0,0 0-41 15,0 0-66 1,0 0 6-16,154-112 18 0,-107 104-49 16,-5 8 45-16,-3 0-22 15,-11 12 1-15,-12 16 0 16,-10 8 12-16,-6 4-3 15,-4 4-16-15,-18-4 29 16,-2 1-24-16,-1-13 21 16,5-6-35-16,7-14 32 15,1-4-2-15,8-4 5 16,2 0-12-16,2 0 9 16,0-9-4-16,0 1-24 15,16 7 20-15,5-3-29 16,6 4 31-16,4 0-20 15,5 5 15-15,0 12-5 0,4 5 1 16,-2 0 12 0,-1 6-26-16,-3 2 26 0,-10 1 12 15,-12 6-16-15,-12 4 39 16,0-10-1-16,-25-1 54 16,-6-6 10-16,-6-3-4 15,-2-11 23-15,-1-10-27 16,0 0-4-16,0 0-98 15,4-15 35-15,5-1-19 16,6 6-34-16,17-4-8 16,8 6-253-16,0 2-755 0</inkml:trace>
  <inkml:trace contextRef="#ctx0" brushRef="#br0" timeOffset="174643.99">17566 15761 1023 0,'0'0'352'0,"0"0"-19"0,0 0-82 16,0 0-4-16,0 0-139 15,0 0 6-15,0 0-29 16,-52 9 34-16,52-9-18 16,0 0-31-16,0 0 12 15,6 5-81-15,19-1 10 16,6 1 19-16,5 4-50 15,2-5 40-15,0 1-23 0,0 0 9 16,-3-5-6 0,-6 0 0-16,-4 0-91 0,-10 0-21 15,-1 0-140-15,-7 0-69 16,-5 0-271-16</inkml:trace>
  <inkml:trace contextRef="#ctx0" brushRef="#br0" timeOffset="174966.25">17529 15561 1152 0,'0'0'481'0,"0"0"-149"15,0 0-17-15,0 0-11 16,0 0-138-16,0 0-42 16,0 0-44-16,-26-23-60 15,33 23 2-15,15 0-1 16,12 0-31-16,8 0 40 15,9-4-54-15,5-4 24 16,24-2-69-16,-14-4-303 16,-5 6-756-16</inkml:trace>
  <inkml:trace contextRef="#ctx0" brushRef="#br0" timeOffset="175809.43">18299 15570 935 0,'0'0'363'0,"0"0"-42"0,0 0 49 0,0 0-87 0,0 0 27 16,0 0-109-16,0 0-25 0,-38 9-105 15,38-9 27-15,4 0-44 16,23 0-40-16,20 0 17 16,15 0-17-16,21-4-28 15,10-10 59-15,5 0-70 16,0 1 43-16,-9 3-36 16,-8 6 19-16,-14 4-1 15,-14 0 0-15,-9 0 18 16,-9 14-37-16,-9-5 38 15,-4 5-62-15,-8-9 67 16,-3 3-48-16,-5-3 48 16,-4-5-24-16,1 0 9 15,-3 0 0-15,0 0 9 0,0 0-2 16,0 0-32-16,0 0 32 16,0 0-52-16,-13 0-25 15,-14 0-189-15,4 0-541 16,6 0-1110-16</inkml:trace>
  <inkml:trace contextRef="#ctx0" brushRef="#br0" timeOffset="176874.94">18486 15994 751 0,'0'0'276'0,"0"0"-66"0,0 0 5 0,0 0-89 0,0 0 21 16,0 0-84-16,0 0 26 16,-23 0-46-16,23 0 27 15,0 0-6-15,0 0-11 16,0 0 12-16,0-8-63 15,3 0-2-15,10 1 28 16,5-1-49-16,6 0 34 16,1 7-26-16,4 1 18 15,0 0-5-15,0 1 0 0,-4 17 11 16,-8 3-24 0,-5 2 34-16,-8 4-46 0,-4 4 44 15,-4-4-35-15,-16-1 32 16,-5-4-29-16,0-7 26 15,6-3-10-15,0-7 10 16,7-5 0-16,0 0-26 16,5 0 34-16,5 0-38 15,0-3 28-15,2-2-22 16,0 3 3-16,0 2 0 16,13 0-23-16,5 0-10 15,5 2 40-15,-2 10-23 16,6 6 13-16,0 4 3 15,0 1-12-15,-2-2 30 16,-6 7-20-16,-5-1 8 0,-10 1 2 16,-4 2 25-16,-4-4-24 15,-21 1 56-15,-8-1-30 16,-5-7 67-16,-3-5-38 16,4-6 60-16,-1-8-34 15,5 0 35-15,4-8-36 16,4-10-20-16,2-9-4 15,11 4-56-15,1 5-2 16,8-1 30-16,3 7-53 16,0 4 24-16,0 7-41 15,11-7-213-15,7 8-135 16,2-5-229-16</inkml:trace>
  <inkml:trace contextRef="#ctx0" brushRef="#br0" timeOffset="177242.9">18874 15998 1395 0,'0'0'317'0,"0"0"-17"0,0 0-94 0,0 0-65 15,0 0-118-15,0 0 20 16,0 0-19-16,113-27-23 15,-88 27 10-15,-1 0 5 16,-3 9-32-16,-8-3 1 16,-2 2-16-16,-4-2-182 15,-5-3-78-15,-2-3-317 0</inkml:trace>
  <inkml:trace contextRef="#ctx0" brushRef="#br0" timeOffset="177595.54">18939 16013 892 0,'0'0'317'15,"0"0"-165"-15,0 0 58 16,0 0-105-16,0 0 0 16,-5 120-68-16,10-93 49 15,10-1-21-15,1-4-39 16,4-4 13-16,0-7-37 15,2-4 11-15,3 1 11 16,2-2-41-16,0-2 34 16,2 4-26-16,-4 3 16 0,0 1-7 15,-2 6 0-15,-8 0 10 16,-6 4-20-16,-9 2 20 16,0 2-24-16,-14 0 37 15,-12-3-23-15,-6 0 1 16,-1-11 46-16,0-6-21 15,-1-6-14-15,3 0-12 16,0-10-71-16,6-9-198 16,8-7-1010-16</inkml:trace>
  <inkml:trace contextRef="#ctx0" brushRef="#br0" timeOffset="193525.48">18407 14668 553 0,'0'0'376'0,"0"0"-171"0,0 0-21 0,0 0-52 16,0 0 19-16,0 0-36 16,0 0 8-16,6 0 19 15,-6 0-56-15,0 0 36 0,0 0-57 16,0 0 43-16,0 0-96 15,0 0-10-15,0 4 14 16,4 10-16-16,0 8 27 16,1 9-27-16,-1 6 40 15,0 8-39-15,1 4 55 16,0 4-45-16,1 0 17 16,3-2-27-16,-2-7 45 15,-3-8-12-15,1-2 5 16,-3-10 13-16,0-3-51 15,-2-3 4-15,0-9 22 16,0-1-30-16,0-3 24 0,0-5-37 16,0 0 32-16,0 0-3 15,0 0-13-15,0-5-13 16,0-12-175-16,0-1-504 0</inkml:trace>
  <inkml:trace contextRef="#ctx0" brushRef="#br0" timeOffset="193941.63">18600 14770 52 0,'0'0'1030'0,"0"0"-687"0,0 0-112 0,0 0-7 15,0 0-91-15,0 0 1 16,0 0-38-16,15-16-37 16,-13 16-16-16,2 12-33 15,0 5 46-15,-2 7-55 16,0 2 72-16,-2 2-65 16,0 2 42-16,0-3-49 15,0 0 51-15,0-5-18 16,0-7-27-16,0-3 14 15,2-3-9-15,7-4-7 16,4-5 20-16,3 0-19 0,2 0 6 16,1 0-14-1,4 0 11-15,-3 0-9 0,0 0 2 16,0 0 11-16,-2 0-26 16,0 0-27-16,-2 0 13 15,-1 0-149-15,-3 0-37 16,-8 0-105-16,-2 0-53 15,-2 0-627-15</inkml:trace>
  <inkml:trace contextRef="#ctx0" brushRef="#br0" timeOffset="194249.22">18789 14730 388 0,'0'0'910'16,"0"0"-628"-16,0 0-87 16,0 0-76-16,0 0-60 15,0 0-45-15,0 0 72 16,-2 86-62-16,4-44 42 16,5 4-47-16,-3 3 49 15,5 1-34-15,-2-6 25 16,2-8 7-16,1-10-65 15,0-6 14-15,-1-4 4 16,-1-10-19-16,0-2 20 16,-4 0-37-16,0-4 17 0,1 0-16 15,-1-4-269 1,0-6-448-16</inkml:trace>
  <inkml:trace contextRef="#ctx0" brushRef="#br0" timeOffset="194624.39">18990 14730 899 0,'0'0'544'15,"0"0"-263"-15,0 0-135 16,0 0-36-16,0 0-85 15,0 0 66-15,0 0-55 0,0 89 22 16,0-62-34-16,0-1 33 16,0 1 2-16,2-3-44 15,5-2 25-15,-1-5-32 16,3 0 27-16,5-5-21 16,-1 0 0-16,3 0-6 15,1-2 16-15,3-2-15 16,3 2-9-16,-4-4 7 15,2 0 9-15,-5 0-32 16,-1-1 34-16,-1-5-51 16,-1 0 11-16,-5-9-92 15,2-5-185-15,-6-9-214 0</inkml:trace>
  <inkml:trace contextRef="#ctx0" brushRef="#br0" timeOffset="194807.84">19194 14732 1048 0,'0'0'290'15,"0"0"23"-15,0 105-105 16,0-47-21-16,0 4-82 16,0 6-18-16,0-6-37 15,3-2-50-15,15-3-96 16,0-17-187-16,1-17-1034 0</inkml:trace>
  <inkml:trace contextRef="#ctx0" brushRef="#br0" timeOffset="211309.88">21611 4511 375 0,'0'0'633'0,"0"0"-391"0,0 0-32 16,0 0-52-16,0 0-48 15,-2 10-42-15,2-7-57 16,0-2-11-16,0 3 22 16,0 5-41-16,0 3 40 15,0 5-13-15,0 8 17 16,0 3 57-16,0 6-22 15,-4 4-15-15,-4 0-2 16,2 0-43-16,2-6 10 0,-1-1 11 16,1-7-17-16,2-7 6 15,0-5-20-15,2-1 25 16,0-6-12-16,0-1 1 16,0-1-4-16,0-3-31 15,0 0-126-15,0-11-10 16,-3-8-149-16,3-3-967 0</inkml:trace>
  <inkml:trace contextRef="#ctx0" brushRef="#br0" timeOffset="211583.72">21589 4525 1000 0,'0'0'201'15,"0"0"-40"-15,0 0-54 16,0 0-15-16,0 0-60 16,0 0 20-16,0 0-29 15,114 115 1-15,-94-71 6 16,-3 6-21-16,-3-2 26 16,-1 1-28-16,-2-9 26 15,-1-7-20-15,-2-7-18 16,-1-7 17-16,-1-7-9 15,-1-6-3-15,-2-6-59 0,-3 0-109 16,0-5-179-16</inkml:trace>
  <inkml:trace contextRef="#ctx0" brushRef="#br0" timeOffset="211764.16">21593 4855 189 0,'0'0'997'16,"0"0"-769"-16,0 0-87 16,0 0-41-16,0 0-44 15,0 0-55-15,0 0-1 16,110 13-22-16,-71-25-209 16,-5-2-887-16</inkml:trace>
  <inkml:trace contextRef="#ctx0" brushRef="#br0" timeOffset="212041.05">21999 4578 960 0,'0'0'256'16,"0"0"-110"-16,0 0-21 15,0 0-22-15,0 0-31 16,0 0-46-16,80 127 9 0,-66-92-34 16,-1 0 7-1,1-3 17-15,-6-6-41 0,1-4 35 16,-5-9-19-16,2-2 1 16,-2-6-1-16,-4-5-26 15,0 0-144-15,0 0-142 0</inkml:trace>
  <inkml:trace contextRef="#ctx0" brushRef="#br0" timeOffset="212221.87">21985 4807 614 0,'0'0'817'0,"0"0"-556"15,0 0-11-15,0 0-101 0,0 0-63 16,0 0-44-16,0 0-42 15,106 14 0-15,-66-14-9 16,9-11-62-16,-9-7-264 16,-7-2-418-16</inkml:trace>
  <inkml:trace contextRef="#ctx0" brushRef="#br0" timeOffset="212491.31">22363 4575 1134 0,'0'0'396'0,"0"0"-219"16,0 0-25-16,0 0-70 0,0 0 6 16,0 0-31-16,42 135-11 15,-34-96 4-15,0-4-32 16,0-3 2-16,-1-3-2 15,-1-9-10-15,2-8 8 16,-2-3-32-16,-1-6 1 16,-1-3-80-16,0-12-94 15,-4-7-207-15</inkml:trace>
  <inkml:trace contextRef="#ctx0" brushRef="#br0" timeOffset="213006.92">22369 4628 1018 0,'0'0'268'15,"0"0"-40"-15,0 0-89 16,0 0-16-16,0 0-97 15,0 0 5-15,0 0-24 16,141-53 3-16,-113 53-4 16,-1 0 6-16,-2 7-24 15,-5 7 24-15,-7 0-24 0,-7 4 36 16,-6 0-36-16,0 2 24 16,-4 2 10-16,-11-2-6 15,-1-2-15-15,5-6 6 16,3-4 8-16,2-4-30 15,6-4-9-15,0 0 23 16,0 0-35-16,6 0 35 16,6 0-16-16,5 0 17 15,2 0 0-15,1 0 10 16,3 6-21-16,-4 4 16 16,-3 2-28-16,-3 5 19 15,-5 0-4-15,-8 5 14 16,0 0-6-16,-12 6 18 0,-15 1 40 15,-6-1 38-15,-1 0-28 16,1-9 12-16,8-4-79 16,8-13-2-16,8-12-15 15,6-18-233-15,3-7-1102 0</inkml:trace>
  <inkml:trace contextRef="#ctx0" brushRef="#br0" timeOffset="213243.74">22743 4453 666 0,'0'0'874'0,"0"0"-706"0,0 0 0 15,0 0-35-15,127 72-66 16,-100-30-18-16,-7 11-48 15,-1 7 13-15,-11 2 10 16,-3 5-40-16,-5-4 32 16,0 0-22-16,-23-1 6 15,-2-16-175-15,0-14-417 0</inkml:trace>
  <inkml:trace contextRef="#ctx0" brushRef="#br0" timeOffset="213757.42">21397 4368 492 0,'0'0'599'0,"0"0"-318"0,0 0-40 0,-87 156-47 16,76-94-50-16,11 11-102 16,0 6-4-16,63 28-38 15,-3-22 0-15,2-20-351 0</inkml:trace>
  <inkml:trace contextRef="#ctx0" brushRef="#br0" timeOffset="214589.66">22922 4146 910 0,'0'0'371'0,"0"0"-144"0,0 0-2 0,0 0-76 0,0 0-44 15,0 0-49-15,0 0-3 16,54-73-24-16,-34 64-28 16,4 4 3-16,0 3 12 15,1 2-32-15,0 0 26 16,2 0-24-16,-4 11 27 15,-2 5-14-15,-3 5 1 16,-9 1 0-16,-7 1 6 16,-2 4 7-16,-2 5-23 15,-19 0 27-15,0 2 22 16,-2 0-30-16,3-4 63 0,5-4-26 16,3-3 21-16,8-6-4 15,4-2-33-15,0-5 9 16,0-3-39-16,11-1 24 15,29-6-10-15,-2 0-28 16,-5 0-440-16</inkml:trace>
  <inkml:trace contextRef="#ctx0" brushRef="#br0" timeOffset="-214242.14">23653 4610 439 0,'0'0'98'0,"0"0"677"0,0 0-454 0,0 0-27 15,0 0-80-15,0 0-2 0,0 0-112 16,-2 6-16-16,2-6-44 15,0 8-40-15,0 2 0 16,0 8 0-16,0 6 9 16,0 6 9-16,0 2 15 15,0 5-23-15,0-3 39 16,12-2-40-16,3-5 15 16,1 0 7-16,3-8-30 15,4-3 6-15,-1-1 13 16,2-7-6-16,-2-4 5 15,1-2-37-15,-3-2 39 16,-2 0-42-16,-2 0 18 16,-3-10-146-16,-9-21-135 15,-4 5-307-15,0 2-726 0</inkml:trace>
  <inkml:trace contextRef="#ctx0" brushRef="#br0" timeOffset="-214064.41">23694 4780 1028 0,'0'0'572'15,"0"0"-279"-15,0 0-61 16,0 0-78-16,0 0-122 16,0 0-27-16,0 0 14 15,131 0-38-15,-102 0-131 16,-10-10-145-16,-5-4-323 0</inkml:trace>
  <inkml:trace contextRef="#ctx0" brushRef="#br0" timeOffset="-213874.68">23731 4613 1166 0,'0'0'377'0,"0"0"-151"15,0 0-99-15,0 0-54 16,0 0-73-16,142-17 0 16,-84 7-131-16,-8-1-226 15,-10 3-758-15</inkml:trace>
  <inkml:trace contextRef="#ctx0" brushRef="#br0" timeOffset="-213574.07">24083 4516 675 0,'0'0'411'16,"0"0"-135"-16,0 0-86 16,0 0-37-16,0 0-99 15,0 0 41-15,0 0-27 16,-29 124-39-16,36-90 0 16,8 4-23-16,4 4-12 15,-4-1 24-15,1-3-31 16,-5-4 26-16,-5-5-13 15,-6-4 2-15,0-7 8 16,0-7 42-16,-2-2 28 0,-13-7 87 16,-1-2-64-16,-1 0 36 15,-2-2-107-15,4-15 1 16,3 2-20-16,4-5-26 16,4-10-133-16,1 3-429 15,3 8-1033-15</inkml:trace>
  <inkml:trace contextRef="#ctx0" brushRef="#br0" timeOffset="-213243.18">24710 4608 734 0,'0'0'536'0,"0"0"-29"15,0 0-309-15,0 0 90 16,0 0-76-16,0 0-136 16,0 0-33-16,-90-15-37 15,82 40 41-15,4 9-45 16,4 6 51-16,0 6-45 15,0 3 38-15,15-5-34 0,5-4 4 16,7-8-16-16,2-5-19 16,0-15-99-16,4-12-234 15,-6-3-200-15,-5-15-697 16</inkml:trace>
  <inkml:trace contextRef="#ctx0" brushRef="#br0" timeOffset="-212925.67">24805 4720 889 0,'0'0'325'0,"0"0"-142"15,0 0 22-15,0 0-70 16,0 0-44-16,5 116-68 16,13-84 26-16,5-1-40 15,2-3-2-15,2-8 6 0,2-5-6 16,-2-8-5-16,-2-7 4 15,-3 0-12-15,-4-7 12 16,-4-13-24-16,-4-6 37 16,-5-6-19-16,-5-3 0 15,0-2 121-15,-7 0 1 16,-10 2 37-16,-6 7-44 16,-3 10-67-16,-1 8-41 15,0 10 16-15,2 0-46 16,6 10-33-16,5 6-253 0,7-4-384 15</inkml:trace>
  <inkml:trace contextRef="#ctx0" brushRef="#br0" timeOffset="-212386.97">25162 4671 320 0,'0'0'122'0,"0"0"-88"0,0 0 47 0,0 0 52 16,-39 109-73-16,39-94-35 15,0-8-25-15,0-2 7 16,0-5-6-16,0 0 50 16,2-2-50-16,2-11 30 15,-2-1-1-15,-2 0 71 16,2-1-30-16,-2-2 2 16,0 2-14-16,0-2 15 15,0-1 0-15,0 0-8 16,0 0 68-16,0 6-29 15,0 2 31-15,0 6-3 16,0 2 15-16,0 2-20 16,0 0-51-16,0 0-33 15,0 6-37-15,2 12 14 0,3 4-9 16,-1 5-6-16,0 4 9 16,2 3-8-16,-2 1-7 15,0-2 11-15,-2-1-1 16,-2-6-1-16,0-4-18 15,0-5 19-15,0-6-35 16,0-6 12-16,0-5-32 16,0-10-83-16,-4-14-150 15,-4-2-433-15</inkml:trace>
  <inkml:trace contextRef="#ctx0" brushRef="#br0" timeOffset="-211993.82">25140 4622 469 0,'0'0'735'0,"0"0"-418"0,0 0-129 0,0 0-137 16,0 0 18-16,0 0-44 16,0 0-15-16,60 118 0 15,-44-94 1-15,-1-8-22 16,1-4-30-16,-1-8 24 15,-1-4-36-15,1 0 5 16,-3-18-67-16,1-4 20 16,-4-2 27-16,0-2 17 0,0 2 50 15,-5 4 1 1,1 6 115-16,-5 6 37 0,2 8-7 16,-2 0-103-16,2 16 62 15,0 12 3-15,0 8-35 16,3 5 8-16,0-2-37 15,1-1-15-15,3-5-12 16,3-5-15-16,1-11-1 16,7-3-68-16,13-14-151 15,-4-17 64-15,-2-7-483 0</inkml:trace>
  <inkml:trace contextRef="#ctx0" brushRef="#br0" timeOffset="-211741.92">25572 4666 449 0,'0'0'704'16,"0"0"-383"-16,0 0-26 16,0 0-101-16,-11 136-44 15,22-97-88-15,9-3 17 16,3-2-61-16,6-6 22 16,4-2-15-16,3-10-25 15,4-9-10-15,0-7-17 16,-4 0-23-16,-5-26-80 15,-6-6 37-15,-10-7-13 16,-7-6 91-16,-8-1 6 16,-4 2 9-16,-25 5 5 15,-40 4 2-15,7 12-14 16,-3 9-262-16</inkml:trace>
  <inkml:trace contextRef="#ctx0" brushRef="#br0" timeOffset="-210579.37">26388 4720 385 0,'0'0'133'0,"0"0"540"0,0 0-377 0,0 0-97 16,0 0-85-16,0 0 25 16,0 0-95-16,29-64 0 15,-23 46-43-15,4 2 33 16,-6 4-15-16,1 2 21 16,-1 2 41-16,-2 2-41 15,0 2 16-15,-2 2-46 16,2-3 46-16,2 4-56 15,-2-3 9-15,0 1 4 0,-2 3-7 16,0 0-6-16,2 0-2 16,0 0 1-16,5 5 2 15,-1 10-9-15,4 6 22 16,-2 7 11-16,1 7-25 16,2 6 35-16,-4 5-24 15,2 1 2-15,-3-2 26 16,-1 0-24-16,0-8 4 15,-3-2-6-15,0-7 31 16,0-8-44-16,-2-4 33 16,3-8-26-16,-3-4 22 15,0-4-19-15,0 0 5 16,0 0 21-16,0-6-36 16,0-32-33-16,0 4-251 15,0-1-394-15</inkml:trace>
  <inkml:trace contextRef="#ctx0" brushRef="#br0" timeOffset="-210209.28">26689 4566 626 0,'0'0'27'0,"0"0"729"0,0 0-423 16,0 0-145-16,0 0-42 15,0 0-96-15,0 0 28 16,0 93-44-16,0-66 37 16,0 4-6-16,0-2-28 0,0-3-8 15,0-2-21 1,0-6 6-16,0-1 4 0,4-7-5 16,6-5-12-16,1-2 60 15,5-2-22-15,1-1-4 16,6 0-3-16,-1 0-32 15,4-4 0-15,-1-4 18 16,2 3-44-16,-3 0 23 16,-1 3-6-16,-4 2-44 15,0-2 38-15,-4 2-24 16,-4-3-32-16,-2-4-67 16,-5-2-89-16,-4-21-87 0,0 5-275 15,0-1-606-15</inkml:trace>
  <inkml:trace contextRef="#ctx0" brushRef="#br0" timeOffset="-209969.41">26979 4567 694 0,'0'0'510'15,"0"0"-265"-15,0 0 17 16,0 0-94-16,0 0-48 16,0 0-53-16,0 0-46 15,-2 26 2-15,2-1-6 16,0 5 34-16,0 8-41 15,4 5 36-15,3 3-44 16,-3 0 38-16,0-4-20 0,-1-5 16 16,0-7-16-1,-1-7-19-15,2-7-2 0,-2-9 14 16,3-2-33-16,-1-5 5 16,-2-16-140-16,0-2-381 0</inkml:trace>
  <inkml:trace contextRef="#ctx0" brushRef="#br0" timeOffset="-209547.58">27302 4550 392 0,'0'0'131'0,"0"0"621"0,0 0-466 16,0 0-81-16,0 0-15 16,0 0-46-16,0 0-67 15,-49 106 48-15,35-86-64 16,4 2 1-16,-1-3-42 16,3 0 37-16,6-3-27 15,2-4-19-15,0-4 17 16,0-2-28-16,16 0 60 15,7-2-59-15,6 0 29 16,-1 0-18-16,4-2 3 16,-1 2-14-16,-5 1 6 15,1-2-4-15,-4 1 3 0,-1 1-12 16,-2 0 12-16,0-1-31 16,-2-1 6-16,-1 0-35 15,-3-3-68-15,-3 0-28 16,-7-6-110-16,-1-10-213 15,-3-1-428-15</inkml:trace>
  <inkml:trace contextRef="#ctx0" brushRef="#br0" timeOffset="-209295.74">27525 4489 472 0,'0'0'283'0,"0"0"302"0,0 0-306 16,-9 111-25-16,9-65-71 16,0 8-38-16,0 2-39 15,0 4-73-15,0 1 25 16,0-6-57-16,0-4 14 16,0-9-3-16,3-10-24 15,8-14-43-15,-5-10-454 16,1-8-1039-16</inkml:trace>
  <inkml:trace contextRef="#ctx0" brushRef="#br0" timeOffset="-208213.62">21765 5755 421 0,'0'0'37'0,"0"0"504"0,0 0-189 0,0 0-96 0,0 0-49 16,0 0-36-16,0 0-30 16,0-14-82-16,0 11 28 15,0 3-81-15,0 0-6 16,0 0-1-16,0 3-7 16,0 14 7-16,0 7 1 15,0 11 25-15,0 7-23 16,0 4 11-16,0 4 11 15,-4 1-14-15,-3-4-1 0,0-3-9 16,2-8 12 0,3-7-5-16,2-13 1 0,0-6-2 15,0-7-12-15,0-3-64 16,0-5 26-16,0-33-230 16,0 3-209-16,0-3-579 0</inkml:trace>
  <inkml:trace contextRef="#ctx0" brushRef="#br0" timeOffset="-207953.07">21794 5738 491 0,'0'0'677'16,"0"0"-325"-16,0 0-158 15,0 0-20-15,0 0-130 0,0 0 4 16,0 0-36-16,94 78 28 15,-65-40-26-15,2 8 0 16,-2 1 7-16,-5 3-11 16,-4-4-20-16,-6-3 33 15,-6-7-40-15,-3-8 34 16,-5-7-34-16,0-8 14 16,0-6-16-16,-7-7-59 15,-8-7-159-15,-1-9-362 0</inkml:trace>
  <inkml:trace contextRef="#ctx0" brushRef="#br0" timeOffset="-207783.1">21812 6039 565 0,'0'0'860'0,"0"0"-511"15,0 0-133-15,0 0-24 16,0 0-49-16,0 0-55 15,0 0-27-15,144 33-61 16,-94-33-92-16,-10-12-488 0</inkml:trace>
  <inkml:trace contextRef="#ctx0" brushRef="#br0" timeOffset="-207448.67">22255 5789 449 0,'0'0'727'16,"0"0"-356"-16,0 0-56 15,0 0-19-15,0 0-74 16,0 0-99-16,0 0-123 15,7 24 31-15,4 2-31 16,2 9 55-16,1 7-55 0,-1 3 28 16,-2 0-27-16,1-3 11 15,-4-4 2-15,-1-8-14 16,-3-8-11-16,2-8-155 16,-6-14-99-16,0 0-281 15,-6-16-436-15</inkml:trace>
  <inkml:trace contextRef="#ctx0" brushRef="#br0" timeOffset="-207280.06">22191 6004 603 0,'0'0'952'16,"0"0"-478"-16,0 0-243 15,0 0-4-15,0 0-148 16,0 0-20-16,0 0-39 0,133 17-40 15,-90-21 3-15,5-14-156 16,-7 2-164-16,-14 0-264 0</inkml:trace>
  <inkml:trace contextRef="#ctx0" brushRef="#br0" timeOffset="-207032.24">22561 5773 561 0,'0'0'654'16,"0"0"-285"-16,0 0-111 16,0 0-126-16,0 0-47 15,0 0-25-15,0 0 11 0,31 113-9 16,-22-76-34-16,2 3 2 16,-2-4-17-16,3-6 3 15,-4-6 2-15,1-10-28 16,-3-3 10-16,2-10-34 15,-8-5-102-15,0-16-140 16,0-1-447-16</inkml:trace>
  <inkml:trace contextRef="#ctx0" brushRef="#br0" timeOffset="-206380.4">22635 5755 157 0,'0'0'240'0,"0"0"-152"16,0 0 607-16,0 0-390 15,0 0-48-15,0 0-43 16,0 0 3-16,-10-22-103 16,14 10-18-16,12 2-75 15,5-1 12-15,0 6-27 16,6 2-5-16,0 3-1 0,2 0 10 16,-2 11-25-16,-4 7 20 15,-4 2-34-15,-7 2 32 16,-10 2-13-16,-2 0-6 15,-4-2 16-15,-19 2 12 16,-4-4-11-16,3-4 16 16,2-6-10-16,6-4 7 15,5-6 6-15,4 0-6 16,4 0-8-16,3-2 10 16,0-8-13-16,0-1-3 15,14 4 0-15,4-1-18 16,0 4 11-16,2 2-39 15,0 2 31-15,-2 0-19 16,2 2 34-16,0 12-33 0,-2 5 27 16,-1 2 5-16,-5 5 1 15,-6 1-12-15,-6 1 25 16,0-2-23-16,-4 1 20 16,-16-3 76-16,-7-2-35 15,-2-3 38-15,2-6-37 16,3-6 24-16,4-5-12 15,4-2-47-15,3 0 8 16,0-4-10-16,3-6-30 16,4 0-3-16,-1-7-142 15,3 6-331-15,2-1-196 0</inkml:trace>
  <inkml:trace contextRef="#ctx0" brushRef="#br0" timeOffset="-204415.08">23722 5817 348 0,'0'0'106'0,"0"0"-75"0,0 0 335 16,0 0-24-16,0 0-111 15,0 0-45-15,0 0-83 16,0 18-17-16,0-18-51 16,0 0 47-16,0 0-81 15,0 2 30-15,0 0-21 16,0 1-4-16,0 2-6 15,0 7 0-15,0 3 18 16,0 6-6-16,0 5 31 16,0 4-42-16,0 4 82 15,0 1-57-15,0-2 26 16,0-4-36-16,0-5 40 16,0-5-20-16,3-6-16 0,-1-6 37 15,4 0-28-15,1-5 83 16,7-2-54-16,1 2 62 15,3-2-73-15,4 0 14 16,-2 0-48-16,1 0 7 16,-4 0-11-16,-1 0 10 15,-5 0-38-15,-3 0 38 16,-2 0-49-16,-2 0 48 16,0 0-36-16,1 0 20 15,-3 0-14-15,-2 0-32 0,2 0-97 16,-2-4-88-1,0-8-148-15,-9-3-224 0</inkml:trace>
  <inkml:trace contextRef="#ctx0" brushRef="#br0" timeOffset="-204210.42">23722 6016 1053 0,'0'0'537'0,"0"0"-299"0,0 0-62 16,0 0-13-16,0 0-129 15,0 0 13-15,128-5-32 16,-93 1-30-16,-4 1-19 0,-4-2-82 16,-10-2-136-16,-5-4-264 15,-5 1-550-15</inkml:trace>
  <inkml:trace contextRef="#ctx0" brushRef="#br0" timeOffset="-204001.8">23763 5863 1162 0,'0'0'568'15,"0"0"-378"-15,0 0-134 0,0 0-43 16,0 0-13 0,174-35-66-16,-114 26-203 0,-7 1-344 0</inkml:trace>
  <inkml:trace contextRef="#ctx0" brushRef="#br0" timeOffset="-203569.15">24324 5807 643 0,'0'0'551'0,"0"0"-370"0,0 0 39 16,0 0-95-16,0 0 18 15,0 0-70-15,0 0 21 16,-125-25-50-16,112 42 18 16,9 3-43-16,4 3-4 15,0 9 0-15,15 3-4 16,10 5-22-16,4 3 30 16,0-1-38-16,0-2 35 15,-2-4-32-15,-10-6 32 16,-3-6-16-16,-10-8 6 15,-4-5-5-15,0-4 69 16,-6-5 32-16,-13-2 48 0,-3 0-111 16,0-2 44-16,0-8-74 15,6-2 15-15,3 2-18 16,6 0-12 0,7-8-45-16,9 2-447 0,11 0-491 0</inkml:trace>
  <inkml:trace contextRef="#ctx0" brushRef="#br0" timeOffset="-203167.55">24959 5867 317 0,'0'0'121'0,"0"0"-83"0,0 0 503 0,0 0-316 16,0 0-71-16,0 0 61 16,0 0-75-16,-62-39 36 15,49 32-74-15,1 5 38 16,-1 2-37-16,2 0 1 15,0 0-37-15,2 16-33 16,-2 8 33-16,4 8-41 16,2 6 26-16,5 3-44 15,0 3 22-15,3-3-24 16,17-4 16-16,7-9-22 0,6-8 17 16,3-10-6-16,-3-8-10 15,0-2-2-15,-4-2-111 16,-2-35-53-16,-6 6-368 15,-6-1-159-15</inkml:trace>
  <inkml:trace contextRef="#ctx0" brushRef="#br0" timeOffset="-202800.95">25091 5867 485 0,'0'0'558'0,"0"0"-296"0,0 0-66 16,0 0-13-16,0 0-28 15,0 0-72-15,-22 121 34 16,28-89-83-16,10 0 19 16,6-2-44-16,3-6 29 15,1-5-26-15,3-4-3 16,1-7 6-16,-4-4-5 16,-1-4-20-16,-3 0 36 15,-2-4-15-15,-7-12-4 16,1-6 21-16,-8-2-26 15,-1-7 42-15,-5 0-1 16,0-5 37-16,0-1 60 16,-11 3-54-16,-9 3 41 0,-5 4-97 15,-1 10 41 1,-6 8-71-16,-2 9 24 0,-1 0-18 16,2 9-6-16,4 8 4 15,6 3-4-15,12 1-19 16,11 0-229-16,0-5-116 15,13-6-370-15</inkml:trace>
  <inkml:trace contextRef="#ctx0" brushRef="#br0" timeOffset="-202153.19">25428 5839 595 0,'0'0'552'0,"0"0"-266"0,0 0-166 0,0 0 20 0,0 0-67 16,0 0-49-16,46 108-4 16,-39-80-11-16,-2 1-18 15,-1-8 31-15,-4-3-38 16,2-6 29-16,-2-7-20 15,0-5 14-15,0 0 38 16,0-3-2-16,0-15-43 16,0-4 0-16,0-3 19 15,-2-6-31-15,-2 2 31 0,1-3 31 16,1 3 1-16,-1 7 55 16,3 8-20-16,0 7-18 15,0 7-21-15,0 0-39 16,0 5-16-16,8 16 16 15,5 2-25-15,0 3 32 16,5 0-30-16,-2-4 29 16,-1-6-14-16,1-4 0 15,-3-6 5-15,0-6-18 16,-1 0 26-16,-1 0-33 16,3-15 45-16,-4-6-50 15,3-1 43-15,-1-2-19 16,-3-2 2-16,2 3-1 0,-2-3 13 15,-2 9-4 1,1 2 27-16,-3 8 11 0,2 5 65 16,-1 2-90-16,1 0 11 15,4 12-21-15,3 12 15 16,-4 7-15-16,2 6-1 16,-5 1 7-16,-3 3-7 15,-2-2-22-15,0-2 37 16,0-8-49-16,3-5 23 15,2-7-25-15,6-17-130 16,0-5-104-16,-3-12-279 0</inkml:trace>
  <inkml:trace contextRef="#ctx0" brushRef="#br0" timeOffset="-201802.42">25945 5805 446 0,'0'0'121'0,"0"0"560"0,0 0-409 0,0 0-21 16,-18 108-81-16,18-77-37 16,6-1-70-16,10 0 13 15,2-5-19-15,2-2-43 16,2-8 5-16,3-4-9 16,-1-7 0-16,5-4 13 15,0 0-29-15,0-12 22 16,-2-10-3-16,-5-2-7 15,-7-5 0-15,-3 1 6 16,-7-2-3-16,-5 0 53 0,0 2 22 16,-9 3 87-1,-16 2-92-15,-6 5 18 0,-7 4-67 16,-2 6 24-16,-2 6-34 16,4 2-19-16,5 0-2 15,6 18-8-15,6 3 8 16,5 8-258-16,3-7-259 15,9-4-391-15</inkml:trace>
  <inkml:trace contextRef="#ctx0" brushRef="#br0" timeOffset="-189663.92">26852 5849 468 0,'0'0'54'0,"0"0"130"0,0 0 314 16,0 0-199-16,0 0-120 15,-3 30 31-15,3-30-72 16,0 0-4-16,0 0-44 15,0 0-22-15,0 0-7 16,0 0-49-16,0 0 16 16,0 0-18-16,0 0 21 15,0 0-25-15,3-2-6 16,2-10 18-16,-1-2-16 16,-2-2 2-16,0-2 6 0,-2 0-20 15,2 0 25-15,-2 0-42 16,0 4 41-16,0 3-34 15,0-1 32-15,0 7-12 16,0 1 0-16,0 2 0 16,0 2 0-16,0 0-10 15,0 0 4-15,0 0-28 16,0 7 17-16,5 12 10 16,1 5-6-16,4 7 24 15,1 6-11-15,-1 1 0 16,2 4 6-16,-1 3-12 15,-5-4 23-15,2-1-14 16,-4-4 9-16,-2-7 38 16,1-8-14-16,-3-4 50 0,0-7-17 15,0-5 10-15,0-3-3 16,0 1-45-16,0-3 24 16,0 0-53-16,0 0 29 15,0 0-8-15,0 0-40 16,0-8 17-16,-7-21-7 15,-5 5-228-15,6-2-516 0</inkml:trace>
  <inkml:trace contextRef="#ctx0" brushRef="#br0" timeOffset="-188550.12">27084 5809 166 0,'0'0'212'0,"0"0"-144"0,0 0-29 0,0 0 333 0,0 0-96 16,0 0-109-16,0 0-66 15,0 33 52-15,0-33-80 16,0 0-2-16,0 0-29 15,-5-5 45-15,3-4-7 16,0-2-24-16,0 1 3 16,0-1-23-16,2 2 32 15,0 1-61-15,0-1 37 16,0 2-42-16,0-1 19 16,0 0-20-16,0-1 0 15,0 4 3-15,2-4 8 16,6 4-24-16,1 1 24 0,1 0-40 15,-2 2 35-15,3 0-14 16,-1 2 1-16,0 0 6 16,3 0 0-16,3 0 1 15,1 0-7-15,-2 0 20 16,3 0-30-16,-3 0 25 16,-1 4-28-16,-1 0 29 15,0 3-20-15,-1 2 10 16,-2 1 0-16,2 2 0 15,-1 2 9-15,0 0-21 16,-2 4 24-16,0-1-40 16,-3 0 39-16,-1 1-22 15,-1-2 21-15,-2-2-10 0,-2-2 0 16,0 0 0-16,0-4 3 16,0 0 10-16,0 0-26 15,0-2 28-15,0 0-30 16,-8-1 28-16,-1 0-26 15,-2 3 25-15,2-1-12 16,-2 1 3-16,-1-3 10 16,1 6-26-16,3-4 26 15,-1 3-34-15,1 0 49 16,2 1-39-16,2-1 22 16,-3 2 11-16,3 2-13 15,-1 0 3-15,0 2 1 0,1-2-5 16,0 2-16-1,-1-2 29-15,1-4-21 0,2-1 18 16,2-2-28-16,0 0 24 16,0-7 9-16,0 3 21 15,0-1-16-15,0 0 19 16,0 0-46-16,0 0 14 16,0 0 12-16,6 0-44 15,3 0 34-15,0 1-8 16,5-3-9-16,1 5 10 15,3-1 18-15,0-1-28 16,2 0 15-16,0 1 1 16,-3-2 38-16,1-2-29 0,-2 0 52 15,-3 0-44 1,-2 0 34-16,-3 0-34 0,-4 0-16 16,-4 0-4-16,2 0 0 15,-2 0-26-15,0 0-8 16,-8 0-88-16,-13 0-441 15,5 0-374-15</inkml:trace>
  <inkml:trace contextRef="#ctx0" brushRef="#br0" timeOffset="-186617.57">21256 6104 355 0,'0'0'118'0,"0"0"-76"0,0 0 247 15,0 0 4-15,0 0-68 16,0 0-101-16,0 0 4 16,-4 36-56-16,4-36-5 15,0 0-15-15,0 0-9 16,0 0 30-16,0 0-6 0,0 0 74 15,2 0-22-15,3-7 11 16,-1-2-106-16,-1-2 9 16,-3 6-33-16,0-2 13 15,0 5-13-15,0 2-223 16,-3 0-650-16</inkml:trace>
  <inkml:trace contextRef="#ctx0" brushRef="#br0" timeOffset="-186019.21">21395 7217 426 0,'0'0'98'0,"0"0"503"0,0 0-336 0,0 0 4 0,0 0-99 0,0 0 34 15,0 0-58-15,20 2 49 16,-20-21-60-16,0 4-26 16,0 1-36-1,-5 4-73-15,-6 8 0 0,1 2 2 16,-4 7-22-16,1 19-138 15,1-1-355-15,8-6-768 0</inkml:trace>
  <inkml:trace contextRef="#ctx0" brushRef="#br0" timeOffset="-181369.24">22070 6849 130 0,'0'0'179'0,"0"0"-74"0,0 0-83 0,0 0-11 16,0 0-6-16,0 0 3 15,0 0 297-15,71-17-25 16,-61 9-34-16,-1-1-47 15,-3 1 59-15,-4 1-67 16,0 0-9-16,-2 5-30 16,0 2-24-16,0 0-22 15,0 0-85-15,0 9-9 0,0 13 13 16,-2 10 23 0,-6 12-35-16,-1 11 29 0,-5 10-28 15,1 9 48-15,-3 2-23 16,-1-4-39-16,3-9 9 15,3-17 12-15,5-14-42 16,1-14 42-16,5-10-46 16,0-8 13-16,0-1-40 15,2-51-200-15,5 5-314 16,4-4-279-16</inkml:trace>
  <inkml:trace contextRef="#ctx0" brushRef="#br0" timeOffset="-181168.66">22172 6788 601 0,'0'0'306'0,"0"0"237"16,0 0-314-16,0 0-165 15,0 0 113-15,0 0-66 16,119 119-33-16,-84-62-38 16,2 10 2-16,-4 1-14 15,-2-3-16-15,-6-5-24 16,-3-11 2-16,-4-15-22 15,-14-18-150-15,-4-8-124 16,0-8-490-16</inkml:trace>
  <inkml:trace contextRef="#ctx0" brushRef="#br0" timeOffset="-180997.87">22204 7287 1185 0,'0'0'619'15,"0"0"-360"-15,0 0-91 16,0 0 14-16,0 0-157 16,138-10-3-16,-77-22-22 15,-14 2-154-15,-12 0-350 0</inkml:trace>
  <inkml:trace contextRef="#ctx0" brushRef="#br0" timeOffset="-180738.29">22643 6832 550 0,'0'0'705'0,"0"0"-431"0,0 0-33 15,2 104-53-15,9-64-93 16,-1 4-15-16,1 0-67 15,-3 0 27-15,2-6-22 16,-1-6-27-16,-5-7 21 16,0-7-24-16,-4-18-62 15,0 0-155-15,0-2-134 0</inkml:trace>
  <inkml:trace contextRef="#ctx0" brushRef="#br0" timeOffset="-180225.3">22629 6909 451 0,'0'0'59'15,"0"0"757"1,0 0-544-16,0 0-69 0,0 0-79 16,0 0-14-16,0 0-79 15,46-63-3-15,-20 54-8 16,3 8-36-16,0 1 29 16,-2 0-14-16,-5 16 2 15,-4 6-1-15,-7 2 0 16,-7-1 16-16,-4 2-32 15,0-4 32-15,0-2-32 16,-11-5 29-16,1-3-26 16,3-11 4-16,4 0-25 15,3 0-96-15,0 0-18 16,0 0 5-16,10 0 25 16,7 0 104-16,3 0-14 15,3 7 18-15,2 13 14 16,-2 4-10-16,-2 6 12 0,-3 5-6 15,-7 2 16-15,-9 2-7 16,-2-4 107-16,-7 0 21 16,-15-5 35-16,-7-5-83 15,-2-8-13-15,-21-13-76 16,10-4-23-16,7 0-870 0</inkml:trace>
  <inkml:trace contextRef="#ctx0" brushRef="#br0" timeOffset="-179424.06">23758 6974 487 0,'0'0'618'0,"0"0"-231"0,0 0-145 0,0 0-52 15,0 0-60-15,0 0 4 16,0 0-49-16,17 48-63 16,-14-30 50-16,-1 11-8 15,-2 2 51-15,0 10-87 16,2-1 55-16,1 0-57 0,6-4 20 15,1-6-30-15,7-6 13 16,0-4 9-16,5-4-30 16,3-3-8-16,0-8 25 15,-1-1-32-15,-2-2 28 16,1-2-42-16,-3 0 37 16,-3 0-25-16,-1 0 9 15,-5-8-109-15,-9-13-77 16,-2 4-195-16,0-1-231 0</inkml:trace>
  <inkml:trace contextRef="#ctx0" brushRef="#br0" timeOffset="-179250.82">23798 7217 504 0,'0'0'62'0,"0"0"834"0,0 0-550 16,0 0-121-16,0 0-87 15,0 0-61-15,0 0-75 16,116 26-2-16,-76-33-7 16,-5 2-29-16,-1-15-190 15,-14 1-134-15,-4 0-477 0</inkml:trace>
  <inkml:trace contextRef="#ctx0" brushRef="#br0" timeOffset="-179058.99">23816 7022 441 0,'0'0'803'0,"0"0"-304"15,0 0-282-15,0 0-26 16,0 0-128-16,0 0-22 16,0 0-39-16,142 26 4 15,-92-20-6-15,-2-3-164 16,10-3-116-16,-11-5-235 15,-9-7-246-15</inkml:trace>
  <inkml:trace contextRef="#ctx0" brushRef="#br0" timeOffset="-178775.15">24253 6962 652 0,'0'0'361'0,"0"0"-89"16,0 0-118-16,0 0 32 0,0 0-107 15,0 0-9-15,0 0-58 16,-38 52 27-16,38-16-10 15,2 9-28-15,11 5 11 16,3 4 4-16,-1-3-32 16,4-2 34-16,-9-6-33 15,-1-6 28-15,-6-9-13 16,-3-8 40-16,0-8 75 16,-9-6 38-16,-9-6-33 15,-4 0 8-15,1-10-78 16,2-8 2-16,1-2-31 0,5-2-42 15,11-11-26-15,2 6-236 16,0 3-240-16</inkml:trace>
  <inkml:trace contextRef="#ctx0" brushRef="#br0" timeOffset="-178224.29">24737 7057 456 0,'0'0'1164'16,"0"0"-877"-16,0 0-128 0,0 0 40 16,0 0-122-16,0 0 8 15,0 0-85-15,-81 109 13 16,85-68 0-16,19-1-5 15,6-8 14-15,2-6-22 16,2-8 0-16,3-10-20 16,-3-6-9-16,-2-2-112 15,2-5 23-15,-4-15-21 16,-8-3 49-16,-3-5-41 16,-7-2-41-16,-7-2 124 15,-4 3 48-15,0 8 9 16,0 3 36-16,-6 9 97 15,-5 9-53-15,5 0-3 0,0 13-33 16,4 13 35-16,2 6-14 16,0 1-21-16,12 1-10 15,10-8-42-15,9-3 4 16,5-7 25-16,6-9-32 16,2-7 10-16,-1 0 7 15,-5-3-14-15,-7-15 12 16,-8-7-4-16,-8-1 5 15,-13-9-28-15,-2-1 33 16,-4 1-21-16,-23 3 11 16,-7 6 51-16,-3 11-49 15,-3 7 18-15,5 8-29 16,3 0-13-16,8 9-104 16,8 1-223-16,7-3-253 0</inkml:trace>
  <inkml:trace contextRef="#ctx0" brushRef="#br0" timeOffset="-177427.08">25356 7164 502 0,'0'0'64'0,"0"0"477"0,0 0-331 15,0 0 18-15,0 0-56 16,0 0 15-16,0 0-98 16,-15 72-35-16,13-93-11 0,2-7-33 15,0-2-4-15,0-5 12 16,0 3-36-16,0 2 33 16,0 8-32-16,0 8 31 15,0 10-23-15,4 4 9 16,5 4 0-16,2 17-10 15,4 4 24-15,2 4-30 16,0-4 29-16,3-3-39 16,0-5-2-16,-2-9 7 15,-2-6-3-15,-3-2 24 16,-2-2 4-16,-2-15 2 16,-2-3-12-16,-1-1 26 0,3-4-40 15,0 1 33-15,0 2-33 16,2 2 35-16,-2 9-26 15,0 4 17-15,2 7-6 16,-4 0 38-16,2 21-37 16,-3 11 0-16,1 3 21 15,2 5-23-15,0 1 17 16,4-5-29-16,1-9 26 16,3-5-6-16,1-7-7 15,3-11-7-15,-4-4-12 16,1 0-86-16,-3-16-40 15,-1-9-112-15,-3-2 112 16,-7-4-16-16,-1 3 93 0,-3 5 49 16,0 6 19-1,0 11 88-15,0 6 21 0,0 0-18 16,0 16 50-16,0 9 7 16,0 1-124-16,9 3 20 15,6-2-43-15,10-5 32 16,2-4-12-16,2-8-9 15,2-6 23-15,0-4-24 16,0 0 23-16,-1-14-22 16,-1-17 10-16,-3-5-13 15,-4-5-3-15,-6-5-5 16,-9-1 37-16,-7 3-7 16,-11 1-30-16,-28 10 5 15,-11 7 13-15,-15 15-38 16,-36 18 32-16,12 21-30 0,11 4-165 0</inkml:trace>
  <inkml:trace contextRef="#ctx0" brushRef="#br0" timeOffset="-176325.79">26867 6900 121 0,'0'0'253'0,"0"0"-174"0,0 0 283 0,0 0 29 16,0 0-103-16,0 0-62 15,0 0-27-15,-8 28-37 16,8-38-39-16,0-2 42 0,0 1-93 15,11-4 2-15,7 0-73 16,1 4 42 0,4 1-34-16,2 3-8 0,1 7-2 15,-1 0 18-15,-3 5-38 16,-4 13 19-16,-7 2-23 16,-7 4 24-16,-4 2-8 15,0-3 6-15,0-2 3 16,-6-5 0-16,1-4-76 15,3-8-46-15,2-2-45 16,0-2 128-16,0 0-39 16,9 0 33-16,7 0-16 15,1 6 60-15,6 5 1 0,-1 9 0 16,1 4-9 0,-4 3 12-16,-1 5-10 0,-7 3-36 15,-7-1 36-15,-4-2 3 16,0-3 4-16,-17-6 16 15,-8-5 119-15,-6-6 20 16,0-8-14-16,0-4 16 16,4 0-50-16,2-12 25 15,6-4-105-15,5-1 16 16,3-3-32-16,7 1 5 16,4 0-16-16,0-16-18 15,6 4-285-15,9 3-602 0</inkml:trace>
  <inkml:trace contextRef="#ctx0" brushRef="#br0" timeOffset="-176018.55">27271 6721 235 0,'0'0'179'0,"0"0"59"0,0 0 455 0,0 0-382 16,0 0-28-16,0 0-105 0,0 0-38 15,38 54-19-15,-7-50-3 16,5-1-104-16,2-1 4 15,-3-2-4-15,-4 0-28 16,-6 0-7-16,-11 0-216 16,-10-5-130-16,-4 0-367 0</inkml:trace>
  <inkml:trace contextRef="#ctx0" brushRef="#br0" timeOffset="-175644.9">27316 6817 439 0,'0'0'146'0,"0"0"415"16,0 0-325-16,0 0-38 15,-12 127-83-15,24-101-20 16,8 0-85-16,4-6 12 16,1-4-6-16,-1-3-32 15,-1-8 2-15,1-5 13 16,-2 0-32-16,3 0-9 15,-3 0 22-15,3-2 1 16,-1 2 13-16,-2 0 3 16,3 6-19-16,-5 14 31 15,0 9-11-15,-2 2 4 16,-5 8 107-16,-9 0-60 0,-4 2-36 16,0-5 104-1,-10-2-57-15,-15-4 72 0,-4-6-45 16,-2-6 32-16,2-7-79 15,2-8 14-15,7-3-42 16,4 0-12-16,6-3-95 16,3-10-487-16</inkml:trace>
  <inkml:trace contextRef="#ctx0" brushRef="#br0" timeOffset="-134758.03">21651 8528 232 0,'0'0'85'0,"0"0"371"0,0 0-110 16,0 0-134-16,0 0-48 16,0 0-39-16,-44-14-19 15,44 8-31-15,0 4 27 0,0-2-48 16,0 1 30-16,0 3-31 15,0 0 25-15,0-2-9 16,0 2 4-16,0-3 10 16,0 3-37-16,0-2 13 15,0 2-46-15,0 0 25 16,0 0-27-16,0 0-22 16,0 0 25-16,0 7-14 15,0 8 2-15,4 5 4 16,1 4-9-16,-3 7 16 15,2 0-26-15,-2 6 25 0,0-1-23 16,-2 0 22-16,2-2-11 16,2-6 1-16,-4-4 9 15,2-6 8-15,-2-4-17 16,2-4 10-16,0-4-2 16,0-2 15-16,-2-2-18 15,2-2 15-15,1 3-11 16,3-3 41-16,1 0-7 15,4 0-18-15,0 2 6 16,3-2-31-16,-1 0-2 16,5 3 19-16,2-1-26 15,2 0 16-15,5-2-16 16,2 2 16-16,-2-2-7 16,0 0 5-16,0 0 5 15,-6 0-22-15,0 0 22 0,-6 0-29 16,-1 0 30-16,-6 0-24 15,-3-2 21-15,-3 0-11 16,-2 0 2-16,2-1-58 16,1-6-169-16,-1 4-338 15,-2-6-112-15</inkml:trace>
  <inkml:trace contextRef="#ctx0" brushRef="#br0" timeOffset="-134331.66">21713 8557 61 0,'0'0'180'0,"0"0"562"0,0 0-466 0,0 0-112 0,0 0 35 0,0 0-19 16,0 0-22-16,-62-9-22 16,69 7-71-16,15 1-29 15,5-1-35-15,2 2 0 16,0 0 12-16,0 0-26 16,0 0 10-16,11 0-83 15,-7 0-191-15,-4 0-210 0</inkml:trace>
  <inkml:trace contextRef="#ctx0" brushRef="#br0" timeOffset="-133501.83">22008 8543 142 0,'0'0'108'0,"0"0"399"16,0 0-290-16,0 0-57 15,0 0-61-15,0 0-31 16,0 0-51-16,-27-15 8 16,25 3-12-16,0-2-13 15,0 0 6-15,-1 0 1 16,1-2-14-16,0 2 14 0,0-3-15 15,2 2 14-15,0-2-7 16,0 3 2-16,0 1-1 16,0 1 18-16,-2 0 26 15,2 4 45-15,0 2-17 16,0-1 43-16,0 6-34 16,0 1 6-16,0 0-62 15,0 0-3-15,0 1-11 16,11 13 0-16,-1 3 11 15,4 1-20-15,1 5-2 16,2 0 16-16,0 3-25 16,3 2 18-16,3 2-18 15,-2 2 18-15,2 3-9 0,-1-3 6 16,3-2 1 0,2-2-14-16,-3-5 14 0,-2 0-26 15,1-7 13-15,-3-2-6 16,-3-2-30-16,-3-3 20 15,-5 2-12-15,-3-3 8 16,-3 2 17-16,-3 2 0 16,0-2 1-16,0-1 13 15,-7 3-16-15,-7-3 12 16,1 3-2-16,-2 2 2 16,-3 2 1-16,2 2 11 15,-1 4-12-15,-4 3 9 0,2 7-3 16,1-2 3-1,-3 3 3-15,4-1-10 0,1-2-3 16,3-3 20-16,-1-5 2 16,3-3 13-16,3-2 14 15,-4-7-18-15,3-6 28 16,3-4 8-16,-1 0 83 16,2-11-61-16,3-12 12 15,2-5-70-15,0 0 5 16,0-2-16-16,0 1-19 15,0 3-2-15,0 7 15 16,4 3-29-16,4 5-10 16,9-1-122-16,-3 6-382 15,1 0-750-15</inkml:trace>
  <inkml:trace contextRef="#ctx0" brushRef="#br0" timeOffset="-128238.84">23063 8153 586 0,'0'0'223'0,"0"0"-82"0,0 0-8 15,0 0-40-15,0 0-64 16,0 0 3-16,17-43-24 16,-15 40 4-16,-2 3-11 15,0 0 20-15,0 0-10 16,0 0 1-16,0 0 21 0,0 0 51 16,0 0-1-16,0 0-52 15,0 0 18-15,0 0-49 16,0 6 12-16,0 14-11 15,0 8 40-15,0 8 16 16,-4 9-27-16,-7 4 14 16,-3 7-29-16,1 3 29 15,0-3-43-15,1-4 45 16,4-6-25-16,1-5 14 16,0-7-11-16,2-6-11 15,1-6 11-15,2-9-23 16,0-6 7-16,2-5 2 15,0-2 35-15,0 0 8 0,0-4-17 16,0-9-35 0,0-1 9-16,0-1-10 0,0-10-154 15,0 4-161-15,0-2-627 0</inkml:trace>
  <inkml:trace contextRef="#ctx0" brushRef="#br0" timeOffset="-127740.83">23115 8136 766 0,'0'0'242'0,"0"0"-59"0,0 0-60 16,0 0-27-16,0 0-38 15,0 0-35-15,0 0-1 16,27-14-21-16,-13 21 45 15,1 9-45-15,3 9 35 16,3 6-25-16,-4 8 62 0,4 10 9 16,-4 8-2-1,3 4 5-15,1 2-23 0,0-1 11 16,4-8-44-16,0-5 23 16,-3-8-52-16,1-5 20 15,-6-4-18-15,-3-6 10 16,-6-3-11-16,-1-2-1 15,-3-10 9-15,-2-3 0 16,-2-2-18-16,0-6 12 16,0 0-19-16,0-4-89 15,-8-12-183-15,-5-2-234 0</inkml:trace>
  <inkml:trace contextRef="#ctx0" brushRef="#br0" timeOffset="-127458.2">23102 8576 751 0,'0'0'370'0,"0"0"-113"0,0 0-57 0,0 0 29 16,0 0-63-1,0 0-88-15,0 0-37 0,50-21-40 16,-15 14-2-16,3 4-4 16,18-2 4-16,-10 3-279 15,-5-2-619-15</inkml:trace>
  <inkml:trace contextRef="#ctx0" brushRef="#br0" timeOffset="-127140.49">23688 8538 1234 0,'0'0'304'0,"0"0"-107"15,0 0-33-15,0 0-38 16,0 0-96-16,0 0-25 15,0 0 12-15,108 0-34 16,-77 2-10-16,0 1-101 16,-6-3-132-16,-8 0-66 0</inkml:trace>
  <inkml:trace contextRef="#ctx0" brushRef="#br0" timeOffset="-126941.33">23671 8441 1045 0,'0'0'334'0,"0"0"-112"16,0 0-20-16,0 0-125 16,0 0-53-16,0 0-10 15,0 0-14-15,131-25-42 0,-95 25-193 16,-5 0-388-16</inkml:trace>
  <inkml:trace contextRef="#ctx0" brushRef="#br0" timeOffset="-126025.56">24059 8183 732 0,'0'0'312'0,"0"0"-133"0,0 0 7 16,0 0-64-16,0 0-28 15,0 0-65-15,0 0-14 16,-3-12 6-16,21 14-20 16,7 4-2-16,2 0 16 0,2-4-22 15,2 0 15-15,-2-2-16 16,-2 0 0-16,-8 0 2 15,0 0-26-15,-4-7-20 16,-6 0 16-16,-2 0-20 16,-3 0 42-16,-4 2-9 15,0 0 14-15,0 1 15 16,0 2-7-16,0 2 2 16,0 0 16-16,0 0 3 15,0 0-19-15,-4 0 7 16,0 6-8-16,-4 11 56 0,4 4-31 15,2 9 35 1,-1 7-30-16,3 3 8 0,0 6 5 16,0 0-2-16,0-1 13 15,3 2-35-15,6-5 9 16,-2-4-18-16,-1-8 12 16,-2-3-21-16,1-8 1 15,-1-6 6-15,-1-3-1 16,-3-6 6-16,2-3-11 15,-2-1 1-15,0 0-1 16,0-3-4-16,0-9-190 16,-5-2-121-16</inkml:trace>
  <inkml:trace contextRef="#ctx0" brushRef="#br0" timeOffset="-125822.53">24095 8490 1060 0,'0'0'341'0,"0"0"-188"0,0 0 22 15,0 0-58-15,0 0-56 16,0 0-59-16,0 0 17 16,135 0-19-16,-79 0-32 15,-11 0-125-15,-9 0-174 0</inkml:trace>
  <inkml:trace contextRef="#ctx0" brushRef="#br0" timeOffset="-125342.49">24498 8191 753 0,'0'0'249'0,"0"0"-167"15,0 0 48-15,0 0-72 16,0 0 13-16,0 0-36 16,-2 112 7-16,4-71-7 15,4 3-12-15,1 1 21 16,-2 2-24-16,2-5 34 15,-3-6-44-15,0-5 25 16,1-12-22-16,-3-5 11 16,2-4-23-16,-4-7 14 0,0-2-5 15,0-1-10 1,0 0-1-16,0-9-169 0,-2-8-377 0</inkml:trace>
  <inkml:trace contextRef="#ctx0" brushRef="#br0" timeOffset="-124999.14">24718 8101 508 0,'0'0'207'0,"0"0"-67"0,0 0 7 0,0 0-2 16,0 0-44-16,0 0-41 15,23 102 21-15,-23-62-42 16,-11 0 19-16,-11 2-39 16,-1-2 4-16,-2-1-15 15,-4-2-8-15,10-8-59 0,3-9-296 0</inkml:trace>
  <inkml:trace contextRef="#ctx0" brushRef="#br0" timeOffset="-124377.87">24591 8450 671 0,'0'0'225'0,"0"0"-30"0,0 0-59 0,0 0-60 0,0 0-31 16,0 0-29-16,0 0-8 15,58-32 7-15,-41 32-14 16,0 0-2-16,1 6 2 16,-1 3-7-16,4 4 13 15,-1-1-14-15,-3 2 13 16,2 2-6-16,-4 2 5 16,1 2-4-16,-5 4 11 15,0 0 15-15,-4 3 47 16,-1-6-39-16,-4-1 35 15,-2-3-13-15,3-5 9 0,-3-5-20 16,0 0-14-16,2-3-3 16,4-4-28-16,2 0-2 15,-2 0-190-15</inkml:trace>
  <inkml:trace contextRef="#ctx0" brushRef="#br0" timeOffset="-123504.61">25497 8739 818 0,'0'0'368'0,"0"0"-124"0,0 0-19 15,0 0-35-15,0 0-98 16,0 0 3-16,0 0-28 15,13 68-4-15,-13-38-50 16,0 0 24-16,-7-4-28 16,-4-4-18-16,7-5 9 15,2-10-55-15,2-7-453 0</inkml:trace>
  <inkml:trace contextRef="#ctx0" brushRef="#br0" timeOffset="-123291.84">25432 8538 1257 0,'0'0'273'0,"0"0"-147"15,0 0-50-15,0 0-76 0,0 0-234 16</inkml:trace>
  <inkml:trace contextRef="#ctx0" brushRef="#br0" timeOffset="-122779.77">25846 8261 747 0,'0'0'297'0,"0"0"-78"15,0 0-64-15,0 0-33 16,0 0-49-16,0 0 20 15,0 0-46-15,0-47 7 16,0 47-47-16,3 1 6 16,2 19-1-16,-1 8-6 0,2 9 14 15,-1 5-20 1,1 2 7-16,2-4 12 0,-2-4-29 16,-2-8 20-16,1-7-12 15,-3-6 2-15,0-7 0 16,-2-4 4-16,0-4 5 15,0 0-18-15,0-4-111 16,0-10-136-16,0-2-968 16</inkml:trace>
  <inkml:trace contextRef="#ctx0" brushRef="#br0" timeOffset="-122162.59">25796 8229 838 0,'0'0'267'16,"0"0"-86"-16,0 0-46 15,0 0-39-15,0 0-38 16,0 0 1-16,0 0-47 15,106-76 45-15,-73 74-40 16,2 2 13-16,-2 0-23 16,-4 5 10-16,-7 10 3 0,-6 3-19 15,-12 4 17-15,-4 2-17 16,0 2 35-16,-14 1-36 16,-7-1 24-16,0-7-23 15,4-3 10-15,3-7-3 16,7-6-7-16,5-3 24 15,2 0-24-15,0 0 2 16,0-10 15-16,5 1-31 16,10 0 14-16,1 6-2 15,4 3-5-15,4 0 6 16,3 0 0-16,2 16-3 16,2 7 1-16,0 6 2 15,-4 0-19-15,-4 6 24 16,-10 0-14-16,-8-1 13 0,-5-5-4 15,0 0 2-15,-21-5 8 16,-3-5 69-16,-5-6 35 16,-2-6 47-16,-3-5-69 15,5-2 43-15,2 0-52 16,5-2-8-16,4-8-45 16,7 0-1-16,2 0-5 15,7 5-24-15,2 1 0 16,0 1-5-16,2 1-32 15,31 0-189-15,-1 2-142 16,-1-2-345-16</inkml:trace>
  <inkml:trace contextRef="#ctx0" brushRef="#br0" timeOffset="-121914.14">26440 8480 1066 0,'0'0'516'0,"0"0"-274"0,0 0-48 16,0 0-82-16,0 0-46 15,0 0-65-15,0 0 11 16,129-16-11-16,-100 16-2 15,-3 0-134-15,-5 0-136 0,-6-2-132 0</inkml:trace>
  <inkml:trace contextRef="#ctx0" brushRef="#br0" timeOffset="-121724.49">26384 8318 1187 0,'0'0'288'16,"0"0"-14"-16,0 0-131 15,0 0-109-15,0 0-34 16,124-7-19-16,-79 7-253 0</inkml:trace>
  <inkml:trace contextRef="#ctx0" brushRef="#br0" timeOffset="-121396.24">26832 8090 965 0,'0'0'313'16,"0"0"-78"-16,0 0-74 15,0 0-66-15,0 0-48 16,135-25-41-16,-96 25-12 15,-8 0-6-15,0 0-115 16,-11 0-151-16,-8 0-889 0</inkml:trace>
  <inkml:trace contextRef="#ctx0" brushRef="#br0" timeOffset="-120957.7">26814 8223 525 0,'0'0'214'0,"0"0"-41"16,0 0-27-16,0 0-40 16,0 0-66-16,0 0-12 15,0 0-27-15,95 88 22 16,-79-88-21-16,1 0 25 15,-2 0-12-15,1 0 11 16,1 0-9-16,1 0-16 0,2 0 2 16,0 12 5-16,0 7-16 15,0 3 21-15,-2 4-25 16,-3 0 22-16,-3 2-10 16,-6-2 1-16,-6-2 0 15,0-2 25-15,-2-2 35 16,-20-4 68-16,-5-2-1 15,-2-4 54-15,-2-4-62 16,5-4 31-16,-1-2-46 16,7 0-10-16,1-8-41 15,6-6-37-15,3 0-4 16,4 2-13-16,6 2-25 16,0 2-216-16,14 1-266 0</inkml:trace>
  <inkml:trace contextRef="#ctx0" brushRef="#br0" timeOffset="-120581.45">27247 8124 895 0,'0'0'272'0,"0"0"-73"0,0 0-69 16,0 0-45-16,0 0-37 15,0 0-27-15,0 0 13 16,64 95-33-16,-57-54 20 15,-3 0-11-15,1 2 4 16,-3-4-13-16,0-2 15 16,0-9-7-16,1-4 1 15,-1-4-1-15,-2-8 1 16,2-2-20-16,-2-6 20 0,0-2-27 16,3-2-29-1,-3 0-83-15,0-9-420 0</inkml:trace>
  <inkml:trace contextRef="#ctx0" brushRef="#br0" timeOffset="-120277.34">27505 8058 834 0,'0'0'244'0,"0"0"-116"15,0 0 1-15,0 0-76 16,0 0 11-16,0 0-32 0,0 0 23 16,35 99-4-16,-41-71 22 15,-12 2 13-15,-4 0-45 16,-5 0 8-16,-2 1-48 15,0-5 12-15,2-2-13 16,3-2-29-16,9-8-200 16,5-4-550-16</inkml:trace>
  <inkml:trace contextRef="#ctx0" brushRef="#br0" timeOffset="-119849.35">27389 8372 814 0,'0'0'292'16,"0"0"-98"-16,0 0-53 0,0 0-92 16,0 0-30-1,0 0-7-15,114-4-12 0,-92 14 7 16,3-2-14-16,-1 1 14 16,1 3-7-16,-5 3 9 15,-3 2 32-15,-3 4-2 16,-7 4-32-16,-3 1 49 15,-2 6-4-15,-2-3 24 16,4-3-26-16,2-2 7 16,0-6-16-16,3-1 57 15,-1-6 29-15,-2-1-110 16,-4-3-17-16,-2-3-63 16,0-4-249-16,0 0-1112 0</inkml:trace>
  <inkml:trace contextRef="#ctx0" brushRef="#br0" timeOffset="-105312.64">21767 9624 700 0,'0'0'203'0,"0"0"3"0,0 0-57 0,0 0-33 15,0 0-42-15,0 0-11 16,-4-17 5-16,4 17-36 16,0 0-3-16,-2 0-20 15,0 3 10-15,-3 18 7 16,-2 7 111-16,0 7-63 15,-4 13 2-15,-2 3 6 16,2 0-34-16,-2-3-4 16,3-8-42-16,4-7 3 15,1-8 18-15,1-4-31 16,2-6 20-16,0-5-22 16,0-6 20-16,2-1-10 0,-3-3 0 15,3 0-12 1,0-19-148-16,0-3-179 0,0-4-311 0</inkml:trace>
  <inkml:trace contextRef="#ctx0" brushRef="#br0" timeOffset="-105027.74">21769 9571 859 0,'0'0'295'15,"0"0"-111"-15,0 0-13 0,0 0-76 16,0 0-8-16,0 0-75 16,0 0 64-16,65 7-5 15,-43 30 10-15,1 7-30 16,4 6-8-16,2 4 12 16,-3 2-43-16,3-3-2 15,-5-6 5-15,-1-4-18 16,-8-8 5-16,-3-8-4 15,-6-5-51-15,-6-6-51 16,-2-6-87-16,-16-4-48 16,-1-6-383-16</inkml:trace>
  <inkml:trace contextRef="#ctx0" brushRef="#br0" timeOffset="-104857.04">21709 9985 950 0,'0'0'400'0,"0"0"-164"16,0 0 50-16,0 0-86 16,0 0-103-16,0 0-53 15,116-23-44-15,-43 19 0 16,-10 2-168-16,-10-3-333 0</inkml:trace>
  <inkml:trace contextRef="#ctx0" brushRef="#br0" timeOffset="-104562.02">22284 9860 1056 0,'0'0'293'0,"0"0"-25"16,0 0-90-16,0 0-81 16,0 0-82-16,0 0 5 0,0 0-17 15,145-14-3-15,-96 12-86 16,-13 0-203-16,-7 0-422 0</inkml:trace>
  <inkml:trace contextRef="#ctx0" brushRef="#br0" timeOffset="-104134.33">22804 9619 814 0,'0'0'350'0,"0"0"-224"15,0 0-36-15,0 0 0 16,0 0-6-16,0 0-62 16,24 102 0-16,-15-63-19 15,-2 1 22-15,-2-5 1 16,1-2-20-16,-2-8-8 0,3-4 14 15,-1-9-14-15,0-6 16 16,-2-2-26-16,0-1 13 16,-4-3-2-16,0 0-78 15,0 0-166-15</inkml:trace>
  <inkml:trace contextRef="#ctx0" brushRef="#br0" timeOffset="-103410.43">22791 9682 603 0,'0'0'228'0,"0"0"26"16,0 0-83-16,0 0-61 16,0 0-58-16,0 0 11 15,0 0-28-15,139-87-2 0,-102 82 14 16,-2 5-46-16,-1 0 3 15,-5 0 12-15,-5 7-22 16,-6 6 13-16,-6 6-14 16,-8 1 14-16,-4 4-1 15,0 0 15-15,-18 2-21 16,-7 0 24-16,-2-1-23 16,3-8 27-16,2-2-27 15,6-10 27-15,5-1-14 16,4-4 26-16,5 0-12 15,2 0 4-15,0 0 0 16,0 0-31-16,9-4-2 16,9 0-31-16,2 4 17 15,0 0-49-15,5 0 32 16,-1 0 0-16,2 0 32 0,3 4 0 16,0 6 8-16,0 4-16 15,-2 0 19-15,-2 5-27 16,-7-1 21-16,-7 3-16 15,-7 2 19-15,-4 0-8 16,0 4 0-16,-15-3 1 16,-10 0 26-16,-4-4-6 15,-6-2 55-15,-4-4 20 16,-1-4 90-16,3-4-42 16,1-4 15-16,7 1-72 15,5-3-15-15,3 0-22 16,10 0-30-16,3 0 1 15,5 0-13-15,3 0-16 0,7 0-285 16,10 0-1074-16</inkml:trace>
  <inkml:trace contextRef="#ctx0" brushRef="#br0" timeOffset="-102581.72">23827 10004 1020 0,'0'0'298'0,"0"0"-85"0,0 0-3 0,0 0-89 15,0 0-92-15,0 0-14 0,0 0 0 16,136 0-12-16,-89 0 7 16,-1 2-20-16,-1 0 17 15,-5-2-7-15,-9 0 0 16,-4 0-112-16,-9 0-67 16,-5 0-126-16,-6 0-659 0</inkml:trace>
  <inkml:trace contextRef="#ctx0" brushRef="#br0" timeOffset="-102362.45">23829 9919 1001 0,'0'0'284'0,"0"0"-139"15,0 0 38-15,0 0-23 16,0 0-94-16,0 0-42 16,131-5-23-16,-79 5-1 15,0 0-31-15,3 0-150 16,-13 0-109-16,-10 0-692 0</inkml:trace>
  <inkml:trace contextRef="#ctx0" brushRef="#br0" timeOffset="-97237.15">24703 9694 603 0,'0'0'261'0,"0"0"-60"0,0 0-51 0,0 0-60 16,0 0-9-16,0 0-37 15,0 0 31-15,-2-47-41 16,0 36 39-16,-3-1-18 16,0-2-13-16,3 3-2 15,-2-3-32-15,2-2 33 16,2-1-41-16,0 4 33 15,0-3-31-15,0 1 13 16,0 1-13-16,8 5 15 0,4-2 3 16,-1 4-11-1,3 0 8-15,3 5-9 0,3 2-11 16,7 0 19-16,0 0-32 16,1 4 28-16,3 10-13 15,-4 4 1-15,-2 5 0 16,-2-1-1-16,-5 3 13 15,-3-2-25-15,-7 0 26 16,-3 3-31-16,-5-3 27 16,0 3-18-16,-5 3 18 15,-16-1-5-15,-4 2 5 16,-6-1-7-16,-2 2-4 16,2-3 15-16,-1-7-29 15,8-2 28-15,3-3-22 0,6-6 20 16,3 0-7-16,6-5-2 15,4-2 9-15,0-1 21 16,2-2 10-16,0 0 44 16,2 0-36-16,13 0 17 15,7 0-65-15,3 0 18 16,2 0-13-16,0 0 5 16,0 0-10-16,2 0 5 15,-2 0-12-15,-4 0 24 16,0 2-37-16,-3-2 35 15,-5 0-32-15,-3 0 27 16,-5 0-11-16,-1 0 0 16,-4 0 1-16,-2 0-1 0,0 0-74 15,0-4-173-15,0-4-350 0</inkml:trace>
  <inkml:trace contextRef="#ctx0" brushRef="#br0" timeOffset="-96835.95">25191 9566 905 0,'0'0'255'0,"0"0"-87"0,0 0-114 16,0 0-1-16,0 0-8 16,0 0-19-16,0 0 1 15,11 116-27-15,-7-77 13 16,2-3-6-16,-2-2 18 15,0-6-24-15,3-3 20 16,-3-8-21-16,0-6 27 0,-1-2-10 16,-1-9-17-1,-2 2 3-15,0-2 8 16,0 0-22-16,0 0 6 0,0 0 5 16,0 0-94-16,0 0-136 15,-2 0-1047-15</inkml:trace>
  <inkml:trace contextRef="#ctx0" brushRef="#br0" timeOffset="-96504.02">25370 9573 626 0,'0'0'251'0,"0"0"-65"16,0 0-96-16,0 0 3 16,0 0-18-16,0 0-27 15,0 0 0-15,17 63-15 16,-19-36 40-16,-13-1-50 15,-6 2 31-15,1-2-44 16,1 0 13-16,-2-4-21 16,6-3-1-16,-3-4-1 15,7-5-30-15,1-3-177 0</inkml:trace>
  <inkml:trace contextRef="#ctx0" brushRef="#br0" timeOffset="-96235.91">25225 9807 902 0,'0'0'263'16,"0"0"-83"-16,0 0-44 16,0 0-38-16,0 0-84 15,0 0 11-15,0 0-18 16,120 3-14-16,-100 8 14 0,2 5-5 15,-2-2 1 1,-1 0 4-16,-4 2-14 0,-4-4 20 16,-6 2-28-16,-3 3 21 15,-2-2-16-15,0 11 7 16,-10-1-23-16,2-7-173 0</inkml:trace>
  <inkml:trace contextRef="#ctx0" brushRef="#br0" timeOffset="-95821.89">25813 9865 1181 0,'0'0'320'0,"0"0"-94"0,0 0-80 0,0 0-58 0,0 0-79 16,0 0-9-16,0 0 19 0,128 0-38 15,-105 0 16-15,0 0-21 16,-1 0-84-16,3 0-82 16,-8 0-77-16,-5 0-549 0</inkml:trace>
  <inkml:trace contextRef="#ctx0" brushRef="#br0" timeOffset="-95628.16">25854 9753 717 0,'0'0'300'16,"0"0"-145"-16,0 0-36 16,0 0-76-16,122-6-19 15,-93-3-24-15,-5 0-164 0</inkml:trace>
  <inkml:trace contextRef="#ctx0" brushRef="#br0" timeOffset="-94189.22">26645 9544 593 0,'0'0'261'0,"0"0"-50"0,0 0-91 0,0 0-46 16,0 0-17-16,0 0-46 15,0 0 26-15,-31-19-23 16,21 14 21-16,-1 2-12 15,-2 3 28-15,-1-2-13 16,1 2-21-16,0 0 10 16,0 0-26-16,-1 0-2 0,3 0 10 15,0 5-18-15,-1 4 18 16,2-1-8-16,1 2-1 16,-3 0 10-16,4 2 11 15,-3 0-21-15,1 0 28 16,-1 2-27-16,3 1 46 15,-2 2-26-15,4 3 24 16,-1 1-29-16,3-2 16 16,4 1-11-16,0 1-20 15,0-4 18-15,0 1-10 16,0 3-12-16,0-3 24 16,0 0-16-16,2-1 3 15,4 2 30-15,1-1-2 0,3-2 4 16,0-2 14-1,3 0-36-15,3 0-1 0,-1 0-6 16,2-2-7-16,1 0 11 16,-1 0-27-16,3-2 22 15,-2-3-10-15,2 0 3 16,-2-1 3-16,-3-4-12 16,4 0 21-16,-4-2-30 15,1 0 21-15,-1 0-19 16,1 0 22-16,-3-2-11 15,-1-6 2-15,-1 1 0 16,-3-2 0-16,2 1 3 16,-2-1-9-16,-1-4 0 15,-3-1-10-15,0-3 3 16,-4-2 12-16,0 1-7 0,0-3 8 16,0 3 4-16,-4 2-2 15,-11 2-2-15,-5 4 13 16,-5 0-26-16,0 6 35 15,-4 3-19-15,0 1-2 16,-2 0 14-16,3 9-9 16,1 5 16-16,2 4 23 15,5 0-34-15,1 3 15 16,5-1-18-16,1 0 4 16,5-2-1-16,8 6-22 15,0-4-9-15,0-8-281 0</inkml:trace>
  <inkml:trace contextRef="#ctx0" brushRef="#br0" timeOffset="-93057.73">25249 10689 561 0,'0'0'520'0,"0"0"-318"0,0 0-46 15,0 0 6-15,0 0-52 16,0 0 20-16,0 0-35 15,-2-35 37-15,2 35-37 16,0 0-36-16,0 0-11 16,0 8-48-16,0 10 65 15,0 5-25-15,0 9 43 16,7 9-37-16,3 1 18 16,4 5-37-16,1 0 18 15,-1-2 10-15,-1-3-24 0,-4-6 35 16,-2-7-50-16,-2-3 31 15,-3-6-38-15,-2-8-2 16,2-3 2-16,-2-4 6 16,0-2-10-16,0 0-4 15,0-3 7-15,0 0 6 16,0 0-28-16,0 0 38 16,0 0-51-16,0 0 17 15,-6 0-71-15,-4-6-77 16,4-5-46-16,1 3-146 15,3-4-263-15</inkml:trace>
  <inkml:trace contextRef="#ctx0" brushRef="#br0" timeOffset="-92773.39">25495 10698 955 0,'0'0'268'0,"0"0"-96"0,0 0 39 0,0 0-55 16,0 0-55-16,0 0-75 16,0 0 69-16,2 12 28 0,-9 6-37 15,-5 3 17 1,-3 6-61-16,-3 2-5 0,3-2-28 15,-3 4-3-15,5-4-6 16,1 4-95-16,6-9-257 16,3-7-399-16</inkml:trace>
  <inkml:trace contextRef="#ctx0" brushRef="#br0" timeOffset="-92425.47">25345 10976 1141 0,'0'0'291'0,"0"0"-41"16,0 0-45-16,0 0-120 16,0 0-15-16,0 0-60 15,125-50 9-15,-88 50-4 16,-1 0-30-16,-2 2 30 15,-3 10-15-15,-5 6 1 16,-3 3-1-16,-5 1 21 16,-5 4-21-16,-1-1 35 15,-6 1-34-15,-1-1 70 16,-3-3-25-16,-2-2 0 16,0-4-27-16,0-2 14 15,0-4-14-15,0-1-19 16,6 0 0-16,1-3-249 0,4-4-307 15</inkml:trace>
  <inkml:trace contextRef="#ctx0" brushRef="#br0" timeOffset="-92208.55">25976 11168 1416 0,'0'0'483'16,"0"0"-267"-16,0 0-23 0,0 0-125 15,0 0-29 1,0 0-39-16,121-13-8 0,-100 11-57 16,2 2-150-16,-7 0-49 15,-5-2-237-15</inkml:trace>
  <inkml:trace contextRef="#ctx0" brushRef="#br0" timeOffset="-92024.27">25925 11037 1200 0,'0'0'382'15,"0"0"15"-15,0 0-58 16,0 0-148-16,0 0-118 15,0 0-65-15,0 0-16 0,129-34-47 16,-76 34-173 0,-9 0-349-16,-5 0-968 0</inkml:trace>
  <inkml:trace contextRef="#ctx0" brushRef="#br0" timeOffset="-91390.19">26458 10890 929 0,'0'0'334'16,"0"0"-95"-16,0 0-3 16,0 0-96-16,0 0-22 15,0 0-56-15,0 0-47 16,115-97 0-16,-90 97-5 0,1 0-20 15,-3 0 17-15,-6 17-17 16,-1 3 19 0,-7 1-9-16,-7 2 0 0,-2 0 0 15,0 1 8-15,-19-2 1 16,-4-1-8-16,-2-4 8 16,5-4 6-16,7-3-5 15,5-6-20-15,3-1 22 16,5-3-6-16,0 0 14 15,0 0-19-15,9 0-1 16,10-5-25-16,6 5-15 16,2 0-57-16,0 0 62 15,-3 7-18-15,1 10 43 0,-3 4 3 16,-6 4 7 0,-3 2 18-16,-8 1 7 0,-5 0 75 15,-5 0-2-15,-19-1 70 16,-13-3-57-16,-2-2 20 15,-5-3-70-15,1-1-13 16,1-1-27-16,-6 1-21 16,11-3-12-16,8-4-489 0</inkml:trace>
  <inkml:trace contextRef="#ctx0" brushRef="#br0" timeOffset="-90514.08">21888 12649 103 0,'0'0'339'0,"0"0"-211"0,0 0-15 15,0 0-7-15,0 0 10 16,0 0 33-16,0 0-74 16,18 2-11-16,-16-12-19 15,-2-2 30-15,0 2-52 16,0 1 34-16,0 6-17 16,-10-1 43-16,0 4-25 15,-3 0-4-15,1 0 16 16,3 0-20-16,3 0 11 15,4 6-58-15,2 0 23 0,0-2-14 16,0-1-24 0,4 0-5-16,7-3-182 0,-3 0-653 0</inkml:trace>
  <inkml:trace contextRef="#ctx0" brushRef="#br0" timeOffset="-89511.3">21861 12288 654 0,'0'0'249'0,"0"0"-28"0,0 0-69 15,0 0-55-15,0 0-48 16,0 0-42-16,0 0 56 15,-5 12-12-15,5 4 64 16,0 5-42-16,0 2 33 16,0 3-44-16,0 4 11 15,0 2 4-15,0 0-26 0,0 1 18 16,0-3-34-16,0-2 24 16,0-6-47-16,0-5 50 15,0-5-34-15,0-3 20 16,0-3-8-16,0-2 18 15,3-4 13-15,3 0-16 16,4 0 21-16,-2 0-52 16,5 0 24-16,1 0-38 15,1 0-8-15,-1 0 7 16,1 0 12-16,3 0-2 16,0 0-11-16,-2 0 7 15,-1 0-5-15,-3 0-20 16,-4-2 28-16,-3 0-39 15,-3 2 21-15,-2 0-35 0,0 0-99 16,0-3-98-16,0 2-290 16,-2-3-296-16</inkml:trace>
  <inkml:trace contextRef="#ctx0" brushRef="#br0" timeOffset="-89247.29">21854 12356 952 0,'0'0'308'0,"0"0"-72"0,0 0-13 0,0 0-75 16,0 0-104-16,0 0-14 16,0 0-19-16,100-10-22 15,-71 10 8-15,-4 0-175 16,-5 0-158-16</inkml:trace>
  <inkml:trace contextRef="#ctx0" brushRef="#br0" timeOffset="-88528.68">22070 12337 829 0,'0'0'272'0,"0"0"-90"16,0 0-47-16,0 0-93 15,0 0-15-15,0 0-4 16,0 0-22-16,-4-123-2 15,4 103 12-15,0-1-27 16,0 3 25-16,0 4-10 16,0 2 2-16,0 2 29 15,0 5-3-15,0 3-3 0,0 2-1 16,0 0-13 0,0 0-20-16,0 0 23 0,0 2-7 15,2 7-6-15,2 4 40 16,3 2-2-16,5 4 17 15,1 5-1-15,3 0-36 16,1 5-1-16,3 0-9 16,5 3 2-16,2 0 6 15,2 0-22-15,-3 0 16 16,-1-2-5-16,-5-2-5 16,-5-1 1-16,-3-8 1 15,-4-1 10-15,-1-1-24 16,-5-3 24-16,-2 0-28 15,0-1 26-15,0 2-20 16,0-1 20-16,-9-2-10 0,-1 0 4 16,-2 2 7-16,1 0-22 15,3 1 22-15,-4 2-32 16,-1 5 33-16,-1 2-25 16,-1 3 24-16,1-1-11 15,-1 1 0-15,2-3 1 16,3-2-3-16,4-8 16 15,4-1-29-15,-1-8 30 16,1-2-23-16,2-3 17 16,-2 0 23-16,-2-7 5 15,-2-9 2-15,2-3 1 16,-2-4-40-16,-1-2 39 16,1 0 11-16,-2 1 34 0,2 5-44 15,4-1 61 1,0 6-33-16,2 2-15 0,0-1-33 15,0 6-19-15,20-2-1 16,1 1-166-16,2 0-499 0</inkml:trace>
  <inkml:trace contextRef="#ctx0" brushRef="#br0" timeOffset="-87744.34">22775 12080 916 0,'0'0'297'0,"0"0"-110"0,0 0-72 0,0 0-97 16,0 0 62-16,0 0 11 15,0 0 17-15,0 120-1 16,0-70-22-16,0 2 33 16,0 0-49-16,2-4 27 0,2-6-52 15,1-6 29 1,2-10-39-16,-1-10 14 15,-1-3-25-15,-3-10-8 0,0 0 9 16,0-3-17-16,1 0-12 16,-3 0 5-16,0-3-38 15,0-14-203-15,0 0-270 16,-5 2-740-16</inkml:trace>
  <inkml:trace contextRef="#ctx0" brushRef="#br0" timeOffset="-87330.17">22810 12066 605 0,'0'0'218'0,"0"0"33"16,0 0-82-16,0 0-32 15,0 0-69-15,0 0 23 16,0 0-53-16,107-99 23 16,-88 99-5-16,-2 0 20 15,1 0-15-15,-3 6-13 16,4 12 31-16,-6 4-21 16,0 4 10-16,-2 6-54 15,-4 5 49-15,-3 6-45 16,-1 10 35-16,-3 7-1 15,0 8 22-15,0 4 10 0,0 3-36 16,7-6 26-16,6-4-61 16,5-10 1-16,3-11 2 15,0-13-29-15,-1-4 26 16,-3-13-12-16,-3-2-1 16,-3-9-37-16,-1-3-94 15,-6 0-222-15,0-15-318 0</inkml:trace>
  <inkml:trace contextRef="#ctx0" brushRef="#br0" timeOffset="-87044.74">22757 12409 1279 0,'0'0'363'0,"0"0"-33"0,0 0-105 0,0 0-110 0,0 0-97 16,115-3 1-1,-36 3-19-15,-10 0-187 0,-11 0-375 0</inkml:trace>
  <inkml:trace contextRef="#ctx0" brushRef="#br0" timeOffset="-86746.87">23361 12472 1272 0,'0'0'506'0,"0"0"-228"16,0 0 7-16,0 0-111 15,0 0-141-15,0 0-14 16,132-1-4-16,-95-6-30 16,-3 3-64-16,-1 1-74 15,-8-1-169-15,-7-3-226 0</inkml:trace>
  <inkml:trace contextRef="#ctx0" brushRef="#br0" timeOffset="-86562.9">23321 12337 950 0,'0'0'662'0,"0"0"-348"16,0 0 35-16,0 0-195 16,0 0-110-16,0 0-44 15,149-27-3-15,-87 22-117 16,-10 5-214-16,-12-3-281 0</inkml:trace>
  <inkml:trace contextRef="#ctx0" brushRef="#br0" timeOffset="-84430.32">23974 12267 842 0,'0'0'236'0,"0"0"-33"0,0 0-80 0,0 0-24 16,0 0-40-16,0 0 10 15,0 0-11-15,-6-99-1 16,8 91 6-16,9-1-30 16,0 1 11-16,5 3-44 15,4 0 25-15,-1 3-10 0,8 2-21 16,-2 0 16 0,2 0-8-16,0 7-2 0,-4 6 2 15,0 6-4-15,-3 0 14 16,-4 1-27-16,-5 3 25 15,-4 1-18-15,-7 2 16 16,0 2 0-16,-11 2-8 16,-12 4 18-16,-3 2 4 15,-3-2-21-15,0 1 16 16,4-8-17-16,5-3 65 16,4-6-43-16,8-5 38 15,3-8-26-15,3 0 13 0,2-3-16 16,0 0-13-16,0-2 25 15,0 1-19-15,9 2 37 16,6-3-60-16,3 0 28 16,7 0-23-1,2 0-2-15,2 0 2 0,0 0-1 16,2 0-1-16,-2-3 8 16,-5 0-24-16,-2 1 18 15,-3 0-22-15,-7 2-27 16,5-5-77-16,-7 3-213 15,1-1-473-15</inkml:trace>
  <inkml:trace contextRef="#ctx0" brushRef="#br0" timeOffset="-84030.68">24451 12316 864 0,'0'0'265'0,"0"0"-116"0,0 0-25 0,0 0-86 16,0 0-22-16,58-108-4 16,-53 89 4-16,-1 2 16 15,-4 0 52-15,2 5 21 16,-2 2 37-16,0 5 19 15,0 3-29-15,0-1-22 16,0 3-73-16,0 0-23 0,0 5-1 16,0 13-25-16,0 8 24 15,0 6-7-15,3 4 2 16,3 6-7-16,3 1 20 16,0-2-19-16,0-1 34 15,0-5-34-15,0-5 43 16,-2-7-43-16,-3-4-2 15,0-3 11-15,-4-7-20 16,0 0 1-16,0-8-509 0</inkml:trace>
  <inkml:trace contextRef="#ctx0" brushRef="#br0" timeOffset="-83292.58">25062 12448 48 0,'0'0'1003'0,"0"0"-711"0,0 0-16 16,0 0-13-16,0 0-18 16,0 0-118-16,0 0-49 15,0-24-70-15,2 41 23 0,11 2-6 16,6 6 0-16,5-2-2 16,2 2-16-16,1-6-14 15,2-2 23-15,-6-3-38 16,-3-6 4-16,-7-6-120 15,-2-2-111-15,-4 0-89 16,-2-12-477-16</inkml:trace>
  <inkml:trace contextRef="#ctx0" brushRef="#br0" timeOffset="-83101.83">25269 12432 582 0,'0'0'265'0,"0"0"52"16,0 0-97-16,0 113-89 15,0-57 49-15,0 11-54 16,0 4-18-16,0 8-9 16,-20-6-18-16,-2-2-44 15,1-13-28-15,8-16-9 16,7-14-4-16,6-20-285 0</inkml:trace>
  <inkml:trace contextRef="#ctx0" brushRef="#br0" timeOffset="-82701.85">25624 12170 1139 0,'0'0'291'0,"0"0"-24"15,0 0-72-15,0 0-124 0,0 0-3 16,0 0-3-1,0 0 7-15,0 135-45 0,4-86 38 16,0 3-46-16,1-5 12 16,2-8-29-16,2-6 12 15,-3-10-8-15,2-9 8 16,-2-5-28-16,-2-9 4 16,5 0-3-16,-3-7-251 15,0-9-238-15</inkml:trace>
  <inkml:trace contextRef="#ctx0" brushRef="#br0" timeOffset="-81982.77">25628 12166 506 0,'0'0'497'16,"0"0"-275"-16,0 0 11 0,0 0-66 15,0 0-5-15,0 0-87 16,0 0 10-16,22-86-56 16,1 77 0-16,2 4-20 15,1 3-9-15,3 2 0 16,0 0 9-16,0 11-20 16,-5 7 16-16,-3 4-24 15,-10 4 27-15,-7 1-16 16,-4 1 16-16,-2-2-2 15,-18-1 20-15,0-2-26 16,2-5 11-16,3-6-2 16,3-7-3-16,5-5 9 15,5 0-6-15,2 0-8 0,0-9 10 16,0-3-11 0,4-2-10-16,10 0 10 0,6 5-27 15,0 2 7-15,1 5-42 16,-2 2 55-16,1 0-24 15,3 4 25-15,2 14-43 16,1 6-10-16,-2 4 24 16,-1 6 4-16,-5 0 31 15,-7 2-4-15,-11-2-11 16,0 1 30-16,-4-5 11 16,-21-2 72-16,-2-7 51 15,-4-4-9-15,0-9 1 16,-1-4 19-16,3-4-40 15,2 0-10-15,3-9-75 16,7-6 29-16,-2-4-63 0,9 4-2 16,5 2-2-16,3 7-19 15,2 5-121-15,13 1-369 16,5 0-148-16</inkml:trace>
  <inkml:trace contextRef="#ctx0" brushRef="#br0" timeOffset="-81737.75">26355 12467 1335 0,'0'0'311'0,"0"0"-76"0,0 0-80 0,0 0-96 16,0 0-31-16,0 0-19 15,122-10-18-15,-93 8-48 16,-6 0-122-16,-8-1-222 0</inkml:trace>
  <inkml:trace contextRef="#ctx0" brushRef="#br0" timeOffset="-81568.62">26326 12326 1182 0,'0'0'338'0,"0"0"-55"0,0 0-87 16,0 0-117-16,0 0-25 15,0 0-54-15,0 0-1 16,132-18-354-16</inkml:trace>
  <inkml:trace contextRef="#ctx0" brushRef="#br0" timeOffset="-80468.19">26830 12235 727 0,'0'0'347'0,"0"0"-85"0,0 0-95 0,0 0 51 15,0 0-82-15,0 0-61 16,0 0-68-16,13-19 12 15,-1 7-18-15,-6-1 0 16,0 2 5-16,1-3 3 16,-5-1-18-16,3 2 9 15,-2-2-13-15,-1 4 4 16,0-1 2-16,-2 1-21 16,2 4 19-16,-2-2 9 15,2 5-12-15,-2 3 12 0,0-1 0 16,0 2-15-16,0 0 21 15,0 0-12 1,0 0-6-16,0 0 12 0,0 0 0 16,0 9 0-16,0 5-5 15,0 7 14-15,7 5-18 16,1 8 24-16,4 4-6 16,-1 6-2-16,1 4 27 15,-4 0 1-15,1-1 19 16,-3-6 21-16,-1-6-44 15,-2-9 31-15,-1-8-24 16,-2-7 30-16,2-7-65 16,-2-4 30-16,0 0-22 15,0 0 31-15,0 0-29 0,0-12-12 16,0-2-1-16,0-10-191 16,2 4-193-16,5 1-1058 0</inkml:trace>
  <inkml:trace contextRef="#ctx0" brushRef="#br0" timeOffset="-80104.28">27090 12085 707 0,'0'0'532'0,"0"0"-290"0,0 0 17 15,0 0-96-15,0 0-46 16,0 0-81-16,0 0 1 16,70-56-27-16,-41 56-20 15,0 0 4-15,0 0 6 16,-5 0-102-16,-6 0-159 0,-10 2-92 0</inkml:trace>
  <inkml:trace contextRef="#ctx0" brushRef="#br0" timeOffset="-79105.37">27075 12158 636 0,'0'0'237'0,"0"0"-10"0,0 0-83 0,0 0-74 15,0 0-40-15,0 0-11 16,0 0 23-16,0 14-24 15,4-2 22-15,5 2-40 16,3 2 12-16,-4 0-6 0,1 1-2 16,1 0 5-16,-6-1-9 15,0-3 9-15,0-6 0 16,-1-2-18-16,-1-2 22 16,0-3-11-16,-2 0-2 15,2 0 19-15,2 0-18 16,2-6-1-16,-2-3 9 15,2-2-2-15,1 2-14 16,-1 2 16-16,2 1-22 16,-4 0 26-16,3 2-14 15,-1 1 2-15,4 3 18 16,1-3-17-16,-1 3-2 0,6 0 8 16,4 0-2-1,2 0-12-15,3 0 14 0,0 0-23 16,2 0 22-16,-4 3-14 15,2 4 1-15,-5 3 6 16,1-1 6-16,-6 4 3 16,-1 1-18-16,-8 4 18 15,-6 3-25-15,0 0 30 16,-4 5-14-16,-19 0 15 16,-6 3 87-16,0-6 19 15,0-2 7-15,0-7 42 16,7-7-48-16,2-2-9 15,4-5-41-15,6 0 28 0,1 0-76 16,1-5 16-16,2 0-40 16,4-2 22-16,0 3-10 15,2 3-12-15,0 1-1 16,0 0-184-16,0 0-448 0</inkml:trace>
  <inkml:trace contextRef="#ctx0" brushRef="#br0" timeOffset="-76940.67">21888 13694 101 0,'0'0'557'0,"0"0"-423"0,0 0 47 16,0 0-39-16,0 0-57 16,0 0 26-16,0 0-42 15,-11-19 12-15,11 19-39 16,0 0-4-16,0 0-31 16,-2 0-6-16,2 12 19 15,-3 9 11-15,3 9 55 16,0 8-9-16,0 4 55 0,7 4-71 15,6-1 20 1,-1-4-36-16,-2-7 5 0,-1-7-20 16,-2-9-17-16,-2-4 15 15,-5-10-26-15,2-3 8 16,-2-1 0-16,0 0 25 16,0 0-34-16,0-5-2 15,0-9-2-15,0-4-38 16,-7-4-89-16,0-5-57 15,-2-1-13-15,1-2 16 16,-2-3 32-16,2-1-66 16,1-3-20-16,3 3 53 15,2-4 55-15,2 1 84 16,0 1 46-16,0 0 6 16,2-1 7-16,11 1 24 0,3 1 9 15,1 0 34-15,1 9 9 16,0 3 53-16,-2 11 14 15,-3 6-16-15,3 6-38 16,-1 0-38-16,3 6 4 16,5 12-45-16,-4 6 35 15,4 0-49-15,-1 3 58 16,-5 4-17-16,4-1 23 16,-3 6-18-16,-3 5 1 15,3 7 7-15,-5 10-38 16,-1 10 32-16,-3 10-41 15,-3 8 47-15,1 3-48 16,4-3 13-16,4-10-27 0,8-12 21 16,8-12-6-16,2-13-13 15,5-14-6-15,-2-8-19 16,-2-10-37-16,4-7-118 16,-12 0-66-16,-6-7-315 0</inkml:trace>
  <inkml:trace contextRef="#ctx0" brushRef="#br0" timeOffset="-76631.96">21930 13832 1053 0,'0'0'265'0,"0"0"-122"0,0 0-51 0,0 0-19 15,0 0 33-15,0 0-9 16,0 0-83-16,138 5-14 16,-100-5-16-16,3 0-133 0,-10 0-97 15,-7 0-814-15</inkml:trace>
  <inkml:trace contextRef="#ctx0" brushRef="#br0" timeOffset="-75722.79">22195 13225 712 0,'0'0'273'0,"0"0"-84"0,0 0-18 16,0 0-50-16,0 0-40 16,0 0-15-16,0 0-58 0,40-83 16 15,-20 69-23 1,5 4 38-16,2 6-21 0,0 4 34 15,0 0-38-15,-4 7 8 16,-2 10-5-16,-7 9-16 16,-8 1 12-16,-6 3-7 15,0-2-2-15,-6-2 11 16,-8-6-21-16,1-6 12 16,1-7 6-16,3-4-6 15,3-3 4-15,6 0 6 16,0 0-7-16,0-8-18 15,4-1-16-15,11 2 5 16,6 0-64-16,3 6 27 16,1 1-5-16,2 1 43 15,-1 22 13-15,1 7 6 0,0 8-7 16,-7 6 15-16,-9 0 29 16,-9-3 23-16,-2-3 68 15,-4-6-21-15,-21-5 28 16,-4-6-42-16,0-7 1 15,-2-7 1-15,2-4-28 16,1-3 25-16,3 0-37 16,4-10 22-16,6-4-68 15,6 2 11-15,4-1-19 16,5 4-2-16,5 0-164 16,17 8-323-16,3-3-115 0</inkml:trace>
  <inkml:trace contextRef="#ctx0" brushRef="#br0" timeOffset="-75128.53">22980 13473 643 0,'0'0'384'0,"0"0"-150"0,0 0-41 0,0 0-78 16,0 0-61-16,0 0-47 15,0 0 12-15,-9 8 4 16,9 10 74-16,0 8-26 16,5 4 16-16,3 7-45 15,4 2 11-15,-1 2-9 16,-3-1-33-16,1-5 1 15,-2-3-1-15,-2-6-22 16,-3-6 26-16,0-8-30 16,-2-5 5-16,0-7-128 15,0 0-148-15,0 0-501 0</inkml:trace>
  <inkml:trace contextRef="#ctx0" brushRef="#br0" timeOffset="-74940.37">22862 13680 1106 0,'0'0'356'0,"0"0"-191"16,0 0 80-16,0 0-68 16,0 0-103-16,122 0-36 15,-72 0-38-15,14 0-62 16,-10 0-289-16,-8-8-553 0</inkml:trace>
  <inkml:trace contextRef="#ctx0" brushRef="#br0" timeOffset="-74654.46">23401 13415 1071 0,'0'0'294'16,"0"0"-107"-16,0 0-82 16,0 0 31-16,0 0-73 15,0 0-19-15,56 124-13 16,-43-80-2-16,-1 2 11 16,-6-2-26-16,3-1-1 0,-3-9 5 15,1-5-24-15,-2-10 6 16,0-7 0-16,-1-12-89 15,0 0-126-15,-2 0-117 0</inkml:trace>
  <inkml:trace contextRef="#ctx0" brushRef="#br0" timeOffset="-74091.03">23414 13551 189 0,'0'0'880'16,"0"0"-618"-16,0 0-71 16,0 0 32-16,0 0-142 15,0 0-11-15,103-110-36 16,-67 99-11-16,-3 2-2 15,1 9-14-15,-8 0-14 16,-3 20 18-16,-12 6-18 16,-5 4 19-16,-6 0-18 15,0 2 12-15,-2-4 0 16,-13-3-6-16,3-8-9 16,1-5-26-16,5-7-65 0,4-5 50 15,0 0-7-15,2 0 32 16,0-6-17-16,0-3 22 15,8 5-37-15,7 3 13 16,4 1 27-16,3 0-9 16,0 7 14-16,5 10-20 15,-1 3 25-15,1 1-9 16,-2 6 14-16,0 1 4 16,-6 0-1-16,-3 3 9 15,-7-2 24-15,-9 1 17 16,0-6-5-16,-13 0 33 15,-14-2-13-15,-8-6 83 16,-4-4-51-16,-1-10 44 16,2-2-25-16,5 0-26 0,6-9-30 15,5-10-52-15,9-1-9 16,8-8-4-16,5 4-112 16,0 2-398-16</inkml:trace>
  <inkml:trace contextRef="#ctx0" brushRef="#br0" timeOffset="-73160.8">23722 13114 679 0,'0'0'241'0,"0"0"0"0,0 0-65 15,0 0-49-15,0 0-57 16,0 0 20-16,0 0-45 0,-13-52 24 15,13 40-28-15,6 0-2 16,8 3-5-16,3-3-9 16,2 7 16-16,3 1-34 15,0 2 3-15,0 2 7 16,-1 0-25-16,-6 3 16 16,-9 10-16-16,-3 3 16 15,-3 1-4-15,-3 3 18 16,-10-5-21-16,-3-4-2 15,5 1 16-15,1-7-21 16,3-2 15-16,0-3-15 16,5 0 12-16,2 0 7 15,0 0-13-15,0 0 6 0,6 0-16 16,12-3 11-16,5 3-8 16,2 0 4-16,-2 0-15 15,2 12 18-15,2 8 0 16,-5 6-20-16,1 5 20 15,-8 2 0-15,-6 3 7 16,-9-1-20-16,0 0 26 16,-2-4 3-16,-18-4-16 15,-7-8 102-15,-4-5 18 16,0-8 22-16,0-6-31 16,4 0-14-16,4-2-22 15,5-12-58-15,5 0-11 16,7 5 15-16,6 4-42 0,0 5-39 15,15 0-225 1,7 5-241-16</inkml:trace>
  <inkml:trace contextRef="#ctx0" brushRef="#br0" timeOffset="-72842.79">24290 13779 709 0,'0'0'553'0,"0"0"-369"0,0 0-26 0,0 0-31 16,0 0-105-16,117 0-6 15,-91 0-16-15,3 0-12 16,-4 0-152-16,-10 0-125 0</inkml:trace>
  <inkml:trace contextRef="#ctx0" brushRef="#br0" timeOffset="-72659.75">24240 13663 971 0,'0'0'662'0,"0"0"-413"15,0 0 12-15,0 0-140 16,0 0-87-16,0 0-18 15,0 0-15-15,127-23-2 16,-104 23-240-16,-4 0-340 0</inkml:trace>
  <inkml:trace contextRef="#ctx0" brushRef="#br0" timeOffset="-36808.32">25162 13583 687 0,'0'0'290'0,"0"0"-148"0,0 0-52 0,0 0-56 16,0 0 116-16,0 0-100 16,-4-29 9-16,4 21 0 15,0-4 30-15,0 3-31 0,0-3-17 16,0 0 7-1,0 0-40-15,0-4 0 0,0 0 6 16,0-2-16-16,0 0 14 16,0 1-24-16,0 2 24 15,0 1-12-15,0-1 3 16,0 6 3-16,0-1-12 16,0 2 19-16,0 0-26 15,0 2 19-15,0-1-18 16,0 4 21-16,0-1-10 15,0-1 2-15,0 5-1 16,0 0 7-16,0 0 2 16,0 0-18-16,0 0 13 0,0 7-21 15,0 7 27-15,0 6-19 16,0 6 18-16,0 8 1 16,2 6 14-16,2 2-18 15,1 4 35-15,1-2-14 16,2-2 37-16,-2-2-34 15,1-4 47-15,-3-6-33 16,0-4 16-16,1-3-24 16,-2-9 2-16,-1-2 11 15,-2-6-40-15,0-3 10 16,0 0-8-16,0-3 2 16,0 0 2-16,0 0-6 0,0 0-8 15,0 0-2 1,0-12-101-16,0-5-198 0,0 4-287 15</inkml:trace>
  <inkml:trace contextRef="#ctx0" brushRef="#br0" timeOffset="-35960.84">25381 13467 451 0,'0'0'138'0,"0"0"-79"0,0 0 63 0,0 0-57 15,0 0-6-15,0 0-6 16,0 0 2-16,2-88 13 16,0 76-10-16,2 0 19 15,4 3-44-15,-2-4 18 16,3 3-50-16,-1-1 16 15,4 1-16-15,-1 3 14 16,3 0 4-16,-3 3-10 16,2 3 25-16,1 1-23 0,1 0 19 15,3 0-27 1,0 8 27-16,-1 6-18 0,2 2 19 16,-4 0-20-16,1 2 14 15,-1 2 7-15,-3 0-31 16,-4 3 1-16,-1 2 14 15,-5 1-24-15,-2 2 25 16,0 2-26-16,-9 2 18 16,-9-2-2-16,-4-2 5 15,0 1-11-15,-1-5 34 16,1-5-17-16,5 0 26 16,0-6-31-16,7-2 35 15,3-3-47-15,7-2 27 16,0 0-18-16,0 0 38 15,7 2 25-15,13-4-9 16,2 0 29-16,4 1-38 0,4-5 32 16,-1 0-65-16,0 0 40 15,-3 0-47-15,-3 0 14 16,-8 0-23-16,-1 0-5 16,-3 0-1-16,-3 0-201 15,-3 0-455-15</inkml:trace>
  <inkml:trace contextRef="#ctx0" brushRef="#br0" timeOffset="-35796.47">25740 13705 1543 0,'0'0'233'0,"0"0"-168"0,0 0-65 0,0 0-441 0</inkml:trace>
  <inkml:trace contextRef="#ctx0" brushRef="#br0" timeOffset="-34397.73">26284 13331 649 0,'0'0'348'0,"0"0"-109"0,0 0-52 16,0 0-45-16,0 0-65 16,0 0 40-16,0 0-59 15,-71-38 5-15,59 32-38 16,1 3 22-16,-3 3-13 0,-1 0-22 15,-3 0 22-15,1 16-34 16,-2 9 17-16,1 5 0 16,3 6-1-16,-1 6-4 15,7 8 24-15,3 1-25 16,6 2 9-16,0 1-3 16,0 1-4-16,13-7-26 15,9-6 32-15,7-8-28 16,5-10 27-16,3-10-29 15,4-8 22-15,-5-6-10 16,-3-4-1-16,-4-14-21 16,-4-8 20-16,-6-2-19 0,-7-4 12 15,-6-3 10 1,-6 3-15-16,0 5 22 0,-8 3-9 16,-15 5 0-1,-8 9 44-15,-5 8 11 0,-6 2-43 16,4 7 3-16,2 12 1 15,12 6-32-15,11 1 14 16,13 2-84-16,6-5-273 16,15-8-813-16</inkml:trace>
  <inkml:trace contextRef="#ctx0" brushRef="#br0" timeOffset="-33598.94">26547 13430 846 0,'0'0'283'0,"0"0"-90"0,0 0-51 0,0 0-38 15,0 0-48-15,33-107-34 16,-9 93 4-16,1 3-17 16,-1 10-17-16,3 1 26 15,-4 3-24-15,-4 20 12 16,-3 5-11-16,-7 5 11 0,-9 4-1 15,0 1 6 1,-4-1-3-16,-12-8-16 0,1-7 26 16,2-5-27-1,5-10 21-15,4-7-12 0,4 0 1 16,0 0 21-16,0-12-22 16,0-1 8-16,8-2-16 15,9 4 13-15,-2 2-18 16,3 6 10-16,0 3-10 15,2 0 2-15,2 19 5 16,-2 5-31-16,-2 5 7 16,-4 5 22-16,-6-1-11 0,-6 4 17 15,-2 0 4 1,0-8 7-16,-12 0 10 0,-11-10 105 16,-4-5 2-16,0-6 66 15,0-3-29-15,3-5-46 16,2 0 2-16,4-13-74 15,3-1-14-15,3 0-16 16,3 2-17-16,5 6 2 16,4-4-25-16,0 8-168 15,6 0-199-15,11 0-477 0</inkml:trace>
  <inkml:trace contextRef="#ctx0" brushRef="#br0" timeOffset="-33099.86">27204 13251 859 0,'0'0'268'0,"0"0"-96"0,0 0 22 16,0 0-108-16,0 0-1 15,0 0-20-15,0 0 23 0,-98 56-16 16,80-17 7-16,3 7 10 15,3 12-60-15,8 5 30 16,4-1-53-16,0 1 46 16,18-5-52-16,9-10 15 15,8-8-9-15,5-10 1 16,7-12 4-16,5-8 0 16,1-10-22-16,-6 0 28 15,-7-5-42-15,-7-12 30 16,-10-7-16-16,-10-5 13 0,-8 0-2 15,-5-4 9 1,-2 0 0-16,-25 4 30 16,-12 8-15-16,-7 8-8 0,-10 13 11 15,0 3-54 1,-11 44 26-16,18-2-163 0,11-3-389 0</inkml:trace>
  <inkml:trace contextRef="#ctx0" brushRef="#br1" timeOffset="-28694.81">21836 16223 922 0,'0'0'369'0,"0"0"-204"0,0 0 10 0,0 0-31 0,0 0-96 16,0 0-39-16,0 0 7 15,-13 17-26-15,22 1 30 16,5-4-23-16,5 2 9 16,1-6 0-16,3-1-3 15,-1-4 13-15,-4-5 19 16,-2 0-27-16,-3 0 21 15,-2-10-23-15,-4-4 35 16,-5-4-40-16,-2 0 27 16,0-2-19-16,-9 2 44 15,-11 4-15-15,-5-4-29 16,-4 8 5-16,5 6-2 16,1 4-24-16,6 0-5 0,7 0-57 15,10 4-99 1,0 10-123-16,0-6-468 0</inkml:trace>
  <inkml:trace contextRef="#ctx0" brushRef="#br1" timeOffset="-28221.01">21956 15957 980 0,'0'0'239'0,"0"0"-99"0,0 0-44 0,0 0 7 0,0 0-65 16,0 0 10-16,0 0-26 0,0 69 20 15,19-59-11 1,-2-2-24-16,1 0 28 16,0-8-14-16,0 0 47 15,-4 0-31-15,-4 0 73 0,1-14-56 16,-3 2 6-16,-6-6-39 15,0 0 12-15,-2-4 3 16,0 4-35-16,0 0-1 16,-7 4 21-16,-7 5-44 15,2 6 23-15,-2 3-29 16,3 0-133-16,2 9-53 16,7 3-330-16</inkml:trace>
  <inkml:trace contextRef="#ctx0" brushRef="#br1" timeOffset="-27934.97">22151 16302 734 0,'0'0'306'0,"0"0"-91"16,0 0-3-16,0 0-45 15,0 0-5-15,0 0-56 16,131 28-8-16,-110-33 22 15,-6-9-49-15,-1-9 3 16,-6 1-56-16,-4-7 47 16,-4 3-58-16,0 1 46 15,-6-1-29-15,-17 8 28 16,-6 9 5-16,-2 9-35 16,-4 0-3-16,-3 12-5 0,7 17-28 15,6 5 28 1,19 10-37-16,6-6-30 0,0-8-481 0</inkml:trace>
  <inkml:trace contextRef="#ctx0" brushRef="#br0" timeOffset="-25457.06">23065 15906 985 0,'0'0'260'0,"0"0"-113"0,0 0 2 0,0 0-80 16,0 0 14-16,0 0-82 15,0 0 12-15,29-90-5 16,-21 76-1-16,-3 2 2 16,-1 1-8-16,-2-1-1 15,-2-2 16-15,0-1-23 16,0 4 23-16,0-4 1 16,0 3-17-16,0-2 25 15,0 5-19-15,0-3 15 16,0 6 6-16,0 1-25 15,0 5 17-15,0 0-12 16,0 0-14-16,0 0 7 16,0 15-10-16,8 11 20 0,-2 6-4 15,1 11 11-15,-1 6 8 16,2 7 35-16,-2 5-10 16,0-3 54-16,1-4-46 15,-3-6 35-15,1-11-43 16,-2-10 18-16,-1-8-41 15,-2-12 33-15,2-2 8 16,-2-5-14-16,0 0 57 16,0 0-48-16,0 0 7 15,0-5-58-15,0-2-13 16,0-4 1-16,4 3-20 16,7-10-156-16,1 4-350 15,3-2-351-15</inkml:trace>
  <inkml:trace contextRef="#ctx0" brushRef="#br0" timeOffset="-24895.07">23524 15745 842 0,'0'0'365'0,"0"0"-193"0,0 0 29 0,0 0-88 15,0 0-44-15,0 0-69 16,0 0 50-16,6 54-28 16,3-20 44-16,1 7 20 15,-2-2-16-15,1-2 11 16,-2-1-29-16,2-6 20 16,-3-2-63-16,1-6 43 15,-3-4-52-15,-2-8 20 16,1 2-19-16,0-8-1 15,-1-2 7-15,-2-1-7 16,0-1-56-16,0 0-151 16,0 0-18-16,0-7-406 0</inkml:trace>
  <inkml:trace contextRef="#ctx0" brushRef="#br0" timeOffset="-24700.78">23441 16034 1046 0,'0'0'490'16,"0"0"-265"-16,0 0 84 15,0 0-141-15,0 0-72 16,0 0-95-16,0 0 4 16,91-39 9-16,-57 34-28 15,9 1-6-15,-8 4-212 0,-6-5-282 16</inkml:trace>
  <inkml:trace contextRef="#ctx0" brushRef="#br0" timeOffset="-24150.2">23758 15821 690 0,'0'0'166'0,"0"0"18"16,0 0-61-16,0 0-2 15,0 0-61-15,0 0-4 16,0 0-25-16,31-94 20 16,-16 88 0-16,2 4-38 15,2 2 23-15,1 0-34 16,3 0 29-16,-2 8-20 16,2 3-11-16,-7 4 12 15,-5 2-5-15,-5 6 11 16,-6 0-5-16,0 9 30 15,-6-1-12-15,-14 5 48 0,0 3-61 16,2-7 61-16,3-2-47 16,3-8 19-16,8-4-25 15,2-4 24-15,2-9 3 16,0 4-28-16,0-6 37 16,6 2-44-16,10-5 35 15,1 0-44-15,2 0 0 16,3 0 1-16,-2 0-1 15,-2-5-9-15,0 2-21 16,6-6-99-16,-4 4-191 16,-2-3-461-16</inkml:trace>
  <inkml:trace contextRef="#ctx0" brushRef="#br0" timeOffset="-23823.72">24199 15719 1235 0,'0'0'322'0,"0"0"-59"16,0 0-80-16,0 0-134 15,0 0-3-15,0 0-34 16,0 0 0-16,38 138 11 0,-29-86-33 16,0-4 17-16,-3 3-14 15,4-7 3-15,-1-12 3 16,1-6-58-16,2-8-69 16,-3-18-72-16,-3 0-181 15,-1 0-464-15</inkml:trace>
  <inkml:trace contextRef="#ctx0" brushRef="#br0" timeOffset="-23656.71">24184 15950 1264 0,'0'0'374'0,"0"0"-121"15,0 0-26-15,0 0-75 16,0 0-99-16,0 0-24 15,0 0-29-15,152 0-17 16,-108-10-290-16,-7 2-343 0</inkml:trace>
  <inkml:trace contextRef="#ctx0" brushRef="#br0" timeOffset="-23107.94">24691 15669 1003 0,'0'0'300'0,"0"0"-59"16,0 0-2-16,0 0-96 15,0 0 17-15,0 0-97 16,0 0 33-16,-58-32-65 16,52 32 3-16,-1 0-28 15,-1 1 6-15,-4 15 10 0,1 10-22 16,1 6 35-16,0 14-26 15,3 0 31-15,7 5-25 16,0 7 7-16,0-3-22 16,19-6 21-16,2 0-9 15,8-9-11-15,0-8 11 16,0-5 0-16,0-10-24 16,-4-8 24-16,-2-9-30 15,-6 0 35-15,-1-5-34 16,-3-16 7-16,-4-11 10 15,-4 1 0-15,-5-5 0 16,0-1-10-16,-5 3 29 16,-15 10-35-16,-5 7 43 15,-6 13-33-15,-4 4 18 0,-9 21-24 16,9 11 9-16,9 1-364 16</inkml:trace>
  <inkml:trace contextRef="#ctx0" brushRef="#br0" timeOffset="-22399.76">25212 15855 88 0,'0'0'398'0,"0"0"-83"0,0 0-113 0,0 0-59 15,0 0-47 1,0 0 13-16,0 0-6 0,0-74-26 15,2 70 62-15,-2 2-48 16,0 2 43-16,0 0-69 16,0 0 14-16,0 0-66 15,0 18 15-15,2 5 51 16,0 12-20-16,3 9 2 16,-1 6-49-16,2 0 4 15,4 3 8-15,-1-14-23 16,1-2 10-16,0-9-22 15,-1-8 4-15,-5-10-9 16,2-10-119-16,-1 0-107 16,-5 0-129-16</inkml:trace>
  <inkml:trace contextRef="#ctx0" brushRef="#br0" timeOffset="-22225.96">25135 16054 1350 0,'0'0'283'0,"0"0"-94"0,0 0-9 16,0 0-50-16,0 0-40 15,0 0-70-15,127 8-20 16,-71-8-65-16,-9-10-197 16,-9-2-432-16</inkml:trace>
  <inkml:trace contextRef="#ctx0" brushRef="#br0" timeOffset="-21592.58">25492 15819 811 0,'0'0'330'0,"0"0"-131"16,0 0-45-16,0 0-34 15,0 0-100-15,0 0 9 16,0 0-19-16,123-78-20 16,-92 78 16-16,-2 0-6 15,-4 0 0-15,-8 12 9 16,-8 5-18-16,-9 10 18 16,0-5-28-16,-9 7 33 15,-8-8-27-15,-4 1 26 16,5-7-10-16,3-8-3 15,9-2 1-15,2-3-2 0,2 1 0 16,0-3-20-16,11 0 21 16,7 4-16-16,1 5 24 15,4 5-16-15,-1-1 14 16,-1 2-6-16,-2 2 6 16,-5 1-5-16,-5 3 1 15,-9-1 7-15,0 1 48 16,-7-2 19-16,-13-3 59 15,0-2-29-15,-2-10 16 16,-1 1-46-16,5-5-10 16,1 0-11-16,1 0-54 15,5-9 0-15,2 1-1 16,9-2-27-16,0-2-262 0,0 5-469 16</inkml:trace>
  <inkml:trace contextRef="#ctx0" brushRef="#br0" timeOffset="-21306.65">25970 15705 1114 0,'0'0'486'0,"0"0"-277"0,0 0 64 0,0 0-125 0,0 0-96 16,0 0-36-16,0 0-10 15,42 62 7-15,-27-18-26 16,-1 4 22-16,-1 2-9 16,-4-4 0-16,2-3-57 15,-2-12-68-15,0-6-58 16,0-9 26-16,-5-11-171 15,-2-5-378-15</inkml:trace>
  <inkml:trace contextRef="#ctx0" brushRef="#br0" timeOffset="-21119.93">25918 15963 1242 0,'0'0'386'0,"0"0"-28"15,0 0-154-15,0 0-96 16,0 0-108-16,0 0 19 16,0 0-9-16,125 17-20 15,-81-7-33-15,-8-6-203 16,-2-3-388-16</inkml:trace>
  <inkml:trace contextRef="#ctx0" brushRef="#br0" timeOffset="-20608.19">26481 15709 905 0,'0'0'550'16,"0"0"-297"-16,0 0-39 0,0 0 18 16,0 0-156-1,0 0-17-15,0 0-45 0,-115 0 27 16,97 32 1-16,0 10-30 15,5 11 38-15,7 6-49 16,6 0-2-16,0-1 17 16,4-4-25-16,18-10 18 15,4-9-5-15,9-6-4 16,2-12-37-16,1-4-3 16,4-13-5-16,-4 0 38 15,-4 0 14-15,-9-18-33 16,-13-3 34-16,-5-6-16 15,-7-1 16-15,0-4 0 0,-13 2 30 16,-14 4 5 0,-2 7 12-16,-4 6-55 15,-3 13 0-15,-7 4-6 0,8 18-7 16,10 2-479-16</inkml:trace>
  <inkml:trace contextRef="#ctx0" brushRef="#br0" timeOffset="-19829.69">26936 16110 971 0,'0'0'396'0,"0"0"-113"0,0 0-1 16,0 0-59-16,0 0-38 16,0 0-49-16,0 0-93 15,45 0 24-15,-20 0-66 0,-1 0 18 16,1 0 0 0,-5 0-38-16,0 0 15 0,-2 0-71 15,-2 0-242-15,-8 0-409 16</inkml:trace>
  <inkml:trace contextRef="#ctx0" brushRef="#br0" timeOffset="-19662.37">26857 15963 1597 0,'0'0'345'0,"0"0"-66"16,0 0-87-16,0 0-95 15,0 0-97-15,127-6-197 16,-74 6-741-16</inkml:trace>
  <inkml:trace contextRef="#ctx0" brushRef="#br0" timeOffset="-18878.4">27511 15837 821 0,'0'0'249'0,"0"0"-64"0,0 0-62 0,0 0-23 16,0 0-68-1,0 0 31-15,14-106-8 0,-14 87 33 16,0 2 11-16,0-1-10 15,0 6-14-15,0 6 27 16,0 6 13-16,0 0-104 16,0 0-7-16,0 18 12 15,0 10-16-15,3 12 0 16,1 8 1-16,2 7 2 16,1 3 16-16,2-1-38 15,2 2 38-15,-2-11 14 16,0-8-30-16,-4-8 35 0,-1-14-29 15,0-6 37 1,-1-7-19-16,-1-5-17 0,-2 0 32 16,2-9-42-16,-2-9-262 15,0-4-561-15</inkml:trace>
  <inkml:trace contextRef="#ctx0" brushRef="#br0" timeOffset="-18147.07">27752 15695 867 0,'0'0'261'0,"0"0"-9"0,0 0-75 15,0 0-30-15,0 0-61 16,0 0 24-16,0 0-27 0,-13 121-14 15,24-100-4-15,5-1-39 16,4-2 5-16,6-2-19 16,6-10 3-16,1-6 2 15,3 0-31-15,-2-2 28 16,-5-19-12-16,-5-5-2 16,-6-6 6-16,-10 0-9 15,-8 1 16-15,0-5 2 16,-13 10-15-16,-18 4 48 15,-6 7-47-15,-4 15-2 16,-13 9-18-16,12 15-274 16,11 1-908-16</inkml:trace>
  <inkml:trace contextRef="#ctx0" brushRef="#br0" timeOffset="-17079.2">27819 16029 436 0,'0'0'225'0,"0"0"-46"0,0 0-6 16,0 0-31-16,0 0-46 16,0 0-7-16,0 0-39 15,-17 104 27-15,17-87-35 16,8 1 26-16,6 0-18 16,1-4-11-16,1-2-3 15,0 2-36-15,-3 0 8 16,3-4 6-16,-3-2-6 15,3 0 5-15,0-4-7 16,-1-2-5-16,1 2 12 16,-1-4 0-16,1 0-12 15,-3 0 8-15,0 0 1 16,1 0-20-16,-3-6 27 16,0-2-21-16,-2-2 11 0,0 2-14 15,0-6 16-15,0 2-9 16,-3-2 10-16,-1 1-4 15,-1-1-12-15,-2 2 19 16,-2-3-28-16,0-2 28 16,0 4-20-16,0-1 14 15,0 0 30-15,0 0 0 16,0 2 1-16,-2 0 7 16,-7 2-27-16,1-5 37 15,-4 2-39-15,-1 0 58 16,2 0-64-16,-1-4 29 15,2 3-30-15,-4 5 29 16,1-1 5-16,-3 6-27 0,-2 0 18 16,-4 4-32-16,1 0 23 15,0 0-7-15,3 8-20 16,3 2 16-16,3 3-11 16,3-3-3-16,5 3-145 15,2-9-234-15</inkml:trace>
  <inkml:trace contextRef="#ctx0" brushRef="#br1" timeOffset="-14031.98">26456 16779 1125 0,'0'0'205'0,"0"0"-3"0,0 0 17 0,0 0-51 15,0 0-83-15,0 0 16 16,0 0-44-16,-23-48-36 16,61 38-5-16,15 3-7 15,14-2-7-15,31 3 15 16,34 2 20-16,39 4-28 15,14 0 24-15,-4 0-32 16,-14 0 18-16,-27 0-7 0,-10 4-2 16,-23 1-20-16,-25-5 20 15,-23 0-34-15,-11 0 38 16,4 0-29-16,1 0 22 16,1 0-7-16,-10 0 2 15,-6-5-2-15,-9-3 3 16,-2-1 6-16,-7 0-18 15,-7-1-25-15,-3-2 32 16,-8-2-49-16,-2 1 21 16,0-4-42-16,-14 3 63 15,-6 4 3-15,0 2 12 16,-3 4 0-16,1 4 0 16,3 0 56-16,0 16-39 15,4 4 47-15,3 6-42 0,6-3 21 16,4-6-24-16,2 1-15 15,0 0 7-15,2-1-17 16,9-3-18-16,3-5-471 0</inkml:trace>
  <inkml:trace contextRef="#ctx0" brushRef="#br1" timeOffset="-13259.13">26716 17120 1071 0,'0'0'294'0,"0"0"-40"0,0 0-48 0,0 0-37 15,0 0-118-15,0 0-6 16,0 0-43-16,-11 36 126 16,11 3-50-16,0 7 35 15,0 3-18-15,4 4-36 16,1-2 8-16,-1-8-49 16,0-2 25-16,-2-16-37 15,-2-6 37-15,3-10-42 16,-3-4 11-16,0-1-4 0,0-4 9 15,0 0 14-15,0 0-30 16,0 0-2-16,0-14-7 16,0-9-135-16,-5 1-422 15,1 0-761-15</inkml:trace>
  <inkml:trace contextRef="#ctx0" brushRef="#br1" timeOffset="-12950.85">26662 17179 1169 0,'0'0'190'0,"0"0"-25"15,0 0 4-15,0 0-65 16,128-32-9-16,-84 32-42 15,0 0 34-15,-3 0-22 16,-8 4 37-16,-10 10-65 16,-10 0 19-16,-13 2-4 15,0 6 22-15,-13-4 19 16,-16 5-38-16,-8-4-8 16,4 3-46-16,0-5-2 15,4 6-49-15,9-11-223 16,9-1-503-16</inkml:trace>
  <inkml:trace contextRef="#ctx0" brushRef="#br1" timeOffset="-12702.23">26787 17355 1487 0,'0'0'318'15,"0"0"36"-15,0 0-164 16,0 0-112-16,0 0-57 16,0 0 53-16,0 0-13 15,105 86-60-15,-65-60 17 16,1-7 1-16,-4-6-23 0,-3 1 20 16,-5-10-32-16,0 1 4 15,-7-5-166-15,-4 0-463 0</inkml:trace>
  <inkml:trace contextRef="#ctx0" brushRef="#br1" timeOffset="-12335.18">27144 17147 317 0,'0'0'1065'16,"0"0"-740"-16,0 0 13 15,0 0-133-15,0 0-116 16,0 0-79-16,0 0 78 15,37 80-68-15,-18-37 52 16,-3 3-50-16,-1 0 23 16,-1-2-30-16,-3-13-15 15,-1-1 10-15,0-11 4 16,-4-10-28-16,3-9-27 16,0 0-42-16,-2-14-161 0,0-8-373 0</inkml:trace>
  <inkml:trace contextRef="#ctx0" brushRef="#br1" timeOffset="-11935.68">27108 17165 1151 0,'0'0'271'0,"0"0"-23"0,0 0-1 16,0 0-119-16,0 0-33 15,0 0-87-15,0 0 14 16,143-37-15-16,-99 37 1 16,1 0-7-16,-3 9-1 15,-8 5 5-15,-7 4 9 16,-11 4-28-16,-10-4 29 15,-6 4 27-15,-4 0 15 16,-25 2 60-16,-12-2-29 16,-5 4 18-16,-2-8-29 15,4-4-40-15,7-2 18 16,6-12-55-16,8 0 12 16,9 0 14-16,5 0-50 0,9-4 24 15,7-10-149-15,18 6-357 16,4-2-290-16</inkml:trace>
  <inkml:trace contextRef="#ctx0" brushRef="#br1" timeOffset="-11669.9">27557 17128 1322 0,'0'0'386'15,"0"0"-35"-15,0 0-144 0,0 0-126 16,0 0-7-16,0 0-35 16,0 0 17-16,64 125-50 15,-53-85 33-15,1-4-24 16,-4 0-26-16,1-7 25 16,-5-8-11-16,1-4-3 15,-2-12-23-15,-3-5-87 16,0 0-57-16,-3-14-146 15,-6-8-738-15</inkml:trace>
  <inkml:trace contextRef="#ctx0" brushRef="#br1" timeOffset="-11453.63">27393 17165 1141 0,'0'0'612'16,"0"0"-249"-16,0 0-79 16,0 0-54-16,0 0-133 15,0 0-47-15,0 0-49 16,72-32 13-16,-32 27-14 16,2 5-22-16,12 0-131 15,-11 0-232-15,-10 0-327 0</inkml:trace>
  <inkml:trace contextRef="#ctx0" brushRef="#br1" timeOffset="-11200.82">27790 17111 71 0,'0'0'1247'0,"0"0"-991"15,0 0 80-15,0 0-80 16,0 0-84-16,-36 138-74 15,28-94 26-15,-1-1-92 16,0 0 17-16,2 1-49 16,1-12 29-16,3-9-22 15,3-7-6-15,0-11 11 16,0-5-2-16,0 0-20 16,0-21-23-16,0-8-158 15,5-23-175-15,1 3-200 0,2 3-551 16</inkml:trace>
  <inkml:trace contextRef="#ctx0" brushRef="#br1" timeOffset="-11012.73">27790 17111 383 0,'-11'26'769'0,"18"-26"-463"15,4-4-22-15,7 4-29 16,0 0-103-16,4 4-54 16,2 15-11-16,-1 11-53 15,-1 3 3-15,-5 6-30 16,2 2 19-16,-8 3-20 15,2 0-8-15,-4-8 14 16,0 0-24-16,-2-9 12 16,-7-5-147-16,0-8-103 15,0-10-295-15</inkml:trace>
  <inkml:trace contextRef="#ctx0" brushRef="#br1" timeOffset="-10853.12">27735 17471 1631 0,'0'0'550'16,"0"0"-240"-16,0 0-136 15,0 0-103-15,0 0-70 16,152-44-1-16,-104 44-303 16,-5 0-510-16</inkml:trace>
  <inkml:trace contextRef="#ctx0" brushRef="#br1" timeOffset="-10716.47">28082 17455 1513 0,'0'0'710'0,"0"0"-370"15,0 0-88-15,0 0-149 16,0 0-51-16,0 0-52 16,0 0-110-16,-31-10-599 0</inkml:trace>
  <inkml:trace contextRef="#ctx0" brushRef="#br1" timeOffset="-7986.49">2450 6970 168 0,'0'0'193'0,"0"0"45"0,0 0-29 0,0 0 51 0,0 0-56 16,0 0-35-16,0 0-26 15,2-17-27-15,-2 17 2 16,0 0-49-16,0 0 52 15,0 0-48-15,0 0 26 16,0 0-52-16,-7 0 26 16,-2 5-18-16,0 4-20 15,-2 6 17-15,0 2-45 16,-2 0 49-16,-1 5-55 16,-1 2 56-16,-2 4-50 15,0 2 41-15,1 3-26 16,-3 1-7-16,-2 0 21 0,-1 1-36 15,-5-2 14-15,0 1 1 16,-2 0 6-16,0 2-9 16,-2 3-13-16,3 0 11 15,-4 3-2-15,-2 5 12 16,3-1-14-16,-2 2 35 16,-1 4-40-16,1-2 40 15,-2 1-35-15,1-5 46 16,3-11-27-16,6-9 37 15,3-5-24-15,5-11 9 16,0-1 16-16,5-2-63 16,0-3 10-16,3-2 16 15,7 0-32-15,0-2 27 16,2 2-42-16,0-2 42 16,-2 0-17-16,2 0-4 0,0 0 9 15,0 0-18-15,0 0 33 16,0 0-48-16,0 0 44 15,0 0-46-15,0 0 40 16,0 0-28-16,0 0 7 16,0 1-25-16,0 4-50 15,4 1-99-15,7 5-107 16,-2-2-336-16,-2-4-92 0</inkml:trace>
  <inkml:trace contextRef="#ctx0" brushRef="#br2" timeOffset="4283.99">20561 6124 130 0,'0'0'616'0,"0"0"-127"0,0 0-317 0,0 0-67 15,0 0 40-15,0 0-22 16,0-23-78-16,0 23 28 16,0 0-42-16,0 0 56 15,0 0-72-15,0 0 74 16,0-2-41-16,-2 2 57 15,2-2-23-15,0-1-17 16,0-1-14-16,0-2-50 16,0 0 10-16,0-2 13 0,0-2-3 15,0 0-2-15,0-2-22 16,2-2 19-16,12-1 7 16,-1 1-4-16,3 2-19 15,1 0 11-15,1 0 9 16,1 4-36-16,-2 3 55 15,1-2-57-15,-1 5 36 16,-1 2-26-16,-3 0 17 16,3 0-4-16,0 0 1 15,0 2 12-15,-1 8-36 16,1 0 36-16,-1 2-53 16,3 2 58-16,-1 0-46 15,4 1 43-15,-1-4-20 16,5 0 7-16,1-4-5 15,3 0 5-15,2-5 14 0,-2-2-42 16,2 0 49-16,-2 0-49 16,-2 0 35-16,-2-6-28 15,-3-1 26-15,-4 4-12 16,-4-1 6-16,-2 0 12 16,2 0-36-16,-3 1 39 15,0 2-57-15,-1-2 56 16,-2 3-40-16,1 0 31 15,-2 0-11-15,2 0 0 16,-3 0 0-16,-1 0 3 16,1 0 18-16,-1 0-42 15,0 0 17-15,-1 0-15 16,0 0-129-16,1 0-103 0,-5 7-141 16,0-3-267-16,0 0-413 15</inkml:trace>
  <inkml:trace contextRef="#ctx0" brushRef="#br2" timeOffset="4967.1">21198 5920 159 0,'0'0'65'0,"0"0"-28"0,0 0 543 0,0 0-348 0,0 0-49 15,0 0-13-15,0 0-38 16,-48-111 24-16,42 98-20 16,0 8-35-16,4 1 43 15,2-1-59-15,0 5 69 16,-2 0-98-16,2 0 35 15,0 0-78-15,0 0 42 16,0 0-33-16,0 0-21 16,0 0 5-16,0 11 15 15,14 1-39-15,5 4 52 16,6 5-43-16,4-2 30 16,2 1-39-16,3-1 39 0,-1 2-21 15,-2-5 7-15,-2-2 10 16,-4-2-34-16,-5-1 38 15,-3-4-51-15,-3-3 53 16,-3 1-46-16,-4-5 44 16,-5 2-21-16,1-2 2 15,-3 0-2-15,0 0 5 16,0 1 11-16,-8 3-32 16,-7 3 32-16,-3 3-44 15,-1 1 47-15,-2 3-38 16,1 4 28-16,0 4-9 15,0 5 4-15,-2 3 11 16,4-2-30-16,0 2 38 0,5-4-53 16,1-4 54-16,2-3-24 15,3-5 15-15,-3-2 87 16,4-7-37-16,2-1-1 16,2-2 21-16,-1-2-58 15,1 0 15-15,2 0-18 16,0 0-17-16,0 0 16 15,0 2-46-15,-2 8 11 16,-3 1-113-16,3-4-750 0</inkml:trace>
  <inkml:trace contextRef="#ctx0" brushRef="#br2" timeOffset="7261.42">20664 7333 123 0,'0'0'102'0,"0"0"178"0,0 0 126 16,0 0-163-16,0 0-71 16,0 0-60-16,0 0-12 15,0-22-13-15,0 14-42 16,0 1 28-16,-2 0-42 16,0-1 51-16,0 0-81 15,2 0 42-15,0-1-42 16,0-4 41-16,0 1-20 0,0-2-16 15,0 0 18-15,0 1-13 16,4 0-12-16,5 2 30 16,1-1-20-16,4 3 1 15,-1-2-9-15,1 4 10 16,-1-2 3-16,5 4 19 16,-3-2-32-16,6 4 7 15,-4 0 12-15,3 2-23 16,-1 1 30-16,-2 0-45 15,-1 0 36-15,-3 0-8 16,-1 0-9-16,-2 7 0 16,1 2 5-16,1 3 13 15,1-3-38-15,-2 4 42 16,5-1 26-16,2 0-37 16,2 0 45-16,4 0-34 0,3-2 37 15,2-2-12-15,2-1-39 16,0 0 6-16,-2 0 7 15,3 0-41-15,-3-5 51 16,-2 0-52-16,-3-2 40 16,-2 0-14-16,-2 0-5 15,-5 0 7-15,-1 0-2 16,-5 0 10-16,-3 0-32 16,0 0 32-16,-2 0-43 15,0 0 44-15,-2 0-34 16,3 0 31-16,-3 0-14 15,0 0 0-15,0-2-15 0,0-3-86 16,1 3-174-16,-3 0-8 16,0-3-38-16,0-4-45 15,-7 2-28-15,-6-4 124 16,-1 2 147-16,1 1 123 16,-1-4 102-16,1 0 39 15,0-1 8-15,2-1-47 16,0-2 21-16,2 0-29 15,2-2 35-15,0 1-68 16,-1-2 27-16,-1 0 9 16,2-1-18-16,-2 3 30 15,0 2-23-15,3 3 75 16,-2 7-102-16,6 1 64 0,0-1-61 16,0 5 16-16,0 0-55 15,2 0 28-15,0 0-17 16,0 0-27-16,0 0-14 15,0 0 27-15,2 9-49 16,12 3 51-16,5 6-44 16,6 1 44-16,2 1-19 15,4 1-1-15,0-1 0 16,0 0 9-16,1-2 5 16,-3-1-32-16,-2-3 35 15,-3-2-40-15,-4-2 35 16,-4-2-28-16,-3-1 23 15,-2-3-9-15,-4-1 8 16,-5-1 4-16,0-2-24 16,-2 0 34-16,0 0-50 0,0 0 44 15,0 0-37-15,0 0 41 16,0 2-22-16,-6-1 2 16,-6 6 0-16,1-1 0 15,-2 3 16-15,-3 3-32 16,3 2 32-16,-3 5-49 15,1-1 50-15,-3 3-34 16,3 6 32-16,-4-1-15 16,1 0 2-16,5-2 5 15,-1-2-11-15,4-4 26 0,3-2-44 16,1-4 50 0,0-4-36-16,2 0 16 0,2 1 39 15,0-4-14 1,2 1 34-16,0-2 0 0,0-1-57 15,0-2 20-15,0-1-15 16,0 0 9-16,0 0 3 16,0 0-50-16,0 0 46 15,0 10-46-15,-2 2-166 16,-1-2-658-16</inkml:trace>
  <inkml:trace contextRef="#ctx0" brushRef="#br1" timeOffset="13369.39">21723 8650 489 0,'0'0'40'0,"0"0"8"0,0 0 481 16,0 0-243-16,0 0-145 15,0 0-3-15,-31 0-21 16,31 0-87-16,0-3 2 16,0 1-32-16,0 2 58 15,0 0-42-15,0 0 34 16,0 0-27-16,0-3 41 16,4-1-9-16,3 1-14 15,-1-5 3-15,1 1-44 16,2 0 0-16,-5 0 22 15,3 2-41-15,-5 2 25 16,-2 1-12-16,2 2-6 16,-2 0 12-16,2 0 12 0,1 0-10 15,-3 2-2-15,0 6 16 16,0 3-22-16,0 3 25 16,0 4-7-16,0 4-5 15,-9 3 33-15,-2 3-4 16,2 1-11-16,0-5 3 15,2-7-19-15,5 0-18 16,0-9 30-16,2-4-48 16,0-4-16-16,15-9-115 15,10-14-206-15,-2-3-463 0</inkml:trace>
  <inkml:trace contextRef="#ctx0" brushRef="#br1" timeOffset="13507.17">21723 8650 573 0</inkml:trace>
  <inkml:trace contextRef="#ctx0" brushRef="#br1" timeOffset="13677.41">21723 8650 573 0,'138'-70'506'0,"-138"70"-352"0,0 0 18 0,0 0-57 16,0 0-38-16,0 0-36 15,0 6-8-15,-2 4 36 16,-5 4-21-16,-5 7 44 0,2-2-62 15,-3 6 56 1,-1 0-41-16,1 4-1 0,-1-2-30 16,3-1 21-1,2-3-12-15,5-7-15 0,1-6-16 16,3-4 26-16,0-6-38 16,0 0-17-16,14 0-66 15,15-30-175-15,-4 2-42 16,-4 0-634-16</inkml:trace>
  <inkml:trace contextRef="#ctx0" brushRef="#br1" timeOffset="15571.03">21972 8552 462 0,'0'0'332'15,"0"0"-72"-15,0 0-44 16,0 0-102-16,0 0-28 0,0 0-57 15,0 0 61-15,0 0 28 16,-37 65-42-16,23-40 21 16,1 1-53-16,-1 2 23 15,-1 2-55-15,3-3 46 16,1-3-57-16,7-7 21 16,0-2-16-16,4-8 6 15,0-2 1-15,0-5-13 16,0 0 12-16,0 0 1 15,11-10-26-15,2-4 31 0,0-4-36 16,2-5 18 0,4 2-6-16,-1-3-34 0,-3-2 23 15,3 2 17-15,-3-1-18 16,-3 7 11-16,-1 6 14 16,-7 4-33-16,1 4 39 15,-5 4-26-15,0 0 13 16,0 0 0-16,0 0 1 15,0 14 0-15,-3 5 42 16,-5 3-28-16,-6 5 38 16,-1 5-40-16,-1 3 55 15,3 1-37-15,0-6 6 16,3-4-37-16,4-6 18 16,4-8-3-16,2-5-5 15,0-7-12-15,0 0 14 0,0 0-12 16,10 0 18-16,2-11-30 15,1-3 24-15,1-2-9 16,-1-3-3-16,0-4 1 16,3-1-2-16,-3 0-43 15,3 3 43-15,-3 2-14 16,1 2-9-16,-6 6 35 16,-1 2-22-16,-3 6 17 15,-1 1-6-15,-3 2 0 16,0 0-1-16,0 0-5 15,0 0 12-15,0 10-26 16,0 4 44-16,0 4-36 16,0 3 24-16,-11 6-5 15,0 1-5-15,-3 0 8 16,1-2 1-16,4-6 5 0,2-6-32 16,5-7 32-16,2-7-21 15,0 0 19-15,2 0-19 16,14-14 17-16,-1-9-10 15,3 0-2-15,1-2-21 16,-2 3 20-16,-1 2-11 16,-3 2-5-16,-1 4 22 15,-4 2-21-15,3 4 24 16,-1 2-16-16,-2 2 9 16,-1 0-1-16,-1 4 7 15,-1 0-7-15,-5 0 0 16,0 5 0-16,0 14-3 0,0 2 16 15,-5 6 5 1,-8 1-15-16,1 2 28 0,2-4-10 16,-1-3-20-16,3-4 14 15,2-7-3-15,6-4-24 16,0-6 33-16,0-2-21 16,0 0 10-16,4-4-19 15,10-12 15-15,-1-5-6 16,3 1 0-16,-1-1-32 15,-1 1 23-15,-3 6 0 16,-2 2-18-16,-4 6 35 16,-1 4-20-16,-4 2-6 15,0 0 12-15,0 16 5 0,0 4 1 16,-4 7 1-16,-10 0 17 16,1 4-36-16,-3 1 39 15,-1 1-11-15,-1 4 1 16,1-3-16-16,5-3 17 15,3-4-8-15,2-10 4 16,4-4-1-16,3-8-2 16,0-5 4-16,0 0-5 15,8-5 21-15,5-11-35 16,1-5 20-16,-1 1-17 16,3-1 8-16,-1-1-1 15,1 0 0-15,-1-1-9 16,-2 5 9-16,1 3-16 0,-3 1-6 15,-2 3 32 1,-2 5-23-16,-3 2 26 0,-2 2 5 16,-2 2 3-16,0 0-20 15,0 0 10-15,0 0 6 16,0 0-34-16,0 0 30 16,-9 2-29-16,-2 2 26 15,0-2-20-15,4-2 20 16,1 0-7-16,1 0 13 15,3 0-4-15,-1-10-24 16,1-2 29-16,0 3-44 16,0 0 42-16,0 1-30 15,-3 2 24-15,3-3-9 16,-2 2 0-16,2-1 1 16,-1-2 0-16,-2 0 14 0,3-1-30 15,-2 2 30-15,0 1-32 16,-3-2 31-16,1 1-26 15,-4 0 24-15,1-4-9 16,1 1 15-16,-4-1-17 16,3-3 8-16,1-1 7 15,0 2-26-15,2-1 28 16,-1 0-33-16,-1 2 25 16,0 1-10-16,2 1 0 15,-1 0 0-15,1 2 15 16,2 2-4-16,-1 1-13 15,0 0 23-15,1 2-15 0,1-4 9 16,1 3-8 0,0-2 1-16,0 2 5 0,0 0 4 15,0 2-16-15,2 2 9 16,-2-1 5-16,-1 3-30 16,3 0 37-16,-2-2-32 15,2-3 20-15,-2 1-2 16,2-2-7-16,0 2 13 15,0 0 19-15,0 2-32 16,0 0 12-16,0 2 6 16,0 0-37-16,0 0 29 15,0 0-22-15,0 0-1 16,0 0 12-16,0 0 0 0,2 6 0 16,7 4-6-1,-1 3 4-15,4-1-5 0,1 1-135 16,5 6-67-1,-5-4-298-15,0 1-779 0</inkml:trace>
  <inkml:trace contextRef="#ctx0" brushRef="#br1" timeOffset="16868.5">22197 8899 218 0,'0'0'162'0,"0"0"-108"0,0 0-7 0,0 0 101 15,0 0 340-15,0 0-376 16,0 0 4-16,-62 26-28 16,51-12 5-16,2 4-4 15,-2 3-19-15,4 3 7 16,1-2-53-16,4-5 12 0,-1-2-24 15,3-6 10-15,0-5-16 16,0-2 38-16,0-2 33 16,0 0 26-16,3-10-40 15,5-3-61-15,-1-6 5 16,-1 0 12-16,2-1-38 16,-4-3 19-16,0 3-7 15,-2 0-45-15,1 2 37 16,-3 2-7-16,2 2 22 15,0 4-12-15,-2 1 26 16,0 2-28-16,2 1 26 16,-2 2-24-16,0 0 24 0,2-2-4 15,-2 1-7 1,0 0 28-16,0-2 12 0,0 2-32 16,0 1 25-16,2 2-34 15,0-1 42-15,2 3-33 16,2 0-10-16,3 0 13 15,5 0-11-15,3 0 0 16,1 3-1-16,4-3 4 16,-2 0 8-16,3 0-24 15,-6 0 17-15,-1 0-29 16,-3 0 19-16,-1 0 4 16,-6 4-4-16,1-2 5 15,-5 2 0-15,0-4 9 16,0 0-11-16,0 0 16 0,-2 0-11 15,3 0 16-15,-3 0-13 16,0-1 3-16,0-4-1 16,0 5-8-16,0 0 0 15,3 0 0-15,-3 0 0 16,2 5-16-16,2 0 32 16,-2-3-30-16,2 0 30 15,1-2-25-15,-3 0 18 16,0 0 7-16,-2 0 3 15,0 0-13-15,0 0 15 16,0 0-9-16,0 0-24 16,0 0 0-16,-4 0-10 15,2 0-245-15,-1 0-532 0</inkml:trace>
  <inkml:trace contextRef="#ctx0" brushRef="#br0" timeOffset="65773.53">2469 13677 88 0,'0'0'75'0,"0"0"-66"0,0 0 1 15,0 0-4-15,0 0-5 0,0 0 205 16,-4 3-93-16,4-3-73 15,0 0-11-15,0 0 0 16,0 0-29-16,0-3-13 16,0 3-75-16,0 0 56 15,0 0 32-15,0-2 20 16,0 2 52-16,0-2 39 16,0 1 32-16,0-3-39 15,0-1 15-15,0 0-37 16,0-2 24-16,0 2-51 15,0-1 9-15,0-3-14 16,0 2 48-16,0-2-2 16,0 1-28-16,0 1 1 0,0-1-23 15,0 1 35-15,0 4-59 16,0-1 42-16,0 1-43 16,0 1 38-16,0 2-35 15,0 0-6-15,0 0-18 16,0 14 1-16,0 13-11 15,0 9 20-15,0 10-5 16,-7 2 6-16,1 1-22 16,1-2 19-16,5-7-8 15,0-6 0-15,0-7-5 16,0-6-89-16,0-7-223 16,0-11-437-16</inkml:trace>
  <inkml:trace contextRef="#ctx0" brushRef="#br0" timeOffset="66171.88">2445 13619 334 0,'0'0'16'0,"0"0"673"0,0 0-469 0,0 0-158 0,0 0 69 0,0 0-44 0,0 0-7 0,36 93-58 0,-19-65 7 0,3-2-29 0,3-10 25 16,-1-5-3-16,0-6-20 15,-4-5 23-15,-3 0-13 0,-1-8 27 16,-1-12-28-16,-1-4-20 16,-1-1 28-16,-2-5-18 15,-1 7 0-15,2 2-1 16,-6 7 4-16,3 8-2 15,-3 6-4-15,0 4 4 16,1 24 37-16,-2 9 59 16,1 11-3-16,-4 4-45 15,4 3 18-15,3-2-37 16,1-9-25-16,4-8-6 16,8-9-9-16,-4-12-189 15,-6-11-530-15</inkml:trace>
  <inkml:trace contextRef="#ctx0" brushRef="#br0" timeOffset="66587.9">2886 14013 12 0,'0'0'948'16,"0"0"-574"-16,0 0-225 15,0 0 7-15,0 0-82 16,38-109-21-16,-24 76-46 16,-3-4 8-16,-1-1 1 0,2 0-16 15,-3 1 0-15,-1 5 0 16,2 5-3-16,-4 5 23 16,1 6-31-16,-1 7 22 15,4 9 21-15,3 0-31 16,3 9 8-16,3 17-2 15,2 6 2-15,1 7-18 16,-4-1 23-16,0 5-32 16,-5-3 30-16,-6-4-24 15,-5-8 19-15,-2-2-7 16,0-8 47-16,-7-1 12 16,-12-4 52-16,-6-3-30 15,-6-3 24-15,-5-5-83 16,-1-2 2-16,-4 0-9 0,-15-9-30 15,12-5-186-15,8 0-407 0</inkml:trace>
  <inkml:trace contextRef="#ctx0" brushRef="#br0" timeOffset="66894.76">2463 13425 567 0,'0'0'293'0,"0"0"198"0,0 0-266 0,0 0-30 15,0 0-46-15,0 0-99 16,0 0-9-16,158-48-25 16,-91 48-27-16,2 0 28 15,0 0-34-15,-5 0 17 16,3 15-93-16,-20 0-170 16,-11-4-379-16</inkml:trace>
  <inkml:trace contextRef="#ctx0" brushRef="#br0" timeOffset="67173.27">3542 13936 834 0,'0'0'888'0,"0"0"-620"16,0 0 22 0,0 0-69-16,0 0-89 0,0 0-132 15,0 0-375-15</inkml:trace>
  <inkml:trace contextRef="#ctx0" brushRef="#br0" timeOffset="67687.49">4115 13643 476 0,'0'0'662'0,"0"0"-341"0,0 0-126 16,0 0-15-16,0 0-83 16,0 0-21-16,0 0-69 15,15 12 49-15,-8 17-55 16,-3 3 39-16,1 2-34 16,-3-5 1-16,0 0-4 15,1-5-3-15,-1-8-43 16,-2-8-277-16,0-8-215 0</inkml:trace>
  <inkml:trace contextRef="#ctx0" brushRef="#br0" timeOffset="68053.76">4126 13566 147 0,'0'0'179'0,"0"0"454"16,0 0-361-16,0 0-92 15,0 0-27-15,75 102-68 16,-46-86 16-16,-2-4-73 16,0-3-6-16,-2-6-13 15,-5-3 14-15,-3 0-4 16,-1-8-12-16,-3-10-7 16,-1-6 13-16,-3-3-26 15,-1-3-31-15,-1 0 34 0,0 2-7 16,-3 5 11-16,1 2 12 15,-1 10 4-15,0 6 31 16,1 5-16-16,1 6 13 16,2 20 19-16,-2 8 76 15,1 4-75-15,-3 6 5 16,3 5-61-16,0-3 32 16,-1 0-18-16,3 7-16 15,1-18-70-15,-4-12-450 0</inkml:trace>
  <inkml:trace contextRef="#ctx0" brushRef="#br0" timeOffset="68269.57">4674 13585 709 0,'0'0'518'0,"0"0"-309"0,0 0-81 0,33 115 14 16,-24-73-118-16,-4 2 9 15,0-5-33-15,-3 0 0 16,-2-23-65-16,0-6-286 16,0-10-964-16</inkml:trace>
  <inkml:trace contextRef="#ctx0" brushRef="#br0" timeOffset="68436.98">4699 13718 157 0,'0'0'769'0,"0"0"-516"16,0 0-38-16,0 0-102 16,0 0-32-16,116 66-47 15,-92-59-34-15,2-7 0 16,-3 0-133-16,-5 0-362 0</inkml:trace>
  <inkml:trace contextRef="#ctx0" brushRef="#br0" timeOffset="68644.93">4953 13527 159 0,'0'0'697'15,"0"0"-452"-15,0 0 31 16,0 0-33-16,0 119-84 15,0-61-10-15,0 10-39 16,4 4-6-16,10-2-93 16,7-12 11-16,6-9-13 15,7-18 14-15,-3-10-23 16,1-21-84-16,-13 0-250 16,-5-4-722-16</inkml:trace>
  <inkml:trace contextRef="#ctx0" brushRef="#br0" timeOffset="69012.93">4055 13383 1324 0,'0'0'398'16,"0"0"-93"-16,0 0-55 15,0 0-148-15,0 0-28 16,120 0-41-16,-47 0 7 16,10 0-27-16,6-4-26 15,-3 4 4-15,20 0-55 16,-21 8-263-16,-21 2-323 0</inkml:trace>
  <inkml:trace contextRef="#ctx0" brushRef="#br0" timeOffset="69517.19">5652 13800 725 0,'0'0'875'0,"0"0"-541"0,0 0-13 16,0 0-88-16,0 0-59 15,0 0-140-15,114-26-3 0,-82 24-23 16,-1 2 4-16,0 0-12 16,-4 0-26-16,-3 0-32 15,-4 0-56-15,-4 0-39 16,-10 0-223-16,-3-5-146 16</inkml:trace>
  <inkml:trace contextRef="#ctx0" brushRef="#br0" timeOffset="69702.93">5675 13647 568 0,'0'0'266'0,"0"0"413"16,0 0-433-16,0 0 12 0,0 0-61 15,0 0-76-15,0 0-112 16,123-11 10-16,-94 11-19 15,-7 0-320-15</inkml:trace>
  <inkml:trace contextRef="#ctx0" brushRef="#br0" timeOffset="70485.96">6786 13578 1218 0,'0'0'384'0,"0"0"-190"0,0 0-87 0,0 0-53 16,0 0-18-16,0 0 76 15,0 0-81-15,33 143 16 0,-25-105-46 16,-1-1-2-16,-1-8 17 15,2-3-32-15,-6-11-15 16,-2-13-226-16,0-2-302 16,0 0-582-16</inkml:trace>
  <inkml:trace contextRef="#ctx0" brushRef="#br0" timeOffset="70851.2">6774 13629 124 0,'0'0'686'0,"0"0"-455"16,0 0 20-16,0 0-67 0,72 109-68 15,-44-81-21-15,3-8-51 16,1-6 5-16,-6-6-43 16,-3-8-4-16,-5 0 8 15,-5-10 12-15,-5-14-13 16,0-6 4-16,-4-6 0 15,0-2-12-15,-1-3-1 16,1 4 12-16,-2 4-24 16,2 8 19-16,2 8-14 15,-2 11 14-15,5 6 15 16,-1 4 0-16,6 22 18 16,1 13 21-16,1 8 24 0,-3 8 40 15,-1 3-61-15,-1 2 22 16,2-4-85-16,-1-8 35 15,3-11-36-15,-1-10 0 16,1-16-38-16,-4-10-231 16,-4-1-340-16</inkml:trace>
  <inkml:trace contextRef="#ctx0" brushRef="#br0" timeOffset="71286.6">7569 13627 1005 0,'0'0'351'0,"0"0"-117"0,0 0-28 15,0 0-14-15,-118-54-28 16,87 54-109-16,5 14 60 0,3 13-47 15,5 2 21 1,10 8-55-16,3 1 5 0,5 3 3 16,0 5-26-16,11-5-4 15,12-4 7-15,4-4-32 16,2-5 13-16,0-5-80 16,8-11-227-16,-6-4-218 15,-8-8-484-15</inkml:trace>
  <inkml:trace contextRef="#ctx0" brushRef="#br0" timeOffset="71551.05">7416 13825 1187 0,'0'0'357'15,"0"0"-131"-15,0 0-138 16,0 0-2-16,0 0-54 15,0 0-30-15,114-51-4 16,-85 51 14-16,0 2-28 16,-3 12 24-16,-3 1-22 15,-6 5 27-15,-3-3-25 16,-5 1 24-16,-7 0-6 16,-2-4 11-16,0 3-17 15,-4-4 0-15,-12-1-113 16,0-7-287-16</inkml:trace>
  <inkml:trace contextRef="#ctx0" brushRef="#br0" timeOffset="72203.58">6792 13430 85 0,'0'0'88'0,"0"0"-60"0,0 0 555 16,0 0-316-16,0 0-15 0,0 0-30 16,0 0 19-16,-41-53 12 15,37 51-43-15,2-1 42 16,2 2-99-16,0-1-7 16,0 0-78-16,2-2 30 15,20-1-83-15,12 0 2 16,9 3-2-16,7 0-14 15,6 2-2-15,2 0 10 16,-2 0-33-16,-10 2 40 16,-3 4-32-16,-14-3 26 15,-7 2-10-15,-6-1 11 16,-9-2-10-16,-3-2-2 0,-2 0 2 16,-2 1-16-16,0-1 24 15,0 0-30-15,0 3 6 16,0 5-30-16,0 0-268 15,0-7-534-15</inkml:trace>
  <inkml:trace contextRef="#ctx0" brushRef="#br0" timeOffset="73382.26">7617 13104 111 0,'0'0'72'0,"0"0"-38"0,0 0 519 0,0 0-332 16,0 0-8-16,0 0-105 15,0 0-26-15,6-72-39 16,-2 60 14-16,1 4-57 16,0 0 36-16,1 0-36 15,1 0 52-15,-1 0-10 16,4-1 9-16,1 2-3 16,0 1-23-16,5 2-13 15,-1 0 2-15,1 0-18 0,1 4 20 16,1 0-32-16,1 0 32 15,0 0-14-15,-3 10 6 16,1 0-7-16,-1 2-2 16,0-2 2-16,-3 2-11 15,0-3 26-15,-3 4-33 16,-4-1 34-16,-1-3-15 16,-3 3-1-16,-2-1 11 15,0-2 4-15,0 5-14 16,0-2 17-16,-11 0-13 15,-1 1 44-15,-1 1-43 16,0 0 18-16,0-2-18 16,-1 1 25-16,3-1-5 0,0 0-15 15,-1-3 8 1,2 1-20-16,1 0 45 0,-1-2-37 16,4 1 73-16,-3 0-52 15,3-1 33-15,1 1-31 16,0-1 18-16,3 0 9 15,0 1-28-15,2 0 17 16,0 1-23-16,0-4 58 16,0 0-75-16,0 0 45 15,6-2-38-15,6 1 60 16,3-5-25-16,3 0-7 16,3 0-3-16,0 0-37 15,2 0 29-15,2 0-16 0,-3 0 19 16,-2-3-33-1,-2 1 42-15,-5 0-42 0,1 0 27 16,-6 2-16-16,1 0-6 16,-5 0-12-16,-4 0-30 15,0 18-6-15,-2 2-465 16,-9-3-472-16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9-10T15:14:51.32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8000"/>
    </inkml:brush>
  </inkml:definitions>
  <inkml:trace contextRef="#ctx0" brushRef="#br0">15664 4909 264 0,'0'0'49'0,"0"0"-28"0,0 0-20 0,0 0 7 0,0 0 77 15,-5-28-34-15,5 26 29 16,0 0 1-16,0 2 25 16,0 0-24-16,0 0 61 15,0 0-30-15,0 0 10 16,0 0-49-16,0 0 10 16,0-3 3-16,0 1 10 15,0-2 1-15,0 3-26 16,0-1 41-16,0 0-49 15,0 2 36-15,0 0-36 16,0-3 26-16,0 3-26 16,0 0-10-16,0 0 2 15,0 0-54-15,0 0-2 16,0 0-16-16,0 7 10 0,0 10 3 16,3 6 2-16,-1 7 2 15,0 2 24-15,2 4 5 16,-2 2-17-16,1 4 26 15,-3 0-30-15,2 1 50 16,-2-4-58-16,3 1 44 16,-1-1-39-16,2-3 25 15,-2 3-16-15,3-4-2 16,-3-1 7-16,0 1-14 16,0 0-12-16,0-3 25 15,-2 0-32-15,3-2 27 16,-3-2-28-16,0 1 28 15,0-2-14-15,2-3 11 0,0 1-10 16,1-1-2-16,-1-4 10 16,0 0-24-16,3 0 27 15,-3-2-29-15,2 0 31 16,-2 0-15-16,0 1 1 16,1 0 0-16,-3-3 7 15,2 2 4-15,-2-2-22 16,0 0 25-16,2 3-28 15,-2-5 32-15,0-1-36 16,3 2 36-16,-3-4-18 16,0 3 7-16,0-1-6 15,0 1 16-15,0-2-14 0,0 2 12 16,0-4 6-16,0 0-20 16,0 0 5-16,0 0 14 15,0 2-19-15,0 0 11 16,0 0-3-16,0 0 4 15,0 0-26-15,0-5 29 16,0 2-35-16,0-1 32 16,0-4-26-16,0 0 26 15,0 0-13-15,0-1 4 16,0-2-2-16,0 1-4 16,0 0 17-16,0 0-31 15,0 0 28-15,0 1-30 16,0 0 30-16,0 3-21 15,0-1 15-15,0 0-6 16,0 2 4-16,0-3 7 0,0 0-22 16,0-1 22-16,0-3-31 15,0 2 40-15,0-2-37 16,0 0 34-16,0 0-14 16,4 0 6-16,5 2-9 15,6 0 9-15,3-2 1 16,5 3-20-16,-2-3 28 15,4 2-36-15,0-2 33 16,2 0-27-16,-3 0 21 16,1 0-9-16,-1 1 6 15,1-1 4-15,-1 2-20 16,3 0 20-16,0-2-31 16,4 0 35-16,0 0-28 0,3 0 26 15,-1 0-12 1,5 0 5-16,0 0-4 0,2 0-2 15,0 0 15-15,-2 2-29 16,2 3 24-16,0-4-27 16,2 1 28-16,1 0-20 15,-1 0 19-15,1-2-9 16,-1 2 4-16,-2-2 8 16,1 3-24-16,-6-2 24 15,1 3-36-15,-1-1 39 16,-2 1-30-16,1-3 29 15,0 3-15-15,-1-1 1 16,1-3 0-16,1 0 0 16,1 1 13-16,-1-1-26 15,1 0 28-15,-2 0-38 0,-3 2 32 16,0-2-18-16,-2 2 18 16,0-2-9-16,3 0 5 15,-3 2 5-15,-1-2-20 16,-1 0 20-16,-1 0-38 15,-1 0 41-15,-4 0-28 16,-4 0 30-16,1 0-12 16,-5 0-3-16,-1 0 0 15,-1 0-1-15,-5 0 16 16,4 3-30-16,-4-3 27 16,1 0-34-16,-1 2 35 0,-2-2-26 15,2 0 23-15,-2 0-10 16,0 0 2-16,1 0 5 15,-1 0-14-15,0 0-11 16,1-2 7-16,-3-3-10 16,1 1 12-16,-1-1 9 15,0-3 0-15,0 0 0 16,0-1 0-16,-2-1-1 16,3-2 8-16,-3 1-19 15,0-2 11-15,0 1-23 16,2-2 22-16,-2-2 1 15,0 2-32-15,0-5 33 16,0 4 0-16,0-2-17 16,0-2 16-16,0 0-1 0,0 2-21 15,-5-3 3-15,-1 2 12 16,1-3-32-16,0 2 21 16,3-2-2-16,-2 1 18 15,2 2-6-15,0-2 13 16,-1 0-17-16,3 2 22 15,0-3-27-15,0 0 18 16,0-1 0-16,0 0-65 16,0 0 19-16,0 0-10 15,0 1-24-15,0-4 49 16,0 2 11-16,0 1 0 16,0 0 20-16,0-2-14 15,0 2 16-15,0-2-12 16,-2 0 2-16,2 0-32 0,0 1 5 15,0 0-17-15,0 1 20 16,0 0-26-16,0 0 58 16,0 0-29-16,-2 0 28 15,2 0-10-15,0 3 11 16,-2-4 0-16,0 0 7 16,0 2-17-16,-1-1 20 15,3 2-27-15,-3-3 17 16,3 3-2-16,-2 0 2 15,0 2-1-15,0 0 1 16,0 2-13-16,0 1 4 16,-1 0-32-16,-1-2 22 0,2 4-29 15,0 0 42-15,2-4-30 16,-2 2 17-16,2 1-28 16,-4-1 27-16,4 1 19 15,0 2-8-15,-2-2 8 16,2 2 2-16,-2-2-15 15,2 2 11-15,0-1-6 16,0 2-4-16,-2-1 4 16,2 2-17-16,0 0 10 15,-2-1 15-15,2 4-21 16,0-1 21-16,0-1-5 16,0 1-11-16,0 3 18 15,0-4-2-15,0 2-1 16,0-2 2-16,-2 2 1 0,2-2 8 15,-2 2-18 1,2 2 18-16,-3 1-22 0,3 1 24 16,-2 1-22-16,2-1 22 15,0 1-9-15,0 0-1 16,0 0-1-16,-2 2 2 16,2 0 9-16,0 0-22 15,-2 0 22-15,2-2-22 16,0 2 24-16,0 0-26 15,0-1 17-15,0 1-4 16,0 0 6-16,-2 0 3 16,2 0-6-16,0 0 4 15,-2 0-6-15,-1 0 14 0,0 0-30 16,-1 0 15 0,2 0 0-16,-5 0 9 0,1 0-9 15,-4 0 0-15,2 1 7 16,-3 1 11-16,-1 0-17 15,-1-2 45-15,0 0-36 16,-1 2 28-16,-1-2-32 16,-3 0 26-16,3 2-9 15,-3 1-23-15,-3-1 5 16,4-1 6-16,-1 1-22 16,-3 0 22-16,0 2-25 15,-2-1 25-15,1 0-11 0,0 1 1 16,0 1-1-1,-1-4 6-15,3 2 4 16,0-2-20-16,0-1 20 0,-3 0 5 16,4 0-15-16,-2 0 27 15,1 0-26-15,1 0 19 16,-2 0 1-16,1 0-20 16,0 0-2-16,0 4 12 15,0-2-29-15,0 2 28 16,-2 1-24-16,-1-2 25 15,2 1-11-15,-2 3 0 16,0-4 0-16,1-1 4 16,5 0 9-16,-4 1-26 15,3-1 26-15,-1-1-32 0,-2 3 31 16,1-1-24-16,3-2 18 16,-4 3-6-16,2-1 1 15,-2 1 12-15,1-2-26 16,3-1 29-16,-2 1-33 15,1 0 23-15,1 1-20 16,1-1 23-16,1 0-9 16,-3 2 0-16,-2-3 0 15,-2 1 0-15,-1 1 15 16,4-3-30-16,0 0 30 16,5 0-34-16,-1 0 28 15,2 0-18-15,-1 0 15 16,2 0-6-16,-2 0 8 15,1 0-6-15,1 0-4 0,-1 0 13 16,-3 0-33 0,1 0 29-16,1 0-19 0,1 0 21 15,0 0-9-15,-3 0 1 16,1 0-1-16,-1 0 0 16,1 0 13-16,-4 2-28 15,1 0 30-15,1-2-39 16,-4 1 36-16,6 1-24 15,1-2 23-15,4 2-11 16,1-2 3-16,2 0 5 16,0 0-16-16,1 0 22 15,-1 0-33-15,-2 0 32 16,-2 0-30-16,-2 0 30 0,-3-2-14 16,5-1 2-1,-3-1 9-15,5 1 1 0,1 0-2 16,-2 0 7-16,4 0-7 15,-3 1 9-15,-1-1-9 16,0 1-9-16,1 2 8 16,0 0-3-16,2-2 15 15,0 2-18-15,3 0 27 16,0-1-12-16,0 1 38 16,1 0-54-16,-2 0 48 15,3 0-26-15,0 0 28 16,0-2-15-16,2 2-11 15,-3 0-4-15,3-3-10 16,-2 3-22-16,-2 0 22 0,2 0-33 16,-2 0 31-16,-1 0-18 15,0 0-7-15,3 0 3 16,0 0-61-16,-1 0-94 16,3 0-27-16,-2 0-165 0</inkml:trace>
  <inkml:trace contextRef="#ctx0" brushRef="#br0" timeOffset="60465.74">20145 4409 354 0,'0'0'39'0,"0"0"-5"0,0 0-33 16,0 0 312-16,0 0-59 16,0 0-93-16,0 21-18 15,0-19 22-15,0-2-5 16,0 2-81-16,0-2 3 15,0 0-44-15,0 0 57 0,0 0-45 16,0 0 14 0,0 0-35-16,0 0 32 0,0 0-2 15,0 0-31-15,0 1 14 16,0 1-40-16,0 4-4 16,0 4-17-16,0 7 10 15,0 5 18-15,0 6-4 16,0 4-4-16,0 3 8 15,0 6 2-15,0-1-2 16,0 0-18-16,0 4 27 16,0-1-22-16,0 0 21 15,0 0-31-15,0-3 28 0,0-2-11 16,0-2 0 0,0 0 5-16,0 0-16 0,0-2 26 15,0 1-36-15,0-4 32 16,0 3-31-16,0-4 28 15,0 3-17-15,0-4 12 16,0 2-5-16,0-1 5 16,2-1 9-16,0 4-30 15,2 1 30-15,-1 2-42 16,1 0 44-16,-2 2-34 16,2-2 29-16,2 2-12 15,-4-4 0-15,2 1 6 16,0 0-9-16,-1-3 21 15,1-1-36-15,-2 1 31 16,0-2-30-16,0 0 27 0,1 0-20 16,-1-2 19-16,-2 0-9 15,3-1 5-15,-3-4 7 16,0 1-24-16,0-2 24 16,0-1-37-16,2-1 38 15,0-3-27-15,0 2 28 16,0-5-14-16,1 2 1 15,-1 0-1-15,0-2 1 16,-2 3 14-16,2-2-30 16,-2-1 29-16,2 0-33 15,0 1 29-15,1-2-20 16,-1 1 15-16,0 0-5 16,1 0 5-16,-1-2 7 0,0 1-24 15,0-3 24-15,1-3-37 16,-1-2 41-16,0-2-32 15,-2 0 29-15,2-3-13 16,-2 1 0-16,0-1 0 16,2 0 5-16,-2 0 10 15,2 0-30-15,1 0 30 16,1 0-17-16,3 0 18 16,0 0-21-16,1 0 15 15,1 0 8-15,1 0 2 16,0 0-18-16,4 0 47 15,-3 3-48-15,2-2-2 0,3 2 20 16,-3-2-35-16,5 2 32 16,3-3-14-16,-2 0-2 15,4 0 9-15,1 0-1 16,1 0 9-16,1 0-34 16,1 0 34-16,0 0-40 15,2 0 36-15,2 0-26 16,-2 0 20-16,2 0-7 15,-2 0 0-15,0 0 7 16,0 0-15-16,-2 0 28 16,0 0-40-16,-2 0 28 15,-4 0-31-15,4 0 35 16,-5 0-24-16,3 0 22 16,-2 0-10-16,2 0 8 15,2 0 6-15,-1 0-28 0,0 0 31 16,1 0-26-16,-3 0 29 15,1 0-13-15,-1 0-1 16,0 0 16-16,1 0-2 16,-1 0-10-16,5 2 13 15,1 2-13-15,6-3-20 16,4-1 38-16,2 0 2 16,3 0-30-16,1 0 31 15,-2 0-31-15,3 0 21 16,-3 4-3-16,-1 1-9 15,-4-1-18-15,-1-1 33 16,-1 2-39-16,1-1 37 16,0-2-37-16,0-2 30 0,-1 0-3 15,1 0-6 1,-1 0-6-16,-1 0 3 0,-5 0 16 16,-2 0-38-16,-3 0 37 15,-1 0-41-15,-4 0 37 16,0 0-28-16,-3 0 22 15,-3 0-8-15,2 0 6 16,1 0 6-16,2 0-24 16,-1 0 31-16,-1-4-41 15,2 2 34-15,-2-3-32 16,-1 3 34-16,3 1-15 16,-1-1 1-16,4-2 0 15,-1-1-1-15,3 2 16 16,-4-1-30-16,4-2 30 15,-3 2-35-15,-1-3 31 0,0 4-22 16,-2-2 14-16,-1 2-3 16,-1 1 3-16,-3 0 8 15,-4-1-22-15,1 3 28 16,1-2-43-16,-2 0 40 16,1 0-38-16,1 1 40 15,-2-1-22-15,1 0 12 16,-1-3-6-16,2 3 0 15,-3-4 14-15,-3 1-29 16,0-4 28-16,-2 1-44 16,0-4 29-16,-2 0 1 15,0-4-13-15,0 0 14 0,0 0 0 16,0 0 2 0,0 0-10-16,0 0 32 0,0-1-49 15,0-3 40-15,0-1-38 16,0-1 38-16,0-5-30 15,0 1 20-15,0-1-5 16,0 0 3-16,0-1 17 16,0 1-40-16,0 0 40 15,0 1-51-15,0-1 48 16,0 4-34-16,-2-3 34 16,-2 2-17-16,0-2 0 15,-1 0-25-15,3-2 13 16,0-2-36-16,0-2 32 15,0-3-17-15,0 3 14 16,2-1 19-16,-4 0-2 0,2 1-29 16,-2 0 20-16,2 0 1 15,-3 2-24-15,1 0 19 16,2 2-18-16,-2-1 24 16,2 2-17-16,-4-1 15 15,0-2 11-15,1 1 0 16,-1 2 0-16,2-4 1 15,-4 3-2-15,6-2 13 16,-2 4-25-16,2-2 26 16,2 2-29-16,-3 2 26 15,1 0-20-15,0-1 13 16,0 1-3-16,2 1 3 16,0 0 7-16,0 0-20 0,0 0 29 15,0 2-46-15,0-2-1 16,0 2-5-16,0-2 1 15,0 2 24-15,0 0 0 16,0 1-97-16,-2 3 94 16,2 0-8-16,-2 0 9 15,2 2 5-15,-2-2-14 16,2-1 13-16,0 3-44 16,0-2 10-16,0 2 40 15,0-2 0-15,0 3 6 16,0-2-16-16,0 2-79 15,0 0 79-15,0 2-12 0,0 3 7 16,2-2 21-16,-2 2-15 16,0-3 18-16,2 5-9 15,-2 0 0-15,2 0 9 16,0 2-18-16,0-2 18 16,-2 1-28-16,0 2 32 15,2 1-26-15,-2-2 24 16,3 1-11-16,-3 1 0 15,2-2 1-15,-2 3-2 16,0 0 17-16,0 0-32 16,0 1 24-16,2-1-27 15,-2-1 27-15,0 1-16 16,2 0 6-16,-2 0 2 0,0-1 3 16,0 0 10-1,0-1-26-15,0 2 26 0,0 0-38 16,0 2 40-16,0 0-25 15,0 0 20-15,0 0 5 16,0 0-4-16,0 0 1 16,0 0 15-16,0 0-20 15,-4 0 5-15,-5 0 7 16,-5 0-21-16,1 0 10 16,0 0-16-16,-3 0 13 15,-1 4-5-15,-3 0 8 16,-3 0 1-16,0 0-18 15,2 0 22-15,-4 1-33 16,3-2 34-16,-3-1-31 16,0 0 33-16,-1 3-16 0,-1-5 0 15,-4 5 0-15,-2-3 2 16,0 3 8-16,-6-4-20 16,4 1 20-16,-5 0-25 15,-1 0 24-15,1 0-18 16,2 0 18-16,-1-2-9 15,2 0 3-15,2 0 6 16,1 0-18-16,3 0 27 16,0 0-36-16,2 0 28 15,2 0-29-15,-2 0 9 16,2 2 9-16,-2 2-3 16,3 2 3-16,-3-2-29 0,0 1 11 15,0-2 13-15,0 1 11 16,0-2-26-16,2 1 34 15,0-3-26-15,3 0 22 16,-3 0-9-16,2 0 3 16,-1 0-2-16,-3 0-2 15,2 2 2-15,-2-2-19 16,0 0-23-16,2 0 11 16,-2 0 9-16,3 0 14 15,-1 0 2-15,2 0 5 16,1 0 9-16,2 0 3 15,-1 0-24-15,4 0 27 16,-2 0-31-16,1 0 26 0,3 0-20 16,-4 0 18-1,-1 0-8-15,2 0 0 0,-2 0 0 16,-1 0 1 0,3 0 11-16,-2 0-24 0,2 0 24 15,-1 0-28-15,2 0 23 16,1 0-14-16,3 0 14 15,-4 0-7-15,4 0 4 16,-1 0 9-16,0 0-26 16,3 0 26-16,2 0-33 15,2-2 32-15,0-1-24 16,-2 1 24-16,-2 2-13 16,-3-2 1-16,-2 2 0 0,1 0-1 15,-1 0 12-15,-3 0-24 16,4 0 26-16,-3 0-21 15,1 0 22-15,6 0-14 16,3 0 34-16,0 0 8 16,6 0 7-16,-1 0-23 15,3 0 11-15,0 0-37 16,0 0 33-16,0 0-23 16,0-2 21-16,0 2-14 15,-1-1 28-15,1 1-29 16,-1-2-9-16,1 2-5 15,-2 0 5-15,-1 0-14 16,-1 0-36-16,-1 0-28 16,0 0-125-16,5 0-56 15,-5 0-433-15</inkml:trace>
  <inkml:trace contextRef="#ctx0" brushRef="#br0" timeOffset="67740.75">16168 5467 232 0,'0'0'153'0,"0"0"-109"0,0 0-14 16,0 0-1-16,0 0 223 15,0 0-25-15,0 12-120 16,-2-5-3-16,2-3-27 15,0 0 6-15,0 1-24 16,0-2 28-16,0-3 2 16,0 2-16-16,0-2 24 0,0 0-35 15,0 0 28-15,0 0-62 16,0 0 32-16,0 0-46 16,0 0 17-16,2 0-14 15,2 0 0-15,1-5-6 16,1-8-1-16,1 1-20 15,-3-2 20-15,3 0-31 16,-5 2 30-16,3-1-18 16,-3 4 15-16,-2-1-6 15,2 0 0-15,-2 1 6 16,2 4-12-16,-2 1 21 0,0 0-30 16,2 0 25-1,-2 1-24-15,0 3 21 0,0-3-14 16,0 1 5-16,3 2 2 15,-3 0 0-15,0 0 6 16,2 0-13-16,-2 0 1 16,0 0-10-16,0 0 4 15,0 0 4-15,0 0-7 16,2 0 8-16,1 0-17 16,1 0 9-16,-2 2 14 15,3 6-11-15,-1 2 5 16,-2 7 11-16,3 0-21 15,-3 5 27-15,2 4-20 16,-1 6 14-16,-1 1-4 16,3 8 6-16,-1-1 3 15,0 0-18-15,1-1 18 16,1-3-28-16,2-8 29 0,-4-4-26 16,0-4 32-16,3-6-15 15,-5-4 8-15,2-4-1 16,-2-1 17-16,1-5-24 15,0 0 6-15,-3 0 5 16,0 0-2-16,2 0 2 16,0 0-7-16,2 0-3 15,3-3-4-15,-1-26-113 16,2 3-211-16,-2 1-62 0</inkml:trace>
  <inkml:trace contextRef="#ctx0" brushRef="#br0" timeOffset="68507.23">16449 5421 153 0,'0'0'195'0,"0"0"-158"0,0 0-16 0,0 0-14 16,0 0 3-16,0 0 237 15,0 0 21-15,0 7-100 16,2-1-57-16,0-4-22 15,-2 3-53-15,0-5-19 16,2 1-7-16,-2-1-10 16,0 2 1-16,0-2-2 15,0 2-9-15,0 2 10 16,0 2 13-16,0 5-13 16,0-2 21-16,0 5-14 15,0 2 31-15,0 0-37 16,0 3 35-16,0 0-30 0,0-1 26 15,0 4-9 1,0 0-7-16,0 5 12 0,0-1-18 16,4-2 24-16,3-1-33 15,2 0 24-15,0-5-18 16,2 0 3-16,1-3-8 16,1 0 11-16,1-1-3 15,-2-2-10-15,2 0 4 16,-1-2 9-16,0-4-26 15,-1-2 32-15,-1-4-13 16,1 0-5-16,-2 0 38 16,1-10-21-16,1-7 1 15,-3-4-9-15,-3-1 2 0,-2-2-24 16,-2-2 27-16,-2-2-23 16,0-2 24-16,0-2-10 15,0 0 2-15,-6 0 44 16,-5-1-14-16,-1 3 20 15,0 6 12-15,-1 4-50 16,-1 4 20-16,-1 8-31 16,1 4 0-16,-1 4-8 15,-2 0-2-15,5 0-17 16,-2 2-29-16,3-2-126 16,4 0-158-16,5 0-597 0</inkml:trace>
  <inkml:trace contextRef="#ctx0" brushRef="#br0" timeOffset="69375.48">16866 5409 62 0,'0'0'195'0,"0"0"-114"16,0 0-22-16,0 0-53 15,0 0 14-15,0 0 196 16,0 0-61-16,0 47-15 0,-2-36-4 16,-2 4-38-16,2 2-52 15,2-2 7-15,-2 3-51 16,2 0 43-16,0 3-29 16,0-1 25-16,0 2-25 15,0-3 14-15,0 2-1 16,8 1-10-16,-2-2 18 15,0 0-36-15,1-2 38 16,2-2-33-16,0 0 3 16,2-2-2-16,3-2 0 15,-1 0-5-15,0-4 5 16,3 0 2-16,-3-4 2 16,1 1-22-16,-1-5 22 0,1 0-21 15,-6 0 20-15,1 0-20 16,0 0 20-16,0 0-8 15,-2-5-1-15,1-7 5 16,0-3-12-16,-4 1 17 16,0-3-25-16,1 1 32 15,-3-4-14-15,0 0-3 16,-2-4 31-16,0 0-31 16,0-1 24-16,0 2 7 15,0-2-16-15,-2 3 20 16,-5-2-23-16,-4 2 44 15,0 2-46-15,-4 2 21 16,-4 3-22-16,-1 4 37 16,-2 5-22-16,-2 4-19 0,-1 2 7 15,2 0-3-15,4 0-20 16,1 14-6-16,1 0-49 16,3-2-148-16,5-1-156 0</inkml:trace>
  <inkml:trace contextRef="#ctx0" brushRef="#br0" timeOffset="71772.05">17697 4010 198 0,'0'0'173'0,"0"0"-127"0,0 0-27 16,0 0-19-16,0 0 400 15,0 0-169-15,0 0-78 16,6 15-33-16,-4-15 4 16,3 0-60-16,0 0-34 15,-1 0 1-15,3-5-25 16,-1-2-12-16,3-2 22 15,1-3-28-15,-2 0 24 0,1-1-13 16,3 1 2-16,-4-1 29 16,3 1-5-16,3-2-24 15,-3 2-2-15,5-3 14 16,-1 0-19-16,3 1 20 16,-1-3-16-16,2 4 4 15,-1-1 19-15,-1 0 4 16,1 0-3-16,2 0 13 15,0-1-34-15,-2 2 2 16,2 1 13-16,-2-1 0 16,2 4-15-16,-2 0 10 15,2 2-4-15,3-1-1 16,-4 0 3-16,6-1 0 0,-3 4-18 16,3-4 21-16,-1 2-33 15,0-2 36-15,-1 1-30 16,2-1 30-16,-4 0-15 15,2 1 1-15,2 0 12 16,-1 1 37-16,3-2-5 16,2 1-15-16,2 0-20 15,0 0 6-15,3 2-6 16,1-1-15-16,-1-2 14 16,-1 1-3-16,-2 2 6 15,0 0-11-15,-2 2-2 16,-2 2 13-16,0 0-29 15,2 0 32-15,0-3-27 0,2 2 24 16,3-1-5-16,-1 0-5 16,0 1 5-16,1 0-7 15,-1 3 13-15,-2 0-26 16,0 0 26-16,1 0-31 16,-1 0 30-16,1 0-24 15,-1 0 24-15,0 0-12 16,3 3 2-16,1 2-2 15,3-1 24-15,-1-2-23 16,2 1 6-16,-3 2 12 16,-1 1 0-16,-2 1-18 15,-1 0 20-15,-1 0-19 16,-2 2 12-16,0 1 1 0,0 0-12 16,2 2-6-16,-2 0 15 15,0 0-11-15,-2 1 14 16,0 0-25-16,2 1 23 15,-3 0-6-15,1 0-5 16,-1 0-2-16,-1 1 6 16,-2-2 6-16,-1 2-24 15,0 0 27-15,-4 0-31 16,-1-2 23-16,2 2-14 16,-1-1 13-16,-3-3-6 15,3-1 7-15,-3-2 1 16,-1-2-16-16,-1 0 24 15,-4-5-35-15,0-1 38 16,-2 0-38-16,-3 0 28 16,0 0-18-16,-1-1 3 0,1-11-22 15,-2-1 5-15,-2-3-17 16,0-5 21-16,0 3 5 16,0-1-8-16,0 2 37 15,0 2-17-15,0 0 4 16,0 8 50-16,-2 0 10 15,2 6-9-15,0 1 9 16,0 0-56-16,0 0-6 16,0 1-10-16,0 15-7 15,0 4 28-15,5 2-19 16,4 2 16-16,-1 1-7 16,1-2 2-16,3-2 10 0,-4-6-26 15,-1 0 26-15,-3-5-35 16,2-3 37-16,-4 0-30 15,-2-5 27-15,0 2-12 16,0 0 2-16,-8 0-1 16,-11 2 34-16,-8 1-24 15,0 0 46-15,-2-2-56 16,2 0 23-16,2-3-15 16,8-2-18-16,-1-7-3 15,5-12-183-15,1-5-391 0</inkml:trace>
  <inkml:trace contextRef="#ctx0" brushRef="#br0" timeOffset="73053.59">18660 2685 208 0,'0'0'156'0,"0"0"-87"0,0 0-34 0,0 0 8 15,0 0 247-15,0 0-34 16,0 0-139-16,0 18-19 15,0-16-35-15,0 2-27 16,0 2-6-16,0 0-15 16,-2 4 28-16,2-1-27 15,-2 3 37-15,-1 3-47 16,0 2 24-16,-1-2-23 16,0 3 27-16,2-2-12 15,-3 2-11-15,1 0-2 16,0-2 1-16,-2-1-20 0,2-1 23 15,0-5-26-15,2-1 22 16,-1-1-18-16,1-4 15 16,2 2-6-16,0-3 4 15,0-2 8-15,0 0-24 16,0 0 28-16,0 0-29 16,0 0 29-16,0 0-4 15,13 0 7-15,3 0 22 16,2 0-22-16,2 0-18 15,0 0 9-15,0 0 1 16,0 0-22-16,-2 0 26 16,0 0-30-16,0 0 24 15,-1 0-18-15,-1 0 17 0,-3 0-8 16,-1-4 8 0,-3 1-2-16,-3 0-12 0,2 0 17 15,-4 3-27-15,0-1-5 16,0 1-24-16,1-8-115 15,-1-1-31-15,-4 1-163 0</inkml:trace>
  <inkml:trace contextRef="#ctx0" brushRef="#br0" timeOffset="73472.63">18864 2761 142 0,'0'0'176'0,"0"0"-126"0,0 0 259 0,0 0-39 16,0 0-117-16,0 0-50 16,0 0 16-16,-2 14-63 15,2-12 14-15,0 0-34 16,0 0 2-16,0 4-26 15,0 3-5-15,0 0 23 16,0 5-17-16,0 4 11 16,8 4-17-16,-4 4 25 15,2 1-25-15,-1 0 11 16,-1 1-17-16,0-1 24 16,2-5 2-16,-2 0-26 0,0-5-1 15,1 0 15-15,-1-2-15 16,0-4 12-16,1 1-23 15,0-4 22-15,-3-4-7 16,2-2 2-16,1-2-6 16,1 0 0-16,1-8-22 15,2-10-154-15,-4-2-544 0</inkml:trace>
  <inkml:trace contextRef="#ctx0" brushRef="#br0" timeOffset="74038.75">19050 2673 329 0,'0'0'125'0,"0"0"-48"0,0 0 288 0,0 0-177 16,0 0-73-1,0 0-35-15,0 0-15 0,-7 98-40 16,5-76 37-16,0 2-34 15,-1-2 34-15,1 2-43 16,0-4 31-16,2-3-18 16,0-1-13-16,0-5 27 15,0 0-24-15,0-5 31 16,0-2-42-16,0-1 32 16,7-1-24-16,6-2 31 15,0 3-11-15,6-3 17 16,0 0-5-16,1 0-39 15,3 0-4-15,-1 0 7 16,0 0-22-16,-1 0 19 16,1 0-24-16,-3 0 24 0,0 0-11 15,-2 0 1-15,-1 2-2 16,-5-1 4-16,-2 2 8 16,0-3-24-16,-2 0-1 15,-3 0-37-15,2 0-118 16,-3-13-64-16,-3-2-156 0</inkml:trace>
  <inkml:trace contextRef="#ctx0" brushRef="#br0" timeOffset="74332.66">19288 2687 26 0,'0'0'349'0,"0"0"-241"0,0 0-66 15,0 0 365-15,0 0-213 16,0 0-42-16,0 0-29 16,-2 63-1-16,2-34-26 15,7 7-8-15,0 4-40 16,-3 5 6-16,-2 4 16 15,0-2-43-15,1-5-10 16,-1-4-4-16,0-6-13 0,5-2 0 16,0-9-23-1,-5-9-279-15</inkml:trace>
  <inkml:trace contextRef="#ctx0" brushRef="#br0" timeOffset="78797.59">20922 5278 64 0,'0'0'219'0,"0"0"-156"0,0 0-38 16,0 0-19-16,0 0-3 16,0 0-2-16,0 0-1 15,0-3 12-15,0 3-4 16,0 0 249-16,0 3 3 0,0 3-65 15,0-1-81 1,0-1 11-16,0 1-60 0,0-5 34 16,0 0 13-16,0 0 18 15,2 0-7-15,0 0-43 16,1-2-4-16,-3-8-55 16,0-1 10-16,3 0-18 15,-3 1-13-15,0-4 10 16,2 2-5-16,-2 0-5 15,0 2 1-15,0 0 7 16,0 3 5-16,0 2-26 16,0 0 26-16,0 1-29 15,0 2 26-15,0 0-20 16,0 2 18-16,0 0-8 16,0 0 0-16,0 0 9 0,0 0-18 15,0 0 15-15,0 0-23 16,0 0 2-16,0 0 8 15,0 0-17-15,0 0 3 16,0 0-16-16,0 0 35 16,2 2-10-16,0 4 15 15,-2 2-11-15,2 3 16 16,-2 0-27-16,0 4 30 16,3 3-22-16,-3 1 20 15,2 2-9-15,2 1 9 16,0-1-8-16,1 2 2 15,2 1 6-15,0 2-7 16,-1 2 15-16,0-1 3 0,2-1-20 16,-2 3 29-1,-1 0-20-15,-1-4 7 0,0-1 18 16,-1-2-32-16,-1-1 28 16,0-4-29-16,-2-2 63 15,0-3-55-15,2-3 28 16,-2 0-24-16,0-5 33 15,0 0-18-15,0-3-8 16,0-1 15-16,0 0-35 16,0 0 12-16,0 0 7 15,0 0 3-15,0 0-16 16,0 0 21-16,0 0-26 16,0 0 21-16,0-11-22 15,0-25-203-15,0 1-268 0,0 0-1058 0</inkml:trace>
  <inkml:trace contextRef="#ctx0" brushRef="#br0" timeOffset="79364.33">21183 5147 363 0,'0'0'98'0,"0"0"-60"0,0 0 514 16,0 0-362-16,0 0-84 15,0 0-2-15,0 0 33 16,0 81-72-16,0-57 11 16,0 2-6-16,0 1-26 15,0 4 13-15,-2-4-29 16,2 0 26-16,-2-5-42 15,2-6 46-15,0-3-40 0,0-6 28 16,2-2-18-16,9 0 26 16,3-5 10-16,-1 0-29 15,5 0 9-15,-3 0-43 16,6 0 7-16,-2 0 12 16,1 0-33-16,1 0 26 15,-2-5-8-15,-1 0-5 16,-1 1 1-16,-5 1 4 15,-1 0 5-15,-1 3-20 16,-6 0 13-16,0 0-26 0,-1 0-5 16,-1 0-57-1,0 0-85-15,-2-2-53 0,0-8-105 16,0-2-687-16</inkml:trace>
  <inkml:trace contextRef="#ctx0" brushRef="#br0" timeOffset="79762.94">21415 5189 5 0,'0'0'354'0,"0"0"-247"0,0 0 115 0,0 0 93 15,0 0-114-15,0 0-59 16,0 0-21-16,-11 104-15 16,11-77-19-16,0-1-24 15,0 3-38-15,0 2 26 16,8 4-31-16,0-4 59 16,0 1-52-16,-1 1 42 15,-3-4-33-15,1-3 23 16,0-3-24-16,-3-6-11 15,2 0 13-15,-2-3-36 16,1-4 14-16,-1-5 5 16,0 2-20-16,-2-3 9 15,0-2-18-15,0-2 6 16,0 0 3-16,0 0-38 0,0-6-90 16,0-16-92-16,0-2-298 0</inkml:trace>
  <inkml:trace contextRef="#ctx0" brushRef="#br0" timeOffset="80212.32">21574 5229 454 0,'0'0'29'15,"0"0"290"-15,0 0 195 0,0 0-333 16,0 0-83-16,0 0-18 16,0 0 7-16,0 71 16 15,0-49-10-15,-5 0-49 16,0 0 28-16,3 0-29 16,2-4 41-16,0-3-55 15,0 0 33-15,0-5-45 16,0-3 20-16,0 0-9 15,9 0-15-15,2 0 14 16,4-2-21-16,6 2-8 16,-1-1 26-16,5 1-37 15,-4-4 26-15,4 3-20 16,0-1 14-16,-3-4-5 0,-2 1 6 16,0-2 4-16,-2 0-24 15,-5 0 27-15,-2 0-30 16,-1 0 33-16,-4 0-36 15,-1 0 4-15,-3 0-47 16,-2-10-90-16,0-14-122 16,0 2-106-16,-7 0-310 0</inkml:trace>
  <inkml:trace contextRef="#ctx0" brushRef="#br0" timeOffset="80480.56">21783 5138 347 0,'0'0'107'0,"0"0"476"0,0 0-305 0,0 0-96 16,0 0-105-16,0 0 76 15,0 0-60-15,17 121 11 16,-5-76-55-16,-1 9 29 15,-2 4 0-15,-1 0-30 16,0 0 25-16,-2-7-62 16,1-10 2-16,-3-6 8 15,3-9-42-15,-7-16-79 16,0-8-176-16,0-2-523 0</inkml:trace>
  <inkml:trace contextRef="#ctx0" brushRef="#br0" timeOffset="100797.79">19400 5320 28 0,'0'0'138'0,"0"0"-40"0,0 0-11 0,0 0-70 16,0 2 0-16,0 1-16 16,0 0 1-16,0-2 6 15,0 2-2-15,0-1 37 16,0-2-28-16,0 2-6 16,0-2-7-16,0 0-2 15,0 0 1-15,0 1 52 0,0 2 45 16,0 1 24-16,0 0 16 15,0-3-32-15,0 4-12 16,0-3-54-16,0 0 22 16,0-2-50-16,0 2 20 15,0-2-26-15,0 3 26 16,0-3 4-16,0 0-17 16,0 3 21-16,0-3-9 15,0 0 38-15,0 0-47 16,0 0-4-16,0-8-8 15,0-4-11-15,2 0 1 16,2-2-24-16,1-2 24 16,-2 1-20-16,-1 0 20 15,-2-2-7-15,0 3-9 0,2 0 20 16,-2 2-12-16,0 1 15 16,2 1-7-16,-2 1 0 15,0 4 1-15,2 0-2 16,-2 1 12-16,0 1-24 15,0 0 28-15,0 3-17 16,0-1 4-16,0 1 10 16,0 0-12-16,0 0 23 15,0 0-1-15,0 0-22 16,0 0 0-16,0 0 13 16,0 0-31-16,0 0 11 15,0 0 4-15,0 0 6 16,2 0-2-16,1 4-1 0,-1 1 0 15,0 5 2-15,-2-1 7 16,2 3-18-16,0 2 22 16,-2-1-17-16,2 6 12 15,1-1-6-15,2 3-1 16,-1 5 20-16,1 3 2 16,-1 0-22-16,2 5 19 15,-1 5-19-15,0-1 28 16,1 1-23-16,-1-2 32 15,-1-3-19-15,2-3 29 16,-1-8-13-16,0-5 9 16,-1-1 0-16,1-7-38 0,-3-2 29 15,-2-2-34 1,2-3 53-16,-2-3-52 0,0 0 27 16,0 0-28-16,0 0 31 15,0 0-9-15,0 0-23 16,0-32-46-16,2 5-135 15,-2-6-138-15</inkml:trace>
  <inkml:trace contextRef="#ctx0" brushRef="#br0" timeOffset="101725.44">19589 5235 150 0,'0'0'163'0,"0"0"-127"0,0 0-14 0,0 0-17 16,0 0-4-16,0 0 8 15,0 0 19-15,-11-32 97 16,9 27-41-16,0-2 33 16,0 3-45-16,2 1 13 15,0-4-34-15,0 3 17 16,0 1-5-16,0-1-42 16,0 0 11-16,0 1-31 15,0-1 6-15,6 2 6 16,-1-1-26-16,1 3 26 0,4 0-13 15,-4 0 1-15,3 0 0 16,-1 0 8-16,2 7-1 16,1 3-16-16,3-2 22 15,-4 4-25-15,3 0 19 16,-1 0-16-16,-3 1 16 16,2 1-8-16,-4 0 5 15,-1 0 2-15,1 2-11 16,-5-2 12-16,2 2-2 15,-1-3 6-15,-1 4 6 16,-2-1-16-16,0 4 33 16,0-3-15-16,0 6-1 15,0 0 10-15,0-2-28 0,0 3 6 16,-5 1 2 0,1 1 2-16,-2-3-5 0,-1 3 10 15,0-2-4-15,2 0 17 16,1-1-12-16,2-7-2 15,0-2 21-15,0-4-26 16,2-4 5-16,0 0-1 16,0-3-1-16,0 2-13 15,0-3 34-15,0 1-14 16,8-1 21-16,4 0 13 16,-1 1-21-16,4-3 39 15,1 0-27-15,-1 0 52 16,1 0-38-16,-3 0 24 15,-1 0-54-15,-6 0 21 16,-1 0-29-16,-1 0-20 0,0 0-1 16,8-3-47-1,-3-6-141-15,-1-4-342 0</inkml:trace>
  <inkml:trace contextRef="#ctx0" brushRef="#br0" timeOffset="102724.57">21032 3854 225 0,'0'0'130'0,"0"0"-110"0,0 0-6 0,0 0-13 16,0 0 5-16,0 0-5 16,0 0 1-16,0-61 118 15,0 56-4-15,0 2 22 16,0 2-21-16,0-1 30 15,0 0-73-15,0-3-9 16,0 1-12-16,0-1 21 16,0-4-11-16,0 1-16 0,0 2 33 15,0-2-8 1,0 3 6-16,0-1-37 0,0 2 28 16,0 0-26-16,-2 0 28 15,2 4-17-15,-3-3 4 16,3 3-4-16,0 0-53 15,0 0-1-15,0 11-16 16,0 12-6-16,0 8 37 16,9 9-28-16,2 4 26 15,3 4-9-15,-3 1 9 16,2-4-13-16,-2-4 12 16,-2-8-3-16,1-7-18 0,-6-8 31 15,0-5-31 1,-4-7 20-16,2-4-17 0,-2-2 13 15,0 0 1-15,0 0 13 16,0 0-20-16,0 0-2 16,0-18-64-16,0-7-191 15,0-3-512-15</inkml:trace>
  <inkml:trace contextRef="#ctx0" brushRef="#br0" timeOffset="103774.36">21217 3749 98 0,'0'0'218'0,"0"0"-167"0,0 0-21 0,0 0-19 16,0 0-5-16,0 0 84 0,0 0 84 16,-7 0-48-16,7 0-60 15,0-3 5-15,0-1-41 16,0 0 22-16,0 0-5 16,0 0 19-16,0-1 4 15,0 1-21-15,0 0 13 16,0-1-15-16,0-1 21 15,0-1-49-15,0 4 58 16,0-2-31-16,2 2 2 16,3-1-30-16,-1 0 1 0,2 0-9 15,2 1-3 1,-2 0-13-16,3 0 21 0,0 2-21 16,2-2 19-16,2 3-26 15,1 0 26-15,-1 0-11 16,0 0-2-16,1 0 0 15,-3 0-1-15,3 4 16 16,-3 5-30-16,3 0 30 16,-4 4-30-16,1-3 28 15,1 2-26-15,-4-1 25 16,1 1-12-16,-2 1 3 16,0 1 4-16,-3 0-14 15,1 0 18-15,-5 4-24 16,0 0 29-16,0-1-26 15,0 4 20-15,0-4-4 0,-3 0-5 16,-3-2 1-16,-1-2 8 16,2-3 0-16,-1 1-17 15,-1-2 21-15,1-1-6 16,-4 2 2-16,2-2-19 16,-1 2 19-16,-3 0-5 15,1 3 4-15,3 1-7 16,-2-1-4-16,2 3 12 15,1-1-26-15,1-4 24 16,3 2-21-16,-2-1 26 16,3-2-13-16,0 0 6 15,0-2 13-15,2 0 13 16,-2-2-30-16,2-2 27 0,0-3-27 16,0 2 40-1,0-2-40-15,0 4 40 0,0-3-17 16,4 3 25-16,5-5-14 15,0 0-8-15,4 0 22 16,3 0-27-16,1 0 11 16,2 0-18-16,-1 0-21 15,-1 0 16-15,-1 0-22 16,-3 0 17-16,-1 0-6 16,-1 0 0-16,-3 0-25 15,-3 0-96-15,-1 0-204 16,-1 0-481-16</inkml:trace>
  <inkml:trace contextRef="#ctx0" brushRef="#br0" timeOffset="118292.43">16235 5869 182 0,'0'0'88'0,"0"0"-88"0,-25 128-134 0</inkml:trace>
  <inkml:trace contextRef="#ctx0" brushRef="#br0" timeOffset="119593.4">14846 5613 408 0,'0'0'89'0,"0"0"96"0,0 0 196 0,0 0-161 15,0 0-37-15,0 0-40 16,0 0-2-16,-3 58-17 0,3-56-34 16,0-2 0-16,0 0-51 15,5 0 37-15,-1-5-55 16,0-9 16-16,2-4-36 15,0-1 17-15,1-3-17 16,-3 1 6-16,-2 1 2 16,0 3 3-16,0 0-24 15,1 8 24-15,-3 0-33 16,0 6 35-16,0 0-28 16,0 1 19-16,0 2-14 15,0 0 6-15,0 0-32 16,0 6 14-16,3 10-1 0,-1 13 10 15,2 4 9-15,3 11-9 16,1 5 23-16,2-1-20 16,-1 0 18-16,-3-4-9 15,3-4 23-15,-2-8-21 16,-3-6 14-16,1-8-6 16,-1-6 11-16,-4-5-8 15,2-4 3-15,-2-1-5 16,0-2 49-16,0 0-3 15,0 0-14-15,0 0 4 16,2-2-47-16,0-10-15 16,1-20-245-16,-1 2-237 15,3 2-294-15</inkml:trace>
  <inkml:trace contextRef="#ctx0" brushRef="#br0" timeOffset="120243.98">15047 5574 325 0,'0'0'124'0,"0"0"-102"0,0 0 4 0,0 0 317 15,0 0-117-15,0 0-148 16,0 0-58-16,0 17 11 15,0-13-13-15,0 0 56 16,0 1-33-16,0 4 24 0,0 0-27 16,0 3 16-16,0 3 1 15,0 2-1-15,0 2 5 16,0-1-34-16,0 1 16 16,0 2-35-16,0-1 43 15,0-1-47-15,2 2 27 16,2-1-28-16,0-1 26 15,3 2-6-15,-1-1-12 16,4-3 20-16,-1-1-29 16,1-3 30-16,2-1-20 15,-1-4 15-15,3 1-16 16,-1-6 27-16,3 2-16 0,-1-5 20 16,3 0 4-16,-3 0-35 15,1 0 9 1,-3 0-6-16,3-7-6 0,-5-1 10 15,0-2-28-15,1-4 24 16,-4 0 7-16,1-6-10 16,-5 1-3-16,2-8 9 15,-6 1-7-15,0 1-6 16,0-4 11-16,0 3 15 16,-3 2-27-16,-8 2 49 15,0 0-6-15,-3 2 13 16,3 1-5-16,-2 5-34 15,1 2 8-15,2 7-17 16,-2 1-18-16,1 4 8 16,-4 0-1-16,1 4-5 0,-1 10-3 15,1 1 10-15,3 3-69 16,7-5-116-16,2-5-140 16,2-6-429-16</inkml:trace>
  <inkml:trace contextRef="#ctx0" brushRef="#br0" timeOffset="121625.18">16524 4309 159 0,'0'0'141'0,"0"0"-63"0,0 0-36 0,0 0-36 15,0 0 11-15,0 0-17 16,0 0 18-16,-17 30-8 15,14-24 205-15,3 0-12 16,-2 0-33-16,2 0-19 16,0-1-56-16,0 1-5 15,0-5-14-15,0-1 49 16,0 0-51-16,0 0 16 16,0 0-43-16,0 0 1 15,0-1-30-15,0-8-17 16,0-1 6-16,0 0 8 0,0 0-30 15,0-2 37-15,-2 2-28 16,2 0 18-16,-3 0-22 16,3 1 20-16,-2 2-6 15,0 1 5-15,2 2 0 16,-2 1-18-16,2 2 24 16,-3 1-25-16,3 0 23 15,0 0-26-15,0 0 17 16,0 0-11-16,0 0 7 15,0 1 0-15,0 10-6 16,0 3 18-16,0 2-24 16,0 2 24-16,7 4-24 0,5 1 19 15,1 0-14-15,-2 2 13 16,0-6-6-16,0-1 0 16,-4-1 10-16,-4-4-20 15,-1 0 20-15,-2-3-29 16,0-2 22-16,0 2-16 15,-2-2 23-15,-10-1-10 16,1 0 0-16,-3-1 1 16,3-3 13-16,-2-1-7 15,2-2-9-15,2 3 14 16,0-3 41-16,2 0-20 16,5 0 23-16,0 0-34 15,2 0 24-15,0 0-9 0,0 0-15 16,0 0 14-1,0 0-35-15,0 0-2 0,2 0 14 16,9 0-23-16,2 0 11 16,1 0-2-16,1 0-94 15,2 0-59-15,0-12-97 16,-3 0-239-16,-4-3-536 0</inkml:trace>
  <inkml:trace contextRef="#ctx0" brushRef="#br0" timeOffset="122422.04">16644 4301 143 0,'0'0'229'0,"0"0"-158"0,0 0-39 0,0 0 202 15,0 0 125-15,0 0-139 16,0 0-104-16,0 27 11 16,0-25-82-16,0-1-10 0,0 1-35 15,0 2 13 1,0 1 0-16,0 0-12 0,0 2 43 15,0 0-11-15,0 3 46 16,0 2-59-16,0 3 18 16,8 0-36-16,-4 2 33 15,3 1-6-15,-1 0-10 16,3 1 8-16,0 0-26 16,0-2 24-16,-1 0-13 15,2-3 7-15,1 0-9 16,0-5-10-16,3 2 7 15,-1-4 2-15,0 1 10 16,0-1-17-16,1-2-1 16,-1-2 11-16,0-3-3 15,3 0 5-15,-1 0-6 0,4 0-1 16,-3-3 5 0,-1-6-12-16,-1 1 1 0,-1-2 8 15,-3-1 3-15,0 2-24 16,-1-2 28-16,-3-2-32 15,1 3 32-15,-3-2-30 16,-1-1 28-16,-3 3-5 16,0-2 19-16,0-2-13 15,0 2 41-15,0 1-54 16,0-2 29-16,0-1-21 16,-5 2 18-16,-2-2-27 15,-1 0 38-15,-1 0-21 16,-3 1 20-16,-1-2 11 15,2 1-43-15,-2 5 31 16,0-2-37-16,-1 5 39 0,3 3-24 16,-3 3-30-16,1 0 28 15,-1 0-13-15,-1 0 0 16,1 0 1-16,-1 11-12 16,1 1 26-16,1 2-36 15,0 2 5-15,-1 3 16 16,-3 6-206-16,1-5-174 15,10-1-741-15</inkml:trace>
  <inkml:trace contextRef="#ctx0" brushRef="#br1" timeOffset="140305.63">15136 6298 363 0,'0'0'104'0,"0"0"-82"0,0 0 7 0,0 0-16 16,0 0 319-16,15 0-85 15,-15 0-85-15,0 2-43 16,0 0 11-16,0 0-2 16,0 1-58-16,0-3 12 15,0 2-48-15,0-2 24 16,0 0-50-16,0 1-13 15,0 5 20-15,0 0-15 16,4 5 3-16,6-2 10 16,1 3 25-16,-1 1-32 15,4 1 37-15,-3 0-42 16,3 2 55-16,-1 0-55 0,-2-1 20 16,1 2-12-1,-2-2 43-15,-1 1-7 0,3 1-24 16,-4-4 28-16,3-1-48 15,3 1 38-15,-1 1-23 16,1-2-6-16,1 0-4 16,3 0 21-16,-3 0-17 15,4 0 2-15,-1 0 23 16,-1-2-34-16,-1-1 7 16,1 0 14-16,2 2-19 15,-2-4 13-15,1 1-26 16,0 1 22-16,2 0-2 15,0-1 15-15,3 1-25 16,-2-1 6-16,2-1 12 16,2 0-29-16,-3 0 32 0,2 1-39 15,-2-1 35-15,-1 0-17 16,-2 0 0-16,2-1 0 16,-3-1 3-16,1 2 16 15,2-1-38-15,-1 2 38 16,-3-3-36-16,4 4 33 15,1-4-31-15,0 0 30 16,0 1-11-16,1-2 5 16,2-1 3-16,-6 2-24 15,2-3 32-15,-1 2-41 16,-3-1 42-16,1 1-35 16,3 1 28-16,-4-3-1 0,3 1 2 15,3 0-6-15,-4-1 10 16,2-2-10-16,-2 2-18 15,2-1 33-15,-1 2-37 16,-1-1 22-16,2 0-18 16,-1 0 16-16,0 1-7 15,0-3 5-15,0 3 7 16,3 1-4-16,-1 0-8 16,2-1 78-16,-1 2-67 15,-4-1-14-15,4-1 23 16,-3 3-17-16,3-3-3 15,-4 3 1-15,-1-2 3 16,0 2 14-16,0-2-36 0,0 2 36 16,2-2-34-16,0 1 29 15,0 0-26-15,-2-1 25 16,-2 0-12-16,-3 0 0 16,3-2 12-16,-3 2-24 15,1-2 28-15,-2 0-40 16,4 0 42-16,0-2-39 15,2 0 38-15,-1 2-17 16,4-2 0-16,-2 3 0 16,1-3 1-16,3 1 16 15,-1 3-34-15,2-2 34 16,3 0-41-16,-2 1 37 16,2-3-26-16,0 3 22 0,2-3-9 15,0 0 3 1,2 2 9-16,-2-2-24 0,2 0 30 15,2 0-45 1,1 0 42-16,1 0-35 0,3 0 34 16,-2-2-14-16,2-1 0 15,-5 0 0-15,3-1-1 16,-3 2 16-16,0-1-31 16,1-2 32-16,2-1-38 15,2-3 34-15,0 2-24 16,-1-1 22-16,0 0-10 15,-2 2 0-15,-2 0 14 0,-1 2-29 16,-1 2 30 0,-4 0-38-16,2 0 22 0,-2 2-13 15,-2 0 22-15,4-2-9 16,-2-2 2-16,2 0-1 16,3 0 3-16,-6-4 12 15,1 2-30-15,-4 0 25 16,-4 1-31-16,2 0 32 15,-3-2-22-15,1 4 16 16,4-3-5-16,-1-3 3 16,3 2 9-16,4-4-24 15,-3 1 27-15,-1-2-42 16,2 2 36-16,-5 0-27 16,3 1 33-16,-4-1-15 15,2 2 0-15,-5 0 0 0,-1 2-6 16,2-2 23-16,-2-1-34 15,1 2 32-15,0-2-40 16,0 2 35-16,0 0-20 16,-3-1 14-16,1 1-4 15,-1-1 2-15,1-2 14 16,5-3-32-16,-2 1 29 16,2-2-40-16,-1 0 20 15,-1 0-5-15,2 1 6 16,-4-1 6-16,1 2 0 15,0-1 0-15,2-3-1 16,0-1 19-16,3-2-37 16,-4 1 20-16,4-3-22 15,-3 4-7-15,-3 1 2 16,2 0-15-16,-4 2 41 0,1-1-1 16,-3 1-5-16,1-1-1 15,-1 1 11-15,-2-1-30 16,-2 3 0-16,-2 2 7 15,-3 3-32-15,-2 0 42 16,-2 3-11-16,0 2-3 16,0 2 22-16,-15 0-49 15,-12 0 49-15,-4 8-9 16,-7 7-12-16,0-1 31 16,2-1-18-16,3 1 17 15,8-2-8-15,3-2 0 0,9-1 16 16,2-4-34-1,4-1 26-15,5-1-32 0,2-3 22 16,0 0-8-16,0 0 14 16,11 0-5-16,9-7 1 15,2-5-16-15,3 0 9 16,1-2-64-16,-1-2 41 16,2 0-39-16,-3 0 60 15,-2-2-31-15,1 1 39 16,-5 3 1-16,-1-3 0 15,-3 2 25-15,-3 3-12 16,-4 5 31-16,-3 0-25 16,-2 7 60-16,0 0-73 15,-2 0 1-15,0 14 8 0,0 9 7 16,0 7 3-16,0 4-7 16,0-2 11-16,0 0-28 15,0-4-2-15,0-6 20 16,0-3-29-16,0-7 10 15,0-7-52-15,0 0-222 16,0-5-460-16</inkml:trace>
  <inkml:trace contextRef="#ctx0" brushRef="#br1" timeOffset="141672.76">15468 7403 160 0,'0'0'266'0,"0"0"-168"0,0 0 287 16,0 0-119-16,0 0-151 15,0 0 59-15,-7 103-46 0,0-76 17 16,3 4-64 0,0-3 8-16,-1-2-23 0,3-2-5 15,0-4 4-15,2-2-40 16,-3-4 28-16,1-2-53 16,-1-3 41-16,1-2-29 15,2-3-10-15,0-2 11 16,0-2 0-16,0 0 1 15,0 0-7-15,0 0 39 16,0-6-30-16,0-13-16 16,0-4-25-16,5-3-3 15,4-3-65-15,2 0 41 16,0 3 20-16,-2-1 32 16,-2 8-6-16,-3 1 12 0,3 2-19 15,-5 5 26-15,2 2-34 16,1 3 37-16,-2 0-30 15,-1 5 28-15,0-1-9 16,0 2-5-16,4 0-2 16,6 0-8-16,1 0 20 15,8 12-29-15,0 4 38 16,4 7-36-16,4 3 33 16,0 2-18-16,0 2 4 15,-4-5-2-15,-5 0 1 16,-9-3 13-16,-7-4-28 15,-4-2 28-15,0 2-19 16,-8-4 23-16,-13 2 0 0,-1-4-1 16,-2-2 57-1,1-4 7-15,1-3-5 0,1-3 18 16,4 0-56-16,1 0-1 16,7 0-11-16,3 0-35 15,6 0 9-15,0-1-1 16,13-24-229-16,12 4-240 15,1-1-262-15</inkml:trace>
  <inkml:trace contextRef="#ctx0" brushRef="#br1" timeOffset="142036.53">15973 7485 532 0,'0'0'913'0,"0"0"-539"0,0 0-138 0,0 0-139 0,0 0-48 15,0 0-26-15,0 0-8 16,27 87-3-16,-16-51 41 16,5 1-51-16,-1 1 45 15,6-6-16-15,1-5-20 16,-1-8 11-16,0-8-15 15,-3-9 42-15,0-2-23 0,-4-2 90 16,-4-16-76 0,0-7 10-16,-6-1-39 0,-2-3 5 15,1 0-2-15,-3 6-1 16,0 0-26-16,0 7-2 16,0 0-2-16,0 5-221 15,4-7-90-15,5 4-264 16,-2 0-187-16</inkml:trace>
  <inkml:trace contextRef="#ctx0" brushRef="#br1" timeOffset="142569.12">16308 7557 355 0,'0'0'354'0,"0"0"-19"16,0 0-91-16,4 107-89 15,1-81-9-15,0-4-82 0,-3-8 51 16,2-4-64-1,-2-4 12-15,-2-4-32 0,0-2 54 16,0 0 0-16,0-2-56 16,0-14-7-16,0-2-8 15,0-4-28-15,0-2 35 16,0-2-42-16,0 1 35 16,0 4-16-16,0 3 3 15,0 6-1-15,0 8 0 16,5 4 0-16,1 0 0 15,6 1 0-15,1 17-18 16,1 3 30-16,1 3-24 16,3 1 24-16,-1-4-10 0,2-5-2 15,-4-4 7-15,1-3-8 16,-3-9 17-16,-2 0-31 16,-2 0 40-16,0-17-41 15,-3-5 31-15,2 0-17 16,-2-5 3-16,-2 4-1 15,1 1 2-15,-1 5 12 16,-2 5-28-16,4 7 28 16,-2 5-18-16,0 0 16 15,3 2 3-15,-1 17 4 16,2 11 40-16,-4 7-15 16,2 5-13-16,-1 0 15 15,1-4-45-15,6-3-1 0,-1-9 27 16,5-9-54-1,3-11 6-15,12-6-137 0,-4-20-202 16,2-6-826-16</inkml:trace>
  <inkml:trace contextRef="#ctx0" brushRef="#br1" timeOffset="142821.6">16912 7546 618 0,'0'0'14'0,"0"0"892"0,0 0-590 0,0 0-83 16,0 0-8-16,0 0-105 15,0 0-31-15,-116 65 10 0,105-43-49 16,5 5 4-16,3 3-53 16,3 0 51-16,0-1-38 15,16 0-12-15,6-5 8 16,5-4 2-16,0-3-12 15,-3-10-103-15,0-4-74 16,-5-3-175-16,-9-16-214 16,0-1-988-16</inkml:trace>
  <inkml:trace contextRef="#ctx0" brushRef="#br1" timeOffset="143352.85">16803 7706 479 0,'0'0'87'0,"0"0"588"16,0 0-508-16,0 0-85 15,0 0 30-15,0 0-94 16,115-28 11-16,-90 28-17 16,-2 0-1-16,-6 16-10 15,-1 4 0-15,-3 2 12 16,-8 3-4-16,-3 0-18 15,-2-4 27-15,0-4-30 16,0-5 27-16,0-8-16 16,0-4 2-16,-4 0 36 15,-1-12-14-15,1-8-22 16,1-4-2-16,1-2 16 16,2 3-31-16,0 2 30 0,0 5-14 15,0 7 9-15,0 6 45 16,0 3-36-16,9 0-8 15,7 8 0-15,-1 12 5 16,8 2-30-16,-1 3 30 16,5 0-39-16,6-7 1 15,3-3 23-15,4-12 123 16,-7-3-22-16,-4 0-66 16,-6 0-26-16,-13-15 24 15,0-6-13-15,-10-4 134 16,0-7-73-16,0 3 25 15,0-1-72-15,-10 5 9 0,2 2-42 16,3 5 5-16,5 4-6 16,0 2-232-16,0 1-88 15,3 0-160-15,7 1 126 16,2 3-282-16</inkml:trace>
  <inkml:trace contextRef="#ctx0" brushRef="#br1" timeOffset="143505.24">17389 7579 90 0,'0'0'396'0,"0"0"-103"0,0 0 1 0,0 0-140 16,40 127 28-16,-24-97 173 16,-3-5-219-16,1-2-97 15,-5-5-20-15,-3-6-5 16,-2-2-4-16,1-6-20 0,-5-4-40 16,0-16-57-16,0-1-390 15</inkml:trace>
  <inkml:trace contextRef="#ctx0" brushRef="#br1" timeOffset="144002.22">17381 7625 411 0,'0'0'83'16,"0"0"626"-16,0 0-461 15,0 0-104-15,0 0-83 16,0 0-10-16,0 0-39 15,104 13-21-15,-79-13 15 0,2 0-7 16,-1 7 1 0,3 10 0-16,-3-1 0 0,1 4 1 15,-9 0-1-15,-7 2-3 16,-6-1-6-16,-5-4-35 16,0-5 43-16,0-7 2 15,0-5 2-15,-5 0 23 16,1-14-20-16,2-11-2 15,2-2 16-15,0 1-25 16,0 0 19-16,0 3-15 16,6 5 2-16,4 6 36 15,1 3-8-15,-1 8-20 16,7 1 0-16,-2 0 1 0,5 6-20 16,0 12 17-1,4 0-29-15,3 0 31 0,4-1-9 16,0 0 111-1,-4-5-65-15,-6 3-30 0,-13-4-6 16,-8 4-20-16,0-4 23 16,-11-1 44-16,-13-2-39 15,-7-2 39-15,-5-4-45 16,-2-2 19-16,-13 0-31 16,6-5-77-16,11-7-728 0</inkml:trace>
  <inkml:trace contextRef="#ctx0" brushRef="#br1" timeOffset="146416.39">18468 7415 111 0,'0'0'202'0,"0"0"-143"0,0 0-33 16,0 0-1-16,0 0-25 16,0 0 15-16,0 12 141 15,0-2 164-15,0-3-102 16,0-4-44-16,0-3-77 15,0 0-23-15,0 0-26 16,0-2-30-16,0-4-12 0,0-1 12 16,0-4-25-16,0 1 22 15,0-1-8-15,0 2-7 16,0-1 26-16,0 0-16 16,0 0 6-16,0 2 14 15,0 0-28-15,0-2 3 16,0 3 14-16,2-2 2 15,1 1-20-15,1 0 4 16,1 0 3-16,1 0 1 16,1 2 4-16,-1 0-13 15,4 1 0-15,-2-2 11 16,3 1-19-16,1-1 27 16,1 4-31-16,1-1 24 15,-1 1-5-15,3 3-7 0,1 0 1 16,1 0-1-16,-3 0 16 15,4 7-32-15,-4 2 32 16,1 0-31-16,-1-1 34 16,1 1-19-16,-1 2 1 15,-1 1 29-15,-1-1-13 16,1 1-10-16,-1 0-7 16,-4 2 21-16,0 1-42 15,0-1 39-15,-5 2-34 16,0-2 32-16,-4 2-7 15,0-1 8-15,0-2 16 16,0 1 14-16,0-2-28 0,0 0 28 16,-4 0-46-1,-3 1 40-15,-1-4-33 0,-2 1-1 16,4 1 9 0,-5-4-8-16,2 1 1 0,-2 2-8 15,0-2-1-15,-1 1 21 16,-1 1-42-16,2-2 36 15,-1 2-34-15,2 1 31 16,1-4-20-16,-3 0 14 16,4 4-6-16,1-5 2 15,1 2 11-15,-2-1-26 16,2-1 26-16,-3 2-37 0,3 1 38 16,-4-1-28-1,4 2 23-15,-1 0-9 0,1 2 0 16,0-3 8-16,2 3-16 15,0-5 29-15,-1 3-42 16,3-2 32-16,0 1-28 16,0-2 31-16,2 1-22 15,0-2 16-15,-2 2-5 16,2-4 10-16,0 0-4 16,0-3 11-16,0 2-20 15,0 0 74-15,0-2-73 16,0 3 47-16,0 1-48 15,0-4 37-15,0 3-17 0,0 0-12 16,0 1 14 0,-2-1-13-16,2-1 13 0,0-1-11 15,0 3 35-15,0-5-40 16,0 1 31-16,0-1-36 16,0 0 33-16,0 3-5 15,0-3-23-15,0 0-6 16,0 0 20-16,8 0 6 15,7 1-17-15,4-1 15 16,3 0-17-16,3 0 14 16,-1 0-9-16,0 0-11 15,1 0 8-15,-2 0 5 16,-4 0-25-16,-1-1 38 16,-2-6-12-16,-5 3-6 15,-2 2-6-15,-3 1 9 0,2 1-11 16,-4-7-1-16,0 3-179 15,1-6-831-15</inkml:trace>
  <inkml:trace contextRef="#ctx0" brushRef="#br1" timeOffset="147281.79">19140 7516 373 0,'0'0'55'0,"0"0"-22"0,0 0 525 0,0 0-301 15,0 0-58-15,0 0-54 16,0 0-19-16,-4 20-82 16,4-20 27-16,0 2-70 15,0 1 13-15,0 2-5 0,0 2-6 16,0 7 35-16,0 6-3 15,0 4 41-15,6 7-51 16,-2 4 37-16,0-2-62 16,1-1 50-16,1-6-50 15,1-4 21-15,-2-8-15 16,-1-2-6-16,1-6 6 16,-3-4-6-16,0-2-13 15,-2 0-145-15,0-16-74 16,0 1-389-16</inkml:trace>
  <inkml:trace contextRef="#ctx0" brushRef="#br1" timeOffset="147784.98">19119 7557 327 0,'0'0'75'16,"0"0"-29"-16,0 0 233 15,0 0 82-15,0 0-163 16,0 0-122-16,0 0 25 16,17 4-72-16,-7-4 6 15,1 0-35-15,3 0 25 16,-1-1-9-16,0 1 10 15,1 0 21-15,-2 0-33 0,5 0 28 16,2 0-41-16,1 7 21 16,1 5-12-16,1 3-20 15,-4 2 20-15,-2 5-8 16,-3 2 6-16,-7 1-8 16,-4 1 1-16,-2-2 11 15,0 0 11-15,0-2-1 16,-11-2 62-16,-2-2-46 15,-5-2 20-15,2-6-13 16,-1-2 4-16,1-4 3 16,1-4-42-16,1 0 27 15,1 0-36-15,4 0 59 16,0 0-60-16,4-4 7 0,3 0 11 16,2 2-17-1,0-2-1-15,0-3-32 0,0-7-151 16,7-5-191-16,4 3-256 0</inkml:trace>
  <inkml:trace contextRef="#ctx0" brushRef="#br1" timeOffset="148398.17">19435 7533 318 0,'0'0'80'0,"0"0"-36"0,0 0 328 0,0 0-64 16,0 0-150-16,0 0-35 16,0 0-14-16,0 42-74 15,0-34 49-15,0 3-33 16,0 1 35-16,0 2-48 16,0 2 32-16,2 0-39 0,-2 0 25 15,3 2 9-15,-1-1-37 16,1 4 22-16,-1-3-39 15,2 1 48-15,1-5-53 16,1 1 51-16,1-5-38 16,2 0 29-16,0 0-25 15,2-2-6-15,0 0 6 16,0 0-12-16,0-2-22 16,1 2 41-16,-4-1-46 15,1-4 29-15,1 1-20 16,-2-2 14-16,3-2 3 15,1 0 7-15,-1 0-8 16,1 0-18-16,2 0 28 0,-1 0-46 16,-1-2 41-1,-1-2-29-15,-2 4 28 0,0-1-13 16,-2-1 0-16,-3 0-53 16,-2-1-108-16,-2-4-165 15,0-2-164-15,-4 1-623 0</inkml:trace>
  <inkml:trace contextRef="#ctx0" brushRef="#br1" timeOffset="148661.93">19449 7694 405 0,'0'0'99'0,"0"0"294"0,0 0-75 0,0 0-128 16,0 0-65-16,0 0-12 15,0 0-40-15,94 26-58 16,-72-26-15-16,-4 0 17 16,-2 0-34-16,-3 0 25 15,-5 0-16-15,0 0-59 16,-8-12-75-16,0-2-151 15,0-2-656-15</inkml:trace>
  <inkml:trace contextRef="#ctx0" brushRef="#br1" timeOffset="148848.26">19487 7578 380 0,'0'0'150'0,"0"0"487"0,0 0-290 15,0 0-127-15,0 0-68 16,0 0-94-16,0 0-43 16,80 18-15-16,-46-32-72 15,-5-1-284-15</inkml:trace>
  <inkml:trace contextRef="#ctx0" brushRef="#br1" timeOffset="149396.34">19896 7449 75 0,'0'0'266'0,"0"0"-191"16,0 0-41-16,0 0 307 16,0 0-126-16,0 0-153 0,0 0 8 15,19-46-36-15,-15 36 10 16,0 0 7-16,-1 2 24 16,2 0 12-16,-3 2-32 15,0 2 24-15,0 0-37 16,0 0 47-16,1 4-53 15,-3 0 20-15,2 0-45 16,-2 0 17-16,2 0-13 16,0 0-15-16,2 8 28 15,1 6-28-15,0 4 35 16,-1 4-24-16,3 4-3 16,-1 4 2-16,3 2-10 0,0 1 0 15,0 0 2 1,-2 1 10-16,2-2 2 0,0-7-24 15,-3-3 28-15,-1-2-1 16,-1 0-6-16,-4-3-4 16,0-3-1-16,0-2 14 15,0-1-8-15,0-5-12 16,0-2 11-16,0-4-2 16,0 0-9-16,0 0 0 15,0-21-64-15,0-5-153 16,0-3-170-16</inkml:trace>
  <inkml:trace contextRef="#ctx0" brushRef="#br1" timeOffset="150098.82">20124 7367 340 0,'0'0'82'0,"0"0"-41"0,0 0 281 15,0 0-13-15,0 0-180 16,0 0 1-16,0 0-47 16,-2 44 23-16,2-30-47 15,0 2 14-15,0 1-23 16,0 3-22-16,2-1 16 0,3 4-43 15,1 0 1 1,4 1 17-16,-4 1-19 0,3-3 10 16,-1 2-6-16,2-2-2 15,-1-2 18-15,2-2 20 16,0-1-34-16,0-3 23 16,0-1-29-16,3-3 17 15,-1-4 4-15,1-3-36 16,-4 0 31-16,4-3-13 15,-3 0-1-15,0 0-1 16,-1 0 6-16,-2 0 2 16,1 0-18-16,-3 0 31 15,2-3-32-15,-2-6 23 16,3-3-26-16,-3-4 20 0,4 0-7 16,-4-3 0-16,-1 0-3 15,-1-1 2-15,-2 1 2 16,-2-1-26-16,0 1 40 15,0 1-31-15,0-3 32 16,0 1-15-16,-2-2 5 16,-9 3-5-16,-3-2 33 15,1 2-28-15,-5 2 41 16,3 2-35-16,-3-2 65 16,3 5-58-16,-4 2 31 15,4 0-31-15,1 4 20 16,1 2-17-16,-3 4-12 15,3 0-20-15,-5 0 17 0,3 13-38 16,-1 2 42-16,3 5-23 16,1-2-50-16,4-4-150 15,3-3-358-15</inkml:trace>
  <inkml:trace contextRef="#ctx0" brushRef="#br1" timeOffset="160003.49">18638 8214 72 0,'0'0'158'0,"0"0"-43"15,0 0-62-15,0 0-34 0,0 0-16 16,0 0-3-16,-27-13 0 15,20 9 0-15,3 2-6 16,-4 1 16-16,2-2-9 16,-1 3 0-16,1 0 6 15,0 0-5-15,-2 0 211 16,4 0-77-16,2 0-39 16,2 0 47-16,0 0-61 15,0-2 37-15,0 0-48 16,0 0 21-16,0 0 4 15,0 1 24-15,0-2-6 0,0 3-50 16,0 0 24 0,0 0-63-16,0 0 50 0,0 0-68 15,0 0 32-15,0 0-38 16,0 0 17-16,0 0-19 16,0 8 1-16,0 6 36 15,0 2-26-15,0 2 15 16,4-1-8-16,8-2 11 15,5 0-27-15,3-6 33 16,5 0-20-16,2-6 23 16,0-3 8-16,1 0-45 15,3 0 3-15,3 0 17 16,0-10-33-16,1-1 30 0,1-1-36 16,1-1 34-16,-1 3-16 15,0 3 5-15,0 0-4 16,-3 5-2-16,3 0 14 15,-1 2-31-15,1 0 32 16,2 0-34-16,-2 0 29 16,-1 9-18-16,-4 5 9 15,-2 1 0-15,-6 6 0 16,-4-2 12-16,-7 4-24 16,-8-4 17-16,-4 0-32 15,0-5 40-15,0-1-32 16,-4-4 38-16,-4-6-16 15,-4-3 5-15,3 0-7 16,-3 0 12-16,6 0 0 0,-1-5-26 16,3-5 37-16,4 0-40 15,0 2 29-15,0-2-26 16,2 4 20-16,13-3-7 16,6 6 0-16,1-1 10 15,7-1-23-15,0 5 26 16,5 0-41-16,1 0 40 15,1 0-27-15,1 0 26 16,2 9-11-16,-1 1 0 16,-1 2 1-16,1-2-2 15,3-2 20-15,-4-2-41 16,3-3 39-16,-3 2-37 16,-2-3 29-16,-2-2-18 0,3 0 16 15,2 0-7-15,2 0 3 16,2-12 13-16,-2 0-32 15,-4 2 32-15,-9 2-42 16,-5 2 40-16,-6 3-33 16,-5 1 33-16,-5 2-14 15,-1 0 0-15,-3 0 0 16,-2 0-8-16,0 0-1 16,-11 0-116-16,-7-5-489 0</inkml:trace>
  <inkml:trace contextRef="#ctx0" brushRef="#br1" timeOffset="161001.57">18677 8770 405 0,'0'0'103'0,"0"0"470"0,0 0-284 15,0 0-40-15,0 0-124 0,0 0 36 16,0 0-121-16,23 32 13 16,-15-43-52-16,2-1 34 15,-3-2-26-15,-1-2-8 16,-2 0 9-16,1 2 0 16,-3-2-20-16,0 2 25 15,1 1-32-15,-3 3 28 16,0 5-22-16,0-2 17 15,0 5-6-15,0 0 6 16,2 2 6-16,-2 0-24 16,0 0 24-16,0 0-34 15,0 0 0-15,2 13 20 0,1 6 4 16,-1 6 1-16,0 7 4 16,0 4 14-16,0 4 38 15,3 0-20-15,-3-2 41 16,2 1-47-16,-1-10 50 15,1-2-57-15,-1-9 31 16,-1-7-56-16,-2-4 35 16,2-6-8-16,-2-1-21 15,0 0 14-15,0 0-21 16,0-1-24-16,-2-10-331 16,-10 1-484-16</inkml:trace>
  <inkml:trace contextRef="#ctx0" brushRef="#br1" timeOffset="161266.49">18586 9203 390 0,'0'0'337'0,"0"0"193"0,0 0-238 0,0 0-108 0,0 0-29 16,0 0-22-16,0 0-66 16,56 35 20-16,-27-35-78 15,2 0 34-15,2 0-33 0,3 0-16 16,-5 0 20 0,-2 0-13-16,-4 0-1 0,-5-6-137 15,-7 0-149-15,-6 0-379 16</inkml:trace>
  <inkml:trace contextRef="#ctx0" brushRef="#br1" timeOffset="161568.79">18656 9444 477 0,'0'0'602'16,"0"0"-293"-16,0 0-100 16,0 0-50-16,0 0-93 15,0 0 15-15,0 0-80 16,131-1-2-16,-114-2-1 15,-5 3-8-15,-12 0-87 16,0 0-185-16,0 0-268 0</inkml:trace>
  <inkml:trace contextRef="#ctx0" brushRef="#br1" timeOffset="162101.04">18656 9444 363 0,'-14'41'77'0,"10"-41"-67"15,1 8 514-15,-1 2-378 16,0 2-91-16,-2 4 36 15,2 4-30-15,4 2 30 0,0 4-22 16,0 2 29-16,0-4-71 16,2-2 8-16,10-4-33 15,-1-6 36-15,0-1 8 16,-2-8-27-16,-2-1 16 16,-1-2-34-16,1 0 12 15,2 0 6-15,2 0-36 16,0 0 31-16,7 0-14 15,0 0 0-15,4 10-2 16,3 6 2-16,-1 6-54 16,-1 4 38-16,-6 6-14 15,-3 3 12-15,-8 0 18 0,-6 0-10 16,0-7 20-16,-4-4 44 16,-12-7 50-1,-3-5 35-15,-2-5 31 0,-3-7-43 16,1 0 35-16,1 0-73 15,2-4 11-15,5-6-69 16,3 0 26-16,6 4-42 16,4 0-14-16,2-4-1 15,0 0-106-15,0-1-627 0</inkml:trace>
  <inkml:trace contextRef="#ctx0" brushRef="#br1" timeOffset="164249.26">19266 9344 212 0,'0'0'120'0,"0"0"-57"0,0 0-35 0,0 0-5 16,0 0 198-16,0 0-3 15,0 0-20-15,-2 53-84 16,2-48 32-16,0-1-72 16,0 1 11-16,0-5-13 15,0 2 24-15,0-2-5 16,0 0-24-16,0 1 24 15,0-1-43-15,0 0 31 16,0 0-72-16,2 0 39 16,1 2-34-16,5-2 22 15,3 2-9-15,5 1 16 16,4-3-1-16,2 0-34 0,5 0-12 16,-2 0 27-16,1 0-33 15,-3 0 24-15,-4 0-24 16,0 0 22-16,-6 0-10 15,-6 0 5-15,-3 0 4 16,-1 0-15-16,-1 0 22 16,-2 0-22-16,0 0 30 15,0 0-30-15,0 0 16 16,0 0-8-16,0-7-2 16,-7-5-163-16,-7 2-399 0</inkml:trace>
  <inkml:trace contextRef="#ctx0" brushRef="#br1" timeOffset="164887.1">19228 9249 234 0,'0'0'174'0,"0"0"-90"0,0 0 493 16,0 0-271-16,0 0-104 16,0 0-38-16,0 0-31 15,16 33-34-15,-5-31-34 16,7-2-32-16,4 0 0 15,5 0-25-15,1 0-4 16,-1 0 14-16,-2 0-34 16,-5 0 32-16,-5-3-13 15,-3-2-2-15,-5 3-1 16,-3 2 2-16,2 0-2 16,-3 0-41-16,-3-4-181 0,0 0-83 15,0-1-1027-15</inkml:trace>
  <inkml:trace contextRef="#ctx0" brushRef="#br1" timeOffset="166446.85">19863 9073 18 0,'0'0'216'0,"0"0"-83"0,0 0-92 0,0 0-10 16,0 0-20-16,0 0 229 16,0 0 56-16,0 35-124 15,0-32-24-15,0-3-77 16,0 0 16-16,0 0-49 0,0 0 23 16,-4-3-34-16,2-4 24 15,-3 2-4-15,1-4-15 16,2 2 9-16,0-2-32 15,0-1 14-15,2 0-14 16,0 0 5-16,0 1-5 16,0-1-7-16,0 1-1 15,2 2 11-15,2 0-2 16,3 3 0-16,1 2-20 16,2 1 22-16,-2 1-39 15,3 0 35-15,3 0-19 16,-1 0 22-16,3 5-11 0,-1 5 1 15,1 0-1-15,-3-2 0 16,-1 3 17-16,-3 1-36 16,-1-3 31-16,1 3-28 15,-4 2 22-15,2-1-12 16,-5 2 9-16,0 2-3 16,0 0 3-16,-2 4 10 15,0 2-26-15,0 0 26 16,-4 0-37-16,-5 3 16 15,-3-1 2-15,-1-4-13 16,2 4 18-16,0-3 1 16,2 1 0-16,0-6-8 15,2 2 21-15,3-7-28 16,0-2 34-16,1-5-17 0,3-1 8 16,0-2-20-16,0 0 20 15,0 0-9-15,0 1 18 16,0-1-19-16,3 0 28 15,5-1-26-15,2 1 34 16,-2-2-29-16,5 0 33 16,1 0-20-16,-1 0 43 15,3 0-19-15,-1 0-4 16,2 0 26-16,-2 0-34 16,-4-2 18-16,-2 1-49 15,-2-1 27-15,-3 0-17 16,-2 2-22-16,-2-3 4 15,0 1-17-15,0-11-137 16,-4-1-183-16,-5-3-342 0</inkml:trace>
  <inkml:trace contextRef="#ctx0" brushRef="#br1" timeOffset="167395.12">20143 9022 62 0,'0'0'217'0,"0"0"-150"0,0 0-25 15,0 0-32-15,0 0 13 16,0 0-21-16,0 0 262 15,17 14 12-15,-13-9-100 0,-2 0-38 16,0-3-63 0,-2 1-19-16,4-1-55 0,-4 5 18 15,0-2-12-15,0 5-13 16,0 0 18-16,0 2-6 16,0 1 11-16,0-1-17 15,0-1 23-15,0 1-21 16,0 0 30-16,0 3-26 15,0 2 20-15,0 0-20 16,0 3 25-16,0 1-8 16,0 0-7-16,4-1 6 15,0-1-15-15,3 0-14 16,-1-5 23-16,1 2-26 16,2-4 23-16,0 2-26 15,0 1 26-15,0-1-12 0,0 0 4 16,-1-3 1-16,1 1-9 15,1-2 20-15,0-1-34 16,-1-4 34-16,3 2-18 16,-1-5 2-16,0-2 26 15,0 0-26-15,2 0 20 16,-1 0-8-16,-3 0-3 16,-1-7-20-16,2 0 26 15,-4-2-25-15,1-1 25 16,-1-3-32-16,-2-1 32 0,0-3-14 15,-2-1-2 1,-2 0 0-16,0-4-1 0,0 0 16 16,0 0-33-16,-8-2 30 15,2 0-28 1,-3 0 26-16,1 0-20 0,-2 4 17 16,1 0-7-16,1 2 3 15,-4 3 10-15,1 1 3 16,0 3-16-16,0 0 59 15,0 4-58-15,-3 0 52 16,1 2-37-16,-1 0 27 16,-1 3-23-16,2 2-18 15,-1 0 11-15,3 0 1 16,2 0-28-16,2 4 5 16,3 3 3-16,-3-7-136 0,5 0-105 15,2 0-272-15</inkml:trace>
  <inkml:trace contextRef="#ctx0" brushRef="#br1" timeOffset="167767.76">20537 8981 415 0,'0'0'72'0,"0"0"520"0,0 0-266 0,0 0-126 15,0 0-58-15,0 0-93 16,0 0-10-16,2 46-38 16,3-44 27-16,-1 1 3 15,0-3-11-15,1 0 33 16,-3 0-32-16,2 0 10 16,-4 0-14-16,2 0-17 15,-2-7 0-15,0-5-108 16,-2-2-252-16</inkml:trace>
  <inkml:trace contextRef="#ctx0" brushRef="#br1" timeOffset="168032.22">20710 8874 358 0,'0'0'100'0,"0"0"105"16,0 0 283-16,0 0-333 15,0 0-20-15,27 116-22 16,-27-81 10-16,0 8-1 16,0 4-18-16,-4 6 8 0,-7 1-55 15,-3-2 43 1,6-7-99-16,-1-6 24 0,4-9-13 16,5-7-1-16,0-9-11 15,0-4-76-15,-3-9-105 16,1-1-175-16,0 0-677 0</inkml:trace>
  <inkml:trace contextRef="#ctx0" brushRef="#br1" timeOffset="168312.8">20843 9448 438 0,'0'0'199'0,"0"0"399"0,0 0-401 16,0 0 25-16,0 0-86 15,0 0 6-15,0 0-63 16,106 23 24-16,-97-36 9 16,-4 1-22-16,-5 2 17 15,0 0-45-15,0 7-22 16,-10 1-19-16,-5 2-37 15,-12 0 16-15,5 7-112 16,-1 4-455-16</inkml:trace>
  <inkml:trace contextRef="#ctx0" brushRef="#br1" timeOffset="174558.19">3181 3663 205 0,'0'0'172'0,"0"0"-107"0,0 0-44 15,0 0 275-15,0 0-16 0,0 0-105 16,0 0-44-16,15 57-31 15,-11-56 23-15,-4 2-54 16,2-3 8-16,-2 0-30 16,3 0 7-16,0 0-31 15,1 0 4-15,2 0-5 16,1 0-21-16,-1 0-2 16,6 0 17-16,-3 0-32 15,1 0 30-15,2 0-28 16,-1 0 28-16,3 0-8 15,-1 0-6-15,1 0 0 16,-1 0 4-16,0 0 8 16,-2 0-24-16,2 0 24 0,-1 0-27 15,-1 0 30 1,-2 0-4-16,2 0-2 0,-2 0 31 16,2-3-3-16,-2 2-28 15,2-3 6-15,0 0-5 16,1 1-18-16,-4 2 25 15,3 1-34-15,1 0 30 16,1 0-13-16,-1 0 0 16,1 0 1-16,0 0 8 15,0 0 3-15,-2 0-24 16,3-2 28-16,-5 2-32 16,-1-3 31-16,-1 3-30 0,0 0 28 15,0 0-13 1,-1 0 0-16,3 0 2 0,1 0-4 15,0 0 14-15,1 0-22 16,5 0 33-16,2-4-37 16,4 1 31-16,5-4 123 15,0 3-63-15,0 0-31 16,-1 0-17-16,1 3-27 16,-5 1 15-16,3 0-5 15,-3 0-21-15,1 0 25 16,-2 0-22-16,4 0 12 15,-5 0 7-15,3-3-11 16,-4 3 4-16,0 0-3 16,-2-2 9-16,1 1-24 15,-5-2 25-15,-1 3-20 0,-1 0 17 16,-2 0-20-16,0-1 20 16,2 1-5-16,3 0 6 15,-2 0-10-15,5 0-2 16,-2 0 12-16,1 0-28 15,-3 0 31-15,3 0-37 16,-5 0 35-16,1 0-23 16,2 0 22-16,-3 0-11 15,3 0 3-15,-1 1 8 16,-2-1-22-16,3 3 22 16,-1 0-36-16,3 0 44 15,3-2-38-15,6-1 38 16,6 0-16-16,6 0-3 15,0 0 1-15,3-4 9 16,0-3 4-16,1-2-28 0,-6 2 32 16,-2 2-34-16,-4 3 23 15,-4 2-14-15,-5 0 11 16,-2 0-4-16,-2 0 6 16,-3 0 3-16,0 0-18 15,1 0 27-15,-1 0-39 16,3 0 41-16,1 0-38 15,1 0 36-15,0 0-18 16,2 0 0-16,-2 0 1 16,-1 0 3-16,2 0 11 15,-4 0-30-15,3 0 30 16,0 0-42-16,-3 0 45 16,4 0-36-16,0 0 32 0,3 0-14 15,1 0 8-15,2 0-8 16,-2 0 0-16,0 0 18 15,2-2-36-15,-3 2 28 16,1 0-29-16,-2 0 31 16,2 0-24-16,0 0 21 15,-2 0-9-15,4 0 6 16,0 0 4-16,-1 0-20 16,1 0 22-16,0-3-36 15,-4-2 42-15,2 1-36 0,-3 2 31 16,0 0-13-1,0 2 0-15,0 0 1 0,0 0 0 16,0 0 13-16,3 0-28 16,0 0 29-16,2 0-39 15,2 0 36-15,2 0-24 16,0 0 23-16,0 0-11 16,2 0 9-16,-2 0-3 15,2 0-12-15,-1 0 15 16,-1 0-30-16,-3 0 31 15,1 0-29-15,-2 0 35 16,-1 0-22-16,0 0 12 16,1 0-1-16,2 0-5 15,0 0 9-15,0 0-23 16,2 0 28-16,-1-1-35 0,1 1 34 16,5-3-26-16,-3 0 25 15,3 3-12-15,-3-1 0 16,0-1 1-16,2 2-2 15,-1-2 19-15,-1 2-39 16,2-1 32-16,-2-2-32 16,3 1 39-16,1 0-35 15,1 1 31-15,2-2-14 16,0 3 3-16,-1 0 9 16,1 0-24-16,1 0 25 15,-2 0-44-15,1 0 47 16,0 0-32-16,3 0 31 15,0-2-15-15,2-2 0 16,2 1 0-16,0-2 0 0,-1 1 18 16,0 2-36-16,-1 2 35 15,-1-1-40-15,-1 1 34 16,-4 0-22-16,1 0 16 16,2 0-5-16,1 0 6 15,-2 0 6-15,3 0-24 16,3 0 27-16,-3 0-41 15,3 0 41-15,-5 0-36 16,2 0 39-16,-1 3-19 16,1 1 1-16,1 1 0 15,-3-2 3-15,2 1 14 16,-1-2-34-16,-2 1 35 16,-1-3-40-16,3 0 34 0,-4 0-24 15,3 0 24-15,-2-5-12 16,3 1 3-16,-4 1 6 15,3-2 5-15,1 3-14 16,1-2 17-16,0 3 11 16,1 1-43-16,1 0 32 15,-1 0-20-15,1 0 9 16,-2 0 1-16,-1 0 2 16,-4 0 6-16,-1 0-30 15,-5 0 36-15,2-3-24 16,-1-1 24-16,-1 0-41 15,5-2 40-15,0 0-14 16,1-2-1-16,3 5-4 0,1-2-2 16,-1 1 19-16,2 4-38 15,1 0 38-15,-3 0-40 16,-1 0 34-16,0 0-24 16,-1 2 19-16,-1 5-7 15,3-2 8-15,3 1 5 16,-1-3-11-16,3 0 13 15,-3 0-20-15,3-2 30 16,-5 3-48-16,-2-2 46 16,-1 2-20-16,2 0-2 15,-4 2 8-15,-1 2 55 16,-1 1-63-16,-4-1-1 16,0-3 26-16,-2 2-20 0,-2-4 9 15,-4-1-30-15,0-2 33 16,-5 0-12-16,-1 0 16 15,3 0-21-15,-3 0-2 16,3-5 23-16,-2-4-46 16,0 3 45-16,-1 2-45 15,3 3 48-15,-3-2-25 16,1 3 2-16,1 0-1 16,2 0 6-16,1 0 11 15,-1 0-34-15,2 0 38 16,1 0-34-16,3 0 29 15,-1 0-32-15,1 0 32 0,-1 0-2 16,-3 0-1 0,-4 0-13-16,-1 4 8 0,-3 0 12 15,1-1-24-15,-3-3 25 16,2 0 4-16,0 0-19 16,-4 0 12-16,0 0-10 15,-4 0 2-15,-1 0 2 16,-1 0 2-16,1 0-28 15,2 0 28-15,4 0-47 16,3 0 51-16,0 0-36 16,3-3 36-16,-1-1-18 15,-1 0 1-15,1 0-1 16,-1-1 5-16,-3 0 8 0,0 1-26 16,-2 1 23-1,-5 0-41-15,1 3 29 0,-5 0-10 16,0 0-82-1,0 0-38-15,-21 3-45 0,-5 9-176 16,-8-5-238-16</inkml:trace>
  <inkml:trace contextRef="#ctx0" brushRef="#br1" timeOffset="176222.16">2039 4361 363 0,'0'0'62'0,"0"0"-8"0,0 0-20 15,0 0 317-15,0 0-105 16,0 0-73-16,0 44-46 16,0-40 19-16,0-1-31 15,0-3-40-15,0 1-7 16,0-1-38-16,0 3 28 0,0-3-50 16,2 0 30-16,2 0-28 15,6 0 19-15,3 0-4 16,3 0 17-16,1 0 10 15,4 0-40-15,1 0 7 16,0 0-10-16,0 0 25 16,-1 0-33-16,0-3 1 15,0 3 9-15,-1 0-8 16,0 0 11-16,0 0-13 16,3 0-2-16,-1 0 9 15,0 0-25-15,2 0 27 16,1 0-20-16,2 0 20 15,-2 0-7-15,2 0-2 16,-2 0-1-16,4 0 5 16,-2 0 4-16,0 0-18 0,0 7 20 15,-4-4-27-15,-4 4 23 16,-3-5-14-16,-3 1 12 16,-1-3-5-16,-6 0 14 15,1 0-13-15,-1 0 31 16,0 0-31-16,-4 0 16 15,-2-1 1-15,2-1-20 16,-2 2 14-16,0 0-21 16,2 0 9-16,0 0-66 15,-2 0-130-15,0 0-57 16,0 0-345-16</inkml:trace>
  <inkml:trace contextRef="#ctx0" brushRef="#br0" timeOffset="181532.45">21283 9244 320 0,'0'0'195'0,"0"0"-146"0,0 0 142 15,0 0 174-15,0 0-40 16,0 0-98-16,0 49 36 16,0-49-83-16,0 0 6 15,3 0-55-15,-3 0-8 16,0 0-26-16,4 0-60 15,3 0 17-15,4 0-48 16,12 0 51-16,0 0-56 0,6 0 24 16,0-3-15-16,-2-5 4 15,-4 4-6-15,-5 0-7 16,-3 2-2-16,-4 2 5 16,-1 0-13-16,-6 0-106 15,-2 0-59-15,-2 0-214 16,-2 0-88-16,-7-4-137 0</inkml:trace>
  <inkml:trace contextRef="#ctx0" brushRef="#br0" timeOffset="181756.39">21259 9099 464 0,'0'0'695'16,"0"0"-334"-16,0 0-113 16,0 0-42-16,0 0-92 15,0 0-34-15,0 0-79 16,35 27 7-16,-8-27-8 16,18-7-22-16,-7-4-201 15,-7-1-316-15</inkml:trace>
  <inkml:trace contextRef="#ctx0" brushRef="#br0" timeOffset="182666.54">21800 8939 188 0,'0'0'184'0,"0"0"-142"0,0 0 3 15,0 0 261-15,0 0 23 16,0 0-171-16,0 0-29 16,0 34-10-16,-4-29-24 15,-4 2-2-15,-4 3-33 16,1 6 33-16,2 5-36 15,0 3 64-15,2 5-63 0,3 8 14 16,4 1-31-16,0 0 14 16,6-1-11-16,15 0-30 15,4-7 15-15,1-6-23 16,6-6-1-16,-6-6 21 16,0-5-32-16,-3-7 17 15,-3 0 1-15,-2-3-5 16,-2-17 11-16,-1-6-2 15,-4-10-2-15,-4-4-28 16,-5-7 31-16,-2 4-38 16,0-1 39-16,-2 4-33 15,-14 8 30-15,-4 6-8 16,-2 10 7-16,-5 9-13 16,-2 7-2-16,0 2 13 15,2 20-32-15,6 9-21 0,4 4-119 16,7-4-185-16,8-9-272 15</inkml:trace>
  <inkml:trace contextRef="#ctx0" brushRef="#br0" timeOffset="182912.19">21954 9172 454 0,'0'0'774'0,"0"0"-466"0,0 0-152 16,0 0-107-16,0 0 57 0,0 0-35 16,45 110-5-16,-32-82-4 15,-1-2-45-15,1-4 13 16,-4-3-19-16,2-6-6 16,-4-4 18-16,-3-6-39 15,-2-3 31-15,3 0-30 16,-1-3-96-16,-2-15-210 15,3-5-852-15</inkml:trace>
  <inkml:trace contextRef="#ctx0" brushRef="#br0" timeOffset="183247.25">22128 8993 527 0,'0'0'8'0,"0"0"658"0,0 0-305 16,0 0-215-16,0 0-60 15,0 0-71-15,0 0 83 16,3 80-69-16,7-59 5 16,2-5-33-16,1-2 27 15,1-7 4-15,-3-2-32 16,2-5 37-16,-2 0-19 15,0-10 63-15,-2-10-74 16,-2-3 73-16,-2 1-34 0,-5 0 20 16,0 2-20-16,0 4-20 15,0 5-7-15,-5 0-19 16,-6-3-16-16,0 2-327 16,4 1-367-16</inkml:trace>
  <inkml:trace contextRef="#ctx0" brushRef="#br0" timeOffset="183452.98">22382 8851 519 0,'0'0'73'0,"0"0"636"0,0 0-359 16,12 108-56-1,-10-70 4-15,-2 4-134 0,0 4-22 16,0 5-107-16,-2 2 2 15,-6-2-29-15,4-5 10 16,2-8-18-16,2-16-194 16,0-12-329-16,0-8-736 0</inkml:trace>
  <inkml:trace contextRef="#ctx0" brushRef="#br0" timeOffset="183647.72">22521 9443 459 0,'0'0'957'16,"0"0"-409"-16,0 0-211 0,0 0-48 15,0 0-123-15,0 0-80 16,0 0-84-16,-7-18-4 16,-22 18-281-16,0 6-454 0</inkml:trace>
  <inkml:trace contextRef="#ctx0" brushRef="#br0" timeOffset="185746.37">15258 10914 355 0,'0'0'58'0,"0"0"324"0,0 0-86 16,0 0-139-16,0 0-43 0,0 0 5 16,0-107-39-1,-5 90 26-15,1 1-92 0,-1 2 66 16,1 3-45-16,0 2 9 15,0-1-25-15,-1 2 26 16,-2 0 14-16,2 2-46 16,-1-1 29-16,-3 6-41 15,-2 1 15-15,-2 0 1 16,-6 0-34-16,2 8 34 16,-1 8-17-16,1 2 0 15,1 4 1-15,1 4 0 16,-2 3 17-16,4 3-36 0,-3 9 36 15,6 2-18 1,0 5 10-16,6 4 5 0,4-2-14 16,0-2 23-16,6-4 27 15,15-7-30-15,3-5 42 16,1-9-36-16,0-3 34 16,-6-5-51-16,-1-8 18 15,-3 0-26-15,-3-6 33 16,-3-1-7-16,-3 0-7 15,1 0 29-15,-2-5-49 16,2-12-2-16,-3-5 29 16,0-2-40-16,-2-6 27 15,0-4-30-15,1-5 17 16,-1 1-2-16,0 3 0 16,-2-1 6-16,3 3-20 0,-3 6 25 15,2 1-43-15,-2 3 41 16,2 2-32-16,1 4 40 15,-1 3-17-15,-2 4 2 16,2 2-2-16,-2 6 0 16,2 0 13-16,-2 2-28 15,0 0-16-15,2 0 19 16,0 16-3-16,3 9 4 16,-1 6 22-16,3 13-5 15,2 11 12-15,0 7-6 16,0 4 56-16,2-2-42 15,0-6 63-15,3-12-72 16,1-14 78-16,3-11-73 16,-1-11 44-16,4-10-30 15,3 0 7-15,1-10-13 0,2-11-16 16,6-20-28-16,-9 4-232 16,-3 0-636-16</inkml:trace>
  <inkml:trace contextRef="#ctx0" brushRef="#br0" timeOffset="186327.26">15799 11233 363 0,'0'0'103'0,"0"0"504"0,0 0-115 0,0 0-224 16,0 0 15-16,0 0-32 16,0 0-26-16,-4 40-148 15,4-40 35-15,0 0-84 16,4 0 14-16,19 0-41 16,10 0 10-16,8 0-8 15,1 0 16-15,0 0-38 16,-6 0 25-16,-4 0-35 0,-9 0-48 15,-4 0-43 1,-13 0-125-16,-4 0-104 0,-2-1-233 0</inkml:trace>
  <inkml:trace contextRef="#ctx0" brushRef="#br0" timeOffset="186629.61">15784 11103 514 0,'0'0'686'15,"0"0"-158"-15,0 0-306 16,0 0-61-16,0 0 15 16,0 0-151-16,0 0-7 15,94 19 1-15,-54-19-38 16,11 0-36-16,-11-3-191 16,-4-6-533-16</inkml:trace>
  <inkml:trace contextRef="#ctx0" brushRef="#br0" timeOffset="187360.52">16432 11004 405 0,'0'0'83'16,"0"0"516"-16,0 0-330 16,0 0-11-16,0 0-117 15,0 0 10-15,0 0-93 16,-35-95 31-16,35 74-68 16,0 4 38-16,0 0-28 15,4 5-19-15,10 2 5 16,-1 2-3-16,3 0-28 0,2 4 29 15,2 2-34 1,2 2 29-16,0 0-20 0,1 0 11 16,-1 2-1-16,1 12 0 15,-4 4 9-15,-1 6-19 16,-7 5 17-16,-4 2-35 16,-7 5 33-16,0 4-20 15,0 0 30-15,-11 3-9 16,-4-3 7-16,-4-4 2 15,7-5 35-15,-2-2-21 16,3-9 56-16,4-6-66 16,2-2 69-16,1-6-67 15,4-2 35-15,0-2-43 16,0 1 45-16,0-2-2 16,0 3-43-16,4 0 56 0,10 3-60 15,5-2 17-15,2 1 1 16,1 1-39-16,3-4 32 15,-3 1-16-15,2 1-4 16,-3-5 6-16,-6 0-3 16,-1 0 18-16,-6 0-42 15,1 0 4-15,-4-15 16 16,0-4-302-16,-3-8-473 0</inkml:trace>
  <inkml:trace contextRef="#ctx0" brushRef="#br0" timeOffset="187827.36">16860 10926 454 0,'0'0'855'0,"0"0"-459"0,0 0-172 15,0 0-38-15,0 0-133 16,0 0 3-16,0 0-1 15,-6 78 1-15,6-47 30 16,0 5-53-16,0 3 12 16,4-2-28-16,10-2 31 15,3-2-48-15,4-2 36 16,1-10-34-16,3-3 29 16,1-6-7-16,1-5-18 0,0-6-2 15,0-1 16-15,-1 0-31 16,1-12 41-16,-2-4-52 15,-3-6 44-15,-2-2-19 16,-2-4 2-16,-5-4-4 16,-4-6 3-16,-7-2 17 15,-2-2-42-15,0-3 42 16,-11 3 43-16,-11 3-30 16,-4 4 50-16,-6 5-53 15,-2 6 32-15,-3 10-18 16,-3 4-44-16,-1 10-2 15,3 0 31-15,7 0-61 0,4 14-8 16,0 4-136 0,10-2-508-16,5-4-493 0</inkml:trace>
  <inkml:trace contextRef="#ctx0" brushRef="#br2" timeOffset="190325.74">13633 11073 325 0,'0'0'133'0,"0"0"-78"0,0 0 592 16,0 0-382-16,0 0 26 16,0 0-91-16,0 0 14 15,22 32-82-15,-22-32 7 16,0 2-66-16,0 1-26 15,0 4-20-15,0 3-5 0,0 8-37 16,0 2 32 0,0 4 41-16,0 2-57 0,3-2 48 15,1 0-36-15,-2 0 42 16,0-4-7-16,0-2-21 16,1-4 31-16,-1-2-58 15,-2-3 25-15,3-1 4 16,-3-4-14-16,2 0-6 15,-2-2 13-15,0-2-22 16,2 1 21-16,0-1 10 16,0 0-25-16,5 0 16 15,4 2-13-15,3-2 21 16,3 2-1-16,3-2-52 0,3 0 47 16,2 0-21-16,0 0-1 15,4 0-2-15,-2 0 4 16,2 0 20-16,-2 0-48 15,-2 0 50-15,0 0-58 16,-6 0 50-16,-1 0-36 16,-2 0 30-16,-3 0-12 15,-4-4 9-15,1 1 6 16,-6-1-30-16,0 0 38 16,-2 1-52-16,1 3 55 15,-1-1-55-15,-2-2 49 16,0 3-20-16,0-1 0 15,0-1 0-15,0-1 0 16,0 3-124-16,-27-5-123 16,2-2-377-16,4 1-99 0</inkml:trace>
  <inkml:trace contextRef="#ctx0" brushRef="#br2" timeOffset="190684.13">13626 11157 225 0,'0'0'211'0,"0"0"557"0,0 0-387 0,0 0-45 0,0 0-85 16,0 0-29-16,0 0-88 15,0 6-5-15,7-6-53 16,11-2-65-16,7 0-1 16,3 2 13-16,8 0-44 15,2 0 43-15,2 0-44 16,-3 0 19-16,-5 0-12 15,-3 0-140-15,-9-8-148 16,-6-7-240-16,-3 4-704 0</inkml:trace>
  <inkml:trace contextRef="#ctx0" brushRef="#br2" timeOffset="191592">14017 11076 222 0,'0'0'228'0,"0"0"-138"16,0 0 490-16,0 0-389 15,0 0-38-15,0 0 24 16,0 0-67-16,33 59 14 16,-29-59-77-16,-2 0 14 0,-2-6-46 15,0-6 20 1,0-2-28-16,0-2-1 0,0 0 0 15,0-4 4-15,0-1-20 16,0 2 23-16,0-2-29 16,0 6 25-16,0-2-18 15,0 3 16-15,3 5-7 16,-3 0 6-16,0 5 9 16,2 0 11-16,-2 4-5 15,0-1 62-15,0 1-82 16,0 0 27-16,2 0-19 15,0 1 9-15,2 11 10 0,4 2 0 16,1 4 21 0,1 3-49-16,4-1 4 15,1 4 22-15,4 0-34 0,1 0 24 16,-1 0-32-16,4 2 25 16,-1-4-9-16,-2-1 9 15,2 2 0-15,-3-5-18 16,-2-1 28-16,-1-3-41 15,-3 1 34-15,-1-1-36 16,-1-2 39-16,-5 0-22 16,-2-1 8-16,-2-4-1 15,-2 1 0-15,0-2 12 16,0 2-27-16,0 1 28 16,-4-1-47-16,-7 2 51 15,-3-1-34-15,1 3 29 0,3 0-12 16,-4 2 0-1,1 2 6-15,1 5-12 16,1-1 28-16,1 1-47 0,-2 0 46 16,3 2-42-16,-2-2 35 15,2 1-28-15,0-2 25 16,-2-2-11-16,2 0 4 16,-2-2 11-16,2-1-30 15,0-6 31-15,2-1-45 16,3-2 48-16,2-4-29 15,0-2 20-15,-1 0 48 16,3-4-3-16,-2-12-37 16,2-1-2-16,0-6-1 15,-2 0-30-15,2 0 34 0,-2 0-42 16,-3 0 37-16,2 1-28 16,-1 2 27-16,2 1-13 15,2-1 9-15,0 5 0 16,0 1-18-16,0 4 30 15,0 3-42-15,0 6 48 16,0 1-54-16,0 0 25 16,-13 0-5-16,-1 10-239 15,1-1-534-15</inkml:trace>
  <inkml:trace contextRef="#ctx0" brushRef="#br0" timeOffset="193943.03">13087 3417 606 0,'0'0'274'0,"0"0"463"0,0 0-490 0,0 0-29 15,0 0 51-15,0 0-127 16,0 0-75-16,0 4-51 16,0 26-16-16,4 12 9 15,3 11-7-15,2 5-4 16,0-3 22-16,2-5-44 15,-4-7-2-15,2-15-60 16,-3-23-192-16,-4-5-76 16,0-1-234-16</inkml:trace>
  <inkml:trace contextRef="#ctx0" brushRef="#br0" timeOffset="194219.87">13095 3387 553 0,'0'0'155'0,"0"0"528"15,0 0-429-15,0 0-45 16,0 0-23-16,0 0-133 16,0 0 23-16,145 13-62 15,-105 26 6-15,1 7-11 16,-8 3 3-16,-6-2-2 16,-14-1-2-16,-11-3-16 15,-2-10 27-15,-10-1 10 16,-19-8 56-16,-5-5 97 15,1-5-65-15,0-8 13 0,6-4-66 16,6-2-30-16,11 0-8 16,5 0-26-16,5-11-24 15,2-3-316-15,16 1-474 0</inkml:trace>
  <inkml:trace contextRef="#ctx0" brushRef="#br0" timeOffset="194620.42">13508 3792 550 0,'0'0'885'15,"0"0"-340"-15,0 0-312 0,0 0-47 16,0 0-43 0,27-125-103-16,-20 83 9 15,-1 0-33-15,4 0-26 0,-4 0 26 16,1 6-11-16,-1 3-5 15,-2 6 1-15,2 8-2 16,-2 9 21-16,0 8-40 16,5 2-7-16,3 7 26 15,3 14-23-15,5 9 23 16,2 8-30-16,2 5 0 16,-1-1-19-16,-3 2-22 15,-5-3 44-15,-3-8 4 16,-10-5 2-16,-2-3 22 0,0-7 0 15,-7-6 30 1,-12-2 97-16,-8-4 6 0,-5-5-18 16,1-1-23-16,4 0-81 15,5 0-10-15,5 0-1 16,7-24-72-16,8 1-485 16,2-5-716-16</inkml:trace>
  <inkml:trace contextRef="#ctx0" brushRef="#br0" timeOffset="194806.67">13936 3407 593 0,'0'0'2'0,"0"0"753"0,0 106-508 0,2-59-30 15,3 5-107-15,-1-5-19 16,5 0-78-16,0-7 16 15,4-16-29-15,-3-10-168 16,-4-13-220-16</inkml:trace>
  <inkml:trace contextRef="#ctx0" brushRef="#br0" timeOffset="195235.61">13760 3543 472 0,'0'0'548'0,"0"0"-63"16,0 0-241-16,0 0-70 0,0 0-98 16,0 0-47-16,0 0-14 15,120-18-4-15,-89 13-22 16,-2-1 12-16,-2 6-14 16,-4 0-4-16,-6 7 17 15,-1 13-21-15,-5 6 21 16,1 4 3-16,-2 4 8 15,3 1-22-15,4-3 24 16,3-6-29-16,1-7 33 16,4-8-31-16,6-8 28 15,3-3-6-15,2-3-7 16,2-20 13-16,-5-7 10 16,-2-1-17-16,-10-8-14 15,-8 0 22-15,-13 0-8 0,0 0 6 16,-13 4 167-16,-18 5 14 15,-10 8-18-15,-1 9-54 16,-5 12-86-16,5 1-26 16,4 10 11-16,11 16-42 15,9 4-147-15,7-7-217 16,11-4-389-16</inkml:trace>
  <inkml:trace contextRef="#ctx0" brushRef="#br0" timeOffset="195579.33">14648 3398 447 0,'0'0'1445'0,"0"0"-949"0,0 0-160 0,0 0-177 15,0 0-59-15,0 0-100 0,0 0 12 16,8 12-12-16,-3 1-150 16,-3-4-400-16,2 1-482 0</inkml:trace>
  <inkml:trace contextRef="#ctx0" brushRef="#br0" timeOffset="195801.63">14752 3681 398 0,'0'0'1219'16,"0"0"-532"-16,0 0-210 16,0 0-314-16,0 0 0 15,0 0-123-15,0 0 2 16,7 17-42-16,-7-17-34 15,0-2-301-15,-7-3-768 0</inkml:trace>
  <inkml:trace contextRef="#ctx0" brushRef="#br0" timeOffset="201265.84">25713 4698 87 0,'0'0'161'0,"0"0"-76"0,0 0 24 0,0 0-68 16,0 0-33-16,0 0 16 15,0 5-23-15,-7 2 276 16,3 3-16-16,-3-4-64 16,4 0-84-16,1-2 8 15,0-4-28-15,2 2 3 16,0-2-13-16,0 0-33 15,-2 0 29-15,2 0-40 16,-4 2 42-16,-1 0-81 16,-3 2 31-16,0 0-25 15,0 2 20-15,1 1-11 16,-2-2 4-16,2 2 24 0,-2 2-23 16,1 2 30-1,-4 1-48-15,3 0 53 0,-1 2-55 16,0-1 25-16,1 4-14 15,1-1 6-15,1 0 6 16,-2 0-23-16,2 3 14 16,3-2-2-16,-3 1 2 15,3 2 3-15,-1-2 18 16,0-1-27-16,1 0 37 16,0 1-33-16,0-2 9 15,-1 5 32-15,3-2-42 16,0 1 11-16,-1-1-1 15,1 4-2-15,2 0-7 16,0-2 2-16,0 4-8 0,0-1 29 16,0 1-8-16,0 1-16 15,0 1 7-15,0-1-1 16,5-1-34-16,4-2 48 16,-1 1-37-16,1-4 16 15,0 2 4-15,2-2-13 16,-2 1 31-16,3 0 10 15,-4-1-41-15,3 0 3 16,-1 0 18-16,0 1-14 16,4-3 14-16,-3-2-20 15,4 0 8-15,1-1 11 16,-1 0-3-16,4 0-16 16,-3 1 11-16,1-1 4 0,1-1-34 15,-3 0 48-15,1 1-41 16,-3-2 25-16,1-1-12 15,-1 0 6-15,0-3 12 16,1 3 18-16,-1-5-38 16,1 3 0-16,1-2 26 15,1-1-42-15,-1 0 42 16,3 0-51-16,1 2 48 16,0-1-21-16,4-2-2 15,1 3 0-15,1-2 33 16,1 0-28-16,1-2-12 15,0 2 35-15,-3-4-17 16,1 3 7-16,0 1-35 16,-2-3 35-16,4 1-7 15,-2 0 11-15,2-1-22 0,0 1-2 16,2-3 26-16,-2 3-50 16,0-3 58-16,-2-1-58 15,2 1 50-15,-2 0-34 16,2 1 18-16,2-3-8 15,0 2 5-15,0-2 14 16,2 0-40-16,0 0 41 16,-2 0-43-16,3 0 38 15,-1 0-32-15,0 0 31 16,-2 0-15-16,0 0 6 16,0 0 0-16,-4-2-12 15,-2-1 25-15,0-1-41 16,0 1 40-16,-1-4-44 15,0 0 49-15,4-2-40 0,-1 2 32 16,2-1-15-16,-4-3 3 16,-2 3 14-16,2-2-34 15,-1-2 35-15,1 0-51 16,1-1 53-16,-2-1-40 16,1-1 40-16,-1-2-20 15,-5 0 0-15,2 1 0 16,-2-2 1-16,-1 2 22 15,-1-1-46-15,1 0 40 16,-3-1-46-16,1-2 46 16,-1 0-34-16,-1 0 25 15,1-5-8-15,1-1 4 0,-1 1 7 16,0-3-22-16,1-1 22 16,-6 3-47-16,4 0 52 15,-6 0-34-15,3 0 35 16,-3 0-18-16,-1 0 1 15,2-2 0-15,-2 2-1 16,-1-2 20-16,-2-2-38 16,2 1 40-16,1 1-54 15,-3 0 51-15,-2 2-36 16,0 2 31-16,0-2-13 16,0 2 0-16,0 1 14 15,0-4-32-15,0 1 39 0,-5 1-51 16,-1-4 42-1,-3 2-35-15,0 4 32 0,0-2-10 16,-4 4 1-16,1-1 0 16,0 0-1-16,-5-1 9 15,4-1-25-15,-3 1 34 16,1-2-50-16,-1 1 52 16,-1-2-38-16,-1 2 32 15,0-1-13-15,0 6 0 16,0-1 6-16,-1 0-13 15,0 4 20-15,2 2-44 16,-3-1 44-16,1 3-45 16,2 0 50-16,-1 0-30 15,1 2 18-15,-2 1-6 16,1-1 4-16,-1 3 9 0,-2-1-26 16,-1 2 26-16,-2 3-53 15,-3-4 63-15,3 5-46 16,-3 0 32-16,0 1-9 15,0-2 3-15,-2 2 5 16,2-2-16-16,0 3 29 16,1 0-46-16,-3 0 38 15,2-1-40-15,1 1 45 16,1 0-36-16,0-3 29 16,4 1-11-16,0 0 1 15,1 2 14-15,-3-2-30 16,0 2 9-16,-2-3-18 0,-2 3 11 15,2 0-4-15,-2 0-10 16,4 0 26-16,0 0-9 16,-2 0 10-16,3 5-15 15,-1 2 24-15,4-2-32 16,-4 3 38-16,1 1-46 16,-2 0 44-16,1 1-26 15,-1 3 14-15,-3-1-1 16,2-2 2-16,0 1 19 15,2-1-42-15,0-2 13 16,3 0-20-16,0-1 5 16,0-1 17-16,0-1-28 15,0 2 12-15,0 0 1 16,-1 2 21-16,0 0-9 16,0 2 25-16,1 1-38 0,5-2 41 15,1 2-50-15,3 0 44 16,0 2-26-16,0-1 22 15,0 4-9-15,-3 1 1 16,3-2 11-16,3 3-24 16,-4-5 33-16,5 4-52 15,-1-4 44-15,1 2-40 16,3-5-40-16,1-1-54 16,3-1-115-16,0-6-131 15,0-3-239-15</inkml:trace>
  <inkml:trace contextRef="#ctx0" brushRef="#br0" timeOffset="202185.44">26609 5235 342 0,'0'0'84'0,"0"0"-74"0,0 0 206 0,0 0 7 16,0 0-59-16,0 0-26 16,0 0-50-16,11 0-10 15,-11 0-44-15,0 0 60 16,0 5-14-16,0-3 44 16,0-1-48-16,0 1 7 15,0 0-33-15,0 3-25 16,0 0 17-16,0 2-14 15,0 0 52-15,0 1-69 16,7-1 42-16,4-4-52 16,0-3 49-16,2 0-39 0,-1 0 25 15,-1 0 6 1,-5-5-42-16,-2-9 3 0,0 0 19 16,-4-2-24-16,0 0 23 15,0 3-5-15,-8 3-15 16,-5 7 26-16,-1 3-27 15,3 0-31-15,7 8-128 16,2 6-194-16,2-5-409 0</inkml:trace>
  <inkml:trace contextRef="#ctx0" brushRef="#br0" timeOffset="203029.82">26660 5266 93 0,'0'0'236'0,"0"0"-152"0,0 0-60 15,0 0 43-15,0 0 237 16,0 0 3-16,0 0-119 16,-9 27 2-16,9-24-11 15,0-3-76-15,0 2-22 16,0-2-62-16,0 2 31 0,0 0-36 15,0 0-21-15,0 4 23 16,0 0 8-16,5 3 8 16,3 2 10-16,2 1 14 15,1 3-55-15,-1 2 20 16,4 1-5-16,1 5-4 16,4-2 4-16,1 4-20 15,2 0 13-15,2 1 22 16,1 1 10-16,2-1-26 15,-2-1 4-15,-2 1-7 16,0-2-8-16,0 1 23 16,-3-5-31-16,-3-2 11 0,1-1 20 15,-3-2-26 1,-1-1 12-16,-1 1 7 0,-1-4-14 16,-1 1 26-16,-2-2-32 15,-1-2 54-15,-3-2-45 16,2 0 22-16,-3-1-30 15,1 0 57-15,-1-1-25 16,0 1-17-16,2 2 6 16,0-2-11-16,0 0-22 15,-1 1 35-15,-1-4-45 16,-2 2 41-16,0-1-31 16,2-2 22-16,-4-1-10 15,0 0-1-15,2 0-101 0,-2-12-194 16,0-4-551-16</inkml:trace>
  <inkml:trace contextRef="#ctx0" brushRef="#br0" timeOffset="-211796.06">4257 11636 491 0,'0'0'49'0,"0"0"639"0,0 0-466 0,0 0-25 0,0 0-98 0,0 0 9 15,0 0-66-15,12-12-40 16,5-6-2-16,8 1 19 16,8 0-38-16,5 7 19 15,0 3-13-15,2 7 14 16,-7 0-11-16,-8 7 10 15,-4 11 0-15,-15 8 0 16,-6 6 6-16,0 6-16 16,-2 3 20-16,-12-5-30 15,1-4 37-15,1-8-34 16,6-8 30-16,4-4-25 0,2-3 12 16,0 0-48-1,0 1 32-15,18 8 3 0,1 4 2 16,8 6 11-16,0 4-17 15,-4 2 27-15,-3 2-19 16,-9 0 10-16,-9-2-1 16,-2-3 11-16,-2-4-9 15,-19-1 60-15,-6-7 22 16,-2-3 75-16,-2-8-30 16,0-5 41-16,0-3-68 15,0 0 14-15,4-7-59 16,7-3-23-16,4-2-6 15,6 4-28-15,5-1 0 16,5 2-25-16,7-15-167 0,15 2-448 16,2-3-434-16</inkml:trace>
  <inkml:trace contextRef="#ctx0" brushRef="#br0" timeOffset="-211333.32">4697 11735 620 0,'0'0'164'0,"0"0"403"0,0 0-384 0,0 0-87 15,0 0-23-15,0 0-61 16,0 0 59-16,2 118-40 15,4-67 38-15,5 2-24 16,3 0 40-16,3-6-50 16,4-7-16-16,1-9 7 15,1-12-25-15,-2-6 11 16,2-10 1-16,-3-3 24 16,-3-1-25-16,0-20 29 15,-7-5-39-15,-3-7 24 16,-3-3-7-16,-4-7-19 15,0-1 12-15,-2 0-11 16,-13 4 78-16,-6 5 29 0,-3 9 3 16,-2 10-54-1,-3 9 13-15,0 7-61 0,4 0-3 16,7 3-6-16,9 12-28 16,9-5-203-16,0-4-350 15,0-6-449-15</inkml:trace>
  <inkml:trace contextRef="#ctx0" brushRef="#br0" timeOffset="-211093.2">5015 11671 499 0,'0'0'309'0,"0"0"61"0,0 0-147 0,0 0-101 16,0 0 2-16,0 0-76 16,0 0 9-16,4 59-50 15,4-59 22-15,7-13-29 16,1-11-65-16,-1-2-485 0</inkml:trace>
  <inkml:trace contextRef="#ctx0" brushRef="#br0" timeOffset="-210898.06">5214 11614 449 0,'0'0'539'0,"0"0"-248"16,0 121-73-16,0-58 10 15,0 6-65-15,-10 3-16 16,-1-3-38-16,1-8-72 16,2-8-25-16,4-13-3 15,4-20-18-15,0-11-219 16,0-9-372-16</inkml:trace>
  <inkml:trace contextRef="#ctx0" brushRef="#br0" timeOffset="-210684.94">5372 12187 529 0,'0'0'632'16,"0"0"-265"-16,0 0 22 16,0 0-121-16,0 0-38 15,0 0-121-15,0 0-18 16,27-24-63-16,-27 16-15 15,-12 3-13-15,-8 1-104 16,2 1-439-16,10-2-812 0</inkml:trace>
  <inkml:trace contextRef="#ctx0" brushRef="#br0" timeOffset="-210364.08">5827 12073 540 0,'0'0'397'16,"0"0"243"-16,0 0-361 0,0 0-32 15,0 0-108-15,0 0-31 16,0 0-100-16,39 28 24 16,-14-28-30-16,4 0 14 15,2 0 0-15,0 0-16 16,-4 0-1-16,-4-4-128 16,-10-13-1-16,-5 1-160 15,-8-1-249-15</inkml:trace>
  <inkml:trace contextRef="#ctx0" brushRef="#br0" timeOffset="-210176.58">5769 11913 515 0,'0'0'524'0,"0"0"22"16,0 0-340-16,0 0-28 15,0 0-92-15,0 0-22 16,0 0-64-16,129 5-36 16,-105-18-961-16</inkml:trace>
  <inkml:trace contextRef="#ctx0" brushRef="#br0" timeOffset="-209250.51">6462 11414 472 0,'0'0'592'0,"0"0"-347"0,0 0-91 16,0 0-52-16,0 0-53 15,0 0-27-15,0 0-15 16,100-59 0-16,-73 59-14 16,2 0 13-16,-4 0-25 15,-3 14 32-15,-11 7-22 16,-7 1 18-16,-4 2 14 0,-2 4 42 16,-14-4-7-16,1-4-9 15,-1-5-48-15,7-4 7 16,3-5 5-16,4-3-26 15,2-3-14-15,0 0 1 16,0 3-79-16,6 1 1 16,10 4 84-16,1 3 1 15,4 6 19-15,-4 1 0 16,1 4-19-16,-5 0 32 16,-3 2-13-16,-8 2 0 15,-2 1 79-15,0-5 24 16,-16-2-3-16,-1-4 27 15,-4-6-30-15,1-6 38 16,3-4-60-16,-2 0 30 16,6-4-87-16,2-6 25 0,2 0-42 15,7 0 14 1,2-2-15-16,0-10-139 0,0 0-232 16,14 1-586-16</inkml:trace>
  <inkml:trace contextRef="#ctx0" brushRef="#br0" timeOffset="-208867.01">6857 11422 522 0,'0'0'624'0,"0"0"-355"0,0 0-135 16,0 0 13-16,0 0-74 15,8 128 3-15,4-86-58 16,3 1 34-16,3-6-21 16,6-2-7-16,3-12 0 15,0-6-23-15,0-10 8 16,-1-7 6-16,-3 0-9 16,-4-15 4-16,-3-10-6 15,-5-3 4-15,-1-6-6 16,-8-3-2-16,-2-2 2 15,0-1-11-15,0 1 19 16,-10 2 10-16,-5 4 12 0,-7 7 80 16,-3 11-34-16,-2 7-2 15,-4 8-64-15,2 0-11 16,0 22-1-16,-9 17-108 16,9-4-242-16,8-5-787 0</inkml:trace>
  <inkml:trace contextRef="#ctx0" brushRef="#br0" timeOffset="-208575.48">6620 12055 548 0,'0'0'540'0,"0"0"68"0,0 0-328 15,0 0-68-15,0 0-92 16,0 0-1-16,0 0-94 16,147 32-3-16,-95-27-5 15,-2-1-7-15,0-3-10 16,-6 3-24-16,-1-4-177 15,-14 0-183-15,-12-5-345 0</inkml:trace>
  <inkml:trace contextRef="#ctx0" brushRef="#br0" timeOffset="-208180.1">6611 12334 535 0,'0'0'557'15,"0"0"-229"-15,0 0-126 16,0 0-77-16,0 0 68 16,0 105-95-16,0-68-26 15,5 3-51-15,-1 3 32 16,2-1-31-16,-1-4-13 15,0-6-5-15,-1-8-4 16,1-14-76-16,-5-8-229 16,2-2-357-16</inkml:trace>
  <inkml:trace contextRef="#ctx0" brushRef="#br0" timeOffset="-207785.87">6707 12516 487 0,'0'0'394'0,"0"0"-71"16,0 0-119-16,4 125-44 16,12-95-79-16,4-6-5 15,5-7-33-15,-1-8-30 16,3-4 7-16,-4-5-20 0,-2 0 34 15,-2 0-25-15,-4-14 8 16,-1-5-7-16,-6-6 5 16,-4-4-15-16,-1-5 1 15,-3-5 9-15,0-1-8 16,0-1 59-16,-3 2 17 16,-5 9 103-16,-1 6-42 15,0 10-2-15,-4 8-63 16,-3 6-4-16,1 0-50 15,-2 16-19-15,2 8-2 16,7 3-155-16,0-8-380 16,8-5-686-16</inkml:trace>
  <inkml:trace contextRef="#ctx0" brushRef="#br0" timeOffset="-207446.89">6986 12529 512 0,'0'0'108'15,"0"0"455"-15,0 0-373 16,35 113 0-16,-12-92-54 16,-1-7 5-16,5-6-56 15,-3-8-16-15,0 0-3 16,-1 0-19-16,-3-12 18 0,-5-10-45 15,-1-4 56-15,-3-3-54 16,-6-6 18-16,-5-1-31 16,0 0 14-16,0 0-5 15,-13 5 22-15,-8 6 26 16,-1 4-32-16,-5 8 3 16,-2 8-15-16,3 5-41 15,-3 0 20-15,-8 25-2 16,6-4-241-16,10-3-551 0</inkml:trace>
  <inkml:trace contextRef="#ctx0" brushRef="#br0" timeOffset="-205603.18">7158 11263 108 0,'0'0'267'0,"0"0"-186"0,0 0-59 16,0 0 5-16,0 0 348 15,0 0-106-15,0 0-151 16,19 18-23-16,-19-15-66 16,0-2-3-16,0 3-26 15,0 0-10-15,0 4 10 16,0 6 0-16,0 6 98 16,-11 10-2-16,-4 10 34 15,-5 19-44-15,-14 29 29 16,3 4-6-16,-4 11-3 15,0-4-14-15,14-30-35 16,-2-3 26-16,8-22-3 16,3-15 48-16,6-15-88 0,4-7 27 15,0-2-52 1,2-5 50-16,0 0-7 0,0 0-28 16,0-2-6-16,15-25-24 15,7 5-163-15,-1-2-555 0</inkml:trace>
  <inkml:trace contextRef="#ctx0" brushRef="#br0" timeOffset="-205222.49">7276 12129 484 0,'0'0'776'0,"0"0"-403"0,0 0-127 16,0 0-161-16,0 0-15 16,0 0 15-16,0 150 30 15,-12-89-54-15,-3 9 14 0,-1 5-45 16,5-5 15 0,0-10-20-16,6-14-25 0,5-16 0 15,0-30-12-15,18 0-136 16,0-18-347-16</inkml:trace>
  <inkml:trace contextRef="#ctx0" brushRef="#br0" timeOffset="-204955.38">7666 12204 641 0,'0'0'634'16,"0"0"-136"-16,0 0-290 15,0 0-44-15,0 0-29 16,0 0-84-16,0 0-34 16,148 24 0-16,-109-24-20 15,-1-2 3-15,-7-3-50 16,-6-15-171-16,-10 5-174 15,-6-3-713-15</inkml:trace>
  <inkml:trace contextRef="#ctx0" brushRef="#br0" timeOffset="-204788.15">7750 12005 591 0,'0'0'704'0,"0"0"-339"15,0 0-183-15,0 0-129 16,0 0 3-16,0 0-56 16,141 10-49-16,-104-14-273 15,-1-6-962-15</inkml:trace>
  <inkml:trace contextRef="#ctx0" brushRef="#br0" timeOffset="-204071.53">8290 11423 337 0,'0'0'135'15,"0"0"406"-15,0 0-192 16,0 0-100-16,0 0-52 16,0 0-16-16,0 0-87 15,2-22-18-15,12 11-46 16,1-3 8-16,5-1-18 16,5 5-34-16,-1 2 33 15,0 4-20-15,3 4 2 16,0 0 0-16,-2 0-1 15,-6 12 6-15,-5 5-15 16,-5 1 18-16,-9 3-25 16,0 4 36-16,0 1-39 0,-13-4 38 15,1-5-13 1,1-4 5-16,5-5-10 0,4-6 1 16,2-2 9-16,0 0-22 15,0 0 5-15,0 0 6 16,15 0-76-16,3 0 45 15,1 0-19-15,4 9 21 16,2 5 23-16,-5 1-9 16,-1 5 8-16,0 3 14 15,-9 0 3-15,-3 3 2 0,-7 3 96 16,0-3-43 0,0-1 81-16,-15-2-64 15,-3-3-39-15,-2-2 8 0,0-4-51 16,-3 0 0-16,-12-8-2 15,6-5-137-15,0-1-449 0</inkml:trace>
  <inkml:trace contextRef="#ctx0" brushRef="#br0" timeOffset="-203883.15">8352 12041 626 0,'0'0'336'0,"0"0"278"0,0 0-246 0,0 0-92 16,0 0-78-16,136 32-155 0,-98-37 9 16,0-6-35-16,-5 1-34 15,-2 0 14-15,-12-2-114 16,-9 2-263-16,-5 5-366 0</inkml:trace>
  <inkml:trace contextRef="#ctx0" brushRef="#br0" timeOffset="-203604.58">8410 12397 593 0,'0'0'1004'16,"0"0"-772"-16,0 0 17 15,0 0-45-15,25 141-93 16,-21-95-48-16,0 1-57 16,3-5-12-16,5-8-13 15,-6-15-210-15,1-10-329 0</inkml:trace>
  <inkml:trace contextRef="#ctx0" brushRef="#br0" timeOffset="-203240.65">8566 12557 649 0,'0'0'517'15,"0"0"-229"-15,0 0-7 16,35 116-76-16,-8-96-60 16,2-8-4-16,3-3-76 15,-1-9 29-15,2 0-68 16,6-9 41-16,-2-13-66 16,3-4 150-16,-4-2-109 15,-7-2 10-15,-9-3-24 0,-7 0-27 16,-8-1 7-1,-5-1 4-15,-3 3 32 0,-18 4-36 16,-8 7 28-16,-9 9-29 16,-3 7 22-16,-1 5-28 15,1 2 4-15,6 18-5 16,-5 4-23-16,9-2-236 16,8-3-510-16</inkml:trace>
  <inkml:trace contextRef="#ctx0" brushRef="#br0" timeOffset="-187747.47">7365 4962 434 0,'0'0'135'0,"0"0"-75"0,0 0 243 0,0 0-13 0,0 0-103 0,0 0-121 0,40 0 22 16,-34-5-37 0,1 1 11-16,0 1-33 0,0 2-10 15,1-1 0-15,3 2-17 16,1 0-1-16,1 0 11 15,1 0 20-15,1 0-22 16,1 0 28-16,1 0-14 16,1 0 15-16,1 0-8 15,0 0-22-15,1 0 11 16,5 0-18-16,2-2 5 16,1-2 14-16,6-2-23 15,0-2 10-15,1-3 2 0,3 2-9 16,-3-2 1-16,1 1 7 15,-5 5-1-15,-2 1-16 16,-2 1 16-16,0 3-27 16,-2-2 27-16,-1 2-16 15,3-1 16-15,4-2-7 16,0 2 4-16,3-3-4 16,-1-1-2-16,-2 2 15 15,-2 1-30-15,-4 2 19 16,2 0-19-16,0 0 25 15,1 0-20-15,6 0 22 16,2 0-11-16,1 0 0 16,1-3 12-16,-3 3-24 15,2 0 24-15,-6 0-35 16,-2 0 31-16,-3 0-17 0,-1 0 18 16,-1 0-10-16,1 3 1 15,2-1 0-15,2-2 8 16,4 0 3-16,3 0-22 15,-1 0 26-15,-1 0-33 16,-3 0 19-16,-2 0-2 16,-4 1 2-16,-1 1 1 15,-1 3 6-15,-2-3-7 16,2 0-2-16,0-2 9 16,-1 1-22-16,0 2 20 15,2-2-23-15,3 1 33 16,-2 3-18-16,2-2 2 15,0 4 0-15,-4-4-3 0,2 1 14 16,2 3-25 0,2-6 28-16,4 4-26 0,1-3 24 15,1-2-24-15,2 2 21 16,-4-2-9-16,-2 1 1 16,-4 3 0-16,-5-1-2 15,-2 1 10-15,-5-2-21 16,1 1 16-16,-5-3-21 15,3 0 34-15,-3 2-29 16,3-2 23-16,1 0-11 16,1 3 4-16,1-3 4 15,1 2-16-15,0 2 17 16,0 0-30-16,0 0 33 16,-1 1-24-16,4-2 24 15,1-1-6-15,0 0 6 0,2-2 1 16,1 0 2-1,2 0-8-15,0 0-14 0,2 0 22 16,0 0-37-16,0 0 32 16,-1 0-20-16,1 0 12 15,2 4-2-15,-2 0 3 16,0 2 5-16,2-2-16 16,3 0 22-16,0 1-33 15,4 0 35-15,-1-1-34 16,3-1 34-16,1 4-25 0,-1-3 18 15,-3 2-9 1,-1-3 5-16,-5 2 6 0,-2-3-22 16,-6 0 25-16,-7 0-21 15,-3-2 19-15,-7 3-24 16,0-3 6-16,-6 0-70 16,0 0-185-16,-8 0-484 0</inkml:trace>
  <inkml:trace contextRef="#ctx0" brushRef="#br0" timeOffset="-185773.01">3276 5724 424 0,'0'0'368'0,"0"0"-142"0,0 0-79 15,0 0-70-15,0 0-13 0,0 0-19 16,0 0-38-16,67-7 15 16,-53 5-14-16,-1-1 52 15,3 2-37-15,-3-3 22 16,5 1-35-16,-1 3 12 16,2 0-9-16,2 0-12 15,2 0 19-15,4 0-20 16,0 0 0-16,-1-1 16 15,3-2-6-15,-2 2-4 16,0-1-12-16,-1 0 13 16,-1-1 6-16,2 2 9 15,0 1-21-15,-1 0 8 0,6 0 1 16,3 0 6-16,5-2 20 16,5-2 75-16,-1-1-80 15,1 2 6-15,-5-1-36 16,0 4 11-16,1-2-5 15,-6 2 1-15,-2 0-16 16,1 0 23-16,-7 0-30 16,0 0 30-16,-5 0-30 15,-3 0 30-15,4 0-15 16,-3 0 5-16,2 0-4 16,3 0-2-16,2 0 16 15,-1 2-30-15,6-2 31 16,3 0-27-16,3 0 22 0,3 0-15 15,-2 0 14 1,1 0-1-16,-1 0 16 0,-4 0-25 16,-1 0 15-16,-3 0-8 15,0 0-8-15,0 0 22 16,0 0-38-16,3 0 34 16,-1 0-7-16,3 0-9 15,2 0 8-15,0 0 0 16,-3 0-3-16,1 0-12 15,-1 0 16-15,2 0-23 16,0 0 24-16,1 0-22 16,2-2 22-16,3-1 0 15,-3-1 2-15,-1 3-11 0,2-3 3 16,-3-1 8 0,-3 4-26-16,1-6 31 0,-5 3-30 15,0 1 22-15,1-2-16 16,-4 3 12-16,5 1 3 15,-2-1-5-15,2 2 5 16,-2-2-18-16,1 2 18 16,1-5-16-16,2 1 19 15,1-1-24-15,-1-2 24 16,-1 4-8-16,2-1-4 16,-5 0 0-16,-2 1 4 15,0 3 5-15,-3 0-18 16,1 0 18-16,0 0-25 15,0 0 26-15,2 0-20 16,4 0 18-16,1 3-8 0,3-3 9 16,2 1-8-16,-2-1-1 15,-3 3 16-15,-1-2-32 16,-4 2 25-16,2-3-23 16,-2 0 28-16,3 0-20 15,-3 0 12-15,-3 3 0 16,-1 1-6-16,-2 1 7 15,-6 0-16-15,3 2 18 16,-2-3-25-16,0-3 29 16,-3-1-26-16,3 2 26 15,3-2-10-15,-4 0-3 16,1 2 13-16,-1-2 27 0,-3 3-33 16,-3-3 1-1,-1 0 4-15,-4 0 19 0,1 0-15 16,-5 0 46-16,2 0-44 15,-4 0 19-15,2 0-20 16,-2 0-16-16,0 0-2 16,2 3-142-16,4 8-252 15,-2-5-893-15</inkml:trace>
  <inkml:trace contextRef="#ctx0" brushRef="#br0" timeOffset="-175600.53">27019 5115 62 0,'0'0'176'16,"0"0"-91"-16,0 0-63 0,0 0-16 0,0 0 4 16,0 0-9-16,0 0 4 15,0 0-2-15,0 0 14 16,0 0-17-16,0 0 6 15,0 2 136-15,0 0 91 16,-4 0-37-16,-1 1-61 16,3-3-20-16,2 0-51 15,0 0 9-15,0 0-55 16,0 0 26-16,0 0-19 16,0 0 36-16,0 0-18 15,0 0 4-15,0 0 4 0,0 0-25 16,0 0-10-16,0 0-3 15,0 0-14-15,0 0 11 16,0 0-20-16,0 0 18 16,0 0-8-16,0 0 0 15,0 0 6-15,0 0-17 16,0 0 11-16,0 0-11 16,0 7 14-16,0 7-3 15,-2 0 1-15,-2 4 31 16,-4 4-17-16,0 3 5 15,-1-2 11-15,-1 4-21 0,2-5 27 16,1-4-36 0,3-4 43-16,2-6-43 0,0-4 25 15,2 0-25-15,0-4 23 16,0 0-6-16,0 0-18 16,4 0-31-16,9-15-273 15,3 2-958-15</inkml:trace>
  <inkml:trace contextRef="#ctx0" brushRef="#br0" timeOffset="-174462.69">27175 5136 139 0,'0'0'340'0,"0"0"-139"15,0 0-58-15,0 0-5 0,0 0-42 16,0 0-31-1,0 0-42-15,-2 0 25 0,0 0-41 16,2 0 23 0,0 0-28-16,-3 0 33 0,3 0-8 15,0 0-1-15,-2 0 9 16,2 0-29-16,-2 3 20 16,0 1-20-16,-2 3 33 15,2 2-39-15,-4-1 27 16,2 0-19-16,2 1 21 15,-5 1-7-15,3-3-4 16,0 3 13-16,-1-1-24 16,0 0 14-16,3 0-7 15,0 0-15-15,0 1 14 0,-1 0-12 16,3 2 0-16,0 0 14 16,0 1 5-16,0-1-19 15,0 1 21-15,0 0-21 16,0-1 27-16,0 0-18 15,0-3 0-15,0 4-9 16,0-3 19-16,3-2-12 16,1-2-7-16,0 0 7 15,2 0 0-15,-2-2-16 16,0 0 28-16,3-4-18 16,-1 0-2-16,4 0 13 15,-2 0-7-15,-1 0 1 16,1 0-1-16,2 0 4 15,-4-6-20-15,3-2 23 16,1-4-23-16,-2-4 26 0,1-2-29 16,-3-3 26-16,4-1-10 15,-3 0-1-15,-3 1 11 16,2-1 8-16,-1 0-20 16,-3 1 32-16,1 1-32 15,-1 3 56-15,-2 3-38 16,0 1 25-16,0 1-22 15,0 5 31-15,0-2-15 16,-10 1-37-16,4 4-1 16,-5 0 13-16,2 2-31 15,-2 2 21-15,0 0-15 16,1 0 4-16,0 0 6 16,3 0-20-16,-1 0-28 0,0 0 0 15,2 6-51-15,3 2-61 16,1-2-126-16,2 1-680 0</inkml:trace>
  <inkml:trace contextRef="#ctx0" brushRef="#br0" timeOffset="-173478.28">30466 4291 75 0,'0'0'45'0,"0"0"-8"0,0 0-22 15,0 0-5-15,0 0-10 16,0 0 1-16,0 0 8 16,0 26-8-16,0-20-1 15,0 6-7-15,0-2-36 16</inkml:trace>
  <inkml:trace contextRef="#ctx0" brushRef="#br0" timeOffset="-172768.03">30466 4291 208 0,'77'116'146'0,"-77"-116"-94"16,0 0-29-16,0 0-11 16,0 0-11-16,0 0 182 15,0 0-87-15,0 0-60 16,0 0-35-16,0 0 14 15,0 0 3-15,0 2 33 16,0-2 53-16,0 0 16 16,0 3-12-16,-2-2-34 15,-2 2 20-15,2-3-36 0,-1 1 5 16,1-1-14-16,0 0 21 16,0 0-7-16,2 0-20 15,-5 0-6-15,3 0-28 16,-3 0 4-16,-3 0-5 15,1 0-16-15,-5 0 16 16,-1 0 0-16,3 0-7 16,-4 0 14-16,3 3-1 15,1 0-13-15,0 1-1 16,1 1 10-16,-3-2-14 16,-1 3 5-16,2 1-2 15,-3-2 2-15,4 3 1 0,-2-2 4 16,3 2-5-16,-2 0-2 15,2-2 10-15,0 1-22 16,3-1 26-16,-1-1-26 16,1 2 20-16,-2-1-9 15,6-2 4-15,-2 0-2 16,4 0 2-16,0-2 4 16,0-2-12-16,0 2 12 15,0-2-9-15,0 0 15 16,0 0-23-16,0 0 22 15,0 0 2-15,0 0 4 16,0 0 2-16,0 0-11 16,0 0-1-16,2 0-7 0,16-11-111 15,-3 2-108 1,-1-3-315-16</inkml:trace>
  <inkml:trace contextRef="#ctx0" brushRef="#br0" timeOffset="-170404.76">30657 4684 586 0,'0'0'228'0,"0"0"-89"0,0 0-15 0,0 0-25 0,0 0 1 15,0 0-50-15,0 0-12 16,-89 0-26-16,78 0 15 0,-5 0-2 15,3 2-16 1,-3 6 4-16,1 1-12 0,-3 0 13 16,3 3-7-16,-1-2 3 15,-1-1-10-15,5 4 26 16,-1-1-17-16,-1 2 17 16,1 0 13-16,-1 2-11 15,-1 3 2-15,-1 3-11 16,-2-1 35-16,0 5-32 15,3 4 17-15,-1-1-38 16,1 0 24-16,3 0-13 16,-1 0 0-16,1 3 15 15,2-3-12-15,1 3 19 16,-1 0-33-16,2 0 27 16,-1 0-26-16,3 0 34 0,-2 1-27 15,4 1 12-15,0-2-1 16,1 0-18-16,3 0 13 15,0 2-9-15,0-2 31 16,0 0-19-16,0 2 27 16,0-1-36-16,7-1 28 15,-1 0-22-15,2-4 0 16,-2 0 4-16,-1-2-12 16,1-2 13-16,4 2-19 15,-2-1 30-15,5 1-30 16,1-3 12-16,1 3-7 15,6-1 9-15,1-4 0 0,2 3 7 16,1 0 52-16,-3-2-64 16,1-1 14-1,-4-1-16-15,2-2 8 0,-1 0-16 16,-1-3 28-16,4-1-11 16,-1-2 12-16,1 3-9 15,3-3 8-15,1 0 17 16,2 0-44-16,0 0 29 15,2 0-17-15,0-2 1 16,0 2-7-16,3 0 19 16,0-2-25-16,1 2 13 15,1-2 0-15,-1 2-14 16,1-2 2-16,-1-2 13 0,2 0-6 16,-4 0 0-16,1-1-12 15,-1-4 15-15,-2 1 1 16,0-4 1-16,3 0-14 15,1 0 10-15,1 0-9 16,-2 0-2-16,-3-5 14 16,-3-6-23-16,-1 1 20 15,0-3-14-15,-5 1 10 16,1-2-5-16,-4-1 7 16,0-2-7-16,1 4-2 15,-3-3 2-15,2 0-8 16,-4 3 16-16,3-4-18 15,-5 5 18-15,1 0-10 0,-1 2 2 16,-2 0-1-16,2-1 5 16,-2-1-4-16,3 0-2 15,-3-1 0-15,3-1-14 16,-1-2 17-16,-2 1-4 16,0 0 4-16,-2-2 2 15,0 2-2-15,0-6-1 16,0 4-2-16,2-6 2 15,-2 3-8-15,2 0 10 16,-5 2-12-16,1 0 16 16,0 2-7-16,-4 2 0 15,1 0 7-15,0 0-7 16,0 0-1-16,-1 0 0 16,1-2 2-16,-1 0-11 15,-3-2 11-15,2-2-2 0,-2-3 2 16,0 0-1-16,2 0 1 15,-2-1 0-15,0 0 3 16,0 5 5-16,0-2-18 16,0 1 8-16,0 4-8 15,0-1 13-15,0 3-11 16,0-1 14-16,0-2-7 16,0 0 5-16,0-1-5 15,-4 0-1-15,-3-2 1 16,0 1-10-16,1 0 13 15,1 0-9-15,-2 2 12 16,0-1-6-16,1 0 1 0,-3 1-1 16,3 2 1-1,-4-4-1-15,2 2 0 0,-3-3 5 16,1 3-19-16,-1-1 22 16,1 0-16-16,-2 0 13 15,-1 0-5-15,1 3 7 16,-1-2-7-16,-1 3 0 15,4-1 1-15,-3 3-2 16,-1 0-5-16,-1 3-6 16,1-1 24-16,-1 0-24 15,-2-2 24-15,2 0-12 16,-1 0 1-16,-1 0-1 16,1-1 0-16,-1 1 0 0,1 3-15 15,1-1 24 1,-2 1-19-16,5 1 20 0,-5 1-11 15,4-1 1-15,-3-1 0 16,3 4 0-16,-3-4 8 16,3 4-16-16,0-2 16 15,0-1-25-15,-1 3 26 16,-1-2-18-16,-2 2 15 16,5-2-6-16,-5 1 3 15,2 2-1-15,-3-2-4 16,1 2 2-16,-4 0-13 15,-1 2 10-15,2-2-9 16,2 2 22-16,0-2-11 16,1 1 2-16,3-2 5 15,-1 1 3-15,1-1-8 0,1 0-2 16,2-1 2 0,-1 5-14-16,4-4 20 0,-1 5-14 15,-1 0 2-15,-2 0 4 16,-5 0 1-16,2 0 0 15,-1 0 2-15,1 0 5 16,1 0-14-16,1 0 17 16,0 0-25-16,-3 0 23 15,3 0-16-15,-1 0 10 16,4 2-2-16,-4 2 3 16,3-2-2-16,0 2-2 15,-3 1-1-15,3-2-15 16,1 1 20-16,-2 0-16 0,5-1 26 15,-1 0-12-15,0-1 0 16,0 2-2-16,1 0-51 16,-5 6-147-16,4 0-162 15,-1 1-193-15</inkml:trace>
  <inkml:trace contextRef="#ctx0" brushRef="#br3" timeOffset="-165474.86">27945 5735 637 0,'0'0'380'0,"0"0"-177"0,0 0-108 0,0 0 39 16,0 0-54-16,0 0 27 15,-25 0-57-15,23 0 14 16,2 0-10-16,0 0 27 16,0 0-5-16,0 0-25 15,0 0 25-15,0 0-54 0,0 0 21 16,11 0-34-1,7 0-18-15,1 0 24 0,6 0-16 16,0 6 2-16,2 6-1 16,-1 2 8-16,3 3 5 15,0 4-26-15,-3 2 29 16,-1 3-37-16,-5 3 33 16,-1 5-24-16,-6 0 24 15,-3 3-10-15,0-4 6 16,-1 1-8-16,-1-3 0 15,2-6 12-15,1 0-25 16,2-4 26-16,1-2-25 16,1-4 24-16,1 0-15 0,3-1 9 15,1-2 4 1,3 0 10-16,4-2-19 0,0 2 0 16,4 0 13-16,2 1-6 15,7-2 5-15,0-1-17 16,5 2 16-16,-1-2-4 15,3-2-7-15,0 0 5 16,0 0-1-16,2-3 4 16,-2-1-18-16,-2-3 21 15,-3-1-29-15,-2 0 29 16,-2 0-24-16,-2 0 23 16,-3-3-11-16,0-9 3 15,-1-5 4-15,-1 0-14 16,-2-4-14-16,0 1 21 0,-2-2-41 15,2 2 38-15,-3 0-1 16,0 2 2-16,3 0 4 16,0 4-2-16,0 0 8 15,3 0-2-15,4 1-12 16,8-1 14-16,3 2-24 16,6-1 24-16,-1 2-16 15,2 2 15-15,-4-2-7 16,-3 4 0-16,-2-2 0 15,-9 2 1-15,-12 0 8 16,-6 3-18-16,-9 0 15 16,-7 3-20-16,-2-1 15 15,0-1-2-15,-11 1-8 0,-9-1 9 16,-7-1 4 0,-1-1-3-16,-5 0-2 0,2 1 2 15,5-3-4-15,4 5 19 16,4-2-10-16,7 4-6 15,4 0 28-15,5-1-16 16,2 1 7-16,0 0 6 16,0 0-24-16,7 0 5 15,10 0 7-15,1 0-17 16,0 0 13-16,-2 0-18 16,-6 0 9-16,-4 1-10 15,-6 17 8-15,0-2-125 16,-8-1-271-16</inkml:trace>
  <inkml:trace contextRef="#ctx0" brushRef="#br3" timeOffset="-164727.2">28078 6607 49 0,'0'0'975'0,"0"0"-692"0,0 0-144 0,0 0 16 16,0 0-4-1,0 0-78-15,0 0-50 0,-9-3-10 16,9 3-26-16,0 13 4 15,0 6 9-15,0 4 0 16,3 3 26-16,1-2-25 16,2 0 9-16,-1-3-1 15,1-5-1-15,4-2-16 16,0-5-58-16,-1-2-112 16,-4-5-211-16</inkml:trace>
  <inkml:trace contextRef="#ctx0" brushRef="#br3" timeOffset="-164395.14">28078 6625 535 0,'0'0'228'0,"0"0"-170"15,0 0-29-15,0 0 119 16,133-10-45-16,-99 10-45 16,-2 9-39-16,-6 8 10 15,-4 4-16-15,-6 1 79 16,-5-1-63-16,-9 2 21 16,-2-2-5-16,0 0 78 0,-2-2-5 15,-14-1-30 1,1-1 48-16,-3-1-41 0,3-4 22 15,1-3-81-15,3 2-2 16,2-5-27-16,3-1-14 16,6 0 1-16,0-3-115 15,0-2-90-15,15-7-81 16,1-6-359-16</inkml:trace>
  <inkml:trace contextRef="#ctx0" brushRef="#br3" timeOffset="-164164.24">28402 6667 950 0,'0'0'324'0,"0"0"-240"16,0 0-29-16,0 0 81 16,0 0-42-16,0 0-9 15,0 0-58-15,35 131 30 16,-28-101-55-16,-1-4 15 15,0-5-9-15,4-4 6 16,-1-5-14-16,1-7-50 16,11-5-97-16,-3 0-113 15,-3 0-419-15</inkml:trace>
  <inkml:trace contextRef="#ctx0" brushRef="#br3" timeOffset="-163727.28">28755 6649 333 0,'0'0'619'0,"0"0"-453"16,0 0-66-16,0 0-13 16,0 0-15-16,0 0-63 0,0 0 14 15,-102 8-21-15,98 6-4 16,2 0 14-16,2 4-12 16,0 0 3-16,8 3 4 15,11 1-14-15,2 3 14 16,2 0-17-16,-3-2 17 15,-3 0-14-15,-5-8 14 16,-3-2-9-16,-7-6 4 16,-2 0 6-16,0-3 34 15,0-3 35-15,-13 1 41 16,-5-2-65-16,-1 0 18 16,4 0-56-16,1 0-15 15,10-2-15-15,4-5-106 0,0-1-193 16</inkml:trace>
  <inkml:trace contextRef="#ctx0" brushRef="#br3" timeOffset="-163126.21">28903 6759 694 0,'0'0'248'16,"0"0"-108"-16,0 0-33 16,0 0-46-16,10 102 1 0,-10-88-41 15,4-3 18 1,-4-5-39-16,0-3 28 0,0-3 24 16,0 0 51-16,0 0-31 15,0-17-61-15,0-1-11 16,0-5 13-16,-4-2-26 15,2 1 6-15,0 0 6 16,0 5 2-16,2 7 3 16,-2 7 2-16,2 2 2 15,0 3-8-15,0 0-6 16,0 8 5-16,8 6 2 16,6 5-10-16,1-3 19 15,-1-2-20-15,-1-5 20 16,1 0-8-16,-3-8 11 0,-2-1-13 15,2 0 16-15,-2 0-15 16,-3-13 4-16,4-3 8 16,-1 0-26-16,-3-2 25 15,1 1-13-15,2 2 1 16,-2 3 0-16,-1 3 3 16,-1 5 9-16,1 4-22 15,-1 0 20-15,0 10 31 16,1 13 0-16,-4 5 24 15,3 4-32-15,-1 2 41 16,0-2-38-16,1-3-25 16,0-6-3-16,1-8-8 15,3-4-41-15,1-7-94 0,7-4-27 16,-1-12-119 0,-1-6-576-16</inkml:trace>
  <inkml:trace contextRef="#ctx0" brushRef="#br3" timeOffset="-162944.66">29289 6643 808 0,'0'0'377'0,"0"0"-212"0,0 0-4 0,0 0-8 16,0 0-92-16,0 0 8 15,0 124-63-15,0-93-2 16,0-5-4-16,0-6-57 15,10-6-158-15,2-9-433 0</inkml:trace>
  <inkml:trace contextRef="#ctx0" brushRef="#br3" timeOffset="-162495.8">29538 6745 796 0,'0'0'309'16,"0"0"-158"-16,0 0-63 15,0 0-31-15,0 0 1 0,-31 115-57 16,29-101 19-16,0-5-18 16,-1-6 9-16,1-3 5 15,2 0 51-15,0-8-25 16,0-10-41-16,0-5-1 15,0-2 9-15,0 1-27 16,0 0 20-16,2 5-10 16,1 5 14-16,-1 7-6 15,0 3 0-15,0 4-1 16,4 0-8-16,4 4 9 16,1 12-9-16,0 5 24 15,3 0-21-15,-2-1 12 16,5-2-6-16,-4-6 6 15,0-4 5-15,-2-4 13 0,0-4 8 16,1 0 35-16,-4-8-26 16,-1-13 1-16,2-3-35 15,-4-3-11-15,1-2 4 16,-1-9-34-16,-1 8-125 16,0 4-181-16</inkml:trace>
  <inkml:trace contextRef="#ctx0" brushRef="#br3" timeOffset="-162194.92">29725 6738 833 0,'0'0'266'0,"0"0"-93"0,0 0-71 0,0 0-17 15,20 108-34-15,-2-96-13 16,0-9-9-16,0-3-11 15,-1 0 84-15,0-1-5 16,-5-15-40-16,-3-3-57 16,-4-3 7-16,-5-2-1 15,0-1 18-15,0-4-1 16,0 1-4-16,0 4 18 16,0 6-17-16,-2 6-2 15,-1 5-8-15,3 4-20 16,0 1-49-16,0 2-112 15,0 0-148-15,8 0-484 0</inkml:trace>
  <inkml:trace contextRef="#ctx0" brushRef="#br3" timeOffset="-161796.43">30006 6636 834 0,'0'0'288'0,"0"0"-145"15,0 0-18-15,0 0 8 16,0 0-72-16,0 0-18 16,0 0-30-16,-5 59 25 0,13-34-27 15,3 2 10-15,-3 1-21 16,2 2 10-16,-2-3 3 15,-1-1-12-15,-3-6 2 16,1-3 6-16,-3-6-6 16,-2-5 7-16,0-6-18 15,0 0 16-15,0 0 8 16,0 0-16-16,-7-10 0 16,1 3-7-16,-1-2-24 15,3 3 18-15,2 1-30 16,2 2 34-16,0 1-22 15,0 0 17-15,8-1-46 16,3 1-39-16,5 2-21 0,-5-2-96 16,0 2-131-16</inkml:trace>
  <inkml:trace contextRef="#ctx0" brushRef="#br3" timeOffset="-161061.65">30129 6906 492 0,'0'0'232'15,"0"0"-77"-15,0 0 49 0,0 0-67 0,0 0-8 16,0 0-69-16,0 0-18 16,36-8-12-16,-28-4-18 0,3 0 13 15,-3-4-25 1,0 0 26-16,-3-2-19 0,-1-3-14 16,-4 2 11-16,0-1-4 15,0 3 3-15,0 1-2 16,0 2 8-16,0 5-8 15,0 0 2-15,0 4 6 16,-4-2-9-16,-1 5 11 16,-1 2-18-16,0 0 7 15,2 0 0-15,-2 6 9 16,1 8-8-16,-1 5-2 16,2 4 7-16,1 5-5 15,0 4 9-15,-1 8-17 0,2 3 16 16,-5 1 0-16,3 4-7 15,-5-5 10-15,0 1 25 16,-4-9 3-16,-3-5 23 16,-1-5 4-16,-6-6 37 15,-2-5-41-15,1-3 17 16,-2-5-27-16,3-6 12 16,1 0-19-16,6 0-30 15,3 0-5-15,6-9-10 16,5-1-2-16,6-12-88 15,19 3-177-15,4-2-370 0</inkml:trace>
  <inkml:trace contextRef="#ctx0" brushRef="#br3" timeOffset="-160763.74">30530 6684 1000 0,'0'0'337'0,"0"0"-132"0,0 0 19 16,0 0-26-16,-136 19-63 16,105 2-40-16,4 4-34 15,7 8 25-15,6 0-68 16,10 6 16-16,4-3-34 15,0 1 30-15,16-8-23 0,10-6 2 16,6-6 8-16,4-7-17 16,-1-8-2-16,1-2-125 15,-1-2-65-15,-8-12-135 16,-9-2-480-16</inkml:trace>
  <inkml:trace contextRef="#ctx0" brushRef="#br3" timeOffset="-160610.83">30325 6863 1388 0,'0'0'333'15,"0"0"-198"-15,0 0 64 0,0 0-49 16,0 0-122 0,0 0-28-16,160-16-99 0,-113 11-96 15,-11 0-355-15</inkml:trace>
  <inkml:trace contextRef="#ctx0" brushRef="#br3" timeOffset="-159698.72">28932 7363 1043 0,'0'0'323'0,"0"0"-92"0,0 0-77 15,0 0 3-15,0 0-46 16,0 0-10-16,0 0-55 16,27-44 22-16,-3 32-5 15,5 0 7-15,5 4-27 16,3 0-43-16,-1 4 0 15,-3 4 12-15,-6 0-30 16,-7 0 24-16,-13 14-12 16,-7 5 2-16,0 6-8 15,-17-1 12-15,-10 2-27 16,-2-3 2-16,4-6-30 0,2-3 27 16,10-4-46-1,6-5 52-15,7-4-44 0,0-1 39 16,10 0-18-16,12 0 26 15,6 0 6-15,1 0-12 16,2 0 24-16,-2 2 1 16,-4 8-17-16,-9 6 26 15,-9 2-9-15,-7 4 23 16,-7 0 93-16,-22 2-32 16,-6 1-12-16,-6-6-1 15,1-2-34-15,0-7-19 16,7-8-8-16,6-2-20 15,7-9-206-15,11-11-371 0</inkml:trace>
  <inkml:trace contextRef="#ctx0" brushRef="#br0" timeOffset="-156993.24">30911 5525 605 0,'0'0'554'0,"0"0"-398"0,0 0 8 16,0 0-15-16,0 0-17 16,0 0-53-16,0 0 11 0,-15-11-36 15,15 11-5-15,0 0-37 16,0 6-12-16,0 8 12 16,0 2-12-16,8 3 6 15,3-4 2-15,1-3 3 16,-3-4-3-16,-1-4-10 15,0-2 10-15,-6-2 11 16,0 0 3-16,-2 0-15 16,0-11 7-16,0-4-13 15,0 2-2-15,-10-4 8 16,2 5-24-16,3 0-13 16,5 4-87-16,0 2-123 15,0 3-248-15</inkml:trace>
  <inkml:trace contextRef="#ctx0" brushRef="#br0" timeOffset="-156874.09">30911 5525 952 0</inkml:trace>
  <inkml:trace contextRef="#ctx0" brushRef="#br0" timeOffset="-156465.64">30911 5525 952 0,'47'37'485'0,"-49"-35"-369"0,2 3 28 0,0 0-46 0,0 4-38 15,11 4-32-15,7 4-12 16,-1 4-6-16,6 2-1 0,-3 0-18 16,2 1 27-1,0-2-34-15,3 2 30 0,-2 1-20 16,-4-1 12-16,-1 0-1 16,-3 0-5-16,1 0 1 15,-5-2-2-15,-1-2 2 16,-1-1 0-16,-1-4 15 15,-1-1-32-15,0 0 32 16,0-1-16-16,-3-2 13 16,0 1 13-16,3-2 21 15,-2-2-13-15,1 1 17 16,-1-1-24-16,-1-4 29 16,0-1-37-16,-2 1 19 15,-2-1-37-15,3-1 34 16,-3 0-2-16,0 0-23 0,0 2 11 15,0 0-8-15,0 1 30 16,0 2-22-16,0-1 36 16,0-1-28-16,0-1 10 15,0 1-27-15,0-3 3 16,0 0 0-16,0-2-15 16,0 0 0-16,-5 1-146 15,3 1-168-15,0 1-317 0</inkml:trace>
  <inkml:trace contextRef="#ctx0" brushRef="#br0" timeOffset="-154303.64">31272 5340 750 0,'0'0'309'0,"0"0"-116"0,0 0-35 16,0 0-3-16,0 0-89 15,0 0 1-15,0 0-32 16,0 0 7-16,-15 4-41 16,15-2 20-16,4-2-8 0,7 0-13 15,3 2 0-15,3-2 9 16,-1 0-19-16,2 0 21 16,-4 0-22-16,-1 0 21 15,-2 0-12-15,-2 0 3 16,0 0-1-16,-1 0 9 15,2 0-8-15,-4 0-2 16,1 0 2-16,-1 0-9 16,2 3 17-16,-4 6-18 15,2 3 18-15,1 2-5 16,-3 2-2-16,2 3-2 16,-2 2 6-16,0-1 3 15,-2 4-12-15,3-2 15 16,-3 4 1-16,0-1-6 0,0 0 30 15,-2-1-11-15,0 0 23 16,0-2-18-16,0-1-1 16,0-5 7-16,0-3-28 15,0-2 19-15,0-4-27 16,0 0 11-16,0-3-10 16,0-2 15-16,0-2-16 15,0 3 5-15,0-3 5 16,0 0-10-16,0 0-2 15,0 0-37-15,4 0-59 16,-1 0-134-16,0 0-141 0</inkml:trace>
  <inkml:trace contextRef="#ctx0" brushRef="#br0" timeOffset="-154095.9">31375 5622 510 0,'0'0'799'0,"0"0"-583"0,0 0-14 16,0 0 28-16,0 0-104 15,0 0-48-15,0 0-62 16,15-5 20-16,8 5-26 16,0 0-9-16,0 0-1 15,2 0-12-15,0 0-75 16,-5 0-155-16,-7 0-289 0</inkml:trace>
  <inkml:trace contextRef="#ctx0" brushRef="#br3" timeOffset="-148658.58">8898 5755 215 0,'0'0'160'0,"0"0"-122"0,0 0 325 0,0 0-55 16,0 0-102-16,0 0-9 15,0 0-76-15,0 18-8 16,0-18-44-16,0-3 48 16,0 3-60-16,0 0 19 15,0 0-49-15,0 0 33 16,0 0-19-16,0 0-19 0,0 0 14 16,7 0-29-16,9 0 60 15,4 0-60-15,2 0 43 16,7-5-49-16,2 3 15 15,0-3-8-15,5 4-5 16,-2-3 3-16,1 1 8 16,1 3-28-16,-3 0 28 15,-2 0-39-15,-2 0 43 16,0 0-36-16,-2 0 33 16,-2 0-15-16,-1 0 1 15,-2 0 0-15,3 0-2 16,-5 0 23-16,2 0-45 0,1 0 40 15,-3 0-39 1,-3 0 33-16,1 0-22 0,-3 0 16 16,-1 5-5-16,-1-3 3 15,1 2 11-15,-1-2-28 16,5-2 28-16,-2 0-34 16,4 0 37-16,-2 0-34 15,-1 0 33-15,4 0-16 16,-2 0 0-16,6 0 0 15,2 0 3-15,8 0 11 16,4 0 2-16,1 0 3 16,2 0-11-16,1 0 5 15,-3 0-26-15,-3-2 23 16,-1-1-10-16,-5 3 6 16,-4 0 8-16,-3 0-28 0,-3 0 28 15,-4 0-46-15,1 5 47 16,1-3-36-16,-2 3 42 15,5-2-21-15,5 1 5 16,7-2-4-16,3 1 23 16,3-1-10-16,5-2 2 15,-3 0 11-15,-1 0-27 16,-1 0 18-16,-5 0-29 16,-1 0 31-16,-8-3-10 15,-1-3 5-15,-10 1-8 16,-1 2-14-16,-5-1 25 15,-5 2-42-15,-2 2 42 16,-2 0-45-16,0 0 26 0,0 0-14 16,-13 9-245-16,-7 8-31 15,-7-1-411-15</inkml:trace>
  <inkml:trace contextRef="#ctx0" brushRef="#br3" timeOffset="-147226.16">2144 6541 542 0,'0'0'387'0,"0"0"-152"0,0 0-48 15,0 0-46-15,0 0-6 16,0 0-37-16,0 0 16 16,-53-56-19-16,42 47-23 0,-1 4 10 15,3 1-44 1,1 2 37-16,0-1-74 0,4 3 58 15,4 0-58-15,0 0 19 16,0 0-10-16,0 0-3 16,0-1 1-16,0 1 4 15,14 0-24-15,1-2 24 16,5 2-33-16,0 0 37 16,7 0-32-16,4-2 32 15,5-1-14-15,8-2-2 16,6-2 7-16,5-3 26 15,1 1-31-15,2 0 23 16,-5 4-9-16,1-1-4 16,-1 3 3-16,1-1-29 15,-3 3 32-15,1 1-12 0,-6 0 18 16,-1 0-23-16,-5 0-2 16,-4 0 20-16,-1 0-29 15,-4-3 37-15,3-3-29 16,-3-1 4-16,3-4 47 15,-1-3-29-15,-1 1-3 16,-1 0 13-16,0 4-24 16,-4-1-12-16,0 1 25 15,-6 4-30-15,0 1 31 16,-6 0-40-16,-4 1 40 16,-4 3-17-16,-5 0 10 15,0 0-13-15,-2 0 6 16,0 0 10-16,0 0-29 0,0 0 44 15,0 0-22-15,0 0-3 16,0 0 52-16,0 0-34 16,0 0 10-16,0 0-13 15,0 0-10-15,0 0-22 16,0 0 26-16,0 0-46 16,0 8-57-16,0 19-148 15,0-8-386-15,0-3-650 0</inkml:trace>
  <inkml:trace contextRef="#ctx0" brushRef="#br3" timeOffset="-133705.73">25577 8104 487 0,'0'0'926'0,"0"0"-584"0,0 0-179 0,0 0-2 0,0 0-101 0,0 0-60 16,-18-1-26-1,24-5-352-15</inkml:trace>
  <inkml:trace contextRef="#ctx0" brushRef="#br3" timeOffset="-129378.1">25613 8087 400 0,'0'0'509'0,"0"0"-317"0,0 0-31 0,0 0-35 16,0 0-16-16,0 0-62 16,0 0 15-16,-10-9-28 15,10 9 3-15,0 0-25 16,0 0-12-16,0 5 7 15,0 11 1-15,0 9 68 16,0 7-23-16,0 6 30 16,5 6-7-16,2 4 42 15,2 2-17-15,-1-3-16 16,2-3 4-16,1-7-38 16,-3-7 0-16,2-8-52 15,-4-6 27-15,1-3-15 16,-3-6 1-16,-2-2-13 0,-2-4 25 15,2-1-7-15,-2 0-6 16,0 0 18-16,0-6-29 16,0-8-2-16,0-4-75 15,3-3-61-15,0-14-201 16,-1 4-134-16,0 4-233 0</inkml:trace>
  <inkml:trace contextRef="#ctx0" brushRef="#br3" timeOffset="-129011.39">25726 8078 684 0,'0'0'334'0,"0"0"-151"0,0 0 7 0,0 0-59 0,0 0-86 15,0 0-23-15,0 0 3 16,9 17 63-16,-2 1-41 16,-1 8 23-16,-1 5-39 15,2 7 36-15,-3 10-4 16,3 6 13-16,-1 4 30 16,1 1-47-16,5-1 11 15,3-9-49-15,1-7 37 16,1-8-57-16,3-9 35 0,-1-6-34 15,-2-7 26 1,-3-5-17-16,-1-5-10 0,-2-2 7 16,-2 0-8-16,0-12-13 15,-1-27-213-15,0 1-171 16,-6 0-728-16</inkml:trace>
  <inkml:trace contextRef="#ctx0" brushRef="#br3" timeOffset="-128554.45">25303 8101 884 0,'0'0'524'0,"0"0"-367"0,0 0-7 0,0 0-18 16,0 0-80-16,0 0-36 15,140 0-2-15,-64 0-28 16,35 0-62-16,-17 0-167 16,-16 0-272-16</inkml:trace>
  <inkml:trace contextRef="#ctx0" brushRef="#br3" timeOffset="-127989.64">26369 8613 1242 0,'0'0'382'0,"0"0"-213"0,0 0 51 0,0 0 27 15,0 0-145-15,0 0-15 16,0 0-63-16,-10 0-15 16,8 0-9-16,2 0-151 15,-2 0-449-15</inkml:trace>
  <inkml:trace contextRef="#ctx0" brushRef="#br3" timeOffset="-127043.2">26502 8323 350 0,'0'0'214'0,"0"0"-53"15,0 0 23-15,0 0 40 16,0 0-71-16,0 0 21 0,0 0-41 15,-4 0-31-15,4-8-47 16,0-1-14-16,0-4-7 16,0-1-34-16,0 0 3 15,0 1 10-15,2-1-13 16,-2-1 10-16,2 3 21 16,-2 4-19-16,0 0 11 15,0 7 1-15,0-2-12 16,2 3-12-16,-2 0-6 15,4 3 6-15,1 10-1 16,2 8-11-16,4 4 19 16,0 5-14-16,0 9 11 15,2 0-4-15,1 4 6 0,-3-3-4 16,2-6-4-16,-1-4 14 16,-6-7-24-16,1-9 25 15,-3-4-20-15,-4-7 14 16,2-3-2-16,-2 0-1 15,0-6-4-15,0-12-156 16,0-2-213-16</inkml:trace>
  <inkml:trace contextRef="#ctx0" brushRef="#br3" timeOffset="-126597.6">26672 8242 689 0,'0'0'352'0,"0"0"-255"0,0 0-7 0,0 0-18 16,0 0 1-16,0 0-22 15,0 0 23-15,6 95-26 16,1-63 0-16,1 1 8 15,4-2-21-15,1 0 31 16,3-5-32-16,1-5 20 16,2-4-45-16,-2-2 14 15,1-8-22-15,0-2 22 0,-5-5-2 16,0 0-21-16,1 0 8 16,-3-15 3-16,1-3-21 15,-4-5 29-15,-3-2-26 16,-3-3 17-16,-2-2-5 15,0-4 43-15,0-1-19 16,-13 6 56-16,-3-1-10 16,-7 7 8-16,-1 5-41 15,-7 9 33-15,0 6-73 16,0 3 11-16,2 3-12 16,4 12-2-16,9 7-149 15,7-4-203-15,7-5-778 0</inkml:trace>
  <inkml:trace contextRef="#ctx0" brushRef="#br3" timeOffset="-125559.2">26736 7786 441 0,'0'0'204'0,"0"0"-24"0,0 0-11 0,0 0-66 16,0 0-31-16,0 0 25 16,0 0-42-16,-2-72-33 0,9 64 10 15,3 0-21-15,2 0 29 16,3 0-40-16,1 3 15 15,4-4-13-15,0 3 7 16,3 1-2-16,-4 5-6 16,-1 0 10-16,1 0-10 15,-4 0 5-15,-1 0 7 16,-4 9 5-16,-1-4-17 16,-3 4 19-16,0 1-19 15,-2 0 8-15,-4 2 8 16,0 4-15-16,0 0 19 0,0 1-20 15,-2 0 32-15,-10 1-32 16,1 2 31 0,1-3-20-16,-4 3 11 0,1-1-5 15,-3-1 14-15,1 3 6 16,-2-1-30-16,2-1 17 16,1 0-23-16,1 1 34 15,2-3-30-15,0-6 17 16,4-3-22-16,5-2 42 15,0-5 2-15,2 2-14 16,0-1 25-16,0 2-28 16,0 0 66-16,9-2-41 15,8 2 22-15,6-4-54 16,1 0 18-16,5 0-38 16,2 0 21-16,1 0-12 0,-3-2 5 15,-2-4-30-15,-5 2 8 16,-5 0 5-16,-1 4-155 15,-3 0-145-15,-4 0-288 16</inkml:trace>
  <inkml:trace contextRef="#ctx0" brushRef="#br2" timeOffset="-122301.55">25395 8833 1136 0,'0'0'272'0,"0"0"-160"0,0 0 48 16,0 0-80-16,0 0-34 16,0 0-46-16,0 0 23 15,52 30 18-15,-31-12-4 16,1 2 5-16,3 2-29 16,6-1 11-16,0-4-14 15,7-2 8-15,0-10-17 16,4-5 9-16,3 0-8 15,1-2 3-15,5-13-2 16,3-2 3-16,2 2-12 16,-2 4 16-16,-4 5-25 0,-2 6 17 15,-4 0-4-15,-3 0 4 16,-8 17-1-16,-6 4-1 16,-10 5 0-16,-3 1 2 15,-10-1 8-15,-4-1-19 16,0-4 25-16,0-7-4 15,0-7-11-15,0 0 33 16,0-7-6-16,0 0 51 16,0 0 11-16,0-9-57 15,11-10-21-15,20-3 8 16,14-7-40-16,16 1 23 16,12-2-11-16,7 0 10 15,2 2-10-15,-3 3-11 0,-8 4-52 16,-2 9-44-16,-22 4-96 15,-16 6-361-15</inkml:trace>
  <inkml:trace contextRef="#ctx0" brushRef="#br0" timeOffset="-121018.93">26009 9402 849 0,'0'0'312'0,"0"0"-181"0,0 0-27 0,0 0-24 0,0 0-28 16,0 0-40-16,0 0 4 15,0-62 1 1,0 46-16-16,0 2 40 0,0 0 0 15,0 6 48-15,0 1-63 16,0 4 12-16,0 3-26 16,0 0-1-16,0 0-11 15,0 10 0-15,0 14 3 16,0 8 6-16,9 9-18 16,2 6 18-16,5 7-21 15,-1-1 19-15,1-3-14 0,-5-6 11 16,-4-9-4-1,-2-9 2-15,-5-6 5 0,0-8-14 16,0-9 23-16,-5-3 4 16,-11 0-14-16,-4 0 25 15,-2-10-22-15,0-2 67 16,1 4-28-16,6 0 1 16,4 4 36-16,4-1-42 15,5 5 10-15,2 0-45 16,0 0 15-16,0 0-4 15,16 0-27-15,6 0 18 16,0 3-4-16,3 1-6 16,-3-2-5-16,2-2-113 15,7 0-146-15,-6-6-125 16,-2-8-1027-16</inkml:trace>
  <inkml:trace contextRef="#ctx0" brushRef="#br0" timeOffset="-120683.7">26219 9494 636 0,'0'0'375'0,"0"0"-176"0,0 0 1 0,0 0-33 0,0 0-89 16,7 119 10-16,13-87-60 15,4-6 52-15,3-3-65 16,2-3 17-16,0-8-25 15,-3-5 14-15,-1-7-2 16,-2 0-18-16,-4-2 27 16,-3-18-27-16,-7-4 8 0,-5-6 7 15,-4-3-17-15,0-1 2 16,-13 1 24-16,-9 1 32 16,-5 6 19-16,-2 6 25 15,0 6-80-15,2 7 2 16,5 7-11-16,4 0-12 15,7 0 0-15,11 14-74 16,0-1-188-16,15-5-291 0</inkml:trace>
  <inkml:trace contextRef="#ctx0" brushRef="#br0" timeOffset="-120337.83">26515 9543 1015 0,'0'0'212'16,"0"0"-43"-16,0 0-14 15,0 0-46-15,16 114-26 16,4-91-26-16,4-6-1 16,3-3-42-16,0-6 26 15,2-6-37-15,-4-2 34 16,-1 0-21-16,-4-18 38 15,-6-3 13-15,-4-8 17 16,-5-2-26-16,-5-4-43 0,0 0 53 16,-9 3-45-1,-14 6 26-15,2 6-43 0,-6 8 2 16,4 8 3-16,1 4-11 16,7 0 0-16,8 14-130 15,7 7-89-15,0-3-122 16,5-6-333-16</inkml:trace>
  <inkml:trace contextRef="#ctx0" brushRef="#br0" timeOffset="-120070.33">26963 9399 605 0,'0'0'725'0,"0"0"-559"16,0 0-123-16,0 0 81 15,0 0-54-15,0 0-20 16,0 0-15-16,29 132-28 16,-29-99 14-16,2 2-13 15,0-7-15-15,4-6 23 16,0-6-32-16,1-6-4 15,6-10-113-15,-2 0-115 16,0 0-384-16</inkml:trace>
  <inkml:trace contextRef="#ctx0" brushRef="#br0" timeOffset="-119815.45">27156 9372 993 0,'0'0'272'16,"0"0"-204"-16,0 0 48 16,0 0-37-16,0 0-21 15,6 129-1-15,-4-86-22 16,5 6 45-16,3-6-64 0,2-8 119 16,3-7-113-1,-1-8 5-15,-3-6-27 0,-5-5 16 16,0-6-15-16,-2-1-1 15,-4-2-20-15,0 0-166 16,0-2-191-16</inkml:trace>
  <inkml:trace contextRef="#ctx0" brushRef="#br0" timeOffset="-119552.05">26865 9453 1324 0,'0'0'354'0,"0"0"-80"16,0 0-48-16,0 0-59 16,0 0-112-16,0 0-18 15,0 0-17-15,114-10-14 16,-63 7-12-16,5 3-102 15,10 0-78-15,-12 0-137 16,-11 0-421-16</inkml:trace>
  <inkml:trace contextRef="#ctx0" brushRef="#br3" timeOffset="-114791.11">30254 8156 479 0,'0'0'271'0,"0"0"-60"0,0 0-50 0,0 0-21 0,0 0-12 16,0 0-5 0,-10-49-34-16,8 45 30 0,2 0-27 15,-2 2 4-15,2 2-17 16,0 0 3-16,0 0-32 15,0 7-43-15,0 16 39 16,0 11 20-16,7 8 23 16,4 7-54-16,-2 5 23 15,0 1-21-15,0-2 20 16,-2-5-35-16,-3-8 3 16,2-6-1-16,-3-10-24 0,1-6 0 15,-1-7 15 1,-3-4-21-16,2-5 18 0,-2-2-24 15,0 0 11 1,0 0-19-16,0-2-91 0,0-24-172 16,0 4-248-16,0-2-678 15</inkml:trace>
  <inkml:trace contextRef="#ctx0" brushRef="#br3" timeOffset="-114392.08">30387 8173 704 0,'0'0'568'0,"0"0"-439"0,0 0-49 15,0 0-15-15,0 0 14 16,0 0 36-16,0 0-23 15,23 60-14-15,-14-28-12 16,-1 4 27-16,2 5-9 16,1 0 19-16,-1 2-58 15,2 1 33-15,-3-3-24 16,-1-4 7-16,-2-1-20 16,0-3-2-16,-2-5-3 15,-1-7-35-15,1-5 5 0,0-3 9 16,3-10 0-1,2-1-14-15,2-2 1 0,7 0 8 16,4-14-20-16,0-4-2 16,1-1-97-16,-3-3-61 15,0-9-110-15,-6 5-100 16,-8 2-367-16</inkml:trace>
  <inkml:trace contextRef="#ctx0" brushRef="#br3" timeOffset="-114086.06">30046 8215 1056 0,'0'0'306'0,"0"0"-193"0,0 0-49 0,0 0 86 15,0 0-52-15,0 0-24 16,0 0-52-16,114-7 5 16,-57 4-18-16,9 1-8 15,-1 0 0-15,-3 2-1 16,11 0-60-16,-15 4-180 0,-13 6-344 15</inkml:trace>
  <inkml:trace contextRef="#ctx0" brushRef="#br3" timeOffset="-113762.11">30913 8649 1018 0,'0'0'310'0,"0"0"-139"0,0 0 34 16,0 0 13-16,0 0 21 15,0 0-91-15,0 0-43 16,33-7-2-16,-25-7-41 16,-4 3-13-16,-4-2-49 15,2 5 11-15,-2 1-11 16,0 2-119-16,3-1-521 0</inkml:trace>
  <inkml:trace contextRef="#ctx0" brushRef="#br3" timeOffset="-112393.48">31143 8219 983 0,'0'0'302'0,"0"0"-133"0,0 0-39 0,0 0-41 16,0 0-29-16,0 0 35 15,0 0-45-15,52 21-2 16,-29-18-48-16,4-1 30 16,-2-2-29-16,2 0 12 15,-5 0-11-15,-2-10 6 16,-4-2 5-16,-5 0-12 15,-5 0-2-15,2 4-6 16,-6 0-4-16,0 4 15 0,-2 2-14 16,0 0 17-1,0 2-13-15,2 0 6 0,0 7 0 16,5 10 5-16,-1 12 2 16,4 6 8-16,1 8-8 15,-1 7 19-15,2 1-25 16,1 2 20-16,3-5-20 15,-1-4 16-15,3-10-8 16,-5-5-8-16,-1-12-2 16,-5-4 10-16,-1-6-19 15,-2-7-65-15,1 0-105 16,-2-2-174-16</inkml:trace>
  <inkml:trace contextRef="#ctx0" brushRef="#br3" timeOffset="-112203.98">31270 8478 546 0,'0'0'1019'0,"0"0"-784"0,0 0-168 16,0 0 58-16,0 0-92 15,0 0-26-15,0 0-7 16,134-18-73-16,-73 6-111 15,-13 3-157-15,-8-4-782 0</inkml:trace>
  <inkml:trace contextRef="#ctx0" brushRef="#br3" timeOffset="-111377.6">31382 7749 616 0,'0'0'192'0,"0"0"-52"0,0 0 35 15,0 0-91-15,0 0 2 16,0 0-78-16,0 0 2 16,42-75-1-16,-22 72-6 15,5 3 0-15,-1 0 11 16,2 0 13-16,1 7 0 0,0 5 12 15,0 1-21-15,-7 4 28 16,-7 1-23-16,-4 0 17 16,-7 7-13-16,-2 1 20 15,-2 0 0-15,-15 8 2 16,-6-2 24-16,1-3-20 16,0-3 32-16,6-1-15 15,5-7 27-15,4-2-31 16,2-4 8-16,5-2-30 15,0 0-2-15,0-2 4 16,3-3-20-16,13 2 4 16,4-3-30-16,6-4 14 15,5 0-14-15,3 0-8 0,15 0-132 16,-8 0-130 0,-6 0-126-16</inkml:trace>
  <inkml:trace contextRef="#ctx0" brushRef="#br2" timeOffset="-108912.95">30069 9043 573 0,'0'0'502'0,"0"0"-374"0,0 0-58 16,0 0 10-16,0 0-18 15,0 0-52-15,152-24 0 16,-104 24-1-16,1 0-9 16,0 10 10-16,-2 4 0 15,-9 3 16-15,-9 1 33 16,-7 0-10-16,-6-3-11 15,-7 0 1-15,-5-5-18 16,-1-2 28-16,-3-2-41 16,4-4 34-16,2-2-3 0,10 0 71 15,11-8-72-15,7-10-11 16,10-2-7-16,7 1-19 16,3 1-2-16,6 5 13 15,1 3-25-15,1 5 22 16,5 2-21-16,-3 3 24 15,3 0-11-15,-7 0 0 16,-2-2 0-16,-9 2-2 16,9 0-2-16,-13 0-57 15,-10-2-266-15</inkml:trace>
  <inkml:trace contextRef="#ctx0" brushRef="#br0" timeOffset="-107498.04">30283 9414 874 0,'0'0'268'0,"0"0"-60"0,0 0-69 16,0 0 5-16,0 0-78 15,0 0-22-15,0 0-6 0,-47 25 32 16,26 1 9-1,-2 3-57-15,-4 4 19 0,0-1-20 16,4-2 28-16,5-6-49 16,7-6 10-16,5-6-3 15,4-2 10-15,2-2 8 16,0-1-24-16,4-4 35 16,14-1-35-16,4 0 15 15,7 0 3-15,0-2-29 16,2 3 22-16,0-1-14 15,-2-2 3-15,0 3-1 16,-2-3 0-16,-2 2 1 16,0-2-2-16,-4 0-57 15,-3 0-15-15,-3 0-94 16,-3 0-32-16,-7 0-61 0,-3 0-571 0</inkml:trace>
  <inkml:trace contextRef="#ctx0" brushRef="#br0" timeOffset="-107177.37">30392 9499 413 0,'0'0'519'0,"0"0"-399"0,0 0 36 0,0 0 43 16,0 0-77-16,0 0 19 16,-3 120-35-16,1-78 14 15,2 2-26-15,0-6 10 16,0-4-8-16,0-8-31 16,0-8 4-16,0-4-54 15,0-7 16-15,0-2-17 16,0-3-22-16,0-2 19 15,0 0-22-15,0 0-6 16,16 0-148-16,0-12-156 16,2-2-306-16</inkml:trace>
  <inkml:trace contextRef="#ctx0" brushRef="#br0" timeOffset="-106548.36">30740 9499 857 0,'0'0'237'16,"0"0"-43"-16,0 0-18 15,0 0-29-15,0 0-16 0,-114-44-19 16,87 44-34-16,5 0-34 15,2 0 7-15,4 16-42 16,5 3 27-16,9 6-35 16,2 3 33-16,0 0-33 15,11 2 29-15,9-4-23 16,7-4 6-16,2-3-5 16,-1-10 2-16,3-4-20 15,-4-5 25-15,-2 0-32 16,-7-14 6-16,-3-5-31 15,-3-3-28-15,-8-4 41 16,1 3 2-16,-5-3 11 16,0 3 10-16,0 5 12 15,0 4-18-15,0 6 24 16,0 4-22-16,0 4 10 0,0 0 0 16,0 4-13-16,0 13 13 15,4 8 21-15,7 8-21 16,5 2 23-16,2 7-22 15,-3 2 41-15,-4 0-23 16,-4 2 32-16,-7-6-18 16,0-4 13-16,-2-6 24 15,-16-5 1-15,-2-7 15 16,2-8-40-16,2-3 23 16,1-4-38-16,3-3 32 15,2 0-53-15,3 0 5 16,3-8-9-16,4-2-12 15,0 0-57-15,9-8-183 0,11 1-315 16,2 0-677-16</inkml:trace>
  <inkml:trace contextRef="#ctx0" brushRef="#br0" timeOffset="-106218.09">31110 9472 864 0,'0'0'372'0,"0"0"-193"0,0 0-6 0,0 0-33 15,0 0-93-15,0 0 25 16,0 0-12-16,22 71 9 15,-17-31-17-15,1 6 57 16,-2 2-46-16,1-4 7 16,-1-2-39-16,-2-7 6 15,1-10-18-15,0-6-18 16,-1-10 6-16,0-4 3 16,0-3-20-16,-2-2-6 15,2 0-49-15,0-12-189 16,0-9-237-16,1 2-918 0</inkml:trace>
  <inkml:trace contextRef="#ctx0" brushRef="#br0" timeOffset="-105930.95">31288 9476 988 0,'0'0'297'15,"0"0"-165"-15,0 0-48 16,0 0 30-16,0 0 24 16,0 0-63-16,0 0-56 15,27 139 35-15,-25-91-16 16,5-2 9-16,-1-2-28 16,3-8 23-16,3-7-40 0,-4-5 21 15,-1-8-9-15,-1-6-12 16,2-4 8-16,-6-4-3 15,0-2-14-15,-2 0-62 16,0-8-112-16,0-4-216 0</inkml:trace>
  <inkml:trace contextRef="#ctx0" brushRef="#br0" timeOffset="-105697.67">30933 9532 1169 0,'0'0'503'0,"0"0"-301"15,0 0 32-15,0 0 26 16,0 0-90-16,0 0-60 16,0 0-58-16,50-14-51 15,0 14 2-15,11 0 12 16,9 0-30-16,23-5-120 15,-15-2-211-15,-12 0-390 0</inkml:trace>
  <inkml:trace contextRef="#ctx0" brushRef="#br1" timeOffset="-92113.65">27148 10217 629 0,'0'0'156'0,"0"0"103"0,0 0-155 0,0 0-10 16,0 0 35-16,0 0-32 16,-21-86 17-16,18 79-39 15,0 1 52-15,1 5-45 16,-2-1 16-16,2 2-13 16,-3 0 2-16,3 0-15 15,2 0-57-15,-2 0-5 16,2 3 11-16,0 7-21 15,0 6 15-15,0 4-2 16,4 1-13-16,15 2 35 16,4 2 2-16,8 0-4 15,4 2 20-15,0-1-35 16,3 0 15-16,2-3-22 16,0 0 10-16,2-3-15 0,0-2 2 15,1-4-1-15,1-2 1 16,2-2-1-16,-4-2 3 15,3-2-20-15,-3-1 28 16,0 0-43-16,-2-1 45 16,2-1-33-16,3-1 26 15,0 1-8-15,0-1-5 16,1 0 1-16,1 0 7 16,-1-2 4-16,0 3-24 15,-2-3 28-15,1 0-32 16,-5 0 26-16,-1 0-20 15,-1 1 16-15,-1 1-6 0,-2 0 4 16,1-2 8-16,-1 0-24 16,1 0 24-16,-1 0-34 15,2 0 37-15,0-2-32 16,1-6 31-16,2 0-14 16,3 0 1-16,1-2-1 15,1 3 3-15,1-2 12 16,4-2-30-16,-1 4 27 15,-1-3-27-15,2 1 22 16,-2-2-14-16,2-3 10 16,-3 2-3-16,-3 0 4 15,1 0 8-15,-3 0-24 16,-2 2 24-16,-5 0-36 0,2-1 36 16,-2-2-28-1,1 1 31-15,-3-2-17 0,3 0 2 16,-3 2 0-16,-2-2 0 15,0 1 15-15,-2 1-30 16,-2-2 30-16,0 3-33 16,-2-1 25-16,-3-1-14 15,-2 3 5-15,0-2 2 16,-2 2 0-16,-2-1 5 16,2-2-11-16,-3 3-2 15,1-2-8-15,-3-1-6 16,-2 4 21-16,-4 1-47 15,-3-1 30-15,-4 2-3 16,0-1-1-16,0 2 21 16,-16 2-22-16,-5 0 17 0,-4 1 9 15,0 3-22-15,1 0 29 16,1 0-20-16,6 0 20 16,3 0-5-16,7 0 10 15,3 0-14-15,2 0-2 16,2 0 19-16,0 0-36 15,4 0 34-15,10 0-29 16,1 0 26-16,4 0-13 16,-6 0 0-16,-5 0 0 15,0 0 0-15,-4 5 7 0,-4 1-17 16,0 6-9 0,0 9 13-16,0-4-249 0,-4-3-328 0</inkml:trace>
  <inkml:trace contextRef="#ctx0" brushRef="#br1" timeOffset="-91275.64">26832 10986 932 0,'0'0'311'0,"0"0"-108"0,0 0-26 15,0 0-27-15,0 0-72 16,0 0-9-16,0 0-68 16,-18-22 10-16,18 41 2 15,0 6 3-15,2 8 3 0,3 1 22 16,-1 1-11-16,-1 0-29 15,1-5 8-15,-2-4 6 16,0-6-30-16,3-6 9 16,-3-6 5-16,2-5-125 15,-2-3-95-15,-2 0-106 0</inkml:trace>
  <inkml:trace contextRef="#ctx0" brushRef="#br1" timeOffset="-90947.22">26790 10975 715 0,'0'0'236'0,"0"0"-100"0,0 0 11 16,0 0-63-16,0 0-27 15,0 0-2-15,129-27-33 16,-96 47 17-16,-1 6-32 15,-6 5 48-15,-3 5-18 16,-6 0 18-16,-8 2-4 16,-7-2 29-16,-2-2-4 15,0-1-21-15,-11-6 8 16,-4 0-30-16,-5-8 27 16,1-2-51-16,4-3 40 15,-1-5-43-15,6-2 13 16,1-4-19-16,1 0 0 15,8-3-22-15,0 0-178 0,0 0-128 0</inkml:trace>
  <inkml:trace contextRef="#ctx0" brushRef="#br1" timeOffset="-90654.78">27106 11030 791 0,'0'0'323'0,"0"0"-151"0,0 0-134 16,0 0 57-16,0 0-6 16,0 0 8-16,0 0-31 15,69 106-5-15,-59-65 43 16,-6 3-54-16,-2-2 14 15,0-5-63-15,2-5 33 16,1-10-28-16,3-7-12 16,4-5-9-16,8-10-104 15,-2 0-121-15,0 0-495 0</inkml:trace>
  <inkml:trace contextRef="#ctx0" brushRef="#br1" timeOffset="-90232.71">27523 11064 804 0,'0'0'236'0,"0"0"-44"16,0 0-60-16,0 0-11 15,0 0-69-15,0 0-8 16,0 0-20-16,-87-49 8 16,69 55 24-16,3 12-24 15,5 2 22-15,6 4-53 16,4 3 37-16,0 5-37 16,6-3 4-16,17 1 5 0,4 0-8 15,0-1 4-15,2-4 5 16,-5 0-22-16,-6-5 22 15,-4-4-33-15,-10-2 37 16,-4-5-16-16,0-2 2 16,-2-2 48-16,-14-3-4 15,-2-2-14-15,-2 0-4 16,3 0-19-16,3-7-16 16,7-14-119-16,7 3-140 15,0 0-740-15</inkml:trace>
  <inkml:trace contextRef="#ctx0" brushRef="#br1" timeOffset="-89708.85">27681 11139 681 0,'0'0'312'15,"0"0"-114"-15,0 0-52 16,0 0-23-16,0 0-88 15,31 114 10-15,-31-94-33 16,0-6 11-16,0-1 6 16,0-8-28-16,0-5 27 15,0 0 33-15,0 0 40 16,0-16-95-16,-4-4 14 0,0-3-10 16,2-6-7-1,-1 1-2-15,0 4-1 0,1 4 4 16,2 6 9-16,0 8-26 15,0 6-9-15,0 0 21 16,2 8-9-16,10 7 1 16,1 5 15-16,3-3-6 15,-3-1 1-15,1-3 9 16,-1-8-20-16,0-3 25 16,1-2-18-16,-3 0 23 15,3-12-34-15,-2-6 14 16,2-2-9-16,-1-3-9 15,0 0-12-15,-1 3 14 0,-1 4-3 16,-2 5 11 0,0 9 16-16,-2 2-23 0,1 7 31 15,0 17-1-15,-2 8-14 16,-2 6 22-16,3 2-9 16,-3 0-13-16,4-5 5 15,0-6 7-15,3-7-26 16,3-11-140-16,-1-7-125 15,-2-4-809-15</inkml:trace>
  <inkml:trace contextRef="#ctx0" brushRef="#br1" timeOffset="-89543.29">28060 11096 408 0,'0'0'680'0,"0"0"-467"15,0 0-52-15,0 0-38 0,0 0-89 16,0 130 1-16,7-89-35 16,0-8-58-16,1-10-237 0</inkml:trace>
  <inkml:trace contextRef="#ctx0" brushRef="#br1" timeOffset="-89033.33">28305 11125 643 0,'0'0'177'15,"0"0"28"-15,0 0-44 16,0 0-38-16,0 0-72 15,0 124 5-15,0-98-27 16,-2-4 22-16,-3-5-14 16,3-10-7-16,0-5 11 15,0-2 10-15,0 0 68 16,0-12-105-16,-1-10 13 16,3-4-18-16,0 1-18 0,0-4 18 15,0 5-9 1,0 4 24-16,0 3-24 0,0 11 10 15,0 3 5-15,0 3-30 16,9 4 14-16,7 16-9 16,-1 2 20-16,1 0-10 15,-1-3 0-15,2 1 1 16,-5-9 0-16,2-3 13 16,-3-4-28-16,0-4 30 15,-1 0 4-15,-2-8-8 16,-1-10 48-16,-3-6-27 15,0-1 4-15,-4-1-4 16,0 1-32-16,0 4-2 16,2-5-95-16,2 6-152 15,0 5-520-15</inkml:trace>
  <inkml:trace contextRef="#ctx0" brushRef="#br1" timeOffset="-88730.29">28508 11078 778 0,'0'0'282'0,"0"0"-42"0,0 0-70 0,0 0-83 15,23 119-13-15,-3-95-19 16,6-6 20-16,3-4 121 16,2-6-89-16,-2-6-91 15,0-2 16-15,-6 0-4 0,-3-6 28 16,-7-8 20-16,-4-3-26 15,-6-4 3-15,-3-2-36 16,0 0 60-16,0-3-76 16,-10 0 20-16,2 0-13 15,-1 4 3-15,1 2-11 16,8 4-121-16,0 1-141 16,0 6-263-16,8 0-644 0</inkml:trace>
  <inkml:trace contextRef="#ctx0" brushRef="#br1" timeOffset="-88283.19">28794 11029 700 0,'0'0'273'0,"0"0"-69"0,0 0-30 16,0 0-94-16,11 106-31 15,4-82 5-15,1-3-51 16,6-10 29-16,2-2-25 15,3-8 210-15,2-1-158 16,-4 0-24-16,-5-10-28 16,-3-6 4-16,-7-4-11 15,-3-4-46-15,-7 0 45 16,0 2-2-16,0 1-15 16,0 1 33-16,-5 6-28 15,-1 5 26-15,0 6-11 16,4 3-2-16,2 0-10 15,0 12 1-15,0 15 18 0,0 3-22 16,0 8 20 0,12 0-20-16,1 4 22 0,-2 0-18 15,1-4 12-15,-2-2-3 16,-3-6 16-16,0-3-9 16,-7-7 2-16,0-6 3 15,0-3 17-15,-16-2-20 16,-6-5 67-16,-2-4-32 15,-1 0 12-15,3 0-33 16,7-9-23-16,3-2-19 16,12-9-155-16,0 3-131 15,0 3-686-15</inkml:trace>
  <inkml:trace contextRef="#ctx0" brushRef="#br1" timeOffset="-87932.56">29373 11039 985 0,'0'0'291'0,"0"0"-87"0,0 0-6 0,0 0-58 0,0 0-80 15,0 0-11 1,0 0-41-16,-124 0 47 0,106 25-16 16,5 8 70-16,3 3-59 15,6 2 5-15,4-2-26 16,0 0-13-16,14-2 5 16,5-6-12-16,4-5-18 15,1-5 25-15,-2-9-42 16,0-3 17-16,1-3-52 15,-3-3-88-15,0-4-18 16,-4-13-158-16,-8 2-552 0</inkml:trace>
  <inkml:trace contextRef="#ctx0" brushRef="#br1" timeOffset="-87749.79">29253 11155 725 0,'0'0'599'0,"0"0"-454"15,0 0 108-15,0 0-114 16,0 0-6-16,0 0-29 16,0 0 5-16,2 52-44 15,13-52-38-15,14 0-18 16,-2 0-9-16,0 0-311 0</inkml:trace>
  <inkml:trace contextRef="#ctx0" brushRef="#br1" timeOffset="-86725.87">29945 10840 1109 0,'0'0'267'0,"0"0"-141"0,0 0-11 16,0 0-77-16,0 0 0 16,0 0-38-16,114 4 0 15,-89-4-108-15,-9 0-111 16,-7 0-507-16</inkml:trace>
  <inkml:trace contextRef="#ctx0" brushRef="#br1" timeOffset="-86303.11">29924 10950 598 0,'0'0'166'16,"0"0"-4"-16,0 0-11 16,0 0-80-16,0 0 0 15,0 0-58-15,0 0 50 0,106 85-3 16,-94-85 14-16,-1-5-24 16,2-4-27-16,1-1-10 15,1 3-3-15,3 7-20 16,3 0 17-16,0 0-23 15,4 11 22-15,0 6-12 16,-5 3 9-16,-5 4-3 16,-6-1 8-16,-6 0-1 15,-3-3 39-15,-5-3 14 16,-13-5 55-16,-4-3-26 16,-1-2 33-16,2-7-26 15,-2 0 19-15,5 0-59 0,3-5-23 16,3-6-21-16,8-3-12 15,4-8-104-15,0 4-204 16,2 4-282-16</inkml:trace>
  <inkml:trace contextRef="#ctx0" brushRef="#br1" timeOffset="-85487.46">30377 10948 72 0,'0'0'843'0,"0"0"-586"0,0 0-122 0,0 0-20 16,0 0-43-16,0 0-60 15,0 0 0-15,17-60 2 16,-13 46-24-16,1 0 20 15,0 2-6-15,-3 3-3 16,0-2 5-16,0 2 12 16,-2 2-17-16,0 0 5 15,0 4 3-15,0 1 29 16,0 0-15-16,0 2 8 16,0 0-24-16,0 0-7 15,0 7 16-15,0 7-4 0,0 7 17 16,0 3-19-16,2 6 27 15,9 2-36-15,3 2 5 16,-1 0 6-16,1-1-12 16,-1-5 0-16,-1-5-16 15,-6-2 15-15,-4-7-30 16,-2-2 31-16,0-2-8 16,0-2-11-16,-14 0 37 15,-3-2-18-15,-1-4 16 16,3 0 64-16,-1 0 13 0,5-2-5 15,7 0 36 1,-2 0-40-16,6 0 8 0,0 0-56 16,0 0 35-16,16 0-71 15,5 0 4-15,0 0-4 16,6 0-18-16,12 0-136 16,-8 0-225-16,-5-2-658 0</inkml:trace>
  <inkml:trace contextRef="#ctx0" brushRef="#br1" timeOffset="-85003.45">30775 10848 418 0,'0'0'673'0,"0"0"-470"0,0 0 1 0,0 0-22 15,0 0-24-15,0 0-113 0,0 0-8 16,-2-14-15-16,2 31 0 16,0 6 42-16,5 7-27 15,1 5 14-15,3 1-43 16,0 4 49-16,-2 0-56 15,-3-5 24-15,3-3-16 16,-5-9 3-16,3-7-5 16,-3-4-5-16,0-8-4 15,-2-4-8-15,2 0-42 16,1-4-114-16,1-12-131 16,-2-2-278-16</inkml:trace>
  <inkml:trace contextRef="#ctx0" brushRef="#br1" timeOffset="-84716.7">30913 10854 489 0,'0'0'756'0,"0"0"-576"16,0 0 5-16,0 0-76 15,0 0-46-15,0 0-33 16,0 0 20-16,10 63-26 15,-8-27 9-15,-2 4-2 16,0 6-29-16,0 0 17 16,0-2-9-16,0-5-7 0,0-7 7 15,2-9-20 1,4-6 20-16,3-4-7 0,1-6-3 16,1-6 0-16,-3-1-11 15,4 0-103-15,-3-6-158 16,-5-6-738-16</inkml:trace>
  <inkml:trace contextRef="#ctx0" brushRef="#br1" timeOffset="-84490.57">30670 10944 1326 0,'0'0'362'0,"0"0"-125"0,0 0-1 16,0 0-20-16,0 0-136 16,0 0-42-16,0 0-28 15,47-1 15-15,5 1-25 16,3 0-10-16,3 0-85 16,12 0-154-16,-15 0-123 15,-12 0-801-15</inkml:trace>
  <inkml:trace contextRef="#ctx0" brushRef="#br1" timeOffset="-81727.17">31556 11029 350 0,'0'0'263'0,"0"0"-73"0,0 0 17 15,0 0-86-15,0 0-8 16,0 0-11-16,0 0-11 16,0-43 9-16,0 38-20 15,0 0 12-15,0 1-33 16,0 3 12-16,0-2-40 0,0 2 17 16,0-2-23-16,0 3 38 15,0 0 0-15,0 0-20 16,0 0-17-16,0 0-18 15,0 4-16-15,0 11 20 16,0 5-18-16,0 4 12 16,0 1-12-16,0 1 17 15,0-1-11-15,2-3 4 16,2-5 9-16,-1-6-26 16,-1-5 26-16,0-4-30 15,4-2-54-15,-1 0-67 16,-1-4-236-16</inkml:trace>
  <inkml:trace contextRef="#ctx0" brushRef="#br1" timeOffset="-81535.8">31556 11029 667 0</inkml:trace>
  <inkml:trace contextRef="#ctx0" brushRef="#br1" timeOffset="-81256.89">31556 11029 667 0,'-23'-89'286'0,"23"84"-107"0,0-2-9 0,5 1-79 0,3 1-4 16,4 0-65-16,1 3 4 0,0 2-26 15,5 0 16-15,0 0-5 16,0 2-11-16,0 11 0 15,1 1 10-15,0 2-20 16,1 1 16-16,-3 4-14 16,1-1 16-16,-5-1-14 15,-1 1 13-15,-8 1-7 16,-1-1 11-16,-3-3-10 16,0 2 43-16,-5-1-26 15,-11-2 58-15,-3-2-6 16,-2-2 32-16,1-1-27 15,1-6 24-15,0 1-25 16,4-3-12-16,1-3-10 0,4 0-51 16,2 0 6-16,4 0 3 15,2 0-20-15,2 0-118 16,0-3-114-16,0-5-285 0</inkml:trace>
  <inkml:trace contextRef="#ctx0" brushRef="#br1" timeOffset="-80756.87">31776 10948 925 0,'0'0'295'0,"0"0"-180"0,0 0-21 0,0 0-56 15,0 0 37-15,0 0 11 16,0 0-7-16,0 0 7 16,-2 53-19-16,2-36 5 15,0 4-35-15,0-1 46 16,0 2-67-16,0 0 19 15,2 0-26-15,-2-2 22 0,2-2-7 16,3-4-11-16,-1-2 17 16,0-1-22-16,4-4 26 15,-2 0-33-15,5-4 53 16,0-3-42-16,3 2 8 16,1-2-18-16,1 0 8 15,-1 0 5-15,1 0-14 16,-1 0-2-16,1 0 7 15,0 2-27-15,-3-2 29 16,0 0-20-16,-1 0 21 16,-3 0-9-16,-3 0 0 15,2 0-6-15,-6 0-44 16,-2 0-120-16,0-6-94 0,0-2-313 16</inkml:trace>
  <inkml:trace contextRef="#ctx0" brushRef="#br1" timeOffset="-80489.14">31768 11131 107 0,'0'0'951'0,"0"0"-665"0,0 0-93 16,0 0-51-16,0 0-84 16,0 0-45-16,0 0 8 0,55-9-19 15,-37 6-4-15,2 1 15 16,0 2-29-16,-4-2-21 16,3-3-110-16,-5 0-93 15,-3 1-515-15</inkml:trace>
  <inkml:trace contextRef="#ctx0" brushRef="#br1" timeOffset="-80088.46">31723 10960 1109 0,'0'0'352'0,"0"0"-142"15,0 0 10-15,0 0-62 0,0 0-50 16,0 0-92-16,0 0 15 16,91 0-23-16,-64 0-16 15,13-7 2-15,-11 0-151 16,-2-3-423-16</inkml:trace>
  <inkml:trace contextRef="#ctx0" brushRef="#br1" timeOffset="-78590.43">33201 10816 217 0,'0'0'204'0,"0"0"-35"0,0 0 33 15,0 0 44-15,0 0-90 16,0 0-14-16,0 0-55 0,0-18 28 15,0 16-34 1,0-1 7-16,0 3-44 0,0-3 10 16,0 3 9-16,0-2 5 15,-2 2 32-15,2 0-33 16,-6 0-6-16,6 0-52 16,-2 0-18-16,2 14 16 15,0 6-7-15,0 9 8 16,0 6 6-16,0 5 9 15,0 5-21-15,2-3-4 16,8-4 16-16,1-4-20 16,1-9 18-16,-2-4-24 15,-3-7 23-15,-1-4-11 16,-4-4 6-16,1-4-5 0,0-2-2 16,-1 0-54-16,2 0-41 15,-2-18-167-15,3 0-71 16,-5-2-808-16</inkml:trace>
  <inkml:trace contextRef="#ctx0" brushRef="#br1" timeOffset="-78304.55">33301 10776 933 0,'0'0'313'0,"0"0"-126"0,0 0-3 0,0 0-105 16,0 0-47 0,0 0-11-16,0 0 37 0,13 72-11 15,-1-32-24-15,-4 4 40 16,-1 5-29-16,2-1 30 16,0-6-63-16,2-3 23 15,-4-10-23-15,2-7 8 16,-1-8-8-16,1-7 8 15,-2-7-9-15,2 0-16 16,0-2-107-16,-3-15-193 16,-4-1-379-16</inkml:trace>
  <inkml:trace contextRef="#ctx0" brushRef="#br1" timeOffset="-78059.03">33018 10858 1247 0,'0'0'527'16,"0"0"-360"-16,0 0 59 16,0 0-20-16,0 0-56 15,0 0-95-15,0 0-40 16,89-26-15-16,-31 24-38 15,-1 0-86-15,13 2-137 16,-19 0-67-16,-10 0-472 0</inkml:trace>
  <inkml:trace contextRef="#ctx0" brushRef="#br1" timeOffset="-77175.93">32385 10950 750 0,'0'0'338'0,"0"0"-106"0,0 0-70 0,0 0-5 16,0 0-77-16,0 0-2 15,0 0-46-15,-18-72 15 16,18 54-24-16,0 0-12 15,0 4-4-15,0 4 2 16,0 2-18-16,0 8 18 16,2 0-20-16,0 0 3 0,3 9 6 15,2 12 4-15,3 4 2 16,1 7 25-16,3 3-28 16,-1 5 46-16,-1 1-17 15,-1-6 18-15,-5-2-48 16,-2-9 33-16,4-7-32 15,-4-10 20-15,1-5-21 16,7-2-35-16,2-2-100 16,-1-12-261-16</inkml:trace>
  <inkml:trace contextRef="#ctx0" brushRef="#br1" timeOffset="-76827.11">32514 10948 922 0,'0'0'293'0,"0"0"-71"15,0 0-14-15,0 0-74 16,31 123-37-16,-4-98-63 16,0-8 34-16,2-8-59 15,-4-2 24-15,-6-7-32 16,-1 0 54-16,-7-4-11 15,-5-11-32-15,0-5 14 16,-4 1-24-16,-2-5-4 16,0-2 19-16,0-2-28 15,-14-1 22-15,-5 1-22 16,-6 1 22-16,-2 4-11 0,0 5 32 16,-2 6-32-16,2 7 0 15,8 5 0-15,5 0-7 16,14 0-166-16,0 9-148 15,0 2-567-15</inkml:trace>
  <inkml:trace contextRef="#ctx0" brushRef="#br1" timeOffset="-76328.59">32879 10922 666 0,'0'0'226'0,"0"0"-62"0,0 0-20 0,0 0 4 16,0 0-22 0,0 0 7-16,-13 108-12 0,13-81-47 15,13-3 13-15,10-4-24 16,2-4 39-16,6-6-61 15,0-6 9-15,-2-4-44 16,-4 0 21-16,-6 0-14 16,-5-12-1-16,-5-6 25 15,-7-5-36-15,-2-4 3 16,0-3 17-16,-4-2-18 16,-15 1-3-16,-5 5 6 15,-5 6 7-15,-3 8-13 16,-3 9 0-16,-7 5-57 15,9 20-125-15,8 0-222 0</inkml:trace>
  <inkml:trace contextRef="#ctx0" brushRef="#br1" timeOffset="-71447.28">29920 11536 626 0,'0'0'254'0,"0"0"-86"0,0 0 18 0,0 0-44 16,0 0-17-16,0 0-11 16,0 0-2-16,-3-72-25 15,3 66-41-15,0 2 20 16,0 4-31-16,0 0 34 16,0 0-68-16,0 0 2 15,0 11 8-15,0 9 2 0,0 3 0 16,0 3-6-16,0 2 5 15,13-1-4-15,6-3 14 16,2-1-21 0,6-3 56-16,2 0-42 0,2-6 16 15,3 1-25-15,4-6 20 16,0-1-3-16,4-4-23 16,3-4 3-16,1 0 13 15,4 0-32-15,-2-5 29 16,2-6-28-16,1-1 30 15,0 0-14-15,-2 2-1 16,-2 2 0-16,-2 2 0 16,2 3 14-16,-1-2-28 15,3 3 28-15,4-3-32 16,5-2 28-16,5-3-20 0,-3-2 16 16,-2 0-6-16,-4 2 4 15,-5 3 4-15,-5 2-16 16,-8 5 22-16,-5 0-34 15,-4 12 20-15,-5 10-10 16,-4 7 16-16,-2 0-7 16,-8 3 1-16,-2 0 0 15,-4-4 1-15,-2-5 13 16,0-5-28-16,0-8 29 16,0-6 24-16,-8-2-29 15,2-2 30-15,-1 0-27 16,3 0 16-16,2-4-12 15,0-3-17-15,2 2 2 16,0-3 17-16,0 0-38 0,10 0 31 16,9-2-29-16,0 2 26 15,10-3-18-15,4 3 11 16,8-1-2-16,8-4 4 16,9-1 7-16,8 0-22 15,11 0 22-15,8 1-31 16,8-4 32-16,5 5-24 15,-2 0 21-15,-7 6-9 16,-4 3 2-16,-8 3-2 16,-5 0 2-16,-5 0 10 15,-7 0-24-15,-6 0 10 0,-8 5-15 16,-1-1 24-16,-5-1-14 16,-2-3 10-16,-5 0-3 15,-2 0 5-15,-4 0-5 16,-4-5-25-16,-3-2-144 15,-7-1-170-15,-4-1-684 0</inkml:trace>
  <inkml:trace contextRef="#ctx0" brushRef="#br1" timeOffset="-69833.4">30938 12189 456 0,'0'0'260'0,"0"0"-94"0,0 0-16 0,0 0-37 16,0 0-62-16,0 0 11 16,0 0-27-16,0-7-24 15,0 5 31-15,0 2-13 16,0 0 45-16,0 0-23 16,0 0 57-16,0 0 27 15,0-4 22-15,-7 0-74 16,1 0-13-16,-1-1 36 0,0 2-42 15,5 1 2-15,2-1-46 16,0 3 46-16,0-1-58 16,16-2-7-16,5 3 13 15,8 0-14-15,0 0 3 16,-2 0 8-16,-2 0-22 16,-7 0-12-16,-5 0-20 15,-4 7-127-15,-7 3 13 16,-2 4-90-16,0-2-39 15,0-5-610-15</inkml:trace>
  <inkml:trace contextRef="#ctx0" brushRef="#br1" timeOffset="-69637.66">30938 12189 502 0</inkml:trace>
  <inkml:trace contextRef="#ctx0" brushRef="#br1" timeOffset="-69302.26">30938 12189 502 0,'-73'51'95'0,"70"-44"-17"0,3 4 32 0,0 4 63 0,0 5-41 0,9-3-41 15,4 3-45-15,1-4 14 0,1-4 11 16,1-4-35-1,1-3 8-15,0-4-34 16,1-1 22-16,1 0-25 0,2 0-4 16,1 0 6-16,5 0-10 15,-1 4 1-15,1 6 0 16,-3 4 4-16,-3 2 6 16,-6 0-16-16,-9 0 13 15,-2 3 27-15,-4 1-13 16,-8-3 46-16,-11 4-17 15,-10-5 13-15,0 0-6 16,0-2-19-16,-3-6 33 16,6-4-27-16,-1-4 32 0,4 0-42 15,2-2 35 1,-2-13-58-16,7-1 14 0,1 3-25 16,3-2 12-16,8 8-3 15,-1-2 3-15,5 7-24 16,0 1-10-16,0 1-21 15,32-2-102-15,-1 0-51 16,0 0-286-16</inkml:trace>
  <inkml:trace contextRef="#ctx0" brushRef="#br1" timeOffset="-68352.72">31375 12242 682 0,'0'0'342'0,"0"0"-164"0,0 0-11 15,0 0-61-15,0 0 4 16,0 0-54-16,0 0 6 16,0 0-35-16,-5-18-1 0,5 10-14 15,0 0-4-15,0 0-16 16,0-3 22-16,0 2-28 15,0-1 22-15,0 2-18 16,0 1 20-16,2 6-10 16,-2-2 0-16,0 3-7 15,3 0 6-15,2 0 2 16,-1 12-12-16,2 7 23 16,1 3-18-16,5 6 12 15,-2 6-7-15,3 5 8 16,3 4 10-16,1 1 33 15,-5-2-2-15,1-4 14 16,-1-6-6-16,-5-7 32 16,-3-9-63-16,0-6 37 15,-2-6-39-15,1-4 24 0,-3 0-14 16,0 0-5-16,0-2-28 16,0-8-3-16,0-8-133 15,0 2-153-15,0 2-222 0</inkml:trace>
  <inkml:trace contextRef="#ctx0" brushRef="#br1" timeOffset="-67747.75">31696 12200 45 0,'0'0'414'0,"0"0"-238"0,0 0-52 0,0 0-26 16,0 0-10-16,0 0-56 15,0 0 4-15,-9 6 3 16,9 2 41-16,0 2 37 16,0 1-31-16,0 1-1 15,9-1-28-15,7-3 30 16,1-2-55-16,1-5 3 16,-3-1-32-16,-1 0 16 15,-3 0-2-15,-2 0-17 0,-2-3 3 16,-5-5 9-1,-2 0-24-15,0-2 24 0,0 1-25 16,-14-2 23-16,-3 3-10 16,-5 1 3-16,1 6 3 15,4 1-3-15,1 0-2 16,7 0-2-16,9 1-64 16,0 8-114-16,7-5-457 0</inkml:trace>
  <inkml:trace contextRef="#ctx0" brushRef="#br1" timeOffset="-67153.76">32070 12085 413 0,'0'0'180'0,"0"0"-46"0,0 0 19 15,0 0-5-15,0 0-43 16,0 0-24-16,0 0-43 16,-4 83 42-16,-1-60-47 15,-1 8 25-15,-1 1-33 0,-2 2 18 16,-2 3 4 0,2-2-22-16,3 0 8 0,-2-6-33 15,6-3 7-15,2-1 9 16,0-6-25-16,0 3 19 15,0-3-10-15,-4-2 0 16,2 0 1-16,0-5-1 16,2-4-19-16,0-6-49 15,0-2-108-15,2 0-170 0</inkml:trace>
  <inkml:trace contextRef="#ctx0" brushRef="#br1" timeOffset="-66686.75">32153 12538 494 0,'0'0'159'0,"0"0"-22"0,0 0 2 0,0 0-21 15,0 0-60-15,0 0-9 16,0 0-20-16,95 35-3 16,-81-37 20-16,-3-10 1 15,-4 0 35-15,-5-2-2 16,-2 2 61-16,0-1-30 16,-5 6 0-16,-12-2-54 15,-3 7-7-15,-5 2-32 16,6 0-11-16,-2 4-14 15,5 17-90-15,5-3-134 0,5-4-543 16</inkml:trace>
  <inkml:trace contextRef="#ctx0" brushRef="#br0" timeOffset="-52017.22">32753 12410 93 0,'0'0'171'0,"0"0"-87"0,0 0-51 0,0 0-19 16,0 0 1-16,0 0 263 16,-25 16 36-16,23-12-136 15,-3-2-36-15,5-2-60 16,0 0-18-16,0 0-26 15,0 0-24-15,0 0 23 16,0 0-14-16,0 0 41 16,0 0-42-16,0 0 23 15,0 0-27-15,0 0 34 16,-2 0-8-16,2 0 19 16,0 0 18-16,0 0-13 15,0 0 38-15,0 0-41 0,-2 0 45 16,-2 0-45-16,2-2 16 15,-2 2-36-15,2 0 14 16,2 0-18-16,0 0-35 16,0 0-3-16,0 0 11 15,0 0-28-15,0 0 40 16,0 0-38-16,2 0 24 16,17-1 3-16,-3-2-13 15,1 3-1-15,3-2 2 16,-2 0 10-16,0 2-26 15,-2-1 26-15,-1 1-40 16,-2-3 27-16,-1 3 0 0,-1-2-62 16,-5 0 10-16,4 0-76 15,-6-8-104-15,2 0-82 16,1 3-372-16</inkml:trace>
  <inkml:trace contextRef="#ctx0" brushRef="#br0" timeOffset="-51553.26">32676 12242 324 0,'0'0'389'0,"0"0"13"0,0 0-156 0,0 0-40 16,0 0-12-16,0 0-64 15,0 0-33-15,-33 8-5 0,33-8-40 16,0 0 13-16,0 0-43 16,4 0 39-16,10 0-61 15,9 2 19-15,0-2-13 16,4 0 5-16,0 0-11 15,12 0-92-15,-6-5-94 16,-2-4-327-16</inkml:trace>
  <inkml:trace contextRef="#ctx0" brushRef="#br0" timeOffset="-50618.56">33058 11988 309 0,'0'0'729'0,"0"0"-516"0,0 0-51 0,0 0-17 15,0 0-52-15,0 0-30 16,0 0-47-16,-13 1-32 15,13 13 32-15,0 5-16 0,0 5 2 16,0 1 9-16,2 8 10 16,2-1-20-16,3 2-2 15,-3 2 11-15,3-4-14 16,-2 0 19-16,-3-6-27 16,2-4 24-16,-1-3-11 15,-1-10 0-15,0-1-1 16,2-4 0-16,-2-4-3 15,-2 0-8-15,5 0 22 16,-5 0 3-16,0 0-8 16,0-4-12-16,0-8 15 15,0-4-9-15,0-2 7 16,0 0 1-16,0 0-7 0,0 0 5 16,4-1 45-16,-1 8-2 15,1-1 51-15,-1 6-41 16,1 0 15-16,2 4-3 15,3 2-52-15,3 0-19 16,3 0 6-16,1 10-16 16,1 4 4-16,1 2-9 15,1 4-6-15,-4 1 12 16,-1-4-21-16,-6 3 30 16,1-4 0-16,-5 0-3 15,-2-1-3-15,-2-2 12 16,0 1-23-16,-4 0 27 0,-13 0-23 15,-6-2 26 1,1-1 3-16,1-6 17 0,4-1 2 16,3-4 15-16,3 0-44 15,5 0 17-15,2-4-16 16,4-12-14-16,0-16-106 16,10 5-163-16,9 0-603 0</inkml:trace>
  <inkml:trace contextRef="#ctx0" brushRef="#br0" timeOffset="-50237.45">33381 12015 352 0,'0'0'544'0,"0"0"-252"0,0 0-108 0,0 0-13 16,0 0-65-16,0 0 36 15,0 0-70-15,18 56 21 16,-9-56-15-16,0 0 38 0,-3 0-1 16,-1 0-45-16,-3-5 2 15,-2-2-55-15,0 3-17 16,0 0-2-16,0-4-93 16,-4 0-274-16,4 2-406 0</inkml:trace>
  <inkml:trace contextRef="#ctx0" brushRef="#br0" timeOffset="-49920.55">33584 11933 367 0,'0'0'372'0,"0"0"-34"0,0 0-117 15,0 0-41-15,0 0-27 16,0 0-41-16,-49 124 1 16,37-94-44-16,2 5 43 15,-1-2-59-15,-1 3-6 16,3 1-38-16,1-5 19 16,0-2-12-16,6-6-15 15,0-4 10-15,2-3-2 16,0-5-18-16,0-3 15 15,0-3-15-15,10-1-75 0,0-5-51 16,3 0-209 0,3-7-736-16</inkml:trace>
  <inkml:trace contextRef="#ctx0" brushRef="#br0" timeOffset="-49371.43">33685 12330 108 0,'0'0'215'0,"0"0"-128"0,0 0-44 15,0 0-41-15,0 0 172 16,0 0-9-16,0 0 40 16,-19 50-42-16,19-40-54 0,0-2-35 15,0 0-34-15,0 0 10 16,0-4-50-16,7-1 34 16,2-3-27-16,2 0 7 15,0 0-13-15,3-3 23 16,-5-5 5-16,-1-2-2 15,0-2 36-15,-8 4 7 16,0 0 42-16,0 2-58 16,0 4 20-16,-6 2-58 15,-7 0 6-15,3 0-21 16,-4 2-1-16,1 10-39 16,1-4-253-16,8 1-828 0</inkml:trace>
  <inkml:trace contextRef="#ctx0" brushRef="#br0" timeOffset="-45558.5">26925 13116 214 0,'0'0'798'0,"0"0"-539"16,0 0-181-16,0 0 66 15,0 0-19-15,0 0-27 0,-31-22-36 16,29 22-18-16,2 0-6 16,-2 0-30-16,-2 2-16 15,-4 18 32-15,2 12-13 16,-1 14-10-16,5 14 32 16,2 11-32-16,0 3 37 15,0 0 3-15,7-10-31 16,4-12 20-16,-2-14-22 15,0-10 4-15,-3-10 7 16,2-7-7-16,-4-9-12 16,-2-2 78-16,0 0 56 15,0-13-42-15,3-9-55 16,-3-5-25-16,0-1-24 0,0-4 36 16,-2 2-35-1,2 1 25-15,0 3-28 0,2 2 25 16,2 6-11-16,7 4 1 15,3 6 13-15,9 6-28 16,3 2 19-16,8 0-23 16,6 14 9-16,0 9-4 15,5 10 19-15,-2 6-8 16,-2-2 2-16,-8 1 0 16,-8-2-6-16,-10-1 12 15,-7-7-19-15,-8-3 26 16,-2-6-29-16,-4-3 34 15,-19-2-11-15,-4-5 6 16,-6-2 41-16,-3-5 16 16,-1-2 6-16,-2 0 27 0,4 0-65 15,3-9 31 1,6 0-69-16,3 1 76 0,8 2-62 16,6 2 20-16,2-1-34 15,7 4 20-15,0 1-11 16,0 0-9-16,14 0-11 15,19 0-137-15,32-4-52 16,-7 0-406-16,-2-4-326 0</inkml:trace>
  <inkml:trace contextRef="#ctx0" brushRef="#br0" timeOffset="-45366.53">27665 13705 1460 0,'0'0'236'0,"0"0"-101"0,0 0-28 15,0 0-32-15,137-28-67 16,-100 19 7-16,-1 0-15 16,-7-7-115-16,-7 4-83 15,-9-2-324-15</inkml:trace>
  <inkml:trace contextRef="#ctx0" brushRef="#br0" timeOffset="-45191.66">27574 13534 1385 0,'0'0'375'0,"0"0"-140"0,0 0-37 16,0 0-78-16,0 0-120 15,151-9-39-15,-79-3-286 16,-5-2-425-16</inkml:trace>
  <inkml:trace contextRef="#ctx0" brushRef="#br0" timeOffset="-44903.67">28136 13225 922 0,'0'0'725'15,"0"0"-515"-15,0 0 0 16,0 0 35-16,0 0-164 15,0 0 2-15,0 0-83 16,56-13 4-16,-21 13-4 16,-1 0-73-16,1 0-98 0,-10 0-161 15,-7 0-187-15</inkml:trace>
  <inkml:trace contextRef="#ctx0" brushRef="#br0" timeOffset="-44508.17">28076 13329 689 0,'0'0'235'0,"0"0"-77"16,0 0-5-16,0 0-91 15,0 0 4-15,44 101-52 16,-19-86 24-16,2-3-29 15,-3-7 28-15,3 2 1 0,0-3 10 16,2 4 10-16,2 2-40 16,-2 2 5-16,-1 5-7 15,-1 0-17-15,-6 1 11 16,-5 0-20-16,-10 2 20 16,-6 1-1-16,0-4 68 15,-2 2 40-15,-21-1 48 16,-4-9-37-16,-2 0 41 15,0-6-74-15,0-3 27 16,8 0-67-16,0 0-6 16,5-3-30-16,8-6-11 15,6 4-8-15,2 1-30 16,8-13-213-16,13 4-365 0,3-1-350 0</inkml:trace>
  <inkml:trace contextRef="#ctx0" brushRef="#br0" timeOffset="-44214.8">28573 13300 977 0,'0'0'327'0,"0"0"-56"0,0 0-52 0,0 0-29 0,0 0-70 15,0 0 9-15,0 0-57 16,33-63-58-16,-23 87 20 16,0 13-33-16,-1 11 18 15,1 7-1-15,-4 3 1 16,-2-2-19-16,1-5 21 16,-3-8-20-16,0-9 6 15,2-7-4-15,2-11-3 16,-2-11-216-16,0-5-471 0</inkml:trace>
  <inkml:trace contextRef="#ctx0" brushRef="#br2" timeOffset="-42027.59">25414 13467 367 0,'0'0'82'0,"0"0"-72"0,0 0 657 16,0 0-479-16,0 0-5 0,0 0-25 15,0 0-10-15,-11-17-44 16,9 14-2-16,0 3 26 15,2 0-66-15,0 0-33 16,0 0-11-16,0 8-27 16,0 13 28-16,0 8-23 15,4 5 10-15,0 2 16 16,3 1 12-16,-3-3-18 16,2-3 20-16,-2-3-29 15,2-5 51-15,-1-5-56 0,1-6 47 16,4-4-36-1,3-7 54-15,5-1 10 0,6 0-7 16,5 0-8-16,6-1-61 16,4-3 1-16,3 0 24 15,1 4-41-15,-1-2 26 16,-5 2-22-16,-6 0 17 16,-2 0-6-16,-6-2 14 15,-3 0-13-15,-4-3-2 16,-6 2 16-16,0-1-38 15,-6-3-8-15,-2 4 6 16,-2-1-81-16,0-1-59 16,-4 0-201-16,-14 1-186 0,3 0-559 15</inkml:trace>
  <inkml:trace contextRef="#ctx0" brushRef="#br2" timeOffset="-41694.41">25426 13543 1131 0,'0'0'286'0,"0"0"-51"0,0 0-64 0,0 0 9 16,0 0-132-16,0 0-14 16,0 0-33-16,131 8 20 15,-91-8-15-15,-3-2-6 16,2 0-46-16,5-8-163 15,-8 2-76-15,-7 1-262 0</inkml:trace>
  <inkml:trace contextRef="#ctx0" brushRef="#br2" timeOffset="-41045.64">25840 13527 914 0,'0'0'296'0,"0"0"-125"16,0 0-5-16,0 0-70 15,0 0-61-15,0 0-9 16,0 0-17-16,-13-86-18 16,13 63 25-16,-2 2-31 15,2-1 24-15,0 2-9 16,0 2 1-16,0 0 0 16,0 4 3-16,0 2 6 15,0 3-20-15,0 4 20 16,0 2-24-16,0 2 14 0,0 1 0 15,4 0-17-15,2 0 17 16,3 8 1-16,3 7-1 16,5 3 8-16,1 7 4 15,7 5-24-15,2 3 34 16,2 4-31-16,0 1 18 16,4-4-13-16,-2-1 10 15,3-8-5-15,-3 0 5 16,-2-9-6-16,-4-2 0 15,-6-2-5-15,-3-4-16 16,-5 0 12-16,-2-3 8 16,-2 4-11-16,-3-4 10 15,1 4-30-15,-5 0-61 16,0 1 19-16,0 3-38 16,-5 1 37-16,-9 0-11 0,-1 3 75 15,-3 3 2 1,1 6 9-16,-1 3 16 0,-3 5 43 15,4 4 18-15,-1 2-35 16,3-2 16-16,3-6-33 16,1-5 52-16,5-9-28 15,1-6 37-15,0-6-20 16,3-5 23-16,0-1 1 16,-1 0 15-16,1-5-7 15,-2-15-81-15,2-6-6 16,0-4 9-16,0-2-28 15,-1 4 17-15,-1 5-18 0,1 5 2 16,1 6-8-16,0 4-146 16,2 4-425-16</inkml:trace>
  <inkml:trace contextRef="#ctx0" brushRef="#br2" timeOffset="-39596.54">18395 16383 198 0,'0'0'218'0,"0"0"-15"0,0 0 330 16,0 0-392-16,0 0 7 0,0 0-13 15,-25 9-32-15,23-9-26 16,2 0 4-16,0 5-4 15,0-1-44-15,0 6 8 16,0 6-15-16,0 4 78 16,0 2-68-16,16 0 15 15,7 0-30-15,4-6 28 16,2-5-18-16,-2-4-15 16,-2-7 12-16,-5 0-26 15,-5 0 9-15,-4-7 1 16,-3-13 3-16,-4-1-6 0,-4-5-13 15,0-2 15-15,-2-2-11 16,-12 2 12-16,-6 2-10 16,-4 4-4-16,-1 8 10 15,-2 1-26-15,5 12 15 16,7 1-9-16,4 0-12 16,5 0-106-16,6 0-102 15,0 0-148-15,12-4-536 0</inkml:trace>
  <inkml:trace contextRef="#ctx0" brushRef="#br2" timeOffset="-39278.02">18450 16070 1207 0,'0'0'213'0,"0"0"-87"16,0 0-8-16,0 0-11 0,0 0-34 16,18 107 32-16,6-88-56 15,1-4 21-15,4-8-25 16,0-7 30-16,-2 0 13 16,0-6-26-16,-6-15 27 15,-4-2-51-15,-9-7 5 16,-4-2-34-16,-4 1 23 15,0 0-31-15,0 3 11 0,-4 6-5 16,-7 6 1-16,0 9-8 16,2 7-30-16,-4 0-179 15,1 10-262-15,8 4-193 0</inkml:trace>
  <inkml:trace contextRef="#ctx0" brushRef="#br2" timeOffset="-39013.32">18769 16499 846 0,'0'0'287'0,"0"0"-49"15,0 0 3-15,0 0-29 0,120-4-60 16,-93-24 21-16,-7-10-67 16,-5-1 20-16,-5 2-80 15,-8 0 42-15,-2 5-48 16,0 6 28-16,-20 8-26 15,-5 8-18-15,-4 10-12 16,-2 0-2-16,2 20-20 16,2 14 14-16,10 11-29 15,8 13-39-15,9-9-215 16,0-8-462-16</inkml:trace>
  <inkml:trace contextRef="#ctx0" brushRef="#br0" timeOffset="-37148.68">19830 15995 436 0,'0'0'516'0,"0"0"-236"0,0 0-40 0,0 0-117 16,0 0-38-16,0 0-56 16,-17-24 29-16,7 7-37 15,-1-5 28-15,-2 3-27 16,1 5 28-16,0 2-7 16,-5 0-27-16,4 6 26 15,-3-1-42-15,3 4 12 16,0 3 5-16,0 0-34 0,2 0 22 15,-1 16-5-15,3 10 0 16,1 9 0-16,2 9 3 16,4 10 9-16,2 10-1 15,0 6-10-15,6-3 67 16,11-4-49-16,5-5 46 16,3-13-39-16,4-5 38 15,-2-14 2-15,1-8-24 16,-3-4 11-16,-5-10-32 15,-5-4 36-15,-3 0-51 16,-5 0 52-16,-3-8-39 16,2-10 15-16,-4-4-33 15,2-6 14-15,-4-7-7 0,0-1 4 16,0-4-24 0,0-4 24-16,0 2-38 0,0-2 13 15,0 0 2-15,0 4-33 16,0 8 43-16,0 2 1 15,0 6 0-15,0 6-7 16,4 6 22-16,0 2-32 16,1 7 4-16,1 3 7 15,4 0-34-15,0 13 38 16,1 9-26-16,3 14 28 16,-1 12 7-16,1 12 4 15,-1 11-7-15,0 1-2 0,1-6 44 16,-1-8-36-1,3-15 7-15,-1-18-17 0,-1-13 31 16,1-8-9-16,1-4-2 16,-1-16-20-16,12-30-52 15,-4 6-235-15,-5-5-462 0</inkml:trace>
  <inkml:trace contextRef="#ctx0" brushRef="#br0" timeOffset="-36790.84">20272 15887 155 0,'0'0'1081'0,"0"0"-817"0,0 0-102 16,0 0-6-16,0 0-104 16,0 0 7-16,0 0 28 15,17 121-57-15,-5-77 22 16,-2 6-44-16,1 0 26 15,1-6-25-15,-1-8-13 0,-3-6 4 16,4-11-22-16,-1-19-129 16,-5 0-207-16,2 0-648 0</inkml:trace>
  <inkml:trace contextRef="#ctx0" brushRef="#br0" timeOffset="-36603.31">20229 16165 1211 0,'0'0'512'16,"0"0"-269"-16,0 0-16 15,0 0-21-15,0 0-132 16,0 0-59-16,0 0-15 16,122 0-3-16,-87-5-110 15,7-3-136-15,-9 1-56 0,-4-5-312 0</inkml:trace>
  <inkml:trace contextRef="#ctx0" brushRef="#br0" timeOffset="-36030.04">20568 15799 1101 0,'0'0'230'0,"0"0"-180"0,0 0-17 16,0 0 45-16,0 0-11 15,24 121-6-15,-10-68-40 16,-1 8 71-16,-1-1-50 16,-1-4 46-16,-3-6-27 15,0-18 14-15,-2-6-30 16,-2-14-24-16,-1-10 10 15,-1-2-30-15,0 0 68 16,-2-14-21-16,2-9-19 16,2-8-17-16,-2-1-24 15,4 2 6-15,-2-2-9 16,3 6-21-16,3 8-43 16,4 4 25-16,4 6-44 0,8 8 61 15,8 0-23-15,11 0 60 16,9 12 21-16,0 7 7 15,2 8-17-15,-4-1-2 16,-8 6 35-16,-11 2-20 16,-10 2 24-16,-11 0-29 15,-12 5 48-15,0-5-16 16,-21-1 52-16,-8-4-11 16,-6-4 49-16,-4-8-9 15,-1-7-36-15,3-6 2 16,3-6-60-16,5 0-7 15,7 0-12-15,9-4-19 16,3-3 11-16,10 0-22 16,0-1 5-16,18-12-183 15,11-3-327-15,1 6-181 0</inkml:trace>
  <inkml:trace contextRef="#ctx0" brushRef="#br0" timeOffset="-35770.91">21441 16262 867 0,'0'0'846'0,"0"0"-735"0,0 0 75 0,0 0-50 15,0 0-55-15,0 0-51 16,123 14-21-16,-92-14-6 16,2-6-3-16,2-2-51 15,-2-14-114-15,-8 8-92 16,-10-4-378-16</inkml:trace>
  <inkml:trace contextRef="#ctx0" brushRef="#br0" timeOffset="-35568.08">21422 16120 1245 0,'0'0'362'16,"0"0"-116"-16,0 0-29 15,0 0-98-15,0 0-98 16,0 0 1-16,129-54-22 15,-85 32-216-15,-1-5-862 0</inkml:trace>
  <inkml:trace contextRef="#ctx0" brushRef="#br2" timeOffset="-32383.4">22403 17212 1279 0,'0'0'560'0,"0"0"-417"0,0 0 54 0,0 0 24 16,-114-21-116-16,105 16-5 0,9 2-72 15,2 3 15-15,50 0-18 16,48 0-11-16,62-10 28 16,43-7-41-16,25-6 26 15,2 1-9-15,-11-5-15 16,-1 13 9-16,-3 2-24 16,-10 6 21-16,-22-1-9 15,-23 2 0-15,-35 3 12 16,-32 2-24-16,-29-7-20 15,-17 2 32-15,0-1-63 16,-1-2 54-16,-9 0-9 16,-12 3 18-16,-10-4 0 15,-3 6-49-15,-7-2-105 0,-5-1-107 16,-2-2 12 0,0-2-438-16</inkml:trace>
  <inkml:trace contextRef="#ctx0" brushRef="#br2" timeOffset="-32181.35">24627 16429 1607 0,'0'0'572'0,"0"0"-554"15,0 0 5-15,18 114 114 16,9-45 53-16,9 10-107 15,1 9-38-15,8 16-45 16,6 25 0-16,-10-22-308 0,-10-17-751 0</inkml:trace>
  <inkml:trace contextRef="#ctx0" brushRef="#br2" timeOffset="-31528.49">25129 16929 1061 0,'0'0'317'0,"0"0"-57"0,0 0 5 0,0 0-31 16,0 0-93-16,0 0-72 0,0 0-61 16,-23 25 55-1,32 15-8-15,1 14 15 0,0 1-33 16,-1 3 21-16,1-7-26 15,-2-5-32-15,1-9 12 16,1-3 3-16,-2-12-30 16,1-4-13-16,5-18-142 15,-3 0-295-15,-3 0-223 0</inkml:trace>
  <inkml:trace contextRef="#ctx0" brushRef="#br2" timeOffset="-31130.84">25115 16961 1377 0,'0'0'286'16,"0"0"-168"-16,0 0 18 0,0 0-93 16,125-37-9-16,-76 37-23 15,-2 8-2-15,-5 10 29 16,-10 8-31-16,-12 2 24 15,-11-1-31-15,-9 4 51 16,0 0-50-16,-13 0 28 16,-16-1-29-16,-3-5 15 15,1-4 1-15,2-9-15 16,5-7 30-16,3-3 1 16,6-2 44-16,3 0-32 0,8 0 63 15,4 0-39 1,0 0 1-16,0 0-36 0,14 0 4 15,10 4 1-15,7 0-37 16,5 0-2-16,2 0 21 16,0 2-29-16,-5-3 21 15,-2-3-24-15,-4 5-6 16,11-5-136-16,-7 0-216 16,-4-14-533-16</inkml:trace>
  <inkml:trace contextRef="#ctx0" brushRef="#br2" timeOffset="-30897.93">25592 16900 1640 0,'0'0'273'0,"0"0"-170"16,0 0 6-16,0 0 41 15,0 0-58-15,81 112-58 16,-59-66 30-16,-2 7-30 15,-4-8 9-15,-5 4-32 16,0-10 0-16,-4-6 0 16,-3-11-6-16,3-5-5 15,-1-17-125-15,-1 0-224 16,-1 0-252-16</inkml:trace>
  <inkml:trace contextRef="#ctx0" brushRef="#br2" timeOffset="-30556.44">25601 16910 1480 0,'0'0'260'0,"0"0"-137"15,0 0 19-15,0 0-111 16,0 0-6-16,159-32-15 15,-111 37-20-15,2 14 20 16,-8 3-1-16,-9-5 14 16,-6 6 10-16,-11 0 24 0,-9-6-23 15,-7 5 34 1,0 0-44-16,-23 0 56 0,-8 1-27 16,-5-5-4-16,1-5-35 15,2-9 13-15,6 1 4 16,6-5-30-16,8 0-2 15,13-5-14-15,0-8-160 16,18-6-455-16</inkml:trace>
  <inkml:trace contextRef="#ctx0" brushRef="#br2" timeOffset="-30350.12">26170 16918 1521 0,'0'0'255'0,"0"0"-82"16,0 0 61-16,0 0-110 16,0 0-15-16,0 0-80 15,43 130 33-15,-41-98-52 16,-2 3 20-16,0-8-15 16,0 0-14-16,0-10-2 15,0-3-100-15,0-9-246 16,2-5-439-16</inkml:trace>
  <inkml:trace contextRef="#ctx0" brushRef="#br2" timeOffset="-29722.83">26027 16987 1573 0,'0'0'383'0,"0"0"-200"15,0 0 107-15,0 0-143 16,0 0-56-16,0 0-82 16,0 0-9-16,149-37-13 15,-104 23-84-15,-3 2-47 16,1-2-46-16,-5 4 71 16,-5 5-20-16,-2 2 121 15,-4 3-16-15,-6 0 33 16,-4 18-1-16,-3 8 2 0,-8 6 15 15,-1-1-3 1,-5 1 21-16,0-5-25 0,0-1 11 16,0-7-10-16,-5-11 27 15,3-4-18-15,-2-4 45 16,-2 0 49-16,2-22-47 16,2-5-21-16,0-5-43 15,2-3-2-15,0-6 17 16,0 7-34-16,0 2 33 15,0 6-30-15,11 8 30 16,0 7-15-16,5 11 0 16,2 0-15-16,2 5 14 15,4 19-1-15,3 2-11 0,2 6 20 16,0 2-17 0,2-5 16-16,0-4-12 0,-2 1 9 15,-2-7-3-15,-2-6 18 16,-10-3-17-16,-6 3 16 15,-9-8-6-15,0 8 15 16,-13 0-20-16,-16 1 61 16,-5 2-37-16,-3-5 23 15,1-3-18-15,5-8-13 16,0 0 14-16,4 0-36 16,4 0 1-16,1-12-1 15,4-7-18-15,5 5-307 16,6 1-560-16</inkml:trace>
  <inkml:trace contextRef="#ctx0" brushRef="#br2" timeOffset="-29536.97">26796 17052 2046 0,'0'0'221'0,"0"0"-153"0,0 0-68 0,0 0-150 15,0 0-1268-15</inkml:trace>
  <inkml:trace contextRef="#ctx0" brushRef="#br0" timeOffset="-27134.95">22471 15887 348 0,'0'0'139'0,"0"0"521"0,0 0-379 0,0 0-98 15,0 0-33-15,0 0 10 16,-50 0-17-16,48 0-29 15,2 0 7-15,0 0-63 0,0 0 23 16,0 0-81-16,0 4 30 16,4-4-21-16,20 4 7 15,12-4 11-15,13 0-3 16,9 0-1-16,8 0-9 16,4-14-28-16,1 2 31 15,-6-2-43-15,-10 2 38 16,-13 5-24-16,-10 0 12 15,-12 3 0-15,-9 4 0 16,-4 0 9-16,-2 0-23 16,-5 0 33-16,2 0-46 15,-2 0 40-15,0 0-35 0,0 0 30 16,0 0-16 0,0 0 2-16,0 0-2 0,0 12 7 15,0 13 2-15,2 8 14 16,2 9-9-16,3 15 54 15,2 1-47-15,2 10 56 16,2-2-46-16,1-2 42 16,1-3-7-16,1-3-24 15,-3-12 27-15,1-12-47 16,-5-6 47-16,-3-6-55 16,-2-8 45-16,-1-10-39 15,-3-1 22-15,3-3-4 16,-3 0 17-16,0 0 22 15,0 0-44-15,0 0 14 16,0-12-25-16,0-1-16 0,0-5 15 16,-10 0-26-16,-1 0-36 15,-3-12-73-15,4 9-193 16,1 0-464-16</inkml:trace>
  <inkml:trace contextRef="#ctx0" brushRef="#br0" timeOffset="-26660.31">22770 16182 932 0,'0'0'583'0,"0"0"-427"0,0 0 100 0,0 0 2 16,0 0-29-16,0 0-74 16,0 0-12-16,-85 22-21 15,85-22-56-15,0 0 7 16,14 0-56-16,17 0 60 16,18 0-71-16,11 0 14 15,8 0-8-15,3-4 0 16,-2-5-6-16,-5 0-5 15,-8 1 1-15,-11 2 19 0,-14 3-42 16,-14 3 31-16,-7 0-31 16,-6 0 30-16,-4 0-18 15,0 0 18-15,0 0 2 16,0 0 38-16,0 0-31 16,0 0 39-16,0 0-57 15,-7 0 17-15,0-5 4 16,1 5-41-16,0 0 40 15,1-4-40-15,5-2 8 16,0 1-195-16,0-7-490 0</inkml:trace>
  <inkml:trace contextRef="#ctx0" brushRef="#br0" timeOffset="-25858.91">23520 16022 398 0,'0'0'648'0,"0"0"-453"0,0 0-28 0,0 0-7 15,0 0-23 1,0 0-63-16,0 0 39 15,-19 30-19-15,19-30 64 0,0-4-59 16,7-15-50-16,2 2-49 16,4-5 19-16,1 0-10 15,-1-5 1-15,-2 1-20 16,3 2 28-16,-5 2-43 16,-1 1 23-16,0-2-7 15,-4 9 9-15,-2 0 0 16,0 1 0-16,0 8 1 15,1 1 0-15,-3-1 12 16,4 5-26-16,0 0-17 0,6 0 29 16,1 23-7-1,5 9-3-15,-1 8 22 0,3 15 2 16,-1 11 37-16,-1 0-11 16,2 2 57-16,-2-2-36 15,-3-12 63-15,1-10-87 16,-4-8 51-16,-1-8-58 15,-2-6 18-15,0-2-23 16,-3-1-8-16,0-5 3 16,-1-1-4-16,-3 0-30 15,0 0 38-15,0-6-37 16,0-3 22-16,2 0-16 16,7-4-110-16,0-15-199 15,-2-2-621-15</inkml:trace>
  <inkml:trace contextRef="#ctx0" brushRef="#br0" timeOffset="-25684.05">24025 16540 1213 0,'0'0'1216'0,"0"0"-1000"0,0 0 11 0,0 0-72 15,0 0-116-15,0 0-39 16,0 0-94-16,12-55-551 0</inkml:trace>
  <inkml:trace contextRef="#ctx0" brushRef="#br2" timeOffset="-22064.64">9667 6814 111 0,'0'0'230'0,"0"0"-158"15,0 0-32-15,0 0-40 16,0 0 306-16,0 0-23 16,0 0-86-16,36 20-47 0,-31-18 3 15,-1-2-2-15,0 0-40 16,1 0 9-16,-3 0-42 16,0 0 29-16,-2 0-53 15,0 0 14-15,2 0-35 16,-2 0 26-16,0 0-4 15,0 0-29-15,0 0 22 16,0 0-32-16,0 0 41 16,0 0-47-16,0 0-20 15,0 0 26-15,0 11-16 16,0 7 2-16,-4 12 17 16,-5 5 8-16,-2 9-26 15,-5 10-2-15,-4 8 22 0,-2 5-18 16,-5 5 7-16,-4 2 23 15,-6 4-21-15,-4 2 48 16,-3 2-7-16,-1 0-32 16,0-1 15-16,3-5-35 15,4-2 51-15,2-2-38 16,7-3 17-16,5-5-17 16,2-6 49-16,6-7-36 15,3-10 29-15,3-9-3 16,4-5-38-16,2-9 43 15,1-6-41-15,1-5 75 16,2 0-74-16,0-6 44 0,0-1-55 16,-2 0 55-16,2 0-22 15,0 0-14-15,0 0 16 16,0 0-42-16,0 0 15 16,0 0 16-16,0 0-49 15,0 0 36-15,0 0-21 16,0 0 3-16,-12 0-52 15,2 0-151-15,-6-5-532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9-10T15:24:32.87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16248 3316 1468 0,'0'0'600'0,"0"0"-503"0,0 0-44 0,0 0 23 0,0 0-36 0,0 0-40 15,-22-25-319-15,19 2-852 0</inkml:trace>
  <inkml:trace contextRef="#ctx0" brushRef="#br1" timeOffset="4076.71">15820 3264 212 0,'0'0'103'0,"0"0"-63"0,0 0-7 0,0 0 503 0,0 0-286 16,0 0-107-16,0 0 15 15,0 24-56-15,0-24 9 16,0 0-53-16,0 0 12 15,0 0-7-15,0 0-33 16,0 3 2-16,0 0-31 16,0 5-2-16,0 6 13 15,0 7-12-15,0 9 7 16,4 6 30-16,2 3-13 16,2 7 22-16,-2-7 10 15,1 0-34-15,-3-8 16 16,0-4-37-16,0-6 36 15,-2-4-28-15,-2-8 0 0,2-3-2 16,-2-2 9-16,0-4-2 16,0 0-7-16,0 0 30 15,0 0-35-15,0-1-2 16,0-9-11-16,-2-25-112 16,-10 5-168-16,-1 2-114 0</inkml:trace>
  <inkml:trace contextRef="#ctx0" brushRef="#br1" timeOffset="4367.08">15653 3314 431 0,'0'0'12'0,"0"0"393"0,0 0-39 0,0 0-160 0,0 0-11 15,0 0-89-15,0 0 14 16,2 36-60-16,11-36-12 16,7 0-32-16,5 0-10 15,4-3-3-15,2-2-3 16,1 0-47-16,3-9-161 0,-8 1-52 15,-6 1-344-15</inkml:trace>
  <inkml:trace contextRef="#ctx0" brushRef="#br1" timeOffset="4893.7">15967 3314 222 0,'0'0'149'16,"0"0"-90"-16,0 0 142 16,0 0 138-16,0 0-177 0,0 0-71 15,0 0-58 1,0 42 44-16,0-34-25 0,2 2 11 15,5 3-25-15,-3 0 20 16,3 4 1-16,-2 1-27 16,-3 2 27-16,2 1-26 15,-2 2 46-15,3 3-61 16,-1-2 42-16,1 0-28 16,0-2 25-16,-1-4-11 15,2-2-10-15,1-2 11 16,2-2-38-16,2-1 0 15,0-4 11-15,5 4-1 0,-1-4-17 16,3 0 28-16,3 1-29 16,-4-2 14-16,3-1-3 15,-4-1-2-15,2-1-20 16,2-3 25-16,-3 0-18 16,6 0 22-16,-3-4-38 15,-2-7 38-15,-2 3-34 16,-3 3 15-16,-5-2-74 15,-2-1-52-15,-6-2-133 16,0 1-140-16,-8-3-832 0</inkml:trace>
  <inkml:trace contextRef="#ctx0" brushRef="#br1" timeOffset="5123.47">16045 3543 416 0,'0'0'75'0,"0"0"531"0,0 0-383 0,0 0-42 16,0 0-113-16,0 0-2 16,0 0-46-16,57 16 7 15,-36-16-17-15,-3 0-4 16,-3-4-12-16,1-5-41 15,-3-8-68-15,-4 1-152 16,-2-2-445-16</inkml:trace>
  <inkml:trace contextRef="#ctx0" brushRef="#br1" timeOffset="5342.76">16060 3395 363 0,'0'0'198'0,"0"0"527"16,0 0-452-16,0 0-69 16,0 0-91-16,0 0-21 15,0 0-92-15,56 23 12 16,-24-31-12-16,1 3-29 16,2-4-89-16,11-6-138 0,-11-2-33 15,-6 3-415-15</inkml:trace>
  <inkml:trace contextRef="#ctx0" brushRef="#br1" timeOffset="5874.76">16471 3338 525 0,'0'0'266'0,"0"0"-16"16,0 0-45-16,0 0-96 16,11 121-18-16,-9-87-15 15,2 0-6-15,-1-4-27 16,1-2-31-16,-2-4 8 15,1-6-12-15,-3-4-10 16,0-5 20-16,2-6-28 0,-2-3 20 16,0 0 1-16,0 0-11 15,0-10-33-15,0-12-82 16,0-2-39-16,0-4-37 16,-2-2 20-16,-5 0 125 15,0 2 46-15,3 3 74 16,0 4 14-16,4 4 24 15,0 4-1-15,0 3-18 16,0 4 34-16,0 4-53 16,2 2-16-16,9 0-46 15,5 0-12-15,3 16 9 16,4 6-2-16,1 4-6 16,3 4 5-16,0 0-6 15,0 0 15-15,-3-4-31 16,-2-4 32-16,-1-7-22 0,-4-6 16 15,-3-4 21-15,-3-5 19 16,0 0 60-16,-4 0-5 16,1-6-61-16,-3-11 17 15,-1-1-41-15,-2-2 45 16,-2 0-59-16,3-3 43 16,-3 2-49-16,0-1 22 15,0 0-21-15,3 3-1 16,-1-15-66-16,0 7-232 15,2 0-256-15</inkml:trace>
  <inkml:trace contextRef="#ctx0" brushRef="#br1" timeOffset="6081.52">16939 3310 371 0,'0'0'119'0,"0"0"511"0,0 0-443 0,13 122-50 0,-4-83 19 16,2-3-77-16,-2 0 13 16,0-4-69-16,-2-6 18 15,-1-6-31-15,-1-6-16 16,-3-8 19-16,-2-4-26 16,0-10-1-16,0-15-164 15,-2-6-219-15</inkml:trace>
  <inkml:trace contextRef="#ctx0" brushRef="#br1" timeOffset="6243.79">16939 3240 196 0,'0'0'1017'16,"0"0"-536"-16,0 0-303 16,0 0 48-16,0 0-109 15,0 0-45-15,0 0-72 16,56-120-28-16,-41 106-250 15,-3 2-557-15</inkml:trace>
  <inkml:trace contextRef="#ctx0" brushRef="#br1" timeOffset="6757.23">17224 3589 441 0,'0'0'406'16,"0"0"89"-16,0 0-383 16,0 0-17-16,0 0-14 15,0 0-66-15,16-121-14 16,-8 85 17-16,4 0-32 15,-5 4 32-15,1 5-18 0,-1 3 45 16,-3 7 81-16,1 8-5 16,-2 4-20-16,1 5-28 15,5 0-72-15,-1 0-2 16,8 19 13-16,-1 4-22 16,6 5 17-16,-1 4-14 15,3 1 8-15,0-1-1 16,0 0 5-16,-3-4 4 15,-5-3-18-15,-5-4 25 16,-6-3-35-16,-4-4 29 16,0 0-16-16,-11-2 12 15,-14 0 66-15,-1-2 32 0,-5-2 13 16,0-3-3-16,2-3-66 16,4-2-2-16,7 0-35 15,5 0-4-15,3 0-7 16,8 0 0-16,2-9-136 15,0-7-131-15,7 0-314 0</inkml:trace>
  <inkml:trace contextRef="#ctx0" brushRef="#br1" timeOffset="6970.64">17888 3488 188 0,'0'0'877'0,"0"0"-339"0,0 0-283 15,0 0-16-15,0 0-71 16,0 0-46-16,0 0-110 16,25 95 31-16,-23-93-43 15,-2-2-90-15,0-16-279 16,0-7-461-16</inkml:trace>
  <inkml:trace contextRef="#ctx0" brushRef="#br1" timeOffset="7123.7">17861 3324 489 0,'0'0'1419'0,"0"0"-947"15,0 0-237-15,0 0-13 16,0 0-177-16,0 0-45 15,0 0-317-15,-2-64-2047 0</inkml:trace>
  <inkml:trace contextRef="#ctx0" brushRef="#br1" timeOffset="8044.12">18916 3101 348 0,'0'0'57'0,"0"0"-3"0,0 0 680 0,0 0-415 16,0 0-121-16,0 0 20 15,0 0-90-15,4 19-2 16,-2-19-63-16,-2 0 15 16,0 2-11-16,0 0-37 15,0 1-21-15,0 6 14 0,0 1-30 16,0 6 22-1,0 6 22-15,0 8-22 0,0 4 32 16,0 6-29-16,0 9 0 16,0 3 14-16,0 0-31 15,0 0-2-15,0-6 22 16,3-5-21-16,4-9 16 16,-3-9-29-16,1-5 26 15,-1-8-2-15,-2-6 5 16,0-1-14-16,-2-3 36 15,0 0-37-15,0-11 5 16,0-7-6-16,0-8-61 0,-4-22-232 16,-7 8-311-1,-1-2-918-15</inkml:trace>
  <inkml:trace contextRef="#ctx0" brushRef="#br1" timeOffset="8489.32">18934 3134 347 0,'0'0'91'0,"0"0"476"0,0 0-289 0,0 0-105 16,0 0-11-16,0 0-73 16,0 0-64-16,-4 42 16 15,13-30 1-15,3 6 36 16,7 2-56-16,1 4 34 16,2 4-55-16,2 4 17 15,3 0-10-15,0 5 2 16,0-3 2-16,0 0-11 15,-3-5-2-15,0 0 16 16,1-3-33-16,-2-4 26 16,-4-4-22-16,1-4 26 15,1 0-13-15,-4-4 1 0,-1-2 0 16,-3-1 0-16,-3-4 8 16,-4 1-18-16,-2 0-15 15,1-4 25-15,-1 0-76 16,-2-6-2-16,-2-10-195 15,2-2-288-15</inkml:trace>
  <inkml:trace contextRef="#ctx0" brushRef="#br1" timeOffset="9204.28">19414 3002 160 0,'0'0'140'0,"0"0"-82"0,0 0-35 16,0 0 16-16,0 0 198 15,0 0 5-15,0 0-15 16,0 64-78-16,0-46-28 15,0 2-46-15,0 0 27 0,0 0-79 16,2 2 11 0,2 3-34-16,3 1 20 0,-5 5-2 15,2 1-18-15,-2 2 3 16,-2 1 10-16,2-3-23 16,-2 0 30-16,0-3-7 15,0 0-7-15,0-3 29 16,0-3-14-16,3-4 9 15,-1-1 8-15,1-2-22 16,-1-2 39-16,0-4-32 16,0-2 50-16,1-1-64 15,-1-6 29-15,0-1-32 16,2 0 23-16,-2 0-29 16,3-18-104-16,-5 0-241 15,2 0-1095-15</inkml:trace>
  <inkml:trace contextRef="#ctx0" brushRef="#br0" timeOffset="16864.16">19202 4006 103 0,'0'0'223'0,"0"0"-154"15,0 0-54-15,0 0-1 0,0 0 334 16,0 0-68-16,-18 31-128 16,18-26-52-16,0-1 21 15,0 0-53-15,0-4 32 16,0 2-27-16,0-2 29 15,0 0-13-15,0 0 21 16,0 3 3-16,0-3-50 16,0 0 15-16,0 0-55 15,0 0 12-15,4 4-26 16,5 3-18-16,7 1 9 16,-1 6 0-16,1 4 0 15,2 3 0-15,-1 1-2 16,-1 4 8-16,2 4-25 15,-7 3 42-15,-2 0-43 16,-5 7 35-16,-4 0-27 0,0 2 24 16,-2 0-12-16,-11-6 20 15,4-3-12-15,0-5 9 16,3-5-11-16,1-3 5 16,0-2 9-16,5-1-30 15,0-3 26-15,0-4-13 16,0 1 3-16,0-2 2 15,10-1-5-15,0 4 7 16,1 2-20-16,1 4 20 16,-3 6-34-16,-1 4 32 15,0 2-17-15,-4 1 16 16,0-1-7-16,1-2 5 0,-3-5 2 16,2-5-14-16,-2-4 24 15,0-1-39 1,2-5 34-16,-4 0-28 0,0-2 26 15,0-2-11-15,0-2 2 16,0-2 4-16,0 0 19 16,0 0-23-16,0 0 15 15,0-2 4-15,-6-8-40 16,-5-2-13-16,-2 0-17 16,-3 0-38-16,1 1 47 15,-5 1-3-15,2 2 20 16,3 1 17-16,-2 0 10 15,2 2-20-15,1 0 25 0,2 1-19 16,3 3 22 0,-1-1 1-16,2 0 13 0,3-1 43 15,3 3 13-15,2 0-40 16,0 0 17-16,0 0-58 16,0 0 0-16,0 3 7 15,7 13-20-15,6 1 26 16,5 5-8-16,2 1-4 15,2 1 0-15,-2 2 3 16,-2-4 14-16,0-1-36 16,-2-4 37-16,-1-1-39 15,-1-4 34-15,-1-2-28 16,-1-2 28-16,-4-1-14 16,-1-4 6-16,-3 1 3 15,-2-2-18-15,0 2 26 0,0-2-41 16,1 0 51-16,0-2-12 15,3 0 35-15,3 0 83 16,4-14-59-16,5-6-38 16,0-4-15-16,4-2-6 15,-2 0-30-15,1 3 34 16,-4 0-41-16,-3 5 38 16,-6 6-32-16,-1 4 8 15,-5 4-2-15,-2 2-94 16,0-1-178-16,-2-1-188 15,-7 3-243-15</inkml:trace>
  <inkml:trace contextRef="#ctx0" brushRef="#br1" timeOffset="18908.41">15439 5809 530 0,'0'0'18'0,"0"0"733"0,0 0-462 0,0 0-140 16,0 0-19-16,0 0-83 15,0 0-21-15,-10 45-2 16,4-18-20-16,-3 8 14 16,0 4 16-16,-2 8 3 0,2-1-26 15,1-2 11 1,0-4-12-16,2-6-17 0,1-9 29 15,3-6-41-15,0-7 19 16,2-5-12-16,0-7-98 16,0-19-9-16,0-11-101 15,0-5-465-15</inkml:trace>
  <inkml:trace contextRef="#ctx0" brushRef="#br1" timeOffset="19136.82">15396 5777 362 0,'0'0'603'0,"0"0"-263"16,0 0-150-16,0 0 34 16,0 0-63-16,0 0-67 15,0 0-84-15,47 7 2 16,-32 22 20-16,8 7-31 16,0 10-2-16,1 6 17 15,0 3-26-15,-1-4 27 16,-1-5-31-16,-5-5 14 15,2-10 0-15,-9-16-79 16,0-7-126-16,-8-8-169 0</inkml:trace>
  <inkml:trace contextRef="#ctx0" brushRef="#br1" timeOffset="19345.66">15394 6086 576 0,'0'0'493'0,"0"0"65"16,0 0-364-16,0 0-56 15,0 0 50-15,0 0-84 16,0 0-44-16,125 50-51 16,-92-50-18-16,-2 0-6 15,-2 0-167-15,-8-16-297 16,-3-3-534-16</inkml:trace>
  <inkml:trace contextRef="#ctx0" brushRef="#br1" timeOffset="19645.5">15680 5849 502 0,'0'0'674'15,"0"0"-441"-15,0 0-69 16,0 0-22-16,0 0-21 15,40 117-61-15,-13-79 15 16,4 4-31-16,0-4-23 16,0-6 25-16,-4-3-39 15,-6-12 45-15,-4-3-46 16,-9-6 67-16,-1-6-12 16,-2-2 59-16,-1 0 9 0,1-8-7 15,-1-14-62-15,0-4-60 16,-2-8 0-16,1 0 24 15,1 0-48-15,1-1 24 16,4-11-134-16,-3 8-249 16,3 8-356-16</inkml:trace>
  <inkml:trace contextRef="#ctx0" brushRef="#br1" timeOffset="19841.07">16148 5867 529 0,'0'0'206'16,"0"0"464"-16,0 0-406 0,8 142 20 16,2-101-111-1,1-4-42-15,-3-2-64 0,1-7 0 16,0-7-44-16,-2-8-17 16,-1-6-6-16,-1-14-140 15,-3-18-89-15,-2-2-566 0</inkml:trace>
  <inkml:trace contextRef="#ctx0" brushRef="#br1" timeOffset="19994.25">16123 5784 874 0,'0'0'834'16,"0"0"-594"-16,0 0 11 15,0 0-134-15,0 0-92 16,89-102-25-16,-56 86-377 0,3 3-1475 0</inkml:trace>
  <inkml:trace contextRef="#ctx0" brushRef="#br1" timeOffset="20282.37">16569 5877 140 0,'0'0'997'0,"0"0"-405"15,0 0-380-15,0 0 48 16,0 0-44-16,0 0-37 16,0 0-66-16,-62-40-85 0,52 57 5 15,4 8-33-15,3 9 30 16,3 2-8-16,0 0-20 15,14-4 7-15,10-3 0 16,7-9-9-16,8-11-48 16,14-10-148-16,-8-20-358 15,-10-4-224-15</inkml:trace>
  <inkml:trace contextRef="#ctx0" brushRef="#br1" timeOffset="20577.09">16752 5883 472 0,'0'0'624'0,"0"0"-331"0,0 0-96 16,0 0 31-16,-18 119-64 16,27-89-48-16,15-5-69 15,5-3-7-15,4-5-12 16,4-7-22-16,0-10-12 16,-1 0 28-16,-1-5-46 15,-6-17 17-15,-6-5-5 16,-8-5-28-16,-8-5 40 15,-7 0 0-15,0-2 0 16,-16 3 41-16,-10 2 27 16,-6 6 71-16,-1 8-87 15,0 12 59-15,1 8-96 16,6 0-13-16,11 20-2 0,15 7-20 16,0-6-207-16,12-5-375 15</inkml:trace>
  <inkml:trace contextRef="#ctx0" brushRef="#br1" timeOffset="20810.4">17211 5767 874 0,'0'0'506'0,"0"0"105"15,0 0-352-15,0 0-50 16,0 0-8-16,-38 114-72 15,38-75 10-15,5 0-76 0,10 1 3 16,3-3-50 0,0-6-10-16,4-8 9 0,2-7-30 15,5-12-23-15,13-13-194 16,-3-18-359-16,-6-4-444 0</inkml:trace>
  <inkml:trace contextRef="#ctx0" brushRef="#br1" timeOffset="21202.07">17529 6028 415 0,'0'0'656'15,"0"0"-379"-15,0 0-6 16,0 0-74-16,0 0-34 0,0 0-37 16,0 0 11-16,3 59-61 15,8-82-75-15,-4-5-1 16,1-6 25-16,0-1-43 15,-4 0 28-15,2 0-20 16,-3 5 20-16,1 8-10 16,0 5 0-16,6 12-1 15,1 5 0-15,5 0-27 16,3 22 21-16,6 4-66 16,4 3 13-16,6 5-23 15,1-5 83-15,-1 1 0 16,-6-2 3-16,-4-3 40 15,-9-5-37-15,-9-2 25 16,-7-3-30-16,-3-3 110 0,-23 1-2 16,-10-5 37-16,-2 0-73 15,2-3-12-15,7-2-42 16,9-3-19-16,12 0-76 16,5-15-271-16,3 0-473 0</inkml:trace>
  <inkml:trace contextRef="#ctx0" brushRef="#br1" timeOffset="21377.45">18203 6101 730 0,'0'0'640'0,"0"0"-88"0,0 0-244 0,0 0-124 0,0 0-120 0,0 0-64 15,0 0-205-15,-29-65-661 16</inkml:trace>
  <inkml:trace contextRef="#ctx0" brushRef="#br1" timeOffset="21529.67">18110 5905 497 0,'0'0'1443'0,"0"0"-855"15,0 0-238-15,0 0-151 0,0 0-81 16,0 0-118 0,0 0 0-16,0-12-53 0,0 5-567 0</inkml:trace>
  <inkml:trace contextRef="#ctx0" brushRef="#br1" timeOffset="22828.68">18673 5584 393 0,'0'0'143'0,"0"0"584"0,0 0-423 0,0 0-48 16,0 0-66-16,0 0 7 15,0 0-116-15,-2 52-24 16,16-47-57-16,5-4 26 16,6 3 4-16,2-4-30 15,2 0 6-15,-5 0 12 16,-2 0-36-16,-2 0-99 16,-9-4-124-16,-3-4-270 15,-6 1-314-15</inkml:trace>
  <inkml:trace contextRef="#ctx0" brushRef="#br1" timeOffset="23646.87">18658 5673 317 0,'0'0'84'0,"0"0"-35"0,0 0 332 16,0 0-99-16,0 0-196 15,0 0-6-15,0 0-57 16,-16 38 6-16,16-28-11 16,0 2 14-16,0 5 10 15,0 3-19-15,0 1 18 16,0-1-33-16,0-3 33 16,8 0-35-16,0-8 16 15,-2 0-21-15,1-3 28 16,-1-4-3-16,-1-2 12 15,0 0 36-15,-1 0-48 0,3 0-15 16,1-6 8-16,2-2-28 16,-1 2 15-16,-1-3-12 15,3 2 9-15,1 0-3 16,1-2 3-16,1 3 10 16,-4 0-26-16,4 2 27 15,-1 4-27-15,-2 0 29 16,5 0-25-16,-1 0 18 15,3 10-4-15,1 5-5 16,0-1 1-16,2 5 0 16,-4 1 14-16,-1 2-30 15,-3 0 30-15,-4 0-33 16,-4 2 28-16,-5 0-20 16,0-2 20-16,0-1-10 15,0-2 12-15,-5-1-9 0,-4-3 19 16,0-1-22-16,-2-5 73 15,0 2-32-15,0-5 63 16,0-4-20-16,-3-1 50 16,1-1-21-16,-1 0-9 15,1 0 8-15,-1 0-63 16,4-5 7-16,-1-1-47 16,3 2 49-16,2-1-49 15,2 3-7-15,1 2 11 16,3 0-4-16,0 0-9 15,0 0 9-15,0 0-18 16,0 0-16-16,0-5-109 0,0-2-403 16,0 2-131-16</inkml:trace>
  <inkml:trace contextRef="#ctx0" brushRef="#br1" timeOffset="25245.15">19136 5743 337 0,'0'0'76'0,"0"0"34"0,0 0 396 16,0 0-325-16,0 0-120 16,0 0-9-16,0 0-52 15,-13 38 41-15,13-28-40 16,0 0 14-16,9-2-14 15,5-4 11-15,-1 0-2 16,1-4-4-16,-1 0 34 16,-2 0 10-16,-4-1 51 15,-3-8-47-15,-1-2 32 0,-3 2-49 16,0-3 27-16,0 2 18 16,-7 2-10-16,-5 1-28 15,2 4-43-15,1 1-2 16,1 2-17-16,8-4-78 15,0-2-168-15,0 0-120 0</inkml:trace>
  <inkml:trace contextRef="#ctx0" brushRef="#br1" timeOffset="25505.81">19422 5606 430 0,'0'0'275'0,"0"0"95"16,0 0-146-16,-16 115-77 15,5-75 13-15,3 4 3 16,-6 5-18-16,1-3-16 16,-1 1-75-16,3-6 12 15,5-9-64-15,1-9 29 16,3-4-22-16,2-7-18 15,0-12-16-15,0 0-165 16,9-2-374-16</inkml:trace>
  <inkml:trace contextRef="#ctx0" brushRef="#br1" timeOffset="25744.37">19429 5985 453 0,'0'0'560'15,"0"0"-301"-15,0 0-73 16,0 0 6-16,0 0-65 16,0 0-34-16,0 0-28 15,109 82-5-15,-93-82 50 16,-8 0-44-16,0-7 58 16,-8-5-90-16,0-2 36 15,0 1-58-15,-12 3 0 16,-5 5-12-16,-15 1-31 15,8 1-206-15,1 3-350 0</inkml:trace>
  <inkml:trace contextRef="#ctx0" brushRef="#br1" timeOffset="28558.11">19861 5604 46 0,'0'0'168'0,"0"0"-96"0,0 0-25 16,0 0-47-16,0 0 0 16,0 0-31-16,0 0-5 15,16-8 23-15,-12 8-10 16,-1 0-9-16,-1 0-165 0</inkml:trace>
  <inkml:trace contextRef="#ctx0" brushRef="#br1" timeOffset="29035.94">19861 5604 201 0,'67'6'158'0,"-67"-6"-94"16,-2 7-57-16,-3 0 233 15,3 1 37-15,0 1-96 16,2-5-60-16,0 0-21 16,0-3 3-16,0-1-43 15,0 3 26-15,0-3-40 16,0 0 31-16,0 1-66 16,0 4 12-16,0 0-22 0,0 6 4 15,0 3 18 1,0 8-4-16,0 5 28 0,0 8-35 15,0 3 62-15,0 0-72 16,0-1 30-16,0-2-22 16,0-5 23-16,0-6-3 15,0-4 11-15,4-4 18 16,-2-3-57-16,1-5 38 16,-3-4-39-16,2-2 39 15,-2-2-34-15,0 0 22 16,0 0-22-16,0 0 28 15,0-4-34-15,0-10-63 16,0-23-147-16,-5 3-165 16,-1 2-513-16</inkml:trace>
  <inkml:trace contextRef="#ctx0" brushRef="#br1" timeOffset="29421.67">19917 5663 116 0,'0'0'246'0,"0"0"-191"0,0 0 704 0,0 0-569 0,0 0-1 16,0 0-90-16,0 0-39 15,-4 34-50-15,4-22 28 16,8 1 35-16,8 8-45 0,4 3 43 15,4 0-49-15,5 4 42 16,3-2-56-16,1 3 45 16,0-6-40-16,-2 1 22 15,2-4-12-15,-7 0-22 16,-2 0 12-16,-1-4 2 16,-6 1-30-16,-1-3 32 15,-3-3-31-15,-3 0 25 16,-2-6-19-16,-3 0 16 15,-1-5-4-15,-2 0 14 16,0 0-11-16,1 0-14 16,-3-3-12-16,0-11-46 0,0-12-170 15,0 4-138-15,-5 1-797 16</inkml:trace>
  <inkml:trace contextRef="#ctx0" brushRef="#br1" timeOffset="29848.53">20382 5511 55 0,'0'0'267'0,"0"0"-178"0,0 0 298 0,0 0-44 0,0 0-197 16,0 0-87-16,0 0 81 15,14 89-79-15,-5-53 4 16,1 6-8-16,-4 2 38 15,3 4-18-15,-3-1 26 16,1-1 37-16,0-9-11 16,-3-2-10-16,1-7-79 15,-1-8 63-15,-2-6-71 16,0-5 12-16,-2-6-43 0,3-3 21 16,-3 0-22-1,0 0-18-15,0-2-160 0,0-10-215 16,0-2-527-16</inkml:trace>
  <inkml:trace contextRef="#ctx0" brushRef="#br2" timeOffset="51048.36">19065 6370 77 0,'0'0'203'0,"0"0"-121"0,0 0-38 15,0 0-42-15,0 0 0 16,0 16 8-16,0-10-9 0,0-2 79 15,0 0 16-15,0-1-6 16,0-2-24-16,0-1 22 16,0 3-46-16,0-1 45 15,0 0-18-15,0 0 43 16,0 1-28-16,0 2 19 16,0-1-5-16,0 1-12 15,0 0 19-15,0-1-34 16,0-2 20-16,0-1-56 15,0-1 35-15,0 3-63 16,-4 1 21-16,-5 0-18 16,-2 0 8-16,0 1-6 0,0 2 1 15,-3 0-26-15,1 0 30 16,-1 0-37-16,-1 0 34 16,-1 1-28-16,-1-2 28 15,1 3-12-15,-2-2-1 16,-2 0 5-16,2 2-10 15,1-1 17-15,-4-2-26 16,1 2 23-16,-2-2-25 16,0 1 29-16,1 0-28 15,-3 0 23-15,2 2-9 16,-3-3 0-16,1 2 15 16,-3 1-30-16,2-4 30 15,1 2-39-15,2 2 41 0,-3-4-34 16,3 4 31-1,-3-1-14-15,1 2 0 0,-1 0 1 16,3 0-3-16,-3 1 20 16,4 1-36-16,-4-3 31 15,2 4-32-15,3-1 28 16,0 0-18-16,0 0 14 16,0 1-5-16,0-1 3 15,-2 2 8-15,1 3-22 16,0-4 22-16,0 1-34 15,1-1 36-15,1 1-26 16,0-2 25-16,1 2-12 16,-1 0 0-16,0-1 0 15,2 2 0-15,-1-1 14 16,3 2-30-16,1-2 28 0,-1 4-28 16,-3 1 23-16,1-2-14 15,0 3 11-15,-1 1-4 16,3-1 9-16,-3 1-2 15,3 0-14-15,-2 0 16 16,5 1-37-16,-5 0 41 16,2-1-23-16,1-1 20 15,-1-2-4-15,1 3-6 16,-1-2 0-16,-1 0 0 16,3 2 15-16,-1-1-33 15,1-1 34-15,5 1-33 16,-2-7 30-16,4 1-26 0,-1-3 23 15,3-2-10-15,2-2 6 16,0-6 3 0,2 2-18-16,0-3 26 0,0 0 24 15,0 0-23-15,-3 0 52 16,3 0-24-16,-3-3 4 16,1-7-38-16,0-2-12 15,-2 0 2-15,-1-4 14 16,1-2-32-16,-2 0 14 15,-2-2-18-15,4 0 10 16,0 2 9-16,-1 2-9 16,3 4 10-16,2 2 5 15,-2 4 7-15,2 4-24 0,0-1 19 16,0 3-28 0,0 0 2-16,0 0 19 0,0 0-19 15,6 11 19-15,3 4 0 16,1 5 1-16,-4 5-3 15,-2 3 20-15,1 0-36 16,-5 0 40-16,0-4 1 16,0-6-22-16,0-4 30 15,0-5-16-15,0-5 43 16,0-4 4-16,0 0-26 16,4 0 26-16,3 0-56 15,9 0 64-15,2 0-61 16,6 0 28-16,2 0-35 0,1-9 17 15,0 0-18 1,0 0 0-16,-4 0-1 0,-4 3-3 16,-1-1-73-16,-7-1-179 15,-1 3-54-15,-8 0-254 0</inkml:trace>
  <inkml:trace contextRef="#ctx0" brushRef="#br2" timeOffset="52764.75">14413 8226 71 0,'0'0'209'0,"0"0"-134"0,0 0-37 16,0 0-28-16,0 0 29 16,0 0 202-16,0 0 21 15,-18 39-116-15,18-37 5 16,0-2-18-16,0 0-25 0,0 0-5 15,7 0-36-15,0-6 22 16,0-2-56-16,1-3 52 16,1-2-44-16,0 1 1 15,0-4-41-15,-2 2 22 16,2-2-10-16,-2 2-4 16,-3 2-18-16,0-2 27 15,1 5-40-15,-5-2 36 16,2 4-30-16,-2 2 32 15,0 1-16-15,0-1 6 16,0 4-6-16,0-1 0 16,0 2 18-16,0 0-36 0,0 0 6 15,0 0 6 1,0 0-24-16,0 6 29 0,2 11-7 16,0 2 8-16,3 8 19 15,0 2-17-15,-1 7 23 16,0 3-24-16,1 2 57 15,-1 2-58-15,0-4 59 16,-1-4-33-16,2-7 35 16,-3-9-12-16,0-4-5 15,0-5 15-15,0-6-48 16,-2 1 29-16,2-5-39 16,-2 0 50-16,3 0-51 15,-3 0 37-15,0 0-37 0,0 0 31 16,0 0-6-1,0 0-25-15,0-13-63 0,4-20-186 16,-2 0-81-16,2 3-318 0</inkml:trace>
  <inkml:trace contextRef="#ctx0" brushRef="#br2" timeOffset="53312.93">14625 8179 373 0,'0'0'355'0,"0"0"-33"0,0 0-175 0,0 0-11 15,0 0-96 1,0 0 5-16,0 0-43 0,-2 26 59 16,2-14 3-16,0 2 26 15,0 2 5-15,0 2-49 16,0 0 32-16,0 5-61 15,0-1 49-15,0 1-66 16,7 4 47-16,1-1-27 16,4 0 36-16,-1-3 0 15,2 0-19-15,3-5 19 16,2-4-45-16,1-4 63 16,4-2-72-16,2-3 56 15,-1-4-51-15,-2-1 29 16,-4 0-22-16,-1 0 12 15,-3-4 13-15,-1-13-38 16,1-4-1-16,-5-7 30 0,-3-4-42 16,-4 0 28-16,-2-5-32 15,0 6 31-15,0-1-15 16,-2 4 3-16,-8 1 6 16,-4 7-17-16,1 2 29 15,-6 7-37-15,0-1 46 16,-1 5-41-16,-5 5 25 15,3 2-13-15,0 0 1 16,4 0-2-16,2 12 0 16,7-2-9-16,4 2 9 15,5-4-176-15,8-8-67 16,9 0-131-16,4 0-338 0</inkml:trace>
  <inkml:trace contextRef="#ctx0" brushRef="#br2" timeOffset="53678.83">15066 8145 170 0,'0'0'289'0,"0"0"-135"0,0 0 170 0,0 0-74 16,0 0-85-16,0 0 46 15,0 0-48-15,43 46-14 16,-41-46-67-16,-2-6 16 15,0 3-27-15,0-2-4 16,0 3-28-16,0 0-39 16,0 2 0-16,0-2-10 15,4-10-77-15,5 0-399 16,3-4-193-16</inkml:trace>
  <inkml:trace contextRef="#ctx0" brushRef="#br2" timeOffset="53911.47">15342 8025 588 0,'0'0'606'15,"0"0"-374"-15,0 0 32 16,0 0-66-16,-26 131 32 16,17-93-102-16,-2-1 13 15,-3 4-75-15,1 1 25 16,0 0-52-16,-1-3-18 15,6-4-5-15,1-3-4 0,5-4-24 16,2-7-71 0,0-16-118-16,4-5-271 0,5 0-177 0</inkml:trace>
  <inkml:trace contextRef="#ctx0" brushRef="#br2" timeOffset="54144.2">15434 8538 529 0,'0'0'546'16,"0"0"-276"-16,0 0 8 16,0 0-53-16,0 0-13 0,0 0-72 15,0 0-46-15,67-12 26 16,-67 6-93-16,0 0-14 15,0 3 1-15,-9 3-28 16,-4-3-55-16,-1-1-252 16,7 2-493-16</inkml:trace>
  <inkml:trace contextRef="#ctx0" brushRef="#br1" timeOffset="57380.22">16005 8151 519 0,'0'0'790'0,"0"0"-299"0,0 0-308 0,0 0 42 16,0 0-70-16,0 0-5 15,0 0-118-15,-11 19 29 16,11-19-61-16,4 0 32 16,12 0-26-16,4 0 2 15,2 0-14-15,1 0 28 16,-4 0-44-16,-3 0-38 0,-5 0-82 15,-11-7-156-15,0 0-175 16,0-2-163-16</inkml:trace>
  <inkml:trace contextRef="#ctx0" brushRef="#br1" timeOffset="57535.4">16005 8151 409 0</inkml:trace>
  <inkml:trace contextRef="#ctx0" brushRef="#br1" timeOffset="57893.41">16005 8151 409 0,'-82'31'84'0,"79"-16"33"0,3 5 208 16,0 3-129-16,0 0-94 0,0 0 1 15,0-2-76-15,9 0 4 16,2-5-31-16,-2-4 16 15,0-4 4-15,-2-4-19 16,-1-3 36-16,3-1-21 16,3 0 49-16,-2 0-55 15,4 0-17-15,-1-5 19 16,3 1-12-16,2 0 0 16,0 2 0-16,-1 2-2 15,1 0 2-15,1 6-6 16,-2 15 9-16,1 2-9 15,-3 5 12-15,-3 4 23 0,-3 3-5 16,-5-3 32-16,-4-3 49 16,0 0-18-16,0-5 55 15,-11-6-40-15,-5-4 59 16,1-5-72-16,-1 0 42 16,3-8-42-16,1-1 20 15,4 0-42-15,1 0-15 16,3 0-3-16,-2 0-47 15,6-7-2-15,0-5-2 16,4-20-72-16,9 3-403 16,-1 2-222-16</inkml:trace>
  <inkml:trace contextRef="#ctx0" brushRef="#br1" timeOffset="58260.73">16415 8182 418 0,'0'0'114'0,"0"0"409"0,0 0-328 0,0 0-104 15,0 0 30-15,0 0-31 16,0 0 50-16,0 0-34 16,-4 81 51-16,8-81-22 15,1 0 2-15,-1 0-38 16,-2-2-62-16,0-3-24 15,2-4-13-15,4-15-66 16,-4 2-420-16,7 0-586 0</inkml:trace>
  <inkml:trace contextRef="#ctx0" brushRef="#br1" timeOffset="58493.03">16415 8182 430 0,'156'-33'181'0,"-156"59"523"0,0 4-412 16,-4 7 35-16,-3 0-81 16,0 2 10-16,-2-1-124 15,1 1 15-15,0-4-97 16,2-5 3-16,6-5-38 16,0-8-4-16,0-5-11 15,0-8-78-15,2-6-165 16,8-15-369-16,-2-6-806 0</inkml:trace>
  <inkml:trace contextRef="#ctx0" brushRef="#br1" timeOffset="58655.72">16685 8468 542 0,'0'0'111'15,"0"0"821"-15,0 0-530 16,0 0-47-16,0 0-114 15,0 0-34-15,0 0-164 16,7 26-4-16,-14-26-39 16,-5-8-1-16,2-4-272 15,5-2-611-15</inkml:trace>
  <inkml:trace contextRef="#ctx0" brushRef="#br1" timeOffset="59182.46">16937 8133 354 0,'0'0'111'0,"0"0"85"0,0 0 191 16,0 0-213-16,0 0-18 15,0 0-22-15,0 0-11 16,6 119 4-16,-6-89-73 0,0 2 37 16,0 0-40-1,0 0 41-15,0-3-74 0,2-3 10 16,0-6-19-16,1-3 1 15,-1-7 2-15,-2-2-5 16,3-2-14-16,-3-1 28 16,0-5-46-16,0 0 16 15,0 0-35-15,0-7-100 16,0-13-84-16,0 1-347 0</inkml:trace>
  <inkml:trace contextRef="#ctx0" brushRef="#br1" timeOffset="59574.23">16947 8207 333 0,'0'0'100'0,"0"0"124"0,0 0 388 16,0 0-410-16,0 0 19 15,0 0-57-15,0 0-76 16,0 31-32-16,10-24-39 15,1 4 28-15,7 5-33 16,-1 1 16-16,6 5-21 16,2-1 10-16,1 1-16 15,4-2 30-15,-2-2 7 16,1-3-27-16,-3 2 2 16,1-1 6-16,-2-3-34 15,-2 4 36-15,-6-5-40 0,-1-2 38 16,-3-3-17-1,-1-2-2-15,-4-5 1 0,1 0 17 16,-5 0-6-16,1 0-24 16,-2 0 34-16,-3 0-52 15,0 0 19-15,0 0-60 16,0-14-144-16,-6 2-143 16,-4-2-550-16</inkml:trace>
  <inkml:trace contextRef="#ctx0" brushRef="#br1" timeOffset="60088.83">17296 8006 165 0,'0'0'203'0,"0"0"-147"0,0 0-5 0,0 0 56 16,0 0 183-16,0 0-107 15,0 0 4-15,-7 51-86 16,7-33 15-16,0 2-18 16,0 7-49-16,0 0 17 15,5 9-34-15,-1 2 19 16,2 2-35-16,-1 3 53 15,1-2-46-15,2-5 69 16,-4-1-11-16,0-7 14 16,1-6 15-16,-1-4-41 15,-2-5 8-15,0-1-75 0,-2-7 21 16,2-1-21-16,-2-4-4 16,0 0-187-16,-2-16-105 15,-6 2-421-15</inkml:trace>
  <inkml:trace contextRef="#ctx0" brushRef="#br1" timeOffset="63020.21">14395 7339 352 0,'0'0'33'0,"0"0"6"0,0 0 609 0,0 0-434 16,0 0-93-16,0 0 40 15,0 0-31-15,-13-2-53 16,11-2-7-16,0 2-51 16,2-1 37-16,0 3-55 15,0 0 25-15,0 0-20 16,-2 0 21-16,2 0-27 15,-2 0 6-15,-4 17 3 16,2 1-9-16,0 5 22 16,2 6-1-16,-1-3-21 15,3 0 16-15,0-1-30 16,0-7 28-16,0-3-12 0,0-2 8 16,0-5-8-16,0-1-4 15,0 0 10-15,0-3-25 16,0-4 10-16,0 0-14 15,0 0-90-15,0 0-17 16,0-11-106-16,0-4-98 16,0-6-776-16</inkml:trace>
  <inkml:trace contextRef="#ctx0" brushRef="#br1" timeOffset="63454.73">14331 7313 378 0,'0'0'342'0,"0"0"38"0,0 0-216 16,0 0-8-16,0 0-79 16,0 0-43-16,0 0-23 15,14 26 36-15,-1-5 17 16,3 2-44-16,1 1 22 16,-1 1-41-16,-3-8 24 15,-2-2-15-15,-2-8-14 16,-2 0 14-16,-1-7 3 15,-1 0 40-15,1 0 24 16,4-11-31-16,-4-4-39 16,3-5-13-16,-2-1 6 15,0-1-1-15,1 0-44 16,-1 0 45-16,2 5-19 16,-2 5 19-16,-1 4-8 15,-1 8-2-15,1 0-2 0,4 0 12 16,-2 20 19-16,3 5-11 15,1 8 42-15,-1 2-31 16,-3 2 38-16,2 2 3 16,-4-3-38-16,1-5-9 15,-1-8 2-15,2-6-23 16,3-11 8-16,4-6-31 16,-1-23-141-16,-4 0-212 0</inkml:trace>
  <inkml:trace contextRef="#ctx0" brushRef="#br1" timeOffset="63852.43">14708 7311 459 0,'0'0'111'0,"0"0"427"0,0 0-322 0,0 0-84 16,-10 104 61-16,10-75-66 15,14-2-47-15,1-1-6 16,6 1-30-16,3-8 7 16,0-1-51-16,3-7 60 15,-4-5-54-15,-3-6 27 16,-5 0-32-16,-1 0 25 16,-1-14-4-16,-2-7-21 15,1-1-2-15,-6-2-20 16,0 1 20-16,-6-2-19 0,0-1 6 15,0 2 27-15,-10 0-13 16,-6 3 10-16,-2 2 26 16,-4 3 30-16,-1 4-10 15,0 7-26-15,-2 5-11 16,2 0-37-16,5 3 18 16,7 11-45-16,9 0-180 15,2-7-171-15,0-2-738 0</inkml:trace>
  <inkml:trace contextRef="#ctx0" brushRef="#br1" timeOffset="64319.44">15002 7285 434 0,'0'0'114'0,"0"0"272"0,0 0-3 0,0 0-133 16,0 0-94-16,0 0-70 16,0 0-48-16,40 30 7 15,-25-17-28-15,2 6 37 16,2 3-54-16,1 4 47 0,1 4-46 15,0 0 44-15,2-2-37 16,-3 0 30-16,-3-6 6 16,-3-5-31-16,-3-7 30 15,-4-5-41-15,-1-3 78 16,-1-2-38-16,-2 0 83 16,1-2-37-16,-2-11-21 15,0-7-50-15,0-2-6 16,-2-5-4-16,0 1 7 15,0 1-28-15,0 0 40 16,0 4-49-16,3 6 38 16,-3 4-30-16,0 0 24 0,0 7-9 15,4-1 0 1,-2-4-247-16,0-1-363 0,6 0-442 0</inkml:trace>
  <inkml:trace contextRef="#ctx0" brushRef="#br1" timeOffset="64574.88">15403 7222 504 0,'0'0'118'16,"0"0"678"-16,0 0-457 16,0 0-86-16,0 0-116 15,0 0-33-15,0 0-65 0,34 63 57 16,-23-43-87-1,2 3 40-15,-4 6-21 0,-2 3 24 16,-1 0-18-16,-4-1-16 16,3-5 0-16,-1-5-7 15,1-4-22-15,2-8 4 16,1-6-32-16,3-6-169 16,1-19-128-16,-1-2-519 0</inkml:trace>
  <inkml:trace contextRef="#ctx0" brushRef="#br1" timeOffset="64951.57">15639 7227 462 0,'0'0'62'0,"0"0"897"15,0 0-642-15,0 0-104 0,0 0-12 16,0 0-112-16,0 0-51 15,25 34-2-15,-19-14-15 16,1 4 30-16,-2 4-43 16,-1 2 80-16,-2 0-63 15,1 0 45-15,-1-4-54 16,2-1 39-16,0-4-20 16,1-5-8-16,0 1 16 15,2-7-30-15,1 0 8 16,1-5 2-16,0-1-16 0,2-1 8 15,0-3-11-15,3 0 8 16,1 0-4-16,1 0 4 16,-1 0-5-16,-1 0-14 15,-3 0 22-15,3-4-45 16,-6 0 2-16,3-16-101 16,-1 4-329-16,-2-3-215 15</inkml:trace>
  <inkml:trace contextRef="#ctx0" brushRef="#br1" timeOffset="65235.42">16014 7295 424 0,'0'0'130'0,"0"0"679"0,0 0-492 15,0 0-125-15,0 0-67 16,0 0-80-16,0 0 27 16,9 70-64-16,-7-49 54 15,0 8-43-15,0 3 22 16,0 0-39-16,1 0 21 16,1-4-9-16,3-3-14 15,2-11-76-15,0-14-168 16,-3 0-101-16,4-11-906 0</inkml:trace>
  <inkml:trace contextRef="#ctx0" brushRef="#br1" timeOffset="65786.64">16232 7331 339 0,'0'0'99'15,"0"0"253"-15,0 0-77 16,0 0-99-16,-4 121-68 0,4-95 5 16,0-5-77-16,0-3 43 15,0-6-47 1,0-5 27-16,2-4-13 0,-2-3 56 15,0 0 16-15,0 0-85 16,0-14-26-16,0-1 15 16,0-5-34-16,0-3 24 15,0 0-24-15,0 0 18 16,0 1-6-16,0 2 5 16,9 4 2-16,0 4-14 15,5 1 14-15,-4 8-25 16,3 3-6-16,1 0 23 15,-1 3-24-15,3 14 22 16,-1 1-42-16,1 2 18 16,-1 2 16-16,2 0-18 0,-2 0 29 15,-4 0 49-15,-2 1 19 16,-9 0-68-16,0 0 37 16,-9-3-14-16,-11-2 74 15,1-4 0-15,-2-7-19 16,1-4-10-16,5-3-60 15,3 0 4-15,3-3-12 16,3-9-37-16,6-12-189 16,0 5-161-16,0 1-674 0</inkml:trace>
  <inkml:trace contextRef="#ctx0" brushRef="#br1" timeOffset="66221.75">16406 7536 409 0,'0'0'96'0,"0"0"279"0,0 0-77 0,0 0-148 15,0 0-79-15,0 0 15 16,0 0-41-16,7-99-10 16,-3 73 19-16,1 1-32 15,-1 2 36-15,2 2-26 16,4 4 70-16,-1 5-47 15,-3 1 27-15,3 4-29 16,0 3 12-16,2 4-29 16,0 0-35-16,5 0 6 15,5 0 8-15,0 5-2 16,6 12 9-16,-2 3-34 0,-1 1 30 16,-1 6-14-16,-4 1-4 15,0-2 0-15,-4-3 31 16,-6 2-13-16,-4-5 25 15,-5 1-33-15,0-6 45 16,-7-1-30-16,-13-2 64 16,-5-3-35-16,-4-5 37 15,0-4-21-15,2 0-44 16,3 0-3-16,4 0-10 16,4-4-26-16,7-5-14 0,7-10-123 15,2 1-422-15,0-3-688 16</inkml:trace>
  <inkml:trace contextRef="#ctx0" brushRef="#br1" timeOffset="66442.03">16837 7333 553 0,'0'0'41'0,"0"0"575"0,0 0-432 0,0 0-22 16,17 114-60-16,-7-94-38 16,-4-4-25-16,3-2-38 15,-3-4-2-15,-2-4-62 0,-1-3-21 16,-3-3-79-16,0-10-7 16,-3-6-241-16</inkml:trace>
  <inkml:trace contextRef="#ctx0" brushRef="#br1" timeOffset="66732.86">16837 7333 777 0,'0'-72'372'0,"10"72"-104"16,9 0-59-16,0 0-56 16,4 0-106-16,-1 0 18 15,5 4-64-15,-1 10 4 16,6 2 7-16,1 2-12 0,1 2 149 15,-3 0-117-15,-6 2 9 16,-8 3-26-16,-8 2 60 16,-9 1-63-16,0 0 50 15,-11 2-42-15,-14 0 36 16,-2-1-40-16,0-5-4 16,4-5-6-16,2-2-6 15,6-11-42-15,-7-6-169 16,5 0-66-16,5-7-523 0</inkml:trace>
  <inkml:trace contextRef="#ctx0" brushRef="#br2" timeOffset="74309.52">19808 6454 273 0,'0'0'133'0,"0"0"-99"0,0 0-2 16,0 0 199-16,0 0 143 15,0 0-196-15,0 53 6 16,2-52-41-16,-2-1-11 16,0 0-50-16,0 0-16 15,0 3 17-15,3-3-42 16,-3 0 35-16,0 0-58 16,2 0 67-16,-2 0-61 15,0 2 38-15,2-2-46 0,-2 0 29 16,4 2-18-16,3 3-26 15,1 2 0-15,8 0 24 16,3 8-50-16,0-1 48 16,4 1-40-16,-1 2 34 15,3 1-20-15,-1-2 9 16,2 2-3-16,3 2 5 16,-2-2 10-16,0 2-36 15,-4 0 36-15,-4 0-45 16,2 2 43-16,-3 0-32 15,-3 1 32-15,1-1-14 16,-1 2 1-16,1 0 4 16,-1 1-14-16,-1 0 32 0,1-4-50 15,4 0 42 1,-4-5-34-16,5-2 34 0,-3-4-22 16,4 0 12-16,1-3-6 15,1 0 2-15,3 0 17 16,5-2-40-16,3 2 40 15,4-4-44-15,-1 6 40 16,-1-1-32-16,-3 1 28 16,-2 4-12-16,-2-2 3 15,-2 3 4-15,0-2-14 16,-2 1 26-16,-3-3-41 16,-2-1 38-16,0 1-38 15,-5 2 34-15,-3 1-13 0,-1-1 1 16,-1-3 0-1,-2-2 2-15,-1-2 18 0,-1-3-40 16,1 0 40-16,-2 1-36 16,-1-3 32-16,3 0-32 15,-3 2 28-15,0 0-12 16,-2-2 2-16,3 2 9 16,0-2-20-16,-1 0 30 15,1 0-37-15,-3-4 41 16,2-8-46-16,-4-2 22 15,0-2-2-15,0 0-12 16,0 2 13-16,0 2-2 16,0 4 14-16,0 4-30 15,0 1 36-15,0 3-49 16,0 0 35-16,0 0-10 0,2 0-16 16,5 0 22-16,2 7 3 15,2 6 5-15,3 6-16 16,6 3 31-16,4 2-51 15,5 1 56-15,7-4 15 16,1-2-41-16,2-2 20 16,-6-2-21-16,-4-4 5 15,-5-1 1-15,-8-2 12 16,-5-2-38-16,-6-4 38 16,-3 0-48-16,1 0 46 15,-3-2-34-15,0 0 34 16,0 0-2-16,0 0 18 0,0 0-18 15,0 0 25 1,0 0-30-16,-8 0-4 0,0 0 23 16,-8 0-52-16,-2 0 43 15,-2-4-20-15,-2 2 1 16,-5 2 31-16,0 0 50 16,-2 0-53-16,-2 0 49 15,4 4-70-15,5 3 84 16,2 0-83-16,7-2 23 15,4-2-22-15,5-1 11 16,-1-2-12-16,3 0 0 16,2 0-17-16,0 0 8 15,0 0-1-15,0 0-236 16,0 0-131-16,0-2-324 0</inkml:trace>
  <inkml:trace contextRef="#ctx0" brushRef="#br2" timeOffset="79637">19107 5279 195 0,'0'0'183'0,"0"0"-101"16,0 0-59-16,0 0 25 15,0 0 278-15,0 0-37 16,0 0-118-16,-6 38-11 0,6-38-22 16,0 0-68-1,-4 0 6-15,-3 0-76 0,-5 0 29 16,-1 0-22-16,-5 0-3 15,3 0-3-15,-3 0 7 16,-2 0-6-16,2 0 13 16,-2 0-30-16,3 0 30 15,-2 0-35-15,4 0 33 16,3 0-26-16,2 0 18 16,1 0-5-16,3 0 0 15,-4 11-18-15,6-2 17 16,1 2-4-16,1-1-17 0,2-5 35 15,0 0-30 1,-2-3 30-16,2-2-15 0,-2 0 4 16,-4 0 10-16,-2 0-1 15,-5 0 4-15,-1 0-30 16,-5 0 30-16,1 0-40 16,-2 0 38-16,0 0-26 15,4 0 20-15,1 0-7 16,1 4 0-16,3 2 6 15,0 0-13-15,4-2 20 16,0 1-33-16,3 0 20 16,0-1-12-16,1 1 10 15,1 4-5-15,2-3 0 16,0 0 7-16,0 0 3 16,-2-1 10-16,2-4-26 0,-2 1 26 15,-2 0-36-15,-4 2 38 16,-3-1-30-16,1 4 27 15,-7 0-13-15,2 0 1 16,-3 3-25-16,2 0 17 16,3 0-27-16,2 2 29 15,4 0-23-15,0 1 21 16,3 0-3-16,0 2 5 16,2-1 4-16,2 2 2 15,0 0 2-15,0 0 8 16,0-5-20-16,0 0 20 15,0-5-29-15,0-2 28 16,0-4-18-16,0 1 18 0,0-1-9 16,0 0 11-1,0 0-10-15,0 0 3 0,0 0 11 16,0 0-30-16,0 0-12 16,-3 7-4-16,-1 2-10 15,-1 6 41-15,3 2-3 16,-3 2 3-16,5 0-1 15,0 1 14-15,0-1-26 16,0 1 26-16,0-1-20 16,0-2 21-16,0 1-21 15,7-4 19-15,0 2-8 16,-2-2 6-16,-1-4-8 0,2 0-4 16,-1-2 18-16,-3 1-35 15,3-4 28-15,-1 4-25 16,1-1 28-16,-1 4-12 15,0 2 0-15,3 5 0 16,2 6 1-16,-2 1 14 16,2 2-30-16,-1 0 30 15,2-1 5-15,-2-1-14 16,3-6 21-16,-1-5-26 16,1-1 25-16,-1-2-1 15,4 0-24-15,-3 0 8 16,1-2 8-16,-1 2-34 15,-1-2 29-15,0 0-30 0,-1-1 36 16,-3-6-18 0,1 1 0-16,0-2 1 0,0-2 12 15,1 3 1-15,3-1-28 16,1 3 30-16,1 2-32 16,5 1 32-16,-3 1-32 15,5-1 32-15,-1-1-10 16,0-2 9-16,1-1-14 15,1-1 6-15,-4-3 10 16,4 0-34-16,-4 0 38 16,3 0-35-16,1-3 28 15,-2-6-22-15,-1 0 8 16,0-1 0-16,-2 2-6 16,-3 3 6-16,-2 2-7 15,0 3 7-15,1 0-22 0,1 0 27 16,1 0-13-1,1 0 16-15,3 0-6 0,1 4 17 16,2-4-19-16,1 0 14 16,-2 0-3-16,0 0-22 15,1 0 24-15,-4 0-28 16,1 0 27-16,2 0-12 16,-2 0 0-16,0 0 0 15,-1 0 2-15,-1-1 12 16,-3-4-28-16,1 1 28 15,-1 2-31-15,1 1 24 16,-1-1-14-16,3 2 11 0,6 0-4 16,2 0 12-16,5 0 71 15,-2 3-27-15,2 3-49 16,-4 2-14-16,-3-3 29 16,-2-1-41-16,-4-3 37 15,-3-1-18-15,-4 0 1 16,0 0 1-16,-2 0 5 15,-1 0 6-15,3 0-26 16,-2 0 26-16,0 0-32 16,-1 0 34-16,1 0-30 15,2 0 24-15,2 0-9 16,2 0 4-16,3 0 5 16,1 0-18-16,-1 0 29 15,-1-4-40-15,-1 3 29 16,-3 1-24-16,-1 0 21 0,1 0-6 15,-3 0 0-15,4 0 0 16,1 0 2-16,0 0 12 16,1 0-28-16,-1 0 28 15,3 1-36-15,-1 3 31 16,-1 0-18-16,-1 2 14 16,3 1-5-16,-3-2 4 15,3-1 10-15,-1 1-28 16,3-3 31-16,-3 0-38 15,4-1 30-15,-4 3-28 16,1-1 33-16,-3 0-14 16,3 1 0-16,-3-1 0 15,5-3 2-15,0 0 15 0,2 0-34 16,2 0 34-16,1-3-36 16,0-4 21-16,-2 0-4 15,-3 2-12-15,-5 0 14 16,-4 1 0-16,0 4 14 15,-4 0-28-15,1 0 28 16,1-1-37-16,0 1 29 16,4-2-23-16,0-3 31 15,2 1-15-15,3 1 1 16,-3-1 0-16,-2 1 0 16,-2-2 16-16,1 0-32 15,-2-3 34-15,-1 1-34 16,-1-4 27-16,-1 1-22 15,2-2 12-15,-3 2-1 0,3 0 10 16,-5 0-1-16,2 1-18 16,0 0 24-16,2-2-37 15,-4-1 32-15,2 1-27 16,1-4 24-16,-3 0-7 16,0-2 0-16,-2 3 0 15,0-1-1-15,2-2 7 16,-2 3-16-16,2 2 20 15,0 0-28-15,0 3 27 16,-2-2-18-16,4 2 12 16,-4 1-3-16,2-2 8 0,-2-2 0 15,2 0-16 1,0-2 21-16,2-2-35 0,-1 1 29 16,-1 2-22-16,-2-1 26 15,0 2-11-15,0-3 0 16,0 3 0-16,0-2-1 15,0 0 10-15,0 0-19 16,0-2 20-16,0 2-31 16,0-2 29-16,0 0-16 15,0 0 6-15,0 0 2 16,-2 0 2-16,-3-3 10 16,-1 4-24-16,-4-3 24 15,4 0-37-15,1 0 33 16,-1-3-22-16,2 4 25 15,-2-2-11-15,4 1 0 0,-2 2 0 16,2 0-1-16,-1 0 16 16,1 0-30-16,0 2 30 15,0 2-36-15,2 0 30 16,0 3-18-16,0-2 12 16,0-1-3-16,0 2 2 15,0-3 11-15,0 4-26 16,0 1 23-16,0-1-35 15,-2 4 28-15,0 1-16 16,0 0 20-16,-4 0-7 16,4 1 0-16,-2 0 0 15,-3-3 0-15,3 3 13 16,-2-4-29-16,0 2 32 0,0 0-32 16,1-1 24-1,-1 0-16-15,2 0 12 0,-1 0-4 16,0 0 9-16,-1 0-2 15,-1 1-14-15,-2 4 16 16,-4-1-33-16,-3 2 30 16,0 0-21-16,-1 0 29 15,-3 0-14-15,1 0 7 16,0 0-1-16,-1 0 13 16,-3-2-10-16,4 0-14 15,-4 2 27-15,3-2-13 16,0 2 4-16,2 0 6 0,0 0-18 15,1 0 19-15,1 0 9 16,0 0-29-16,0 0 9 16,-1 0 6-16,-1 0-26 15,1 0 30-15,-4 0-30 16,1 0 22-16,0 0-3 16,-2 0-7-16,1 0 0 15,4 0 6-15,-1 0 9 16,0 0-32-16,0 0 35 15,0 0-17-15,-1 0 11 16,-4 0-26-16,1 0 26 16,1 0-13-16,2 0 9 15,1 0 1-15,3 0-16 0,-2 0 26 16,5 0-31 0,-2 0 29-16,1 0-34 0,-1 0 32 15,-1 0-15-15,1 0-1 16,-1 4 0-16,-4 1 5 15,0 2 11-15,-1-2-32 16,1 0 32-16,0-2-31 16,1 0 27-16,0-3-24 15,0 1 24-15,5-1-12 16,1 0 10-16,2 0 2 16,-1 0-24-16,1 0 27 15,0 0-41-15,-4 0 33 16,1 0-22-16,-3 3 27 15,-2-1-12-15,2-2 2 16,1 0-1-16,1 0 9 16,-1 0 5-16,-1 0-30 15,3 0 35-15,-1 0-32 0,3 0 25 16,5 0-26-16,-1 0 19 16,0 0-6-16,3 0 0 15,-5 0-4-15,0 8 3 16,-2 4-79-16,2 4-101 15,-2 9-43-15,2-4-98 16,0-1-708-16</inkml:trace>
  <inkml:trace contextRef="#ctx0" brushRef="#br2" timeOffset="85432.21">15865 7939 45 0,'0'0'143'0,"0"0"-55"0,0 0 8 15,0 0-26-15,0 0-7 16,0 0-30-16,13 18-32 16,-11-8 141-16,0-5 58 15,0 4 16-15,0-5-108 16,-2 0 11-16,0-4-78 15,0 0-5-15,0 0-30 16,0 0 18-16,0 0-8 16,-4 0-4-16,-5 0-24 15,3 0 25-15,-4 0-39 16,2 0 31-16,1 0-11 16,-1 4-3-16,-2 3 9 15,1 4 0-15,1-2 0 0,0 3-8 16,2-1 13-16,1-1-15 15,3-2-15-15,0 2 13 16,2-3 4-16,0 0 6 16,0-2-12-16,0 0 14 15,0-1 0-15,0-4-13 16,0 2 4-16,0-2-11 16,0 0-1-16,0 0 24 15,0 0-16-15,0 2 6 16,0 2 0-16,-2 2 5 15,-4 3 2-15,-2-2-10 16,4 3 19-16,-3 0-24 16,5-2 30-16,0 3-27 15,2-2 25-15,0 1-3 16,0 2-8-16,0-3 17 0,0 2 8 16,0-2-26-16,4-2 2 15,1 1 10-15,-3-4-23 16,0 1 26-16,-2-1-32 15,0-3 30-15,0 3-14 16,0 0 0-16,0 1 1 16,0 2 3-16,0 2 9 15,0 1-26-15,0 4 26 16,0 1-20-16,0 2 15 16,0 1 2-16,0 0-1 15,7-1 9-15,0-5 8 16,1 1-26-16,-1-3 12 0,-3-1 2 15,2-7-28-15,-4 3 31 16,0-1-33-16,0-1 32 16,0 0-16-16,-2 1 0 15,0 1 0-15,0 2 0 16,0 3 10-16,0 2-22 16,0 0 24-16,0 4-28 15,0 0 25-15,0 3-18 16,0 0 18-16,0 1-4 15,0 1 7-15,0-3-9 16,0-4-2-16,0 0 17 16,0-4-30-16,0-2 30 15,0 0-34-15,0-1 32 0,2 2-16 16,5 1 0-16,-1-1 2 16,4 6 3-16,-1-1 6 15,-1 3-22-15,4-2 22 16,-1 1-29-16,-1-2 33 15,2-1-30-15,-1-1 28 16,1 1-13-16,-4 1 16 16,3 0-16-16,-2 0 23 15,0 0-16-15,-2-2-4 16,2-1 18-16,0-2-17 16,-2-1 2-16,1 0 13 15,1-1-11-15,3-4 7 16,-2 1 2-16,4-2-9 0,1-2-16 15,4 3 27-15,-4-1-38 16,3-1 37-16,-3 3-36 16,3-2 30-16,0 3-12 15,0-5 8-15,2 0-7 16,0 0-2-16,-2 0 15 16,0 0-30-16,-3 0 34 15,-2 0-27-15,1 0 18 16,-1 0 11-16,1 0-19 15,1 0 21-15,6 0-7 16,-1 0-4-16,1-2-22 16,2-1 25-16,2 1-34 15,-3 2 33-15,2 0-26 16,3 0 26-16,0 0 40 16,0 0-18-16,-1 0-28 0,4 0 3 15,-4 7 6-15,1-4-32 16,0 1 41-16,-3-4-42 15,3 0 34-15,-3 0-31 16,-1 0 30-16,0 0-16 16,-6 0 7-16,1 0 6 15,-1 0-26-15,-1 0 26 16,-1 0-42-16,4 0 46 16,-1 0-34-16,-1 0 34 15,1 0-17-15,0 0 0 16,0 0 1-16,-1 0-2 15,-3 0 23-15,-1-2-44 0,-1 2 39 16,-1 0-39-16,3 0 33 16,-2 0-22-16,1 0 15 15,3-2-4-15,0 2 6 16,2-1 10-16,-2-3-32 16,1 1 29-16,-1-1-42 15,-1 1 23-15,-1 1-3 16,-3 2 2-16,-2 0 6 15,2 0 1-15,-4 0 0 16,2 0-1-16,1-3 18 16,0 1-36-16,1 0 38 15,3 2-45-15,-4 0 35 16,3 0-18-16,-1 0 9 0,1 0 0 16,-1 0 6-16,-1 0 7 15,-3 0-26-15,2-8 30 16,1 0-44-16,-3-1 12 15,1-3 6-15,-2 5 8 16,-2 0 0-16,-1-2 1 16,-2 1 0-16,-2 0-1 15,2 1 16-15,0 0-31 16,1 0 32-16,-1 0-42 16,0-3 39-16,3 0-26 15,0-4 2-15,-1-2 3 16,0-2 0-16,0 2-8 15,-1 2 9-15,-1 3 14 16,0-1-32-16,-2 4 33 16,2 1-26-16,3 0 12 0,-2 0-2 15,-1-3-33-15,-2-2 12 16,2-3 28-16,-2 0-29 16,0-3 28-16,0-3 2 15,0 1-23-15,0 0 32 16,0 2-18-16,-4 0 15 15,1 2-6-15,1 2 1 16,2 0 11-16,0-2-24 16,0 0 30-16,0 0-39 15,0-1 30-15,0-2-25 16,0 1 26-16,0 2-10 16,0-1 0-16,0 4 0 15,0 1 0-15,0-2 15 0,0 2-30 16,0-3 30-16,0 0-37 15,0 1 32-15,0-4-20 16,0 0 17-16,0-1-7 16,0 1 0-16,0-1 12 15,-3 0-24-15,1 3 31 16,-2 0-39-16,1 2 30 16,1 0-29-16,2 0 29 15,-2 0-19-15,0 0 9 16,2-2-24-16,-2 2 6 15,2 0-18-15,-2 4 36 16,0 0-6-16,-1-1-22 0,-1 4 43 16,-1-1-30-16,0-1 27 15,1 1-12-15,0 1 7 16,0-1-5-16,1 0-4 16,1 0 20-16,2 1-37 15,-2 4 44-15,-1-2-25 16,1 4 7-16,0-2 3 15,-3 2-8-15,3-3 17 16,-4 2 8-16,1-5-25 16,-1 3 10-16,-4-1 1 15,4-2 3-15,-5 1 3 16,1 1-7-16,2 0-12 16,-3 1 39-16,1 3-17 15,0-2-15-15,-3 3 2 16,-3 0 9-16,-3 0-36 0,2 0 43 15,-1 0-38-15,1 0 24 16,-2 0-18-16,2 0 14 16,-1 0 7-16,-3 0 22 15,2-1-36-15,-1 1 6 16,-5 0 13-16,0 0-16 16,1 0 22-16,0 0-40 15,1 0 31-15,1 1-10 16,2 3 2-16,2 0-7 15,3-2 2-15,-3 1 15 16,-1 1-36-16,2-1 37 16,-5 1-42-16,-1 3 29 0,-2-2-12 15,4 1 6-15,-2-1 0 16,3-2 6-16,0 0 11 16,2-2-34-16,1 2 36 15,-1-3-50-15,-1 0 49 16,2 1-36-16,1-1 33 15,-3 3-15-15,0-1 0 16,1-1 1-16,1 1-2 16,-1 3 21-16,1-3-40 15,-2 2 39-15,4-3-43 16,-3 3 40-16,2-1-32 16,1-2 24-16,-1-1-8 15,3 0 7-15,0 3 3 16,-1-3-20-16,1 0 23 15,1 0-42-15,1 0 49 0,1 0-43 16,-4 0 38-16,3 0-15 16,-5 0 0-16,3 0 0 15,1 0 0-15,-1-4 22 16,2 0-44-16,-3 0 46 16,1 0-51-16,2-3 41 15,-2 4-28-15,-1-2 17 16,1 1-3-16,-2 0 5 15,-1 3 9-15,1-1-28 16,-1 0 31-16,3 2-45 16,1-3 44-16,1 3-34 15,-1-2 28-15,4 2-10 16,-3 0 0-16,-1 0 1 0,-1 0-2 16,-3 5 19-16,3 0-41 15,0 2 46-15,1-3-48 16,2-1 40-16,-2-3-30 15,1 2 25-15,2-2-10 16,1 0 0-16,3 2 17 16,0-2-34-16,5 3 31 15,0-3-33-15,-4 2-106 16,2 0-38-16,0-2-515 0</inkml:trace>
  <inkml:trace contextRef="#ctx0" brushRef="#br2" timeOffset="92032.41">20969 8058 426 0,'0'0'58'0,"0"0"-10"0,0 0-24 16,0 0 35-16,0 0 210 16,0 0 3-16,0 8-78 15,0-5-78-15,0-3-25 16,0 0-70-16,0 0 44 16,0 0-64-16,0 0 42 15,0-3-34-15,-2 1 32 0,-5-4-21 16,0 1-8-16,-3 1 10 15,-1 0-10-15,-5 0-24 16,-3 2 37-16,2 2-41 16,-1 0 29-16,3 0-26 15,-1 0 23-15,1 0-10 16,1 12 9-16,3 3 5 16,4 6-28-16,5 3 28 15,2 1-44-15,0 0 47 16,0-1-34-16,9-4 34 15,6-4-12-15,1-4 3 16,2-7-6-16,2-5 37 16,2 0-39-16,-1-5 17 0,0-11 10 15,-2-4-34 1,-4-2 23-16,-1 3-25 0,-6-4 19 16,-1 5-10-16,-2 0 0 15,-5 4 16-15,0 2-32 16,0 5 31-16,0-2-49 15,0 5 44-15,0 4-23 16,0 0 12-16,0 0-10 16,0 0 6-16,0 0-9 15,0 13-2-15,4 6 31 16,3 8-37-16,1 4 29 16,4 5-30-16,-3 6 35 15,-3 2-23-15,-6 3 22 0,0-3-4 16,0-3 32-1,-4-6-22-15,-10-5 62 0,1-5-22 16,0-11 80-16,-1-2-70 16,1-5 61-16,-1-7-48 15,4 0 45-15,-4 0-33 16,1 0-46-16,0-2 14 16,1-8-44-16,3 1 5 15,3-2 9-15,2 3-37 16,0 0 26-16,4 0-38 15,0 2 25-15,0-2-14 16,19-1-71-16,14-16-239 0,-6 3-225 16,0-2-381-16</inkml:trace>
  <inkml:trace contextRef="#ctx0" brushRef="#br2" timeOffset="92690.73">21212 8083 371 0,'0'0'83'0,"0"0"195"0,0 0-27 16,0 0-139-16,0 0-4 16,0 0-60-16,0 0 23 15,0 7-29-15,0 0 7 16,0 0 33-16,0 4-43 16,0 1 16-16,-2 2-43 15,0 4 65-15,2 2-65 16,0 4 39-16,0 2-26 15,0 5 21-15,0 0-13 16,9 3-13-16,6 1 28 16,1-5-47-16,2-2 47 15,2-5-42-15,2-2 40 16,1-7-45-16,-4-2 43 16,4-3-29-16,-3-7 24 0,-3-2 0 15,-1 0-39-15,-3 0 10 16,-1-7 8-16,-3-7-18 15,-3-4 17-15,1-2-34 16,-5-4 33-16,-2 0-16 16,0-3 0-16,0 2 1 15,0-4-7-15,0 4 25 16,-9 0-44-16,-2 2 38 16,-5 0-38-16,-1 5 41 15,-3 0-23-15,-3 2 14 16,-2 4 10-16,-1 0 37 15,0 4-36-15,1 1 7 16,2 5-6-16,4 2-23 0,5 0 23 16,1 0-38-16,6 2 10 15,7 7-46-15,0 1-132 16,0-2-135-16,0-6-366 0</inkml:trace>
  <inkml:trace contextRef="#ctx0" brushRef="#br2" timeOffset="93164.63">21558 8039 310 0,'0'0'143'0,"0"0"108"0,0 0-72 0,0 0 8 16,0 0-92-16,0 0 12 15,0 0-33-15,29 42 3 16,-25-38 9-16,2-2-34 16,2 0 37-16,-2-2-63 15,-1 0 72-15,-1 0-75 16,-4 0 34-16,0 0-24 15,0 0 27-15,0 0-36 16,0 0-23-16,0 0-2 16,-2-2-30-16,2-7-51 15,0-3-198-15,0 3-39 0</inkml:trace>
  <inkml:trace contextRef="#ctx0" brushRef="#br2" timeOffset="93473.69">21812 7977 317 0,'0'0'385'0,"0"0"-70"16,0 0-67-16,0 0-105 15,0 0-9-15,0 0-50 16,0 116 14-16,-3-80 30 0,-3 6-75 15,-3 4 29 1,-2 2-74-16,-1 2 82 0,4-4-88 16,-1-5 30-16,2-7-26 15,0-5 18-15,3-4-14 16,0-4-4-16,1-4-12 16,3-5-41-16,0-7-87 15,0-5-221-15,0 0-381 0</inkml:trace>
  <inkml:trace contextRef="#ctx0" brushRef="#br2" timeOffset="93809.64">21904 8478 386 0,'0'0'117'0,"0"0"157"15,0 0-27-15,0 0-40 16,0 0-101-16,0 0 29 16,0 0-43-16,113 56 58 15,-106-56-55-15,-3-3 16 16,-4-10-14-16,0 3-30 15,0-1 18-15,-7 2-58 16,-8 3-2-16,-3 4-3 0,0 2-44 16,2 0 15-1,1 6-39-15,1 7-265 0,10-8-976 0</inkml:trace>
  <inkml:trace contextRef="#ctx0" brushRef="#br2" timeOffset="96992.83">22344 7900 133 0,'0'0'288'0,"0"0"-240"0,0 0 353 0,0 0-168 15,0 0-65-15,0 0-99 0,0 0-2 16,-15 18-54 0,12-9 29-16,-1 3 12 0,-3 2-39 15,-1 4 34-15,-1 4-36 16,0 5 29-16,2 10-23 16,1 3-19-16,6 4 13 15,0 2-4-15,0-2-7 16,2-3-2-16,11-6 4 15,3-2 18-15,3-5-44 16,4-4 45-16,1-4-40 16,-1 1 27-16,-4-1-20 15,0 3 16-15,-1 0-6 16,-5-2 11-16,0 4 0 16,-1-4-22-16,-2 2 26 15,2 1-43-15,-1-2 41 0,0-3-30 16,0 0 34-16,2-3-17 15,4-5 1-15,-2 0 0 16,5-5 8-16,5-4 7 16,-4-2-32-16,4 0 21 15,-2 2-32-15,-3 1 28 16,-3 4-2-16,1 1-2 16,2 0 3-16,2 1 4 15,5-2 11-15,9-3-5 16,1-1 3-16,6-3-26 0,-1 0 30 15,-1 0-37 1,-3 0 38-16,-3 0-18 0,-1 0 0 16,-5 0 2-1,0 0-4-15,2 5 20 0,0-3-36 16,5-2 36-16,1 0-39 16,4 0 30-16,-3 0-18 15,-1 0-1-15,-1 0 10 16,-2-2 1-16,-5 2 11 15,-1 0-24-15,-3 0 28 16,0 0-43-16,-1 4 43 16,3 2-37-16,0-2 42 15,0-2-21-15,2 0 1 16,-1-1-1-16,1-1 6 16,0 0 14-16,-2 0-40 0,0 0 40 15,2 0-30-15,-2 0 28 16,-1 0-34-16,1 0 32 15,0 0-12-15,-1 0 9 16,1 0-2-16,0 0-22 16,-2 0 35-16,-3 0-46 15,1 0 50-15,-4 0-47 16,1 0 38-16,1 0-17 16,-2 0 6-16,-1 0-7 15,2-3 9-15,0-3 7 16,-4 0-34-16,-1 2 39 15,2-1-44-15,-5 2 34 16,-1-1-24-16,3-3 18 0,-3 0-6 16,1-3 6-1,-1-7 1-15,-3 0-14 0,-1-6-15 16,-2 0 2-16,-3-4 18 16,-2 1-15-16,0-2 34 15,0 0-15-15,0 0-2 16,-7-2 0-16,-2-2 0 15,3-1 11-15,1 1-22 16,1 1-48-16,2-1 42 16,0 1-66-16,2 2 48 15,0 0-19-15,-4 3 54 16,2 0 0-16,-2 0 6 16,0 0-22-16,-3 0 4 15,1-4 12-15,-2 2-101 16,4 2 45-16,2 3-14 0,0 0 70 15,2 2-1-15,0 6 1 16,0-1 19-16,-3-1-12 16,3 3-13-16,-2 2 28 15,0-2-24-15,-2 3 15 16,-3 1-26-16,-4-3 22 16,-2 1-9-16,-6 0 22 15,-3 3-22-15,-4-2 30 16,-5 1-29-16,-1-1 64 15,-4 2-36-15,-1-1 46 16,-3 3-56-16,-3-2 58 16,-1 1-27-16,-4 2-31 0,4 0 10 15,1 0-14-15,1 0-30 16,3 1 40-16,-2-2-51 16,1 2 26-16,-2 4-16 15,-3 0-22-15,-1 1 38 16,-6 0 0-16,-4 0-16 15,0 0 7-15,-2 7 18 16,1 0-34-16,3 4 31 16,3-3-25-16,1-1 38 15,2 2-38-15,-1-3-3 16,0 2 15-16,0-2-8 16,-3 0 12-16,6 2-11 15,1-2 28-15,1 2-36 0,1 2 40 16,1-2-36-1,2 2 36-15,-1 0-14 0,3 2 22 16,1-2-26-16,-6 4 11 16,1 0 1-16,-4 0-18 15,-2-2 31-15,1-4-31 16,5-2 12-16,2-2 23 16,7-1-23-16,6-3 6 15,5 0-5-15,9 0 12 16,3 0-38-16,8 0-35 15,0 0-119-15,-3 0-799 0</inkml:trace>
  <inkml:trace contextRef="#ctx0" brushRef="#br1" timeOffset="98136.58">22608 8081 413 0,'0'0'557'0,"0"0"-252"0,0 0-77 0,0 0-84 15,0 0 6-15,0 0-106 16,0 0 28-16,19 18-71 16,2-18 41-16,1 0-25 15,5 0-16-15,-2 0 10 16,-4 0 7-16,2 2-36 15,-5-2-37-15,-9 0-49 16,-5 0-181-16,-2-6-566 0</inkml:trace>
  <inkml:trace contextRef="#ctx0" brushRef="#br1" timeOffset="98786.02">22623 8149 49 0,'0'0'183'15,"0"0"-63"-15,0 0 4 16,0 0 96-16,0 0-67 16,0 0-18-16,0 0-36 0,-13 111 9 15,13-97-79-15,0-2 31 16,6-5-53-16,1 0 25 16,-1-4-16-16,2 0 43 15,0-3 24-15,-1 0-47 16,5 0-2-16,-4 0-23 15,3 0-11-15,3 0 13 16,-3 0-26-16,3 0 23 16,-1 0-10-16,2 0 1 15,3 1-1-15,0 7 0 16,2 0 17-16,0 2-36 16,-2 1 34-16,0 3-32 0,0 2 25 15,-5 2-16-15,-1 2 13 16,-6 1-5-16,-4 4 15 15,-2-3-8-15,0-3 6 16,-2 0-5-16,-10-3 34 16,-3-4-42-16,-3-1 76 15,-1-4-39-15,-4-1 37 16,3-6-2-16,2 0-16 16,2 0 11-16,3-1-58 15,4-10 24-15,2 3-15 16,5 1-11-16,0 0 7 15,2 3-28-15,0 0 14 16,0 2-11-16,6-10-64 16,10 2-209-16,0-2-355 0</inkml:trace>
  <inkml:trace contextRef="#ctx0" brushRef="#br1" timeOffset="99223.15">23042 8163 329 0,'0'0'395'0,"0"0"-142"0,0 0-61 0,0 0-85 0,0 0-8 16,0 0-35-16,0 0-11 16,5 68 62-16,1-68-10 0,4 0 25 15,-4 0-79-15,-4 0 70 16,3 0-106-16,-5 0 10 16,2 0-13-16,0 0-24 15,7-12-62-15,0-2-200 16,2-2-563-16</inkml:trace>
  <inkml:trace contextRef="#ctx0" brushRef="#br1" timeOffset="99467.57">23243 8089 385 0,'0'0'365'0,"0"0"-57"16,0 0-74-16,0 0-50 0,0 0-15 15,0 128-38-15,-7-92 14 16,-4 2-63-16,0 1 40 16,-1-4-98-16,4-5 38 15,1-7-61-15,5-8 5 16,2-4-5-16,0-5-2 16,0-6-102-16,9 0-173 15,2 0-249-15</inkml:trace>
  <inkml:trace contextRef="#ctx0" brushRef="#br1" timeOffset="99752.29">23379 8448 95 0,'0'0'561'15,"0"0"-362"-15,0 0 54 16,0 0-90-16,0 0-10 16,0 0-46-16,0 0 56 15,45 0-21-15,-45-4-26 16,0 1 20-16,-2 2-71 16,-10 0-26-16,-1 1-19 15,-1 0-26-15,3 0 6 16,5 0-81-16,6-3-136 0,0-6-124 15,0 0-609-15</inkml:trace>
  <inkml:trace contextRef="#ctx0" brushRef="#br1" timeOffset="100026.09">23611 8203 1092 0,'0'0'254'16,"0"0"-119"-16,0 0-58 15,0 0-31-15,0 0-45 0,0 0 65 16,0 0-65 0,6 111 54-16,-6-83-40 0,0-2 21 15,0-4-25-15,0-8-10 16,0-6 6-16,0-4-7 15,0-4-24-15,0 0-102 16,0-9-62-16,0-6-804 0</inkml:trace>
  <inkml:trace contextRef="#ctx0" brushRef="#br1" timeOffset="100320.06">23633 8207 335 0,'0'0'202'0,"0"0"-52"0,0 0-31 16,0 0-38-16,71 108 70 15,-48-81-68-15,4-8 18 16,1-2-8-16,1-7 141 16,0-8-130-16,-2-2-60 15,-5 0 69-15,-3-12-62 16,-6-8 62-16,-3-5-65 15,-4-1 46-15,-6-4-57 16,0-2 41-16,-10 1-31 16,-5 0 11-16,-5 4-3 15,1 0-54-15,4 8-2 16,1 4 26-16,10 1-60 16,2 4-91-16,2 3-249 0</inkml:trace>
  <inkml:trace contextRef="#ctx0" brushRef="#br1" timeOffset="103880.98">22355 7177 139 0,'0'0'357'0,"0"0"-170"0,0 0-39 0,0 0-47 16,0 0-31-16,0 0-64 15,0 0 18-15,-2-4-12 16,2 4-2-16,0 0 16 16,0 0 69-16,0 0 5 15,0 0-27-15,0 2 1 16,0-2-50-16,0 0-5 16,0 0 6-16,0 0-37 15,0 0 24-15,0 0-24 16,0 0 18-16,0 0-6 15,0 0 0-15,0 0 16 0,0 0-32 16,0 0 32 0,0 0-32-16,0 0 32 0,0 0-32 15,0 0 28-15,-4 0-12 16,-5 0 0-16,1 0 0 16,-4 0 0-16,-1 0 16 15,-1 0-32-15,-1 0 32 16,-1 2-18-16,3 6 10 15,-3 6 1-15,5-1-8 16,0 6 31-16,4 3 26 16,2 2-18-16,5 2 31 15,0-1-43-15,8 4 34 0,9 0-61 16,6 0 23-16,-1-5-16 16,0-2 6-16,0-8-3 15,-1-4-10-15,-4-7 15 16,1-3-5-16,-1 0-22 15,4-10-3-15,-5-11-75 16,-5 1-255-16</inkml:trace>
  <inkml:trace contextRef="#ctx0" brushRef="#br1" timeOffset="104290.23">22413 7203 857 0,'0'0'247'0,"0"0"-151"0,0 0 33 0,0 0-49 16,0 0 39-16,0 0-42 15,6 108 20-15,11-82-48 16,3 0 15-16,5-3-16 16,4-6-27-16,2-3 20 15,0-2-35-15,-2-4-11 16,-3-1 32-16,-5-7-42 15,-5 0 30-15,-5 0-5 16,-3-3-9-16,-4-11 8 16,-1-2-4-16,-3-4 10 15,0-4-30-15,0-3 32 0,-13 0-31 16,-8-4 31 0,2 2 5-16,-6 0 4 0,0 4 40 15,1 8-10-15,2 8-19 16,4 7-5-16,0 2-21 15,3 0-22-15,3 14 19 16,8 4-29-16,4 0-29 16,0-1-104-16,16-5-164 15,1-4-211-15</inkml:trace>
  <inkml:trace contextRef="#ctx0" brushRef="#br1" timeOffset="104931.38">22804 7161 886 0,'0'0'235'0,"0"0"-155"0,0 0 47 16,0 0-15-16,0 0-74 15,33 126 5-15,-29-98-42 16,-1-4 28-16,-3-3-13 15,3-7-25-15,-3-5 22 16,0-3-7-16,2-6 3 16,-2 0 26-16,0 0 39 15,0-10-73-15,0-8-1 16,0-4-34-16,0-2 6 0,0 0-36 16,0-2 43-16,0 1 10 15,-2 2 11-15,-4 5 43 16,4 6-17-16,2 3 47 15,0 6-49-15,0 3 13 16,0 0-23-16,0 3-28 16,2 14 28-16,10 5-8 15,3 1-4-15,1 0-1 16,1-4 11-16,4-2 1 16,-1-5-26-16,-3-4 30 15,2-8-34-15,-4 0 23 16,1 0-12-16,-5-8-23 15,0-8 23-15,-4-4-26 0,-1 1-32 16,1-6 36 0,-2-2 9-16,-1 5 2 0,1 3 25 15,-3 5-8-15,2 6 2 16,-2 8 62-16,3 0-34 16,1 0-18-16,4 18 29 15,-2 8-32-15,3 8 7 16,1 3-6-16,1 2 35 15,-1 1-44-15,3-1 30 16,1-4 6-16,-1-7 5 16,-1-4-26-16,-1-7-16 15,-2-10 0-15,0-7-105 16,-4 0-84-16,-3-6-350 0</inkml:trace>
  <inkml:trace contextRef="#ctx0" brushRef="#br1" timeOffset="105206.72">23274 7195 970 0,'0'0'220'0,"0"0"-87"0,0 0-60 0,0 0 11 15,0 0-36-15,0 0 3 16,0 0 8-16,69 108-40 0,-56-76 24 16,1-4-29-16,-1-2 20 15,-3-4-17-15,-2-4-30 16,-1-8 29-16,-3-4-32 16,-2-6-10-16,-2 0-100 15,0-1-105-15</inkml:trace>
  <inkml:trace contextRef="#ctx0" brushRef="#br1" timeOffset="105499.35">23290 7139 405 0,'0'0'653'0,"0"0"-507"15,0 0-10 1,0 0-39-16,0 0-40 0,0 0-5 15,145-19-24-15,-112 30 29 16,0 3-20-16,-6 4 35 16,-6 0-63-16,-11 1 30 15,-10 0-21-15,0-2 34 16,-8 4 74-16,-19-3-22 16,-6-2 5-16,-1 0-87 15,3-2-1-15,6-4-6 16,9-2-30-16,10-5-60 15,6-3-81-15,0 0-93 16,6 0-232-16</inkml:trace>
  <inkml:trace contextRef="#ctx0" brushRef="#br1" timeOffset="105738.84">23651 7178 664 0,'0'0'394'16,"0"0"-233"-16,0 0-5 16,0 0-25-16,0 0-48 15,0 0-13-15,0 0-43 16,49 124 38-16,-47-101-58 16,3-3 22-16,-1-4-14 15,-2-2-30-15,2-6 30 0,-1-2-30 16,-1-6-32-16,-2 0-146 15,0 0-190-15</inkml:trace>
  <inkml:trace contextRef="#ctx0" brushRef="#br1" timeOffset="106129.86">23633 7163 778 0,'0'0'277'0,"0"0"-155"16,0 0 28-16,0 0-23 15,0 0-5-15,136-36-93 0,-105 36 36 16,-4 0-38-16,-2 1 24 16,-8 10-29-16,-3 0 5 15,-8 0 10-15,-6 3-36 16,0 0 41-16,0 4-11 15,-16 4 75-15,-3-2-67 16,-2 1 26-16,6-4-54 16,1-2 34-16,10-4-24 15,2-3-20-15,2-1 23 16,0 0-22-16,0-2 67 16,15 0-57-16,3-1 50 15,5 1-61-15,-1 1 9 16,4-3 1-16,1 3-22 15,14-4 2-15,-8-2-239 0,-4 0-144 0</inkml:trace>
  <inkml:trace contextRef="#ctx0" brushRef="#br1" timeOffset="106479.57">24070 7381 955 0,'0'0'307'0,"0"0"-141"16,0 0-19-16,0 0-49 0,0 0-78 16,-9-124-10-1,9 91 8-15,0 4-25 0,3 0 30 16,3 4-3-16,3 6 13 16,-3 5 51-16,2 5-19 15,-2 5-23-15,3 4 6 16,2 0-42-16,2 1-12 15,6 18 36-15,-2 5-46 16,5 3 32-16,3 6-14 16,0 1-1-16,-4-2 34 15,2-1 16-15,-3-2-41 16,-5-5-1-16,-1-4 12 16,-5-6-36-16,-5-2 30 15,-4-7-30-15,0-2-75 16,-15 0-134-16,-3-3-328 0</inkml:trace>
  <inkml:trace contextRef="#ctx0" brushRef="#br1" timeOffset="106641.34">24068 7432 1242 0,'0'0'305'0,"0"0"-56"16,0 0-23-16,0 0-68 15,0 0-131-15,0 0 7 16,145-12-34-16,-114 7-134 16,-7 1-206-16</inkml:trace>
  <inkml:trace contextRef="#ctx0" brushRef="#br1" timeOffset="156929.72">27023 4504 196 0,'0'0'234'0,"0"0"-95"0,0 0-122 0,0 0-17 16,0 0 9-16,0 0-11 15,0 0 9-15,0 0 8 16,0 0 102-16,0 2 88 15,0-1-75-15,0 3-42 0,0-1 8 16,0-1-59 0,0 2 7-16,0-3-38 0,0 3 62 15,0-1-12-15,0 1 46 16,0-4-9-16,0 0 9 16,0 0-8-16,0 0-46 15,0 0 12-15,2 0-54 16,1 0 22-16,-3 0-10 15,0-4-31-15,0-3 26 16,0 2-10-16,0-4-3 16,0 4 1-16,0-1-2 15,0-1 15-15,-7 1-29 16,1 3 19-16,-3-2-24 16,-1 4 20-16,0-2 0 15,1 3-12-15,-3 0 12 0,4 0 0 16,-1 0-8-1,-1 0 7-15,2 3-7 0,1 4-21 16,-1 1 30-16,-2-1-8 16,6 1 7-16,-1-3 0 15,1 3 0-15,4 0 0 16,-2 1-10-16,2 0 23 16,-2 5-31-16,2 1 33 15,0 3-37-15,0 2 32 16,0 2-20-16,0 0 13 15,0 0-3-15,0 0 6 16,0 0 7-16,0-2-26 0,0 1 27 16,4-7-40-16,5 3 48 15,-1-2-34-15,4-3 24 16,-1 2-2-16,3-2-1 16,-1-2-8-16,1-2 23 15,1-3-22-15,-1-2-4 16,-1-3 21-16,5 0 14 15,-1 0-24-15,1-4 19 16,2-10-19-16,0 2 1 16,-4 2-10-16,-3 0-40 15,-11 1-93-15,1 4-194 16,-3 0-625-16</inkml:trace>
  <inkml:trace contextRef="#ctx0" brushRef="#br1" timeOffset="157612.76">27304 4546 385 0,'0'0'486'0,"0"0"-242"0,0 0-111 0,0 0-14 0,0 0-38 16,0 0-28-16,0 0-5 15,0 4-48-15,0-2 0 16,0 1 15-16,0 6-27 16,0 1 24-16,0 3 18 15,-2 6-1-15,2 3 27 16,0 4-13-16,0 0-19 0,9 0 17 15,11 0-31-15,2-2 28 16,5-2-22-16,0-4-1 16,0-4-7-16,-5-1 6 15,-2-8-13-15,-2 0 9 16,-5-4-1-16,-1-1 3 16,-3 0-17-16,-1 0 22 15,-1 0-3-15,-3-11 1 16,1-5-17-16,-3-7 17 15,-2 0-2-15,0-8 5 16,0-1-12-16,-4-2 36 16,-10 0-35-16,1 4 71 15,-1 4-56-15,-1 7 48 16,-1 2-61-16,1 7 35 0,-3 3-43 16,3 7 7-16,-4 0-8 15,1 0-16-15,3 8-31 16,6 9-163-16,4-6-82 15,5-1-345-15</inkml:trace>
  <inkml:trace contextRef="#ctx0" brushRef="#br1" timeOffset="158047.54">27766 4511 367 0,'0'0'105'0,"0"0"437"0,0 0-378 16,0 0-51-16,0 0-77 0,0 0 10 16,0 0-5-1,0 61 7-15,5-37 4 0,-1 2-33 16,2 0 10-16,1 0-20 15,0-2 10-15,0-5-8 16,-3-2-21-16,0-2 25 16,-2-6-30-16,3-4 12 15,-3-5-132-15,1 0-103 16,-3 0-585-16</inkml:trace>
  <inkml:trace contextRef="#ctx0" brushRef="#br1" timeOffset="158495.04">27795 4564 474 0,'0'0'650'0,"0"0"-438"15,0 0-27-15,0 0-51 16,0 0-97-16,0 0-26 16,0 0-22-16,20 36 22 15,-2-23-27-15,2 4 34 16,-2-2-36-16,0-6 36 15,-5-4-17-15,1-2 0 16,-1-3 1-16,-1 0 9 16,0 0-11-16,1-10-11 15,-3-2-103-15,-2-4 65 16,-1 2-12-16,-1-3 46 16,-3 2-2-16,2 3 17 0,-3 1 14 15,0-1 12-15,0 7 53 16,0 1-41-16,-2 2 26 15,3 2-58-15,1 0-12 16,0 6 20-16,5 11-11 16,1 6-1-16,-2 5 15 15,3 4 18-15,1 1-33 16,-4 2 17-16,1-1-12 16,1-6 15-16,-4-4-7 15,0-6-30-15,3-7 13 16,9-11-43-16,-2 0-99 15,-3-5-168-15</inkml:trace>
  <inkml:trace contextRef="#ctx0" brushRef="#br1" timeOffset="158727.82">28245 4574 818 0,'0'0'241'0,"0"0"-43"0,0 0-67 16,0 0-40-16,7 112-67 15,2-81-4-15,-1 1-3 16,2-6-18-16,-1-5 10 0,-1-3-14 16,-1-6 5-16,0-4-1 15,0-4-74-15,-3-1-141 16,-2-3-601-16</inkml:trace>
  <inkml:trace contextRef="#ctx0" brushRef="#br1" timeOffset="159045.66">28227 4572 745 0,'0'0'319'0,"0"0"-152"16,0 0-12-16,0 0-97 16,0 0-19-16,0 0-26 0,0 0-23 15,132-43 26-15,-108 57-16 16,-1 5 1-16,-4 1 1 16,0 2 36-16,-7-2 1 15,-2-2 172-15,-8-1-177 16,-2 0 28-16,0 1-38 15,-20 0 57-15,-5-4-8 16,1 0-4-16,2-4-25 16,4-2-43-16,7-5-2 15,11-3-79-15,0 0-99 16,0-12-437-16</inkml:trace>
  <inkml:trace contextRef="#ctx0" brushRef="#br1" timeOffset="159256.89">28637 4736 101 0,'0'0'683'16,"0"0"-384"-16,0 0-105 16,0 0-41-16,0 0-105 15,0 0-4-15,0 0-38 16,-2 85 10-16,2-82-15 0,0-3-1 15,0 0-27 1,0-3-71-16,0-11-180 0</inkml:trace>
  <inkml:trace contextRef="#ctx0" brushRef="#br1" timeOffset="159577.2">28599 4590 712 0,'0'-6'305'0,"0"-3"-46"16,0 1-95-16,14 1-7 15,4 2-95-15,4 5 8 16,1 0-38-16,-2 0-8 16,2 0 1-16,-5 7-23 15,-5 5-2-15,-1 0 15 16,-8 3 6-16,-4 2-11 16,0 1 40-16,0 5-12 0,-10 0 57 15,-2 0 0 1,1-2-37-16,3-1 5 0,6-2-39 15,2-4 33-15,0-1-56 16,0-4 66-16,0 0-46 16,12-2 24-16,7-2-44 15,6-3 23-15,11-2-24 16,4 0-101-16,15 0-17 16,-7-11-273-16,-11-1-653 0</inkml:trace>
  <inkml:trace contextRef="#ctx0" brushRef="#br1" timeOffset="159910.57">29025 4750 734 0,'0'0'414'15,"0"0"-66"-15,0 0-71 16,0 0-50-16,0 0-108 0,0 0-22 16,0 0-26-16,-62-68-58 15,62 50-8-15,0 0 15 16,0 2-40-16,14-1 33 15,-1 5-26-15,5 3 19 16,-1 1-8-16,1 4 2 16,2 4-1-16,0 0-8 15,1 0 6-15,0 7-5 16,0 10 7-16,3 4-23 16,-1 2 39-16,-2 0-15 15,-2 2 1-15,-9 1 45 16,-4 1 9-16,-6-1-5 0,-6 4 50 15,-13-2-50 1,-8-5 37-16,0-2-86 0,-2-3 22 16,-4-6-23-16,4-5-24 15,9-7-660-15</inkml:trace>
  <inkml:trace contextRef="#ctx0" brushRef="#br1" timeOffset="160977.16">27081 5627 497 0,'0'0'352'0,"0"0"-34"0,0 0-99 16,0 0-16-16,0 0-85 15,0 0 6-15,0 0-3 16,-8-3-29-16,8 3-1 16,0 0-63-16,0 0-9 15,0 0 3-15,0 5-44 16,0 11 25-16,0 7-9 16,0 8 12-16,0 5 41 0,0-1-13 15,0 0-23-15,0-5 21 16,0-4-23-16,0-4-7 15,0-8 18-15,0-2-33 16,2-5 26-16,0-3-5 16,-2-3-7-16,2-1 8 15,-2 0 0-15,5 0 3 16,-1 0-24-16,0 0-84 16,6-1-95-16,-6-14-315 15,-2 3-1015-15</inkml:trace>
  <inkml:trace contextRef="#ctx0" brushRef="#br1" timeOffset="161442.31">27061 5650 114 0,'0'0'711'0,"0"0"-511"15,0 0-100-15,0 0 23 16,0 0-47-16,0 0-50 16,0 0 27-16,116-77-5 15,-96 77 19-15,-1 0-67 16,-4 0 42-16,-1 11-42 0,-6 4 27 16,-3 3-12-16,-5 1 23 15,0 2 7-15,0 0-16 16,-13 1 25-16,-5 0-45 15,-3-1 57-15,2-3-53 16,0-2 38-16,7-4-38 16,4-5 40-16,4-2-18 15,2-3 6-15,2-2 27 16,0 2-46-16,0-2 10 16,0 2-13-16,0 2-19 15,4 4 15-15,12 1 3 16,1 0 4-16,8 3 21 15,0 0-6-15,-1 1-36 16,1-4 2-16,-3 3 19 16,-2-4-34-16,0-2 39 0,-4-2-43 15,2-1 32-15,-1-3-32 16,8 0 1-16,-5-13-260 16,-5-4-451-16</inkml:trace>
  <inkml:trace contextRef="#ctx0" brushRef="#br1" timeOffset="161811.29">27494 5649 1008 0,'0'0'217'0,"0"0"-116"0,0 0-28 0,0 0 29 16,0 0-49-16,0 0 46 16,0 0-36-16,0 116 33 15,0-94-3-15,0-2-36 16,0-2 33-16,0-1-66 16,5-5 58-16,3 1-68 15,6-3 57-15,3 2-30 16,6-1 30-16,2-4-40 15,1-1-7-15,-2-2 0 16,3-1-17-16,0-3-14 16,-2 0 29-16,-3 0-28 15,-2-4 6-15,-2-5-45 16,-5-5-138-16,-4 2-76 0,-4 0-338 0</inkml:trace>
  <inkml:trace contextRef="#ctx0" brushRef="#br1" timeOffset="162034.62">27509 5787 1011 0,'0'0'407'15,"0"0"-132"-15,0 0-101 16,0 0-70-16,0 0-57 0,0 0-37 15,0 0-20-15,127-29 23 16,-100 29-35-16,-4 0-41 16,-1 0-89-16,-7 0-157 15,-3-3-292-15</inkml:trace>
  <inkml:trace contextRef="#ctx0" brushRef="#br1" timeOffset="162219.29">27501 5649 882 0,'0'0'413'15,"0"0"-113"-15,0 0-91 0,0 0-70 16,0 0-110-16,0 0-4 16,0 0-25-16,153-15-62 15,-97 5-196-15,-7 1-617 0</inkml:trace>
  <inkml:trace contextRef="#ctx0" brushRef="#br1" timeOffset="163010.15">28029 5617 472 0,'0'0'240'0,"0"0"65"0,0 0-36 0,0 0-85 0,0 0-1 16,0 0-66-16,0 0 29 15,-22-11-93-15,22 11 13 16,0 0-38-16,0 0 22 16,0 0-21-16,0 0-27 15,0 0 1-15,0 0 14 16,0 0-34-16,0 0 28 16,0 0-27-16,0 0 32 15,0 0-11-15,0 0-5 16,0 0 10-16,0 0-1 15,0 0 6-15,0 0-30 0,0 0 34 16,0 0-19-16,0 0 19 16,0 0-29-16,0 0 22 15,0 0 3-15,0 0 4 16,0 0-3-16,0 0 30 16,0 0-37-16,0 0 7 15,0 0 11-15,0 0-43 16,0 0 29-16,0 0-25 15,0 0 24-15,0 0-12 16,0 0 3-16,0 0 10 16,0 0-26-16,0 0 29 15,0 0-44-15,0 0 38 16,0 0-20-16,0 0-14 0,0 0-10 16,0 0-31-1,0 0 0-15,0 0 11 0,0 0-27 16,0 0 34-16,0-2-58 15,0 2 48-15,0-5-103 16,0 1-110-16,0 0-834 0</inkml:trace>
  <inkml:trace contextRef="#ctx0" brushRef="#br1" timeOffset="164291.01">28149 5653 555 0,'0'0'211'0,"0"0"16"0,0 0-55 0,0 0-94 15,0 0-1-15,0 0-69 16,0 0 20-16,-71-22 4 16,48 27-15-16,4 9 18 15,1 4-23-15,5 1 27 16,1 3-32-16,8 2 0 16,4 1 2-16,0 4 6 15,0-3 9-15,22 0-9 0,5-2 13 16,9-6-20-16,1-4 3 15,-1-2 3-15,-1-7-12 16,-6-4 12-16,-4-1-28 16,-9 0 7-16,-3-6 6 15,-9-12-8-15,-1-2-9 16,-3-2 12-16,0-2 12 16,-9 2 7-16,-6 2-13 15,-6 6 75-15,1 5-25 16,1 9 7-16,-2 0-32 15,1 0-12-15,7 19-6 16,3 0 8-16,6 2-30 16,4-1 4-16,10 0-33 0,11-3-163 15,2-8-390-15</inkml:trace>
  <inkml:trace contextRef="#ctx0" brushRef="#br1" timeOffset="164656.35">28439 5905 1030 0,'0'0'294'0,"0"0"-14"0,0 0-111 16,0 0-42-16,-27-118-109 16,27 94 1-16,0 4-9 15,0 6 5-15,0 2-3 16,0 6-4-16,0 4 17 0,0 2-16 15,11 0-18-15,7 8 6 16,3 10-14-16,5 5 17 16,1 3-1-16,-3 6-49 15,1-6 29-15,-7-1 20 16,-5-3 1-16,-6-6-12 16,-7-1 24-16,0-8 19 15,-13 0 4-15,-12-7 100 16,-2 0-50-16,-2 0 4 15,4-5-54-15,8-7-21 16,5-5-14-16,12-6-108 16,0 0-183-16,14 4-379 0</inkml:trace>
  <inkml:trace contextRef="#ctx0" brushRef="#br1" timeOffset="164858.39">28705 5657 1001 0,'0'0'602'16,"0"0"-358"-16,0 0-11 16,0 0-93-16,0 0-85 15,0 0-48-15,0 0 43 16,-2 92-39-16,4-66 59 16,9 0-69-16,4-4 10 15,3-3 1-15,4-7-24 16,16-7 10-16,-7-5-221 0,3 0-296 15</inkml:trace>
  <inkml:trace contextRef="#ctx0" brushRef="#br1" timeOffset="165221.63">28985 5839 5 0,'0'0'1127'0,"0"0"-882"16,0 0 44-16,0 0-92 15,0 0-84-15,0 0-55 16,0 0-36-16,-26-69 0 16,26 44-11-16,0-1-22 0,0-2 23 15,0 1-31 1,0 5 37-16,0 7-20 16,8 5 2-16,4 6-1 15,-1 4 0-15,7 2-37 0,-1 17 21 16,4 8-54-16,1 3 64 15,-5 0-58-15,-1-4 49 16,-7 0-7-16,-2-3 23 16,-7-3 0-16,0-5 0 15,-7-1 8-15,-13-2 3 16,-2-4-16-16,0-6 32 16,3-2-54-16,9-6 11 15,5-13-175-15,5 0-571 0</inkml:trace>
  <inkml:trace contextRef="#ctx0" brushRef="#br1" timeOffset="165637.79">29282 5700 611 0,'0'0'351'15,"0"0"-198"-15,0 0 9 16,0 0-97-16,0 0-11 15,15 116-37-15,-15-95 15 16,0-7-7-16,0-6-25 16,-4-8 14-16,2 0 56 15,0-5 45-15,-1-16-108 16,3-5 56-16,0-4-51 0,0 0 45 16,0 2-9-1,0 1 21-15,0 10-6 0,0 5-49 16,5 12 15-16,5 0-8 15,7 5-36-15,0 19 27 16,5 3-24-16,1-1 21 16,4-1-9-16,0-8 12 15,0-3-5-15,-4-10-14 16,-2-4 22-16,-6 0 11 16,-3-16 8-16,-4-12 44 15,-8-7-41-15,0-6 33 16,0-3-50-16,-15 2-8 15,-21-5-12-15,2 13-84 16,1 6-505-16</inkml:trace>
  <inkml:trace contextRef="#ctx0" brushRef="#br1" timeOffset="167120.04">26905 5238 582 0,'0'0'369'0,"0"0"-123"0,0 0-121 0,0 0 34 0,0 0-92 16,0 0 3-16,0 0-38 16,91 5 16-16,-62-5-11 15,3 0-8-15,1 0 13 16,4 0-41-16,-2-1 16 16,3-1-4-16,-3 0 9 15,3 2-9-15,0-3-26 16,0 1 26-16,0 0-11 15,-3 0 4-15,2 1 7 16,-2 1-26-16,-4 0 30 16,1 0-39-16,-3 0 25 0,0 0-17 15,2 0 24-15,-2 0-11 16,4 1 2-16,-2-1 0 16,3 0-1-16,-1 0-7 15,0 0 1-15,-1 0-38 16,1 0 38-16,-2 0-17 15,2-1 14-15,1 1 15 16,0 0-6-16,-1 0 11 16,1 0-9-16,1 0-4 15,1 0 11-15,-1 0-26 16,-4 0 25-16,-2 0-24 0,-2 0 29 16,-2 0-14-1,-2 0 2-15,-2 0 9 0,4 0 0 16,-3 0 0-1,3 0-14-15,2 0 20 0,2 0-16 16,4 0 10-16,1 0-20 16,-1 0 20-16,2 0-4 15,-1-3 1-15,1 2-5 16,-1-2-4-16,-2 3 18 16,-1-1-32-16,-3-2 38 15,-1 2-25-15,0-2 9 16,-3 3 7-16,1-2-13 15,-2 2 20-15,0-2 10 16,2 2-29-16,2 0-2 16,0-1 15-16,0 1-17 15,0-2 20-15,-3 2-31 0,0-3 28 16,1 3-7-16,2-2-1 16,0 2-5-16,-1-2 9 15,3 2 3-15,0-1-26 16,0 1 32-16,0 0-34 15,-3 0 24-15,-1 0-18 16,2 0 17-16,-2 0-8 16,2 0 10-16,2 0-8 15,0 0-4-15,0 0 10 16,0 0-29-16,0 0 38 16,-3 0-34-16,-2 0 30 15,1 0-13-15,0 0 1 16,-3 0 0-16,0 0 4 15,0 0 4-15,1 0-18 0,-1 0 18 16,-2 0-24-16,0 0 23 16,-5 0-16-16,-1 0 9 15,-5 0-1-15,-3 0 7 16,-4 0 0-16,-2 0-14 16,0 0 16-16,0 0-25 15,0 0 20-15,0 0-17 16,-2 0-1-16,-11 0-14 15,0 0-166-15</inkml:trace>
  <inkml:trace contextRef="#ctx0" brushRef="#br1" timeOffset="168935.34">30545 4217 466 0,'0'0'216'0,"0"0"4"0,0 0-80 0,0 0-58 15,0 0-20-15,0 0-1 16,0 0-20-16,-4-22 23 16,4 22-56-16,0 0 39 0,0 0 72 15,0 0 0-15,0 0-88 16,0 0 45-16,0 0-5 16,0 0-39-16,0 0 9 15,0 0-40-15,0 0-1 16,0 2 6-16,0 1-22 15,0 6 2-15,0 5 13 16,0 4 2-16,0 5 1 16,0 4 4-16,0 5 1 15,0 2-14-15,0 2 18 16,2 3-27-16,7-4 31 16,0 0-30-16,4-3 30 15,1-2-12-15,1-7-2 16,2 0-1-16,-7-5 0 0,1-4 6 15,-3-2-12-15,-4-2 6 16,-4-3-20-16,0 0 27 16,0-3-14-16,0 0 14 15,0-2-7-15,-4-2 24 16,-8 0-23-16,1 0 15 16,2 0-10-16,0 0 7 15,2 0 5-15,3 0 17 16,2 0-7-16,2 0 22 15,0 3-34-15,0-2-7 16,0 1-5-16,0 2 3 16,2 1-14-16,11 0 4 15,3-3-9-15,11-2-99 0,-2 0-132 16,-8-4-290-16</inkml:trace>
  <inkml:trace contextRef="#ctx0" brushRef="#br1" timeOffset="169834.29">30767 4347 136 0,'0'0'392'0,"0"0"-161"0,0 0-4 0,0 0-91 15,0 0-25-15,0 0-66 16,0 0 13-16,-14 16-23 15,12-8 32-15,0 2-19 16,-1 2 17-16,3 2-5 16,0 2-33-16,0 0-5 15,0 3-13-15,0-2 33 16,0 1-32-16,0 3 20 0,0-3-29 16,5 2 41-16,1-2-14 15,4-2-6-15,1 2 16 16,4-2-36-16,1 0 20 15,2 0-8-15,-1 0-14 16,4 0 12-16,-2-2-2 16,1 0-10-16,1-2 9 15,0-2-1-15,0-1 0 16,-1 0-16-16,0-5 20 16,0-2-12-16,-2 1 16 15,2-3-32-15,-4 0 32 16,1 0-8-16,1 0 2 15,-2-9-9-15,-1 0 6 0,-1 0-1 16,-1-1-12-16,0-2 15 16,-1 3-22-16,-3-6 20 15,-3 3-14-15,-2 0 4 16,0-2 3-16,-4-2 0 16,0 0-8-16,0-2 7 15,0 0 2-15,0-4-18 16,0-2 28-16,-6 2-22 15,0 0 19-15,-3 0-10 16,1 1 3-16,-4 4-1 16,1 1 9-16,-3 0-8 15,1 2-2-15,-3 2 11 0,-1-1-25 16,-1 1 27-16,0 0-24 16,0 3 18-16,-2 0-6 15,0 3 15-15,-2 0-14 16,-1 4-2-16,2 0 7 15,-4 2-20-15,2 0 20 16,-1 0-17-16,4 0 15 16,0 0-16-16,2 8 12 15,2 2-31-15,3 0-20 16,2 10-54-16,2-4-114 16,2 0-568-16</inkml:trace>
  <inkml:trace contextRef="#ctx0" brushRef="#br1" timeOffset="170501.04">30414 5271 770 0,'0'0'399'0,"0"0"-150"0,0 0-30 0,0 0-77 0,0 0-59 16,0 0-51-16,0 0 52 15,-14 11-50-15,14-11 21 16,0 0-27-16,0 0 40 16,0 0-16-16,10 0-8 15,7 0 2-15,6 0-46 16,-1 0 0-16,1 0 17 16,-6 0-36-16,-1 0 13 15,-5 0-28-15,-2 0-79 0,-2 0-43 16,-5-8-88-16,-2-2-263 15,0 0-525-15</inkml:trace>
  <inkml:trace contextRef="#ctx0" brushRef="#br1" timeOffset="170667.99">30360 5104 1113 0,'0'0'385'0,"0"0"-146"0,0 0-50 16,0 0-87-16,0 0-93 16,0 0-9-16,0 0-97 0,123 0-137 15,-87 3-766-15</inkml:trace>
  <inkml:trace contextRef="#ctx0" brushRef="#br1" timeOffset="171061.85">30817 5157 952 0,'0'0'303'0,"0"0"-126"15,0 0-50-15,0 0-31 16,0 0-58-16,0 0-22 16,127 0-9-16,-84 0 2 15,6 0-18-15,4 0 21 16,5 0-27-16,0 0 30 15,-4 0 102-15,-5 0-69 16,-6 2-25-16,-12 2-11 16,-4 0-5-16,-10 2-14 0,-5-2-8 15,-6 3 15-15,-6-2-129 16,0 2-98-16,-2-5-750 0</inkml:trace>
  <inkml:trace contextRef="#ctx0" brushRef="#br1" timeOffset="171699.26">31083 5409 783 0,'0'0'366'0,"0"0"-130"0,0 0 14 0,0 0-81 0,0 0-25 15,0 0-78-15,0 0-2 0,-9-7-63 16,9 7 25-1,0 12-26-15,0 6 7 0,0 3 29 16,0 5-11-16,7 3 9 16,-1 0-27-16,-1-2 15 15,1-3-14-15,1-2-16 16,0-5 8-16,4-5-22 16,-2-2-142-16,-2-9-229 0</inkml:trace>
  <inkml:trace contextRef="#ctx0" brushRef="#br1" timeOffset="171964.67">30958 5782 1008 0,'0'0'272'0,"0"0"-75"0,0 0 17 16,0 0-76-16,0 0-30 16,0 0-74-16,0 0 20 15,102 17-43-15,-70-17 2 16,1 0-13-16,-4 2-28 16,0 2-99-16,-7-2-188 15,-5 0-449-15</inkml:trace>
  <inkml:trace contextRef="#ctx0" brushRef="#br1" timeOffset="173079.99">31047 6104 681 0,'0'0'258'16,"0"0"-105"-16,0 0-46 0,0 0-43 0,0 0-23 0,0 0-12 15,0 0 42-15,-4-65-42 16,11 58 33-16,-3 0-17 16,2 2 35-16,-1 1-26 15,2-1-23-15,0 1-8 16,1 3-23-16,-1-3 0 16,4 1 6-16,-2 1-20 0,0 2 26 15,0 0-21-15,-2 0 17 16,-1 0-8-16,-1 0 0 15,-1 0-4-15,0 0 3 16,2 9 2-16,-2 1-17 16,2-1 27-16,-1 2-22 15,-1-1 22-15,0-1-11 16,2 2 0-16,-4 1 1 16,-2-3 0-16,0 1 7 15,0 1-16-15,0 1 16 16,0 0-24-16,0 1 27 15,0-2-22-15,-10 4 19 16,1-4-8-16,-3 1 8 16,-2 2-7-16,-2-2-2 0,0 2 2 15,-1 1-13-15,-1-3 17 16,2 5-11-16,1-3 2 16,1-2-4-16,3 0 9 15,2-2-1-15,3-2 16 16,-2-1-16-16,6-3 3 15,0 0 8-15,0-3 10 16,2 2-15-16,0-2 6 16,0 1-11-16,0 0 52 15,0 0 0-15,2 1-2 16,10 1 0-16,-1-1-29 16,2-1 29-16,3 3-51 15,2-3 46-15,-1 1-40 0,4-1 29 16,3 3-22-16,0-3 13 15,3-2 7-15,2 0-6 16,-2 0 86-16,-2 0-91 16,-3 0 41-16,-5 0-62 15,-5-7 5-15,-3 4 12 16,-5-1-36-16,-4-1-4 16,-2 1-256-16,-11 1-507 0</inkml:trace>
  <inkml:trace contextRef="#ctx0" brushRef="#br1" timeOffset="174598.37">31841 5322 348 0,'0'0'259'0,"0"0"0"0,0 0-52 0,0 0-38 15,0 0-54-15,0 0-2 16,0 0-10-16,-2 6 14 16,0-5 19-16,-1 2-2 15,3-3 20-15,-2 2-46 16,2-2 25-16,0 0-62 15,0 0-4-15,0 0-55 0,0 0 25 16,7 0-18 0,13 0-18-16,8 0-1 0,6 0-10 15,2 0-29-15,-1 0-81 16,-1 0 22-16,-7 0-23 16,-5 0 0-16,-7 0-33 15,1-2-30-15,-5 2-66 16,-4-3-432-16</inkml:trace>
  <inkml:trace contextRef="#ctx0" brushRef="#br1" timeOffset="174956.76">31758 5092 950 0,'0'0'661'0,"0"0"-378"0,0 0-9 16,0 0-59-16,0 0-111 15,0 0-95-15,0 0-9 16,105-35 0-16,-58 31-41 16,17 2-141-16,-12 0-91 15,-12 2-260-15</inkml:trace>
  <inkml:trace contextRef="#ctx0" brushRef="#br1" timeOffset="181623.23">32499 4470 100 0,'0'0'366'0,"0"0"-115"0,0 0-96 0,0 0-9 16,0 0-73-16,0 0-6 16,-10 0-25-16,8 0 43 15,2 0-14-15,-2 0 12 16,2 1 9-16,0 2-20 15,0-2-2-15,0-1-46 16,0 0-4-16,0 0-8 16,0 0-18-16,0-1 15 15,-2-6-1-15,0 1-8 16,-3 3 6-16,3-4 0 0,-2-1-5 16,-2 0-2-16,4-4 7 15,-2 1-16-15,2-3 18 16,0-1-16-16,2-1 16 15,0 4-5-15,0-1 9 16,0 4-9-16,0 4 12 16,0-2-14-16,0 3-2 15,0 3 8-15,0-2-15 16,0 1 13-16,2 2-7 16,2 0 2-16,0 0 0 15,4 0-1-15,-2 0-9 16,1 2 10-16,1 4-3 15,2 3-4-15,-1 0 14 0,-1 1-14 16,6 0 13-16,-5 0-6 16,0 4 0-16,0 0 0 15,-5 3 0-15,1-2 2 16,-3 4-9-16,0 1 15 16,-2-1-19-16,0 2 22 15,0 1-9-15,0-2-1 16,0 2 4-16,0 1 2 15,0 2-7-15,-2-1 0 16,-5-2 1-16,3 2-1 16,-1-4 1-16,1-2-2 15,-1-2 2-15,1-2 2 0,2-2 4 16,0 0-6 0,-1-1 0-16,3-6 0 0,-2 1-2 15,2-3 1-15,-2-3-7 16,2 2 14-16,0-2 3 15,0 0-10-15,0 0 9 16,0 0 10-16,9 0-18 16,2 0 8-16,2 2-3 15,0-1 0-15,3 3 8 16,0 1-26-16,0-3 27 16,-1 1-9-16,1-1-6 15,-3 0 8-15,-1-2 6 16,0 0-14-16,1 0 0 15,-1-5-152-15,-5-8-180 0</inkml:trace>
  <inkml:trace contextRef="#ctx0" brushRef="#br1" timeOffset="182172.1">32792 4489 622 0,'0'0'250'0,"0"0"-162"0,0 0-5 0,0 0 32 16,0 0-45-16,0 0 18 0,0 0-9 15,-19 63-5-15,19-40-35 16,0 6 16-16,0-1-7 16,0 4-17-16,13-2 8 15,5-2-21-15,4-4 33 16,0-4-35-16,7-4 11 16,-2-3-26-16,2-8 30 15,0 0-21-15,-4-5 9 16,-4 0-6-16,2-5-13 15,-3-8 0-15,-2-4 4 16,-4-1-13-16,-6-2-13 16,-1-4 22-16,-5 0-9 0,-2-1 9 15,0-2 5-15,0-1-4 16,-13 2 10-16,-5-2 4 16,-4-1 32-16,2 1-27 15,-7 1 15-15,-2 2-20 16,2 1 25-16,0 7-20 15,0 5-10-15,8 3-10 16,1 7 0-16,0 2-1 16,4 0-98-16,1 23-22 15,5 2-103-15,5-1-137 0</inkml:trace>
  <inkml:trace contextRef="#ctx0" brushRef="#br1" timeOffset="182689.54">32730 5166 811 0,'0'0'372'0,"0"0"-155"0,0 0 17 0,0 0-55 15,0 0-45-15,0 0-58 16,0 0 38-16,-38 7-50 16,38-5 2-16,0-2-15 0,0 0-16 15,0 0-2 1,0 0-32-16,0 0 29 0,13 0-20 15,16 2-14-15,10-2 17 16,9 0-5-16,6 0-8 16,2 0-1-16,-2 0 0 15,-8 0-59-15,-6 0-15 16,1 0-79-16,-12 0-28 16,-10 2-295-16</inkml:trace>
  <inkml:trace contextRef="#ctx0" brushRef="#br1" timeOffset="183437.71">32935 5588 232 0,'0'0'143'0,"0"0"-94"0,0 0-48 0,0 0 32 16,0 0-24-16,0 0-7 0,0 0 34 15,56-102 121 1,-56 92 22-16,2 1 35 16,-2 0-67-16,0 1-42 0,0 4-8 15,0 0-39-15,0 3 12 16,0 1-21-16,0 0 5 15,0 0-53-15,0 0 4 16,0 0-5-16,0 9 0 16,0 5-6-16,0 6 12 15,0 2 7-15,0 6-11 16,5 2 9-16,-5 2-5 16,4 4 63-16,2-2-8 15,2-1-10-15,3-3-5 0,-5-4-21 16,4-6 2-1,-4-2-26-15,1-4 36 0,-3-4-31 16,-2 1 17-16,-2-2-23 16,0-1 15-16,0-2 3 15,0 0-18-15,-11-2-33 16,-5-2-155-16,8-2-317 0</inkml:trace>
  <inkml:trace contextRef="#ctx0" brushRef="#br1" timeOffset="195627.75">14727 10718 155 0,'0'0'373'0,"0"0"-207"0,0 0-68 0,0 0-72 15,0 0 9-15,0 0-29 16,0 0-12-16,0 0-7 16,0 0-30-16,0 0-8 15,0 0-66-15,0 0 19 16,0 0 39-16,0 0 59 0,0 0 49 16,0 0 107-16,0 0-19 15,-2 0 20-15,0 0-24 16,2 0-59-16,0 0 0 15,0 3-55-15,0-3 26 16,0 1-39-16,0 1 16 16,0 0-21-16,0 0 30 15,0 0-8-15,0-2 0 16,0 0 24-16,0 0-46 16,0 0-2-16,0 0 18 15,0-4-37-15,0-4 28 16,0 2-16-16,0-5 8 15,2 4 0-15,3-3 3 0,-1 0 8 16,3 0-22-16,0 0 32 16,1-1-42-16,1 1 31 15,3 3-26-15,-1-1 25 16,-3 1-10-16,4 4 1 16,-1-4 0-16,1 5-1 15,0 0 7-15,1 1-18 16,1 1 20-16,4 0-33 15,0 0 34-15,2 0-20 16,5 12 19-16,-4-1-8 16,0 6 1-16,-4-1 8 15,-5 0-16-15,-3 0 27 16,-3 1-40-16,-4 3 33 0,-2-3-24 16,0 5 20-1,-2 0-9-15,-13 3 0 0,-3 2 7 16,-2 2-3-16,0 0 14 15,-1 1-36-15,2-2 36 16,1-3-36-16,0-3 34 16,2-2-32-16,0-5 32 15,3-3-11-15,3-1 8 16,0-2-12-16,4-6 34 16,3 1-16-16,1-2 42 15,2-2-60-15,0 0 54 16,0 0-55-16,0 0 31 0,0 0-16 15,2 0 12-15,15 0 11 16,2 0-29-16,3-4 12 16,5-1-8-16,0 2 13 15,0-1-8-15,-3-1-12 16,-4 4 2-16,-2 1 10 16,-5 0-12-16,-4 0-6 15,-2 0 0-15,-2 0 16 16,1 0-32-16,-1 0-71 15,1 0-22-15,2-4-181 16,-4-4-768-16</inkml:trace>
  <inkml:trace contextRef="#ctx0" brushRef="#br1" timeOffset="197191.49">15198 10754 352 0,'0'0'290'0,"0"0"-134"0,0 0 23 15,0 0-71-15,0 0 17 16,0 0-70-16,0 0 33 16,-2-7-26-16,0 7 21 15,2 0-9-15,-3 0-49 16,3 0 17-16,0 0-42 16,0 0 14-16,-2 0 10 0,2 0-39 15,-5 0 22 1,1 0-8-16,0 11 1 0,-3 3 0 15,-2 2 14-15,4 3-5 16,1 4-5-16,0-2 12 16,4 6 24-16,0 4-39 15,0-1 26-15,0-1-26 16,8 4 23-16,8-5 1 16,-1-2-25-16,6-5 4 15,1-1 16-15,0-6-40 16,3-5 46-16,-3-6-40 15,3-3 28-15,-6 0-11 16,4 0-2-16,-5-17 7 16,-3-3 4-16,-1-6 6 15,-3-3-36-15,-5-2 37 0,-1-6-47 16,-5 3 42-16,0-2-28 16,0 2 28-16,-5 4-14 15,-8 4 10-15,-3 2-9 16,1 4 29-16,-3 2-29 15,1 4 40-15,-1 0-28 16,-1 2 10-16,2 1-15 16,1 6-4-16,3 1-3 15,4 4-1-15,0 0 0 16,9 0-99-16,0 9-89 16,0-2-153-16</inkml:trace>
  <inkml:trace contextRef="#ctx0" brushRef="#br1" timeOffset="197513.68">15672 10684 537 0,'0'0'674'0,"0"0"-464"0,0 0 8 0,0 0-62 16,0 0-99-16,0 0-44 15,0 0 8-15,-2 40-42 16,14-8 42-16,-1 5-16 0,0 9 1 16,0 1-7-16,0-1 8 15,-2-3 3-15,0-5-2 16,0-8 8-16,-3-9-32 15,-1-7-30-15,-1-9-50 16,-1-5-188-16,-1 0-347 0</inkml:trace>
  <inkml:trace contextRef="#ctx0" brushRef="#br1" timeOffset="197698.67">15737 10943 1111 0,'0'0'273'15,"0"0"-60"-15,0 0-59 0,0 0-97 16,0 0-34 0,0 0-4-16,0 0-38 0,118-113 27 15,-95 90-18-15,-3 4-56 16,-5 1-17-16,-8-5-73 16,-2 8-56-16,-5 4-202 0</inkml:trace>
  <inkml:trace contextRef="#ctx0" brushRef="#br1" timeOffset="197923.89">15771 10871 153 0,'0'0'520'0,"0"0"-257"0,0 0-26 16,0 0-103-1,0 0 5-15,0 0-17 0,0 0-35 16,59 105 5-16,-30-88-68 15,6-2-7-15,-2 0 2 16,0-3-19-16,1-4 18 16,-5-3-36-16,4 2 15 15,-8-3-68-15,-8 1-203 0</inkml:trace>
  <inkml:trace contextRef="#ctx0" brushRef="#br1" timeOffset="200971.53">17568 10728 570 0,'0'0'208'0,"0"0"-9"0,0 0-14 0,0 0-70 15,0 0 1-15,0 0-10 16,0 0-35-16,-14-14 38 15,12 14-36-15,0 0 32 16,2 0-87-16,0 0 20 16,0 0-31-16,0 0-5 15,0 14-1-15,0 5-1 16,0 6 17-16,0 8-5 16,0 8 10-16,0 5-13 15,0 1 20-15,0 0-20 16,0-4-18-16,0-5 25 15,0-6-6-15,0-9 17 16,0-10-21-16,0-3 7 0,0-7-1 16,0-3 51-16,0 0-28 15,0 0 47-15,0 0-60 16,0 0 28-16,0 0-37 16,0 0-11-16,0 0-2 15,0 0-90-15,2-1-163 16,2-7-366-16</inkml:trace>
  <inkml:trace contextRef="#ctx0" brushRef="#br1" timeOffset="201236.85">17552 11027 342 0,'0'0'830'0,"0"0"-572"0,0 0-80 15,0 0-21-15,0 0-123 16,0 0 32-16,0 0-66 16,82-77 45-16,-55 57-29 15,0 0 19-15,0-2-9 16,-5-2-25-16,-2 2-2 16,-2 4 20-16,-5-1-41 15,0 7-21-15,-3 3-42 16,-4 3-147-16,-4 4-418 0</inkml:trace>
  <inkml:trace contextRef="#ctx0" brushRef="#br1" timeOffset="201605.08">17703 10939 707 0,'0'0'350'16,"0"0"-171"-16,0 0 37 16,0 0-88-16,0 0-29 15,0 0-62-15,0 0 11 16,38-17-22-16,-20 20-14 15,3 12 4-15,0 7 0 0,0 5-4 16,-1 5 4-16,-1-1 15 16,2 4-30-16,-1-7 34 15,-3-1-24-15,2-8 41 16,-4-3 12-16,1-6-63 16,-5-3 11-16,-2-4 12 15,2-3-48-15,7-4-1 16,-5-14-156-16,0-6-815 0</inkml:trace>
  <inkml:trace contextRef="#ctx0" brushRef="#br1" timeOffset="204087.97">16835 10738 348 0,'0'0'202'0,"0"0"-63"0,0 0 47 0,0 0-54 16,0 0-51-16,0 0 10 0,0 0-42 15,0-17 16-15,0 17-52 16,0 0 42-16,0 0-40 16,0 0 18-16,0 0-8 15,0 0 20-15,0 0 27 16,0 0-32-16,0 0-4 16,0 0-34-16,0-3 50 15,0-1-43-15,0 0 7 16,0 2-7-16,0 2 7 15,0 0-4-15,0 0-11 16,0 0-2-16,0 0-2 16,0 0-6-16,4 10 8 15,0 2-20-15,0 2 34 0,1 0-26 16,1 2 23-16,0 3-10 16,-2-2 6-16,-2 3 6 15,2-2-24-15,1 2 31 16,-3 0-38-16,0-2 43 15,0 2-36-15,0 0 24 16,0-2 2-16,-2 1 2 16,0-1-5-16,0 2 38 15,0-2-36-15,0 2 33 16,0-4-40-16,0-2 29 16,0-2-19-16,0-3-20 15,0 0 17-15,0-1-3 0,0-4 9 16,0 0-17-1,0 0-4-15,0-1 24 0,0-3-44 16,0 1 40-16,0-1-36 16,0 0 36-16,0 0-20 15,0 0 2-15,0 0-13 16,0 0 3-16,-2 0-83 16,-2-4-25-16,0-8-179 15,-3-2-549-15</inkml:trace>
  <inkml:trace contextRef="#ctx0" brushRef="#br1" timeOffset="205085.61">16709 10936 322 0,'0'0'365'0,"0"0"-125"0,0 0-42 0,0 0-49 0,0 0-90 16,0 0-8-16,0 0-50 15,-7 0-2-15,7 0 11 16,0 4-19-16,0-1 18 15,2 0 0-15,15 1 34 16,7-1 47-16,7-3-23 16,3 0-67-16,3 0 0 15,-1 0 22-15,-1 0-43 16,-3 0 34-16,-1 2-26 16,-2-2 22-16,-4 0-9 0,-1 0 2 15,-6 0 5-15,0 0-10 16,-6 0 20-16,-4 0-34 15,-1 0 36-15,-3-2-32 16,-4-1 26-16,0 3-23 16,0 0 17-16,0 0-7 15,0 0 0-15,0 0-18 16,2 0-53-16,0 0-112 16,3 0-572-16</inkml:trace>
  <inkml:trace contextRef="#ctx0" brushRef="#br1" timeOffset="-214561.16">18778 10964 598 0,'0'0'271'0,"0"0"322"0,0 0-362 16,0 0-53-16,0 0-11 15,0 0-93-15,26 21-57 16,3-21 0-16,8 0-6 16,-2 0-22-16,3-2 20 15,-3 0-29-15,1 0-47 16,2-9-115-16,-12 1-132 0,-3 2-230 0</inkml:trace>
  <inkml:trace contextRef="#ctx0" brushRef="#br1" timeOffset="-214248.66">18807 11226 1008 0,'0'0'405'0,"0"0"-133"15,0 0-51-15,0 0-66 16,0 0-53-16,0 0-81 16,0 0-7-16,89 3 0 15,-53-3-26-15,2 0 18 16,4 0-12-16,20-12-71 15,-8-5-203-15,-5-3-557 0</inkml:trace>
  <inkml:trace contextRef="#ctx0" brushRef="#br1" timeOffset="-213323.21">19645 10871 415 0,'0'0'507'0,"0"0"-164"0,0 0-34 0,0 0-141 15,0 0-32-15,0 0-86 16,0 0 17-16,-15-8-48 16,13-4 4-16,-4-3-14 15,4 1-6-15,0-1 12 16,0 1-8-16,2 3-11 16,0-1 18-16,0 0-12 15,0 1 7-15,0 4-18 16,2 2 15-16,8 2-6 15,0 3 0-15,3 0 0 0,1 0-8 16,4 3 10-16,0 9-11 16,-2 1-26-1,-1 5 29-15,-2 4-17 0,-1 2 22 16,-6 0-13-16,-2 2 14 16,-4-1-2-16,0 1 8 15,0-1-13-15,-10 4 14 16,-9 3-19-16,2 0 21 15,-1 0-16-15,3-2 14 16,3-4-5-16,3-6-1 16,5-6 0-16,2-6 31 15,2-1-20-15,0-5 24 16,0 3-21-16,0-1 50 16,9-1-24-16,4 3 17 15,0-1-37-15,3-1 11 0,2 1-4 16,-3-2-10-16,3-3 24 15,-5 2-29-15,-1-2 9 16,-4 0-7-16,-3 0-3 16,2 0-12-16,0-14-71 15,-3-9-207-15,0 2-817 0</inkml:trace>
  <inkml:trace contextRef="#ctx0" brushRef="#br1" timeOffset="-212937.26">19937 10747 485 0,'0'0'734'0,"0"0"-415"0,0 0-77 15,0 0-11-15,0 0-105 0,0 0-55 16,0 0-34-1,56 0-24-15,-34-7-1 0,0 2-1 16,-1 2-20-16,-6 1 23 16,-6 2-27-16,-2 0 13 15,-3 0-26-15,-4-4-151 16,0 2-110-16,0-1-197 0</inkml:trace>
  <inkml:trace contextRef="#ctx0" brushRef="#br1" timeOffset="-212456.69">19937 10747 464 0,'-45'35'488'0,"41"-24"-293"16,0 10-53-16,1 4-17 16,3 4-48-16,0 3-16 15,3 3-4-15,9-3-30 16,2-6 23-16,-1-2-37 15,1-11 31-15,1-2-43 16,-1-9 35-16,-1-2 24 16,1 0 18-16,-1-8-34 15,0-9-25-15,-1 0 0 16,-4 1-12-16,4 2-11 16,-3 3 19-16,-1 4-21 15,6 0 7-15,-1 5-2 16,2 2-13-16,6 0 14 0,-1 6 0 15,3 11 0-15,-2 2-6 16,-2 6 9-16,-4 1-19 16,-4 4 16-16,-6-1-13 15,-5-3 19-15,0-1-8 16,-2-4 4-16,-14 0 11 16,-4-5 55-16,-5-4 18 15,1-3 63-15,1-2-35 16,2-2 40-16,2-5-70 15,6 0-11-15,4 0-58 16,2 0 16-16,5 0-18 16,2 0-13-16,2-23-118 15,14 5-505-15,0-2-813 0</inkml:trace>
  <inkml:trace contextRef="#ctx0" brushRef="#br1" timeOffset="-211391.92">20382 10878 409 0,'0'0'84'0,"0"0"-58"16,0 0 489-16,0 0-291 0,0 0-50 16,0 0-26-16,0 0-28 15,-19 28-43-15,17-37-3 16,0-3-9-16,0-2-45 15,2 1 8-15,0-1-22 16,0 2 9-16,0-1-8 16,0 1 6-16,0 3-13 15,0-1 18-15,2 0-6 16,4 0-11-16,1 2 12 16,1 0-5-16,2 0-14 15,-1 4 24-15,-1 2-18 16,4-1 8-16,-1 3-16 15,2 0 12-15,-2 0-4 0,2 0 3 16,1 0 7 0,-3 5-20-16,3 2 23 0,-3-2-32 15,0-1 28-15,0 0-21 16,-2 3 24-16,0-4-12 16,-5 1 0-16,0 0 0 15,2 2-1-15,-4 3 4 16,0 0-13-16,-2 5 20 15,0 0-21-15,0 2 21 16,0 2-20-16,0 3 20 16,0-2-10-16,0 3 1 15,-2-2 8-15,-3 2-18 16,-2-1 26-16,0-2-34 16,1 2 29-16,-3-2-24 15,2 0 21-15,-2 1-10 0,-2-2 2 16,2 2-1-16,0-2 10 15,1 2 2-15,-1-3-14 16,-1 3 10-16,2-5 40 16,-1-1-34-16,5 0 36 15,-2-2-37-15,2-4 21 16,4 1-4-16,-2-4-14 16,2-1 15-16,0 0-30 15,0-2 42-15,0 0-36 16,0 1 67-16,9-2-31 15,5-1 6-15,-1 3-34 16,5-3 12-16,0 0 5 0,1 0-31 16,4 0 25-16,0 0-24 15,-2 0 39-15,2 0-35 16,-3 0 26-16,-5 0-32 16,1 0 30-16,-7 0-19 15,-3 0-10-15,-6-3-2 16,0 2-279-16,0-2-538 0</inkml:trace>
  <inkml:trace contextRef="#ctx0" brushRef="#br1" timeOffset="-205423.59">18062 11973 162 0,'0'0'145'0,"0"0"-88"0,0 0-44 0,0 0 7 16,0 0 274-16,0 0 17 15,9 0-162-15,-7 0-70 16,0-4 11-16,4-1-49 15,-4-2 24-15,0 1-43 16,0-2 32-16,0-2-11 16,0 0 33-16,1 2-12 0,-1 0-12 15,-2-1 10 1,0 2-45-16,2-1 49 0,-2 2-45 16,0 1 51-16,2 0-58 15,-2 1 31-15,0 1-24 16,0 3 5-16,2 0-4 15,-2 0-16-15,4 0-12 16,2 12 6-16,0 9-25 16,3 11 46-16,3 7-22 15,-4 2 2-15,-1 5 20 16,-3 0 1-16,0 0 12 16,-2-2 34-16,1-3-21 15,0-7 13-15,-1-8-59 16,-2-9 41-16,2-4-29 15,-2-6-8-15,2-6 2 0,-2-1 23 16,0 0 26-16,0 0-4 16,0 0 32-16,0-1-72 15,0-8-9-15,0-2 16 16,0 2-38-16,0-14-99 16,0 4-214-16,0 0-334 0</inkml:trace>
  <inkml:trace contextRef="#ctx0" brushRef="#br1" timeOffset="-205123.16">18156 12104 428 0,'0'0'324'0,"0"0"58"0,0 0-156 15,0 0-8-15,0 0-58 16,0 0-21-16,0 0-72 16,27 18 36-16,-11-26-77 15,1-5 19-15,1 1-44 16,0-2 27-16,0-2-12 16,2-2-15-16,-3-1 8 15,2-4 12-15,-4 0-42 16,1 0 23-16,-5 0-10 0,-1-9-101 15,-2 6-125-15,-6 3-268 16</inkml:trace>
  <inkml:trace contextRef="#ctx0" brushRef="#br1" timeOffset="-204666.15">18225 12126 316 0,'0'0'70'0,"0"0"337"16,0 0-160-16,0 0-59 16,0 0-85-16,0 0 34 15,0 0-81-15,2-16 30 16,10 10-38-16,1 2 2 16,3 4-28-16,-1 0-21 15,3 0 18-15,2 0-7 16,0 14-15-16,-2 1 25 15,-1 7-22-15,-1 4 7 16,-5 3 14-16,1 0 5 0,-3 3 19 16,-1-6 4-16,-1-1-49 15,0-4 10-15,0-6 9 16,-1-1-38-16,17-14 15 16,-4 0-103-16,1 0-443 0</inkml:trace>
  <inkml:trace contextRef="#ctx0" brushRef="#br1" timeOffset="-203666.49">19126 12238 114 0,'0'0'191'0,"0"0"-54"0,0 0-110 15,0 0 122-15,0 0 206 16,0 0-128-16,0 0-65 15,-9 60-4-15,9-58-8 16,0-2-74-16,0 0 28 16,0 0-40-16,0 0 30 15,0 0-63-15,0 0 13 16,2 0-29-16,7 2 1 16,9-2-6-16,1 0 3 0,6 0-26 15,4 0 35-15,-2 0-48 16,2 0 37-16,-4 0-22 15,-1 0 15-15,-4 0-4 16,-4 0 6-16,-3 0-5 16,-3 0-2-16,-2 0 11 15,-1 0-23-15,-3 0-11 16,0 0 8-16,-4-2-158 16,0-8-130-16,0-1-506 0</inkml:trace>
  <inkml:trace contextRef="#ctx0" brushRef="#br1" timeOffset="-202418.28">19107 12117 166 0,'0'0'231'0,"0"0"-165"0,0 0-41 0,0 0 487 16,0 0-295-16,0 0-33 15,0 0-8-15,-10 34 11 16,10-34-88-16,0 0 18 15,0 0-36-15,0 0 4 16,0 0-10-16,0 0-48 16,0 0 26-16,0 0-52 15,0 0 31-15,0 0-14 16,0 0-6-16,0 0-11 16,0 0 24-16,0 0-11 15,0 0-13-15,0 0 14 16,0 0 0-16,0 0-30 15,0 0 36-15,0 0-6 16,0 0-9-16,0 0 18 16,0 0-24-16,0 3 27 0,0-3 6 15,14 0-22-15,3 0 9 16,5 0-2-16,5 0-36 16,2 0 34-16,-2 0-34 15,-1 0 30-15,-3 0-18 16,1-4 12-16,-3 0-4 15,-2-4 8-15,-3 1 7 16,-5 2-34-16,-5 1 35 16,-2 1-42-16,-4 3 35 15,0 0-22-15,0 0-13 16,0 3 15-16,-12 13 2 16,3-3-176-16,0 2-322 0</inkml:trace>
  <inkml:trace contextRef="#ctx0" brushRef="#br1" timeOffset="-200697.5">19993 12017 347 0,'0'0'154'0,"0"0"-109"0,0 0 359 15,0 0-81-15,0 0-185 16,0 0-32-16,0 0-67 16,0 17 7-16,0-26-38 15,0-1-5-15,0 0 7 16,0-2-10-16,0-2 6 15,0 2-5-15,0-2-2 16,0 0 17-16,0 2-32 16,0 3 31-16,0 2-30 15,0 1 24-15,0 5-18 0,0 1 6 16,0 0 3-16,0 0 0 16,0 0-3-16,0 9-7 15,0 5 20-15,0 3-7 16,0 3 13-16,2-1-14 15,5 6 5-15,4-2 2 16,0 3-2-16,0 4-7 16,2-2 3-16,1 0 15 15,-3 1-36-15,1-5 36 16,-4-2-36-16,-3-2 30 16,-3 0-24-16,-2-5 23 15,0 2-11-15,0-2 4 16,0-2 2-16,0-1-12 0,-2-2 21 15,-5-2-33-15,-2-5 40 16,-2 0-34-16,-2-3 24 16,-6 0-8-16,4 0 2 15,-3 0 7-15,5 0 57 16,-1 0-20-16,3 0 48 16,3 0-32-16,0 0 40 15,6 0-77-15,0 0 38 16,2 0-39-16,0 0 19 15,0 0-22-15,0 2-19 16,12 0 19-16,7 0-17 16,8-2-16-16,25 0-8 15,-8-14-167-15,-9-4-385 0</inkml:trace>
  <inkml:trace contextRef="#ctx0" brushRef="#br1" timeOffset="-199635.61">20258 12046 134 0,'0'0'225'0,"0"0"-137"0,0 0 94 15,0 0 120-15,0 0-114 16,0 0-106-16,0 0 2 0,-22 5-29 16,20-13-7-16,-1-4 3 15,3-2-50-15,0 2 30 16,0-2-5-16,0-1 36 15,0 4-56-15,0-3 14 16,0 0-18-16,0 2 17 16,0 5 8-16,0-2-2 15,0 5 34-15,3 3-43 16,6-2 4-16,-1 3-7 16,1 0-6-16,5 0 1 15,-1 0-16-15,3 0 14 16,-1 0-6-16,3 8 6 15,-3 1 0-15,4 0-12 16,-1 1 25-16,-1-3-44 0,-1 2 34 16,-3 0-26-16,1-4 12 15,-5 4 5-15,-3-2-13 16,-2 1 13-16,-1 2-1 16,-1 0 0-16,-2 1-7 15,0-2 16-15,0 1-35 16,0 3 42-16,0-1-30 15,-2 2 23-15,-3-1-8 16,-1 4 1-16,1-1 8 16,-1 1-16-16,1 2 20 15,0 1-26-15,-1-2-2 0,-1 3 2 16,1-4 8 0,-6 3-3-16,4-2 11 0,-1-1-3 15,-1-2 1-15,2-1 11 16,1-4-24-16,3-2 24 15,-4 0-30-15,6-5 40 16,0 4-21-16,0-5 0 16,2 1 21-16,0-2-16 15,0-1-5-15,0 2 12 16,0-2-4-16,0 2 22 16,10-2-30-16,0 3 43 15,3-2-43-15,1-1 31 16,1 0-31-16,1 2 22 15,-1-2 1-15,2 2-23 16,-2 0 23-16,1 0-22 0,-3 1 75 16,3-3-55-16,-5 0 43 15,2 0-42-15,-2 0 30 16,-2 0-26-16,1 0-6 16,-6 0-7-16,0 0 0 15,-2 0-28-15,-2-5-40 16,0 3-206-16,0-2-486 0</inkml:trace>
  <inkml:trace contextRef="#ctx0" brushRef="#br1" timeOffset="-197255.89">21504 12147 392 0,'0'0'59'0,"0"0"-13"16,0 0 558-16,0 0-353 0,0 0-112 15,0 0 60-15,0 0-94 16,0 7-7-16,0-7-39 16,0 0 23-16,0 0-19 15,0 0-20-15,0 0 6 16,0 0-48-16,0 0-1 15,0 6 31-15,0 6-31 16,0 3 15-16,0 6 28 16,5 3-10-16,-1 4 8 15,1 0 20-15,-1 2-45 16,0-2 39-16,1-2-46 16,-1-6 61-16,3-2-64 15,-2-6 21-15,1-5-27 0,1-4 42 16,-1-3-12-16,6 0 14 15,1 0 31-15,3 0-63 16,3-3-12-16,4-4 31 16,-1 3-50-16,1 0 31 15,-4 2-24-15,-3 0 22 16,-3 2-10-16,-3 0 0 16,-1 0 3-16,-1 0-12 15,-3 0-71-15,-1 0-23 16,-4-1-231-16,0-10-150 15,0-1-296-15</inkml:trace>
  <inkml:trace contextRef="#ctx0" brushRef="#br1" timeOffset="-197013.01">21584 12133 603 0,'0'0'676'0,"0"0"-347"0,0 0-84 16,0 0-98-16,0 0-53 15,0 0-88-15,0 0-12 16,74 5-91-16,-48-5-150 0,-3 0-316 0</inkml:trace>
  <inkml:trace contextRef="#ctx0" brushRef="#br1" timeOffset="-196323.68">21752 12059 39 0,'0'0'260'16,"0"0"-162"-16,0 0-32 16,0 0-41-16,0 0 2 15,0 0-27-15,0 0 55 0,-12-109 76 16,10 96 86-16,0 6-58 16,2 4-6-16,0 3-34 15,0 0-16-15,0 0 2 16,0 0-78-16,0 0-16 15,0 3 12-15,0 4-30 16,0 0 21-16,0 6-2 16,0 1-6-16,0 0 42 15,6 4 1-15,6 1-15 16,3 2-8-16,1 2-17 16,4-2-15-16,2 4 25 15,1-4-26-15,2 1 17 0,-4-1-20 16,0-1 1-16,-3-4 8 15,-5-2 1-15,-5-2-8 16,0-3-5-16,-4 0 26 16,-2-5-36-16,-2 0 23 15,0-1-10-15,0 2 7 16,0 3 2-16,-9 0 1 16,-4 2 0-16,2 4-1 15,-3 4 17-15,1 3-32 16,-1 2 32-16,1 5-4 15,2 4-11-15,2 1 35 16,0-3-28-16,3-6 14 16,4-4-3-16,-1-9-17 15,3-4 27-15,0-5-29 16,0-2 89-16,0 0-36 0,0 0 58 16,0-6-80-16,0-4 20 15,0-6-19-15,-3 0-7 16,1-3-7-16,-2 1-3 15,0 0-30-15,-1 3 36 16,3 2-42-16,0 4 36 16,2 2-30-16,0-3-1 15,0 3-113-15,0 0-434 0</inkml:trace>
  <inkml:trace contextRef="#ctx0" brushRef="#br1" timeOffset="-195124.25">22712 11955 383 0,'0'0'79'0,"0"0"573"16,0 0-443-16,0 0-43 0,0 0-24 16,0 0 34-16,0 0-104 15,-62-30 20-15,51 30-43 16,-3 0 0-16,-1 5-19 15,1 16-23-15,1 7 50 16,5 6-42-16,0 4 49 16,8 3-54-16,0-2 55 15,2 0-21-15,16-5 25 16,9-6-53-16,4-8 14 16,3-8 10-16,-1-4-33 15,-2-8-10-15,-4 0 3 16,-4 0-13-16,-1-22-217 15,-7-2-102-15,-4-1-397 0</inkml:trace>
  <inkml:trace contextRef="#ctx0" brushRef="#br1" timeOffset="-194758.29">22864 12037 560 0,'0'0'536'0,"0"0"-324"16,0 0-31-16,0 0 14 16,0 0-77-16,-7 125-2 15,28-100-30-15,2 0-24 16,6-7 1-16,8-4-35 16,-2-6 12-16,1-8-31 15,-3 0 5-15,-6 0 3 0,-6-2-16 16,-6-8 1-1,-5-4 17-15,-2-3 6 0,-4-1-22 16,-4-3-6-16,0-3 21 16,0-5-24-16,0 1 27 15,-14 0 1-15,-1 1 7 16,-3 4 53-16,-4 8-48 16,-2 7-15-16,1 8-17 15,1 0 11-15,4 5-26 16,14 12-109-16,4-5-216 15,0-3-597-15</inkml:trace>
  <inkml:trace contextRef="#ctx0" brushRef="#br1" timeOffset="-194202.98">23341 12037 512 0,'0'0'594'0,"0"0"-400"16,0 0-19-16,0 0-64 15,0 0-22-15,-20 110-48 16,18-102-31-16,2-1 22 16,0-7-19-16,-3 0 94 0,3 0-82 15,-2-16 15 1,0-4-39-16,-2-6 3 0,2-1 4 15,-1 1-6-15,1 4-1 16,2 5 16-16,0 5-26 16,0 5 20-16,0 7 10 15,0 0-20-15,2 2-2 16,9 18 2-16,5 4 12 16,-1 2 1-16,4 2-14 15,0-3 1-15,4-6 13 16,-1-6-28-16,1-8 29 15,-4-5-24-15,-3 0 20 16,-1-4-13-16,-3-12 4 16,-3-3 3-16,-3-4 1 15,1 0 9-15,0 0-30 0,-3 2 30 16,-1 4-41-16,1 5 42 16,-2 7-16-16,2 5 25 15,3 0 15-15,0 17 36 16,2 12 4-16,-3 6-4 15,3 6-65-15,-2 0-6 16,0 2 19-16,2-2-30 16,1-6 6-16,11-15-134 15,-5-10-204-15,5-10-368 0</inkml:trace>
  <inkml:trace contextRef="#ctx0" brushRef="#br1" timeOffset="-193988.16">23850 12043 504 0,'0'0'620'0,"0"0"-432"0,0 0-31 0,0 0-46 16,4 127-34-16,2-93-39 15,3 0-38-15,-2-6 0 16,-2-6 1-16,1-10-2 15,-1-7-90-15,-5-8 24 16,0-17-75-16,0-4-246 0</inkml:trace>
  <inkml:trace contextRef="#ctx0" brushRef="#br1" timeOffset="-193741.41">23842 12031 235 0,'0'0'400'16,"0"0"-100"-16,0 0-31 15,0 0-86-15,0 0-25 16,0 0-15-16,0 0-86 15,60-84 1-15,-39 84-39 16,1 17 47-16,-2 4-65 16,-2 4 65-16,-2-1-12 15,-5 1 36-15,-9-1 7 16,-2-2 8-16,0 1 7 16,-11-5-55-16,-9-2 20 15,-3-5-75-15,4-4 41 16,3-7-30-16,5 0-26 15,7-18-81-15,0-8-238 0,4 2-411 16</inkml:trace>
  <inkml:trace contextRef="#ctx0" brushRef="#br1" timeOffset="-193549.14">24180 12093 438 0,'0'0'96'0,"0"0"127"16,0 0 8-16,0 0-136 15,-4 115-47-15,2-101-32 16,2-4-16-16,-4-10-62 0,0 0-220 16,-1 0-85-16</inkml:trace>
  <inkml:trace contextRef="#ctx0" brushRef="#br1" timeOffset="-192905.82">24180 12093 214 0,'-50'-62'717'0,"52"54"-448"16,9-2-34-16,5 0-32 16,1-2-51-16,4 2-60 15,-3 5 14-15,2 2-71 16,-2 3 25-16,-3 0-59 0,1 3 47 15,-3 12-20 1,-3 4 22-16,-4 0 9 0,-2 6-29 16,-2 1 32-16,-2 2-25 15,3-3 64-15,-1 2-86 16,0-5 61-16,5-4-41 16,2-6 22-16,4-2-15 15,3-6-8-15,7-2 27 16,0-2-43-16,4 0-18 15,2 0-22-15,0-6-133 16,-2 0-396-16,-4 2 19 16,-8 4 0-16,-1 0 220 15,-6 0 283-15,-3 0 29 16,-3 9 229-16,0-2-22 16,-2 0 13-16,0-4-54 0,0-3 38 15,0 0-64-15,0-3-51 16,-7-18-33-16,1-4 28 15,2-4-21-15,-1-3-50 16,3-3 43-16,2 6-55 16,0 0 62-16,0 5-54 15,0 9 43-15,11 2-34 16,0 9 6-16,5 4-21 16,1 0 7-16,3 6-20 15,1 14 17-15,-2 4-29 16,4 2 37-16,-1 2-33 15,3-1 18-15,4-4 0 16,-3-2 94-16,-3-3-38 0,-7-3-11 16,-12-1-44-16,-4 1 28 15,-2-5-28-15,-23-1 62 16,-6 0-57-16,-5-3 4 16,-22-6-10-16,9 0-36 15,9 0-711-15</inkml:trace>
  <inkml:trace contextRef="#ctx0" brushRef="#br1" timeOffset="-192194.23">25378 12434 654 0,'0'0'653'0,"0"0"-9"0,0 0-350 0,0 0 2 16,0 0-141-16,0 0-39 0,25 24-68 16,-25-24-42-1,2 0-6-15,0-19-13 0,-2-2-177 16,0 0-634-16</inkml:trace>
  <inkml:trace contextRef="#ctx0" brushRef="#br1" timeOffset="-192044.12">25383 12235 1343 0,'0'0'726'15,"0"0"-255"-15,0 0-212 16,0 0-102-16,0 0-85 16,0 0-72-16,0 0-140 15,51 0-635-15</inkml:trace>
  <inkml:trace contextRef="#ctx0" brushRef="#br1" timeOffset="-190529.11">26065 12064 16 0,'0'0'244'0,"0"0"-146"0,0 0-89 0,0 0 14 16,0 0 296-16,0 0-26 15,0 0-141-15,-20-21-12 16,20 13-57-16,0-2-51 16,9 0-5-16,2 0-20 15,0 1-14-15,2 1 23 16,1 1-30-16,1 2 25 0,-1 2-11 15,1 3 2 1,1 0 40-16,-1 0 9 0,1 0-9 16,-1 0 10-16,4 0-51 15,-3 0-1-15,1 3 20 16,-1 6-33-16,-1 5 26 16,-3 0-13-16,-1 2 10 15,-5 2 2-15,-1 1 30 16,-5 0-40-16,0 4 36 15,0-2-38-15,-7 5 63 16,-8 1-50-16,-3 0 39 16,-3-1-34-16,4 1 20 15,1-5 8-15,5-6-21 0,3-4 27 16,-2-4-36 0,6-2 37-16,-1-2-47 0,5 0 23 15,-2 1-28-15,2-2 23 16,0 1-17-16,0 1 9 15,0 2 16-15,9 1-31 16,5-2 39-16,3-2-39 16,3 0 36-16,5-1-28 15,-1-3 8-15,3 0-15 16,0 0 13-16,-3 0-4 16,-1 0-11-16,4-15-57 15,-8-2-216-15,-3 0-298 0</inkml:trace>
  <inkml:trace contextRef="#ctx0" brushRef="#br1" timeOffset="-190144.92">26475 12087 409 0,'0'0'113'0,"0"0"504"0,0 0-418 16,0 0 23-16,0 0-47 16,-23 122-19-16,29-91-59 15,11 1 4-15,10-4-35 16,4-3-41-16,5-6 27 0,1-5-51 16,4-6 29-1,-3-6-12-15,-3-2-27 0,-2 0 24 16,-3-8-8-16,-6-8 3 15,-3-2-9-15,-6-6 2 16,-3-2 21-16,-6-3-48 16,-2-2 51-16,-4 1-27 15,0-1 9-15,-2 4 32 16,-14 0-5-16,-8 6 22 16,-3 5-7-16,-4 7-50 15,-14 9-2-15,10 0-20 16,1 0-314-16</inkml:trace>
  <inkml:trace contextRef="#ctx0" brushRef="#br1" timeOffset="-189363.26">27222 11933 385 0,'0'0'82'0,"0"0"220"0,0 0 273 0,0 0-299 15,0 0-119-15,0 0 29 16,0 0-95-16,-9 26-12 0,4-21-59 15,1 7 2-15,-5 5 19 16,3 9-26-16,-4 12 45 16,6 9-45-16,2 7 52 15,2 2-55-15,4 0 47 16,21-4-44-16,6-8 16 16,2-10-3-16,1-8-19 15,-3-9 3-15,-2-10-12 16,6-7-49-16,-6-11-235 15,-8-10-349-15</inkml:trace>
  <inkml:trace contextRef="#ctx0" brushRef="#br1" timeOffset="-188995.87">27490 12039 535 0,'0'0'22'0,"0"0"732"15,0 0-488-15,0 0-130 16,0 0 48-16,0 0-77 0,0 0-22 15,6-14-59 1,-6 14-15-16,3 4 12 0,-3 14 2 16,4 4 58-16,0 9-43 15,0 5 49-15,6 1-70 16,1 4 36-16,0-5-46 16,0-2 28-16,-2-6-12 15,0-8-25-15,-2-6 6 16,0-6 13-16,-3-4-38 15,7-4-95-15,-2-12-108 16,-4-6-346-16</inkml:trace>
  <inkml:trace contextRef="#ctx0" brushRef="#br1" timeOffset="-188530.47">27648 12078 466 0,'0'0'27'15,"0"0"753"-15,0 0-619 16,0 0 25-16,0 0-7 16,0 0-98-16,0 0-5 15,73-51-51-15,-48 51 35 0,0 0-60 16,-1 0 17-1,3 8-11-15,-5 8 19 0,-4 2 0 16,-5 0-1-16,-7 5 20 16,-6-2-23-16,0 6 38 15,-4 1-41-15,-15 2 64 16,-2 1-71-16,3-2 26 16,5-7-15-16,4-6 18 15,5-4 2-15,4-6-29 16,0-1 27-16,0-2-40 15,7-1 59-15,8-2-58 16,3 0 24-16,4 0-11 16,4 0-5-16,3 0-8 15,2 0-1-15,2-8 0 16,-5-4-17-16,1-2-30 0,-2-1-121 16,-3-24-22-1,-3 7-138-15,-8-1-187 0</inkml:trace>
  <inkml:trace contextRef="#ctx0" brushRef="#br1" timeOffset="-188298.65">28045 11839 310 0,'0'0'188'0,"0"0"18"0,0 0 338 16,0 0-283-16,0 0-68 15,0 0-16-15,0 0-86 0,79 112-9 16,-50-80-25-16,-2 2-12 16,-2 4 30-16,-5 0-57 15,-5 5 44-15,-3 1-62 16,-10 0 43-16,-2 11-37 16,0-12-12-16,-6-14-258 0</inkml:trace>
  <inkml:trace contextRef="#ctx0" brushRef="#br1" timeOffset="-187380.6">28903 12302 329 0,'0'0'85'0,"0"0"-75"0,0 0 695 0,0 0-446 15,0 0-43-15,0 0-20 16,0 0-15-16,-67 52 22 15,65-52-49-15,2 0 10 16,0 0-83-16,0 0 38 16,15 0-80-16,16 0-11 15,12 0-22-15,5-3 4 16,4 0-10-16,0 1-7 16,-6 2-42-16,-5 0-103 15,-8 0 18-15,-6 0-134 0,-12-6-15 16,-3 0-193-1,-6-2-528-15</inkml:trace>
  <inkml:trace contextRef="#ctx0" brushRef="#br1" timeOffset="-186900.86">28832 12154 400 0,'0'0'587'0,"0"0"-298"0,0 0-81 0,0 0-25 16,0 0-52-16,0 0-27 16,0 0-69-16,-7 12 21 15,29-12-44-15,7 0 26 16,8 0-28-16,6 0-19 16,-1 0 9-16,1-3-26 15,13-5-99-15,-12 0-127 16,-8 1-285-16</inkml:trace>
  <inkml:trace contextRef="#ctx0" brushRef="#br1" timeOffset="-185961.62">29645 12085 502 0,'0'0'371'0,"0"0"-200"0,0 0-63 15,0 0-69-15,0 0-14 16,0 0-14-16,0 0 20 15,3-80-4-15,5 72 69 0,3-1-10 16,1 2-8 0,1 2-15-16,1-2-15 0,-1 5 0 15,3 0-47-15,-1 2 9 16,1 0 6-16,-1 6 1 16,-1 12-16-16,1 4 21 15,-4 2-13-15,-4 5 14 16,-2 0 15-16,-5 4-13 15,0-1 40-15,-5-1-49 16,-9 1 76-16,-1-6-60 16,1 0 52-16,6-6-38 15,-1-8 35-15,4-1-16 16,3-2-20-16,2-6 14 0,0 1-47 16,0 3 40-16,7-6-45 15,6 3 60-15,5-2-67 16,2 0 11-16,2 1 1 15,-1-3-12-15,-4 0 1 16,-1 3-1-16,-3-1-18 16,7-2-147-16,-3 0-72 15,-3-5-322-15</inkml:trace>
  <inkml:trace contextRef="#ctx0" brushRef="#br1" timeOffset="-185479.71">30028 11957 603 0,'0'0'496'0,"0"0"-318"0,0 0-17 0,0 0 15 16,0 0-67-16,0 0 24 16,0 0-64-16,-22 112 28 15,15-88-42-15,-1-2 19 16,1 3-25-16,1-5-21 16,0-3 25-16,2-3-51 0,2-1 17 15,2-5-3-15,0-2-3 16,0-2-2-16,0-2-4 15,9 0-5-15,7 0 14 16,2-2-1-16,6 0-6 16,0 0-17-16,1 0 32 15,2 0-48-15,-2 0 38 16,-2 0-31-16,0 0 23 16,-3 0-6-16,-5 0 6 15,1 0-4-15,-5 0-4 16,-4 0 2-16,-2 0-1 15,-3 0-121-15,-2 0 19 16,0-6-114-16,0-12-179 0,-2 0-522 16</inkml:trace>
  <inkml:trace contextRef="#ctx0" brushRef="#br1" timeOffset="-185226.02">30198 11979 694 0,'0'0'576'0,"0"0"-372"16,0 0 0-16,0 0-118 15,0 0 24-15,0 0-13 16,0 0-8-16,11 103-29 16,-3-68-22-16,2 8 11 15,-6 3-33-15,3-2 60 0,-3-1-66 16,3-8 40-16,0-7-48 15,2-8 1-15,4-8 3 16,14-12-12-16,-5 0-124 16,-1-14-357-16</inkml:trace>
  <inkml:trace contextRef="#ctx0" brushRef="#br1" timeOffset="-184866.38">30394 12101 530 0,'0'0'645'0,"0"0"-374"0,0 0-60 16,0 0-27-16,-20 121-72 16,23-83-9-16,12 0-91 15,7-2 27-15,5-6-38 16,6-6 25-16,5-8-17 15,5-8 16-15,5-8 102 16,0 0-84-16,-2-3-14 16,-5-20-17-16,-8-3-10 15,-6-6 11-15,-8-3-26 16,-9-2 26-16,-8-1-13 16,-2 2 13-16,0 0-11 15,-18 2 86-15,-9 2-23 0,-6 3-4 16,-5 5-51-1,-3 10-10-15,-16 14 0 0,8 0-102 16,9 0-525-16</inkml:trace>
  <inkml:trace contextRef="#ctx0" brushRef="#br1" timeOffset="-184265.79">31299 12005 388 0,'0'0'133'0,"0"0"815"0,0 0-728 0,0 0 2 16,0 0-52-16,0 0-77 15,0 0-48-15,-23 41-45 16,23-18 69-16,14 12-32 16,4 2 43-16,2 8-32 15,-2-1-5-15,-5 2-34 0,-2-6 18 16,-6-5-14 0,-3-12 0-16,1-5-26 0,-3-10 26 15,2-8-26-15,6-14-88 16,-1-14-218-16,2-5-949 0</inkml:trace>
  <inkml:trace contextRef="#ctx0" brushRef="#br1" timeOffset="-183885.66">31527 11967 601 0,'0'0'584'16,"0"0"-308"-16,0 0-67 0,0 0-16 15,0 0-103 1,11 125 28-16,-16-95-46 0,-19-2 11 16,-5-1-21-16,0-3-18 15,2-3 4-15,2-8-48 16,10-4 10-16,3-3 8 16,6-6-3-16,1 2-2 15,5-2 3-15,0 0-8 16,0 0 44-16,0 2-31 15,0 2-15-15,7 2 28 16,13 2-24-16,7 4 81 16,4 2-67-16,5 2 64 15,1 0-52-15,2 2 24 16,-1 0-32-16,-5-4 9 16,0-2-13-16,-6-2-15 0,-2-3-18 15,-6-4 2-15,16-3-47 16,-9-8-316-16,-4-10-440 15</inkml:trace>
  <inkml:trace contextRef="#ctx0" brushRef="#br1" timeOffset="-183268.17">31845 12133 985 0,'0'0'594'15,"0"0"-339"-15,0 0-33 16,0 0-95-16,0 0 67 15,0 0-84-15,-22 125 0 0,22-85-55 16,9-1 25-16,13-10-62 16,5-5 19-16,4-8-25 15,2-8 5-15,-2-8 4 16,-2 0-11-16,-4-5-20 16,-5-14 1-16,-4-5 7 15,-7-3-120-15,-9-4 68 16,0 3-13-16,-5 4 61 15,-17 3 6-15,-5 8-6 16,1 5-6-16,1 3 10 16,2 5-17-16,8 0 15 15,7 0-16-15,2 0 26 16,6 9-15-16,0 1 15 0,0 2-6 16,14 4 15-1,7 4 0-15,0 4-30 0,6 4 33 16,0 7-45-16,0 0 41 15,0 8-28-15,-3 1 6 16,-2 0 7-16,-2 2-5 16,-4 0 4-16,-7 1-14 15,-7-3 24-15,-2-3-23 16,-4-3 18-16,-19-6-26 16,-6-8 34-16,-4-12-22 15,-3-7 22-15,1-5-7 16,4-2 20-16,6-18-17 15,9-4 33-15,10-5-39 16,6 1 75-16,0 0-54 16,18-2 48-16,11 2-50 0,2 0 19 15,7 2-25-15,-1 1-2 16,1 2 0-16,3 2 5 16,-4 4-34-16,-1-2-7 15,7-12-74-15,-10 3-417 16,-6 0-366-16</inkml:trace>
  <inkml:trace contextRef="#ctx0" brushRef="#br1" timeOffset="-183132.63">32454 12288 667 0,'0'0'824'0,"0"0"-192"0,0 0-280 0,0 0-57 0,0 0-130 15,0 0-138-15,0 0-27 16,-36 5-27-16,22 2-143 15,-3 1-579-15</inkml:trace>
  <inkml:trace contextRef="#ctx0" brushRef="#br1" timeOffset="-181853.61">22332 13443 411 0,'0'0'70'0,"0"0"33"0,0 0 258 0,0 0-191 0,0 0-55 15,0 0 33-15,0 0-46 16,-59-94-34-16,57 88 28 15,0 4-29-15,2 2 6 0,0 0-73 16,0 16 30-16,0 11-16 16,0 14 57-16,9 5-46 15,2 5 38-15,0-4-12 16,0-1-26-16,-2-2 27 16,0-7-51-16,0-7 4 15,-3-9 20-15,-1-2-28 16,-1-13 13-16,-2-2-20 15,1-4 2-15,-3 0-53 16,0-10-57-16,0-14-229 16,0 3-352-16</inkml:trace>
  <inkml:trace contextRef="#ctx0" brushRef="#br1" timeOffset="-181471.29">22324 13331 136 0,'0'0'496'0,"0"0"-339"16,0 0 94-16,0 0-68 16,145-105-12-16,-107 100-3 15,-4 5-76-15,-10 1-21 16,-10 24-63-16,-12 11 50 16,-2 7-46-16,-9 3 48 15,-18 3-35-15,-6-3 30 16,-3-5-31-16,2-8-4 0,5-8 14 15,6-8-33 1,2-4 13-16,7-5-5 0,3-3 5 16,5 0 0-16,4 0-28 15,2 5 26-15,0 1-12 16,0-1 8-16,13 2-7 16,11-2 33-16,8-2-19 15,3-4 20-15,1-2-20 16,0-1-12-16,-5-1 7 15,-5 0-20-15,-3 0-2 16,1 0-113-16,-3-5-72 16,-8-7-188-16</inkml:trace>
  <inkml:trace contextRef="#ctx0" brushRef="#br1" timeOffset="-181226.46">22724 13389 846 0,'0'0'206'0,"0"0"9"16,0 0-31-16,-10 126-51 15,10-80-29-15,0 2-44 16,0-2 32-16,8-3-62 16,9-11 63-16,6-6-68 15,1-12 33-15,5-5-31 16,3-9 14-16,1 0-19 15,2-5-10-15,-3-10-11 0,-3 0-1 16,2-11-87-16,-9 6-179 16,-7 2-224-16</inkml:trace>
  <inkml:trace contextRef="#ctx0" brushRef="#br1" timeOffset="-181042.97">22772 13592 1159 0,'0'0'275'16,"0"0"-150"-16,0 0 3 15,0 0-42-15,0 0-86 16,150 1 11-16,-110-2-11 0,3-13-91 16,-12 2-210-16,-7 0-501 15</inkml:trace>
  <inkml:trace contextRef="#ctx0" brushRef="#br1" timeOffset="-180882.74">22936 13314 1077 0,'0'0'207'16,"0"0"-88"-16,0 0 56 15,0 0-145-15,0 0-17 16,158-35-13-16,-104 35-138 15,-8 0-253-15</inkml:trace>
  <inkml:trace contextRef="#ctx0" brushRef="#br1" timeOffset="-180639.74">23312 13291 848 0,'0'0'277'0,"0"0"-126"15,0 0 50-15,0 0-64 16,-52 118-4-16,48-77-49 15,2 0 66-15,2-1-49 16,0-2-4-16,0-10-25 16,2-1-5-16,9-8-8 15,5-4-45-15,0-3 46 16,1-5-59-16,4-2 45 16,-4-3-33-16,1 0-20 15,1-2 20-15,-4 0-26 0,5 0-58 16,-3-6-244-1,-1-6-327-15</inkml:trace>
  <inkml:trace contextRef="#ctx0" brushRef="#br1" timeOffset="-179158.73">23323 13258 842 0,'0'0'331'0,"0"0"-174"0,0 0 7 0,0 0-115 15,0 0 2-15,0 0-16 16,0 0-20-16,93-44-10 16,-72 44-5-16,-3 0-30 15,-7 4-165-15,-3 4-356 0</inkml:trace>
  <inkml:trace contextRef="#ctx0" brushRef="#br1" timeOffset="-178738.93">23323 13258 560 0,'89'111'348'15,"-89"-111"-150"-15,0 0-49 16,0-2-11-16,4-5-70 16,4 5-11-16,-4 1-30 15,3 1-26-15,-3 0 7 16,2 0 3-16,4 15-22 16,-1 10 32-16,1 5-11 0,2 5-1 15,-1 2 24-15,0-2-20 16,-2 0 11-16,0-4-3 15,-3-4-19-15,-1-4-4 16,-5-3 16-16,0-6 9 16,0-2-16-16,0-7 79 15,-5-1-23-15,-5-1 34 16,-4-3-12-16,-1 0-43 16,-1 0 25-16,3-8-48 15,0-1-1-15,1 2-1 16,5 0-12-16,5 5 2 15,2 0-14-15,7-1-160 16,13 1-124-16,2-3-275 0</inkml:trace>
  <inkml:trace contextRef="#ctx0" brushRef="#br1" timeOffset="-178290.76">23698 13626 851 0,'0'0'283'0,"0"0"-99"0,0 0-27 0,0 0-64 16,0 0-26-16,0 0-50 0,-7-109 8 16,7 80-12-16,0-2-10 15,0 4 9-15,0-2-18 16,7 7 13-16,-3 1-5 15,3 9 5-15,-1 3 5 16,1 5-24-16,2 4 21 16,2 0-31-16,3 13 26 15,1 13-15-15,1 6 22 16,-1 5-9-16,1 1-2 16,-3-2 1-16,-4-2-2 15,-2-8 17-15,-2-1 2 16,-5-10-8-16,0-1 85 15,0-3-39-15,-2-8 21 0,-10 0-4 16,-3-3 1 0,1 0-11-16,1 0-37 0,2 0 2 15,6 0-17 1,5 0-22-16,2-15-72 0,20 3-186 16,3-2-350-16</inkml:trace>
  <inkml:trace contextRef="#ctx0" brushRef="#br1" timeOffset="-178057.84">24021 13297 1204 0,'0'0'341'0,"0"0"-48"16,0 0-65-16,0 0-89 15,0 0-139-15,0 0 94 0,-5 112-43 16,5-62 27-1,0-1-26-15,12-3-4 0,1-8-13 16,5-8-26-16,2-11-13 16,4-6 23-16,3-8-38 15,0-5-170-15,6-9-116 16,-6-14-244-16,-4 1-444 0</inkml:trace>
  <inkml:trace contextRef="#ctx0" brushRef="#br1" timeOffset="-177673.33">24268 13554 890 0,'0'0'270'0,"0"0"-17"16,0 0-55-1,0 0-105-15,0 0 18 0,0 0-58 16,0 0 117-16,-44 65-48 16,44-80-52-16,0-7-69 15,0-5 16-15,8-3-11 16,2-4-5-16,-1 2-2 15,-1 0 13-15,1 4-28 16,0 8 32-16,2 6-45 16,0 12 23-16,5 2-19 15,5 4-45-15,-2 20 25 16,1 3 31-16,3 8 4 16,-6 0-2-16,-1-3 24 15,-3-3-3-15,-3-3 104 16,-8-1-40-16,-2-3-36 0,0-1 25 15,-12 4-25-15,-3-9-9 16,1 0-13-16,8-4 3 16,4-8-36-16,2-4-126 15,12-12-55-15,9-8-413 0</inkml:trace>
  <inkml:trace contextRef="#ctx0" brushRef="#br1" timeOffset="-177154.15">24591 13496 459 0,'0'0'395'0,"0"0"121"16,0 0-343-16,0 0-83 15,67 128 56-15,-63-93-67 16,-4-3 5-16,0-2-67 0,0-7 27 16,0-9-36-16,0-6 12 15,0-4-11-15,0-4 60 16,0 0 8-16,0 0-33 15,0-3-26-15,0-6-7 16,0-3-22-16,6-4-19 16,2-5 23-16,3-1-54 15,1-3 45-15,-3-1-21 16,-3-3 37-16,-2 4 0 16,-2-2 16-16,-2 1-32 15,0 0 34-15,0-1-33 16,0 4 37-16,0 3-13 0,0 5-9 15,0 10 31 1,0 5-27-16,0 2 5 0,3 24-18 16,8 9 21-1,5 11-28-15,8 1 28 0,7-1-27 16,9 1 30-16,7-11 56 16,1-6-52-16,-6-11 9 15,-7-7-3-15,-8-5 0 16,-4-7 72-16,-10-4 14 15,-5-20 0-15,-5-9-110 16,-3-9 56-16,0-4-45 16,-7-7 15-16,-8-3-26 15,-3 1 10-15,0 6-5 0,4 5 17 16,6 17-46-16,3 10 8 16,5 13-6-1,11 4-443-15,3 0-166 0</inkml:trace>
  <inkml:trace contextRef="#ctx0" brushRef="#br1" timeOffset="-176923.72">25405 13655 1132 0,'0'0'411'0,"0"0"-60"0,0 0 29 0,0 0-85 16,0 0-128-16,0 0-54 0,0 0-96 15,94 53-13-15,-86-53 26 16,0 0-60-16,-6-8-116 16,0-15-244-16,-2 0-1093 0</inkml:trace>
  <inkml:trace contextRef="#ctx0" brushRef="#br1" timeOffset="-176776.02">25405 13471 1508 0,'0'0'525'16,"0"0"-233"-16,0 0-14 0,0 0-113 16,0 0-165-16,0 0-115 15,0 0-789-15</inkml:trace>
  <inkml:trace contextRef="#ctx0" brushRef="#br1" timeOffset="-174311.36">26923 13415 502 0,'0'0'113'0,"0"0"488"0,0 0-311 0,0 0-145 0,0 0-59 16,0 0 2-16,0 0-69 15,5-69 30-15,1 46-48 16,-2 0 28-16,2 3 16 15,-6 3 5-15,0 5 11 16,0 3-16-16,0 6 14 16,0 1-49-16,0 2-10 15,0 0-3-15,0 12-9 16,6 11 18-16,1 10-15 16,3 8 11-16,4 2-2 15,1 3 1-15,-1-5 15 16,-3-2-32-16,-2-7 32 15,-2-10-44-15,-7-4 36 0,0-5-16 16,0-4 11-16,-12-1-3 16,-5-3 6-16,-3-3-5 15,-3 0 11-15,4-2-2 16,1 0-8-16,7 0 10 16,1 0 64-16,6 0-13 15,2 0 6-15,2 0-48 16,0 0 4-16,0 1-22 15,0 3 11-15,16 1-2 16,5-1-5-16,8-4-14 16,6 0 5-16,13-7-179 15,-6-11-318-15,-3-1-890 0</inkml:trace>
  <inkml:trace contextRef="#ctx0" brushRef="#br1" timeOffset="-173959.66">27428 13150 1031 0,'0'0'228'0,"0"0"-17"0,0 0-25 0,0 0-48 0,0 0-44 15,0 0-44-15,0 0-8 16,-39 24-34-16,30 0 56 16,-2 10-42-16,4 10 71 15,1 13-49-15,1 7 15 16,3 1-26-16,2 0 7 15,0-7 0-15,7-12-39 16,15-9 10-16,9-16 4 16,7-5-18-16,29-16 3 15,-9 0-90-15,-9-9-381 0</inkml:trace>
  <inkml:trace contextRef="#ctx0" brushRef="#br1" timeOffset="-173411.05">27708 13358 504 0,'0'0'520'0,"0"0"-381"0,0 0-13 0,0 0 31 16,0 0-98-16,0 0 61 15,0 0-50-15,0-78 41 16,0 74-22-16,0 4-6 16,0 0-47-16,0 0-35 15,0 17 13-15,0 6-12 0,4 7 29 16,3 8-21-16,-1 8 33 15,2-3-31-15,-4-1 39 16,0-2-8-16,-1-8 0 16,-1-7 7-16,0-8-38 15,0-6-3-15,0-10 9 16,5-1-15-16,15-8-3 16,-1-13-203-16,-1-4-689 0</inkml:trace>
  <inkml:trace contextRef="#ctx0" brushRef="#br1" timeOffset="-172962.91">27879 13369 876 0,'0'0'257'16,"0"0"-79"-16,0 0 5 15,0 0-26-15,0 0-112 16,0 0 15-16,0 0-28 16,95-81 24-16,-74 81-21 15,0 5-25-15,-1 13 31 0,-5 5-40 16,-4 1 43-16,-4 5-44 15,-7-1 61-15,0 0-41 16,-7 2 36-16,-12 0-10 16,-4-2 4-16,3-2 3 15,2-1-25-15,7-6 21 16,4-3-49-16,5-4 56 16,2-1-56-16,0-4 41 15,9 1-14-15,11-4 25 16,5-1-31-16,4-3-12 15,6 0 0-15,3 0 2 16,5 0-22-16,-1-7-159 16,14-17-38-16,-12 2-188 0,-8 0-341 0</inkml:trace>
  <inkml:trace contextRef="#ctx0" brushRef="#br1" timeOffset="-172710.85">28263 13145 1194 0,'0'0'269'0,"0"0"-145"0,0 0 103 0,0 0-48 15,0 0-100-15,122 109-42 0,-82-70 44 16,3 5-19-16,-5 2 49 15,-5 4-105-15,-10-2 48 16,-8-2-53-16,-10 0 17 16,-5 7-18-16,-3-11-203 15,-8-12-980-15</inkml:trace>
  <inkml:trace contextRef="#ctx0" brushRef="#br1" timeOffset="-172011.68">29135 13566 570 0,'0'0'579'0,"0"0"-279"0,0 0-63 0,0 0-55 16,0 0-95-16,0 0 29 16,0 0-85-16,111 7-10 15,-77-7-21-15,-3 0-1 0,5 0-64 16,-10-4-184-16,-6-8-273 15</inkml:trace>
  <inkml:trace contextRef="#ctx0" brushRef="#br1" timeOffset="-171830.98">29170 13450 948 0,'0'0'229'0,"0"0"-22"16,0 0-15-16,0 0-42 16,150 51-101-16,-59-51-49 15,3-2-170-15</inkml:trace>
  <inkml:trace contextRef="#ctx0" brushRef="#br1" timeOffset="-171064.86">30363 13212 561 0,'0'0'168'0,"0"0"57"0,0 0-73 0,0 0-22 16,0 0-30-16,0 0-1 15,0 0 17-15,-25-79-32 16,25 79-3-16,0 0-65 0,0 0-2 16,0 0-1-16,0 15-20 15,0 5 14-15,2 6 20 16,8 10 28-16,0 9-2 16,2 3 23-16,1 4-24 15,-2-6 41-15,-1-5-60 16,-4-10 64-16,-2-9-67 15,-1-8 8-15,-1-9-36 16,-2-2 18-16,2-1 16 16,-2-2-36-16,4 0 0 15,8-5-22-15,-1-9-201 16,-1-3-432-16</inkml:trace>
  <inkml:trace contextRef="#ctx0" brushRef="#br1" timeOffset="-170564.04">30608 13205 872 0,'0'0'263'15,"0"0"-53"-15,0 0 7 0,0 0-107 16,0 0-12 0,0 0-72-16,0 0 36 0,62-87-62 15,-35 85 27-15,2 2-27 16,4 0 29-16,1 12 0 16,-3 7-23-16,0 2 12 15,-4 2-9-15,-9 0-7 16,-7 2 16-16,-9 1-2 15,-2 0-16-15,-6 2 35 16,-17 2 3-16,-3 2 21 16,-1-2 9-16,0-2-26 15,7-5 19-15,5-9-49 16,5-2 51-16,6-7-62 16,2-1 23-16,2-4-23 15,0 4 24-15,0 0-12 0,2-1 0 16,16 6 41-1,2-3-54-15,9-2 3 0,2-2 24 16,5-2-41-16,2 0 14 16,0 0-1-16,4 0-135 15,16-7-106-15,-11-7-149 16,-3 3-956-16</inkml:trace>
  <inkml:trace contextRef="#ctx0" brushRef="#br1" timeOffset="-170234.01">31432 13101 100 0,'0'0'1294'0,"0"0"-942"0,0 0-81 15,0 0 9-15,0 0-175 16,0 0-44-16,0 0-61 16,0 32 34-16,8-6 43 15,0 11-38-15,1 4 30 16,3 1-63-16,-4 0 32 16,1 0-21-16,1-6-32 0,-2-5 36 15,-1-6-17 1,1-9 8-16,-3-4-12 0,0-6 0 15,-1-4-36-15,5-2-101 16,2-6-197 0,-4-10-137-16</inkml:trace>
  <inkml:trace contextRef="#ctx0" brushRef="#br1" timeOffset="-169815.85">31665 13036 1166 0,'0'0'319'0,"0"0"-94"0,0 0-33 16,0 0-72-1,0 0-75-15,0 0 51 0,33 126-40 16,-53-90 28-16,-6-2-39 16,-6-3 20-16,3-3 3 15,3-8-43-15,5-6 2 16,6-8-13-16,3-6 5 15,8 0-7-15,2 0 19 16,2-6-31-16,0-3 20 16,0 4-19-16,0 1-1 15,8 4 0-15,4 0-20 16,1 2 20-16,3 12 0 16,1 4-27-16,4 1 44 15,-1 4-34-15,2-2 32 16,0-4-15-16,5-1 11 0,2-3-10 15,2-1-2 1,5-9 0-16,2-3 0 0,2 0-251 16,7-15-50-16,-10-14-237 15,-2 3-367-15</inkml:trace>
  <inkml:trace contextRef="#ctx0" brushRef="#br1" timeOffset="-169232.94">31992 13311 836 0,'0'0'360'0,"0"0"-100"16,0 0-50-16,0 0-17 15,0 0-103-15,0 0 2 16,0 0 3-16,-93 70-2 16,91-36-4-16,2 1-62 15,0-4 20-15,4-4-45 16,13-10 52-16,8-5-48 16,4-8 29-16,2-4-35 15,3 0 25-15,-3-4-2 0,-7-11-16 16,-3-4-14-16,-8-3 6 15,-6-4 0-15,-7-2-56 16,0 0 55-16,-7 1-23 16,-10 1 23-16,-2 5 2 15,-1 5 0-15,5 4-10 16,4 10 0-16,1 2 9 16,4 0-23-16,6 14 2 15,0 10 28-15,0 8-18 0,4 4 21 16,14 4-9-1,5 2 4-15,3 0 4 0,3 2-16 16,0-1 26-16,0-4-5 16,0 1 7-16,-9-3-23 15,-7 1 16-15,-13-2-8 16,0 2-4-16,-21 2 15 16,-18-4-3-16,-5-6 1 15,-1-5-28-15,3-16 33 16,9-9-7-16,6 0 0 15,12-22 0-15,9-7-4 16,6-5 12-16,6-3-6 16,13 4-14-16,8 6 14 15,6-1-5-15,3 4 81 16,5 4-49-16,1-5 35 0,-1 8-67 16,2 1 13-16,-3 2-14 15,-4 0-1-15,-5 3-7 16,8-3-76-16,-10 4-195 15,-12 1-403-15</inkml:trace>
  <inkml:trace contextRef="#ctx0" brushRef="#br1" timeOffset="-169100.4">32576 13534 1510 0,'0'0'513'15,"0"0"-178"-15,0 0-17 0,0 0-99 0,0 0-141 0,0 0-68 16,0 0-10 0,7 0-101-16,2 0-422 0</inkml:trace>
  <inkml:trace contextRef="#ctx0" brushRef="#br1" timeOffset="-122570.39">14115 14720 87 0,'0'0'108'0,"0"0"-69"0,0 0-26 16,0 0 267-16,0 0-48 16,0 0-129-16,-9 12-31 0,9-10-61 15,0 6-11-15,0-1-27 16,0-4-243-16</inkml:trace>
  <inkml:trace contextRef="#ctx0" brushRef="#br1" timeOffset="-122289.37">14115 14720 307 0</inkml:trace>
  <inkml:trace contextRef="#ctx0" brushRef="#br1" timeOffset="-121660.98">14115 14720 307 0,'47'-2'0'0,"-47"4"0"0,0 4 10 0,0-6 364 0,0 0-142 16,-3 0-105-16,-2 0-33 16,3 0-24-16,2 0-53 15,0 0-4-15,0 0-1 16,0 0-16-16,0 0 15 0,0 0-22 16,0 0 22-16,0 0-11 15,0 0 8-15,0 0-7 16,0 0-2-16,0 0 2 15,0 0-2-15,0 0 4 16,0 0-12-16,0 0 16 16,0 0-7-16,0 0 0 15,0 0 1-15,0 0 5 16,0 0 1-16,0 0 7 16,0 0 7-16,0 0 44 15,0 0-30-15,0 0 14 16,0 0-26-16,0 0 12 0,0 0-9 15,0 0-13-15,-2 0 5 16,-2 0-11-16,2-4-13 16,-1 0 21-16,1 0-27 15,0 2 24-15,0-2-13 16,-6 0 1-16,2 3 0 16,-5-4 0-16,-3 3 9 15,-1 0-20-15,-3 2 22 16,1 0-1-16,-2 0-8 15,2 0 13-15,-1 0-14 16,0 14 12-16,0 8-7 16,2 2-4-16,6 10-4 15,1 7 10-15,7 2-19 16,2 8 27-16,0 1 0 16,0 0 21-16,6-4 34 0,5-8-8 15,5-10-13-15,-3-7 1 16,0-9-18-16,1-6 22 15,-5-7-43-15,2-1 36 16,-2 0-37-16,0-5 17 16,-1-9-27-16,2-3 11 15,3 3-12-15,9-8-71 16,1 4-141-16,-4 4-173 0</inkml:trace>
  <inkml:trace contextRef="#ctx0" brushRef="#br1" timeOffset="-120946.37">14360 14811 170 0,'0'0'81'0,"0"0"-40"0,0 0 651 0,0 0-491 0,0 0-66 0,0 0 21 15,0 0-64-15,0 0-6 16,-56-21-48-16,51 26-9 16,1 11 9-16,2 7-2 15,2 8 21-15,0 3 6 16,0 6 14-16,4 3-57 15,11-5 19-15,4-3-28 16,-1-3 20-16,3-14-15 16,2 1-15-16,0-14 20 15,-3-1-20-15,-3-4 1 16,-1 0 14-16,-5-4-20 16,-4-13 10-16,-3-8-8 15,-4-5 11-15,0-7-8 0,0 2 13 16,-15-5-13-16,-8-1 21 15,1 7-16-15,0 7 25 16,4 9-19-16,3 5-24 16,7 12 5-16,8 1-45 15,10 0-196-15,7 0-264 0</inkml:trace>
  <inkml:trace contextRef="#ctx0" brushRef="#br1" timeOffset="-120429">14627 14927 178 0,'0'0'652'16,"0"0"-381"-16,0 0-101 0,0 0-36 16,-18 116-54-16,16-108-28 15,2-2-43-15,0-2 15 16,0-4-16-16,0-4 60 15,0-13-58-15,0-10-2 16,-2-1-8-16,-3-4 0 16,3 2 0-16,-2-2 3 15,0 6-10-15,2 7 14 16,2 3-22-16,0 11 24 16,0 1-18-16,0 4 17 0,8 4-8 15,5 10 0 1,3 4 0-16,1 4 1 0,2-4 7 15,-1-2-16-15,-1-6 15 16,1-6-17-16,-5-4 16 16,-1 0-12-16,-3-14 9 15,-5-7-3-15,0-2 7 16,1 0 0-16,-3 2-14 16,2-2 16-16,-1 9-24 15,4 2 28-15,1 8-22 16,3 4 18-16,5 4 10 15,-1 22 10-15,1 11 27 16,3 11 30-16,-2 2-23 0,1 7 2 16,2-4-55-1,2-3 50-15,3-6-60 0,2-13 0 16,13-17-16-16,-7-9-197 16,-2-5-680-16</inkml:trace>
  <inkml:trace contextRef="#ctx0" brushRef="#br1" timeOffset="-120012.92">15162 15083 205 0,'0'0'123'0,"0"0"523"0,0 0-471 0,9 107-46 15,-2-85-31-15,-1-8-63 0,-4-8 26 16,-2-6-32-16,0 0 111 16,0-11-92-16,-4-16-22 15,-9-8-17-15,-1-11-8 16,-1-6 8-16,-1-6 1 16,3 0-20-16,7 4 22 15,0 9-18-15,6 10 13 16,0 12-14-16,14 15 5 15,9 8 2-15,3 0 5 16,1 22-4-16,-1 9-2 16,-3 5 2-16,-5 4-16 15,-7 1 21-15,-7-3-16 0,-4-1 20 16,0-1 18 0,-20-10 26-16,-4-6 15 0,-3-8-17 15,-6-12-52-15,6 0-17 16,5 0-660-16</inkml:trace>
  <inkml:trace contextRef="#ctx0" brushRef="#br1" timeOffset="-119455.05">15535 14897 348 0,'0'0'12'0,"0"0"542"0,0 0-259 0,0 0-129 15,0 0-28-15,0 0-33 16,0 0-88-16,-29 30 93 16,29 5-62-16,0 6 0 15,6 3-35-15,1-4 11 16,2-3-3-16,0-11-20 15,-3-6-2-15,-1-8 13 16,-3-8-30-16,0-4 18 0,0 0 0 16,0-18-144-16,-2-23-75 15,3 5-100-15,-3-1-472 0</inkml:trace>
  <inkml:trace contextRef="#ctx0" brushRef="#br1" timeOffset="-119197.75">15535 14897 71 0,'19'12'153'0,"-19"-33"235"0,0 3-222 16,0 3-23-16,12 6-3 15,7 2-21-15,2 5-9 16,-3 2-38-16,1 0 27 16,-3 6-42-16,-5 8 12 15,1 4-15-15,-8 4 35 0,-2 4-44 16,-2 4 42 0,0 2-10-16,0 0-25 0,0-2 6 15,0-6-21-15,0-4 19 16,0-2-27-16,7-3 32 15,9-3-48-15,-1-3 6 16,3 0-11-16,2-4-2 16,2-1-6-16,16-4-14 15,-5-4-236-15,-4-8-606 0</inkml:trace>
  <inkml:trace contextRef="#ctx0" brushRef="#br1" timeOffset="-118879.77">15965 15141 393 0,'0'0'122'0,"0"0"576"15,0 0-542-15,0 0-38 0,0 0-10 16,-58-142-72-16,58 96-16 16,0 6-11-16,0 6-12 15,2 10 15-15,9 8-24 16,3 10 24-16,3 6-12 15,5 0 0-15,3 13 0 16,2 10-1-16,2 9 10 16,-2 4-18-16,-6 3 17 15,-2 5-20-15,-13-3 24 16,-6-5-4-16,0-4 64 16,0-7 60-16,-15-7-21 15,1-4-51-15,-1-10-15 16,6-4-45-16,4-3 0 0,1-12-550 15</inkml:trace>
  <inkml:trace contextRef="#ctx0" brushRef="#br1" timeOffset="-118562.72">16422 14815 153 0,'0'0'1195'0,"0"0"-940"0,0 0-40 0,0 0-95 0,0 0-107 15,0 0 3-15,0 0-7 16,40 124-18-16,-16-72 14 15,1 0-5-15,-2 0 7 16,-6-6 0-16,-3-10-14 16,-6-8-11-16,-1-12-11 15,-3-9-132-15,-4-7 18 16,0-23-92-16,0-9-387 16</inkml:trace>
  <inkml:trace contextRef="#ctx0" brushRef="#br1" timeOffset="-118331.92">16497 14995 140 0,'0'0'499'16,"0"0"-257"-1,0 0-41-15,-24-126-115 0,24 98-17 16,7 8-21-16,10 6 3 16,6 5 10-16,3 6-22 15,3 3 17-15,-2 0-22 16,0 0 44-16,-10 3 5 16,-5 10 53-16,-10 1-48 15,-2 2 52-15,0 0-13 16,-18-3-15-16,-3 4-18 15,-2-7-63-15,3-3-9 16,5-2-13-16,5-5-18 16,10 0-29-16,2-10-161 0,21-10-286 15,-1-2-19-15</inkml:trace>
  <inkml:trace contextRef="#ctx0" brushRef="#br1" timeOffset="-118032.3">16763 14937 208 0,'0'0'114'0,"0"0"251"16,0 0-73-16,29 124-90 15,-13-98-37-15,5-8-81 16,8-8-20-16,0-6-45 16,2-4 6-16,-2 0 62 15,-2-12-43-15,-8-8-10 16,-9-10-33-16,-5-2 23 15,-5-8-6-15,-2 0 129 0,-23-1 3 16,-4 2 29-16,-7 11-19 16,-1 7-60-16,-1 12-29 15,3 9-56-15,5 0-15 16,8 14 18-16,11 8-42 16,11 7-101-16,13-6-244 15,7-7-328-15</inkml:trace>
  <inkml:trace contextRef="#ctx0" brushRef="#br1" timeOffset="-117746.95">17190 14691 205 0,'0'0'951'15,"0"0"-644"-15,0 0-109 16,0 0-81-16,0 0 22 16,0 0-83-16,-29 116 22 15,43-72-42-15,4-4 26 16,4-1-36-16,3-2 18 16,2-10-18-16,0-8-16 15,-4-5 5-15,2-8-9 16,-2-6-12-16,1 0 0 0,7-25-53 15,-6-7-299-15,-5 1-639 0</inkml:trace>
  <inkml:trace contextRef="#ctx0" brushRef="#br1" timeOffset="-117510.65">17462 14672 179 0,'0'0'719'0,"0"0"-345"15,0 0-128-15,0 0 20 16,0 0-92-16,-8 139-26 16,23-99-64-16,3 4-19 15,3-2-34-15,3-4 1 16,0-5 25-16,5-16-49 16,0-9-8-16,0-8-17 0,2-2-104 15,7-41-208-15,-4 5-77 16,-10-3-595-16</inkml:trace>
  <inkml:trace contextRef="#ctx0" brushRef="#br1" timeOffset="-117245">17788 14758 82 0,'0'0'155'16,"0"0"-100"-16,0 0-47 15,0 0 647-15,0 0-444 16,0 0-5-16,-54 107-70 16,54-68-27-16,0 2-28 15,14-4-41-15,10-6 23 16,3-10 24-16,2-4-5 15,0-13-47-15,-2-4 38 0,0 0-57 16,-7-21 6-16,-5-5-9 16,-5-11-11-16,-8-4 5 15,-2-2 4-15,0-3 6 16,-25 3 31-16,-4 6 55 16,-6 6-61-16,-4 13-2 15,6 10-40-15,2 8 13 16,9 10-13-16,10 18-64 15,12 14-147-15,5-7-272 16,15-8-326-16</inkml:trace>
  <inkml:trace contextRef="#ctx0" brushRef="#br1" timeOffset="-116953.39">18087 14620 314 0,'0'0'986'16,"0"0"-806"-16,0 0-22 15,0 0-96-15,0 0 9 16,0 0 4-16,0 0-18 16,2 100-29-16,19-59-6 15,-2-2 10-15,-1 4-17 16,-3 1 31-16,-1-4-31 15,-5 0 63-15,-7 1-43 0,-2-9 11 16,0-6-24 0,-2-5 11-16,-9-7-20 0,7-14-13 15,1 0-93-15,3 0-528 0</inkml:trace>
  <inkml:trace contextRef="#ctx0" brushRef="#br1" timeOffset="-116734.17">18486 15003 1209 0,'0'0'692'0,"0"0"-382"0,0 0-8 15,0 0-124-15,0 0-59 16,0 0-100-16,0 0 4 15,71 40-23-15,-71-40-29 16,0-9-193-16,0-8-662 0</inkml:trace>
  <inkml:trace contextRef="#ctx0" brushRef="#br1" timeOffset="-116598.24">18446 14839 1245 0,'0'0'789'15,"0"0"-483"-15,0 0-11 16,0 0-174-16,0 0-96 0,0 0-25 16,0 0-651-16</inkml:trace>
  <inkml:trace contextRef="#ctx0" brushRef="#br1" timeOffset="-115276.98">19435 14694 168 0,'0'0'125'0,"0"0"68"0,0 0 554 16,0 0-521-16,0 0-46 15,0 0 17-15,0 0-49 16,-66-22-22-16,61 4-15 16,1 2-62-16,4-2-2 15,0 2-46-15,0-1 24 16,0 5-13-16,2-5-23 15,7 2 22-15,5 6-11 0,-1-3 4 16,5 6 3 0,3 2-14-16,4 4 19 0,6 0-27 15,0 0 21-15,1 10-19 16,-3 8 23-16,-2 4-19 16,-9 3 9-16,-5-2 0 15,-9 5 2-15,-4 2 8 16,0-2-20-16,0 2 20 15,-13 1-19-15,-5-4 24 16,3 1-15-16,-3-1 0 0,2-1 30 16,-2-3-3-1,5 4-14-15,-1-3 32 0,4 4-32 16,3-7 29 0,2 4-36-16,3-4 17 0,2 0-23 15,0-5 15-15,0-4-14 16,9-2 9-16,6-2 17 15,6-8-27-15,3 0 11 16,5 0 2-16,3 0-7 16,1 0 2-16,0-10-16 15,-2 2 16-15,-6-2 1 16,-5 3-2-16,-6 2-5 16,-6-2-4-16,-1 0-2 15,7-9-69-15,-4 5-310 16,-1-6-362-16</inkml:trace>
  <inkml:trace contextRef="#ctx0" brushRef="#br1" timeOffset="-114852.14">19921 14575 537 0,'0'0'333'0,"0"0"232"0,0 0-287 16,0 0-21-16,0 0-78 15,0 0-84-15,0 0 1 16,-54 29 22-16,42 0-51 16,-4-3 49-16,0 6-69 0,1 7 20 15,-1-3-29-15,5-4 4 16,4-5-13-16,5-6-19 15,2-2 24-15,0-14-33 16,4 2 46-16,14-7-38 16,9 0 36-16,4 0-45 15,5-5 18-15,2-2-18 16,2-3 6-16,-2 1-3 16,0 4 4-16,-7-2-14 15,-2 6 14-15,-9-2-26 16,-5 3 5-16,-7 0-19 15,-2 0-110-15,-4 0-115 0,1 0-255 16,-1 0-196-16</inkml:trace>
  <inkml:trace contextRef="#ctx0" brushRef="#br1" timeOffset="-114602.17">20137 14540 104 0,'0'0'1060'0,"0"0"-737"16,0 0-30-16,0 0-42 15,0 0-114-15,0 0-7 16,0 0-53-16,12 56 23 0,-1-16-72 16,1 8 45-1,-4 12-34-15,-1 7 10 0,-1-1-27 16,1-2-6-16,0-8-7 15,4-10 3-15,5-20-24 16,19-24-89-16,-3-2-196 16,-3-5-515-16</inkml:trace>
  <inkml:trace contextRef="#ctx0" brushRef="#br1" timeOffset="-114235.73">20374 14698 582 0,'0'0'31'0,"0"0"679"0,0 0-507 15,-36 113 84-15,36-71-113 16,2 6-21-16,21 1-75 16,6 0-6-16,9-8-20 15,6-15-38-15,5-5 127 16,1-17-113-16,-2-4-9 15,-5 0 2-15,-5-22-27 16,-9-10 16-16,-9-8-5 16,-7-7-4-16,-9-8 5 15,-4-3 2-15,0-4 4 16,-8 4-11-16,-15 0 24 16,-8 13 59-16,-4 9-77 15,-5 13 25-15,-8 16-31 0,2 7 16 16,1 10-17-1,5 33-7-15,13 1-141 0,11-9-668 0</inkml:trace>
  <inkml:trace contextRef="#ctx0" brushRef="#br1" timeOffset="-109317.31">21138 14843 370 0,'0'0'92'0,"0"0"540"0,0 0-422 0,0 0-84 16,0 0 15 0,0 0-46-16,0 0 6 0,-37 40 54 15,53-28-44-15,3 4-8 16,8 3-28-16,4 4 20 16,5-1-32-16,2-2 40 15,0 0-53-15,-3-4 8 16,-1 0-26-16,-7-6-6 15,-7-1-2-15,-5-4-18 16,-5-3-12-16,-4 0 21 16,-4 1-33-16,-2-2-3 15,0-1-145-15,0 0-169 16,0 0-211-16,0-8-464 0</inkml:trace>
  <inkml:trace contextRef="#ctx0" brushRef="#br1" timeOffset="-109053.22">21431 14833 218 0,'0'0'806'16,"0"0"-554"-16,0 0-75 15,0 0-4-15,0 0-40 16,0 0 23-16,0 0-46 15,-38 90 51-15,13-51-65 16,-4 7 9-16,0-3-52 16,5-7-5-16,4-10-35 15,6-7-1-15,8-6-8 16,6-13-4-16,17 0-115 0,6 0-442 0</inkml:trace>
  <inkml:trace contextRef="#ctx0" brushRef="#br1" timeOffset="-108541.5">21725 14662 127 0,'0'0'320'0,"0"0"467"15,0 0-615-15,0 0-13 16,0 0 36-16,0 0-30 15,0 0-54-15,-58 68 11 16,52-49-58-16,-2-2 7 16,4 0-16-16,0 2 8 15,-1 4-6-15,3-5-11 0,0 0 6 16,2-4-45 0,0-2 16-16,0-8-11 0,11-4 38 15,11 0-13-15,5 0 7 16,6-8-37-16,1-3 10 15,1 4-8-15,-1 0 2 16,1 4-22-16,-4 1 22 16,-4 0-30-16,-2 2 27 15,-7 0-16-15,-5 0-20 16,-2 0-60-16,3 0-169 16,-3 0-288-16,-2 0-304 0</inkml:trace>
  <inkml:trace contextRef="#ctx0" brushRef="#br1" timeOffset="-108291.3">21959 14598 325 0,'0'0'925'0,"0"0"-719"16,0 0-1-16,0 0-2 15,0 0-59-15,0 0-70 16,36 141 27-16,-27-90-42 16,-3 10 4-16,-4 3-49 0,0 0 0 15,3-6-14 1,4-12-1-16,18-20-165 0,-1-11-349 16,-1-15-798-16</inkml:trace>
  <inkml:trace contextRef="#ctx0" brushRef="#br1" timeOffset="-108106.79">22305 14994 45 0,'0'0'1236'16,"0"0"-904"-16,0 0-52 15,0 0-38-15,-25 125-137 16,25-99-18-16,0 1-87 15,0-8 9-15,0-6-9 0,27-13-18 16,-2 0-177 0,-2-9-396-16</inkml:trace>
  <inkml:trace contextRef="#ctx0" brushRef="#br1" timeOffset="-107774.85">22494 14633 217 0,'0'0'1265'0,"0"0"-986"16,0 0-27-16,0 0-77 16,0 0-74-16,0 0-100 15,120-26 10-15,-84 26-3 16,-5 0-8-16,-4 0 0 16,0 0-34-16,2 0-124 15,-7 0-323-15,-7 0-276 0</inkml:trace>
  <inkml:trace contextRef="#ctx0" brushRef="#br1" timeOffset="-107371.78">22536 14618 530 0,'0'0'306'16,"0"0"203"-16,0 0-391 15,0 0 69-15,0 0-57 16,-55 124-2-16,57-96-95 16,13-3-5-16,6-4-26 15,1-3 17-15,4-6-7 16,1-3-11-16,2-6-2 16,2 4 14-16,2-7-30 0,2 4 18 15,0-1-11-15,3 8 14 16,-3 1-4-16,1 2 0 15,-5 4 10-15,-11 0 4 16,-9 6-13-16,-11 4 28 16,0 0 42-16,-11-2 106 15,-15-4-42-15,-3-4 6 16,0-4-53-16,0-10-3 16,0-1-39-16,4-3-34 15,3 0-2-15,6-3-9 16,10-5-2-16,6-6-150 15,16 0-223-15,5 2-466 0</inkml:trace>
  <inkml:trace contextRef="#ctx0" brushRef="#br1" timeOffset="-107061.84">23274 15015 214 0,'0'0'1128'0,"0"0"-541"0,0 0-237 0,0 0-35 15,0 0-116-15,0 0-143 16,0 0 9-16,47 2-51 0,-18-2 11 15,2 0-17-15,2 0-8 16,-2 0 0-16,-2 0-3 16,-2 0-15-16,-6-4-61 15,-4-1 18-15,1-12-155 16,-7 2-287-16,-4-2-141 0</inkml:trace>
  <inkml:trace contextRef="#ctx0" brushRef="#br1" timeOffset="-106875.59">23239 14892 1000 0,'0'0'635'0,"0"0"-263"0,0 0 132 16,0 0-291-16,0 0-78 16,0 0-114-16,0 0-8 15,106-67-7-15,-68 54-12 16,14 8-67-16,-13 5-252 15,-7-9-454-15</inkml:trace>
  <inkml:trace contextRef="#ctx0" brushRef="#br1" timeOffset="-104029.25">24774 7247 529 0,'0'0'288'0,"0"0"-146"0,0 0-58 0,0 0-28 16,0 0 154-1,0 0-23-15,0 0-73 0,-4-35 43 16,4 27-28-16,0 1-6 16,0 2-26-16,0 3 30 15,0 1-76-15,0 1-2 16,0 0-49-16,0 10 12 16,0 12-3-16,0 6-2 15,9 5 26-15,0 6-32 16,2 0 56-16,2-2-56 15,-1-1 51-15,1-8-37 16,-5-4 14-16,0-6-29 16,-4-8 17-16,-2-3-2 15,0-7-8-15,-2 0 2 16,0 0-1-16,0-9-16 0,0-3-62 16,-4-12-166-16,-8 6-353 15,1 0-686-15</inkml:trace>
  <inkml:trace contextRef="#ctx0" brushRef="#br1" timeOffset="-103738.81">24752 7153 998 0,'0'0'260'0,"0"0"-78"0,0 0-18 15,0 0-46-15,0 0-60 16,114-79-11-16,-79 79-45 16,-2 6 6-16,-4 14 7 15,-6 7-17-15,-12 0 11 16,-11 4-4-16,0-4 18 16,-13-1 96-16,-16-3 23 15,-5-3-15-15,-1-6-34 16,4-4-75-16,6-4 0 15,7-2-18-15,18-4-2 16,0 0-279-16,0-7-404 0</inkml:trace>
  <inkml:trace contextRef="#ctx0" brushRef="#br1" timeOffset="-103415.52">25029 7302 998 0,'0'0'279'16,"0"0"-29"-16,0 0 11 16,0 0-39-16,0 0-84 15,75 113-39-15,-44-99-50 16,3-4-17-16,-3-5 1 16,0-5-27-16,-6 0-11 15,-5-12 22-15,-7-11-17 16,-6-3 13-16,-5-4-23 15,-2-2 20-15,0 0-7 16,-15 0 12-16,-10 6 3 0,-4 6 43 16,-2 9-44-16,0 11-3 15,2 0 7-15,2 11-35 16,7 9 14-16,9 2-1 16,11 2-169-16,2-6-340 15,14-8-555-15</inkml:trace>
  <inkml:trace contextRef="#ctx0" brushRef="#br1" timeOffset="-103076.95">25391 7100 1257 0,'0'0'324'0,"0"0"-68"0,0 0-72 16,0 0-92-16,0 0 41 16,0 0-73-16,0 0 17 15,48 138-22-15,-40-99 10 16,2-3-5-16,-2-2-11 16,1-4 20-16,3-7-47 15,-1-2 24-15,-1-5-40 16,2-4 34-16,1-4-39 15,3-7 25-15,-1-1-26 0,1 0 15 16,2 0-7 0,-2-3 2-16,-1-8-20 0,5-6-90 15,-1 1-131-15,-7 0-474 16</inkml:trace>
  <inkml:trace contextRef="#ctx0" brushRef="#br1" timeOffset="-102823.28">25675 7136 1061 0,'0'0'378'16,"0"0"-123"-16,0 0-108 0,0 0 93 16,0 0-85-1,0 0-23-15,25 111-30 0,-12-77 20 16,0-4-50-16,3-6-34 15,2-5 7-15,-1-4-43 16,2-7-4-16,0-4 26 16,1-4-51-16,1 0 26 15,10-2-68-15,-4-12-286 16,-3-2-605-16</inkml:trace>
  <inkml:trace contextRef="#ctx0" brushRef="#br1" timeOffset="-102492.98">25929 7243 834 0,'0'0'388'0,"0"0"-94"0,0 0-36 15,0 0-113-15,0 0-22 16,18 120-92-16,-1-104 1 16,4-2-23-16,-1-7 10 15,4-4 1-15,-2-3-19 16,5 0 11-16,-2-12-5 15,0-8 8-15,-4-6 0 16,-5-4-26-16,-7-6 22 16,-7-7-5-16,-2-4 50 15,-6-3 44-15,-19 1 74 16,-4 7-79-16,-4 12 2 16,-1 12-67-16,-1 18 19 0,4 0-40 15,4 24-18-15,6 12 14 16,11 7-11-16,10-1-30 15,10 3-143-15,19-11-178 16,5-11-290-16</inkml:trace>
  <inkml:trace contextRef="#ctx0" brushRef="#br1" timeOffset="-102227.34">26306 6890 1272 0,'0'0'367'0,"0"0"-124"16,0 0-93-1,0 0-66-15,0 0 31 0,0 0-84 16,26 110 20-16,5-68-51 16,1 2 16-16,-4 4-9 15,-3 0-7-15,-9-1 6 16,-7-3 6-16,-9-4-24 15,0-4 33-15,-15-2-27 16,-28 4 7-16,5-7-2 16,3-9-366-16</inkml:trace>
  <inkml:trace contextRef="#ctx0" brushRef="#br1" timeOffset="-99263.02">24547 14564 633 0,'0'0'163'0,"0"0"-26"0,0 0 64 0,0 0-90 15,0 0-48-15,0 0-49 16,-103-9 27-16,86 9-41 16,-6 9 36-16,3 5-4 15,-2 0 15-15,4 4-4 16,2 0 17-16,7 4 14 0,5 0-18 15,4 0 14-15,2 1-31 16,21-6 33-16,8-2-40 16,5-7 8-16,1-4-39 15,-1-4 23-15,-2 0-10 16,-6-3-13-16,-5-11 5 16,-5-4 3-16,-7-4-18 15,-3 0-4-15,-2 2 11 16,-6 0-38-16,0 4 16 15,0 0-7-15,0 2 8 16,0 2 22-16,-8 3-2 16,4-2-12-16,-1 5 30 15,3 2-27-15,2 4 12 0,0 0 0 16,2 4 0-16,17 13 0 16,4 9 21-16,2 9-2 15,2 3 28-15,-4 6-28 16,-5 4 32-16,-7-2-40 15,-9 3 56-15,-2-1-29 16,0-7 33-16,-9-9-14 16,-5-6 19-16,-1-3-5 15,1-7-27-15,1-6 31 16,1-1-47-16,6-9 51 16,2 0-48-16,1 0 6 15,3-12-31-15,0-2-12 0,0-11-14 16,13 5-205-1,4 0-449-15</inkml:trace>
  <inkml:trace contextRef="#ctx0" brushRef="#br1" timeOffset="-98700.55">24863 14614 320 0,'0'0'344'0,"0"0"-73"0,0 0-10 0,0 0-72 0,0 0-56 15,0 0-23-15,0 0-78 16,-6-27 0-16,6 38-16 16,0 9 69-16,0 4-34 15,0 8 33-15,0 6-8 16,0 7 4-16,2 0-12 15,13-1-22-15,3-3 16 0,7-13-34 16,0-6 36 0,2-9-42-16,-1-13 27 0,-2 0-28 15,-3-5 29-15,-4-17-11 16,-5-4-30-16,-4-2 7 16,-1-2-9-16,-7-2-14 15,0 0 26-15,0 1-32 16,-9-1 23-16,-9 2-20 15,-6 0 19-15,0 6-9 16,-3 3 4-16,-2 6 7 16,6 3-22-16,4 7-4 15,11 5-56-15,8 0-247 0,0 0-214 16</inkml:trace>
  <inkml:trace contextRef="#ctx0" brushRef="#br1" timeOffset="-98280.27">25233 14490 52 0,'0'0'747'0,"0"0"-446"0,0 0-103 0,0 0-37 0,0 0-81 16,0 0 6-16,0 0-22 15,50 53 38-15,-42-53-27 16,-1 0-14-16,-2-3 43 16,-3-3-45-16,-2-6 13 15,0 6-37-15,0-2 45 16,0 2-55-16,-5 1-3 16,-2 2-14-16,7 3-16 0,0-12-26 15,14 6-269-15,4-6-347 16</inkml:trace>
  <inkml:trace contextRef="#ctx0" brushRef="#br1" timeOffset="-98083.45">25519 14436 939 0,'0'0'334'0,"0"0"-40"15,0 0 63-15,-9 130-84 16,-4-82-35-16,-1 6-59 15,3-8-81-15,2 1-37 16,5-10-61-16,4-6 2 0,0-9-2 16,6-4-66-1,12-12-263-15,0-6-339 0</inkml:trace>
  <inkml:trace contextRef="#ctx0" brushRef="#br1" timeOffset="-97866.2">25637 14937 712 0,'0'0'393'15,"0"0"-90"-15,0 0-36 16,0 0-14-16,0 0-67 16,0 0 0-16,0 0-36 15,53-33-49-15,-53 26-3 0,-2-2-74 16,-11 2-13-16,1 3-11 15,6 2 0-15,2 2-266 16,4-3-491-16</inkml:trace>
  <inkml:trace contextRef="#ctx0" brushRef="#br1" timeOffset="-97497.89">26083 14923 616 0,'0'0'614'0,"0"0"-419"16,0 0 21-16,0 0-3 16,0 0-72-16,0 0 25 15,0 0-48-15,0 39 42 16,4-39-54-16,1 0 32 16,-3 0-35-16,-2-7-4 15,0 2-52-15,0-6-38 0,0 5-9 16,0 0-40-1,0 2-221-15,0-6-642 0</inkml:trace>
  <inkml:trace contextRef="#ctx0" brushRef="#br1" timeOffset="-97042.17">26411 14546 624 0,'0'0'746'0,"0"0"-425"0,0 0 1 16,0 0-27-16,0 0-215 16,0 0-27-16,0 0-23 15,100-12-29-15,-76 12 11 16,-6 0-3-16,-2 0-18 16,-7 0-86-16,-4 0-205 15,-3 0-334-15</inkml:trace>
  <inkml:trace contextRef="#ctx0" brushRef="#br1" timeOffset="-96685.28">26340 14596 937 0,'0'0'267'0,"0"0"-96"15,0 0-28-15,0 0-98 16,0 0 4-16,62 108-48 15,-35-92 8-15,4-4-3 16,0-4-5-16,2 1 5 16,1-1 4-16,-1 1-20 15,-4 4 20-15,0 1-24 16,-8 4 30-16,-4 1-16 16,-11 4 20-16,-4-1 50 15,-2 0 28-15,-4-1 13 0,-17 2 56 16,-6-2-30-1,-4-8 10-15,-1 0-50 0,3-6 35 16,5-5-92-16,5-2-4 16,9 0-36-16,5-6 18 15,5-10-18-15,7-20-188 16,13 6-364-16,2-4-1098 0</inkml:trace>
  <inkml:trace contextRef="#ctx0" brushRef="#br1" timeOffset="-96402.95">26787 14548 1122 0,'0'0'281'0,"0"0"-10"0,0 0-99 0,0 0-9 16,0 0-22-16,0 0-23 16,0 0 22-16,7 62-16 15,-5-62 14-15,-2 0-57 16,0 0 23-16,0 0-90 16,0 0-14-16,16-14-63 15,0-2-248-15,1-2-512 0</inkml:trace>
  <inkml:trace contextRef="#ctx0" brushRef="#br1" timeOffset="-96202.81">26984 14512 1094 0,'0'0'349'0,"0"0"-6"16,0 0-46-16,6 104-30 15,-6-64-96-15,0 2-3 16,0 2-56-16,-9-2-34 15,1 3-37-15,0-9-39 16,4-10-2-16,4-4-14 16,0-12-135-16,0-6-413 15,14-4-171-15</inkml:trace>
  <inkml:trace contextRef="#ctx0" brushRef="#br1" timeOffset="-96027.61">27249 14991 49 0,'0'0'1372'16,"0"0"-859"-16,0 0-45 15,0 0-216-15,0 0-47 16,0 0-144-16,0 0-16 16,-20-41-39-16,1 41-12 15,9 0-93-15,1 0-394 16,7 3-1171-16</inkml:trace>
  <inkml:trace contextRef="#ctx0" brushRef="#br1" timeOffset="-95734.98">27467 14664 1139 0,'0'0'278'0,"0"0"29"15,0 0-158-15,0 0-72 16,0 0-48-16,0 0 6 16,7 106-6-16,-7-64-10 0,0-1 5 15,0-7-18-15,0-5-12 16,0-8 22-16,0-8-29 15,0-13 13-15,0 0-70 16,2-5-331-16</inkml:trace>
  <inkml:trace contextRef="#ctx0" brushRef="#br1" timeOffset="-95337.52">27451 14696 945 0,'0'0'333'16,"0"0"-159"-16,0 0 63 16,0 0-56-16,0 0-84 15,0 0-65-15,0 0 0 0,70 41-10 16,-48-12-21-16,4 3-2 16,1 3 13-16,5-3-15 15,-3-2 12-15,0-2-18 16,0-1 16-16,-5-10-7 15,-1 1 1-15,-4 0 0 16,-3-8 4-16,-5-3 4 16,-2 0-18-16,-7-3 18 15,1-4-21-15,-3 0 27 16,0 0-5-16,0-11 27 0,0-12 7 16,0-12 36-1,-3-4-17-15,-4-7 26 0,1-2-38 16,2-6 31-16,-1 5-53 15,1 9 19-15,1 10-48 16,-1 10 18-16,-1 17-18 16,1 3-32-16,2 0-465 0</inkml:trace>
  <inkml:trace contextRef="#ctx0" brushRef="#br1" timeOffset="-82183.29">22271 15906 146 0,'0'0'1258'0,"0"0"-891"0,0 0-145 0,0 0 15 16,0 0-111-16,0 0 4 15,-24-41-32-15,24 41-28 16,0 0-4-16,0 4-66 16,0 22 30-16,0 6-29 0,0 9 86 15,0 8-54 1,0 4 19-16,0-7-51 0,0-2 21 15,0-10-10-15,0-10 0 16,2-7-24-16,9-8-59 16,9-9-155-16,-2-21-451 15,-3-6-696-15</inkml:trace>
  <inkml:trace contextRef="#ctx0" brushRef="#br1" timeOffset="-81919.75">22282 15927 176 0,'0'0'1182'0,"0"0"-835"15,0 0-145-15,0 0-31 16,0 0-134-16,0 0 16 16,0 0-7-16,81 41 22 15,-41-14 0-15,7 4 6 16,1-3-2-16,6-2-56 15,0 0-1-15,-6-12 4 16,-3-1-19-16,-9-1 13 16,-7-3-26-16,-7 2 26 15,-7-8-10-15,-6 1-3 16,-2-4-1-16,-2 2-103 16,-3-2-195-16,-2 0-79 15,0-2-314-15</inkml:trace>
  <inkml:trace contextRef="#ctx0" brushRef="#br1" timeOffset="-81625.87">22804 15721 136 0,'0'0'989'0,"0"0"-679"15,0 0-107 1,0 0-95-16,0 0 50 0,0 0-48 16,0 0 22-16,-7 118-39 15,14-66 12-15,-3 7-5 16,-2 3-56-16,12 24-23 15,-3-16-21-15,5-20-248 0</inkml:trace>
  <inkml:trace contextRef="#ctx0" brushRef="#br1" timeOffset="-81076.85">23393 16254 1551 0,'0'0'490'0,"0"0"-217"0,0 0 2 15,0 0-175-15,0 0-28 16,0 0-71-16,0 0 12 0,104-10-6 15,-59 10-3-15,-1 6 1 16,-4 2-5-16,-3-4-9 16,4 0-167-16,-7 0-139 15,-9-4-319-15</inkml:trace>
  <inkml:trace contextRef="#ctx0" brushRef="#br1" timeOffset="-80884.57">23477 16116 639 0,'0'0'861'16,"0"0"-572"-16,0 0-25 0,0 0-97 16,0 0-62-16,0 0-95 15,0 0 14-15,91 0-24 16,-39 0-145-16,-5 0-677 0</inkml:trace>
  <inkml:trace contextRef="#ctx0" brushRef="#br1" timeOffset="11810.02">24377 15906 103 0,'0'0'760'0,"0"0"-413"0,0 0-162 15,0 0 16-15,0 0-48 16,0 0-23-16,-15-15-57 15,15 11 18-15,0-4-52 16,0 3 29-16,0-4-9 16,0 3 6-16,0-2 17 15,0 0-38-15,0 1 10 16,-5-4-53-16,3-3 30 0,0-4-18 16,2 0-20-1,0 1 18-15,0 0-3 0,0 3-3 16,4-4-4-16,10 9-2 15,1-5 16-15,6 5-32 16,1 1 28-16,5 2-31 16,0 6 31-16,1 0-22 15,1 10 13-15,-2 8-2 16,-5 10 9-16,-9 6 3 16,-3 6-24-16,-10 3 24 15,0 4-35-15,-12 2 34 16,-7-1-22-16,-6-2 14 15,5-6-3-15,0-4 1 16,4-5-1-16,5-4 11 16,2-8-4-16,4-4 7 0,3-1-4 15,2-8 26-15,0 3-12 16,2-9 32-16,17 0-4 16,3 0 26-16,4 0-15 15,1 0-45-15,0 0 4 16,-5-5-10-16,-1 5-18 15,-4-4 19-15,-5 4-26 16,-1 0 25-16,-5 0-14 16,0 0 2-16,4 0-119 15,7-14-185-15,-1 0-319 16,2-4-686-16</inkml:trace>
  <inkml:trace contextRef="#ctx0" brushRef="#br1" timeOffset="12209.75">24834 15797 586 0,'0'0'20'0,"0"0"758"0,0 0-581 0,0 0 77 16,0 0-85-16,0 0-86 15,0 0-83-15,-24 0 47 16,19 19 60-16,-1 8-14 16,-3 4 0-16,-2-4-55 15,0-1 21-15,2 1-73 16,4-10 34-16,1-2-39 0,4-3 25 16,0-2-14-16,0-1-6 15,9 0 6-15,13-1-3 16,2-2-18-16,5-2 27 15,3 0-28-15,1 0 22 16,-2-4-24-16,0 4 22 16,-6-2-10-16,-2 2 0 15,-8 0-33-15,-1-4-67 16,-1 0-139-16,3 0-68 16,-6-12-216-16,1-4-536 0</inkml:trace>
  <inkml:trace contextRef="#ctx0" brushRef="#br1" timeOffset="12407.91">25035 15790 310 0,'0'0'365'0,"0"0"255"16,0 0-478-16,0 0 72 16,0 0 6-16,0 0-77 15,-24 137-5-15,24-88-66 16,0 9 18-16,0-5-62 15,4-4 3-15,2-3-29 16,6-14 7-16,6-6-9 16,17-26-286-16,-1 0-330 15,-2-10-608-15</inkml:trace>
  <inkml:trace contextRef="#ctx0" brushRef="#br1" timeOffset="12741.82">25216 15963 95 0,'0'0'1025'0,"0"0"-770"15,0 0-57-15,-20 103-6 16,22-63-51-16,25-1-62 16,6-7 81-16,7-9-112 15,5-9-6-15,-1-10-41 16,-3-4 24-16,-8 0-13 0,-6-18-11 15,-10-5 19-15,-7-4-19 16,-8-11 49-16,-2 1 16 16,0-4 73-16,-16-3-38 15,-7 4-3-15,-3 3-44 16,-2 5-9-16,-5 16-17 16,5 10-20-16,1 6-16 15,5 6 11-15,8 20-15 16,14 3-157-16,5-4-321 15,15-11-235-15</inkml:trace>
  <inkml:trace contextRef="#ctx0" brushRef="#br1" timeOffset="13078.16">25519 16062 1162 0,'0'0'312'0,"0"0"-119"16,0 0 19-16,29 110-97 16,0-82 105-16,9-5-99 15,2-11-73-15,3-7-1 16,1-5-33-16,-4 0 21 16,-2-14-34-16,-7-12 61 15,-9-6-47-15,-4-3 19 16,-9-6-4-16,-9 1 36 15,0 0 20-15,-7-1-19 0,-17 7 8 16,-5 6-48 0,-5 10 7-16,-1 10-17 0,-3 8-34 15,5 4 31-15,6 15-31 16,11 7 11-16,16-1-173 16,4-2-298-16,17-9-230 0</inkml:trace>
  <inkml:trace contextRef="#ctx0" brushRef="#br1" timeOffset="13409.58">26022 16029 1121 0,'0'0'301'0,"0"0"-45"0,0 0 28 16,34 136-34-16,-1-101-105 15,8-3-80-15,3-10 19 16,5-10-60-16,0-8 16 16,-2-4-22-16,-3-8 16 15,-5-22 10-15,-6-6-13 16,-8-4 30-16,-10-4-22 16,-9-2 30-16,-6-3-53 15,-4 3 53-15,-23 2-44 16,-8 8 25-16,-9 10-21 0,-6 9-18 15,-1 17-5 1,0 0 7-16,4 26-26 0,9 32-20 16,11-4-109-16,14-6-590 15</inkml:trace>
  <inkml:trace contextRef="#ctx0" brushRef="#br0" timeOffset="17243.4">16480 17638 75 0,'0'0'120'0,"0"0"470"0,0 0-295 16,0 0-88-16,0 0-36 15,0 0-8-15,-43 12-44 16,41-12 16-16,2 2-93 16,-3 2 1-16,3 5-42 15,0 0 47-15,0 8-3 16,0 3-21-16,0-5 11 0,14 3-33 16,4-4 18-16,2-3-6 15,3-4-11-15,1-2 5 16,-2-5-4-16,-2 0-3 15,-5-9 9-15,-3-9-6 16,-3-4 8-16,-5 1-24 16,-4 1 25-16,0-6-27 15,0 3 25-15,-2 0-22 16,-11 10 22-16,-3 1-9 16,-1 5 1-16,-4 7 3 15,1 0-12-15,5 0 21 16,6 11-30-16,9 1-40 15,0-6-206-15,11-3-328 0</inkml:trace>
  <inkml:trace contextRef="#ctx0" brushRef="#br0" timeOffset="17589.54">16604 17387 427 0,'0'0'88'0,"0"0"555"0,0 0-483 0,0 0-22 0,-20 108-16 16,30-95-82-16,5-4 17 15,3-4-36-15,-1-5 33 16,-1-5-11-16,-3-9 17 15,-3-8 2-15,-4-4-15 16,-3-6 7-16,-3 3-37 16,0 0 13-16,0 7-20 15,-5 4-7-15,-2 9 4 16,5 4-14-16,2 5-76 16,0 5-225-16,0 4-579 0</inkml:trace>
  <inkml:trace contextRef="#ctx0" brushRef="#br0" timeOffset="17853.7">16856 17776 7 0,'0'0'952'0,"0"0"-697"15,0 0-58-15,0 0-2 16,0 0-17-16,0 0-64 15,0 0-4-15,94-27-55 16,-87 4 34-16,-5-3-53 16,-2-4 38-16,0 2-6 15,-14-2 75-15,-5 5-2 16,-6 8-29-16,3 8 0 16,1 9-84-16,4 0-20 0,5 14 17 15,12 27-50 1,0-12-59-16,16 0-646 0</inkml:trace>
  <inkml:trace contextRef="#ctx0" brushRef="#br1" timeOffset="19852.93">17971 17348 235 0,'0'0'111'0,"0"0"-93"0,0 0 668 16,0 0-569-16,0 0 11 16,0 0-15-16,0 0-23 15,-52 7 7-15,44-7-4 16,-3-12 7-16,1 2-38 15,2 2 19-15,-1-1-65 16,5-5 25-16,2 5-33 16,2-3 15-16,0-2-12 15,0 0-10-15,4-2 0 16,9 2 13-16,7 3-28 0,3 4 29 16,3-3-30-16,5 6 21 15,3-1-12-15,0 2 8 16,1-1-2-16,-2 4 1 15,-6 0 10-15,-7 0-22 16,-6 16 20-16,-8 1-24 16,-6 6 17-16,0 5-16 15,-6 8 26-15,-17 8-12 16,-2 0 0-16,-2 6 1 16,2-6 0-16,2-8 11 15,3-5-24-15,5-9 24 16,3-8 21-16,5 0-9 15,5-6 25-15,2 2-33 0,0 2 41 16,4-7 20-16,15 4-32 16,2-9 11-16,4 0-43 15,4 0 4-15,0 0-1 16,0 0-26-16,-4 0 19 16,-5 0-10-16,0 0 1 15,9 0-81-15,-7 0-242 16,1 0-756-16</inkml:trace>
  <inkml:trace contextRef="#ctx0" brushRef="#br1" timeOffset="20367.64">18584 17128 195 0,'0'0'120'0,"0"0"575"0,0 0-436 0,0 0-134 16,0 0 58-16,0 0-15 16,0 0-12-16,-11 103-38 15,11-59 12-15,6 2-16 16,5 2-71-16,-1-2-15 16,1-6-21-16,-3-5-8 15,2-8 14-15,-4-4-26 0,1-5 5 16,4-6-111-16,-2-7-199 15,-2 0-235-15</inkml:trace>
  <inkml:trace contextRef="#ctx0" brushRef="#br1" timeOffset="20587.42">18508 17445 603 0,'0'0'612'0,"0"0"-281"16,0 0-77-16,0 0-19 16,0 0-80-16,0 0-105 15,0 0-20-15,40-18-20 16,-11 14-19-16,5 1 9 16,13-8-164-16,-9 3-338 15,-9-2-745-15</inkml:trace>
  <inkml:trace contextRef="#ctx0" brushRef="#br1" timeOffset="21005.21">18956 17133 472 0,'0'0'355'0,"0"0"226"15,0 0-347-15,0 0 31 16,0 0-81-16,0 0-131 16,0 0 55-16,-44 44 19 15,37-21-53-15,1 8 25 16,-2-4-55-16,6-4 20 15,-2-2-63-15,4-7 28 16,0-1-28-16,0-9 20 16,0 2-9-16,6-2-6 0,10-4 10 15,2 0-7 1,6 0-18-16,1 0 5 0,2 0 4 16,2 0-97-16,2 0-80 15,19 0-120-15,-11 0 97 16,-3 0-175-16</inkml:trace>
  <inkml:trace contextRef="#ctx0" brushRef="#br1" timeOffset="21147.94">19152 17161 427 0,'0'0'176'0,"0"0"490"0,0 0-541 16,0 0 98-1,0 0-50-15,-20 116-77 0,20-72-39 16,33 32-57-16,1-9-7 16,4-9-910-16</inkml:trace>
  <inkml:trace contextRef="#ctx0" brushRef="#br1" timeOffset="21786.2">19801 17270 178 0,'0'0'106'0,"0"0"637"0,0 0-493 15,0 0 0-15,0 0 5 0,0 0-50 16,0 0-101 0,-46-53-50-16,46 77-30 0,0 16 69 15,4 12-55-15,11 9 7 16,1 4-28-16,2 2-15 15,-3-13 4-15,4-6-6 16,2-20-79-16,-3-10-284 16,-3-18-324-16</inkml:trace>
  <inkml:trace contextRef="#ctx0" brushRef="#br1" timeOffset="21959.95">19757 17459 697 0,'0'0'503'0,"0"0"-234"16,0 0-47-16,0 0 49 15,0 0-138-15,0 0-56 16,0 0-77-16,129 19 0 16,-76-38-33-16,-13 5-269 15,-6 1-788-15</inkml:trace>
  <inkml:trace contextRef="#ctx0" brushRef="#br1" timeOffset="22320.12">20139 17339 149 0,'0'0'570'0,"0"0"-172"15,0 0-169-15,6 139-31 16,15-104-40-16,8 0-7 16,7-11-94-16,0-9 2 15,0-8-46-15,-5-7 9 16,-4-7-22-16,-8-14 27 16,-7-9 29-16,-8-7-17 15,-4-3 11-15,0 1-31 16,-8-2 61-16,-15 1-33 15,-6 3 61-15,-4 12-26 16,-5 6-14-16,-3 14-44 0,4 5-18 16,3 5-4-16,14 22-2 15,20 13-81-15,0-8-276 16,14-15-302-16</inkml:trace>
  <inkml:trace contextRef="#ctx0" brushRef="#br1" timeOffset="22537.63">20717 17154 522 0,'0'0'341'15,"0"0"33"-15,0 0-164 0,0 0 27 16,3 113-55-16,8-64-31 15,4 0-68-15,3 1-56 16,0-6-8-16,2-4-12 16,9-13-14-16,-5-13-125 15,-7-14-503-15</inkml:trace>
  <inkml:trace contextRef="#ctx0" brushRef="#br1" timeOffset="22733.92">20612 17387 430 0,'0'0'753'0,"0"0"-247"0,0 0-357 16,0 0 13-16,0 0 27 16,0 0-136-16,0 0-26 15,100 14-27-15,-46-14-45 16,-9-4-243-16,-7-10-471 0</inkml:trace>
  <inkml:trace contextRef="#ctx0" brushRef="#br1" timeOffset="23072.89">21083 17212 153 0,'0'0'859'0,"0"0"-558"0,0 0-84 15,0 0 57-15,0 0-91 16,-27 139-78-16,47-93-16 16,7-6-48-16,8 1 20 15,8-16 73-15,1-6-53 16,4-15-64-16,-6-4 9 16,-7-4-20-16,-6-23 2 15,-9-4 3-15,-9-10-1 16,-9 1-20-16,-2 0 23 15,-8-1 11-15,-21 9 24 16,-7 3 50-16,-6 11-52 16,-3 4 4-16,1 10-29 0,8 4-21 15,14 0 0-15,22 18-152 16,0-6-438-16,9-3-777 0</inkml:trace>
  <inkml:trace contextRef="#ctx0" brushRef="#br1" timeOffset="23288.32">21647 17212 142 0,'0'0'1171'15,"0"0"-878"-15,0 0-53 0,0 0 4 16,31 127-113-16,-15-87-26 15,-1 4-65-15,-1-3-14 16,-3-2-19-16,2-6-7 16,3-11-102-16,-1-14-257 15,-3-8-271-15</inkml:trace>
  <inkml:trace contextRef="#ctx0" brushRef="#br1" timeOffset="23483.24">21540 17433 114 0,'0'0'1283'0,"0"0"-972"0,0 0-78 15,0 0 6-15,0 0-66 16,0 0-114-16,0 0-22 16,40 79-26-16,-9-79-22 15,23-4-76-15,-6-14-180 16,-5-5-286-16</inkml:trace>
  <inkml:trace contextRef="#ctx0" brushRef="#br1" timeOffset="23754.1">21890 17285 224 0,'0'0'560'0,"0"0"25"16,0 0-397-16,0 0 90 15,0 0-115-15,0 0-21 16,-23 142-81-16,44-102-5 15,3 5-43-15,10-9 49 0,1 0-26 16,3-14 10-16,0-4 19 16,-2-12-48-16,-3-6 6 15,-4 0-15-15,-6-14 2 16,-4-15 5-16,-7-4-25 16,-8-13 23-16,-4-7-10 15,0-1 4-15,-24 4-7 16,-16 1 3-16,-7 10 11 15,-24 3-28-15,10 18-64 16,10 4-298-16</inkml:trace>
  <inkml:trace contextRef="#ctx0" brushRef="#br1" timeOffset="24372.86">22866 17478 629 0,'0'0'1097'0,"0"0"-759"0,0 0-47 16,0 0-45-16,0 0-127 16,0 0-50-16,0 0-33 15,105 12-36-15,-65-7 0 0,-2-5-27 16,11 0-142-1,-11 0-466-15,-7 0-789 0</inkml:trace>
  <inkml:trace contextRef="#ctx0" brushRef="#br1" timeOffset="24550.17">22870 17362 887 0,'0'0'566'0,"0"0"-295"16,0 0 25-16,0 0-123 16,0 0-101-16,0 0-72 15,152-26-22-15,-92 15-446 0</inkml:trace>
  <inkml:trace contextRef="#ctx0" brushRef="#br1" timeOffset="24947.89">23715 16976 1617 0,'0'0'335'0,"0"0"0"15,0 0-40-15,-120 23-158 0,86 9-28 16,8 11-67 0,6 11 15-16,13 13-24 0,7 5-23 15,7 4 1-15,29 1 2 16,10-3-26-16,10-10 13 16,6-16-6-16,5-16-85 15,-2-25-68-15,-4-7-16 16,-15-12-69-16,-13-23 98 15,-17-9 65-15,-16-11 71 16,0 1 10-16,-29 6 170 16,-18 8 14-16,-13 16-28 15,-11 20-77-15,-3 8-24 16,3 54-45-16,21 0-10 16,19-4-493-16</inkml:trace>
  <inkml:trace contextRef="#ctx0" brushRef="#br0" timeOffset="26413.26">23229 18209 487 0,'0'0'873'0,"0"0"-655"0,0 0 4 16,0 0-55-16,0 0-31 0,0 0-74 16,203-72 5-16,-62 59-66 15,35 4 31-15,16 1-31 16,-14 2 11-16,-42-2-12 15,-45-2 6-15,-24 2 0 16,-15-1-6-16,6 0-9 16,13-8-158-16,-9 2-75 15,-15-5-250-15</inkml:trace>
  <inkml:trace contextRef="#ctx0" brushRef="#br0" timeOffset="26624.97">24531 17348 155 0,'0'0'1244'16,"0"0"-1061"-16,0 0-4 15,-6 116 53-15,21-32-102 16,-1 38-50-16,8 24-27 15,-2-21-53-15,-2-35-106 0</inkml:trace>
  <inkml:trace contextRef="#ctx0" brushRef="#br0" timeOffset="27043.33">24913 17351 1366 0,'0'0'350'0,"0"0"44"16,0 0-180-16,0 0-133 15,0 0-20-15,0 0 40 16,-23 139-32-16,23-75-29 15,9-2 4-15,-3-1-43 16,2-6 1-16,-2-11-1 16,3-12-2-16,5-28-157 15,-3-4-363-15,-5 0-436 0</inkml:trace>
  <inkml:trace contextRef="#ctx0" brushRef="#br0" timeOffset="27411.4">24882 17263 340 0,'0'0'822'15,"0"0"-665"-15,0 0 26 16,122-5-44-16,-78 17-38 16,-8 11-21-16,-11 9-2 15,-17 5 24-15,-8 2-24 16,-2 1 28-16,-20-3-28 15,-7-7 35-15,0-12-55 0,-2-8 1 16,4-10-46-16,1 0 17 16,3-10-14-16,6-3-14 15,3-1 2-15,7 9 11 16,5 1-30-16,2 4 25 16,0 0-23-16,17 18 26 15,10 0-10-15,7 8 6 16,4-3 18-16,4 0 10 15,0-2-37-15,-1-7 0 16,-6 5 12-16,13-11-27 16,-11-3-154-16,-5-5-480 0</inkml:trace>
  <inkml:trace contextRef="#ctx0" brushRef="#br0" timeOffset="27584.03">25296 17379 1337 0,'0'0'321'16,"0"0"-27"-16,11 116-121 15,2-53-45-15,-2-2-98 16,3 2-1-16,-3-1-27 16,14-8-4-16,-5-18-73 15,-3-17-418-15</inkml:trace>
  <inkml:trace contextRef="#ctx0" brushRef="#br0" timeOffset="27882.17">25347 17293 694 0,'0'0'387'16,"0"0"-140"-16,0 0-109 15,0 0 21-15,131-8-85 16,-92 13-28-16,-6 16-45 16,-9 7 39-16,-8 7 30 15,-11 0 59-15,-5 1 34 16,-7 0 41-16,-20-5 2 16,-4-7-54-16,-7-6-15 0,1-11-65 15,0-2-9-15,4-5-57 16,6 0-3-16,10-8-3 15,17-10-39-15,4 4-220 16,19 1-489-16</inkml:trace>
  <inkml:trace contextRef="#ctx0" brushRef="#br0" timeOffset="28077.43">25777 17321 810 0,'0'0'615'16,"0"0"-347"-16,0 0 4 0,9 134-77 16,-6-86-87-1,-1 3-54-15,-2-7-20 0,5 0-33 16,7-12-2-16,2-10-243 16,-1-18-436-16</inkml:trace>
  <inkml:trace contextRef="#ctx0" brushRef="#br0" timeOffset="28743.5">25568 17415 863 0,'0'0'555'15,"0"0"-258"-15,0 0-26 16,0 0 17-16,0 0-218 0,0 0-37 15,0 0-32-15,101-46 12 16,-64 34-13-16,1 3-2 16,0-3-19-16,-3 5-33 15,6 3 52-15,-1-5-44 16,5 4 46-16,-1-4-9 16,-2 9 8-16,-8 0 1 15,-10 9 0-15,-12 16-2 16,-10 13 8-16,-2 3-19 15,0-1 26-15,-16 0 24 16,3-9-23-16,1-9 20 16,1-9-28-16,3-13 31 0,1 0 18 15,2-25-30-15,5-12-13 16,0-3 1-16,0-6-26 16,3-2-2-16,8 8-28 15,2 0-39-15,1 8 39 16,1 2 15-16,1 7 28 15,-1 9-9-15,1 11 17 16,1 3-17-16,-1 0 16 16,-1 26-23-16,2 6 25 15,1 4-10-15,3 8 2 16,8 4 90-16,3-4-32 16,-1-2-23-16,-2-2 15 15,-2-9-43-15,-7-5 13 16,-5-12-7-16,-3-8 3 15,-10-6-11-15,-2 0 58 0,0 0 32 16,-25 0-44-16,-6-6-7 16,-6 1-24-16,-9 2 43 15,-2 3-30-15,1 0 55 16,3 0-48-16,7 0 21 16,8 3-56-16,10 2 19 15,7-1-25-15,12-2-4 16,2-2-114-16,12 0-620 0</inkml:trace>
  <inkml:trace contextRef="#ctx0" brushRef="#br0" timeOffset="36230.31">6252 11159 453 0,'0'0'700'0,"0"0"-319"0,0 0-63 0,0 0-103 0,0 0-2 0,0 0-79 16,13 28-15-16,-13-28-102 15,0 0-12-15,0 0-5 16,0-14-90-16,0 0-513 0</inkml:trace>
  <inkml:trace contextRef="#ctx0" brushRef="#br0" timeOffset="37310.75">6350 11103 185 0,'0'0'131'0,"0"0"-76"0,0 0-31 0,0 0 608 15,0 0-415-15,0 0-24 16,0 0-49-16,0 32-19 16,0-32-31-16,0 0-2 15,0 0-22-15,0 0-30 16,0 1-1-16,0 2-18 16,0-3 35-16,0 0-40 15,0 3 43-15,0-3-24 16,0 0 29-16,0 3-36 15,-2 5-1-15,-4 4-8 0,-5 5 5 16,-3 6 35 0,-3 5-52-16,-4 2 54 0,-4 7-34 15,-4 2 16 1,-4 5-42-16,-2 7 38 0,-3 5-18 16,-5 6-6-16,1 7 16 15,-3 0-22-15,5 4 35 16,2-7-43-16,7-6 45 15,2-8-37-15,7-12 41 16,1-6-26-16,6-10 28 16,3-8 5-16,4-5-17 15,1-6 33-15,3-1-25 16,0-4 51-16,2 3-64 0,-1-3 32 16,-2 0-52-1,3 0 33-15,2 0-24 0,0 0-6 16,0 0-3-16,0 0-6 15,0 0-18-15,0 0 27 16,0 0-36-16,-2 0 1 16,-5 0-98-16,1 0-267 15,-1 0-708-15</inkml:trace>
  <inkml:trace contextRef="#ctx0" brushRef="#br0" timeOffset="64453.78">13930 9729 464 0,'0'0'1133'0,"0"0"-634"0,0 0-244 0,0 0-8 0,0 0-67 0,0 0-55 15,2 14-68-15,0-14-46 16,-2 0-22-16,0-10 1 16,0 0-80-16,0 1-773 0</inkml:trace>
  <inkml:trace contextRef="#ctx0" brushRef="#br1" timeOffset="66809.57">13885 9694 227 0,'0'0'93'0,"0"0"-48"0,0 0 212 16,0 0 23-16,0 0-138 16,0 0-12-16,0 0 16 15,5 0-66-15,-1-3 38 0,-2-3-25 16,-2 1 33-1,0-2-67-15,0 2 43 0,0-2-40 16,0 3 23-16,0 0-35 16,2 4-25-16,-2 0 19 15,3 0-38-15,1 0-12 16,0 6 19-16,3 17-25 16,-2 2 24-16,-3 10 0 15,-2 2-11-15,0 5 57 16,0 1 5-16,0-3-38 15,0-3 14-15,0-6-29 16,0-6 18-16,0-4-11 16,0-7 3-16,7-3-20 15,-1-4 39-15,1-5 1 0,0 1-9 16,2-3 27-16,-1 0-46 16,3 0 16-16,1 0-10 15,3 0-4-15,-1 0 3 16,-1 0-34-16,1 0 31 15,-4 0-14-15,-1 0 9 16,-1 0 9-16,-2 0-36 16,-2-3-7-16,3-1-61 15,-1-4-186-15,4-12-55 16,-4-3-233-16,-1 2-701 0</inkml:trace>
  <inkml:trace contextRef="#ctx0" brushRef="#br1" timeOffset="67191.05">14197 9761 450 0,'0'0'29'0,"0"0"646"0,0 0-510 0,0 0-36 0,0 0-96 16,0 0 2-16,0 0 13 15,7 72 58-15,-1-41-24 16,5 5-6-16,3-2 27 15,4 0-64-15,4-5 18 16,0-4-47-16,1-9 64 16,-2-4-58-16,-2-7 27 15,-3-4-23-15,-3-1 38 0,-3 0 9 16,0 0-47-16,1-1 25 16,-3-11-44-16,0-7 17 15,1-3 4-15,-5-6-38 16,0-5 32-16,-2-2-10 15,-2-2-5-15,0 1 0 16,0 6-2-16,0 6 22 16,0 6-42-16,0 6 6 15,0 5 8-15,0 0-200 16,0 1-334-16,0 3-429 0</inkml:trace>
  <inkml:trace contextRef="#ctx0" brushRef="#br1" timeOffset="67708.81">14839 9760 345 0,'0'0'61'0,"0"0"191"0,0 0 66 0,0 0-171 15,0 0 27-15,0 0-62 16,0 0 37-16,-64-27-47 15,45 25-16-15,-1 0 0 16,1 2-43-16,-2 0 23 16,1 0-50-16,3 0 21 15,-2 4-17-15,4 8-26 16,1 4 20-16,1 4-3 16,3 6 12-16,2 7 1 15,4 3 22-15,4 6-39 16,0-2 30-16,8-1-27 15,15-5 28-15,4-8-36 0,4-5 16 16,0-7-17-16,0-5 20 16,1-4-5-16,-3-3-4 15,-5 0-24-15,-5-2 6 16,-4 3-6-16,-1-3-120 16,-8 0-22-16,-2-5-143 15,-4-7-268-15</inkml:trace>
  <inkml:trace contextRef="#ctx0" brushRef="#br1" timeOffset="67948.41">14600 9934 365 0,'0'0'859'0,"0"0"-362"0,0 0-265 0,0 0-43 16,0 0-27-16,0 0-117 16,0 0-16-16,13 19-14 15,16-19-6-15,5 0-6 16,7 0-6-16,9-12-183 16,-9 1-114-16,-6 0-318 0</inkml:trace>
  <inkml:trace contextRef="#ctx0" brushRef="#br1" timeOffset="68308.91">15218 9733 418 0,'0'0'797'15,"0"0"-505"-15,0 0-101 16,0 0 6-16,0 0-118 16,-119-10 1-16,96 10-55 15,-4 0 33-15,0 12-15 16,2 5-18-16,5 3 25 16,5 4-49-16,4 3 13 0,6 4 5 15,5 1-4 1,0 4-6-16,9-5 6 0,13 1-14 15,9-6 26-15,5-6 6 16,2-8-32-16,0-3-2 16,-5-5-39-16,-6-3 4 15,-4-1-107-15,-6-7 4 16,-5-11-146-16,-6-3-332 0</inkml:trace>
  <inkml:trace contextRef="#ctx0" brushRef="#br1" timeOffset="68611.36">15020 9902 485 0,'0'0'119'16,"0"0"640"-16,0 0-604 16,0 0-66-16,0 0-69 15,0 0 15-15,131-14-22 16,-98 9-13-16,-4 5 13 15,-4 0-4-15,-2 0 21 16,-6 0-17-16,-1 9 78 16,-5 3-78-16,-3 6 41 15,-2-1-21-15,-4 6 41 16,-2 0 7-16,2-4-69 16,0-3-4-16,2-2 10 15,5-5-36-15,5-9-103 0,3-7-61 16,-1-15-186-16,-3-7-514 15</inkml:trace>
  <inkml:trace contextRef="#ctx0" brushRef="#br1" timeOffset="68938.12">15394 9869 646 0,'0'0'247'16,"0"0"2"-16,0 0-26 15,0 0-106-15,0 0 46 16,-15 128-65-16,23-94 29 15,13-5-70-15,5-5 30 16,5-4-48-16,5-6 24 16,2-10-10-16,2-4 20 0,1 0 8 15,-8-16-75 1,-4-8 6-16,-10-2 13 0,-7-4-30 16,-10-2 22-16,-2-2-26 15,-4 0 18-15,-19 1 7 16,-6 8 61-16,-2 3-50 15,-6 8 28-15,-2 7-52 16,1 7 1-16,3 0 16 16,4 5-40-16,8 11 12 15,17-1-104-15,6-4-282 16,0-2-476-16</inkml:trace>
  <inkml:trace contextRef="#ctx0" brushRef="#br1" timeOffset="69372.09">16029 9789 428 0,'0'0'93'0,"0"0"404"0,0 0-338 0,0 0 19 16,0 0-20-16,0 0 36 15,0 0-67-15,38 53-10 16,-24-60-10-16,-5-5-66 16,-7-1 20-16,-2 1-60 15,0 1 8-15,0 5-8 16,0 0-2-16,-5 0-238 0,-3 4-258 15,-2 0-654-15</inkml:trace>
  <inkml:trace contextRef="#ctx0" brushRef="#br1" timeOffset="69592.94">16074 9997 416 0,'0'0'108'0,"0"0"546"0,0 0-336 16,0 0-84-16,0 0-11 16,0 0-62-16,0 0-59 15,38 5 8-15,-38-17-81 16,0 4-3-16,0 0-2 16,-2 6-46-16,-2 0 22 0,-8 2-148 15,3 0-244-15,3 0-939 0</inkml:trace>
  <inkml:trace contextRef="#ctx0" brushRef="#br0" timeOffset="76782.44">29540 4253 98 0,'0'0'234'0,"0"0"-178"16,0 0-2-16,0 0-8 0,0 0-7 16,0 0 42-16,2 0 183 15,-2 0-81-15,0 0-86 16,0-3 3-16,0 3-43 15,-4 0 51-15,2 0 29 16,0 0 36-16,2 0 7 16,0 0-22-16,0 0-13 15,0 0-48-15,0 0 41 16,0-1-76-16,0-3 22 16,2 0-52-16,6-4 13 0,4-2-28 15,1 0-16-15,3-3 9 16,-1 4 3-16,4-2-26 15,-2-1 32-15,1 3-38 16,-1-1 38-16,2-2-29 16,1-3 20-16,-1 2 5 15,2 0 11-15,-1 1-25 16,-3 1 8-16,6-2 7 16,0 1-29-16,1 1 35 15,5-1-44-15,-1 1 43 16,1-1-21-16,3 2 0 15,-3-2 0-15,2-1 6 16,0 4 9-16,-2-1-30 16,2 0 35-16,0 0 1 15,0 0-11-15,2 1-7 0,-2-2 9 16,0 2 2-16,2 2-2 16,3-1-5-16,4 0-14 15,-1 0 26-15,0 1-40 16,-3 2 37-16,-3-1-38 15,2 0 43-15,3 2-27 16,1-1 12-16,-4 4-6 16,1-1 6-16,-1 2 3 15,6-2-18-15,7 2 18 16,6 0-39-16,0 0 48 16,-1 0-36-16,-4 0 30 15,-4 0-12-15,-3 0 0 16,-2 0 1-16,-1 8-2 0,-6 1 15 15,-2 0-31 1,-2 1 23-16,-3 0-28 0,5-1 31 16,1 4-21-16,6 1 24 15,4-2-8-15,-2 2-1 16,3 0 6-16,-3 2-18 16,2-2 18-16,0 2-32 15,0 0 39-15,-1 0-32 16,-1 1 32-16,0-2-22 15,-4 1 6-15,-2-3 0 16,-5-2 4-16,-6 2 4 16,-4-4-16-16,-6-1 5 0,-2 1-20 15,-2-3 26 1,-5-2-12-16,1 0 10 0,-3-3-1 16,1-1 5-16,-3 3 1 15,2-3-12-15,-2 0 16 16,0 0-20-16,0 0 36 15,2 0-45-15,-2 0 38 16,0 0-12-16,2 0-6 16,-2 0 6-16,0 0-7 15,0-3-6-15,0-9 0 16,0-4-21-16,0-3 11 16,-6-6 4-16,-6 3 10 15,1 0-2-15,0 2 4 16,2 2 9-16,2 6-8 0,1-1-2 15,4 8 7-15,0-1-20 16,2 3 38-16,0 3-42 16,0 0 36-16,0 0-25 15,8 0 7-15,15 7-10 16,1 12 9-16,5 4-17 16,2 3 18-16,2 3 0 15,4 1-27-15,0-4 33 16,3-2-12-16,-4-7 5 15,-7-3 1-15,-11-2 1 16,-7-7-1-16,-7-1 0 16,-4-2-2-16,0-1-7 15,0 4-16-15,-17-2 25 16,-15 4 12-16,-7-3 66 0,-4 2-22 16,-1-2 9-1,5 0-20-15,8 0-33 0,4-2-11 16,5 2 17-16,4-1-25 15,3 0 21-15,-3 1-28 16,-7-4 0-16,6 2-141 16,3-2-677-16</inkml:trace>
  <inkml:trace contextRef="#ctx0" brushRef="#br0" timeOffset="78829.06">29585 6203 322 0,'0'0'137'0,"0"0"267"0,0 0-32 15,0 0-120-15,0 0-18 16,0 0-101-16,0 0 17 15,-36 23-65-15,36-20 5 16,0 0-43-16,0 3-19 16,0 5 61-16,12 1-48 15,-2 5 17-15,4 3-49 16,-1 3 56-16,3 1-59 16,-1-1 42-16,4 5-33 15,-2-1 29-15,1 0 7 0,3 2-30 16,-2-1-6-16,6-1 1 15,2 2-7-15,2-3 18 16,4 0-34-16,2 0 17 16,3-2 15-16,3-2-23 15,-1 2 7-15,2 0 1 16,3-2 4-16,1 0-28 16,3 1 32-16,3-1-34 15,-1-2 40-15,4-3-35 16,1 2 22-16,5-4 16 15,3-4-1-15,5-3-12 16,5-2 11-16,-3-2-17 16,-2-1-10-16,-4-3 25 15,-7 0-46-15,-3 0 41 16,-1 0-25-16,-2 0 14 0,-4 0-5 16,6 0-1-16,0 0 11 15,1 0-24-15,3-7 24 16,0-6-36-16,-3 1 41 15,-1-1-34-15,-2-4 22 16,-4-1-13-16,2-1 8 16,-1-2 0-16,-3-2-1 15,4-2 10-15,-6-3-24 16,1 2 22-16,-3-2-29 16,-1 1 37-16,-8 1-30 15,0-1 21-15,-1 3-6 0,-1 0 0 16,-4 0-7-16,-1 4 1 15,-2-2 6-15,1 4-19 16,-5-2 19-16,1 2-15 16,-6 0 24-16,1 0-11 15,-1-1 2-15,3 0 0 16,-3 0 0-16,6 4 11 16,-8-4-26-16,5 3 18 15,1 0-25-15,2 0 16 16,-1 4 4-16,-5 1-17 15,1-1 18-15,-7 7 1 16,-3-1-11-16,-4 3 10 16,2 3 2-16,-4 0-22 15,0 0 18-15,0 0-4 0,0 0-7 16,0 0 1 0,-4 0 6-16,-11 0 0 0,-7 0 6 15,-7 0-2-15,-7 0-8 16,1 0 20-16,-3 7-34 15,7-1 32-15,2 2-14 16,6-3 5-16,7 2 2 16,8-3 9-16,6-2-7 15,2-2 5-15,0 0-5 16,0 0 39-16,18 0-35 16,9-4-7-16,1-8 20 15,6 2-19-15,-1-3 0 16,-1 4 0-16,-3-3 0 0,0 1-23 15,-6 2 23 1,4-3 0-16,-2 2-19 0,-3-2 30 16,1 2-22-16,-6 0 19 15,-3 3-8-15,-5 3 8 16,-5 4 0-16,-4 0-8 16,0 2-6-16,0 19-6 15,-13 4 24-15,-3 8-6 16,1 3-6-16,-1-1 47 15,3-4-35-15,1-4 21 16,4-6-6-16,3-4-26 16,3-6-2-16,2-2 17 0,0-6-22 15,0-3 6 1,0 0-18-16,0 0-174 16,4-8-313-16,9-10-486 0</inkml:trace>
  <inkml:trace contextRef="#ctx0" brushRef="#br0" timeOffset="80113.69">33265 4453 322 0,'0'0'58'0,"0"0"-32"0,0 0 321 0,0 0-75 15,0 0-114-15,0 0-5 16,0 0 7-16,-6-10-56 15,6 10 31-15,0 0-65 16,0 0 41-16,0 0-47 16,0 0 9-16,0 0-36 15,0 0-3-15,0 0-7 16,0 0-27-16,0 5 10 16,0 8-9-16,0 7 47 15,0 6-28-15,-2 5 17 16,2 3-25-16,0 2 44 15,0 2-8-15,0 0-19 16,0-2 3-16,0-6-24 0,2-5 28 16,0-4-28-16,0-7 3 15,-2-5-3-15,0-4 16 16,0-3-23-16,0-2 26 16,0 0 12-16,0 0-2 15,0 0 18-15,0 0-49 16,0-3 19-16,-4-6-13 15,-1 4-24-15,0-6 29 16,5 4-11-16,0-6 7 16,0 3-11-16,0-4 2 15,0 2 6-15,0-1-20 16,12-2 20-16,-3-1-23 16,4 0 12-16,3-2-11 0,-1 0 5 15,3 2 7 1,2-1 0-16,-2 0-2 0,0 1 1 15,-1 0 2-15,1 0-16 16,1 0 24-16,-9 1-18 16,3 4 16-16,-1-2-7 15,-3 1 2-15,-1 5-2 16,0 0 0-16,-4 3-2 16,-2 2 1-16,-2 2-78 15,0 0-36-15,0 0-202 16,0 0-65-16,0 0-11 15,-2 0-468-15</inkml:trace>
  <inkml:trace contextRef="#ctx0" brushRef="#br0" timeOffset="80396.99">33345 4648 23 0,'0'0'362'0,"0"0"-246"0,0 0 511 16,0 0-381-16,0 0 23 15,0 0-69-15,0 0-56 16,-38 40-46-16,45-40-17 16,2 0-32-16,0 0-10 15,2 0-3-15,1 10-35 16,3 9 26-16,-1 4-16 16,1 7 1-16,3 7-12 15,-1 1 46-15,6-2-21 0,-3-3-1 16,5-5 4-16,-4-5-19 15,4-7-2-15,0-6-7 16,4-10-44-16,-4-3-327 16,-8-10-1019-16</inkml:trace>
  <inkml:trace contextRef="#ctx0" brushRef="#br0" timeOffset="81179.48">33319 5442 426 0,'0'0'93'0,"0"0"505"0,0 0-308 0,0 0-53 16,0 0-63-16,0 0-51 0,0 0-54 15,-20 60-17-15,20-42-11 16,2 4-30-16,2 5 36 15,0 3-46-15,1 2 38 16,0 1-32-16,-3 0 37 16,0-4-26-16,-2 0 0 15,0-3 13-15,0-4-21 16,0-2 8-16,0-4-3 16,0-4-3-16,0-4-3 15,0-2-17-15,0-2 22 16,0-4-10-16,0 2 9 0,0-2-13 15,0 0 0 1,0 3-8-16,0-2-15 0,0 3-46 16,-4-2 10-16,-3 3-57 15,7-5-29-15,0-5-111 16,0-7-123-16</inkml:trace>
  <inkml:trace contextRef="#ctx0" brushRef="#br0" timeOffset="81523.85">33552 5474 431 0,'0'0'72'0,"0"0"709"0,0 0-560 0,0 0 35 0,0 0-61 15,0 0-88-15,0 0-51 16,10 22-43-16,-10-7 15 16,0 4-22-16,0 3 19 15,-7 2-25-15,-11 0 33 16,-6 3-24-16,-3-1 8 15,-4-2 3-15,2-4-20 0,4-2-18 16,3-11-145-16,6-5-145 16,8-2-392-16</inkml:trace>
  <inkml:trace contextRef="#ctx0" brushRef="#br0" timeOffset="81794.64">33357 5695 377 0,'0'0'102'0,"0"0"649"15,0 0-394-15,0 0-82 16,0 0-79-16,0 0-61 16,0 0-61-16,42 9-26 15,-24-1-41-15,-3 2 15 16,3 6-8-16,-5 1-28 0,-1 1 29 16,-3 5-8-16,-3 0-6 15,-2 0 17-15,2 2 15 16,-6-6-17-16,2-2 28 15,2-4-43-15,0-8 44 16,1-1-44-16,3-4 33 16,2 0-34-16,-1-13-91 15,-3-2-507-15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9-10T15:36:32.66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8000"/>
    </inkml:brush>
  </inkml:definitions>
  <inkml:trace contextRef="#ctx0" brushRef="#br0">13901 3146 461 0,'0'0'68'0,"0"0"489"0,0 0-396 0,0 0-5 16,0 0-38-16,0 0 25 0,10-84-28 16,-10 74 15-16,0 0-7 15,0 6-44-15,0 1 20 16,0 3-75-16,0 0 5 16,0 8-9-16,0 16-38 15,0 9 36-15,0 9-5 16,-2 7-4-16,-4 2-9 15,1 1 5-15,1-4 14 16,0-6-38-16,4-3 28 16,0-9-38-16,0-7-31 15,6-4-219-15,5-14-257 0</inkml:trace>
  <inkml:trace contextRef="#ctx0" brushRef="#br0" timeOffset="396.79">13945 3176 594 0,'0'0'26'16,"0"0"638"-16,0 0-503 16,0 0-125-16,0 0 28 15,0 0-6-15,0 0-49 16,14 122-7-16,5-96 18 15,4-5-40-15,-1-7 36 16,-1-9-34-16,-6-5 36 16,1 0-7-16,-3-5 7 15,1-17-5-15,1-9-9 0,3-2 14 16,-3-2-36-16,1-1 23 16,-1 5-27-16,1 4 32 15,-5 8-20-15,0 7 20 16,1 12 2-16,-4 0 30 15,1 23-36-15,1 19 97 16,-6 12-10-16,-2 12 50 16,-2 7-94-16,0 1 24 15,0-5-67-15,4 9 27 16,15-17-33-16,0-26-207 0</inkml:trace>
  <inkml:trace contextRef="#ctx0" brushRef="#br0" timeOffset="962.41">14538 3509 434 0,'0'0'18'0,"0"0"857"0,0 0-680 0,0 0 9 16,0 0-38-16,0 0-66 15,-2-130-27-15,13 92-64 16,3-2 19-16,-4 2-18 16,-1-1 60-16,1 6-48 15,-6 1 47-15,0 3-30 16,-2 3 41-16,1 6-20 16,-1 5-27-16,0 8-5 15,2 7-13-15,6 0-30 0,5 12 15 16,5 15-20-1,5 11 36-15,4 7-24 0,2 3 9 16,0 0-2-16,-4-2-6 16,-5-3-62-16,-8-7 50 15,-10-4-8-15,-4-6-4 16,-6-4 47-16,-23-5-33 16,-10 1 34-16,-3-7 29 15,-2-5 57-15,1-4-41 16,10-2-14-16,12 0-42 15,10-5-12-15,9-6-617 0</inkml:trace>
  <inkml:trace contextRef="#ctx0" brushRef="#br0" timeOffset="1425.21">15261 3306 217 0,'0'0'1168'0,"0"0"-866"0,0 0-44 0,0 0-32 15,-36-104-93-15,33 102 8 16,3 2-140-16,-2 17-2 16,2 14 21-16,-2 13-15 15,2 9-5-15,0 0 1 16,0 0 0-16,0-5 20 16,0-8-42-16,9-10-79 0,2-24-164 15,0-6-275-15,-4-2-569 16</inkml:trace>
  <inkml:trace contextRef="#ctx0" brushRef="#br0" timeOffset="1603.85">15095 3309 588 0,'0'0'740'16,"0"0"-461"-16,0 0-61 15,0 0-101-15,0 0 17 16,0 0-69-16,0 0 34 15,85-7-98-15,-33 7-1 16,3 0-28-16,25 7-216 0,-15-3-140 16,-10-4-796-16</inkml:trace>
  <inkml:trace contextRef="#ctx0" brushRef="#br0" timeOffset="1828.69">15697 3226 149 0,'0'0'864'0,"0"0"-493"15,0 0-48-15,0 0-66 16,-129-30 21-16,94 34-146 16,-2 20-13-16,9 8-69 15,1 8 25-15,11 6-29 16,7 4-45-16,9 0 11 0,0 3 9 16,13-7-42-1,14-4 52-15,9-8-56 0,5-10 47 16,3-8-44-16,20-11-41 15,-8-5-263-15,-11 0-299 0</inkml:trace>
  <inkml:trace contextRef="#ctx0" brushRef="#br0" timeOffset="1981.27">15504 3488 130 0,'0'0'1163'0,"0"0"-1011"16,0 0-69-16,0 0-49 16,0 0-34-16,153-13-913 0</inkml:trace>
  <inkml:trace contextRef="#ctx0" brushRef="#br0" timeOffset="2445.63">15925 3551 675 0,'0'0'390'0,"0"0"-150"15,0 0-79-15,0 0-20 16,0 0-71-16,0 0-69 16,0 0-1-16,-49-133-25 15,49 96 18-15,0 1-45 0,0 5 52 16,2 8-7-1,0 7 7-15,2 11 16 0,4 5-16 16,2 3 2-16,1 18 14 16,5 9-32-16,-3 2 26 15,3 1-30-15,2-4 36 16,-2-5-18-16,1-10 3 16,1-7-1-16,0-7 15 15,-5 0-7-15,0-21 8 16,1-4 5-16,-5-5 49 15,3-1-63-15,-6 1 52 16,3 6-37-16,-1 6 55 16,0 9-39-16,3 9-14 15,-3 0-5-15,2 26-7 16,-2 10-8-16,-1 9 15 0,-3 8-8 16,1 0-2-16,4 0-12 15,15 1 3-15,1-11-10 16,1-19-621-16</inkml:trace>
  <inkml:trace contextRef="#ctx0" brushRef="#br0" timeOffset="2779.05">16466 3557 208 0,'0'0'816'0,"0"0"-493"0,0 0-169 0,0 0-51 0,0 0-49 16,9-130-54-16,4 95 0 16,-1 3 19-16,1 5-35 15,-2 7 32-15,1 8-32 16,-2 7 32-16,4 5-15 16,1 0-1-16,2 20 0 15,2 9 0-15,1 3 16 16,-2 4-32-16,0 2 24 15,-7-1-28-15,-6 2 29 16,-5-3-18-16,0-7 12 16,-14-3-3-16,-6-9 33 15,-2-7 33-15,-1-7-19 0,-1-3-38 16,7-10-18-16,3-11-310 16</inkml:trace>
  <inkml:trace contextRef="#ctx0" brushRef="#br0" timeOffset="2911.03">16401 3120 116 0,'0'0'1239'16,"0"0"-940"-16,0 0-36 16,23-128-138-16,15 95-125 15,2 4-293-15</inkml:trace>
  <inkml:trace contextRef="#ctx0" brushRef="#br0" timeOffset="3353.09">17097 3282 160 0,'0'0'1292'0,"0"0"-992"16,0 0-31-16,0 0-115 16,0 0-130-16,0 0-8 15,0 0 0-15,-15 113-7 16,15-59 15-16,4 2-48 15,-2-2 48-15,3-8-21 0,-1-10 3 16,8-7-6-16,-2-11-127 16,-1-15-411-16</inkml:trace>
  <inkml:trace contextRef="#ctx0" brushRef="#br0" timeOffset="3533.29">16966 3432 1273 0,'0'0'374'0,"0"0"-98"15,0 0-125-15,0 0-51 16,0 0-91-16,145-43-9 0,-78 43-121 16,-14 0-208-1,-6 0-775-15</inkml:trace>
  <inkml:trace contextRef="#ctx0" brushRef="#br0" timeOffset="3727.84">17491 3331 107 0,'0'0'892'0,"0"0"-562"16,0 0-84-16,0 0-4 16,0 0-46-16,-17 125-80 15,17-76-10-15,0 1-91 16,0-4 28-16,0-6-34 15,13-8-15-15,12-7 18 16,8-11-24-16,30-14-257 0,-8 0-81 16,-3-3-412-16</inkml:trace>
  <inkml:trace contextRef="#ctx0" brushRef="#br0" timeOffset="3962.32">17948 3288 586 0,'0'0'719'0,"0"0"-241"15,0 0-216-15,0 0-72 16,0 0-17-16,0 0-98 16,0 0 24-16,-108 108-97 0,108-63 36 15,2-3-24-15,15-4 2 16,8-6-15-16,26-2-1 15,5-18-134-15,-5-8-533 16,3-4-1185-16</inkml:trace>
  <inkml:trace contextRef="#ctx0" brushRef="#br0" timeOffset="4393.41">18191 3495 291 0,'0'0'82'16,"0"0"557"-16,0 0-451 0,0 0-37 16,0 0-76-1,0 0-11-15,0 0-48 0,-46 58 121 16,46-84-114-16,0-8-13 16,4-6 3-16,7-3-7 15,1 2 4-15,-1-2-10 16,0 8 0-16,0 7 10 15,0 7-14-15,-2 13 23 16,2 8-24-16,2 0 20 16,6 18-17-16,0 12 8 15,8 4-6-15,2 6 3 16,6 0 10-16,0-1-26 16,-2-3 26-16,-6-5 12 0,-10-2-24 15,-8-1 74-15,-9-6-34 16,-2 1 78-16,-22-6 7 15,-10-3-16-15,-4-4-21 16,3-5-81-16,8-2-8 16,9-3-21-16,18-3-258 15,0-9-454-15,9-8-501 0</inkml:trace>
  <inkml:trace contextRef="#ctx0" brushRef="#br0" timeOffset="4615.76">18754 3020 727 0,'0'0'803'0,"0"0"-697"0,0 0 36 0,0 0 3 15,-7 118-47-15,24-62-43 16,4 4-54-16,-4 2-1 15,1-4 21-15,-7-2-42 16,-9-3 39-16,-2-7-36 16,-4 0 11-16,-11-12-66 15,-3-14-426-15</inkml:trace>
  <inkml:trace contextRef="#ctx0" brushRef="#br0" timeOffset="5741.64">14405 4109 1294 0,'0'0'545'0,"0"0"-224"0,0 0-95 0,0 0-21 0,0 0-130 16,0 0-14-16,0 0-17 15,106-21-43-15,-25 21-2 0,30 0 21 16,32 0-45-16,29 0 49 16,4-10-48-16,-16-4 48 15,-37 2-17-15,-41 5-7 16,-19 4 0-16,-13 3-1 15,8 0 21-15,5 10-43 16,1 9 41-16,-3 1-43 16,-3-1 38-16,0-2-26 15,-2-3 22-15,2-6-9 16,0-3 7-16,0-2 5 16,2-1-24-16,0-2 30 15,0 1-48-15,-4 2 44 16,-5 1-35-16,-2 2 37 0,-7-2-16 15,1 1 0 1,-5 0 1-16,-1-3 2 0,1-2 16 16,3 0-38-16,-4 0 38 15,3 0-46-15,1 0 41 16,-5 3-28-16,-3 4 19 16,-2 1-5-16,-2 2 4 15,4-2 7-15,5 0-22 16,5-3 31-16,8 0-47 15,7-1 42-15,6-1-39 16,8 2 40-16,1-1-17 16,4 0 2-16,-4 0-1 0,-2 0 3 15,-1 0 15 1,-4 0-36-16,-3-2 36 0,-1-2-43 16,-6 0 41-16,-6 0-32 15,-2 0 31-15,-11 0-15 16,-3 3 3-16,-10-3 4 15,-3 0-14-15,-4 0 25 16,-1 0-39-16,11 0-216 16,-2-7-352-16,-6-7-871 0</inkml:trace>
  <inkml:trace contextRef="#ctx0" brushRef="#br0" timeOffset="9269.54">14266 9619 224 0,'0'0'131'0,"0"0"-78"0,0 0-53 16,0 0-16-16,0 0-111 16,0 0-60-16</inkml:trace>
  <inkml:trace contextRef="#ctx0" brushRef="#br0" timeOffset="9971.52">14266 9619 196 0,'36'-36'140'0,"-36"34"-42"16,0 2 54-16,0-3-45 16,0 3 2-16,-3-3-54 0,3 3-3 15,0-2-10 1,0 0-32-16,0 0-7 16,0-3 12-16,0 5-30 0,0-3 28 15,0 1-29-15,0 2 28 16,0 0-13-16,0-2 2 15,0 2-1-15,0-2 3 16,0-1 7-16,0 2-20 16,0-1 20-16,0 0-20 15,0-1 23-15,0 2 0 16,0-1-12-16,0 2 35 16,0 0-20-16,0 0-10 15,0 0 17-15,0 0-22 0,0 0-2 16,0 0 24-1,0 0-20-15,0 0-2 0,0 0 22 16,0 0 11-16,0 0 34 16,0 0-26-16,0 0-31 15,0 0 20-15,0 0-30 16,0 0 20-16,0 0-11 16,0 0 7-16,0 0-9 15,0 0 48-15,0 0-15 16,0 0-8-16,0 0 8 15,0 0-40-15,0 0 18 16,0 0-7-16,0 0 8 16,0 0-8-16,0 3-9 15,0 14 33-15,0 7 72 16,3 8-7-16,-1 8-47 0,0 8 13 16,-2 7-43-16,0 3 27 15,0-4-39-15,0-8-9 16,0-13 10-16,0-8-21 15,0-13 8-15,2-8-137 16,6-4-359-16</inkml:trace>
  <inkml:trace contextRef="#ctx0" brushRef="#br0" timeOffset="10142.68">14297 9791 1265 0,'0'0'296'0,"0"0"-175"0,0 0 103 0,0 0-132 16,121 5-38-16,-84-5-38 15,-5 0-16-15,3 0-63 16,-8 0-238-16,-5 0-531 0</inkml:trace>
  <inkml:trace contextRef="#ctx0" brushRef="#br0" timeOffset="10375.16">14590 9543 1141 0,'0'0'291'0,"0"0"-159"16,0 0 100-16,0 0-31 16,2 108-34-16,4-58-47 15,1 6 19-15,-1 1-93 16,0-3 37-16,-2-6-80 15,2-11 21-15,3-8-15 16,3-14-3-16,1-10-6 16,9-8-165-16,0-16-341 15,-4-5-881-15</inkml:trace>
  <inkml:trace contextRef="#ctx0" brushRef="#br0" timeOffset="10578.08">14848 9605 1348 0,'0'0'289'0,"0"0"-179"16,0 0 158-16,0 0-135 16,0 0-7-16,0 138-94 15,0-97 24-15,0-4-47 16,0-7-16-16,24-5 7 15,1-13-228-15,0-8-320 0</inkml:trace>
  <inkml:trace contextRef="#ctx0" brushRef="#br0" timeOffset="10988.31">15222 9541 1121 0,'0'0'292'15,"0"0"-41"-15,0 0-40 16,0 0 28-16,0 0-152 16,-125-18-13-16,112 20-74 15,7 12 29-15,6 4-21 16,0 3-8-16,0 4 5 15,17 3 14-15,3 4-38 0,5 2 38 16,2 0-47-16,0 0 37 16,-6-3-18-16,-2-4 7 15,-6-3 2-15,-9-6 11 16,-4-2 0-16,0-5 7 16,-7-3 46-16,-12-2 87 15,-6-2-79-15,1-4 47 16,-1 0-83-16,2 0 9 15,4 0-36-15,5-3 4 16,10-4-13-16,4-3-83 16,14-8-177-16,15 2-413 15,-1-3-681-15</inkml:trace>
  <inkml:trace contextRef="#ctx0" brushRef="#br0" timeOffset="11191.6">15541 9559 1182 0,'0'0'270'0,"0"0"-75"15,0 0 12-15,0 0-41 16,0 142-118-16,0-94 5 16,0-1-34-16,0-8-35 15,0-6 36-15,0-9-40 16,0-14-17-16,0-6-211 15,0-4-244-15</inkml:trace>
  <inkml:trace contextRef="#ctx0" brushRef="#br0" timeOffset="11602.66">15423 9633 1136 0,'0'0'256'0,"0"0"-68"16,0 0 0-16,0 0-79 16,0 0-100-16,0 0-9 15,118-9 25-15,-103 32-38 16,-1 7 32-16,-1 2-35 16,3 4 32-16,-1 0-4 15,6-2 5-15,1-3-17 16,7-5 5-16,7-10 11 15,4-6-28-15,3-6 37 0,-1-4-35 16,-1 0 24-16,-2-2-27 16,-8-15 25-16,-4-5-12 15,-10-2 0-15,-8-3 9 16,-9-6-20-16,-2 3 22 16,-24-2 40-16,-13 6 30 15,-7 5 71-15,-5 6-99 16,-1 9-3-16,8 6-38 15,8 0-12-15,25 18-58 16,8-1-313-16,3-5-573 0</inkml:trace>
  <inkml:trace contextRef="#ctx0" brushRef="#br0" timeOffset="11769.73">16199 9735 780 0,'0'0'261'0,"0"0"-96"0,0 0-65 0,11 119-88 16,-7-85-12-16,3-10-26 16,-5-9-298-16</inkml:trace>
  <inkml:trace contextRef="#ctx0" brushRef="#br0" timeOffset="12055.33">16208 9651 598 0,'0'0'236'0,"0"0"59"16,0 0-136-16,0 0-37 16,122-38-45-16,-95 38 45 15,-4 0-41-15,-8 6 36 16,-7 8-58-16,-5 6 53 15,-3 7-2-15,0 0-4 16,-7 6 51-16,-1-1-46 16,1-3 19-16,7-2-93 15,0-6 66-15,0-2-91 16,9-9 25-16,11-5-31 16,9-5 15-16,2 0-9 0,7 0-12 15,20-19-21-15,-10-1-264 16,-2-1-414-16</inkml:trace>
  <inkml:trace contextRef="#ctx0" brushRef="#br0" timeOffset="12227.05">16763 9593 1137 0,'0'0'395'0,"0"0"-151"15,0 0 37-15,0 0-40 0,0 0-103 16,0 0-80-1,-5 128-24-15,7-100-18 0,9-5-32 16,16-8-131-16,-2-6-203 16,-1-9-346-16</inkml:trace>
  <inkml:trace contextRef="#ctx0" brushRef="#br0" timeOffset="12637.08">17113 9663 658 0,'0'0'369'0,"0"0"-47"16,0 0-129-16,0 0-4 15,0 0-107-15,0 102-8 16,0-98-73-16,0-4 35 0,2 0 37 16,0-16-12-16,0-8-36 15,3-6-14-15,1-6-22 16,-1-3 32-16,2 2-48 15,-1 1 42-15,3 8-34 16,3 6 35-16,1 10-16 16,5 9 0-16,-1 3 0 15,4 4-1-15,6 17-2 16,-1 5-10-16,3 3 26 16,3 2-36-16,-6 3 51 15,-2-4-25-15,-6-2 8 16,-5-3 71-16,-5-4 31 15,-8-3-10-15,0-4 9 0,-12-4-63 16,-13-3 54-16,-8-4-97 16,-2-1 30-16,-1 0-36 15,-9-2-6-15,12 0-281 16,6 0-612-16</inkml:trace>
  <inkml:trace contextRef="#ctx0" brushRef="#br0" timeOffset="13600.23">14302 10560 383 0,'0'0'656'0,"0"0"-488"0,0 0 44 0,0 0-35 16,136-105-2-16,-90 77-81 15,8 2 58-15,6 2-83 16,5 2 6-16,11 4-34 15,6 4 11-15,5 2-18 16,9 2-33-16,20 2-2 0,27 4 20 16,21 4-38-1,10 2 49-15,-7 14-35 0,-8 0 11 16,-19-6 25-16,3-4-16 16,-4 0-2-16,-6-2 24 15,-6 2-36-15,-2 4 45 16,-22-3-45-16,-19 0 60 15,-12 0-61-15,-8-2 48 16,9 3-35-16,10 0 47 16,11-2-7-16,-3-1-38 15,0-5 9-15,-1 0-9 16,-3 0-15-16,-7 0 36 16,-9 0-60-16,-11 0 46 0,-6 0-32 15,-10 0 17-15,-6 0-7 16,-5 0 0-16,-6 0-8 15,-4 0-37-15,-5-15-180 16,-7-2-264-16,-5 3-1375 0</inkml:trace>
  <inkml:trace contextRef="#ctx0" brushRef="#br1" timeOffset="17881.11">14625 6694 707 0,'0'0'267'0,"0"0"-83"0,0 0-103 16,0 0-11-16,0 0 64 15,0 0-1-15,-29-9-75 16,27 8 47-16,2 1-44 16,0 0 36-16,0 0-53 15,0 0-37-15,0 0-4 0,11 0 15 16,18 0-36-16,11 0 46 15,11 0-47-15,7 0 29 16,2 0-20 0,1-2-19-16,5-5-128 0,-12 2-78 15,-16 0-482-15</inkml:trace>
  <inkml:trace contextRef="#ctx0" brushRef="#br1" timeOffset="18445.4">14854 6725 537 0,'0'0'273'0,"0"0"-109"0,0 0-44 15,0 0-68-15,0 0-5 0,0 0 18 16,0 0-38-16,12 71 2 16,-12-31-27-16,0 6 4 15,0 6 14-15,0 2-35 16,0 17 30-16,0-13-30 15,0-14-14-15</inkml:trace>
  <inkml:trace contextRef="#ctx0" brushRef="#br1" timeOffset="20343.82">14968 7221 413 0,'0'0'163'0,"0"0"-20"0,0 0-26 0,0 0-15 0,121 0-61 16,-82 0-21-16,4 1 2 15,1 6-22-15,-1-1 29 16,2-1-28-16,-2 2 36 16,-2-4-30-16,1 3 25 15,1-5-31-15,-1 0 29 16,3-1-5-16,4 0-12 0,2 0 20 16,8 0 56-16,1 0 25 15,2 0-85-15,3-2 34 16,-1-7-47-16,1 0 33 15,-3 0-25-15,0-1 29 16,-1 2 4-16,-3 0-36 16,0 2 36-16,-2 1-35 15,-1 2 60-15,-1 3-62 16,-1 0 42-16,1 0-42 16,-3 0 22-16,3 8-18 0,-3 4-17 15,2 0 21 1,1 0-22-16,4-5 21 0,2 0-14 15,7-4-3 1,2-3 1-16,2 0 0 0,3 0-9 16,-3 0 6-16,3 0-2 15,-1 0 12-15,0 0-36 16,-1 3 36-16,-1 1-43 16,3 0 41-16,-3-2-32 15,0 0 32-15,1 0-16 16,-3-2 9-16,0 0-3 15,-4 0-12-15,-1 0 25 16,-1 0-44-16,-2 3 37 16,-4-3-33-16,1 5 37 15,-5-1-26-15,1-1 19 0,-2 0-9 16,-4 1 0 0,4-2 18-16,-4-2-36 0,2 0 36 15,-1 0-43-15,-3 0 38 16,4 0-26-16,-4 0 21 15,-1 0-8-15,-5-2 2 16,-2 0 5-16,-4 2-14 16,-3 0 29-16,0 0-47 15,3 0 40-15,-1 0-39 16,5 0 43-16,-1 0-20 16,4-2 1-16,1-1 0 15,-2 3 0-15,1-1 14 16,-4 1-28-16,-1 0 28 15,-3 0-42-15,-2 0 42 16,-2 0-28-16,2 0 24 0,3 0-10 16,1 0 0-16,4 0 7 15,1 0-16-15,0 0 27 16,-4 0-39-16,-3 0 7 16,-1 0 2-16,-6 0 9 15,-2 0-6-15,-3 0 10 16,-1 1-1-16,-5 2 3 15,-1-1 15-15,-1-2-36 16,1 0 36-16,-1 0-42 16,-2 0 42-16,2 0-36 15,-2 0 31-15,-2 0-13 16,0 0 3-16,-2-2 3 0,-3-1-9 16,-2 2 22-16,3-3-38 15,-3 0 33-15,0-4-34 16,1-1 32-16,-3-7-21 15,0-2 9-15,0-5 0 16,0-8 0-16,-5-3 14 16,-4-1-31-16,-2-5 34 15,2-3-47-15,2 3 51 16,1 2-40-16,2 4 38 16,-1 4-19-16,3 5 17 15,2 8-16-15,0 2 30 16,0 10-25-16,0 0-11 15,0 5 19-15,0 0-28 0,0 0 14 16,0 8-13-16,0 6 15 16,0 3-2-16,0 0 0 15,0 2 14-15,0-3-30 16,0-2 32-16,-2-5-48 16,2 0 25-16,-3-5-4 15,1-2-51-15,0-2 3 16,-3 0 9-16,-1 0-39 15,-5-4 1-15,-1-4-24 16,-3-2 88-16,-3 0-11 16,-5 1 22-16,4 2 26 15,1-1-10-15,3 0 21 16,5 4 57-16,3-1 25 16,5 2-39-16,2 1 37 15,0 2-79-15,9 0 10 0,16 0-21 16,4 0-28-16,6 0 6 15,19 2-25-15,-10 3-175 16,-3-2-303-16</inkml:trace>
  <inkml:trace contextRef="#ctx0" brushRef="#br1" timeOffset="21160.29">13745 6039 553 0,'0'0'276'0,"0"0"0"0,0 0-44 0,0 0-83 16,0 0-12-16,0 0-35 16,0 0-66-16,-34-15-2 15,32 34-6-15,0 8 54 16,-1 11-72-16,1 6 41 0,-3 7-38 15,1 4 23-15,0-3-29 16,2-2 3-16,-1-7-10 16,3-11 10-16,0-8-20 15,0-11-76-15,0-4-112 16,0-9-199-16</inkml:trace>
  <inkml:trace contextRef="#ctx0" brushRef="#br1" timeOffset="21443.64">13555 5849 808 0,'0'0'206'16,"0"0"-28"-16,0 0-62 15,121-36-6-15,-73 36-62 16,6 0 0-16,6 15-14 15,3 11-33-15,-3 6 6 16,-6 2 6-16,-15-1 37 16,-16 2-22-16,-17-3 100 15,-6 0-36-15,-24-5 58 16,-20 2-33-16,-12-4-14 16,-5-1-24-16,1-3-60 15,6-3-13-15,13-4-6 16,9 0-15-16,12-4-330 15,13 0-488-15</inkml:trace>
  <inkml:trace contextRef="#ctx0" brushRef="#br1" timeOffset="21794.7">14025 6367 1046 0,'0'0'248'0,"0"0"-15"15,0 0 21-15,0 0-43 16,-133-13-59-16,104 17-17 15,4 15 7-15,9 4-29 16,5 5 6-16,9 5-78 16,2 1 48-16,5-2-88 15,17-2 41-15,9-6-36 16,9-4 24-16,7-6-22 16,6-5-8-16,26-9-57 15,-15-5-261-15,-8-10-445 0</inkml:trace>
  <inkml:trace contextRef="#ctx0" brushRef="#br1" timeOffset="23579.05">15876 5641 732 0,'0'0'302'0,"0"0"-122"0,0 0 0 0,0 0-67 16,0 0-49-16,0 0 22 16,0 0-57-16,4-26-2 15,8 15-13-15,-2 3 8 16,3-2-22-16,3 0 35 16,2 0-23-16,4-2 16 15,7-1-9-15,7-3-12 16,5 4-14-16,1-5 23 15,5 0-32-15,-1 2 36 16,-1-1-33-16,-1 0 26 16,-2 5 12-16,1-1 0 0,1-2-3 15,1 7 13 1,4-1-35-16,2 2 8 0,5-2 10 16,5 0-11-16,-1 1 5 15,0 0-15-15,0 0 12 16,0 2 5-16,-2-2 11 15,3 2-24-15,-3-1 11 16,2 2 3-16,-3 1-26 16,1 3 34-16,-2 0-40 15,2 0 34-15,-2 0-12 16,4 0-5-16,5 0 9 16,9 0-7-16,5 5 14 0,6 0-28 15,4 3 31 1,1 4-29-16,1 5 22 0,3 1-24 15,-3 5 21-15,-2 3-9 16,-4-1 0-16,-5 1 1 16,-4 1-2-16,-9-4-2 15,-9 0-7-15,-9-6-42 16,-13-3 51-16,-7-2-32 16,-12-1 32-16,-3-6-19 15,-8-3 20-15,1-2 7 16,-3 0 4-16,-2 0-22 15,0-10 22-15,-2-5-32 16,0-4-1-16,0-1 7 16,0-2-20-16,0 2 35 15,0-1 0-15,0 4 15 0,-2 5 16 16,0 3-18-16,2 2 48 16,0 7-61-16,0 0 25 15,4 0-15-15,13 4-20 16,3 11 17-16,1 4-7 15,4 3 3-15,-2 0 9 16,-1 0-24-16,-2-1 25 16,-2-6-39-16,-3-1 39 15,-1-6-32-15,-5-1 38 16,-5-4-19-16,-4-3 9 16,0 2 37-16,-4-2 24 15,-23 5-58-15,-9 2-3 16,-8 7 15-16,-5 2-35 0,-5 9 11 15,14-5-100-15,15-6-560 16</inkml:trace>
  <inkml:trace contextRef="#ctx0" brushRef="#br1" timeOffset="25473.33">19583 5999 593 0,'0'0'387'0,"0"0"-208"0,0 0-57 0,0 0 4 16,0 0 31-16,0 0-55 16,0 0 18-16,0 119-28 15,6-81-13-15,1-3 17 16,2 0-62-16,0-7 27 16,-3-7-61-16,2-5 37 15,-4-5-19-15,0-4-32 16,-4-6 29-16,2-1-9 15,1 0-6-15,-1 0-19 16,0-1-114-16,-2-12-221 16,0-1-348-16</inkml:trace>
  <inkml:trace contextRef="#ctx0" brushRef="#br1" timeOffset="25823.6">19567 5796 747 0,'0'0'171'0,"0"0"38"0,0 0-43 15,121-38-14 1,-77 38-46-16,5 5-56 15,-2 19 10-15,-2 8-9 0,-5 3 36 16,-9 8-44-16,-13-3 81 16,-16-2-49-16,-2 1 42 15,-20-3-21-15,-20-4 17 16,-12-3-6-16,-1-4-46 16,-1-4-2-16,5-7-51 15,14-5-14-15,4-9 6 16,10 0-162-16,11 0-520 0</inkml:trace>
  <inkml:trace contextRef="#ctx0" brushRef="#br1" timeOffset="26334.62">19879 6302 844 0,'0'0'341'0,"0"0"-58"0,0 0-46 0,0 0-35 16,0 0-66-16,0 0-49 16,0 0-25-16,17-14-55 15,-5 24 14-15,3 4-8 0,4 4 8 16,-1 2-5 0,1 0-23-16,2-1 20 0,-4-1-3 15,-1-2-10-15,-5-4 8 16,-2-2-16-16,-2-1-82 15,-5-4-72-15,2-3-200 16,-2-2-693-16</inkml:trace>
  <inkml:trace contextRef="#ctx0" brushRef="#br1" timeOffset="26802.14">20262 6214 950 0,'0'0'285'0,"0"0"-50"0,0 0-59 0,0 0-60 16,0 0-115-16,0 0 106 16,0 0-30-16,-40 52 65 15,25-26-29-15,-1-2 14 16,1-2-17-16,3-4-65 16,1-2-17-16,5-4-10 15,-2-4-36-15,6-1-82 16,2-7-559-16</inkml:trace>
  <inkml:trace contextRef="#ctx0" brushRef="#br1" timeOffset="29986.02">15080 12916 801 0,'0'0'202'0,"0"0"14"0,0 0-68 0,0 0-22 16,0 0-40-16,0 0 40 15,0 0-6-15,-27-20-22 16,25 20 6-16,2 0-53 16,0 0 32-16,0 0-82 15,0 0 45-15,9 0-46 16,20 0 40-16,16 0-12 16,12-3-3-16,10-2-16 15,2-2-2-15,-4 2-14 16,-9 3-73-16,-10 2 31 0,-10 0-76 15,-12 0 77-15,-6 0-49 16,-9 5 0-16,-5 6-88 16,-4-5-194-16</inkml:trace>
  <inkml:trace contextRef="#ctx0" brushRef="#br1" timeOffset="32450.3">15494 12971 230 0,'0'0'209'0,"0"0"-74"0,0 0-16 16,0 0 61-16,0 0-25 15,0 0-24-15,0 0-57 16,0 0-46-16,0 11-4 16,0 3 8-16,0 7 87 15,0 10-64-15,0 3 44 16,0 6-54-16,0 2 41 16,0 1-51-16,0-3 49 15,0-4-15-15,0-7-46 16,0-7 12-16,0-3-27 0,0-9 21 15,0-2-16 1,0-4-10-16,0-2 10 0,0-2 9 16,0 0 6-16,0 0 9 15,0 0 28-15,0 0-49 16,7 0 37-16,11 0-47 16,6 0 25-16,8 0-15 15,3 0-31-15,8 0 30 16,-1 2-15-16,5 0 6 15,2 1 6-15,2 4-24 16,3-3 33-16,4 0-49 16,-1-2 41-16,6-2-26 15,2 0 26-15,-1 0-10 0,7 0-3 16,0-6 0 0,6-6 15-16,3 1-9 0,4 2 33 15,3-1 33-15,3 3 27 16,-1 2-99-16,2 3 49 15,-4 2-37-15,2 0 38 16,-1 0-19-16,-4 0-30 16,0 0-1-16,-3 0 23 15,-5 4-49-15,-5 2 43 16,-4 0-41-16,-3-3 45 16,-1 2-22-16,-1-3 2 15,-2 2 5-15,-2-2-3 16,3-1 15-16,3 2-36 15,12-1 36-15,9-2-45 16,9 0 44-16,6 0-34 0,-2-6 32 16,0-2-15-16,-7-2 3 15,-6 3 8-15,-11 2-22 16,-9 3 31-16,-12 2-46 16,-2 0 47-16,-4 0-40 15,2 0 38-15,2 0-29 16,3 0 22-16,2 4-11 15,6-1 1-15,1-3 16 16,3 0-36-16,-1 0 36 16,1 0-32-16,0 0 37 15,-2 0-46-15,-1 0 43 16,-5 0-20-16,-3 0 4 16,-4 0-2-16,-1 0-4 15,-6 0 23-15,-3 0-45 0,1 0 37 16,0 0-33-16,0 0 35 15,5 0-29-15,2 0 25 16,1 0-11-16,-2 3 1 16,-1-3 17-16,0 4-36 15,-7 0 36-15,-2 2-52 16,-5 2 50-16,-1 0-32 16,-1 2 28-16,0 0-12 15,-2-2 0-15,0 0 1 16,0-5-2-16,0 2 25 15,-2-3-48-15,0 0 20 16,-1-2-16-16,-2 3-1 16,-1-3 11-16,-1 0-30 0,-2 5 40 15,-2-1-1 1,0-2-6-16,0 2-4 0,-2-2 22 16,-1 1-40-16,3 0 46 15,-3-1-35-15,1 0 30 16,-1 0-21-16,-1 1 9 15,-5-3-31-15,-1 3 30 16,-3-3-6-16,2 0-11 16,-2 0 31-16,-1 0-31 15,0 0 29-15,3 0-22 16,-3 0 14-16,3 0-3 16,0-3 6-16,-1-2 8 15,1-2-28-15,-3 2 23 0,1-3-34 16,-5-4 7-1,0-4 18-15,0-2-26 0,0-6 25 16,-2-2 1-16,-7-6 0 16,2-1-1-16,3-1 19 15,0 0-37-15,-1 0 38 16,3 0-41-16,2 0 35 16,0 3-26-16,-3-1 20 15,3 6-7-15,-2 5 5 16,0 3 8-16,2 6-26 15,-3 4 29-15,3 4-41 16,0 1 41-16,-2 3-35 16,0 0 16-16,-4 0-3 0,-3 0 4 15,-9 0 2-15,-7 3 3 16,-6-1 17-16,-11-2-40 16,-5 0 44-16,-4-2-46 15,2-11 46-15,7 2-23 16,5-3 29-16,8 2 52 15,12 1-18-15,3 4-37 16,10 0 35-16,4 6-51 16,0-1 52-16,12 2-53 15,13 0-9-15,14 0 20 16,5 0-27-16,6 0 6 16,5 7 0-16,0 3 0 15,3 2-8-15,-2-4-57 16,13 1-137-16,-15-4-46 0,-9-2-442 0</inkml:trace>
  <inkml:trace contextRef="#ctx0" brushRef="#br1" timeOffset="33582.01">13803 12136 954 0,'0'0'245'0,"0"0"16"0,0 0-42 16,0 0-56-16,0 0-2 0,0 0-65 16,0 0-51-1,-12-31-20-15,12 40-16 0,0 13-8 16,0 8 79-16,0 10-27 15,0 4 23-15,0 6 1 16,0 1-43-16,2-4 2 16,0-2-24-16,1-9-6 15,0-9 19-15,1-4-48 16,-2-7 46-16,0-4-20 16,0-3-3-16,-2 0 1 15,0-3-1-15,3-3-6 16,-3 0-33-16,0-3-142 0,0 0-36 15,0 0-109-15,0 0 3 16</inkml:trace>
  <inkml:trace contextRef="#ctx0" brushRef="#br1" timeOffset="34047.48">13664 12075 760 0,'0'0'240'16,"0"0"-49"-16,0 0-68 0,0 0-27 15,0 0-59-15,0 0 19 16,98-106-45-16,-59 92 36 15,0-2-27-15,6 2-5 16,0 4 20-16,1 4 7 16,1 6 32-16,-1 0-61 15,0 18 47-15,-7 12-54 16,-3 9 32-16,-7 2-22 16,-11 5 56-16,-9-1 1 15,-9-1 1-15,0-4 42 16,-22 2-49-16,-12-3 45 15,-10 0-75-15,-8 0 52 16,-4-8-63-16,4-3 60 0,0-5-40 16,10-9 0-16,5-9 1 15,8-5-46-15,8 0-2 16,3 0-8-16,9-5-8 16,9 0-194-16,0 1-127 15,13 3-337-15</inkml:trace>
  <inkml:trace contextRef="#ctx0" brushRef="#br1" timeOffset="34446.85">14195 12641 1053 0,'0'0'240'0,"0"0"-51"0,0 0 84 16,0 0-93-16,0 0-7 15,0 0-15-15,0 0-87 16,-107-89 36-16,82 89-71 15,0 0 60-15,4 17-72 0,0 7 42 16,6 8-31 0,3 4 61-16,10 6-11 0,2 1-34 15,0-2 22-15,14-5-59 16,12-9 32-16,8-10-25 16,4-8-21-16,6-7 21 15,-1-2-42-15,12-4 7 16,-12-8-211-16,-8-4-523 0</inkml:trace>
  <inkml:trace contextRef="#ctx0" brushRef="#br1" timeOffset="39443.64">14464 12974 532 0,'0'0'352'0,"0"0"-119"0,0 0-59 0,0 0-70 15,0 0-27-15,0 0-7 0,0 0-28 16,0-16 42 0,0 12-60-16,0-2 46 0,0-1-48 15,0 0 42-15,0-2-35 16,0 2 14-16,0-3-5 16,0 2-38-16,0-1 4 15,0-1 17-15,5 3-31 16,2-3 29-16,-1 1-38 15,1 1 38-15,0 0-18 16,2 1 11-16,-1 0-5 16,1 1 9-16,1 3-1 15,-2-2-30-15,3 1 34 16,3 1-37-16,-1 3 32 16,1 0-26-16,-1 0 19 0,1 0-7 15,-1 0 2-15,3 1 14 16,-1 8-32-16,-2 0 32 15,1 1-44-15,-6 3 43 16,2-4-30-16,-1 1 30 16,-5-1-15-16,0 0 0 15,-2-1 7-15,1 2-7 16,-3 1 16-16,0-3-32 16,0 2 47-16,0-1-46 15,0 2 31-15,0-2-22 16,0 3 15-16,-3 1-6 15,-3-1 2-15,-3 0 11 16,2 0-32-16,-2 0 33 0,1-1-42 16,-1-2 44-16,-1 1-38 15,0 0 38-15,1 0-19 16,-1 0 5-16,0 2-4 16,1 0-2-16,-1 0 16 15,2 0-35-15,1 2 35 16,1-2-37-16,0-2 37 15,2 3-27-15,0-4 24 16,-1 1-12-16,1 3 29 16,-2-4-29-16,0 1 9 15,2 1 8-15,2-1 5 16,0-3-10-16,0 0 2 16,-1-3-4-16,3 0 22 15,-2-3-1-15,2-1-1 16,-2 3 22-16,2-2-52 0,-2 2 15 15,2 1 12-15,0-1-24 16,0 1 7-16,0 1-5 16,0-1 1-16,0-3 17 15,0 1 16-15,9 0-18 16,5-2 34-16,5 0-54 16,3 0 19-16,3 0 5 15,2 0-45-15,0 0 40 16,2 0-9-16,-5 0 4 15,3-2-5-15,-3-1 33 16,1-3-34-16,-6-1 63 16,-3 2-71-16,-3-1 81 0,-3 2-65 15,-6 1 41-15,-2 2-36 16,-2 1 28-16,0 0-14 16,0 0-28-16,0 0-16 15,-10 1-18-15,-9 12-38 16,7-1-268-16,0-6-642 0</inkml:trace>
  <inkml:trace contextRef="#ctx0" brushRef="#br1" timeOffset="41343.01">14380 6599 751 0,'0'0'330'0,"0"0"-96"0,0 0-83 0,0 0 41 16,0 0-69-16,0 0-11 16,-12-14-57-16,12 10 38 15,0-2-18-15,0-4-31 16,0 0-4-16,0-2-32 16,0-2-16-16,0 0 30 15,0-2-42-15,0 3 39 16,2 1-28-16,-2 3 18 15,4 3-9-15,-4 4 1 16,0-1 11-16,0 3-24 16,0 0 8-16,0 0-23 15,0 13 36-15,0 3-23 16,0 1 24-16,0 3-10 0,0 3 6 16,0 3-6-16,0 2 13 15,0 4-3-15,0 2 8 16,0 2 0-1,0 0 13-15,0 3-31 0,0-6 46 16,0 0-34-16,0-8 13 16,0-2 2-16,0-5-20 15,0-3-7-15,0-2 20 16,0-3-5-16,0-1-1 16,0-2-14-16,0-3 15 15,0-1 3-15,0 0-8 16,0-1-9-16,0-2 18 15,0 0-10-15,-8 0-18 16,0 0 38-16,-3 0-53 16,-1 0 43-16,3 0-29 0,3 0 20 15,2 0 24-15,-2 0 36 16,6 0-29-16,0 0 26 16,0 0-52-16,0 0 38 15,0 0-33-15,10 0-19 16,3 0 13-16,5 6 5 15,-1-5-11-15,2 2-7 16,-4-1 7-16,-4-2 6 16,-2 0-28-16,-5 0 43 15,-4 0-37-15,0 0 23 0,0 0-13 16,0 0 7-16,-8 0 10 16,-5 0-11-1,-3 0 7-15,3 0-30 0,-1 0 30 16,3 0-45-16,7 0 30 15,4 0-59-15,0 0-200 16,0 0-378-16</inkml:trace>
  <inkml:trace contextRef="#ctx0" brushRef="#br1" timeOffset="44722.57">20635 11744 768 0,'0'0'299'0,"0"0"-111"0,0 0-3 0,0 0-72 16,0 0 24-16,0 0-31 16,-4-30-21-16,4 28 12 15,0 2-28-15,-2 0 15 0,2 0-83 16,-4 10 36-1,0 21-35-15,4 10 100 0,0 16-42 16,0 10 57-16,0 6-14 16,0 2-29-16,8-8 26 15,0-2-64-15,-1-13 46 16,1-12-74-16,0-12 60 16,-4-7-59-16,-2-14 29 15,-2-2-29-15,2-5 30 16,-2 0 11-16,0-12-42 15,0-7-16-15,0-3-33 16,-4-6-91-16,-10 5-357 16,1 0-245-16</inkml:trace>
  <inkml:trace contextRef="#ctx0" brushRef="#br1" timeOffset="45238.39">20409 11448 925 0,'0'0'210'0,"0"0"-29"0,0 0-13 0,0 0-81 16,39-127-17-16,-6 102 0 0,9 1-44 15,6 1 17-15,4 5-24 16,0 6 54-16,-1 8-72 16,-2 4 14-16,0 8-3 15,-1 18 8-15,-4 10-2 16,-2 9-5-16,-6 4 38 15,-7 4-36-15,-12 0 73 16,-10-4-50-16,-7-1 80 16,0-2-60-16,-24-1 28 15,-7-1-31-15,-8-3 31 0,-3-6-7 16,-1-5-43-16,-1-10 26 16,2-8-38-16,-1-7 73 15,4-5-88-15,1-5 46 16,1-13-53-16,6-3 25 15,8 3-18-15,4 3-9 16,13 7 0-16,6 8-130 16,4 0-151-16,11 0-584 0</inkml:trace>
  <inkml:trace contextRef="#ctx0" brushRef="#br1" timeOffset="46194.63">20903 12170 986 0,'0'0'306'0,"0"0"-129"0,0 0 26 0,0 0-77 16,0 0-16-16,0 0-40 16,0 0 50-16,-2 6 42 15,2 7-5-15,12 6-17 16,4 5-79-16,6 4 19 15,5 2-53-15,0 2 79 0,2 0-104 16,-2-3 35 0,-5-6-35-16,-2-5 30 0,-4-6-17 15,-5-4-15-15,-5-4 9 16,-2-2 9-16,0-2-36 16,-4 0 48-16,0 0-64 15,0 0 34-15,0-4-96 16,0-16-172-16,0 3-233 15,0-2-177-15</inkml:trace>
  <inkml:trace contextRef="#ctx0" brushRef="#br1" timeOffset="46471.95">21263 12117 955 0,'0'0'244'0,"0"0"-86"0,0 0-24 16,0 0 57-16,0 0 25 15,0 0-55-15,0 0 35 16,-17 125-95-16,1-87 38 16,-2 0-54-16,4-5 12 15,4-6-54-15,3-7-18 16,3-8-7-16,4-6-7 15,0-4-22-15,8-2-162 16,10-12-203-16,0-6-1078 0</inkml:trace>
  <inkml:trace contextRef="#ctx0" brushRef="#br1" timeOffset="47085.44">21564 12160 1107 0,'0'0'505'0,"0"0"-222"0,0 0 52 0,0 0-61 16,0 0-99-16,0 0-5 16,0 0-78-16,-42 0 19 15,42 0-98-15,2 0 55 16,16 0-67-16,4 0 1 15,9 0 14-15,2 0-10 16,6 0 5-16,-1 0 2 16,-1 0-26-16,-1 0 22 15,-7 0-44-15,-2 0 32 16,-5 0-12-16,-1 0 9 16,-6-5-6-16,-1 0-1 15,-3 1-51-15,-5-1-19 0,-4 2-96 16,-2 3-44-16,0 0-326 15,0 0-136-15</inkml:trace>
  <inkml:trace contextRef="#ctx0" brushRef="#br1" timeOffset="47500.33">21516 11965 1235 0,'0'0'373'0,"0"0"9"0,0 0-42 0,0 0-79 16,0 0-85-16,0 0 0 15,0 0-95-15,0-24-24 16,26 20-32-16,8 0-34 16,6 1 27-16,2-2-16 15,3 1-1-15,-6 1-1 16,-3-4 6-16,-7 3 15 15,-9 2-42-15,-7 1 42 0,-3 1-58 16,-6 0 37-16,-4 0-18 16,0 0-121-16,0 5-63 15,0 4-140-15,0-4-381 16</inkml:trace>
  <inkml:trace contextRef="#ctx0" brushRef="#br1" timeOffset="48633.88">20671 6256 436 0,'0'0'280'0,"0"0"35"0,0 0-90 16,0 0 2-16,0 0-75 15,0 0 26-15,0 0-53 16,-29 2 42-16,26-2-20 16,1 0-10-16,0 0 32 15,0 0-74-15,-2 0 36 16,0 0-74-16,0 0 67 16,2 0-83-16,0 0 27 15,2 0-47-15,0 0 33 0,0 0-4 16,4 0-31-16,14 0 17 15,9 0-19-15,4 0-34 16,3 0 44-16,3 0-51 16,3 0 41-16,-1 0-29 15,-4 0 21-15,-1-2-9 16,-7 0 3-16,-5 2 18 16,-7 0-42-16,-3 0 42 15,-6 0-57-15,-3-2 54 16,-3 2-36-16,0 0 36 15,0-2-15-15,0 2 3 16,0-1-5-16,0-4-2 16,-9 3-90-16,-9 2-93 0,2 0-296 15,1 0-226-15</inkml:trace>
  <inkml:trace contextRef="#ctx0" brushRef="#br1" timeOffset="49168.1">20610 6070 948 0,'0'0'495'0,"0"0"-162"0,0 0 6 0,0 0-30 16,0 0-52-16,0 0-96 15,0 0 5-15,-16 0-87 0,39-3-5 16,8-4-47-16,7 0-45 16,7 2 37-16,-1-2-19 15,1 4 7-15,-7 3-6 16,-7 0-2-16,-9 0 23 15,-7 0-46-15,-3 0 48 16,-7 0-58-16,-3 0 50 16,-2 0-32-16,0 0 28 15,0 0-12-15,0 0 0 16,0 1-17-16,-7 8-32 16,-9 5-188-16,3 2-149 15,1-4-594-15</inkml:trace>
  <inkml:trace contextRef="#ctx0" brushRef="#br1" timeOffset="51300.34">16513 11465 111 0,'0'0'878'0,"0"0"-692"0,0 0-12 0,0 0-33 15,0 0-23-15,0 0 0 16,0 0-12-16,-20-21 12 16,20 16-54-16,0 3 71 15,0-1-76-15,0-4 39 16,0-2-60-16,14-5 13 16,5-4-26-16,10-3 7 0,8-1 27 15,0-2-58-15,5 2 40 16,3 0-33-16,2 4 22 15,0 4-6-15,1 0-42 16,8 0 39-16,4 2-8 16,5-2-2-16,5-2-10 15,-1 2-2-15,1 0 22 16,-1 2-44-16,-1 1 46 16,-3-1-47-16,1 3 39 15,-1 1-30-15,-1 0 28 16,-1 1-13-16,-1 2 14 15,-2 1-5-15,6-1-18 16,0 2 33-16,3-1-48 0,4-1 45 16,1 5-42-1,-3 0 42-15,-2 0-29 0,-5 0 10 16,-7 9-2-16,3 3 4 16,0 0 18-16,8 0-44 15,7-2 44-15,6-2-56 16,4-1 52-16,1-2-37 15,-1 3 37-15,-3 0-18 16,-6 0 0-16,-11 2 1 16,-8 0-2-16,-10-1 22 15,-9-2-42-15,-7-1 42 16,-8-2-54-16,-5 0 48 16,-7-2-30-16,-5 2 20 15,1-2-5-15,-2 3 1 0,-1-4 14 16,-1 3-30-16,-1-2 40 15,0-2-51-15,0 0 58 16,-2 0-53-16,0-4 32 16,0-8-22-16,0-2-9 15,-2-4 20-15,-14 0-8 16,-4-2 11-16,0-2-18 16,0 5 30-16,2-3-45 15,2 8 59-15,8-1-38 16,1 6 18-16,7 6 23 15,0 1-15-15,0 0-17 16,13 16 6-16,14 8 13 16,4 6-38-16,7 4 40 0,3 4-50 15,-4-2 47-15,3-2-36 16,-1-4 32-16,-2-5-14 16,-3-7 3-16,-5-4 6 15,-7-6-18-15,-9 0 31 16,-6-5-46-16,-5 1 38 15,-2-4-37-15,0 3 46 16,-17-2-20-16,-15 3 9 16,-13 1 41-16,-11 0 35 15,-6 0-43-15,2-3 35 16,2-2-70-16,9 0 23 16,14 0-11-16,8 2-44 15,17 7-20-15,8 2-190 0,2-1-433 16</inkml:trace>
  <inkml:trace contextRef="#ctx0" brushRef="#br1" timeOffset="70561.71">16520 4560 808 0,'0'0'244'0,"0"0"-60"0,0 0-38 16,0 0-2-16,0-17-66 15,0 16 64-15,0-3-43 16,0 2 17-16,0 0-11 0,0 0-21 16,0-2 3-16,0 1-62 15,0-2 18-15,0-1-37 16,-7-1 31-16,-4 2-26 16,-3-4-13-16,-3 4 15 15,-3 0 1-15,-1 2-10 16,0 1 2-16,0-1-12 15,1 3 25-15,1 0-41 16,-2 0 37-16,1 10-33 16,3 2 36-16,-2 5-27 15,4 5 18-15,1 4-2 0,3 4 26 16,5 6-31-16,3 7 5 16,3 0 11-16,0 6 3 15,0-2-2-15,16 3-25 16,4-3 18-16,2-5-2 15,5-6-1-15,2-8-9 16,0-7 6-16,-2-9 12 16,0-7-36-16,-3-5 43 15,-4 0-47-15,-2 0 38 16,-5-5-32-16,-4-10-17 16,-2 1-69-16,-5 0-123 15,-2-8-102-15,0 3-10 0,0 4-671 16</inkml:trace>
  <inkml:trace contextRef="#ctx0" brushRef="#br1" timeOffset="70863.14">16393 4867 707 0,'0'0'296'0,"0"0"-61"0,0 0-56 0,0 0 6 15,0 0-44-15,0 0-31 16,0 0-10-16,13-14-77 15,7 11-11-15,3 2 5 16,-3 1-34-16,2 0 34 16,-2 1-33-16,-5 12 32 15,-1 3-15-15,-3 4 0 16,-5-1 19-16,0 2 20 0,-6-1-39 16,0 0 16-16,0-2-2 15,0-2-3-15,0-2 5 16,0-2-33-16,-6 0 37 15,0 0-42-15,-1-4 14 16,3 0-239-16,0-6-567 0</inkml:trace>
  <inkml:trace contextRef="#ctx0" brushRef="#br1" timeOffset="72529">16727 10615 1088 0,'0'0'283'0,"0"0"-91"0,0 0 30 0,0 0-48 16,0 0-78-16,0 0 47 0,-2-54-67 15,2 50 66-15,0 2-60 16,0 2 20-16,0 0-45 16,0 0-2-16,0 0-22 15,0 0-20-15,0 9-26 16,0 10 29-16,0 9-34 16,0 6 42-16,0 7-34 15,4-1 20-15,1-5 26 16,-1-3 4-16,1-7-23 15,-3-9 25-15,3-6-41 16,-3-3-2-16,0-7 37 16,-2 3-54-16,0-3 30 15,0 0-24-15,0 0-48 0,0 0-77 16,0 0-119-16,-7-3-283 16,-2-4-53-16</inkml:trace>
  <inkml:trace contextRef="#ctx0" brushRef="#br1" timeOffset="72728.59">16646 10796 636 0,'0'0'704'15,"0"0"-469"-15,0 0 105 16,0 0-164-16,0 0-77 16,0 0-44-16,0 0 26 15,135-49-10-15,-95 42-43 16,-5 2-11-16,-2 2 5 0,-8 1-44 15,-4 2 16-15,-9 0-60 16,2 0-220-16,-3 0-201 16,-4 0-515-16</inkml:trace>
  <inkml:trace contextRef="#ctx0" brushRef="#br1" timeOffset="72940.12">17003 10580 1106 0,'0'0'327'16,"0"0"-165"-16,0 0 32 16,0 0-74-16,0 0 107 0,0 0-96 15,0 102-15 1,0-60-29-16,0 1-21 16,-2-5-35-16,0-3-19 0,2-10-24 15,0-4-10 1,11-13-63-16,7-3-273 0,0-5-226 0</inkml:trace>
  <inkml:trace contextRef="#ctx0" brushRef="#br1" timeOffset="73379.34">17289 10824 1262 0,'0'0'331'0,"0"0"-48"0,0 0 19 0,0 0-117 16,0 0-74-16,0 0 16 15,0 0-92-15,20-5 26 0,-2 0-60 16,1-2 51-16,4 5-41 15,2-3-17-15,-3 3 7 16,0 0-2-16,-4 2-29 16,-2 0-137-16,-1 0-93 15,-4 0-239-15,-1 0 124 0</inkml:trace>
  <inkml:trace contextRef="#ctx0" brushRef="#br1" timeOffset="73569.39">17265 10706 1370 0,'0'0'345'0,"0"0"16"0,0 0-177 16,0 0-67-16,0 0-109 15,0 0-16-15,0 0 8 16,151-44-102-16,-113 39-265 15,-9 0-861-15</inkml:trace>
  <inkml:trace contextRef="#ctx0" brushRef="#br1" timeOffset="74677.64">16827 4918 385 0,'0'0'958'0,"0"0"-625"0,0 0 2 15,0 0-67-15,0 0-62 16,0 0-160-16,0 0 11 16,0 0-45-16,56-9-21 0,-33 7 22 15,-1 2-13-15,-3 0 0 16,2 0-42-16,-6 0-19 16,-1 0-131-16,-1 0-84 15,-1-3-198-15,-8 2-459 0</inkml:trace>
  <inkml:trace contextRef="#ctx0" brushRef="#br1" timeOffset="74876.6">16769 4823 1326 0,'0'0'536'0,"0"0"-203"16,0 0 44-1,0 0-157-15,0 0-31 16,0 0-158-16,0 0 10 0,85-41-41 16,-44 34-16-16,5 7-122 15,-11 0-237-15,-5 0-442 0</inkml:trace>
  <inkml:trace contextRef="#ctx0" brushRef="#br1" timeOffset="78711.03">14656 6046 811 0,'0'0'299'0,"0"0"-125"0,0 0-71 0,0 0 28 16,0 0-65 0,0 0 9-16,0 0 6 0,-8 0 17 15,8 0-19-15,0 0-48 16,-3 0 1-16,-2 0-24 16,3 0 32-16,-2 0-25 15,0 2 63-15,-1 2-25 16,3-4 46-16,0 1 5 15,2-1-14-15,0 0 1 16,0 0-55-16,0 0 28 16,0 2-64-16,0 0 60 15,13 3-48-15,3-3 46 16,-1 1-45-16,3 0 17 16,-3-1-21-16,-1 0-1 0,-1-2-13 15,1 1 25-15,-5-1-40 16,-3 0-48-16,-1 0-20 15,-3 4-133-15,0 3-126 16,-2-3-209-16</inkml:trace>
  <inkml:trace contextRef="#ctx0" brushRef="#br1" timeOffset="79155.59">14627 6240 403 0,'0'0'286'0,"0"0"-106"0,0 0 28 0,0 0-86 15,0 0 13-15,0 0-38 16,0 0 31-16,-8 0 29 16,8 0 20-16,-2 0 2 0,2 0-28 15,0 0 6-15,0 0-39 16,0 0 35-16,0 0-103 15,13 0 7-15,7-4-51 16,1 0 11-16,4 1-17 16,-2 0 0-16,-3 3 0 15,-3 0-11-15,-1 0-37 16,0 16-162-16,0-2-179 16,-8-4-796-16</inkml:trace>
  <inkml:trace contextRef="#ctx0" brushRef="#br1" timeOffset="80237.95">14788 12298 1083 0,'0'0'561'0,"0"0"-371"0,0 0-13 0,0 0 51 16,0 0-61-16,0 0-25 15,0 0-43-15,2-32 37 16,7 30-84-16,2 2 35 16,2-2-60-16,3 2 15 15,1-2-35-15,2 0 8 0,1-2-7 16,-1 0 2-16,2 1-20 15,-3-2-35-15,-5 5-17 16,0 0-139-16,1 0-13 16,-5 5-145-16,-3 6-212 15</inkml:trace>
  <inkml:trace contextRef="#ctx0" brushRef="#br1" timeOffset="80656.05">14814 12504 1249 0,'0'0'344'0,"0"0"-143"0,0 0 34 16,0 0-3-16,0 0-102 15,0 0-75-15,0 0 48 16,40-10-51-16,-19 5 13 0,3-1-59 16,1 2-7-1,-1 1 1-15,12 3-27 0,-10 0-181 16,-1 0-446-16</inkml:trace>
  <inkml:trace contextRef="#ctx0" brushRef="#br0" timeOffset="87047.31">3297 15061 986 0,'0'0'251'0,"0"0"-111"0,0 0 36 0,0 0-10 0,0 0-37 16,0 0 1-16,-79-132-38 16,75 90 30-16,4-11-61 0,0-2 28 15,4-6-55-15,25 1 30 16,13-2-35-16,14 2 0 15,13 6-7-15,10 11-16 16,8 17-12-16,-2 21 22 16,-6 6-40-16,-9 40 30 15,-15 25-13-15,-19 32 7 16,-23 50 0-16,-13 43 1 16,-31 11 7-16,-15-13-1 15,5-49 1-15,12-49-16 16,10-37 26-16,2-14-31 15,2-6 26-15,-1-2-26 0,6-9 26 16,5-11-11-16,5-12 11 16,0 0-12-16,26 0-2 15,11-9 10-15,11-8-31 16,4 0 44-16,1-1-44 16,-2 9 20-16,5 9-72 15,-16 0-249-15,-6 0-254 0</inkml:trace>
  <inkml:trace contextRef="#ctx0" brushRef="#br0" timeOffset="87429.7">4168 14851 428 0,'0'0'924'0,"0"0"-817"0,-27 102-24 0,27 2 99 16,5 44-58-16,28 17-14 16,16-9-33-16,0-35 53 15,-7-47-70-15,-3-28 7 16,-1-16-29-16,6-11 31 16,7-2 2-16,7-17 3 15,-2-4 9-15,-5-35-45 0,-4-24-9 16,-5-27-15-1,-5-27-19-15,-18-25 14 0,-17-8-18 16,-8 13 18-16,-36 31 11 16,-8 36 11-16,-6 24-23 15,-8 11-8-15,-19 13 10 16,-6 12-23-16,-7 10 1 16,17 14 10-16,29 57-141 15,25-8-107-15,25-5-429 0</inkml:trace>
  <inkml:trace contextRef="#ctx0" brushRef="#br0" timeOffset="87758.19">5133 14752 1124 0,'0'0'235'0,"0"0"-94"0,0 0 19 0,-6 135-14 15,6-107-105-15,6-7 19 0,3-7-49 16,3-14 35-16,-6 0 30 16,0 0 19-16,3-13-58 15,18-37-37-15,-2 2-248 16,-1-7-783-16</inkml:trace>
  <inkml:trace contextRef="#ctx0" brushRef="#br0" timeOffset="87929.91">5530 14436 1182 0,'0'0'261'15,"-17"105"39"-15,-18 8-70 16,-7 54-40-16,-4 15-64 0,10-3-51 16,12-45-27-16,14-50-48 15,10-8 0-15,2-32-65 16,10-12-324-16</inkml:trace>
  <inkml:trace contextRef="#ctx0" brushRef="#br0" timeOffset="88204.18">5567 15807 1149 0,'0'0'258'0,"0"0"-58"0,0 0 48 16,0 0-37-16,0 0-99 15,135-40-47-15,-116 8-6 16,-5 0 58-16,-12 2-2 16,-2-2 5-16,0 6-51 15,-18 4 11-15,-11 12-62 16,-2 10-18-16,-9 10-28 15,7 16-277-15,10-3-1018 0</inkml:trace>
  <inkml:trace contextRef="#ctx0" brushRef="#br0" timeOffset="88601.06">6130 15543 1307 0,'0'0'684'0,"0"0"-446"15,0 0 30-15,0 0-28 16,0 0-106-16,0 0-95 16,0 0-32-16,133-5 1 15,-81 5-2-15,-3 0-12 16,-7 5-20-16,-6 0-33 15,-5 4-90-15,-7-9-115 16,-5 0-335-16,-9-12-492 0</inkml:trace>
  <inkml:trace contextRef="#ctx0" brushRef="#br0" timeOffset="88767.03">6121 15342 1460 0,'0'0'355'0,"0"0"-201"16,0 0 50-16,0 0-50 16,0 0-96-16,140-17-35 15,-73 8-23-15,29-3-51 16,-18 6-218-16,-14-1-290 0</inkml:trace>
  <inkml:trace contextRef="#ctx0" brushRef="#br0" timeOffset="89014.94">7353 14284 1443 0,'0'0'239'0,"0"0"-146"16,0 0 46-16,7 102 0 16,9-17-98-16,4 36-16 15,2 26-25-15,-6 2-12 16,-8-34-254-16,-3-35-479 0</inkml:trace>
  <inkml:trace contextRef="#ctx0" brushRef="#br0" timeOffset="89209">7104 15534 1949 0,'0'0'332'0,"0"0"-218"16,0 0 169-16,0 0-143 15,141 4-80-15,-79-4-60 16,5 0 0-16,1 0-84 15,20 7-113-15,-15 0-138 16,-17 2-443-16</inkml:trace>
  <inkml:trace contextRef="#ctx0" brushRef="#br0" timeOffset="89485.34">7342 16003 1579 0,'0'0'628'0,"0"0"-534"0,0 0-82 15,0 0 64 1,138-58-76-16,-99 58-17 0,5 0-156 16,-9 9-97-16,-10 0-286 0</inkml:trace>
  <inkml:trace contextRef="#ctx0" brushRef="#br0" timeOffset="89795.56">7247 16062 1277 0,'0'0'261'15,"0"0"-83"-15,0 0-2 16,-74 120 5-16,74-76-102 0,0-4-38 16,20 1-14-16,18-5-27 15,7-1 5-15,5 6 10 16,2-5-15-16,-3 8 1 15,-2 0 23-15,-2 2-17 16,-8 2 11-16,-5-2-2 16,-12 2 73-16,-16 0-27 15,-4-2-21-15,-18 3 58 16,-20-5-50-16,-11-8 0 16,-9-10-48-16,-26-19-1 15,10-7-42-15,12 0-454 0</inkml:trace>
  <inkml:trace contextRef="#ctx0" brushRef="#br2" timeOffset="103348.45">15232 5937 434 0,'0'0'621'0,"0"0"-424"0,0 0-38 16,0 0 10-16,-3 0-9 16,3 0-52-16,0-5 37 15,0 0-29-15,0-1 31 16,0 5-15-16,0-3 12 15,0 4-34-15,0 0-32 16,0 0-21-16,0 0-41 16,0 0 3-16,0 0-7 15,0 0-16-15,0 0 14 16,9 0-11-16,6 0 2 16,8 0 5-16,-1 0 0 15,-1 0 0-15,-2 0-12 0,-3 0 14 16,-3 0-28-16,3 0 14 15,-3 0-70-15,3 0-153 16,-7-3-144-16,-5-7-328 0</inkml:trace>
  <inkml:trace contextRef="#ctx0" brushRef="#br2" timeOffset="104353.1">15162 5961 595 0,'0'0'384'0,"0"0"-136"0,0 0-106 0,0 0-2 16,0 0-102-16,0 0-17 16,0 0-21-16,-2 34 0 15,-1-13 19-15,-1 4-12 16,4 8 46-16,0 3-45 0,0 2 35 15,0 2-35 1,0-2 27-16,0-3-19 0,0-8 18 16,4-5 3-16,1-8-27 15,0-4 34-15,-5-3-37 16,2-3 47-16,-2-3-48 16,0 2-3-16,0-2 12 15,0-1-12-15,2 0-2 16,-2 0 8-16,3 0 26 15,3 0-9-15,0 0 51 16,6-12-77-16,3 0 19 16,1 0-9-16,2 0-20 0,0 1 19 15,-1 2-9-15,1 2 0 16,3 0 13 0,0 3-26-16,0 1 26 0,1-2-40 15,1 3 41-15,-2 2-29 16,2 0 25-16,-3 0-10 15,-2 0 1-15,0 0-1 16,-3 0 4-16,3 0 9 16,-3 4-26-16,1 2 31 15,-1 2-31-15,4 2 24 16,-3 4-22-16,1 2 22 16,-1 2-6-16,-1 5-2 15,-1-2 4-15,-1 4-14 0,-4-1 23 16,0 0-35-1,-2 0 41-15,-5-2-32 0,0-2 20 16,-2-1 8-16,0 0-1 16,0-1 7-16,-2 0 31 15,-7 2-39-15,-2 0 15 16,0 0-19-16,0-2 7 16,-1-1-5-16,-1-2-17 15,-1-4 13-15,-1-2 3 16,-5-1 11-16,-3-2-23 15,0-2 38-15,-6 1-39 16,0-3 68-16,0-1-67 16,0-1 49-16,-1 0-34 15,-1 0 36-15,0 0-21 16,0-12 14-16,0 1 10 0,4-1-29 16,4 1-5-16,3 1 1 15,7 5-25-15,2-2 17 16,4 3-28-16,5 0 14 15,2-14-9-15,0 0-241 16,0-4-772-16</inkml:trace>
  <inkml:trace contextRef="#ctx0" brushRef="#br2" timeOffset="108394.72">17360 4831 72 0,'0'0'195'0,"0"0"-124"0,0 0-34 0,0 0-19 15,0 0-1-15,0 0 0 16,0 0-8-16,0 0 2 15,0 2-11-15,0-1 1 16,0 1 56-16,0 0 16 0,0 1-14 16,0-2 22-1,0 2 6-15,0 1 20 0,0-3 24 16,0 4-34-16,0-4-14 16,0 3-40-16,0 1 9 15,0-3-14-15,0 2 11 16,0-3-5-16,0 1 4 15,0-2-6-15,2 0-23 16,-2 3-2-16,0-3-11 16,3 0-9-16,-3 0 12 15,0 0-7-15,0 0-1 16,0 0 4-16,2 0 6 16,0 0-10-16,0 0 7 0,0 0-6 15,0 0 26-15,-2 0-27 16,3-3 14-16,2 0-14 15,-3-3 10-15,4-3-11 16,1-2 0-16,-1-3 0 16,2-3 0-16,0-2 0 15,-1-1 2-15,-1 1-10 16,2-1 10-16,-2 1-3 16,-1 0 2-16,1-1-1 15,-2 1 1-15,3-4 0 16,-2 0-1-16,0 2 0 15,-1-1-7-15,-2 2 10 16,0-1-6-16,0 3 6 16,0 3 0-16,1 0-2 0,-1 4 6 15,0 0 6 1,-2 3-11-16,0 0-2 0,3 4 7 16,-3 0 0-16,0 3-6 15,2 1 34-15,-2-2-23 16,0 2 32-16,0-2-12 15,0 2-9-15,0 0 5 16,0 0-19-16,0 0 13 16,0 0-21-16,0 0-2 15,0 0 5-15,0 0-14 16,0 0 10-16,0 0 0 16,0 0 0-16,0 0-2 15,0 0 1-15,0 4-2 0,0 1-9 16,0 4 14-16,0 1-4 15,0-2 2-15,0 1 0 16,0 4 2-16,0-2-2 16,0 1 0-16,0 1 1 15,0-1-2-15,0 2 4 16,0 2-10-16,0 0 12 16,0 0-5-16,0 2 0 15,0 0 6-15,0 0-5 16,0-2 0-16,0 0-1 15,0-2 1-15,0 0-4 16,0-2 9-16,0 0-12 16,2 1 9-16,-2-1-3 15,0-1 1-15,3 1 0 0,-3 2 0 16,0 0-1-16,0 2 0 16,0 1 2-16,0-2-10 15,0-1 16-15,0 3-9 16,0-4 2-16,0-1-1 15,0 2 5-15,2-3-5 16,0 1 0-16,0 0 0 16,-2-1-4-16,0 4 11 15,0-1-14-15,0-2 10 16,0 0-4-16,0-2 2 16,0 0-1-16,0-2 0 15,0-2 1-15,0 0 31 0,0-4-10 16,0 0 25-1,0 0-20-15,0-2 17 0,0 0-1 16,0 0 22-16,0 0 0 16,0 0-28-16,0 0-13 15,0 0-24-15,-4-8 0 16,2-8-270-16,-1-1-615 0</inkml:trace>
  <inkml:trace contextRef="#ctx0" brushRef="#br2" timeOffset="114857.7">21682 5842 342 0,'0'0'113'0,"0"0"-67"0,0 0-30 0,0 0 1 16,0 0-3-16,0 0 17 15,-6-3 6-15,4 3 2 16,-3 0 273-16,1 0-59 16,0 3-53-16,1 2-14 15,0-3-21-15,3 3-30 16,0-5-34-16,0 0-3 15,0 0-11-15,0 0-13 16,-2 0-24-16,-2 0-25 16,-5 0-24-16,1 0 7 15,-4 0-8-15,-1 0 6 16,1 0-5-16,-1 0-1 16,-3 0 2-16,3 0-2 0,0 0 0 15,-1 0-1-15,4 0 1 16,-2 0-7-16,1 0 6 15,2 0-1-15,-2 9 2 16,2 2-1-16,0-2 1 16,1 3-1-16,-2 2 0 15,1 0 1-15,3 0-1 16,2 2 0-16,-4 1 0 16,4 3 1-16,-3-1 0 15,3 1 0-15,-2 4 1 16,-2 1-1-16,0 1 2 15,1 0-2-15,1-2 1 16,0-2 0-16,2-2-1 0,2-2 0 16,2-3 1-16,-2 5-1 15,2-5 1-15,0 3 1 16,0 2 5-16,0 0 2 16,0 0-9-16,0-2 6 15,0 3-6-15,0-3 6 16,0-1-6-16,4 2 6 15,0-4-6-15,2 4 6 16,0-2 0-16,1 2-6 16,-1-1 8-16,2 0-6 15,-2-2 4-15,3 0-5 16,1-2 13-16,2-2-2 0,3 0 14 16,1 1 3-1,2-6 0-15,0 1-5 0,0-2-8 16,-1-1-1-16,4-2-7 15,-2 1 5-15,2-2-2 16,-1 1-5-16,1-2 1 16,0 1 2-16,1 0-4 15,-3-2-4-15,0 0 4 16,-3 0-3-16,-1 0 5 16,-1 0-6-16,-1-8 11 15,1-6-6-15,-1 0-6 16,-2-2 6-16,1 2-5 15,-4 0 1-15,-1 2-2 16,-1 2 1-16,-4 0 0 0,1 0-1 16,-3-3-1-16,0 1 1 15,0 0 6-15,0-1-6 16,0-1-1-16,0 0 1 16,-5 1-2-16,-3 0-2 15,1-1 4-15,-2 1 0 16,0-1 0-16,2 5 0 15,1-1 1-15,-3-1-1 16,2 4-1-16,-2-2 1 16,1 1-1-16,-2 3 0 15,1-3 0-15,1 1 1 16,-1 3-1-16,-3-2 1 16,1 4-1-16,1-2 0 15,-4 3 0-15,-1 1-7 0,-1 0 8 16,-1 0-1-16,0 0 1 15,1 0-1-15,1 0 0 16,-1 0-1-16,3 1 2 16,0 5-1-16,1 2-1 15,2 4 1-15,-2 1-5 16,3 1 6-16,-2 4 1 16,2 0 0-16,0 4-1 15,0-1 1-15,1 6 0 16,0-1 0-16,2-1-1 15,2 4-6-15,-1-3-9 16,5 3-139-16,0-9-131 16,0-8-299-16</inkml:trace>
  <inkml:trace contextRef="#ctx0" brushRef="#br1" timeOffset="131072.57">16702 10527 202 0,'0'0'82'0,"0"0"14"0,0 0-56 16,0 0-10-16,0 0-21 15,0 28-6-15,-2-19-2 16,2-2 17-16,-2 2 5 16,0-2 170-16,-2 2 161 15,1-4-120-15,3-2 23 16,0-3-86-16,0 0 1 16,0 0-81-16,0-3 6 15,0-1-36-15,0 1 34 16,0-1-2-16,0 4-17 15,0 0-1-15,0 0-60 16,0 0-6-16,0 0 12 0,0 0-42 16,0 14 40-16,0 8-19 15,0 9 6-15,0 12 17 16,0 9 26-16,0 6-33 16,0 4 42-16,0 1-47 15,0-5 75-15,3-8-80 16,3-8 41-16,0-10-46 15,2-7 37-15,-2-8-14 16,-1-8-18-16,-3-4 22 16,-2-5-17-16,2 0 34 15,-2 0-44-15,0 0 86 16,0-5-78-16,0-8 4 16,0-3-1-16,0-1-12 15,0 0 0-15,-4 1-150 16,-10-12-71-16,1 4-417 0,0 0-182 15</inkml:trace>
  <inkml:trace contextRef="#ctx0" brushRef="#br1" timeOffset="131738.45">16596 10565 418 0,'0'0'78'0,"0"0"655"0,0 0-434 16,0 0-72-16,0 0-19 15,0 0 13-15,0 0-90 16,-21-17 32-16,21 3-94 16,5-1 30-16,13-1-39 15,5 2-11-15,2 1 7 16,12 2-55-16,3-1 0 15,4 3 23-15,3 4-36 0,-3 1 31 16,-1 4-38-16,-3 0 34 16,-7 0-15-16,-4 4 0 15,-4 12 1-15,-5 5-1 16,-2 5 12-16,-7 1-2 16,-4 5 13-16,-7 1 8 15,0-1-31-15,0 2 48 16,-20 0-33-16,-5-4 29 15,-4 0 21-15,-5-4-41 16,-5-1 44-16,-3-2-58 16,-6-3 89-16,1-3-90 15,-1 0 58-15,0-7-52 16,4-3 71-16,1-6-25 0,6-1-14 16,1 0 32-16,7-8-58 15,5-6-3-15,8 1 17 16,3 6-44-16,8 0 25 15,3 2-32-15,2 3-5 16,0 2-84-16,0 0-166 16,11 0-478-16,3 0-354 0</inkml:trace>
  <inkml:trace contextRef="#ctx0" brushRef="#br2" timeOffset="145925.32">15525 11821 487 0,'0'0'54'0,"0"0"558"0,0 0-264 0,0 0-105 0,0 0-28 16,-50 0 23 0,45 0-84-16,0 0 36 0,5 0-81 15,0 0 19-15,0 0-65 16,0 2 11-16,0 0-18 16,0 2-44-16,7 0 10 15,17-3-7-15,13 4 22 16,5-5-23-16,5 0 5 15,-5 0-8-15,-7 0 3 16,-6-6-13-16,-8-1 0 16,-8 4 6-16,-7 1 16 15,-1 2-46-15,-5 0 46 16,3 0-58-16,-3 0 35 0,0 0-71 16,0 8-221-16,0 9-174 15,-10-3-170-15</inkml:trace>
  <inkml:trace contextRef="#ctx0" brushRef="#br2" timeOffset="146541.51">15510 11897 940 0,'0'0'384'15,"0"0"-170"1,0 0 8-16,0 0-58 0,0 0-30 16,0 0-128-16,0 0 2 15,-14 8 9-15,12 17 11 16,0 7 55-16,2 3-33 16,0-1 6-16,0-1-55 15,0-5 15-15,0-6 8 16,0-8-33-16,0-4 21 15,2-5-20-15,-2-2 16 16,2-3 17-16,3 0 27 16,2 0-9-16,4-6 40 15,7-11-76-15,4-2 1 16,2 0 13-16,5 2-42 16,2 3 34-16,3 1-13 15,4 7 0-15,2 6 1 0,4 0-9 16,1 11 23-16,3 12-37 15,-4 12 29-15,-4 4-29 16,-5 9 41-16,-10 5-31 16,-9 3 24-16,-14 0 5 15,-2-3 32-15,-6-5 13 16,-21-6 32-16,-4-6-28 16,-8-7 72-16,-5-4-90 15,-6-7 58-15,0-12-34 16,-2-6 53-16,-4 0-29 15,6-22-12-15,-2-8 6 16,9-1-88-16,8 2 19 0,8 7 13 16,12 3-46-16,6 9 27 15,4 4-30-15,5 5-42 16,16 1-181-16,13 0-343 16,0 1-473-16</inkml:trace>
  <inkml:trace contextRef="#ctx0" brushRef="#br2" timeOffset="148455.06">17842 10638 922 0,'0'0'382'0,"0"0"-124"0,0 0-13 16,0 0-90-16,0 0 8 16,0 0-114-16,0 0 25 0,-7-41-52 15,14 29 32 1,-1-4-30-16,1-2 12 0,-1-4 2 16,4-4-30-16,-4-1 7 15,1-5 7-15,-1-1-18 16,0 1 4-16,-2 0-16 15,-2-1 16-15,0 6-5 16,-2 1 0-16,2 4 10 16,-2 4-26-16,0 2 26 15,0 1-29-15,0 1 36 16,0 2-33-16,0 2 26 16,0 5 1-16,0 0 7 15,0 1 16-15,0 4 12 16,0 0-48-16,0 0-1 15,0 0 24-15,0 0-49 0,0 9 37 16,0 10-13-16,3 9 2 16,1 9 33-16,0 9 18 15,1 6-27-15,0 3 41 16,1 6-44-16,-1-1 74 16,-1-2-80-16,0-1 59 15,-2-5-42-15,1-5 31 16,-3-8-4-16,2-6 5 15,-2-7 29-15,0-6-64 16,0-8 34-16,0-3-63 16,0-4 83-16,0 1-78 15,3-6 41-15,-3 1-37 16,0-1 47-16,0 0 0 0,0 0-39 16,0 0 6-16,0 0-4 15,0 0-37-15,0 0 32 16,0 0-30-16,-8 0-144 15,-5 0-215-15,5 0-999 0</inkml:trace>
  <inkml:trace contextRef="#ctx0" brushRef="#br2" timeOffset="157765.95">22474 11514 1020 0,'0'0'324'0,"0"0"-130"0,0 0 85 0,0 0-100 16,0 0 19-16,0 0-90 16,0-29 27-16,0 29-21 15,0 0 25-15,0 0-25 16,0 0-66-16,0 0-12 15,-5 0-23-15,1 17-20 0,-3 11 38 16,-7 10-26 0,-1 8 1-16,-5 8 15 0,-3 4-15 15,2 1 9-15,0-1 7 16,1-4-11-16,5-8 2 16,1-6-1-16,5-12 37 15,3-8-43-15,4-8 21 16,2-7-25-16,0 2 37 15,0-3-9-15,6 3-6 16,15-2 43-16,8 2-49 16,8-2 61-16,5-1-71 15,1-2 31-15,1-2-33 0,-3 3 16 16,-3-3-22-16,-5 1 18 16,0-1-3-16,-3 0 0 15,-6 0-30-15,-4 0 33 16,-6 0-45-16,-4 0 45 15,-5 0-36-15,0 0 6 16,-3 0-15-16,-2 0-86 16,0 0-66-16,2 0-56 15,-2-8-286-15,0-4-178 16,0-2-883-16</inkml:trace>
  <inkml:trace contextRef="#ctx0" brushRef="#br2" timeOffset="158163.9">22730 11638 689 0,'0'0'364'0,"0"0"-153"0,0 0 34 0,0 0 15 16,0 0-69-16,0 0-59 15,0 0 2-15,16-54-46 16,-12 74-66-16,3 14 85 16,0 17-20-16,-5 28 40 15,-2 32-48-15,0 23 48 16,-9-7-63-16,-2-27 38 16,0-30-16-16,2-22-11 0,-1 0 24 15,2-1-44-15,1-6 22 16,5-14-71-16,0-11 82 15,2-8-73-15,0-6 35 16,0-2-25-16,0 0 34 16,0 0-4-16,0 0-49 15,0-4 3-15,0-9 6 16,0-1-30-16,0-1-160 16,9 1-114-16,4 3-565 0</inkml:trace>
  <inkml:trace contextRef="#ctx0" brushRef="#br2" timeOffset="158381.89">22984 12541 1672 0,'0'0'1102'0,"0"0"-749"15,0 0-61-15,0 0-52 16,0 0-78-16,0 0-143 16,0 0-19-16,14-51-46 15,-14 82-145-15,0 3-344 16,0-5-949-16</inkml:trace>
  <inkml:trace contextRef="#ctx0" brushRef="#br3" timeOffset="163843.96">24645 6246 354 0,'0'0'210'0,"0"0"-57"0,0 0 22 0,0 0 1 15,0 0-89-15,0 0 32 0,0-8-55 16,0 8 21-16,0 0-34 15,0 0 48-15,0 0-26 16,0 0-15-16,2 0 25 16,-2 0-29-16,0 0 40 15,2 0-87-15,-2 0 42 16,0 0-48-16,0 2-2 16,0 7-15-16,0 3 16 15,-12 9 9-15,-7 4 2 16,-5 1-22-16,-1-1 32 15,1-1-30-15,-1-3 33 16,3-1-21-16,-1-2-1 16,4 0 37-16,1-1-11 0,3 0-8 15,1-3 17-15,3-1-31 16,7-8-12-16,0 1 36 16,4-3-35-16,0 2 16 15,0 1 0-15,8 2-10 16,9 2 40-16,10 5 5 15,2-3-22-15,2 5 1 16,-2 0-9-16,-2 0-26 16,-2-1 29-16,-6 0-38 15,-3-4 38-15,-5-2-16 16,-1-2 3-16,-4-3 1 16,-4-5 7-16,-2 1-1 15,2-1-22-15,-2 0 37 16,0 0-34-16,0 0 6 0,0 0-1 15,0-6-222-15,0-12-267 16,0 0-836-16</inkml:trace>
  <inkml:trace contextRef="#ctx0" brushRef="#br3" timeOffset="165939.92">24514 6546 863 0,'0'0'279'0,"0"0"-103"0,0 0-48 0,0 0 46 0,0 0-57 0,0 0-16 15,0 0 4-15,-12 15-56 16,12-15 2-16,18 0-43 16,16 0 22-16,14 0-17 15,12 0-23-15,10 0 25 16,6 0-15-16,0-2 8 16,-1-6 0-16,-3 0-16 0,-3 4-11 15,-5-3 13 1,-3 6-51-16,-5-1 47 0,-8 0-40 15,-3 2 40-15,-5 0-40 16,-2 0 33-16,0 0 16 16,0 0-28-16,-1 0 28 15,-1 0-76-15,-3 0 71 16,-4 0-51-16,-6 2 51 16,-5 3-11-16,-5 2 17 15,-1-3 1-15,-1 2 6 16,-3-2-14-16,2 2 23 15,-1 2-42-15,-3 1 46 16,3 2-28-16,-2 1 16 16,-3 4 16-16,-1 6-8 15,-1 4 9-15,-2 6 17 0,0 9-41 16,0 3 39 0,0 8-34-16,0 9 26 0,0 2-16 15,0 4-23-15,0 4 23 16,0-1-9-16,2 0 1 15,0 2-7-15,4 3 4 16,6 3 11-16,3 4 41 16,6 7-38-16,0 1 37 15,4 2-56-15,2 1 29 16,0-1-27-16,-3-2 27 16,1-6-1-16,-5-1-27 15,0-3 21-15,-7-2-5 16,-1 2-17-16,-6 2 16 0,-4 1-32 15,-2-2 32 1,0 2-12-16,0-3 2 0,0 0-5 16,-6-2 3-16,-3 1 12 15,0-1-32-15,2-3 31 16,3-1-31-16,2-6 32 16,2-2-29-16,0-3 26 15,0-5-12-15,0 2 1 16,0 1 10-16,0-3-24 15,0 2 24-15,0 1-33 16,0-1 39-16,0 1-35 16,0 0 34-16,0 1-14 15,0-2-3-15,0-1 1 16,0-4 8-16,0-4 4 0,0-5-26 16,0 2 35-16,0 1-35 15,-5 0 26-15,-4 6-25 16,-2 1 24-16,0-1-1 15,2 1-1-15,2-3 0 16,3-2-20-16,4-3 29 16,0-1-20-16,0 4 21 15,0-1-30-15,0 6 26 16,0 0-5-16,0 4-5 16,0 2-5-16,0 0 12 15,0-3-4-15,0-2-18 16,2-5 30-16,0 1-30 15,2-2 19-15,-1 2-20 0,-1 1 20 16,1 0-1-16,-1-1-3 16,-2-1 4-16,2-3-20 15,-2-6 25 1,2-3-39-16,-2-3 24 0,2-7-10 16,1-2-15-16,1-8 13 15,-2-2-28-15,-2-4 20 16,2-2 20-16,-2 0-22 15,0 0 14-15,0 0 8 16,0 2-26-16,0 2 24 16,-4 0 1-16,-5 0-4 15,3 0 5-15,-2 0 0 16,2-2 5-16,2-3-11 16,-1-4-19-16,1-1 19 15,0-4-69-15,-4-2 50 0,0 0-49 16,-1 0 32-16,-1 0 17 15,-3 0 15-15,-1-3-18 16,-1 3-72-16,-3-2 14 16,-1 2-22-16,-2 0 2 15,-1 0-60-15,0 0-5 16,0 0-36-16,-1 0 15 16,-2 3 124-16,4 5 68 15,-4 2 9-15,0 0 7 16,1 0 27-16,-3 0-43 15,0-1 20-15,1-4-20 16,-3 2 16-16,0-3-8 0,2 0 18 16,0-3 36-16,0-1-40 15,1 0-12 1,1 0 0-16,3 0-7 0,0 0 9 16,-1-4-14-16,3-4 4 15,0 2 37-15,2-4 7 16,3 3-34-16,-1-2 5 15,3-1-14-15,1 2 0 16,1-2 11-16,5 1 4 16,2-1-17-16,2-1 24 15,2 0-18-15,0-1-1 16,0-2-6-16,10-3 7 16,5 2-16-16,1 3 11 0,3 1-20 15,-6 2 20-15,2 3-9 16,-3 5 12-16,-6 1-5 15,-2 0 2-15,-4 0 8 16,0 0 51-16,0 7 0 16,-6 4 34-16,-10-2-45 15,-4 3 38-15,-2-1-31 16,-5 3 16-16,0 2-9 16,-2 2 3-16,2 3 11 15,1-4-27-15,4 3 9 16,3-3-60-16,4-3 36 15,4-5-26-15,6-3-16 16,1-2 20-16,2-1-10 16,2-3 2-16,0 1 9 0,0 2 35 15,0-2-33-15,8 4 69 16,6 0-65-16,4 2 35 16,2 2-56-16,0 3 20 15,2 0-18-15,3 5 33 16,-1-2 36-16,3 2-19 15,2-3 37-15,-2 0-46 16,2-4 58-16,-2-5-71 16,-3 0 37-16,-2-5-55 15,-3 0 36-15,-4 0-23 16,-4 0-14-16,-4 0 5 16,-3 0-4-16,-4 0-24 15,0 0-32-15,0 0-79 16,0 0-358-16,-8 0-358 0</inkml:trace>
  <inkml:trace contextRef="#ctx0" brushRef="#br3" timeOffset="168736.12">23816 8729 492 0,'0'0'235'0,"0"0"-96"0,0 0 37 15,0 0-127-15,0 0-5 16,0 0-43-16,0 0 23 0,-7-34-12 15,5 32 26-15,2 2 37 16,0 0-24-16,0 0 34 16,0 0-30-16,0 0 57 15,0 0-42-15,0 0 16 16,0-3-40-16,0-1 47 16,0 3-25-16,0 1-26 15,0 0-4-15,0 0-31 16,0 15-14-16,0 18 16 15,0 11-9-15,0 7 7 16,0 7 36-16,0-7-34 16,0-7 27-16,0-8-1 0,2-7-34 15,0-11 9 1,0-7 4-16,1-3-12 0,-3-6 20 16,0-2-15-16,0 0-6 15,0 0 44-15,0 0-26 16,0-7-18-16,0-6-1 15,0-1-74-15,-3-15-140 16,-1 2-264-16,2 1-180 0</inkml:trace>
  <inkml:trace contextRef="#ctx0" brushRef="#br3" timeOffset="169919.55">23831 8695 113 0,'0'0'324'0,"0"0"-94"0,0 0-34 0,0 0-54 16,0 0-22-16,0 0-71 16,0 0 4-16,-4 0-13 15,4 0-6-15,0 0 7 16,0 0-40-16,6-2 20 15,1 2-13-15,0 0 20 16,4 0-27-16,2 0 21 16,1 5-21-16,1 14 20 15,3 7 8-15,1 6-28 16,-4 4 11-16,-2 2-2 16,-6 2-10-16,-5-4 18 0,-2-2 3 15,0-3 20-15,0-8 28 16,-4 0-10-16,-3-8 17 15,-2-2-6-15,2-6-37 16,3 0 30-16,-2-3-44 16,0-4 57-16,4 0-66 15,-4 0 28-15,1 0-38 16,1 0 31-16,2 0-13 16,2-2-18-16,0-21-34 15,6 5-237-15,7-2-239 0</inkml:trace>
  <inkml:trace contextRef="#ctx0" brushRef="#br3" timeOffset="170316.82">24032 8767 525 0,'0'0'584'0,"0"0"-396"0,0 0-80 0,0 0 43 0,0 0-86 16,0 0-36-16,0 0-20 15,3 26 16-15,3-4 58 16,-2 6-38-16,3 3 27 0,-5 2-45 16,3 4 66-1,-3-5-61-15,3-2 36 0,-3-4-46 16,2-7 46-16,-2-5-39 15,5-1-5-15,0-8 32 16,4 2-35-16,2-5 37 16,5 0-48-16,-1-2 62 15,2 0-71-15,-1 0 5 16,-1 0 8-16,-1 0-8 16,-3 0 1-16,1 0 6 15,-3 0-26-15,-2 0-15 16,-7-9-115-16,-2-1-244 15,0-1-249-15</inkml:trace>
  <inkml:trace contextRef="#ctx0" brushRef="#br3" timeOffset="170512.13">24054 8949 1028 0,'0'0'382'0,"0"0"-104"15,0 0-96-15,0 0-41 16,0 0-133-16,0 0 12 16,0 0-7-16,116-22-25 15,-98 20 12-15,-3-4-114 16,-5-2-133-16,-6-2-272 0</inkml:trace>
  <inkml:trace contextRef="#ctx0" brushRef="#br3" timeOffset="171267.52">24097 8814 508 0,'0'0'692'0,"0"0"-570"16,0 0-51-16,0 0-39 16,0 0-25-16,0 0-7 15,149-37-156-15,-109 33-90 16,-9 4-20-16,-4 0 207 15,-6 2 59-15,-6 12 24 16,-5 2 106-16,0 2 32 0,-6 2-16 16,-1 2-27-1,-1 2-6-15,-2 2-29 0,0-2 27 16,0-2-68-16,0-4 36 16,0-2-57-16,0-5 10 15,0-4-25-15,0-1 12 16,0-1-7-16,0-5 0 15,0 0-24-15,0 0 25 16,0 0-33-16,0-7-15 16,0-7-50-16,0-4-21 15,0-2 71-15,-2-1 13 16,-3-2 22-16,3 1 7 16,0 0 1-16,2 0 70 15,0 2-55-15,0 0 55 16,13-1-40-16,5 4 10 0,1 5-36 15,0 5 18-15,1 7-18 16,-3 0-3-16,-3 17-18 16,-3 9 18-16,-9 1-36 15,-2 2 32-15,0 0-15 16,0-6-5-16,-4-5 3 16,-3-4-23-16,5-6-6 15,2-2-13-15,0-6-23 16,0 2 68-16,0-2-14 15,7 0 6-15,6 2 24 16,3 3-14-16,1 2 4 16,3 1 3-16,-1 6 1 15,-9 0 6-15,-1 4-14 0,-9 0 14 16,0 3 4-16,0-2 3 16,-15-1 81-16,-3-4-27 15,-2-3 38-15,0-6 2 16,2-3-12-16,3-2 15 15,1 0-61-15,3 0-7 16,7-7-34-16,1-4 1 16,3 2-10-16,0-5-6 15,23-9-206-15,-1 4-173 16,2 1-879-16</inkml:trace>
  <inkml:trace contextRef="#ctx0" brushRef="#br3" timeOffset="171532.67">24790 8835 1156 0,'0'0'288'0,"0"0"-43"0,0 0-63 0,0 0-21 0,0 0-46 15,0 0-56-15,0 0 2 16,-130-19-41-16,115 40 23 15,1 2-28-15,8 3-4 16,6 1-3-16,0 4 0 16,0-2-7-16,16 1 10 15,3-4-10-15,4-4-1 16,6-5-62-16,6-16-145 0,-6-1-95 16,-6 0-374-16</inkml:trace>
  <inkml:trace contextRef="#ctx0" brushRef="#br3" timeOffset="172098.6">24620 8997 1088 0,'0'0'307'0,"0"0"-56"15,0 0-114-15,0 0-43 16,0 0-87-16,0 0-10 15,0 0 3-15,123-46-7 0,-90 36-90 16,-1 1-94 0,-6 2 50-16,-1 3 14 0,-4 2 85 15,-6 2 13-15,1 0 17 16,-6 4 21-16,-1 8-18 16,-1 4 18-16,-6 2-6 15,-2 1 7-15,0-1-3 16,0-5-14-16,0-3 17 15,0-3-22-15,0-7 30 16,0 0 50-16,-6 0-16 16,6-14-8-16,0-6-17 15,0-4-6-15,0-1 9 16,0 2-7-16,0 0 37 16,0 7-35-16,0 6 52 0,6 6-49 15,0 4-11-15,5 0-7 16,3 14-7-16,3 10-1 15,1 5-2-15,2 0-10 16,2 0-27-16,3-9 37 16,0-6-23-16,0-9 23 15,-2-5 29-15,-5 0 12 16,-1-7-16-16,-9-16-3 16,-4-3 7-16,-4-4-9 15,0-2 55-15,0-2-25 16,-6 5 35-16,-6 4-85 0,1 5 5 15,1 2-5 1,0 6-76-16,4 6-328 0</inkml:trace>
  <inkml:trace contextRef="#ctx0" brushRef="#br3" timeOffset="173064.84">22407 9493 227 0,'0'0'151'0,"0"0"506"0,0 0-413 0,0 0-151 0,0 0-47 16,0 0 59-16,0 0-76 15,-11-12 28-15,1 7-31 16,2 3 9-16,-1 2-26 16,1 0-8-16,-2 2 8 0,3 15 1 15,3 5-20-15,4 4 20 16,0 8-20-16,18 4 20 16,8 0-20-16,3 2 20 15,-4-2-10-15,-5-4 4 16,-9-8 5-16,-2-5-18 15,-6-8 23-15,-3-6-32 16,0-7 43-16,0 0 38 16,-10 0-12-16,-5-12 0 15,-1-5-4-15,3-3-5 16,-1 2-15-16,6 2-17 16,6 0-20-16,2 0-22 15,2-17-118-15,16 4-256 0,-1 0-854 16</inkml:trace>
  <inkml:trace contextRef="#ctx0" brushRef="#br3" timeOffset="173290.1">22601 9508 497 0,'0'0'595'0,"0"0"-450"16,0 0-42-16,0 0 96 15,0 0-87-15,-5 125 3 16,3-93-64-16,0-6 33 15,2-2-58-15,0-6 42 16,0-2-49-16,14-2 30 0,5-2-19 16,6-3-13-1,2-2 7-15,4-2-15 0,0-1-18 16,-2-3-1-16,-4-1-17 16,-5 0-187-16,-7-1-95 15,-9-10-398-15</inkml:trace>
  <inkml:trace contextRef="#ctx0" brushRef="#br3" timeOffset="173468.11">22662 9682 563 0,'0'0'697'16,"0"0"-505"-16,0 0-86 15,0 0-64-15,0 0 26 16,0 0-67-16,124 9-1 0,-100-9-10 15,-6-6-126-15,-9-6-167 16,-5-2-635-16</inkml:trace>
  <inkml:trace contextRef="#ctx0" brushRef="#br3" timeOffset="173630.94">22677 9527 415 0,'0'0'806'15,"0"0"-544"-15,0 0-153 16,0 0-13-16,0 0-50 16,133 8-10-16,-59-14-36 15,-9-3-259-15,-12 0-850 0</inkml:trace>
  <inkml:trace contextRef="#ctx0" brushRef="#br3" timeOffset="174131.11">23073 9607 522 0,'0'0'566'0,"0"0"-334"0,0 0-22 16,0 0-10-16,0 0-121 0,0 0-15 16,0 0-52-16,-6 6-24 15,6 17 24-15,0 4 10 16,0 4-2-16,2 1-13 15,0-1 2-15,0-4 6 16,3-8-30-16,-3-3 33 16,2-5-43-16,-1-11-9 15,-1 0-162-15,-2-5-324 0</inkml:trace>
  <inkml:trace contextRef="#ctx0" brushRef="#br3" timeOffset="174498.19">23092 9555 773 0,'0'0'290'0,"0"0"-62"15,0 0-86-15,116-44 0 16,-88 41-104-16,-4 3-20 16,-7 5-10-16,-11 14-2 15,-6 8 7-15,0 1-7 16,-9 2 12-16,-11 0-16 15,0-2 26-15,0-4-14 16,0-6-18-16,5-6 14 16,3-3 0-16,3-5-2 15,7-3-1-15,2-1 25 0,0 2-32 16,0 5 0 0,2 2 24-16,16 4 0 0,4 2-11 15,3 2 24-15,2-5-21 16,0 0 48-16,-3-5-18 15,-4-2-45-15,-2-1 3 16,-1-4 16-16,6 0-40 16,-5-9-103-16,-1-5-545 0</inkml:trace>
  <inkml:trace contextRef="#ctx0" brushRef="#br3" timeOffset="175212.71">23883 9589 386 0,'0'0'55'0,"0"0"532"0,0 0-351 0,0 0-96 16,0 0-26-16,0 0-40 0,0 0-36 16,-14 42-38-16,14-20 8 15,0 7 8-15,0 0-13 16,2 2 13-16,6-1-32 16,-2-2 32-16,-4-7-16 15,-2-5 2-15,0-4-2 16,0-3 10-16,-8-6-3 15,-11-3-14-15,-1 0 16 16,-2 0-28-16,2 0 33 16,0-3-14-16,5-1 0 15,6-1 50-15,6 2 58 16,3 3-39-16,0 0-15 16,14 0-48-16,10 0 22 15,10 0-16-15,3 0-21 0,3 0 30 16,-3 0-42-16,-6 0-1 15,-10-11-119-15,-7-3-65 16,-7-1-163-16</inkml:trace>
  <inkml:trace contextRef="#ctx0" brushRef="#br3" timeOffset="175379.54">23742 9631 712 0,'0'0'718'16,"0"0"-551"-16,0 0-65 16,0 0-39-16,123-26-63 0,-70 14-38 15,-3 2-359-15</inkml:trace>
  <inkml:trace contextRef="#ctx0" brushRef="#br3" timeOffset="175651.34">24195 9525 1020 0,'0'0'507'0,"0"0"-319"16,0 0 22-16,0 0-80 16,-114 18-21-16,94 5-98 15,6 8 51-15,8 3-61 0,6 3 30 16,0 2-30-1,13-3 23-15,12-2-3 0,6-5-19 16,2-12-4-16,4-5-13 16,-4-7 14-16,-4-5-131 15,-5 0 34-15,-8-12-87 16,-16-20-46-16,0 3-93 16,-7 2-421-16</inkml:trace>
  <inkml:trace contextRef="#ctx0" brushRef="#br3" timeOffset="175896.56">24180 9687 51 0,'0'0'546'0,"0"0"-131"15,0 0-134-15,0 0 0 16,0 0-78-16,0 0-22 0,0 0-74 16,-68 0-69-1,78 0-10-15,9 0-22 0,8 0 2 16,2 0 14-16,-2 0-44 16,0 0 35-16,-3 7-14 15,-6 6 2-15,-4 1 4 16,-6-2-1-16,-1 2 10 15,-5-1-28-15,-2 1 31 16,0-1-26-16,0 3 23 16,0-4-28-16,0-4 5 15,0-6-27-15,0-2-106 16,4-18-169-16,4-2-1011 0</inkml:trace>
  <inkml:trace contextRef="#ctx0" brushRef="#br3" timeOffset="176295">24380 9601 434 0,'0'0'90'0,"0"0"418"0,0 0-320 0,0 0-48 0,0 0-29 16,-5 141 18 0,16-102-82-16,7 1 39 0,5-3-44 15,1-9 28-15,3-7-7 16,-3-9 18-16,3-7 14 15,-4-5-19-15,-6 0 59 16,1-10-80-16,-7-11 34 16,1-3-78-16,-6-8 6 15,-4-2-7-15,-2-2-5 16,0 0-5-16,0 2-9 16,0 5-98-16,0-8-149 15,-6 9-67-15,-1 8-295 0</inkml:trace>
  <inkml:trace contextRef="#ctx0" brushRef="#br3" timeOffset="176677.87">24662 9796 426 0,'0'0'84'16,"0"0"329"-16,0 0-134 15,0 0-99-15,0 0 58 16,0 0-31-16,0 0-74 15,8 36-132-15,-6-65 23 16,0-2-14-16,5-3 5 16,-1 5-15-16,4 5 0 15,-4 7 2-15,3 6-2 16,2 7-1-16,-2 4-93 0,4 0 72 16,1 18-44-16,1 5 18 15,1 6-65-15,-1 4 6 16,-1-2 53-16,-7 0 22 15,-3-3 29-15,-4-6 6 16,0-4 59-16,0-6 26 16,-13-6 34-16,-3-4-37 15,-2-2 17-15,1 0-56 16,1-6-24-16,5-8-7 16,6-3-15-16,5-17-115 15,0 6-257-15,0 0-940 0</inkml:trace>
  <inkml:trace contextRef="#ctx0" brushRef="#br3" timeOffset="176905.12">25013 9523 209 0,'0'0'996'0,"0"0"-502"15,0 0-286-15,0 0-100 16,0 0-32-16,0 0-61 15,0 0 56-15,0 126-52 16,6-90 27-16,6-4-30 16,3-2 27-16,1-5-14 15,2-6-28-15,2-7-1 16,0-8-2-16,-2-11-82 16,-4-18-189-16,-4-5-398 0</inkml:trace>
  <inkml:trace contextRef="#ctx0" brushRef="#br3" timeOffset="177128.92">25142 9506 474 0,'0'0'662'0,"0"0"-368"16,0 0-54-16,0 0-81 16,-7 135-24-16,7-99-79 15,3 1 15-15,11-4-69 16,3-3 51-16,3-6-33 15,0-6 26-15,2-5-30 16,3-8 2-16,0-2-3 0,-1-3-15 16,0 0-47-16,-4-22-138 15,-9-5-94-15,-3 3-288 0</inkml:trace>
  <inkml:trace contextRef="#ctx0" brushRef="#br3" timeOffset="177295.56">25148 9675 335 0,'0'0'591'16,"0"0"-179"-16,0 0-133 15,0 0-132-15,0 0-58 16,0 0-21-16,0 0-62 16,101 34-12-16,-69-46-79 0,-10-5-178 15,-5-2-355-15</inkml:trace>
  <inkml:trace contextRef="#ctx0" brushRef="#br3" timeOffset="177444.1">25158 9578 485 0,'0'0'754'0,"0"0"-511"16,0 0-76-16,0 0-37 15,0 0-114-15,0 0-16 16,0 0-30-16,129-23-160 15,-100 0-337-15</inkml:trace>
  <inkml:trace contextRef="#ctx0" brushRef="#br3" timeOffset="177627.41">25424 9374 225 0,'0'0'201'0,"0"0"366"15,0 0-312-15,2 109-116 16,8-67 18-16,1-1-55 15,1 3 20-15,-3-1-81 16,-3-2 16-16,-6-6-57 16,0-4 29-16,0-14-29 15,-13-5-95-15,-1-10-301 0</inkml:trace>
  <inkml:trace contextRef="#ctx0" brushRef="#br3" timeOffset="180593.51">23144 5257 317 0,'0'0'79'0,"0"0"-73"0,0 0 23 0,0 0 0 15,0 0 303-15,0 0-156 16,0 0-88-16,-25 18-8 16,17-14-47-16,2 1 0 15,-3-5-25-15,0 0-14 16,-7 0 6-16,-4 0-1 15,-7 0-17-15,-4 0 16 16,-3 0-14-16,-1 0 16 16,4-5 6-16,2 0 4 0,2-3-20 15,5-1-17 1,4 1 26-16,5 2-22 0,-1 1 16 16,3 2 2-16,-2 3 5 15,0 0 1-15,-6 0 0 16,2 0-2-16,-3 0 15 15,-1-2-28-15,0-2 30 16,-2 0-34-16,-2-1 19 16,1 1-2-16,-3 1-8 15,1 3 9-15,-1 0-6 16,2 0 16-16,1 3-20 16,-1 2 20-16,6 3-6 15,-2-2 9-15,3 1-7 16,5-4-6-16,-1 1 19 15,1 1-13-15,2-2-5 0,-3 1 0 16,-1 1 13 0,-3-1-28-16,-4 0 25 15,-2 1-22-15,-1 2 22 0,-2-4-12 16,-2 1 1-16,-2 3 0 16,0-3 0-16,0-1-24 15,4 2 18-15,2 0 4 16,3 2-18-16,4-2 32 15,2 2-24-15,1-1 22 16,-3 1-10-16,3 4 0 16,-6-3-8-16,1-1-64 15,1 1-6-15,-4 1 68 16,3-1-57-16,-2 1 48 16,-1-2-31-16,1 5 41 15,-3-2 2-15,4 2 7 0,-4 2 13 16,0-2-12-16,1 0-2 15,1-1 13-15,1-2 5 16,2-1-16-16,0-2 26 16,0 0-26-16,0-2 22 15,-3 1-23-15,4-4 6 16,1 2 20-16,3 1-13 16,1-3-22-16,1 5 28 15,-1 1-35-15,-1 3 25 16,1-1-18-16,1 1-7 0,-3 2 16 15,3 1-7 1,-3 1-48-16,3-2 40 0,2-1-41 16,1 2 47-16,6-3-12 15,0 2 19-15,2 2 4 16,-1-1 2-16,-1 4 8 16,-3 1 1-16,-2 0 14 15,-2-1-7-15,2 4 63 16,2-3-59-16,1 0 5 15,1 2-20-15,3 0 8 16,-2 1-17-16,2 0 18 16,2 4-2-16,0-1-15 15,0-1 16-15,0 4-16 16,0-1 26-16,0-2-17 16,0 0-10-16,0 0 12 0,0 0-2 15,0 0-3-15,0 1-6 16,0-2 8-16,0 3-1 15,0 0-16-15,0 0 19 16,4 1-21-16,0-1 20 16,-2-1-15-16,1 1 12 15,-1-1-4-15,-2-1 5 16,2-2-6-16,0-1-4 16,0-1 4-16,3 3-22 15,2-1 31-15,2 3-24 16,1-2 22-16,4 3-9 15,1-3 0-15,2 2 0 16,2-3-7-16,-1 1 20 16,-2-1-27-16,-1-3 27 15,1 4-28-15,-3-4 24 0,3 0-18 16,0-5 18-16,4 2-8 16,2-5 4-16,0 1 3 15,5 3-16-15,0-5 16 16,2 2-19-16,2-4 22 15,2 2-22-15,7-2 22 16,3 0-10-16,1-1-1 16,6 2 0-16,-4-1-1 15,1 0 2-15,-5 2-2 16,1 1-10-16,-5-4-5 16,-3-2 25-16,1 2-18 15,-3-3 15-15,1-2-6 16,0-1 0-16,1 2 10 0,1 1-20 15,1 1 20-15,1-2-27 16,3 2 23-16,-4-4-15 16,1 3 6-16,3 0 3 15,-1-1 0-15,2-1 0 16,3-1-1-16,-3 1 11 16,-1 0-22-16,-2 0 24 15,1 2-27-15,-2 0 21 16,0-1-12-16,-2 0 12 15,2-1-3-15,-3-2 1 16,1 2 2-16,2-2-12 16,-2 2 16-16,-1-2-28 0,3 2 23 15,-3-2-16-15,2 0 21 16,-2 0-10-16,1 0 1 16,-3 0 5-16,3 0-6 15,-1 0 9-15,2 0-19 16,-2-2 4-16,1 0-3 15,-1 2-46-15,3 0 22 16,-5 0-7-16,4 0 40 16,-4 0-8-16,0 0 16 15,1 0-16-15,-3 0 20 16,2 0-31-16,0 0 13 16,1 0-69-16,-1-4-37 15,0-2 65-15,0 1-23 16,0-5-7-16,-4-1 2 15,9-12 7-15,-7 6 42 0,-6 1-89 0</inkml:trace>
  <inkml:trace contextRef="#ctx0" brushRef="#br3" timeOffset="181206.35">24222 6886 143 0,'0'0'193'0,"0"0"-77"0,0 0-63 0,0 0 9 15,0 0-32-15,0 0 41 16,104-122-38-16,-92 100-1 15,-6 1-19-15,1 2 72 16,-1-1 18-16,-4 0-54 16,4-1-16-16,-4 1-26 15,2-2 17-15,-2-2-23 16,2-2 5-16,-1 0 1 0,-1-2-7 16,0 0 0-16,0 0-14 15,-2 0-2-15,2-2-28 16,0 2 33-16,2-1-50 15,0 1 52-15,-2 2-15 16,2 2 17-16,-1 2 6 16,-1 1 1-16,-2-2 7 15,2 0-6-15,-2 4 13 16,0-3-8-16,0-2 17 16,0-1-16-16,0-1-6 15,0 1 5-15,-4-1 7 16,-5 2 10-16,-1-1 0 0,2 4 12 15,-1 1-26-15,0-1 28 16,0 1-35-16,-2 3 11 16,2-4-7-16,-2 1 11 15,-2 0-10-15,1-3-6 16,-1 0 37-16,0 0-38 16,-3 0 44-16,1 2-44 15,-3 2 67-15,-3 1-47 16,0 2 15-16,-4 1-5 15,-2 1 18-15,0-1 22 16,-2-2-44-16,-2 0-3 16,-2-4-15-16,-3 5-16 15,1 0 27-15,0-1-26 16,2 3 14-16,0 3 9 16,1-1-4-16,3 0 1 0,0 3 1 15,8-5-3-15,-2 5-22 16,-1-14-2-16,3 4-223 15,4-1-568-15</inkml:trace>
  <inkml:trace contextRef="#ctx0" brushRef="#br3" timeOffset="183128.38">22423 6641 18 0,'0'0'0'0</inkml:trace>
  <inkml:trace contextRef="#ctx0" brushRef="#br3" timeOffset="183804.51">22193 6569 400 0,'0'0'98'0,"0"0"-43"0,0 0 232 16,0 0-50-16,0 0-139 16,0 0-80-16,0 0 66 15,16 35-54-15,-14-30 24 16,2-3-40-16,1 0 25 16,-1 0-2-16,0-2 27 15,-1 0 19-15,1 0-51 16,-1 0 17-16,-3-6-48 0,0 1 75 15,0-2-59 1,0 2 33-16,0 5-34 16,-3 0 18-16,-4 0-30 0,-1 12 5 15,1 5-18-15,3 5 30 16,4 0-42-16,0 0 37 16,0-4-30-16,4-6 28 15,9-1-15-15,1-10 2 16,-1-1-1-16,3 0 0 15,-3-5 4-15,-2-11-10 16,-6-3 9-16,-3 3-30 16,-2 0 38-16,0 2-12 15,-5 2 2-15,-8 2 32 16,2 2 15-16,0 2-8 16,2 6 5-16,0 0-44 0,5 0-2 15,-1 6 16-15,5 8-33 16,0 0 36-16,0-2-17 15,0-2 0-15,0-2 0 16,0-2 6-16,0-4 9 16,2-2-32-16,1 0 40 15,-3 0 8-15,0 0-32 16,0-4 25-16,0 0-17 16,0-2-16-16,-12 3-12 15,-3-2-211-15,3 1-369 0</inkml:trace>
  <inkml:trace contextRef="#ctx0" brushRef="#br3" timeOffset="187586">24776 11243 370 0,'0'0'68'0,"0"0"446"0,0 0-255 0,0 0-37 0,0 0-86 15,0 0-21-15,0 0-47 16,-8 24-47-16,6-31-10 16,-3-4 5-16,-2 0-32 15,0-4 30-15,-3 1-33 16,-4-4 18-16,-1 0-1 16,-4 0-25-16,2-2-7 15,-3 4 3-15,1 2-20 16,2 6 38-16,-1 7-4 15,1 1-2-15,-2 0 15 16,2 0-2-16,1 7 12 0,5 0-6 16,2-2 10-1,4-1-9-15,3-4 16 0,0 0-16 16,-4 0 51-16,-1 0-51 16,-2-2 14-16,-4-5-2 15,-4-2-17-15,0 1 4 16,-3 0 0-16,-3-1 0 15,0 4-16-15,-4 1 15 16,-2 1-10-16,-3 3-11 16,3 0 11-16,0 0-1 15,5 0-40-15,3 5 24 16,6-1-40-16,1-4-32 16,4 0 55-16,1 0 6 15,-5 0 11-15,1-9-39 16,-5-7 40-16,1 0-24 0,-4 1 51 15,-1-1-12-15,0 5 4 16,-3 6 6-16,-2 3-30 16,-2 2 31-16,-2 0 1 15,0 0-7-15,0 2 17 16,2 6-14-16,2 0 11 16,2-1-14-16,3 0 1 15,0-1-27-15,0-2 33 16,-1-2 0-16,1-2 0 15,-2 0 6-15,-3 0 7 16,-2 0-4-16,-2 0-4 16,0 0-5-16,-1 0 0 15,3 0 0-15,2 0 1 0,1 0 6 16,1 0-7 0,3 0 63-16,0 2-44 0,1-1 0 15,-1 1-10-15,-2 1 1 16,-3-1-10-16,0 2-34 15,-2-1 12-15,-2 1-25 16,0 0 47-16,0-1 0 16,-3-1 7-16,3-2 8 15,2 2 34-15,2 0-26 16,3 1-3-16,-1-3-5 16,6 3-5-16,-2-1-20 15,1-2 20-15,2 0-24 0,2 0 22 16,3 0-16-1,0-5 16-15,0-2-3 0,1 1 9 16,-1-1-14-16,2 2 13 16,-5 1 0-16,3-1-26 15,-3 2 22-15,1 1-29 16,1 2 28-16,-1 0-16 16,1 0 8-16,-1 0 0 15,-1 0 0-15,1 5 10 16,-4 4-22-16,2-1-5 15,-3 2 7-15,-1-3-21 16,4 0 30-16,-1-2 2 16,0 0 2-16,0-5-2 15,2 0 0-15,3 0-2 16,-1 0 15-16,4 0-28 0,1 0 34 16,0 0-32-1,-2 0 22-15,2 0-17 0,-5 0 7 16,1 4 0-16,-3 7 0 15,-1 0-2-15,-6 4-8 16,3-2 20-16,-2 0-33 16,0 0 32-16,1-1-21 15,4-3 24-15,3 2-8 16,3-1 6-16,1 2-10 16,0-1 3-16,4 2 8 15,1-1-22-15,-1 0 18 16,-2 2-19-16,0 1 24 15,-1-2-12-15,0 1 1 0,0-3-1 16,2-2 4 0,3-2 8-16,2 1-24 0,2-1 30 15,0 4-29-15,0 3 26 16,0 1-28-16,0 3 26 16,0 5-4-16,0 0 1 15,0 0-9-15,0 0 15 16,0 0-7-16,0-2-18 15,0 2 28-15,0 0-36 16,0 2 31-16,0 3-20 16,6 4 12-16,-1 7 0 15,1 1-2-15,2 4 6 16,-2 2-20-16,-2 0 22 16,1-4-24-16,-3-6 25 0,4-2-26 15,0-6 26-15,2-3-6 16,3 1-5-16,1-3-2 15,1 2 5-15,3-2 5 16,-3 3-20-16,1 1 20 16,-4-1-20-16,-3-1 20 15,-3 1-20-15,-2-3 20 16,-2 0-7-16,0-2 0 16,0-1 7-16,0-3-20 15,0-2 20-15,0 2-26 16,0-3 30-16,0 1-28 15,0 3 28-15,0 3-12 16,0 0-1-16,0 4 11 0,5-4 11 16,0 4-23-1,1-1 0-15,3-3 20 0,-2 4-33 16,2-4 24-16,0 2-22 16,-1-3 22-16,6-2-9 15,-3-1 2-15,5-2 5 16,-1-1-18-16,1 0 19 15,-1 3-26-15,4-3 28 16,-2-3-22-16,1 1 20 16,5-2-4-16,0-3 7 15,2-1 9-15,2-5 27 16,2 1-39-16,0 3 11 16,0-1-5-16,0 3-21 0,0 1 14 15,0 0-18-15,5 2 15 16,1 1-6-16,3-1 7 15,5-3 5-15,1 0-24 16,3-3 27-16,-3-2-30 16,3 0 27-16,0 3-24 15,-4-2 24-15,1 1-12 16,-1 2 0-16,1-5 0 16,-2 2 6-16,-1-3 5 15,-2 0-22-15,-1 0 28 16,-2 0-18-16,-4 0 8 15,-4 0-1-15,1 0-5 0,-2 0 23 16,2 0 1-16,0-3-24 16,0 3-2-16,2 0 14 15,0 0-37-15,2 0 41 16,-1 0-33-16,-1 0 31 16,-2 0-15-16,-2 0 0 15,2 0 1-15,0 0 18 16,0 0-18-16,0 0-2 15,2 0 11-15,-2 0-26 16,0 0 23-16,-2 0-14 16,2 0 11-16,-2 0-4 15,-4 0 3-15,0-1 9 16,0-7-24-16,-3 0 24 16,-3-4-33-16,4 0 36 15,-4 0-30-15,3 0 27 0,1 1-13 16,-2 3 2-16,1 3-1 15,1-1 0-15,-2-1 7 16,0-2-14-16,1-1-2 16,-3-3-10-16,1 4 29 15,0 0-23-15,-2 4 10 16,2 5 3-16,-1 0 0 16,1 0 8-16,2 0-18 15,-2 0 20-15,0-3-32 16,0-6 17-16,-2-8 4 15,-1-3-53-15,1-4 7 16,-5-2-14-16,-1 2 30 16,0 2 30-16,-3 2-1 0,-3 2-8 15,2 4 20-15,2 0-25 16,0 2 15-16,3-4-40 16,3-4-98-16,1-4 6 15,1 0-27-15,-1-3 5 16,-3 4 86-16,-1 0 58 15,-2 5 10-15,-3 4 0 16,2 0 36-16,-4 2-26 16,2 0 12-16,-1 0-21 15,-3-3-1-15,2-2 0 16,0-1-13-16,0-5 12 16,-4 0 2-16,0 0 51 0,0-2 31 15,0 1-13 1,0-1-21-16,0 6 15 15,0-4-2-15,0 4-35 0,0-1-9 16,0-4-7-16,0-1-22 16,0-1-23-16,0 0 7 15,0 0-90-15,0 0-41 16,0 2 63-16,0 2 60 16,2 1 35-16,-2 2 28 15,0-1 71-15,0-1-37 16,0 0 1-16,2-3-40 15,0-4 6-15,0 1-28 16,0-1 11-16,0 4-12 16,1 0-20-16,-3 1-2 15,0 0-4-15,0 2 20 0,0 0 12 16,0 2 9-16,0-4 18 16,0 2 25-16,-3 1-31 15,1 1-11-15,0 0 19 16,0 4-35-16,0 1 0 15,2 2-24-15,0 2-44 16,0 3-265-16</inkml:trace>
  <inkml:trace contextRef="#ctx0" brushRef="#br3" timeOffset="209199.97">22710 2177 814 0,'0'0'339'0,"0"0"270"0,0 0-397 16,0 0-8-16,0 0-28 15,0 0-75-15,0 0-46 16,-31-22-48-16,31 47-13 16,0 8 12-16,0 10 5 15,0 3-10-15,0 0 1 16,-2 0 4-16,-3-5 6 16,3-4-24-16,0-8 28 15,0-7-35-15,2-6 2 16,0-9-158-16,0-7-193 15,0-9 20-15,0-12-642 0</inkml:trace>
  <inkml:trace contextRef="#ctx0" brushRef="#br3" timeOffset="209513.39">22606 2145 955 0,'0'0'240'16,"0"0"-43"-16,0 0-1 15,0 0-81-15,0 0-94 16,0 0-14-16,0 0 6 15,19 63-11-15,-1-33-1 16,3-4 5-16,-4-8 3 16,1-8 2-16,-3-9-2 15,1-1 75-15,-3-9-29 16,3-18-18-16,0-4-36 16,0-7 33-16,-1-9-32 0,3 1 15 15,-5-3-16 1,1 12 29-16,-3 11 14 0,-1 22 0 15,2 13-41-15,1 66 22 16,1 60-19-16,1 63 5 16,3 35 29-16,5 0-30 15,15-29 3-15,20-58-13 16,-6-52-112-16,9-44-407 0</inkml:trace>
  <inkml:trace contextRef="#ctx0" brushRef="#br3" timeOffset="210179.6">23352 2273 454 0,'0'0'623'0,"0"0"-436"0,0 0 18 0,0 0-6 15,0 0-55-15,0 0 3 16,0 0-33-16,-80-88 5 15,58 88-67-15,-1 0 15 16,1 16-48-16,0 17 28 16,6 4-10-16,9 9-3 15,7 0-13-15,0 0-13 16,9-3-14-16,16-7 22 16,4-6-32-16,6-7-24 15,17-16-162-15,-8-4-310 0,-5-3-410 16</inkml:trace>
  <inkml:trace contextRef="#ctx0" brushRef="#br3" timeOffset="210679.78">23488 2398 887 0,'0'0'253'15,"0"0"-70"-15,0 0 10 16,0 0-71-16,0 0-22 15,0 0-44-15,0 0-5 16,-27 96 9-16,27-96 58 16,0-8 40-16,0-14-121 15,0-7-30-15,7-6 4 0,-5-2-22 16,-2-4-6-16,0-3 16 16,0 5-2-16,0 6 3 15,0 11 8-15,0 14-7 16,4 8-2-16,10 8-27 15,6 21 22-15,4 10-2 16,5-2-2-16,1 2 19 16,3-4-15-16,-2-10 7 15,0-9-2-15,-2-8 1 16,-4-8-36-16,-2 0 34 16,-8-6 2-16,-4-14-1 15,-2-3 11-15,-3-6-20 16,1 0 17-16,3 0-7 0,-2 2 0 15,1 8 1-15,0 6-2 16,0 13-10-16,0 0 2 16,2 18-22-16,-2 18 31 15,-2 12 7-15,-1 9 32 16,0 2 9-16,0 0-2 16,0-7-20-16,21-3-26 15,0-17-137-15,6-18-1027 0</inkml:trace>
  <inkml:trace contextRef="#ctx0" brushRef="#br3" timeOffset="211153.14">24531 2014 1129 0,'0'0'296'0,"0"0"-134"0,-69 136 66 16,51-59-63-16,10 10-72 15,8-3-36-15,4-3-47 16,29-16-10-16,36-7-16 0,-9-17-257 16,-4-17-617-16</inkml:trace>
  <inkml:trace contextRef="#ctx0" brushRef="#br3" timeOffset="212296.78">25029 2104 598 0,'0'0'159'0,"0"0"30"0,0 0-16 0,0 0-60 15,0 0-23-15,0 0-10 16,0 0 16-16,-3-21-40 16,-2 19 7-16,-1 2-47 15,-3 0 3-15,-2 0-18 16,0 0 10-16,-4 0 5 16,1 0-9-16,-1 6 18 15,-1 2-24-15,1 6 30 16,-2 4-30-16,1 7 13 15,3 7-14-15,1 4 29 16,2 5 16-16,6 5-4 0,4 3 0 16,0-1-13-1,4 0 16-15,16-6-28 0,5-6 19 16,2-7-29-16,6-10 12 16,1-7-17-16,-3-10 13 15,0-2-5-15,-2-4-1 16,-7-15-11-16,-2-8 12 15,-6-2-5-15,-10-3 8 16,-4-1 26-16,0 3 31 16,-16 6 33-16,-15 7-33 15,-9 12-34-15,-7 5-6 16,-2 4-28-16,2 20-2 16,7 6 1-16,16 12-8 15,11-6-180-15,13-10-402 0</inkml:trace>
  <inkml:trace contextRef="#ctx0" brushRef="#br3" timeOffset="212907.53">25474 2551 1069 0,'0'0'338'0,"0"0"-117"0,0 0-54 15,0 0-52-15,0 0 28 16,0 0-39-16,0 0-9 0,0 83-31 16,-2-64-33-1,-5-4-7-15,1-3-23 16,-1-5 9-16,2-5-10 0,1-2-65 16,2-12-273-16,2-6-929 0</inkml:trace>
  <inkml:trace contextRef="#ctx0" brushRef="#br3" timeOffset="213093.49">25412 2351 880 0,'0'0'1014'16,"0"0"-829"-16,0 0 58 0,0 0-122 15,0 0-121-15,0 0-224 16,0 0-1234-16</inkml:trace>
  <inkml:trace contextRef="#ctx0" brushRef="#br3" timeOffset="213525.76">25695 1988 1313 0,'0'0'298'0,"0"0"-20"15,0 0-101-15,0 0-67 16,0 0-101-16,0 0 53 16,0 0-6-16,-18 72 20 15,14-47-30-15,0 1-3 16,2-2-2-16,-2-2-32 16,4-2 20-16,0-3-19 15,0-1 42-15,0-4-44 16,8-3 21-16,5 2-20 0,5-6 36 15,4 2-18 1,2-2-21-16,1 2-2 0,0 0-4 16,-3 2 0-16,-5-2-87 15,0 0-23-15,-4 2-117 16,-5-2-125-16,-3-5-314 16</inkml:trace>
  <inkml:trace contextRef="#ctx0" brushRef="#br3" timeOffset="213725.55">25904 2126 886 0,'0'0'308'16,"0"0"-97"-1,0 0 26-15,0 0-57 0,0 138-104 16,0-90-45-16,0 0-23 15,0 1-6-15,0-8 7 16,0-3-18-16,4-10-183 16,8-12-314-16</inkml:trace>
  <inkml:trace contextRef="#ctx0" brushRef="#br3" timeOffset="214019.39">26051 1937 1181 0,'0'0'340'0,"0"0"-214"16,0 0 75-16,0 0-103 15,114 132-6-15,-87-70-71 16,-2 6 5-16,-6 6-17 16,-3 4 140-16,-7-8-88 15,-9-5-41-15,0-7-20 16,-2-1-57-16,-9-19-156 16,2-14-410-16</inkml:trace>
  <inkml:trace contextRef="#ctx0" brushRef="#br3" timeOffset="214324.76">26481 2474 1568 0,'0'0'327'15,"0"0"-17"-15,0 0-101 16,0 0-101-16,0 0-93 16,0 0 9-16,128 0-24 15,-106 0-85-15,-4 0-113 16,-5 0-294-16,-3-10-702 0</inkml:trace>
  <inkml:trace contextRef="#ctx0" brushRef="#br3" timeOffset="214476.2">26444 2377 74 0,'0'0'1412'0,"0"0"-1071"16,0 0 32-16,0 0-56 0,0 0-173 15,0 0-132-15,0 0-12 16,109-3-508-16</inkml:trace>
  <inkml:trace contextRef="#ctx0" brushRef="#br3" timeOffset="-214072.2">27050 2312 405 0,'0'0'860'0,"0"0"-693"0,0 0 54 15,0 0-69-15,0 0-29 16,-11-106-81-16,9 80 10 16,2 1-25-16,-2 3 23 15,0 2 13-15,-1 4-11 16,1 2 16-16,-1 6-18 16,1 2 5-16,2 6-54 15,-2 0-1-15,0 8-6 0,2 19 5 16,0 8 2-1,0 11 0-15,2 8 4 0,10 5-4 16,1-1-2-16,-2-2 2 16,0-6-10-16,-4-10-28 15,-3-8 28-15,-2-10-15 16,-2-7 24-16,0-10 1 16,0 0-1-16,-13-5 28 15,-5 0-13-15,-2 0 30 16,0-8-20-16,2-1 34 15,5 1-17-15,1 3 14 16,4 2-21-16,6 3 26 16,2 0-17-16,0 0-42 15,0 0 20-15,2 3-8 16,14 5 33-16,3-1-47 0,6 0 0 16,13-7-46-16,-7 0-237 15,-2 0-672-15</inkml:trace>
  <inkml:trace contextRef="#ctx0" brushRef="#br3" timeOffset="-213106.06">27311 2201 374 0,'0'0'231'0,"0"0"-25"0,0 0 37 16,0 0-49-16,0 0-67 15,0 0-16-15,0 0-45 16,0-13-31-16,0-2 3 0,0 1-20 16,0-2 21-16,0 0-36 15,0 0 28-15,0 0-18 16,0 1 14-16,0 0-9 16,0 3 24-16,0 2 7 15,0 1-14-15,5 4 15 16,1 1-27-16,1 4 6 15,2 0-21-15,2 0-16 16,2 2 11-16,1 12-3 16,-3 2 0-16,3 4 1 0,-4 2-2 15,1-2-4 1,-1 2 4-16,-4-1-19 0,-1 1 19 16,-5-3-5-16,0 2 5 15,0-1 2-15,-7 2 5 16,-7 1-3-16,-1 2 3 15,-3-1-9-15,3-2 9 16,-1 0-9-16,5 0 4 16,2-5-2-16,2 0 2 15,5-3 2-15,2-4-2 16,0-2 12-16,0 1 1 16,0-4-14-16,14 1 0 15,1 0 14-15,3 2-18 16,1 1 11-16,4-4-14 15,-1 2 14-15,3-4 11 0,-2-1 8 16,-4-2-24-16,2 0 11 16,-6 0-3-16,-1 0-20 15,-6-7-94-15,-1-3-467 0</inkml:trace>
  <inkml:trace contextRef="#ctx0" brushRef="#br0" timeOffset="-199949.82">22695 6133 651 0,'0'0'163'0,"0"0"-75"0,0 0 44 16,0 0-30-16,0 0-29 15,-10-20-39-15,8 18 10 16,0 1-34-16,-2-1 23 16,2-2-15-16,-1-1 15 15,3 0 37-15,-2-2-27 16,2-1 4-16,0 1-14 15,0-1 15-15,0-1-26 16,0 2 23-16,0-3-32 16,0 0 17-16,0-1 5 15,0 0 16-15,0 0-6 16,5-1-14-16,3 3 16 16,2-2-47-16,-2 1 15 0,3 3 1 15,1-2-23 1,-3 4 14-16,-1-2-5 0,4 3-2 15,-3 0 0-15,-1 0 1 16,3 3 6-16,1 1-14 16,1 0 13-16,3 0-18 15,-1 0 13-15,3 0-2 16,5 0 1-16,-2 0 0 16,2 0 7-16,2 0 0 15,-1 0-14-15,-2 5 14 16,0 5-21-16,1 2 12 15,-3 4-4-15,0 3 12 16,-2 0-1-16,-1 4 2 16,1 0-1-16,-5 0 11 15,1-1-15-15,-3 0-2 0,-4 2 12 16,-2-2-8-16,-5 0 6 16,0-2-5-16,0-2-4 15,0-1 17-15,0-2 0 16,-5-3-18-16,-4-2 12 15,-2-1-5-15,-3-4 2 16,1 2 3-16,-3-2-5 16,1 1-7-16,-3 0 20 15,3 2-20-15,-3 1 6 16,2 3-4-16,-2 0 9 16,1-1-22-16,1 5 18 15,1 1-23-15,-1-2 26 0,0 4-19 16,3-3 18-16,-2-1-7 15,1 2-1-15,1-2 6 16,-1-1-14-16,3 3 14 16,-1-3-23-16,4 0 18 15,-1-2-13-15,2 0 19 16,0-3-9-16,3 3 1 16,-3-1 0-16,3 1 0 15,-3 0 12-15,3-1-24 16,-1 0 24-16,1-1-12 15,-1-2 7-15,3-2 7 16,0 0-4-16,2-4 27 16,0-2 7-16,0 3-13 15,0-3 17-15,0 0-26 16,0 2 42-16,9-1-38 0,9 3 37 16,4-2-33-16,7 2 7 15,3-4-25-15,1 2-3 16,2-2-2-16,1 0 5 15,-3 0-24-15,3 0 27 16,-5-2-28-16,-2-4 23 16,-2 1-20-16,-5 0 20 15,-4 1-10-15,-2 2 4 16,-3-1 4-16,1-2-14 16,-6-1 19-16,1 2-22 15,-2-2 29-15,0 2-31 16,-5 0 22-16,-2 4-10 15,2-2-1-15,-2 2 0 0,0 0 0 16,0 0 1 0,0 0-7-16,0 0 6 0,0 0-22 15,0 0 17-15,0 0 4 16,0 0-31-16,0 0 9 16,0 0-60-16,-4 0-108 15,-5 0-130-15,2 0-403 0</inkml:trace>
  <inkml:trace contextRef="#ctx0" brushRef="#br0" timeOffset="-192325.62">23361 11606 461 0,'0'0'385'0,"0"0"-141"0,0 0-113 16,0 0-31-16,0 0-45 15,0 0 22-15,-3-22-29 16,3 16 18-16,0 3 36 16,0-3-7-16,0 5 0 15,0-1-41-15,0 0 36 16,0 2-48-16,0 0 13 16,0 0-33-16,0 0 20 0,0 0-8 15,0 0-22-15,0 0 15 16,0 0-26-16,0 0 57 15,0 0-49-15,-2 0 53 16,2 0-34-16,0 0 34 16,0 0-23-16,0 0 7 15,0 0 5-15,0 0-33 16,0 0-4-16,0 0-3 16,0 0 2-16,10 0 1 15,15 0-1-15,3 0-7 16,8 0 24-16,4 0-15 15,2 0-9-15,1-2-5 16,-1-5 11-16,1 4-24 16,-4-1 24-16,-1 2-22 15,-5 2 11-15,-1 0-2 0,-3 0-2 16,-5 2 3 0,-3 5 0-16,-6 4 7 0,-1-1-16 15,-6-4 18-15,1 1-31 16,-5-4 35-16,2-1-26 15,-4 0 20-15,-2 3-8 16,0 2 1-16,0 3 0 16,0 7-10-16,-2 2 20 15,-12 6-23-15,-1 3 28 16,-4 0-30-16,-1 5 22 16,-5 1-14-16,-1 4 14 15,-3-1-4-15,0-3 2 16,2-1 4-16,1-4-18 0,1-3 21 15,2-3-33 1,6-6 31-16,-1-2-23 0,5-3 26 16,1-7-11-16,6-1 8 15,-1-4 2-15,3 0 18 16,2 0-29-16,0 0 32 16,-1 0-25-16,3 0 40 15,0 0-41-15,0 0 29 16,0 0-26-16,0 0 20 15,0 0-9-15,5 0-19 16,14-4-2-16,8-3 16 16,4 0-32-16,3-2 28 15,0 4-29-15,-1-1 32 16,-2 0-15-16,1 2 1 16,-3 2-1-16,-6 2 0 0,2 0 12 15,-2 0-24 1,-1 0 24-16,0 4-31 0,-2 6 25 15,3 2-12-15,-3-2 4 16,-3 2 2-16,2 2 3 16,-2 0 3-16,-1 2-12 15,-3 3 17-15,1-1-29 16,-6 1 22-16,1 2-20 16,1-1 25-16,-6 1-11 15,0-2 2-15,1 3 0 16,-3 0 5-16,-2 2 1 15,0-2-12-15,0 0 12 0,0 0-27 16,-2 0 31-16,-9 0-20 16,-1 1 19-16,-1-2-9 15,-3 2 1-15,-3-1 7 16,-2-2-16-16,-4-2 25 16,-1-1-34-16,-6 3 40 15,-3-6-13-15,-3 3-2 16,-5-3 56-16,1-1-10 15,-2-6 22-15,1-3 1 16,1-1-41-16,5-3 25 16,2 0-55-16,6 0 28 15,8-11-14-15,5 1-32 16,5 0 21-16,4 4-18 0,5 0-35 16,2-2-129-16,0 0-179 15,9 0-696-15</inkml:trace>
  <inkml:trace contextRef="#ctx0" brushRef="#br0" timeOffset="-186675.88">18297 10744 916 0,'0'0'266'0,"0"0"-104"0,0 0-14 0,0 0-1 15,0 0-70-15,0 0 19 16,0 0-47-16,-12-6 24 15,12 6-22-15,0 0 3 16,0-3-11-16,0 3-25 16,0-3 29-16,0-3-46 15,0-2 5-15,0 0 10 16,0 1-25-16,0 2 15 16,-4 3-7-16,-1 2 1 15,1 0 0-15,0 0-7 0,-3 12-2 16,4 6-1-1,3 3 13-15,0 2-19 0,0 0 18 16,5-4-4-16,10-1 4 16,2-6 2-16,-2-3-1 15,1-6 3-15,-6-3-12 16,1 0 18-16,-3-3-24 16,-2-9 14-16,-4-8-15 15,-2 1 21-15,0 1-9 16,0 0 1-16,-4 1 0 15,-8 5 5-15,4 1 7 16,-3 8-24-16,1 0 22 0,4 3-30 16,4 0 24-16,-1 4-16 15,3 6 6-15,0-2 6 16,0-1 1-16,7-2-1 16,5-3 7-16,-2-2 3 15,3 0-20-15,1 0-8 16,7 0-55-16,-4 0-253 15,1 0-853-15</inkml:trace>
  <inkml:trace contextRef="#ctx0" brushRef="#br0" timeOffset="-185551.08">16199 12680 1136 0,'0'0'200'0,"0"0"-60"0,0 0-41 0,0 0 3 15,0 0-33-15,0 0-6 16,0 0-21-16,36-15-33 15,-30 7 26-15,-4-2-16 0,-2 0 26 16,0 2-45-16,0 0 41 16,0 0-26-16,0 2 11 15,-6 2-16-15,-3 4-10 16,-3 0 0-16,2 4 6 16,5 14-16-16,1 6 8 15,4 0-16-15,0 3 26 16,6-6-16-16,12-3 14 15,0-4-6-15,2-6 0 16,0-8 8-16,0 0-13 16,-5-3 14-16,-1-16 7 15,-7-1-16-15,-5-2 63 16,-2 5 6-16,0-2 44 16,-11 7-38-16,-7 4-29 15,1 4-10-15,-4 4-30 0,5 0-12 16,10 10-12-16,3 4-81 15,3-4-411-15</inkml:trace>
  <inkml:trace contextRef="#ctx0" brushRef="#br0" timeOffset="-184383.87">16557 12003 863 0,'0'0'286'0,"0"0"-78"0,0 0-52 0,0 0 64 0,0 0-90 15,0 0 12-15,0 0-18 0,-71-38 27 16,63 35-4-16,-1 0-12 16,2 1 14-16,2 0-66 15,1 2 26-15,2-2-76 16,2 2 47-16,-2 0-58 15,2 0 17-15,0 0-33 16,0 0 3-16,20 6 13 16,11 2-13-16,9-2-13 15,12-3 25-15,2-3-33 16,4 0 25-16,1-3-26 16,-6-8 23-16,-5-1-10 15,-11 3 0-15,-8 5 8 0,-7 4-22 16,-6 0 25-16,-8 2-31 15,-3 12 19-15,-5 4-20 16,0 2 34-16,-7 4-22 16,-12 2 18-16,-8 2-7 15,-6 3 4-15,-4-2 9 16,-3 2-30-16,1 0 34 16,-2-1-38-16,5-4 41 15,3-3-29-15,6-3 14 16,8-5 14-16,5-2 3 15,5-5-10-15,5-2 2 16,2-4 1-16,2-2-34 0,0 0 41 16,13 0-27-16,14 0 14 15,10-8-13-15,6-2 14 16,6-1-7-16,0 6-5 16,-1 3 15-16,2 2-30 15,-5 0 33-15,-5 18-50 16,-5 6 34-16,-8 7-19 15,-7 7 16-15,-11 3 0 16,-9 6 1-16,0 3 0 16,-16 4-1-16,-15-1 24 15,-9-4-46-15,-2-3 46 16,-3-8 8-16,1-6 2 16,1-8 60-16,5-8-41 15,7-8 22-15,4-6-14 0,7-2-39 16,9 0 0-16,2-2-5 15,9-11-32-15,0-6-29 16,13-29-81-16,14 4-189 16,7-4-651-16</inkml:trace>
  <inkml:trace contextRef="#ctx0" brushRef="#br0" timeOffset="-183251.17">18535 10203 1122 0,'0'0'291'0,"0"0"19"0,0 0-42 0,0 0-78 15,0 0-26-15,0 0-61 16,0 0 40-16,-80-7-86 16,80 7 26-16,0 0-51 15,0 0 3-15,8 0-2 16,17 0-7-16,11 0-5 15,7 0-5-15,1 0-32 16,3 0 36-16,-3 0-43 0,-4 0 36 16,-2 0-26-16,-6 4 7 15,-3 4 6-15,-10 3 0 16,-5 1-10-16,-8 4 0 16,-6 4 5-16,0 6-10 15,-8 4 17-15,-15 4-17 16,-6 2 25-16,0-2-17 15,2-2 13-15,7-8-6 16,5-5 3-16,6-6 12 16,2-6-30-16,5-4 30 15,2-1-36-15,0-2 34 16,0 0-23-16,5 0 20 0,12 0-5 16,4 0-5-16,1 0 7 15,2 0-16-15,1 0-19 16,-1 7 2-16,3 9-48 15,-2 3 59-15,-1 6-45 16,-4 3 31-16,-4 2-15 16,-7 0 44-16,-3 2-7 15,-6-2 16-15,0 2-28 16,-11-3 39-16,-11 0 28 16,-9-5 4-16,-5-2 59 15,-7-2-44-15,-1-3 21 16,-5-6-36-16,-2 0-29 15,0-4-4-15,3 0-2 0,6 0-34 16,7 4-2-16,4 8-77 16,8-1-217-16,12-1-368 0</inkml:trace>
  <inkml:trace contextRef="#ctx0" brushRef="#br0" timeOffset="-174544.65">15960 6703 728 0,'0'0'278'0,"0"0"-105"0,0 0-51 16,0 0-38-16,0 0-13 15,-4 0-61-15,4 0 0 16,2 0-4-16,11 0 49 16,1 0-15-16,1 0 12 15,-1 0-21-15,-3 0 23 16,-5 0 0-16,-3 0-21 15,-1-6 13-15,-2 0-8 16,0 0 14-16,0 0-52 16,-11 2 38-16,-5 2-26 15,1 2 7-15,-3 0-18 0,2 0 1 16,5 0 5-16,4 6 2 16,7 4-18-16,0-2 2 15,0 0-9-15,34-4-43 16,-1-4-168-16,0 0-659 0</inkml:trace>
  <inkml:trace contextRef="#ctx0" brushRef="#br0" timeOffset="-173689.23">17788 4999 416 0,'0'0'267'16,"0"0"-115"-16,0 0 24 0,0 0-43 0,0 0-53 16,0 0 5-16,0 0-31 15,-20 42 8-15,20-34-42 16,0 0 20-16,0-4-19 15,0-2 19-15,0 1 6 16,0-3 52-16,0 0 45 16,4 0-98-16,1-7-23 15,0-6-7-15,-5 4 1 16,0-1-7-16,0 3 0 16,0 2-8-16,-12 3 5 15,-1 2-6-15,0 4-69 16,1 8-122-16,10-4-476 0</inkml:trace>
  <inkml:trace contextRef="#ctx0" brushRef="#br0" timeOffset="-172127.65">18064 4600 383 0,'0'0'283'0,"0"0"-28"0,0 0-68 0,0 0-112 16,0 0-13-16,0 0-21 15,0 0 10-15,-10-18-50 16,5 11 28-16,2-2-29 16,-1 0 27-16,2 0-5 0,-3-1 11 15,1 0 1 1,2-1-17-16,-2 1 21 0,2-1-37 16,-1-2 39-16,3 1-26 15,0-1 28-15,0 1-40 16,0-2 17-16,0 2-13 15,0-1 11-15,5 1 17 16,-1 3-27-16,2-2 22 16,-3 1-28-16,1 2 40 15,0 0-32-15,2 1 26 16,-2 0-18-16,4 0 14 16,-1-2-13-16,5 3-18 15,-4-2 18-15,3 2-9 16,1 0-12-16,-1 0 22 15,3 3-15-15,-1-4-4 0,-1 3 5 16,2 1-3-16,2 0 8 16,-3 3-6-16,0 0 8 15,3 0-24-15,-3 0 27 16,3 4-34-16,-3 4 28 16,4 4-20-16,-5 0 22 15,2 1-13-15,-3 2 3 16,0 1-1-16,1 2 5 15,-6 0 9-15,-1 2-20 16,-1 2 22-16,0 1 0 0,-2-1-9 16,-2 0 19-1,2 2-17-15,-2-1 16 0,0 4 5 16,0-3-13-16,0 2 10 16,-6 0-17-16,-3 0 19 15,-1 0-28-15,-2 0 20 16,-1 3-21-16,-3-3 21 15,1 6-8-15,-1-1 0 16,-2 2 32-16,2-1-35 16,1-3 14-16,-1 0-14 15,5-7 13-15,5-2-22 16,1-6 16-16,0-2-17 16,3-4 23-16,2 1 13 15,0-6-30-15,0 1 31 16,0-2-37-16,0 0 52 0,0 0-51 15,0-2 56-15,14 0-31 16,5 0 18-16,4 0-27 16,4 0-9-16,4 0-4 15,0 2 13-15,3 3-34 16,-3 0 34-16,-2 2-34 16,-2-2 35-16,-7 1-16 15,-3-3 5-15,-3 2 38 16,-7-3 4-16,-3 0-26 15,-4-2 7-15,0 0-20 16,0 0-20-16,-23 0-26 16,-6 0-181-16,0 0-867 0</inkml:trace>
  <inkml:trace contextRef="#ctx0" brushRef="#br0" timeOffset="-170128.99">16190 6210 588 0,'0'0'166'0,"0"0"-77"0,0 0 66 0,0 0-52 15,0 0 2-15,0 0-25 16,0 0-21-16,-11-78 28 16,11 68-30-16,0-4 21 15,0 2-38-15,0-2 41 16,0-2-28-16,4 0-1 16,-2 0-28-16,3-1 2 15,-1-1 9-15,3 2-35 16,0 0 23-16,1 2-22 0,4 0 18 15,-1 2-1 1,-2 5-21-16,2-4 10 0,-2 5-1 16,2-2-4-16,3 2-2 15,-1 0 4-15,1 2 8 16,3 0-24-16,1 0 30 16,1 0-32-16,4 2 20 15,2 2-12-15,-1 0 6 16,-1 0 0-16,1 0 6 15,-4 0 3-15,3 0-18 16,-4 9 9-16,-3 3-14 16,-1 5 28-16,-1 0-23 15,-1-2 15-15,-3 3-6 16,-2-1 11-16,1-2-11 16,-3 2 18-16,2-2-17 0,-2 2 11 15,-1 1-3-15,-1 0 11 16,0-1-20-16,-4 4 21 15,0-4-21-15,0 3 18 16,0-6 4-16,0 3-21 16,0-2 14-16,0-3-2 15,0 1-14-15,-4 0 15 16,0-4-21-16,-1-1 19 16,1 2-9-16,-3-2 3 15,0 0-5-15,1 0 12 16,-3 3-3-16,-1-2-20 15,0 3 26-15,-1 0-25 16,-1 0 11-16,1 1-4 0,1 1 4 16,-4-3-1-1,1 4 2-15,1-4 12 0,-1 2-30 16,2-1 30-16,-1 0-36 16,2-2 39-16,-2 2-36 15,1-2 29-15,0 2-11 16,-1 0 0-16,4 0 0 15,-1 0 0-15,0 0 10 16,2 0-23-16,3 0 26 16,0-2-29-16,-1 2 26 15,1-2-20-15,0 0 19 16,-2-1-9-16,4 2 0 0,0-1 10 16,2 1-23-1,-2-2 26-15,0 1-34 0,0 2 32 16,2 0-25-16,0 0 23 15,0 2-9-15,0 1 0 16,0 0 0-16,0 2-1 16,0-2 10-16,0 2-22 15,0-1 26-15,0-4-28 16,0-2 23-16,0-3-16 16,0 1 16-16,0-1-5 15,0-4 5-15,0 4-2 16,0-3-1-16,-3-2 4 15,3 1-11-15,0-1 23 16,0-2-22-16,0 0 2 16,0 0 50-16,0 0 23 0,0 0-9 15,7-5-19 1,5-8-46-16,1 3 4 0,2 1 14 16,1 1-25-16,-1 2 22 15,3 2-30-15,0 1 21 16,0 3-6-16,2 0 0 15,3 0 9-15,-4 5-20 16,3 3 27-16,3 0-36 16,-4 0 30-16,0-2-22 15,0-2 24-15,-4-3-9 16,-1-1-3-16,-3 0 0 16,-1 0 28-16,-2-5-14 15,-3-5 48-15,-2 2-44 16,-3-1 39-16,0 1-51 15,-2 3 25-15,0-1-30 0,0 1 13 16,0 2-14-16,-2 1-51 16,-7 2-101-16,2 0-407 15,3 0-1237-15</inkml:trace>
  <inkml:trace contextRef="#ctx0" brushRef="#br0" timeOffset="-137407.33">13660 14927 312 0,'0'0'111'0,"0"0"-66"0,0 0 474 16,0 0-267-16,0 0-112 0,0 0 10 15,-23 30-3-15,23-28-55 16,0 1-13-16,0-3-56 15,0 5 11-15,0-3-33 16,0 2-2-16,0 5 2 16,0-3-1-16,0 3 8 15,0 2-7-15,5-11 3 16,0 0 7-16,-3 0-13 16,2 0 14-16,1 0 7 15,-3 0-18-15,-2-5 30 16,0-3-21-16,0 1 3 15,0 4-13-15,-5-13-88 0,-6 2-175 16,2 4-454-16</inkml:trace>
  <inkml:trace contextRef="#ctx0" brushRef="#br0" timeOffset="-136926.66">13523 15232 423 0,'0'0'130'0,"0"0"358"0,0 0-225 0,0 0-10 0,0 0-96 15,0 0-17-15,0 0-14 16,-13 20 5-16,13-20 3 16,0 0-41-16,2 0-32 15,-2 0-61-15,3 0 0 16,5 0-84-16,2-2-224 15,1-4-442-15</inkml:trace>
  <inkml:trace contextRef="#ctx0" brushRef="#br0" timeOffset="-136729.86">13745 15316 793 0,'0'0'817'0,"0"0"-556"0,0 0-103 16,0 0-10-16,0 0-94 15,0 0-54-15,0 0-113 16,-10-5-777-16</inkml:trace>
  <inkml:trace contextRef="#ctx0" brushRef="#br0" timeOffset="-133431.53">14565 14762 405 0,'0'0'57'0,"0"0"-57"0,0 0 17 15,0 0 191-15,0 0 27 0,0 0-151 16,0 0-30 0,-6 0-2-16,6 0-29 0,0 0-2 15,0 0-19-15,-4 0 10 16,4 0-9-16,0 0 20 15,-2 0 5-15,0 0 21 16,2 0 0-16,0-4-16 16,-2 3 15-16,2-2-20 15,0 1 7-15,-2 2-22 16,2 0 36-16,0 0-48 16,0 0 0-16,0 14 9 15,0 13-5-15,0 9 34 0,0 10-13 16,0 8 41-1,4 2-27-15,0-1 27 0,2-8-51 16,-2-9 41-16,0-8-26 16,1-10 7-16,-1-4-18 15,-2-3-2-15,-2-12 1 16,2 3-18-16,-2-4-2 16,0 0 13-16,0 0-1 15,0 0-11-15,0-9-39 16,6-9-226-16,-2-5-252 0</inkml:trace>
  <inkml:trace contextRef="#ctx0" brushRef="#br0" timeOffset="-132899.08">14547 14734 392 0,'0'0'206'0,"0"0"-95"0,0 0-10 0,0 0 68 16,0 0-76-16,0 0-21 16,0 0-36-16,124-76-5 15,-97 76-1-15,2 0-16 16,0 21 14-16,0 3-27 16,-4 5 35-16,-4 5-16 15,-6 2 33-15,-7 1-20 16,-8-1 22-16,0-2-20 15,0-7-10-15,-17-1 14 16,-8-6-8-16,-2-7 47 16,-2 0-16-16,-2-13 30 15,2 0-34-15,2 0 2 16,6 0-23-16,3-5 8 16,1-3-17-16,4 1-28 0,7 4 0 15,4 3 16-15,2 0-32 16,0-3-8-16,0 0-86 15,29-5-156-15,0 4 39 16,0-4-495-16</inkml:trace>
  <inkml:trace contextRef="#ctx0" brushRef="#br0" timeOffset="-132516.85">15115 14770 871 0,'0'0'248'0,"0"0"-116"0,0 0 49 0,0 0-88 0,0 0-36 16,0 0-37-16,0 0 18 15,-122 27 2-15,104 5 8 16,3 4 20-16,-2 3-35 16,7 12 24-16,1 2-44 15,7-4 41-15,2-5-26 16,0-4 6-16,11-9-11 16,9-8 3-16,4-5 21 15,5-5-32-15,0-7 6 0,0-2-10 16,0-4-12-16,-2 0 1 15,0 0-38 1,2-15-147-16,-5-2-155 0,-9-1-503 0</inkml:trace>
  <inkml:trace contextRef="#ctx0" brushRef="#br0" timeOffset="-132330.64">14924 15066 1356 0,'0'0'246'0,"0"0"-144"16,0 0-9-1,0 0-27-15,0 0-36 0,113-11-29 16,-72 5-2-16,-6 0-66 16,12-12-117-16,-9 1-129 15,-9-3-457-15</inkml:trace>
  <inkml:trace contextRef="#ctx0" brushRef="#br0" timeOffset="-132116.56">15313 14851 730 0,'0'0'260'0,"0"0"-41"16,0 0-25-16,0 0-81 15,8 140-24-15,-2-98-41 0,-1 0 15 16,-1-4-62-16,0-6 23 15,2-9-23-15,-4-5 8 16,2-9-9-16,-2-4-19 16,0-5-84-16,-2 0-82 15,0 0-200-15</inkml:trace>
  <inkml:trace contextRef="#ctx0" brushRef="#br0" timeOffset="-131751.54">15316 14887 586 0,'0'0'347'16,"0"0"-200"-16,0 0-9 0,0 0-30 15,0 0-28 1,0 0-16-16,116-99-39 0,-87 99 7 16,-5 2-32-16,-5 19 38 15,-7 2-31-15,-5 8 25 16,-7 3-26-16,0 3 11 15,-4 0 6-15,-14-2-23 16,-2 0 12-16,2-12-10 16,1-6 38-16,0-5-22 15,7-6 58-15,3-2-15 16,3-2 17-16,1 0-25 16,3 2-30-16,0 2-7 15,0 2-10-15,11 6 1 16,7-5 8-16,2 4-14 15,5-4 5-15,0 1-10 0,1-6 4 16,0 0-31-16,11-4-101 16,-6 0-157-16,-6-8-733 0</inkml:trace>
  <inkml:trace contextRef="#ctx0" brushRef="#br0" timeOffset="-131551.06">15751 14843 1330 0,'0'0'274'0,"0"0"-198"0,0 0 25 16,0 0-8-16,0 119-84 16,4-73 19-16,-2-5-12 15,-2 1-32-15,5-6 13 16,9-9-91-16,-4-9-191 15,3-13-798-15</inkml:trace>
  <inkml:trace contextRef="#ctx0" brushRef="#br0" timeOffset="-131082.4">15782 14881 973 0,'0'0'278'15,"0"0"-143"-15,0 0 42 16,0 0-119-16,0 0-34 16,0 0-17-16,0 0-4 15,106-40-3-15,-74 42 6 16,6 10-12-16,0 5 19 16,0 2-9-16,-7 5 14 0,-6 2-28 15,-9 6 24-15,-8 3-14 16,-8 4 0-16,0-3 2 15,-8-4 21-15,-13-2-22 16,-4-5 20-16,1-8 0 16,2-4 59-16,2-8-40 15,2-2 4-15,2-3-44 16,10 0 0-16,6-14-16 16,0-7-192-16,4 2-449 0</inkml:trace>
  <inkml:trace contextRef="#ctx0" brushRef="#br0" timeOffset="-130874.6">16166 14830 709 0,'0'0'719'0,"0"0"-542"15,0 0-82-15,0 0-7 16,0 0-14-16,17 120-53 15,-17-67 2-15,0-1-7 16,2-2-22-16,3-14 6 16,6-7-87-16,23-24-164 15,-3-5-153-15,2 0-383 0</inkml:trace>
  <inkml:trace contextRef="#ctx0" brushRef="#br0" timeOffset="-130518.47">16540 14869 616 0,'0'0'525'0,"0"0"-377"16,0 0 35-16,-27 144-57 15,27-96-2-15,4-4-69 16,17-4 5-16,6-3-49 15,0-14 18-15,4-2-10 0,2-11 23 16,3-6 35 0,-1-4 34-16,3 0-12 0,-5-22-53 15,0-9-3-15,-8-2-30 16,-5-6-15-16,-9-1 11 16,-11 2 6-16,0 4 1 15,-11 7-5-15,-11 8-7 16,-5 7 5-16,0 12-18 15,3 0-80-15,2 0-125 16,6 0-311-16,7 0-960 0</inkml:trace>
  <inkml:trace contextRef="#ctx0" brushRef="#br0" timeOffset="-130289.75">16714 14626 1257 0,'0'0'407'15,"0"0"-237"-15,0 0 57 16,0 0-152-16,31-122-33 15,-11 94-42-15,-4 2-115 16,-3 3-630-16</inkml:trace>
  <inkml:trace contextRef="#ctx0" brushRef="#br0" timeOffset="-128136.83">17653 14869 198 0,'0'0'241'0,"0"0"-145"0,0 0-71 15,0 0 386-15,0 0-202 16,0 0-83-16,0 0 4 16,-21 42 5-16,21-42-52 15,0 0-52-15,0 0-8 16,0-2-17-16,0-8 3 16,2-2 3-16,3-5-23 15,-1 2 13-15,0-1-2 16,2-2 0-16,-2-1 1 15,0 1-1-15,-2 0 0 16,3 4-2-16,-3-4-17 0,0 2 6 16,0 2 7-16,3 1 5 15,0-4-44-15,-1 2 21 16,-2 6 22-16,0-8 1 16,1 6-6-16,-1-1 14 15,0 0-23-15,0 1 25 16,0 4-15-16,0 2 12 15,-2 5 11-15,0-5 1 16,0 5-10-16,0 0-8 16,0 0 3-16,3 0-10 15,-3 0 6-15,0 0-11 16,0 5 13-16,2 4-2 16,0-1 2-16,1 1-1 0,-3 4 16 15,2-1-14-15,0 7-4 16,1 4 14-16,-1 5-10 15,0 8 11-15,-2 12-18 16,2 11 13-16,-2 6 6 16,0 6 11-16,0 1 9 15,2-7 33-15,0-9-4 16,0-11 11-16,1-6-22 16,-3-12 47-16,0-4-43 15,2-9 12-15,-2-5-28 16,2-9 33-16,1 0 14 15,-1 0-17-15,0 0 1 0,3 0-65 16,1-9-6-16,1-5-279 16,2-4-678-16</inkml:trace>
  <inkml:trace contextRef="#ctx0" brushRef="#br0" timeOffset="-84213.66">26304 8296 611 0,'0'0'114'0,"0"0"-69"16,0 0 49-16,0 0 54 0,0 0-54 16,0 0-52-16,0 106 9 15,0-76-31-15,0 0 37 16,0-4 8-16,0-3-3 15,-5-6-31-15,0-5 24 16,1-2 3-16,2-5-11 16,2-3 14-16,0-2 4 15,0 0 51-15,0-19-97 16,2-8 15-16,9-4-27 16,3-5-14-16,-3-4 18 15,0-3-11-15,-2 4 8 16,-3 0-1-16,-1 8-14 15,-1 7 15-15,-2 7-27 0,1 9 28 16,0 8-18-16,1 0-7 16,0 14 15-16,3 16 1 15,1 6 0-15,4 4-5 16,-1 2 17-16,-3 0-24 16,2-3 28-16,-6-5-32 15,-4-6 22-15,0-8-12 16,0-3 12-16,0-7 24 15,-14-7 30-15,-3-3-1 16,-3 0 21-16,0 0-40 16,2-3 16-16,2-7-50 15,5-1-5-15,7 3-1 16,4-7-124-16,4 3-233 0,12-5-974 0</inkml:trace>
  <inkml:trace contextRef="#ctx0" brushRef="#br0" timeOffset="-83697.27">26547 8440 403 0,'0'0'644'0,"0"0"-497"0,0 0 39 0,0 0-40 0,0 0-67 16,0 0-24-16,0 0-37 15,-25 80 14-15,25-80-18 16,0-2 63-16,0-17-76 16,0-2 1-16,0-4 11 0,0-6-13 15,0 4 0-15,0 1 1 16,0 6-7-16,0 7 15 16,0 7-20-16,0 6-8 15,5 0 17-15,1 14 2 16,5 10-7-16,1 3 8 15,1 0-1-15,3-3 0 16,-1-5-10-16,1-4-3 16,-3-9-22-16,1-6 19 15,-6 0 32-15,3-4-22 0,-1-13 12 16,-4-4-2 0,3-1-2-16,-3-2 5 0,2 2 5 15,-2 4-5-15,-1 6 24 16,-1 3-9-16,0 9 46 15,0 0-66-15,4 10 27 16,-2 15-8-16,1 7 12 16,1 3-2-16,0 0-31 15,1-1 0-15,-1-2 16 16,1-6-35-16,3-3-31 16,5-11-115-16,-3-7-145 15,-3-5-609-15</inkml:trace>
  <inkml:trace contextRef="#ctx0" brushRef="#br0" timeOffset="-83181.95">26857 8418 842 0,'0'0'378'0,"0"0"-172"0,0 0-35 0,0 0-19 15,0 0-87-15,0 0-15 16,0 0-49-16,-5-20 28 15,5 14-21-15,0-4-1 16,0-4 5-16,0 0-2 16,0-4-20-16,0 2 26 15,0-1-37-15,9 5 33 16,6 3-24-16,1 4 12 16,5 3-7-16,-2 2 7 0,1 0-54 15,-5 13 26 1,-1 6-13-16,-7 4 41 0,-3 1-28 15,-4 0 21-15,0-2 9 16,0-4-3-16,0-3 1 16,0-4 0-16,0-2 3 15,0-9 7-15,0 0-19 16,0 0 24-16,0 0-12 16,0 0 10-16,0 0-26 15,0 0 20-15,7 5-7 16,2 5 1-16,2 4-1 15,0 3 9-15,-4 2-2 16,-2 1 21-16,-5 2 1 16,0-2 51-16,0 1-9 0,-17-2 53 15,-2-1-31-15,1-4-17 16,0-2-20-16,3-3-49 16,6-9-4-16,7 0-3 15,2 0-38-15,0-31-245 16,11 2-77-16,4 0-399 0</inkml:trace>
  <inkml:trace contextRef="#ctx0" brushRef="#br0" timeOffset="-82902.76">27092 8448 709 0,'0'0'290'0,"0"0"-47"0,0 0-55 0,0 0-84 0,14 107-32 16,-3-90-54-16,3-3 28 15,3-8-31-15,-1-6 65 16,1 0-14-16,2-10 10 16,-3-10-16-16,-5-6-13 15,-3-4-3-15,-6-2-22 16,-2-1 46-16,0 2-31 16,-4 2 30-16,-9 4-58 15,-3 5 6-15,3 9-3 16,3 9-24-16,6 2-50 15,4 9-116-15,2 13-42 16,16-2-141-16,5-4-784 0</inkml:trace>
  <inkml:trace contextRef="#ctx0" brushRef="#br0" timeOffset="-82657.84">27424 8097 1007 0,'0'0'302'0,"0"0"-157"16,0 0-17-16,0 0-36 15,0 0-13-15,0 0-63 16,-39 124 8-16,39-70-18 16,4 3 3-16,5-1-9 15,2-3 0-15,0 0 6 16,1-7 4-16,-4-2 52 0,-8-6-45 15,0 11-17-15,-10-13-164 16,-9-8-1212-16</inkml:trace>
  <inkml:trace contextRef="#ctx0" brushRef="#br0" timeOffset="-81816.56">26437 9397 899 0,'0'0'238'0,"0"0"-165"0,0 0 12 0,0 0 8 16,0 0-53-16,29-121 14 16,-8 103-29-16,-2 7 33 15,2-1-10-15,3 12 28 0,0 0-44 16,5 0 12 0,-2 7-14-16,2 12-21 0,-6 8 19 15,-5 4-27-15,-7 4 4 16,-9 3 14-16,-2 1 7 15,0 1 14-15,-23 0 35 16,-4 0-2-16,-2-4-12 16,0-4 3-16,6-8-35 15,2-6 26-15,6-6-40 16,3-3 34-16,6-2-49 16,1-2 45-16,1 0-26 15,4 3 21-15,0 0-15 0,0 0-7 16,7 2 30-1,10 0-36-15,5 0 26 0,5-2-30 16,0 0 11-16,2 0-9 16,-2-1-16-16,-2-2 15 15,-6-1-7-15,-3-1-2 16,-3-3-31-16,1 0-100 16,-5-5-204-16,-5-9-258 0</inkml:trace>
  <inkml:trace contextRef="#ctx0" brushRef="#br0" timeOffset="-81482.7">26934 9288 1024 0,'0'0'409'0,"0"0"-222"0,0 0-45 0,0 0-28 16,0 0 78-16,0 0-54 16,0 0-49-16,-44 102 7 15,28-69-20-15,3-1 1 16,4-1-59-16,2 0 33 16,5-5-50-16,2-5 37 15,0 0-36-15,6-7 28 16,17-3-4-16,6-6-25 15,6-3 7-15,4-2 8 16,-1 0-32-16,-1 0 7 16,-1 0-8-16,-5-4-96 0,-4-2-6 15,-3-2-94-15,-3 2-87 16,-10-2-197-16</inkml:trace>
  <inkml:trace contextRef="#ctx0" brushRef="#br0" timeOffset="-81300.63">27177 9264 1023 0,'0'0'301'0,"0"0"-127"16,0 0 112-16,0 113-92 16,0-51-57-16,0 12-41 15,0 3-71-15,-9 6-19 16,3 19-6-16,2-19-107 15,2-19-285-15</inkml:trace>
  <inkml:trace contextRef="#ctx0" brushRef="#br0" timeOffset="-77568.42">18501 14929 212 0,'0'0'159'0,"0"0"-57"0,0 0 83 0,0 0-41 16,0 0-53-16,0 0 22 15,7 74-29-15,-2-57 22 0,-1 6-54 16,-2 0 7-16,3-6-39 16,-1 1 5-16,1-6-12 15,2-1-11-15,-3-6 19 16,-2-1-21-16,2-1 0 16,-1-3 9-16,-1 1-20 15,2-1-38-15,-2 0-184 16,1 0-460-16</inkml:trace>
  <inkml:trace contextRef="#ctx0" brushRef="#br0" timeOffset="-77153.93">18524 14923 768 0,'0'0'156'0,"0"0"-63"0,0 0-2 16,0 0-9-16,0 0-38 16,0 0-36-16,116-42 20 15,-87 49-28-15,-2 16 32 16,-1 3-31-16,-1 6 33 16,-8 2-18-16,-1-3 23 15,-9 4-2-15,-5-3-2 16,-2-6 9-16,0 1-24 15,-6-6 21-15,-10-2-22 16,-4-8 54-16,2 2-18 0,-5-10 36 16,2-3-21-16,-2 0 5 15,3 0-20-15,5-3-18 16,3-10 10-16,3 8-41 16,7-5 7-16,2 6 3 15,0 0-32-15,0 4-40 16,13 0-118-16,8 0-38 15,-1 0-92-15</inkml:trace>
  <inkml:trace contextRef="#ctx0" brushRef="#br0" timeOffset="-76784.35">19068 14945 537 0,'0'0'516'0,"0"0"-369"15,0 0-10-15,0 0 2 0,0 0-58 16,0 0-40-16,0 0-2 15,-103-18-31-15,85 41 34 16,3 0-26-16,1 7 39 0,1 4-31 16,4 2 46-16,4 3-31 15,5-4 11-15,0 4-9 16,8-7-33-16,13-5 1 16,6-2 5-16,2-7-17 15,2-4 3-15,1-8 0 16,-6-3-62-16,-3-3-35 15,0 0-81-15,-8-3-65 16,-7-7-339-16</inkml:trace>
  <inkml:trace contextRef="#ctx0" brushRef="#br0" timeOffset="-76604.29">18910 15175 1211 0,'0'0'300'0,"0"0"-105"16,0 0 8-16,0 0-99 16,0 0-75-16,0 0-22 15,0 0-7-15,147-38-30 16,-97 38-162-16,-5-1-156 0</inkml:trace>
  <inkml:trace contextRef="#ctx0" brushRef="#br0" timeOffset="-75786.64">19696 14853 605 0,'0'0'177'0,"0"0"2"0,0 0-5 0,0 0-44 0,0 0-53 15,0 0 4-15,0 0-24 16,-29-95 37-16,27 79-9 15,2 0-50-15,0-2 14 16,0 1-49-16,7-2 6 0,4 5 10 16,0 1-25-16,2 1 18 15,1 7-15-15,1 1 6 16,1 4 0-16,4 0 0 16,0 2-2-16,3 17 1 15,-4 4-2-15,2 3-16 16,-5 6 19-16,-1-1-1 15,-7 2 2-15,-2 2-1 16,-6 1 12-16,0 4-12 16,0 4 7-16,-10-1 0 15,-7 3 6-15,-6 3-1 16,1-8 3-16,-1-2-14 16,4-11 38-16,3-6 1 0,3-3 2 15,1-6-1 1,5-4-35-16,3-1 18 0,2-8-14 15,2 0 48-15,0 0-39 16,0 0 11-16,4 0-5 16,15 0 15-16,0 0-23 15,8 0-15-15,0 0 2 16,0 0 10-16,-1 0-28 16,-1 0 25-16,-5 4-23 15,0 2 21-15,-2 1-18 16,-5-2 7-16,-2-3-9 15,3 0-93-15,-6 0-92 16,-1-2-195-16</inkml:trace>
  <inkml:trace contextRef="#ctx0" brushRef="#br0" timeOffset="-75316.81">20135 14700 765 0,'0'0'267'0,"0"0"-111"0,0 0 50 0,0 0-88 0,0 0-6 16,0 0-28-16,-37 125 17 16,26-95-38-16,-1 3 25 15,5 6-12-15,1-4-28 16,2-2 23-16,2-3-30 16,2-6 18-16,0-7-58 15,0 0 36-15,8-7-37 16,7-2 34-16,6-4-14 15,1 0-13-15,5-1 14 16,0-2-14-16,2-1-14 16,-3 0 20-16,1 0-26 15,-5 0 22-15,1 0-18 16,-4-4-2-16,-3 0-20 0,-3-4-128 16,-3-2-78-16,-6 1-85 15,-4-3-741-15</inkml:trace>
  <inkml:trace contextRef="#ctx0" brushRef="#br0" timeOffset="-75103.66">20287 14618 1162 0,'0'0'190'15,"0"0"-87"-15,0 0 53 0,18 154-79 16,-12-71 16 0,1 12-39-16,-5 2 11 0,-2 3-49 15,0-3-3-15,0 21-13 16,0-22-136-16,0-24-808 0</inkml:trace>
  <inkml:trace contextRef="#ctx0" brushRef="#br0" timeOffset="-72175.33">17498 15865 13 0,'0'0'162'0,"0"0"-25"0,0 0-16 16,0 0 30-16,0 0 10 15,0 0-36-15,3-8 13 0,-3 8-34 16,0 0 3-16,0 0-64 16,0 0 27-16,0 0 7 15,0 0 21-15,0 0-18 16,0 0-10-16,0 0-15 16,0 0-54-16,4 8 29 15,9 6-29-15,8 2 20 16,3 2-11-16,10-4-6 15,6-5 4-15,4 0 5 16,9-9-1-16,1 5-11 16,2-5 3-16,0 0 12 15,0 0-32-15,1 0 32 16,-1 0-29-16,4 0 20 16,7 0-13-16,9 0 12 15,9 4-6-15,8 1 4 0,1 4 8 16,-3 1-24-16,-8 6 24 15,-14-2-31-15,-15 7 21 16,-15 2-10-16,-14 0-1 16,-14-2 8-16,-7-1 0 15,-4-3 1-15,0-12 0 16,-4-5 2-16,-9 0 53 16,-1-2-15-16,1-14 48 15,1-2-39-15,6 0 9 16,4 4-30-16,2-2 7 0,0 6-7 15,12 2-27 1,11 1-2-16,11 4 14 0,15-1-33 16,29 4 21-16,41-9-11 15,34-1 10-15,-8 1 0 16,-29 1 0-16,-40 2 9 16,-36 6-9-16,7-2 16 15,4 0-34-15,0-1 36 16,3 1-46-16,-16 2-118 15,-9 0-408-15</inkml:trace>
  <inkml:trace contextRef="#ctx0" brushRef="#br0" timeOffset="-71253.21">18141 16467 834 0,'0'0'247'0,"0"0"-79"0,0 0 8 16,0 0-57-16,0 0-25 16,0 0-86-16,0 0 18 15,0 6-17-15,0 20 43 0,4 6-20 16,5 3 6-1,1 0 3-15,2 1-40 0,-1-8 4 16,1 2 9-16,-4-7-28 16,3 3-105-16,-2-8-132 15,-2-8-1093-15</inkml:trace>
  <inkml:trace contextRef="#ctx0" brushRef="#br0" timeOffset="-71026.46">18038 16866 707 0,'0'0'723'16,"0"0"-626"-16,0 0-5 0,0 0 30 16,0 0 1-16,0 0-73 15,116 3-27-15,-60-3-9 16,-1 5-7-16,1-5-14 15,-3 4-23-15,1 1-33 16,-12 4-144-16,-13 1-129 0</inkml:trace>
  <inkml:trace contextRef="#ctx0" brushRef="#br0" timeOffset="-70294.23">17844 17299 844 0,'0'0'252'0,"0"0"-118"0,0 0-35 15,0 0-2-15,0 0-45 16,0 0-15-16,0 0 19 16,100-99-34-16,-80 94 3 15,3 1-19-15,-4 4 4 16,0 0-4-16,-4 0-12 0,1 9 13 15,-3 8-7 1,-1 1 5-16,-4 5 3 0,-6 4-16 16,-2 4 21-16,0 10-21 15,-10-1 20-15,-11 8-13 16,-4 1 2-16,-1-3 9 16,-3-2 12-16,5-4 15 15,1-8 14-15,7-11-19 16,3-2 48-16,5-11-34 15,2-4 23-15,2-1-43 16,4-3 33-16,0 0-9 16,0 0 9-16,2 0-34 15,16 0-3-15,7 0 22 16,6 0-35-16,1 0 18 0,-3 0-14 16,-3 0-17-16,-4 0 13 15,-4 0-15-15,-3 0 6 16,-1 0-79-16,-5 0-206 15,-3 0-284-15</inkml:trace>
  <inkml:trace contextRef="#ctx0" brushRef="#br0" timeOffset="-69877.73">18303 17285 778 0,'0'0'110'0,"0"0"74"0,0 0-34 15,0 0-63-15,0 0-10 16,0 0-29-16,0 0 23 15,-18 89-23-15,9-66 28 16,3 3-49-16,1-8 23 16,3 0-5-16,2 1 14 15,0-7 2-15,0 1-36 16,0-3 8-16,2-1-32 0,14-2 17 16,4-5-5-16,3 3-13 15,2-5 8-15,2 0-4 16,0 4-4-16,0-4 1 15,-4 0-2-15,-3 0 2 16,-3 0-2-16,-1 0-105 16,-1 0-31-16,-3 0-79 15,-3-11-311-15</inkml:trace>
  <inkml:trace contextRef="#ctx0" brushRef="#br0" timeOffset="-69647.75">18557 17219 871 0,'0'0'179'16,"0"0"2"-16,0 0-31 16,0 0-62-16,0 150-14 15,0-92-14-15,0 5-18 16,0-1-3-16,0-8-38 15,0-8 0-15,0-12-1 16,0-16-16-16,0-11-147 16,0-7-572-16</inkml:trace>
  <inkml:trace contextRef="#ctx0" brushRef="#br0" timeOffset="-68559.28">18056 16401 436 0,'0'0'128'0,"0"0"-12"0,0 0 6 16,0 0-55-16,0 0-28 16,0 0-38-16,0 0 9 15,15-62-1-15,-13 43-13 0,0 6 12 16,1-4-15-16,0 3 14 15,-3-4-5-15,2 4-1 16,-2 2 0-16,0 3 12 16,0-2-7-16,0 7 54 15,0 0-12-15,0 0 26 16,0 0-31-16,0 4 25 16,0-2-26-16,0 2-6 15,0 0-5-15,0 0-30 16,0 0-2-16,0 6 8 15,0 8-1-15,0 7-5 16,0 2 30-16,0 7 1 16,2 2 29-16,2 4-14 15,-2 0-15-15,3 1 11 16,-3-4-32-16,-2-4 15 0,0-3-19 16,0 0 3-16,0-8-4 15,0 0-12-15,0 1 6 16,0-5-86-16,0-11-418 0</inkml:trace>
  <inkml:trace contextRef="#ctx0" brushRef="#br1" timeOffset="-62684.32">18780 16721 722 0,'0'0'246'0,"0"0"-79"0,0 0-19 16,0 0-54-16,0 0-43 15,0 0 13-15,0-22-28 16,0 18 59-16,0 4-44 15,0 0 30-15,0 0-35 16,0 0 9-16,0 0-30 16,0 0-19-16,0 0 0 15,5 14 6-15,8 0-20 16,5 7 29-16,1-3-1 16,4-1-8-16,4 2 19 0,-2-1-30 15,1-4 29-15,-3-2 0 16,-4-2-30-16,-3-2 1 15,0 1 15-15,-5 0-23 16,0 1 23-16,-2-6-28 16,-3 4 24-16,2-2-12 15,-4-2 0-15,0 1-24 16,-2-5-25-16,-2 0-66 16,0 0-44-16,0 0-138 15,-6-9-662-15</inkml:trace>
  <inkml:trace contextRef="#ctx0" brushRef="#br1" timeOffset="-62259.95">19001 16740 720 0,'0'0'251'0,"0"0"-76"0,0 0-8 0,0 0-102 16,0 0-27-16,0 0-31 16,0 0-7-16,0 4 0 15,0 10 32-15,-7 7 24 16,-4-2-18-16,-4 5 28 16,-4 2-29-16,2 0 48 15,-1-5-70-15,0 2 42 16,2-5-38-16,6-8 13 15,0 2-19-15,6-6-12 16,4-2-1-16,0-4 0 16,6 0-101-16,15 0-161 0,-1-4-957 0</inkml:trace>
  <inkml:trace contextRef="#ctx0" brushRef="#br1" timeOffset="-61136.39">19282 16704 643 0,'0'0'226'0,"0"0"19"0,0 0-51 0,0 0-86 16,0 0-32-16,0 0-54 16,0 0 26-16,-5-27-48 15,5 20 27-15,0 0-18 16,0 0-12-16,0-4 13 0,0-1-8 16,0-2-2-16,0 2 1 15,0-2-2-15,0 4-20 16,5-2 11-16,-3 2-4 15,0 3 3-15,0 0 16 16,0 0-5-16,1 2 0 16,-3-1 0-16,2 2 1 15,-2-1 12-15,3 5-26 16,-3-3 26-16,0 3-38 16,2 0 25-16,-2 0 0 15,2 0-21-15,-2 3 21 16,2 8 5-16,0 5 2 15,-2 8-11-15,2 3 17 0,-2 2 4 16,3 7-15-16,-1-4 31 16,0 4-21-16,0-5 33 15,3 1-17-15,-3-10 11 16,1-1 21-16,-3-2-38 16,0-6 38-16,0 1-49 15,0-9 63-15,0-1-61 16,0-1 9-16,0-3-21 15,0 0 15-15,0 0 4 16,2 0-20-16,4-3-37 16,3-6-213-16,-3-8-283 0</inkml:trace>
  <inkml:trace contextRef="#ctx0" brushRef="#br1" timeOffset="-60453.68">19500 16531 553 0,'0'0'172'0,"0"0"50"0,0 0-34 0,0 0-70 15,0 0-66-15,0 0-31 16,0 0-16-16,0-4 8 16,0 6-14-16,0 12 2 15,0 0 65-15,0 8-44 16,0 4 37-16,0 2-22 16,2 2 6-16,3 2-6 15,2-1-20-15,1 1 18 0,3 0-20 16,3-6 29-16,-1 0-43 15,3-2 28-15,-1-7-29 16,-1-5 25-16,-1-7-15 16,-1-5 27-16,-4 0 46 15,3 0-23-15,-1-8-14 16,1-15-39-16,-3 2 6 16,2-7-4-16,-6-2-18 15,-2 2 18-15,-2-6-5 16,0 1 8-16,0 1-11 0,-4-4 2 15,-8 2 6 1,1 2 18-16,-2 6-26 0,0-1 50 16,0 6-37-16,1 7 25 15,3 0-30-15,1 5 2 16,0 8-11-16,4 1-31 16,-3 6-122-16,3 12-97 15,2 4-91-15</inkml:trace>
  <inkml:trace contextRef="#ctx0" brushRef="#br1" timeOffset="-59869.86">19799 16549 107 0,'0'0'707'0,"0"0"-490"0,0 0-38 16,0 0-56-16,0 0-66 15,0 0-56-15,0 0 4 16,2 8-4-16,-2 10 54 0,2 5-39 16,0-2 31-16,1 7-31 15,-1 2 21-15,1 2-9 16,1 3-16-16,0-3 20 16,3 0-31-16,1-3 40 15,4-4-34-15,-1-4 18 16,3-4-25-16,1-2 23 15,1-12-15-15,1 3 5 16,4-6 12-16,-1 0 5 16,-1 0 38-16,0-6-67 15,-6-10 25-15,1-3-8 16,-8-2-33-16,0-4 31 16,-3-4-14-16,-3-7 6 15,0 4-6-15,0-4 29 0,-7 2-2 16,-9 1 69-16,1 3-68 15,-3 6 39-15,-2 2-62 16,0 4 20-16,2 10-27 16,3 2 0-16,2 6-67 15,5 0-186-15,4 2-279 0</inkml:trace>
  <inkml:trace contextRef="#ctx0" brushRef="#br1" timeOffset="-59278.48">20211 16554 844 0,'0'0'227'0,"0"0"-88"0,0 0-14 0,0 0-79 16,0 0-26-16,0 0 27 15,0 0-9-15,0 29 7 16,0-19-38-16,0-2 48 0,7-4-37 16,2-2 31-1,2-2-17-15,-2 0 41 0,0 0-17 16,-5-9-14-16,1-3 9 16,-5 1-30-16,0-3 26 15,0 7-40-15,0-4 14 16,-14 8-20-16,-1 3-2 15,-1 0-7-15,5 7-43 16,5 7-112-16,3-4-195 0</inkml:trace>
  <inkml:trace contextRef="#ctx0" brushRef="#br1" timeOffset="-58903.45">20421 16436 614 0,'0'0'234'0,"0"0"-160"0,0 0 76 15,0 0-69-15,0 0-3 16,0 0-30-16,0 0 0 15,2 99 6-15,-2-68-36 16,0 1 39-16,0 3-35 16,-8 5 49-16,-6-4-20 15,-5 4 33-15,4-3-27 0,-1-3 12 16,1-2-2-16,4-10-49 16,2-4 16-16,2 0-24 15,5-10 27-15,-2 3-23 16,2-8-20-16,2 6 15 15,0-9-18-15,0 5-43 16,0-1-142-16,0-4-149 0</inkml:trace>
  <inkml:trace contextRef="#ctx0" brushRef="#br1" timeOffset="-58558.21">20436 16994 479 0,'0'0'227'0,"0"0"-53"15,0 0 33-15,0 0-85 16,0 0 1-16,0 0-1 15,0 0-24-15,54 54 32 16,-43-54-35-16,-2 0 25 16,0-3-69-16,-3-11 50 15,-1 3-73-15,-5-5 32 16,0 6-20-16,0-2-7 0,-5 6 2 16,-8 3-28-16,-3 3-14 15,-1 0-5-15,-3 14 2 16,4 3-228-16,5-1-291 0</inkml:trace>
  <inkml:trace contextRef="#ctx0" brushRef="#br0" timeOffset="-57156.19">21331 16900 932 0,'0'0'289'0,"0"0"-108"0,0 0 40 15,0 0-106-15,0 0 5 16,0 0 40-16,-14 0-35 15,12-5 18-15,2 5-42 16,-3 0 29-16,3 0-98 16,0 0 2-16,0 0-22 0,19 0-2 15,12 0 7-15,11 0-16 16,5 5-2-16,6-3-3 16,1 2-46-16,-3 0-97 15,-2 1 58-15,6 4-156 16,-9-1-40-16,-9-4-469 0</inkml:trace>
  <inkml:trace contextRef="#ctx0" brushRef="#br0" timeOffset="-56763.15">21352 16758 1302 0,'0'0'284'0,"0"0"-30"0,0 0-36 0,0 0-63 16,0 0-134-16,0 0 5 15,0 0-17-15,135 0-6 16,-71 0-3-16,30 0-199 16,-16 4-121-16,-11-3-576 0</inkml:trace>
  <inkml:trace contextRef="#ctx0" brushRef="#br0" timeOffset="-35443.75">22336 16462 143 0,'0'0'232'0,"0"0"-67"0,0 0-22 16,0 0-73-16,0 0-21 16,0 0-37-16,-7-26 23 15,7 21-4-15,0 1 10 16,-3 4 27-16,1-4 7 15,0 4 28-15,0-4-45 16,0 4 28-16,2 0-41 16,-3 0-10-16,3-4-19 0,-2 4 13 15,2-4 89-15,-2 2-51 16,0-3-3-16,2 5-19 16,-2 0 23-16,2 0-67 15,-4 0-2-15,-1 19 13 16,-4 7-10-16,-2 10 12 15,-3 4-6-15,-3 6 36 16,-2-2-36-16,2-3 31 16,1-6-38-16,5-5 43 15,3-7-38-15,4-5 16 16,4-4-22-16,0-6 20 16,0-2 13-16,0-2-18 15,10-4 34-15,5 0 1 16,3 0 12-16,7 0-53 15,-1 0-5-15,1-8 4 0,1 6-3 16,-3-3-5-16,-3 5 1 16,-2 0-1-16,-4 0 6 15,-1 0-18-15,-5 7-10 16,2 1 20-16,-2 0-102 16,-1-6-66-16,1-2-102 15,0 0-73-15,-4 0-423 0</inkml:trace>
  <inkml:trace contextRef="#ctx0" brushRef="#br0" timeOffset="-35044.29">22471 16540 424 0,'0'0'202'0,"0"0"-17"0,0 0-29 0,0 0-8 15,0 123-41-15,-2-81 23 16,-2 6-56-16,-3-3 25 16,3-6-51-16,0-2-10 15,1-11-27-15,3-2 4 16,0-12-8-16,0 2-7 15,0-6-23-15,7-8-310 0</inkml:trace>
  <inkml:trace contextRef="#ctx0" brushRef="#br0" timeOffset="-34743.86">22693 16932 550 0,'0'0'202'0,"0"0"-22"16,0 0 5-16,0 0-83 0,0 125-46 16,-3-98-23-1,-4-5-32-15,3-8-2 0,2-6-225 0</inkml:trace>
  <inkml:trace contextRef="#ctx0" brushRef="#br0" timeOffset="-33228.39">23034 16586 385 0,'0'0'153'0,"0"0"-25"0,0 0 61 16,0 0-12-16,0 0-8 15,0 0-65-15,0 0 21 16,0-3-74-16,0-5-21 16,0 4-17-16,0-1 0 15,0-7-4-15,0 1 1 0,0 3-20 16,0-7 22-16,0 3-27 16,0-1 16-16,0-1-2 15,0 2-13-15,0 2 14 16,0 6 5-16,0-2-3 15,2 4-4-15,-2 2 14 16,0 0-27-16,0 0 8 16,0 0-2-16,0 12 15 15,0 2-7-15,0 8 1 16,0 3 0-16,0 9 5 16,2 1 4-16,2 0-18 15,3 4 20-15,2-3-18 0,0 1 19 16,0-1-21-16,-1-4 18 15,0-2-6 1,0-8 2-16,-3-4-3 0,-1 0-4 16,-2-10 12-16,0 2-20 15,-2-5 26-15,0 0-16 16,0-1 2-16,0 1 10 16,0-5-11-16,0 0 7 15,-6 0 9-15,-3 0-15 16,-5 0-4-16,1 0 15 15,-2-5 19-15,1-1-5 16,3 3 53-16,4 3-25 16,1 0-2-16,3 0-27 15,1 0-20-15,2 3 2 0,7 11-8 16,13-5-1-16,5-4-634 0</inkml:trace>
  <inkml:trace contextRef="#ctx0" brushRef="#br0" timeOffset="-31862.63">23474 16543 202 0,'0'0'279'0,"0"0"-49"0,0 0-45 0,0 0-37 16,0 0-95-16,0 0 18 0,0 0-20 15,0-3 14-15,0 3-40 16,0-5 1-16,0 1 1 15,-4 4-25-15,-2-2 5 16,-1 2 3-16,1 0-19 16,-4 0 21-16,4 0-24 15,-3 0 21-15,2 6-9 16,0 2 1-16,1-2-1 16,-1 6 2-16,3-2 7 15,-4 2-18-15,4 3 18 16,-2-1-18-16,1-2 17 15,1 5-10-15,0 1 4 16,1-4 8-16,-2 0 1 0,3 3-9 16,0-3-4-16,2-1 11 15,-2 0-22-15,2 1 22 16,-2-5-18-16,-1 8 18 16,3-3-3-16,-2-1 7 15,2 1-2-15,0 3 10 16,0-3-20-16,0-4 5 15,0 7 7-15,2-8-15 16,5 1 4-16,2 3-4 16,2-4 4-16,0-1-2 15,1 1 12-15,3-4-10 16,-1-1-4-16,1-4 12 16,1 4-26-16,-1-4 22 15,-1 0-15-15,-3 0 18 0,-3 0-9 16,4 0 1-16,-3 0-1 15,-3-4 3-15,3 0 4 16,-2-6-14-16,-2 3 14 16,-3-4-17-16,0-1 11 15,-2 1-2-15,0 4 2 16,0-7 2-16,0 6 1 16,0-6 2-16,-11 6-12 15,-1-2 18-15,-3 6-19 16,1-4 21-16,-3 6-14 15,-1 2 0-15,-2 0 16 16,0 0-15-16,-2 5 6 16,1 12-1-16,2 3 4 0,-2 18-20 15,6-9-9 1,4 0-156-16</inkml:trace>
  <inkml:trace contextRef="#ctx0" brushRef="#br0" timeOffset="-27414.98">23281 16409 462 0,'0'0'176'0,"0"0"-31"0,0 0 1 16,0 0-60-16,0 0-26 15,0 0-34-15,0 0 23 16,0-5-29-16,0 2 31 16,0-1-41-16,0-1 20 15,0 1-2-15,0 3-27 16,0-3 15-16,0-4-14 15,-2 2 6-15,0-2 4 0,-1-2-10 16,3 2-1 0,0-3 15-16,0 4-14 0,0-2 8 15,0 4-3-15,0-4 0 16,3 2-14-16,5 0 17 16,1 0-20-16,3 2 17 15,1-1-14-15,0 6 11 16,3-4-4-16,0 4 3 15,3 0 5-15,1 0-16 16,5 4 16-16,0 2-23 16,1 6 21-16,-2-2-15 15,1-1 18-15,-2-4-9 16,-6 3 0-16,-3 1 0 16,-5-4 1-16,-3 4 11 0,-2-6-24 15,-4 2 25-15,0 0-21 16,0 4 9-16,3 1-2 15,2 2-12-15,-3-2-177 0</inkml:trace>
  <inkml:trace contextRef="#ctx0" brushRef="#br0" timeOffset="-24488.55">23912 16615 367 0,'0'0'160'0,"0"0"-49"0,0 0-22 0,0 0 1 16,0 0-12-16,0 0 43 15,0 0-60-15,-4-22 7 16,4 22-35-16,-4 0 6 0,0 0-23 16,0 0-6-1,0 0 3-15,-3 0-11 0,5 5-4 16,0 2 15-16,2 3 8 16,0-1-7-16,0 4 20 15,4 1-21-15,9-6 5 16,7 3-1-16,1-4-16 15,-2-1-2-15,4-3 8 16,-3-3-16-16,-5 0 18 16,1 0-18-16,-3-9 18 15,-2-3-6-15,-1 3-2 16,-4-2-1-16,-2-1 6 16,-4-2 1-16,0 0-14 15,0-2 17-15,0 2-17 16,0 0 14-16,-10 2-14 0,-6 6 14 15,1-2-7-15,-6 2 3 16,1 6 3-16,2 0-12 16,2 0-1-16,6 11-5 15,5-2-156-15,3-1-431 0</inkml:trace>
  <inkml:trace contextRef="#ctx0" brushRef="#br0" timeOffset="-24021.76">24219 16531 116 0,'0'0'135'0,"0"0"-48"0,0 0 61 0,0 0-48 15,0 0-12-15,0 0-30 0,0 0 34 16,-11 110-30-1,2-88-8-15,0 6-1 0,-5-1 24 16,-1 8-5-16,-1 2-20 16,-1-2 12-16,-1 6-34 15,3-7 24-15,-1-2-54 16,3-3 24-16,1-8-24 16,1-4 20-16,5-4-19 15,4-9 5-15,-1 2 1 16,3-6 1-16,0 0-16 15,0 0 19-15,0 0-29 16,0 0 7-16,0 0-134 16,9 0-615-16</inkml:trace>
  <inkml:trace contextRef="#ctx0" brushRef="#br0" timeOffset="-23369.83">24188 16968 196 0,'0'0'146'16,"0"0"-41"-16,0 0 11 0,0 0-34 15,0 0-5-15,0 0-17 0,0 0-15 16,0 63 11-16,0-49-28 16,0-7 32-16,0 7 10 15,7-6 2-15,-1 2-43 16,6-1 6-16,1-4-21 15,-2 0-5-15,3-2-2 16,-4-3 0-16,2 0-14 16,-1 0 20-16,0 0-17 15,-2 0 15-15,-2-10-22 16,-1-2 22-16,-1-2-11 16,-3 1 5-16,-2-4-4 15,0 3 3-15,0 4 3 16,-7-2 57-16,-3-2-30 15,-7 6 29-15,2 2-37 16,-1 3 7-16,1 3-32 0,3-5 12 16,2 5-13-16,3 0 0 15,0 0-63-15,5 8-312 0</inkml:trace>
  <inkml:trace contextRef="#ctx0" brushRef="#br1" timeOffset="13908.95">24792 16946 624 0,'0'0'97'0,"0"0"-42"0,0 0 6 0,0 0 333 15,0 0-208-15,0 0-127 16,-16-10 27-16,16 6-26 16,-2 1 21-16,2-2-50 15,0-1 35-15,0 3-25 16,0-6-11-16,0-2 1 15,0 4-31-15,0-3 0 16,11-2 19-16,1 6-37 0,1-2 28 16,1 4-20-16,-1 4 12 15,1 0-2-15,-2 0 3 16,5 0 8-16,-2 0-22 16,3 4 21-16,1 10-29 15,2-2 29-15,1-2-28 16,3 2 33-16,-4-6-15 15,2 3 1-15,0-6-1 16,-6-3 0-16,1 0 18 16,0 0-36-16,0 0 46 0,-2-3-56 15,5-12-17 1,-3 3-166-16,-5-2-408 0</inkml:trace>
  <inkml:trace contextRef="#ctx0" brushRef="#br1" timeOffset="14459.72">24781 16645 637 0,'0'0'122'0,"0"0"-18"0,0 0 43 0,0 0-59 0,0 0-17 15,0 0-41-15,0 0 30 16,31-74-25-16,-19 69 28 15,1-4-50-15,1 6 24 16,3 3-36-16,1 0 24 16,1 0-15-16,2 3-10 15,1 15 7-15,1 0 5 16,-4 4-24-16,4-4 30 16,-5-6-34-16,-1 2 30 15,2-10-15-15,-6 3 2 16,0-7 17-16,0 0 5 0,6 0-23 15,-4-5-1 1,-1-1-241-16</inkml:trace>
  <inkml:trace contextRef="#ctx0" brushRef="#br1" timeOffset="15106.8">25472 16469 687 0,'0'0'208'0,"0"0"-108"0,0 0-31 0,0 0 74 0,0 0-52 0,0 0 11 16,0 0-38-16,-2 97-12 16,-3-65 47-16,-1-6-47 15,-1 6 32-15,0-11-52 16,5 1 35-16,0-3-55 15,2-9 27-15,0-2-27 16,0 0 7-16,0-3 16 16,14-5-29-16,1 4 35 15,3-4-35-15,4 0 7 16,0 0 4-16,3 0-34 16,0 0 33-16,-1 0-16 15,0 0 0-15,-1 0 1 16,-1 0-2-16,-2 0-51 15,-4 0 2-15,-6 0-99 0,0 0-20 16,-6 0-99-16,-2 0-360 0</inkml:trace>
  <inkml:trace contextRef="#ctx0" brushRef="#br1" timeOffset="15428.88">25682 16543 504 0,'0'0'127'0,"0"0"57"16,0 0-2-16,0 0-44 15,0 0-64-15,0 0 28 16,20 134-54-16,-16-97 10 15,3-2-23-15,-3 2 42 16,3-3-17-16,-2-2-5 16,1-10 21-16,-1-8-44 15,1-2 5-15,-4-6-30 16,3-2 15-16,-3 1-13 16,1-5-15-16,-1 3 16 15,2-3-20-15,-1 0-65 0,1-3-180 16</inkml:trace>
  <inkml:trace contextRef="#ctx0" brushRef="#br1" timeOffset="15969.14">25877 16529 159 0,'0'0'337'0,"0"0"-106"0,0 0-5 15,0 0-76-15,0 0-66 16,0 0 4-16,0 0-37 0,6 100 1 15,7-96-37-15,3 0 56 16,-1-4-48-16,1 0 35 16,-3-4-24-16,-2-10 14 15,-2-4-12-15,-5 0-17 16,-1-4 22-16,-3 1-40 16,0-2 50-16,0 1-50 15,-13 4 40-15,-6 3-40 16,1 8 1-16,1 7-2 15,-1 0-6-15,9 4-52 16,5 10-175-16,4-2-342 0</inkml:trace>
  <inkml:trace contextRef="#ctx0" brushRef="#br1" timeOffset="16305.65">26172 16409 436 0,'0'0'247'0,"0"0"-6"15,0 0 2-15,0 0-110 16,0 99-36-16,0-60 12 0,0 3-41 15,-9 6 44 1,-3 2-63-16,0-1 57 0,-1-1-50 16,1-7-9-16,3 0-31 15,1-12 16-15,3-6-11 16,0-5-12-16,3-4-18 16,0-3 7-16,2 1 1 15,0-9-183-15,0 1-165 0</inkml:trace>
  <inkml:trace contextRef="#ctx0" brushRef="#br1" timeOffset="16563.59">26170 16987 408 0,'0'0'395'0,"0"0"-113"16,0 0-37-16,0 0-100 15,0 0-14-15,0 0-53 16,122 29 6-16,-97-33-13 16,-5-14 26-16,-5-3 32 15,-6-2-48-15,-9 2 29 16,0-2-73-16,-11 9 42 16,-16 5-72-16,-4 9-7 15,-2 0-3-15,-7 37-35 16,9 1-176-16,8-2-405 0</inkml:trace>
  <inkml:trace contextRef="#ctx0" brushRef="#br2" timeOffset="25488.32">2516 11875 358 0,'0'0'165'0,"0"0"-53"0,0 0 33 16,0 0-92-16,0 0-17 16,0 0-26-16,0-8 22 15,0 8-10-15,0 0 11 16,0 0 184-16,0 0-69 15,0 0-51-15,0 0-49 16,0 0 71-16,0-2-48 16,0 2 14-16,0 0-35 15,0 0 26-15,0 0-15 16,0 0-27-16,0 0 15 16,0 0-48-16,0 0 19 15,0 0 0-15,-4 0-27 16,-2 0 17-16,-4 10 9 0,-3 4-7 15,-5 2 6-15,0 4 9 16,-2-1-26-16,-2 2 21 16,-1 2-13-16,1-1 18 15,-2 2-14-15,-3-1-17 16,0 3 17-16,-2 1 2 16,0 1 8-16,0-3-22 15,0 3 14-15,2-3-3 16,1-1-6-16,1 0 13 15,-1-2-14-15,-3 0 3 16,-1 2 19-16,-5 2-17 16,0 1 5-16,-6 0 0 15,-1 2-7-15,0 1-14 16,-1 0 25-16,3-2 5 16,-1-2-17-16,8-2 21 0,2-2-28 15,4-4 41-15,7-3-8 16,2-2-9-16,5-3 13 15,1-2-35-15,6-2 24 16,0 0-5-16,1-3 2 16,1 0-17-16,0-1 46 15,-2 0-16-15,2-2 31 16,0 2 7-16,2-2-36 16,-3 0 13-16,1 0-50 15,0 0 25-15,1 0-1 16,0 0-50-16,3 0 50 15,0 0-25-15,0 0 0 0,0 0-10 16,3 0-95-16,25 16-197 16,-3-2-70-16,-2-2-424 0</inkml:trace>
  <inkml:trace contextRef="#ctx0" brushRef="#br2" timeOffset="157705.63">10289 14390 540 0,'0'0'129'0,"0"0"-53"0,0 0-57 0,0 0 34 0,0 0 148 0,0 0-95 0,9-48 25 15,-9 43-38 1,0 5-1-16,0-4-78 0,0 4 45 15,0 0-58-15,0 0 0 16,0 0 10-16,0 9-11 16,0 11 6-16,2 6 6 15,2 8-24-15,2 8 27 16,-2 2-31-16,0 2 37 16,-1 0-39-16,-1-1 36 15,0-6-15-15,-2-5 5 16,2 0-8-16,0 9 0 15,0-9-7-15,0-5-183 0</inkml:trace>
  <inkml:trace contextRef="#ctx0" brushRef="#br2" timeOffset="158253.62">10096 15233 717 0,'0'0'130'0,"0"0"-64"0,0 0-1 0,0 0-13 16,0 0 38-16,0 0 23 15,0 0 43-15,62 3-93 16,-26-3 2-16,3 0-52 15,-1 0 21-15,3-3-33 16,-6 2 6-16,-1 1-7 16,-5 0-13-16,-2 8-70 15,-8 4-202-15,-7 2-866 0</inkml:trace>
  <inkml:trace contextRef="#ctx0" brushRef="#br2" timeOffset="158719.95">10160 15545 413 0,'0'0'249'16,"0"0"-116"-16,0 0 4 15,0 0-44-15,0 0-9 16,0 0-51-16,0 0-1 0,94-58 0 16,-67 58-31-16,-6 12 37 15,-2 9-38-15,-9 7 64 16,-4 8-45-16,-6 7 33 15,0 3-30-15,0 2 32 16,-6 1-14-16,-2-3-6 16,-1-5 12-16,3-3-30 15,-2-6 25-15,2-5-40 16,1-3 23-16,1-2-14 16,0 0-19-16,4-6 22 15,0-2-10-15,0-10 3 16,10-2 3-16,15-2-18 15,9 0 3-15,24-6-33 16,-10-6-246-16,-3 1-821 0</inkml:trace>
  <inkml:trace contextRef="#ctx0" brushRef="#br2" timeOffset="159069.88">10794 15712 497 0,'0'0'1'16,"0"0"45"-16,0 0 113 16,0 0-86-16,0 0-60 15,-126-92 39-15,104 87-33 0,2 5 22 16,2 0-20 0,0 4-3-16,8 14 12 0,2 4-21 15,8 6 17-15,0 8-25 16,2 8 73-16,23 5-50 15,6 0 11-15,5-1-35 16,0-4 20-16,-3-6-10 16,-6-7 0-16,-9-5 34 15,-12-8-15-15,-6-1 39 16,0 2-15-16,-13-5 39 16,-14-6-60-16,-2 0 2 15,-2-2-33-15,0-6 14 16,4 0-13-16,7-9-2 15,7-4-202-15</inkml:trace>
  <inkml:trace contextRef="#ctx0" brushRef="#br2" timeOffset="159737.24">11089 15545 393 0,'0'0'95'0,"0"0"45"0,0 0 35 0,0 0-120 16,0 0-28-16,0 0-18 15,143 16-8-15,-101-16-1 16,-5 0-23-16,-14 0-176 0</inkml:trace>
  <inkml:trace contextRef="#ctx0" brushRef="#br2" timeOffset="159951.75">11132 15418 704 0,'0'0'141'16,"0"0"-51"-16,0 0 44 0,0 0-11 16,0 0-46-16,0 0-71 15,116-44-6-15,-82 44 14 16,-9 0-28-16,-2 0-125 0</inkml:trace>
  <inkml:trace contextRef="#ctx0" brushRef="#br2" timeOffset="160524.94">11629 15075 456 0,'0'0'273'0,"0"0"-143"0,0 0 4 0,0 0-17 16,0 0-40-16,0 0-76 15,0 0 5-15,-15 8 10 16,15 10 10-16,0 5-25 16,0-2 40-16,0 2-18 15,0 0 28-15,0 4-6 16,0-5-11-16,6-4 13 0,3 0-38 15,5-6 11 1,1 2-4-16,7-8 1 0,5-3-17 16,5-3 30-16,1 0-29 15,0 0 12-15,-4 0-11 16,7-6-2-16,-7 3-55 16,-9-5-270-16</inkml:trace>
  <inkml:trace contextRef="#ctx0" brushRef="#br2" timeOffset="160743.15">11859 15112 318 0,'0'0'173'15,"0"0"-9"-15,0 0-61 16,22 140-2-16,-9-90-59 15,-2-8 15-15,1-3-45 16,-1-7 10-16,0-11-21 16,2-16-1-16,0-5-3 15,-4 0-273-15</inkml:trace>
  <inkml:trace contextRef="#ctx0" brushRef="#br2" timeOffset="160962.12">11974 15089 1196 0,'0'0'198'16,"0"0"-38"-16,0 0-96 15,0 0-15-15,0 0-35 16,0 0-26-16,0 0 25 15,27-10-26-15,2 2-60 16,-2-2-323-16</inkml:trace>
  <inkml:trace contextRef="#ctx0" brushRef="#br2" timeOffset="161150.69">12240 14929 584 0,'0'0'192'0,"0"0"-40"0,-16 102 59 16,5-54-95-16,-2 6-29 16,-1 0-44-16,1 3-21 15,4-10-6-15,2-1-7 16,7 0-18-16,0-14 0 16,0-11-251-16</inkml:trace>
  <inkml:trace contextRef="#ctx0" brushRef="#br2" timeOffset="161352.49">12298 15526 808 0,'0'0'215'0,"0"0"93"15,0 0-64-15,0 0-44 16,0 0-109-16,0 0 7 15,0 0-82-15,37-90 16 16,-37 90-32-16,0 5-10 16,0 4-496-16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9-10T15:48:10.7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008000"/>
    </inkml:brush>
  </inkml:definitions>
  <inkml:trace contextRef="#ctx0" brushRef="#br0">2414 10043 62 0,'0'0'100'0,"0"0"-67"0,31 17-13 0,-18-15-19 15,-2-2 263-15,-1 0-98 16,-4 0 2-16,1-2-48 16,-1-2-13-16,2 0-40 15,-2 2 2-15,5 2-9 16,3 0-49-16,-1 0 1 16,5 0-5-16,-1 0 5 15,1 5-2-15,-3-5-19 16,4 0 24-16,-4 0-5 15,1 0 3-15,-1 0 0 0,3 0 7 16,0 0-13 0,0 0 5-16,2 0 4 0,0-5-25 15,0-2 18-15,2 2-1 16,1-1-7-16,1-2 5 16,-2 4-6-16,1 0 6 15,-3-1-14-15,-2 5 16 16,0 0-20-16,-3 0 22 15,1 0-20-15,-1 0 17 16,1 0-7-16,-1 0 1 16,3 0-1-16,0-3 0 15,0-3 13-15,5-2-26 16,3-1 33-16,6-6 44 0,10 3 44 16,5 0-28-1,8 5-67-15,1 0 9 0,2 2-5 16,0 2-11-16,-7 1-12 15,-4 2 21-15,-9 0-25 16,-4 0 23-16,-8 0-26 16,-2 0 26-16,-4 2-13 15,-1 1 1-15,0 2 0 16,-3-3-1-16,1 3 16 16,0-5-32-16,1 2 26 15,-1 1-26-15,1-3 32 16,2 0-18-16,2 0 4 15,-1 0 2-15,0 0 4 16,0 0-8-16,1-3 0 0,-1 3 0 16,-2 0-16-16,-1 0 26 15,-1 3-20-15,2 3 19 16,-1 2-9-16,-3-2 0 16,3-2 1-16,2 2 0 15,2-4 9-15,3 2-20 16,0-2 15-16,-2 1-17 15,2 0 22-15,2 1-17 16,0 1 13-16,0-3-6 16,0-2 3-16,2 3 4 15,-3-3-14-15,1 0 14 16,-1 0-22-16,-1 0 28 16,0 0-26-16,-1 0 21 15,1 0-8-15,-3 0 4 0,2 0 2 16,1 0-11-16,0 0 11 15,-1 0-12-15,-2 0 12 16,3 0-23-16,-3 0 24 16,1 4-16-16,-4 1 18 15,2-2-9-15,-1 3 0 16,-1 0 10-16,0-1-20 16,-4 0 20-16,1-1-29 15,-1-1 31-15,1 0-24 16,-1-1 20-16,1 0-8 15,3 0 6-15,2 1-5 16,-1-3-2-16,3 0 9 16,1 0-23-16,-2 0 25 15,3 0-27-15,-2-5 31 0,-2-2-24 16,2 4 20-16,-3 1-10 16,-3 2 0-16,2 0 6 15,-1 0-12-15,-3 0 12 16,3 0-19-16,-1 5 20 15,4 0-14-15,-1-1 14 16,2-1-7-16,0-3 2 16,1 0-2-16,-1 0 0 15,2 0 8-15,-1 1-20 16,-1 0 13-16,3 4-12 0,-3-1 22 16,2-1-18-1,1 2 8-15,0-1-1 0,-1-4 10 16,5 0-4-1,-3 0-12-15,5 0 14 0,-2 0-19 16,-2 0 19-16,0 0-16 16,-4 0 16-16,-3 2-8 15,0 4 0-15,-2 0 0 16,-1-2-8-16,1 1 20 16,1-5-24-16,0 0 23 15,4 0-23-15,-1 0 21 16,0 0-17-16,0 0 14 15,1 0-6-15,-1 0 8 16,-2 0-7-16,0 0-2 16,1 0 2-16,-4 0-15 0,1 0 25 15,-1 0-22-15,1 0 20 16,1 0-9-16,-2 0 1 16,1 0-1-16,2 0 0 15,0 0 9-15,3 0-24 16,-1 0 24-16,0 0-21 15,0-5 21-15,1 1-15 16,-4 2 12-16,2 1-3 16,-3 1-3-16,1 0 6 15,0 0-13-15,1 0 14 16,1 0-25-16,6 0 24 16,0 0-12-16,4-5 12 15,3-1-1-15,1 0-5 16,-1 0 1-16,2 0-1 15,-5 3 9-15,0 2-22 0,1 1 19 16,-3 0-18-16,-6 0 21 16,4 0-11-16,-2 0 4 15,0 0-2-15,-1 0 5 16,5 0 3-16,-2 0-16 16,2 0 16-16,-3 0-24 15,1 0 29-15,-2 0-26 16,-1 0 13-16,3 0 0 15,-2 0 8-15,-1 0-2 16,0 0-6-16,3 0 8 16,2 0-16-16,0-1 27 15,5-4-17-15,-1 3 7 16,0 0 2-16,1-1-11 0,0 3 10 16,-3 0-5-16,-2 0 2 15,-3 0-14-15,1 0 14 16,0 7-21-16,0-1 27 15,-5 0-26-15,3 1 24 16,-1-7-11-16,5 0 16 16,0 0-16-16,4 0 20 15,1 0-20-15,-2 0 4 16,-1-5 14-16,-2 3-36 16,-3 0 34-16,-4 2-17 15,-1 0 2-15,-2 0 0 16,-1 0 5-16,3 0-5 0,0 0-2 15,6 0 9 1,2-5-20-16,2-2 22 0,0 2-20 16,3 0 17-16,-5-1-7 15,0 5 2-15,0-2-1 16,-2 3-1-16,-3 0 10 16,1 0-26-16,-2 0 24 15,-2 0-22-15,0 0 25 16,1 0-17-16,-2 0 12 15,2 0-5-15,-1 0-1 16,0 0 10-16,0 0-21 16,-1 0 22-16,-3 0-25 15,1 0 25-15,-1 0-22 0,0 0 22 16,1-2-11 0,1-2 8-16,2 2-7 0,6-2-1 15,0 2 6-15,4-1-21 16,-2 3 27-16,2 0-27 15,-2 0 30-15,0 0-11 16,-2 0-2-16,-3 0 6 16,-2 0 4-16,-4 0-12 15,0 0 0-15,-4 0 14 16,-1 3 11-16,-2 1-25 16,0 2 24-16,-2 1-18 15,2-2 29-15,-2 2 20 16,2-2-20-16,1 2-5 15,-2-5-29-15,3 3 45 16,3-3-45-16,0 0 32 0,2 1-32 16,0-3 28-16,-1 0-28 15,2 3 7-15,-2-1-3 16,3 2 1-16,1 0-12 16,0-2 17-16,4 3-26 15,0-4 30-15,-1-1-30 16,1 2 25-16,-3 0-10 15,0 0 9-15,-2 3-9 16,0-2 0-16,0 3 6 16,3 1-22-16,2-2 26 15,-2 0-29-15,2-4 38 16,2-1-26-16,0 0 13 0,-3 0-6 16,1 0 3-16,-1 0 4 15,1 0-14-15,-1 3 17 16,1-3-28-16,2 0 30 15,0 0-24-15,0 0 18 16,1 0-6-16,-4 0 8 16,3 0-7-16,0 0-2 15,-2 0 3-15,0 0-22 16,1 0 35-16,0 0-34 16,3 0 38-16,-2 0-29 15,2 0 11-15,-2 0-1 16,2-3 8-16,-4 3 1 15,2 0-18-15,-3 0 22 16,-2 0-29-16,3 0 23 16,-3 0-14-16,3 0 14 0,-1 0-7 15,-2-1 8-15,3-4-8 16,0 1 0-16,-1-1 12 16,0 0-31-16,1 3 32 15,-3 0-31-15,1-1 33 16,-4 3-16-16,2 0 2 15,-3-3 0-15,1 1 6 16,2-2-1-16,1 1-12 16,2-4 16-16,1 1-22 15,-3-1 24-15,1 4-24 16,-4-3 21-16,-1 3-9 0,1 1 7 16,-2-1-6-1,1 1-2-15,-3-2 9 0,1 1-25 16,-1 0 34-16,2-1-35 15,-5 2 36-15,2 0-20 16,-1 1 8-16,-2 1-1 16,-1-3-1-16,1 1 3 15,-1 2-14-15,2-2 14 16,-1 0-14-16,1 0 23 16,-2 0-32-16,3 0 32 15,1-3-13-15,-3 5 15 16,3-5-17-16,-1 3 1 15,1-3 12-15,-1 3-28 16,2-3 37-16,-1-2-49 0,-1 4 52 16,3-1-30-16,-5 2 10 15,3 0-3 1,-4 0 0-16,3 0 3 0,-1 2-12 16,-1-2 12-16,-2-1-21 15,0 2 33-15,2-1-35 16,-3 0 34-16,4 0 44 15,-1 0 3-15,-1-1-36 16,-2 3-27-16,1 0 14 16,0 0-27-16,-2 0 33 15,-1 0-40-15,-1 0 38 16,-1 0-23-16,-2 0 11 16,3 0-4-16,-3 0 0 0,0 0 6 15,1 0-18-15,-3 7-12 16,0 11-3-16,0 1-335 15,-5-5-345-15</inkml:trace>
  <inkml:trace contextRef="#ctx0" brushRef="#br0" timeOffset="2449.31">2234 10569 166 0,'0'0'49'0,"0"0"-24"0,0 0 250 16,0 0-89-16,0 0-72 0,0 0-30 16,0 0 20-16,0 2-43 15,-4-2 39-15,2 0-68 16,2 0 5-16,-2 2-35 15,2 0 8-15,-2 3-4 16,2-5 1-16,-2 0-10 16,2 0 12-16,-2 0 56 15,-3 0-22-15,3 0 18 16,2 0-43-16,0 0 18 16,0 0-16-16,0 0-20 15,0 2 9-15,0-1 0 16,0-1 2-16,2 0 0 0,3 0 19 15,1 0-5 1,4 0 17-16,0 0-24 0,1 0 1 16,3 4 4-16,1 1-23 15,-1-1 0-15,1-1 19 16,1-1-19-16,-1-2 15 16,-1 0-24-16,-1 0 19 15,1 0 6-15,-3 0-5 16,0-2-11-16,3-1 3 15,-1 1 6-15,1 2-18 16,1 0 21-16,1 0-30 16,-1 0 36-16,1 0-26 15,-3 0 16-15,-1 0-4 0,-2 0 20 16,-1 0-10 0,1 0 13-16,-2 0-26 0,3 0 11 15,3 0 6-15,-1 2-33 16,3 1 30-16,-1 2-8 15,3-1 9-15,0-1-7 16,2 0 12-16,0-2-20 16,0-1 1-16,2 0 18 15,-1 0-31-15,0 0 25 16,2 0-14-16,0 0 0 16,-1 0 7-16,0 0 7 15,0 0-13-15,3 0-2 16,-3 0 2-16,0 3-15 15,1-2 27-15,-1-1-26 16,1 5 19-16,-2-3-6 0,0 0 0 16,1-1 2-16,-2-1 5 15,-2 2-1-15,-1 0-12 16,1-2 9-16,1 3-21 16,-4-3 34-16,-1 2-32 15,1-2 32-15,-1 0-14 16,-1 0-1-16,3 0 0 15,1 0-2-15,1 0 2 16,-1 0-17-16,2 0 30 16,3 2-28-16,7-2 25 15,5 0-11-15,8 0 163 16,3 0-86-16,3 0-43 16,-1 0-33-16,-3 0-2 0,-4 0 16 15,-5 0-31-15,-10 0 31 16,-4 0-26-16,-5 0 22 15,-5 0-11-15,0 0 4 16,-2 0 2-16,2 2-12 16,0-1 14-16,3-1-25 15,-4 0 26-15,6 0-18 16,-3 0 18-16,6 0-3 16,0 0-6-16,1 0 1 15,1 0 6-15,0 0-1 16,0 0-12-16,-1 0 5 15,0 2-14-15,-2-2 30 0,0 0-30 16,-1 3 26 0,-1-3-11-16,2 0 13 0,-2 0-12 15,1 0-2-15,1 0 7 16,-3 2-30-16,4 0 43 16,-1 0-38-16,-1-1 32 15,1 4-13-15,0-3 0 16,0 0 1-16,-2-2 0 15,1 2-1-15,-1-2 0 16,2 0 16-16,-2 0-42 16,1 0 42-16,1 0-32 15,3 0 29-15,-2 0-13 16,3 0 10-16,1 0-10 16,-1 0 0-16,0 0 7 15,1 0-31-15,1 0 33 0,-2 0-18 16,-2 0 18-16,1 0-7 15,-6 0-1-15,1 0-1 16,-1 0 3-16,3 0 7 16,1 2-20-16,0 2 19 15,1 0-27-15,0 0 28 16,-2 0-20-16,2 1 16 16,-2-5-6-16,0 0 6 15,2 0-6-15,0 0-1 16,4 0 1-16,3 0-15 15,2 3 30-15,2-1-30 16,1 0 29-16,1 0-20 16,-2 1 7-16,2-1-1 15,-3 3 6-15,1-3 0 0,-2 2-12 16,0-3 15-16,-2 5-25 16,2-5 26-16,0 3-20 15,0-2 17-15,-2-2-7 16,-1 2 9-16,-4-2-9 15,-2 0 0-15,1 0 1 16,-4 0-17-16,1 0 25 16,0 5-20-16,2-5 22 15,-2 7-17-15,2-2 6 16,9 12-82-16,-7-3-172 16,-4-2-245-16</inkml:trace>
  <inkml:trace contextRef="#ctx0" brushRef="#br0" timeOffset="26875.73">4420 10756 134 0,'0'0'52'0,"0"0"-16"0,0 0 470 0,0 0-305 0,0 0-55 15,0 0-55-15,2 2-28 16,-2-2-39-16,3 0 18 16,-1 0-28-16,0 0 27 15,0 0-28-15,0 0 19 16,0 2-14-16,-2-1 3 15,0 2 6-15,3-3-12 16,-3 0 10-16,0 0-25 16,0 0 53-16,0 0-12 0,0 0 30 15,0 0-24 1,2 8 13-16,4 0-16 0,4 5-13 16,-4 6 2-16,3 3-23 15,1 7 34-15,-4 2-44 16,0 5 41-16,-1 2-15 15,-1 7 42-15,-2-1-23 16,0 0 5-16,2 0-5 16,-2-4-20-16,0-6 12 15,2-6-23-15,-2-3 47 16,3-8-37-16,-1-2 28 16,2-1-24-16,2-2 24 15,0 0-10-15,3-3-10 16,1 1-5-16,3-2-21 15,6 1 25-15,1-1-23 0,4-4 9 16,1-1-16-16,4-3 22 16,-2 0-22-16,-2 0 18 15,-2 0-3-15,-7 0-2 16,-5 0 8-16,-2 0-14 16,-2 0 29-16,-2 3-28 15,-3 1-18-15,5 1 18 16,9 6-32-16,-3-4-5 15,5-3-807-15</inkml:trace>
  <inkml:trace contextRef="#ctx0" brushRef="#br0" timeOffset="27891.25">5359 11373 111 0,'0'0'84'0,"0"0"-54"0,0 0-18 0,0 0 204 16,0 0 32-16,0 0-112 16,0 0-13-16,0 8-2 0,0-8-2 15,0 0-47-15,0-2-11 16,-3-5-6-16,-2 0-7 16,1 0 16-16,0-1-13 15,-1 1 26-15,3 1-8 16,0 2 15-16,2 1-19 15,-2 1 20-15,2-1-22 16,0 1-15-16,0 2 2 16,0-2-16-16,0 2 29 15,0 0-57-15,0 0 6 16,0 0-1-16,4 9-18 16,14 11 14-16,6 9-5 15,5 10 7-15,7 8-9 0,2 8 0 16,2 1 12-1,0 3-7-15,1-5 3 0,-1-6 6 16,-5-2 2-16,-4-8 80 16,-2-4-35-16,-6-6-18 15,-8-6-9-15,-1-4-16 16,-8-8 30-16,1-2-47 16,-5-6 22-16,-2-2-21 15,0 0 24-15,0 0-25 16,0-6 14-16,-6-4-15 15,-5-4-6-15,-1 5-200 16,6-2-501-16</inkml:trace>
  <inkml:trace contextRef="#ctx0" brushRef="#br0" timeOffset="28274.6">5781 11448 134 0,'0'0'106'0,"0"0"763"0,0 0-679 0,0 0-87 15,0 0-58-15,0 0 62 0,0 0 10 16,-28 58 0-16,6-21 17 16,-5 12 48-16,-6 6 11 15,-3 1-18-15,0-1-45 16,-2-2-34-16,3-4 1 16,3-5-74-16,3-9-1 15,9-7-11-15,5-10-2 16,6-6-3-16,6-10-4 15,3-2-2-15,5 0-85 16,33-23-246-16,-2-3-352 0,-3-6-225 16</inkml:trace>
  <inkml:trace contextRef="#ctx0" brushRef="#br0" timeOffset="28607.4">6053 11497 631 0,'0'0'614'0,"0"0"-337"16,0 0-71-16,0 0-48 0,0 0 0 15,0 0-76-15,0 0 2 16,-48 43-43-16,48-40 54 16,0-3 40-16,6 0 30 15,-1 0-35-15,-3-5-63 16,2-3-34-16,-2 0-27 16,4 0 6-16,5 0-12 15,11-8-69-15,0 2-590 16,0-4-657-16</inkml:trace>
  <inkml:trace contextRef="#ctx0" brushRef="#br0" timeOffset="28806.8">6325 11502 1370 0,'0'0'535'0,"0"0"-166"16,-35 116-85-16,22-61-72 15,-1 7-119-15,3-3-10 16,1 0-57-16,4-8-10 16,2-8-5-16,4-9-11 15,4-7-55-15,12-12-327 16,5-11-542-16</inkml:trace>
  <inkml:trace contextRef="#ctx0" brushRef="#br0" timeOffset="29001.46">6547 12019 108 0,'0'0'1191'15,"0"0"-626"-15,0 0-269 16,0 0 0-16,0 0-33 16,0 0-158-16,0 0-26 15,35-80-72-15,-35 71-7 16,0 4 0-16,-4 5 0 15,-10 0-319-15,3 12-647 0</inkml:trace>
  <inkml:trace contextRef="#ctx0" brushRef="#br0" timeOffset="31123.96">8375 10055 123 0,'0'0'81'0,"0"0"-60"0,0 0-1 0,0 0 47 16,0 0 231-16,0 0-117 15,2 0-80-15,-2 0-16 16,0 0-14-16,0 0 1 16,0 0-22-16,0 0 38 0,0 0-6 15,0-7 27-15,0 2-17 16,0 2 10-16,-2 1-21 16,-1 2-34-16,3 0-22 15,0 0-24-15,0 0 7 16,0 5 0-16,0 8-16 15,3 0 19-15,-1 2-8 16,0 2 6-16,0 0 3 16,0 3 2-16,-2-2-2 15,2 1 4-15,0-1-4 16,1-1-11-16,-1 2 5 16,3-1 12-16,-3 0-18 15,0-1 21-15,1 2-5 0,-1-1-10 16,-2 0-2-1,2-2 2-15,-2 0 16 0,2-2-22 16,-2-4 14-16,0 0-13 16,2-2 31-16,-2-1-5 15,0-2 5-15,0 2-7 16,0 0-9-16,0 0 15 16,2 2-31-16,1-3 21 15,-1 2-20-15,2-2 20 16,1 0-20-16,2 0 29 15,-1-1 8-15,1 2-2 16,2-1-4-16,-2 1-17 16,1-4 28-16,1 3-36 15,3-1 27-15,-4-2-28 16,3 1 29-16,1 0-22 0,1 0 6 16,1 3-7-16,-1-3-6 15,3-1 10-15,-1 1-5 16,3-1 13-16,-1-2-24 15,4 2 4-15,-1-2 8 16,0 2-3-16,0-2-1 16,0 3-8-16,0 1 0 15,-2-1 0-15,-1-1-12 16,2 2 27-16,-1-1-30 16,-3-1 30-16,1 4-17 15,-1-1 3-15,3-1-1 16,-3 4 6-16,2-4-6 0,-5 2 0 15,2-1 6-15,-1 0-18 16,-2-4 21-16,1 2-18 16,-3-4 18-16,-1 1-5 15,0-1 4-15,-2 0-8 16,-2 0 0-16,-1 0 2 16,-1 0-8-16,-2 0 13 15,0 2-16-15,2 5-3 16,0 9 3-16,-2-2-329 15,4-2-533-15</inkml:trace>
  <inkml:trace contextRef="#ctx0" brushRef="#br0" timeOffset="33112.96">9527 10964 28 0,'0'0'63'0,"0"0"-63"0,0 0-3 15</inkml:trace>
  <inkml:trace contextRef="#ctx0" brushRef="#br0" timeOffset="33702.01">9527 10964 72 0,'-49'-125'91'15,"46"120"-53"-15,-1-3 800 16,0-2-537-16,-3-1-98 0,2-1-2 16,1-1-6-16,2 1-21 15,2-2-31-15,0-2-76 16,0-1 40-16,0-4-40 15,0 1 22-15,2-3-45 16,12-1 15-16,1 5-18 16,7 1-23-16,3 5-12 15,4 8 5-15,4 5-20 16,1 0 22-16,-1 7-26 16,0 14 25-16,-8 6-14 15,-4 6 4-15,-11 2-2 16,-10 8 4-16,0 3 5 0,-6 6-18 15,-17 6 24-15,-6 4-34 16,-4-1 32-16,0-3-26 16,4-8 23-16,2-10-10 15,4-8 12-15,10-12 3 16,2-5 24-16,6-7-20 16,5-7 47-16,0 1-47 15,0-2 43-15,10 2-47 16,11-2 61-16,6 0-34 15,7 0-2-15,0 2-11 16,1 0-29-16,-3 3 0 16,-3-2 17-16,-6 1-31 15,-4 2 28-15,-9 2-28 0,0 0-7 16,-8 8-6-16,-2-3-235 16,0-10-620-16</inkml:trace>
  <inkml:trace contextRef="#ctx0" brushRef="#br0" timeOffset="34100.31">9973 10782 1159 0,'0'0'335'0,"0"0"-77"0,0 0-35 0,0 0-12 0,0 0-97 0,0 0-48 16,0 0-23-16,55 20 38 15,-30 12-29-15,4 8 52 16,2 7-46-16,0 0 33 15,0 2-31-15,1-2-13 16,-3-8-11-16,0 0-35 16,-5-8 1-16,-3-4 20 15,-4-6-41-15,-3-3 37 16,-3-4-36-16,-5 0 13 0,-2-2-50 16,2-6-164-16,-4 1-354 15,0-7 1-15</inkml:trace>
  <inkml:trace contextRef="#ctx0" brushRef="#br0" timeOffset="34365.57">10454 10772 618 0,'0'0'546'16,"0"0"-258"-16,0 0-30 15,0 0 20-15,0 0-42 0,-104 110-3 16,68-56-117-16,-5 4 18 16,-1 5-65-16,2-5 26 15,5-8-41-15,4-8-3 16,6-10-14-16,5-10-35 16,9-10-2-16,3-4 24 15,4-5-51-15,4-2 22 16,0-1-68-16,10 0-261 15,5 0-497-15</inkml:trace>
  <inkml:trace contextRef="#ctx0" brushRef="#br0" timeOffset="34673.97">10582 10816 1370 0,'0'0'693'0,"0"0"-464"15,0 0 66-15,0 0-41 16,0 0-94-16,0 0-59 15,0 0-53-15,10-11-6 16,-7 8-30-16,-1 1-4 16,-2 2-8-16,2 0-12 0,14-4-217 15,-3 1-461-15,5-8-790 16</inkml:trace>
  <inkml:trace contextRef="#ctx0" brushRef="#br0" timeOffset="34916.82">10925 10648 793 0,'0'0'667'0,"0"0"-372"15,0 0 101-15,0 0-64 16,0 0-54-16,0 101-129 16,-7-54-18-16,-11 5-33 0,-5 9-30 15,0 1-10 1,-4 4-44-16,0-4 8 0,2-6 2 15,3-8-46-15,4-8 46 16,2-8-48-16,8-7 22 16,6-7-97-16,2-6-225 15,0-9-635-15</inkml:trace>
  <inkml:trace contextRef="#ctx0" brushRef="#br0" timeOffset="35203.19">10989 11342 940 0,'0'0'737'15,"0"0"-333"-15,0 0-43 16,0 0-19-16,0 0-85 15,0 0-41-15,0 0-52 16,127-23 3-16,-117 0-29 16,-6 0-75-16,-4 5-36 15,0 6 0-15,-16 9-54 16,-7 3-26-16,-8 39-140 16,4 3-298-16,8 2-860 0</inkml:trace>
  <inkml:trace contextRef="#ctx0" brushRef="#br1" timeOffset="44376.83">14598 5398 88 0,'0'0'84'0,"0"0"611"0,0 0-429 0,0 0-96 16,0 0-63-16,0 0-4 0,15-86-29 15,-9 72 9 1,-4 2-27-16,0 1-21 0,0 2 58 15,0 0-34-15,1 4 59 16,-1-2-65-16,0 4 49 16,-2-1-33-16,2 1 25 15,-2 1-32-15,0 2-18 16,0 0-17-16,0 0-19 16,0 21-16-16,-15 11 25 15,-10 14-10-15,-10 17-6 16,-10 9 42-16,-2 7-18 15,-2-1 29-15,3-5 11 16,5-13 4-16,10-12 24 16,4-11-50-16,10-14 30 15,3-5-72-15,7-10 44 0,3-6-44 16,4-2 59-16,0 0-9 16,0 0 15-16,0-7-8 15,0-4-57-15,0-3-1 16,11 2-17-16,9-4-61 15,-3 4-412-15,1 0-525 0</inkml:trace>
  <inkml:trace contextRef="#ctx0" brushRef="#br1" timeOffset="44907.87">14700 5346 166 0,'0'0'987'0,"0"0"-693"0,0 0-94 15,0 0 48-15,0 0-61 16,0 0-32-16,0 0-94 0,32-58 5 16,-16 63-11-16,1 18-29 15,6 7 18-15,1 7-14 16,3 10 46-16,0 7-63 15,-2 4 56-15,-2 3-52 16,0-1 34-16,-3-6-25 16,-2-4 6-16,0-6 9 15,-5-6-35-15,1-8 7 16,-6-9 1-16,1-1 9 16,-2-11-11-16,-2-3 9 15,-3-4-21-15,-2-2 47 16,0 0-16-16,0 0-20 15,0 0 8-15,0 0-6 0,0 0-26 16,-18 0-151-16,-2 0-419 16,0 0-332-16</inkml:trace>
  <inkml:trace contextRef="#ctx0" brushRef="#br1" timeOffset="45423.53">14482 5863 137 0,'0'0'93'0,"0"0"794"0,0 0-616 0,0 0-40 0,0 0-13 16,0 0 53-16,0 0-93 15,-22-32-1-15,22 32-42 16,0-3-20-16,4 3-26 0,21-3-66 15,10 1-19-15,17-2 17 16,10 2-28-16,5 1 22 16,0-4-30-16,-4 3 30 15,-13 2-14-15,-9 0 4 16,-10 0-4-16,-11 0-2 16,-8 0 10-16,-4 0-24 15,-3 0 19-15,-5 2-25 16,0-2 35-16,0 2-29 15,0-2 24-15,0 0-9 16,0 0 0-16,0 3-41 16,0 0-87-16,-13 3-251 15,3 0-182-15,-1-2-553 0</inkml:trace>
  <inkml:trace contextRef="#ctx0" brushRef="#br1" timeOffset="46076.9">19364 5482 35 0,'0'0'108'0,"0"0"-73"0,0 0-35 0</inkml:trace>
  <inkml:trace contextRef="#ctx0" brushRef="#br1" timeOffset="47491.65">20530 5328 65 0,'0'0'114'0,"0"0"-91"0,0 0-7 0,0 0 572 0,0 0-354 16,0 0-60-16,0 0-28 16,14-28 5-16,-14 16-27 15,0 3 20-15,0 0-57 16,0 3 42-16,0-2-40 15,0 1 30-15,0 3-49 16,0 1 4-16,0-1 1 16,0 4-38-16,0 0-1 15,0 0-23-15,0 0-20 16,0 0 8-16,0 11-2 16,0 14 2-16,0 6-1 15,0 10 2-15,0 8-2 0,0 6 27 16,0-1-26-1,0-1 25-15,6-6-12 0,3-5 25 16,-3-8-39-16,0-10 40 16,-2-6-22-16,0-7 25 15,-2-6 8-15,-2-5-20 16,2 0 31-16,-2 0-41 16,0 0 28-16,0-7-28 15,0-7-42-15,0 0 16 16,-2-9-38-16,-8 6-327 15,-2-1-501-15</inkml:trace>
  <inkml:trace contextRef="#ctx0" brushRef="#br1" timeOffset="48305.16">20499 5348 72 0,'0'0'136'0,"0"0"676"0,0 0-600 15,0 0-16-15,0 0 6 16,7-119-34-16,6 93-20 0,5 2-40 15,2 2 7 1,4 1-59-16,3 2 49 0,4 6-67 16,5 1 25-16,6 3-28 15,3 7-11-15,4 2-3 16,2 0-14-16,-4 0-14 16,-1 14 23-16,-7 6-37 15,-6 6 30-15,-11 3-18 16,-10 0 8-16,-12 5 1 15,0 3 22-15,-25-2-21 16,-13 2 18-16,-5-1-10 16,-1-5 10-16,5-8-10 15,4-5 21-15,11-6-23 16,6-7 40-16,5-5-26 16,4 0 8-16,4 0 13 0,3 0-34 15,2-5 9-15,0-4 0 16,0 0-8-16,9-1 0 15,9 0-18-15,9 4 10 16,2 2-1-16,4 4 5 16,3 0 2-16,1 0-14 15,2 4 20-15,-1 8-38 16,-1 6 29-16,1 1-16 16,1 4 23-16,-2 3-17 15,3 3 6-15,-2 0 0 16,-5 3 2-16,-6-2 11 15,-9 0-26-15,-16 1 26 16,-2-4-34-16,-15 4 39 0,-23-5-30 16,-15 0 24-16,-10-2 30 15,-6-4 36-15,0-8-14 16,2-4 41-16,5-5-57 16,10-3 40-16,7 0-76 15,10 0 54-15,6-7-66 16,9 1 35-16,6-1-34 15,4 4 13-15,5-1-2 16,3 2 0-16,0-1-24 16,2 3-3-16,0 0 7 15,0 0-140-15,2 7-147 16,9-2-613-16</inkml:trace>
  <inkml:trace contextRef="#ctx0" brushRef="#br1" timeOffset="49802.31">27008 5316 114 0,'0'0'98'0,"0"0"772"0,0 0-594 0,0 0-83 15,0 0-13-15,0 0-3 16,29-45-86-16,-29 41 42 16,2 1-49-16,-2 0 15 15,0-1-44-15,0 1 29 0,0-6-30 16,0 2-41-16,-11-2 4 16,0 0-2-16,-4-2-24 15,-6 1 29-15,-1 2-34 16,-5 1 28-16,0 0-7 15,-2 1-6-15,0 1 5 16,0 1 5-16,1-3-2 16,1 5-18-16,0-1 22 15,3 3-10-15,-3 0 16 16,0 0-38-16,0 0 38 16,0 5-11-16,3 3 8 15,2 4-10-15,1 0 3 16,4 4 2-16,-3 1-2 0,1 3 8 15,2 1 3-15,1 2-19 16,3 5 41-16,5 0-24 16,-2 4 12-16,1 2 9 15,5 4-39-15,2 2 28 16,0 1-28-16,2 3 76 16,0-3-75-16,0 2 64 15,13-5-33-15,7-5 42 16,5 0-23-16,4-6-23 15,2 2 13-15,2 0-40 16,3-6-2-16,-5 1 30 16,0-4-49-16,-2-2 38 15,-2-1-28-15,-2-6 20 16,-4 0-7-16,4-3 9 0,2-3-3 16,0-3-18-16,4-2 24 15,0 0-22-15,2 0 25 16,3 0-36-16,2-14 36 15,-2-2-15-15,0-1 3 16,-3-4-6-16,-2 1 3 16,-6 1 11-16,-6-1-28 15,-3 13-57-15,-9 2-121 16,-1 5-606-16</inkml:trace>
  <inkml:trace contextRef="#ctx0" brushRef="#br1" timeOffset="51953.38">15165 4891 48 0,'0'0'69'0,"0"0"-69"0,0 0-99 0</inkml:trace>
  <inkml:trace contextRef="#ctx0" brushRef="#br1" timeOffset="55585.76">15421 4923 75 0,'0'0'554'0,"0"0"-54"0,0 0-309 16,0 0-88-16,0 0 20 15,0 0-40-15,0 0-10 16,0-19 4-16,0 15 1 16,0 3 36-16,0-3-28 15,2 0 32-15,4-3-94 16,2 0 38-16,3-3-43 0,-1-1 40 15,7-3-23-15,-5 0 7 16,7-2 15-16,0 0-37 16,2-2 17-16,1 3-27 15,3-5 24-15,-4 6-26 16,4-3 15-16,0 3-24 16,-3-2 48-16,3 2 2 15,-3 2-24-15,2-2 18 16,3-3-36-16,2 2 41 15,5-2-37-15,1-1 14 16,1 0-25-16,2 0 37 0,0 0-25 16,-1 1 7-1,1 1 4-15,-1 2-18 0,0 1-12 16,3 1 24-16,0 2-32 16,3-2 29-16,-1 2-30 15,3 0 27-15,1 1-12 16,1 0 9-16,0 1-7 15,0 1-4-15,-1-2 19 16,-1 1-38-16,-1 0 42 16,-3 1-41-16,-1 4 40 15,0-1-25-15,-1 0 11 16,-2 3-4-16,1-1 2 16,2-1 11-16,0 1-30 15,2-2 32-15,-2 2-43 16,1-2 38-16,-1 2-24 0,2-2 21 15,3 4-9 1,-3 0 3-16,3 0 3 0,1 0-12 16,1 0 27-16,2 0-43 15,2 0 35-15,5 0-34 16,-2 0 39-16,-3 0-28 16,-2 0 20-16,-4 0-8 15,-5 0 1-15,-2 0 11 16,-1 0-28-16,4 4 28 15,-1 1-37-15,4-2 39 16,5 1-32-16,1 1 32 16,-2-2-13-16,4 1-2 15,-3 3 0-15,-2-2 11 16,-2 3 3-16,-5 0-30 16,-1 0 28-16,0 2-32 15,-1 0 35-15,4-1-32 0,1 0 32 16,1 2-14-16,3-1 4 15,4-1 7-15,2 1-26 16,3 2 26-16,0 1-41 16,-5 1 41-16,-2-3-31 15,-7 4 36-15,-3-1-17 16,-6 0-1-16,-4-1 0 16,0 4 1-16,-2-2 15 15,-1 2-32-15,1 1 34 16,0 0-38-16,-1 1 40 15,3-2-38-15,-2 1 39 0,0-2-21 16,0 0 12 0,-5 0-11-16,-2-2-2 0,0 0 14 15,-2-2-40-15,-2-2 42 16,-6-2-30-16,2-1 26 16,-3-2-11-16,-3-3 6 15,-1 3-6-15,-1-5 1 16,-2 2 13-16,-2-2-28 15,3 0 34-15,-3 0-44 16,0 0 39-16,0 0-30 16,0 0 30-16,0-16-6 15,0-5 7-15,0-5-5 16,0-3-22-16,0 0 22 0,-7 0-40 16,-2 4 38-16,1 1-30 15,-2 6 36-15,1 1-15 16,3 4 0-16,2 1 0 15,-1 5 1-15,3 0 17 16,-1 1-36-16,1 2 38 16,2 4-38-16,0 0 25 15,0 0-14-15,2 0-2 16,16 10 9-16,5 9 13 16,4 4-11-16,2 3-4 15,-4 3 11-15,5 0-34 16,-1 2 44-16,0-2-41 15,4 1 43-15,6 1-22 16,3-5 1-16,-3-1 0 16,0-3 6-16,-6-1 8 0,-6-3-28 15,-7-2 28 1,-4 0-37-16,-6-5 35 0,-1 1-24 16,-4-1 14-16,-2-5-2 15,-1-2 1-15,0-2 11 16,-2 1-24-16,0-3 29 15,0 0-37-15,0 0 22 16,0 0-17-16,0 0 13 16,-4 0 1-16,-13 3 2 15,-2-1 0-15,-8-2 5 16,-6 0 9-16,-8 0-30 16,-5 0 30-16,-12-10-35 0,-9 0 37 15,-7-1-34-15,-1 3 34 16,5 4-8-16,7 3 30 15,13-1-9-15,9 2 13 16,10 0-35-16,11-2 25 16,9 2-10-16,4-3-23 15,7 2 17-15,0 1-22 16,0-2 6-16,0 2-2 16,21 0-99-16,-2 8-261 15,-1-2-959-15</inkml:trace>
  <inkml:trace contextRef="#ctx0" brushRef="#br1" timeOffset="62659.9">21875 4824 204 0,'0'0'116'0,"0"0"602"0,0 0-479 15,0 0-110-15,0 0-7 16,0 0-41-16,0 0 18 15,0-1-61-15,0-1 24 16,4 0 14-16,0-1-31 16,-2 1 18-16,-2 0-33 15,3 0 43-15,-1 1-41 0,0-3 62 16,2-3-29-16,4 0 21 16,0-6-31-16,3-1-12 15,3-1 4-15,-1-2-46 16,5-1 29-16,-1 0-20 15,2 0 17-15,1-1-16 16,-3 5-10-16,4-3 13 16,0 2-1-16,4 0-1 15,0 1-11-15,2-3-2 16,-1 5 14-16,1-4-32 16,0 2 34-16,2 0-38 15,-3 0 37-15,1 2-15 16,2-2 2-16,-2 2-1 15,2-1 9-15,0 1 1 16,0-2-20-16,2 1 20 0,-2 1-31 16,2 0 33-16,0 3-24 15,-2-2 23-15,0 2-11 16,3 0 3-16,-3 3 3 16,0-2-12-16,2 0 21 15,0 2-35-15,0-2 31 16,-2 0-31-16,2 0 35 15,-2-1-16-15,-2 2 2 16,2 0-1-16,-2 0 9 16,2 1 5-16,2 2-28 15,-2 0 28-15,3 0-35 16,-1 2 36-16,0-3-30 16,2 2 30-16,-1-1-14 0,-1 2 2 15,0-2 3-15,0 2-12 16,0 0 26-16,3 2-41 15,1 0 27-15,3 0-21 16,7 0 25-16,-3 0-17 16,3 0 14-16,-1 0-5 15,-1 0-2-15,1 0 16 16,1 0-32-16,-3 0 32 16,-2 0-37-16,1 0 32 15,-6 0-22-15,1 0 19 16,-1 0-8-16,-1 0 0 15,1 0 0-15,2 0 6 0,0 0 10 16,3 4-32-16,3 0 35 16,1 0-35-16,3 1 30 15,-3-2-25-15,-2 1 21 16,-1 0-10-16,-3 0 1 16,-3 0 14-16,-1 0-30 15,1-1 30-15,2 3-38 16,0-3 40-16,3 3-34 15,-2-1 33-15,0-2-16 16,-2 3 6-16,-1-3-6 16,-1 4 5-16,-1 1 11 15,3-2-32-15,-2 2 28 16,-1 0-33-16,1 1 36 0,-1-2-27 16,2 3 13-1,1-1-1-15,-1 2 6 0,2-1 11 16,-4 4-34-16,-2-1 34 15,-4 1-41-15,-1 2 39 16,-1-3-30-16,0-1 30 16,-1 2-15-16,3-3 1 15,0 0-1-15,2 2 3 16,2-4 15-16,-2 4-36 16,0 0 27-16,-1-1-31 15,-1 3 38-15,0-1-29 16,-2 3 23-16,2-5-10 15,-3 5 2-15,1-3 13 0,-3 1-30 16,2-4 30 0,-1 3-41-16,-4-2 43 0,2 2-34 15,-5 0 29 1,-3 0-12-16,-2 0 0 0,0 0 6 16,-4-1-10-16,-1-4 17 15,2 0-26-15,-4-2 20 16,2 1-20-16,1-1 26 15,-1-4-25-15,-1 1 18 16,0-1-6-16,-3-3 12 16,0 0 0-16,-2 0-24 15,2 0 29-15,3 0-32 16,-1 0 37-16,0 0-41 16,1-10 38-16,-3-7-10 15,3-1-9-15,-3-3 0 0,-2-2-5 16,0 3 25-16,0-2-40 15,0 4 36-15,0 0-38 16,0 3 35-16,0 6-26 16,0-1 26-16,0 4-13 15,-2 2 34-15,0-1-26 16,2 5 14-16,0 0-10 16,0 0-16-16,0 0 22 15,0 0-36-15,0 15 34 16,0 1-16-16,9 6 1 15,1 0 5-15,2 2-1 16,-1 2 14-16,0-1-38 16,3 2 39-16,3-1-43 0,3 1 34 15,5-3-22-15,-2 0 17 16,-4-4-6-16,-5-2 4 16,-5-5 9-16,-5 0-26 15,-2-1 20-15,-2-3-35 16,0-2 40-16,0-2-30 15,0 0 30-15,0-3-12 16,-4-2 0-16,-3 0 0 16,-5 1 6-16,0-1 7 15,-9 0-26-15,-4 0 24 16,-3 0-28-16,-10 0 30 16,-2 0-26-16,-4-8 17 15,1 1-4-15,5-1 12 16,7 2 1-16,2 0-26 0,2 4 29 15,7-2-45-15,0 2 46 16,4 2-37-16,3 0 12 16,4 4-202-16,7 2-650 0</inkml:trace>
  <inkml:trace contextRef="#ctx0" brushRef="#br1" timeOffset="79175.99">25922 6982 64 0,'0'0'111'0,"0"0"167"0,0 0-56 15,0 0-17-15,0 0 21 0,-10 29-54 16,10-26-40-16,-4-1-4 15,2-2-20-15,0 0 58 16,2 0-62-16,-2 0 19 16,0 0-36-16,0 0 20 15,2 0-21-15,0 0 1 16,0 0-9-16,0-5-46 16,-2-2-20-16,-1-3 6 15,1-2-25-15,0 0 23 16,0-2-32-16,2 2 32 15,0 0-15-15,0 0 6 16,0-2-6-16,0 3-2 16,0-4 8-16,11 0-19 0,-1 4 23 15,4-1-29 1,-3 2 25-16,3 3-14 0,-1 4 9 16,1 1-2-16,-1 2 5 15,1 0 4-15,1 0-18 16,1 0 18-16,-5 9-37 15,0 2 44-15,-2 5-32 16,0 0 28-16,-5 4-12 16,0 4 0-16,-4 0 1 15,0 1-2-15,0 6 17 16,0-2-35-16,-8 5 31 16,-6-1-30-16,-1-1 29 15,-1 3-22-15,3-4 20 16,2-2-9-16,-1-3 6 15,6-6 6-15,-1-3-24 0,5-3 27 16,2-3-29-16,0-2 38 16,0 0-39-16,4-6 30 15,9 2-3-15,3-3 0 16,2-2-10-16,2 2-1 16,1-2 12-16,-2 0-26 15,1 0 29-15,-1 0-30 16,-4 0 28-16,-5 0-28 15,0 0 28-15,-3 0-14 16,-3 0 0-16,-2 0 0 0,2 0-52 16,4-6-299-1,-4-4-369-15</inkml:trace>
  <inkml:trace contextRef="#ctx0" brushRef="#br1" timeOffset="79739.97">26319 6956 150 0,'0'0'757'0,"0"0"-440"0,0 0-148 15,0 0 16-15,0 0 16 16,0 0-121-16,0 0-20 16,-29-36-60-16,25 46 44 15,-3 8-15-15,0 6 46 16,3 4-2-16,1 6-28 16,3 4 2-16,0 3-37 15,3-1 32-15,13-4-35 16,4-3 8-16,2-6-9 15,0-6 7-15,-1-4-12 16,0-8 7-16,-3 0-1 16,1-3 1-16,-4-4-16 15,-1-2 22-15,-4 0-28 16,1 0 28-16,-4-6-28 16,0-8 25-16,-3-4-11 0,1-8 1 15,-3-4 5-15,-2-7-12 16,0 0 19-16,0-5-29 15,0 1 32-15,-2 1-16 16,-7 2 14-16,-1 4 79 16,2 5-35-16,-3 6-7 15,1 3-5-15,2 3-45 16,1 5 5-16,1 5 12 16,-2 2-25-16,2 5 7 15,0 0-6-15,6 17-125 0,0 4-186 16,0-1-316-16</inkml:trace>
  <inkml:trace contextRef="#ctx0" brushRef="#br1" timeOffset="80325.81">26749 6938 146 0,'0'0'575'0,"0"0"-20"0,0 0-360 0,0 0 4 15,0 0 13-15,0 0-136 16,0 0-28-16,-13-20-48 16,13 34 35-16,-2 4-3 15,0 6-8-15,0 6 21 16,-1 4-15-16,0 6 17 16,3 0-46-16,0 3 23 15,0-5-15-15,12-4-11 16,1-6 13-16,3-8-8 15,-3-6 4-15,3-7 2 0,-1-6-18 16,1-1 14 0,-3 0-22-16,1-10 0 0,-3-8 15 15,-2-4-17-15,-5-7 18 16,1 0 1-16,0-3 0 16,-3 0-1-16,-2-3 11 15,0-1-22-15,0 1 27 16,0 2 9-16,0 3 0 15,0 4 57-15,-7 4 5 16,-4 6-3-16,-2 4-22 16,-1 6-47-16,-1 6-11 15,-4 0 14-15,2 0-34 16,3 15 15-16,12 11-53 16,2-1-327-16,0-7-309 0</inkml:trace>
  <inkml:trace contextRef="#ctx0" brushRef="#br1" timeOffset="80889.81">27113 6936 124 0,'0'0'883'0,"0"0"-585"0,0 0-164 0,0 0-24 16,0 0 5-16,0 0-35 16,0 0-45-16,-47 89 6 15,47-50-40-15,0 1 22 16,0 2-7-16,0-1-19 15,5-7 11-15,8-5 3 16,0-4-10-16,3-7 5 16,2-6 7-16,-3-4-12 15,3-5-2-15,-5-3 14 16,1 0-23-16,-3 0 11 16,0 0-2-16,-4 0 2 0,0-9-1 15,-1-5 2 1,-2-6 5-16,-2-4-14 0,4-6 20 15,-4-8-32-15,-2-4 28 16,0-2-9-16,0-1 32 16,0 3 75-16,0 6-3 15,-14 5-5-15,1 8 16 16,-3 3-52-16,1 8-4 16,-3 1-59-16,3 6 22 15,1 0-16-15,1 5-12 16,1 0-9-16,8 0-32 15,4 10-238-15,0 1-320 16,14-2-784-16</inkml:trace>
  <inkml:trace contextRef="#ctx0" brushRef="#br1" timeOffset="81472.28">27418 6921 304 0,'0'0'82'0,"0"0"233"0,0 0 47 0,0 0-207 16,0 0-21-16,0 0-20 15,0 0-56-15,-36 44 25 16,28-19-54-16,1 3 12 16,0 0-28-16,0 0 31 15,5 1-10-15,2 0-12 16,0 0 4-16,0-1-25 16,0 0 8-16,2-2 7 15,5-4-6-15,0-5-10 16,2 3 15-16,0-7-14 15,1-3-1-15,0-2 15 16,1-2-7-16,3-5-16 16,-1-1 24-16,3 0-34 0,1 0 37 15,-1-9-38-15,1-6 32 16,-3-5-13-16,-3-1 0 16,-2-5 0-16,-2-4-9 15,-3-2 22-15,-1-5-26 16,-3 2 25-16,0-3-12 15,0-1 31-15,0 1 106 16,-12 2-13-16,1 4-24 16,-2 2-6-16,1 6-53 15,-1 7 7-15,-3 8-47 16,-1 4 6-16,-6 5 8 16,1 0-30-16,2 27-8 15,7-1-209-15,6-5-495 0</inkml:trace>
  <inkml:trace contextRef="#ctx0" brushRef="#br1" timeOffset="92316.42">22664 3418 127 0,'0'0'98'0,"0"0"691"0,0 0-565 0,0 0-38 15,0 0-29-15,0 0 17 0,-23-15-77 16,23 10 32-16,0 2-55 15,0-1 21-15,0 2-33 16,0-3 7-16,0 2 1 16,0-1-33-16,2-1 3 15,0 0-39-15,1-6 27 16,1 2-11-16,-2-4-31 16,2 0 28-16,2 1-14 15,-4-1 0-15,0 1 0 16,2 1 4-16,1-2 6 15,1 3-16-15,1 2 23 0,2-2-1 16,2 4-10 0,3 0-8-16,-1 3 14 0,3 3-10 15,-1 0 2-15,1 0 7 16,1 5-22-16,2 10 23 16,-4 2-31-16,3 4 35 15,-5-2-32-15,1 3 26 16,-6-1-10-16,1-2 2 15,-5 4-1-15,0-4-1 16,-4 1 9-16,0 1-20 16,0-1 22-16,0 2-28 15,-4-3 25-15,-6 4-16 16,-3 0 10-16,-3-2-2 16,1-1 10-16,-4 2-10 0,4-2 0 15,-1 1 9-15,0-1-30 16,3-2 36-16,2 0-36 15,0-3 35-15,2-2-15 16,2-1 2-16,1-4 5 16,4-3-4-16,-1 2 9 15,3-6-22-15,0 2 22 16,0 1 15-16,5 0-14 16,10 0 40-16,3-1-43 15,6 4 26-15,1-1-24 16,2 1-11-16,-1-5 10 15,-1 3 1-15,-2-1-22 16,-4-4 28-16,-5 0-28 0,-1 0 22 16,-4 0-20-16,-2-4 9 15,0-3-69-15,8-13-216 16,-4 5-345-16,2-6-751 0</inkml:trace>
  <inkml:trace contextRef="#ctx0" brushRef="#br1" timeOffset="92797.32">23125 3302 188 0,'0'0'117'0,"0"0"722"0,0 0-549 0,0 0-53 0,0 0-16 15,0 0-81-15,0 0-41 16,-33-10-37-16,33 16-12 15,0 6 45-15,0 4-15 0,8 5 42 16,7 1-76 0,1 4 12-16,5 4-33 0,0 4 12 15,4 4-23 1,0-1-1-16,0 2 2 0,-1-5-9 16,0-2-12-16,-1-4 23 15,-1-4-25-15,-2-3 19 16,-2-8-22-16,-2-3 22 15,-3-6-4-15,-5-1-7 16,0-3-3-16,-6 0-18 16,0 0-123-16,2 0-140 15,-1-3-278-15,-3-5-124 0</inkml:trace>
  <inkml:trace contextRef="#ctx0" brushRef="#br1" timeOffset="93299.88">23435 3319 198 0,'0'0'114'0,"0"0"-90"0,0 0 633 0,0 0-495 0,0 0 19 16,0 0-28-16,0 0-36 0,-38-25-12 16,38 25-48-16,0 0 10 15,0 0-66-15,0 0 24 16,0 11-24-16,-2 7 42 15,-6 6 4-15,0 3 10 16,-3 8-4-16,-5 5-12 16,-4 6 53-16,-2 0-46 15,-3 2 18-15,0-2-27 16,1-5 47-16,4-5-24 16,4-9 27-16,3-7-32 15,7-8-12-15,1-5 4 16,5-7-31-16,0 0 50 15,0-3-35-15,0-13 7 0,7-5-40 16,4-1-1-16,16-10-125 16,-5 7-195-16,0 1-471 0</inkml:trace>
  <inkml:trace contextRef="#ctx0" brushRef="#br1" timeOffset="93692.35">23601 3313 360 0,'0'0'11'0,"0"0"651"0,0 0-445 16,0 0-50-16,0 0-15 15,0 0-41-15,0 0-25 16,-40 69 14-16,40-67-15 0,0 1 24 15,0-3-23 1,0 0 26-16,0 0-43 0,0 0 8 16,0-3-48-16,0-2-7 15,0-2-22-15,5 2-30 16,11 1-186-16,1-4-460 0</inkml:trace>
  <inkml:trace contextRef="#ctx0" brushRef="#br1" timeOffset="93959.51">23794 3242 548 0,'0'0'178'16,"0"0"374"-16,0 0-384 0,0 0 91 15,0 0-81-15,-52 108 13 16,43-69-96-16,-2 2 18 15,-2 4-44-15,0 1 16 16,-1 0-45-16,3-6-19 16,5-4 4-16,0-8-24 15,4-3-2-15,2-9-11 16,0-3 12-16,16-8-184 16,7-5-378-16,1 0-1098 0</inkml:trace>
  <inkml:trace contextRef="#ctx0" brushRef="#br1" timeOffset="94192.06">23818 3734 608 0,'0'0'199'0,"0"0"443"15,0 0-370-15,0 0-13 16,0 0-81-16,0 0-48 15,0 0-35-15,53-50 15 16,-48 36 35-16,-2-1-57 16,-3 3 14-16,0 2-89 15,-19 6 1-15,-3 4-14 16,5 10-74-16,5 13-424 0,7-1-866 16</inkml:trace>
  <inkml:trace contextRef="#ctx0" brushRef="#br1" timeOffset="117604.38">24130 3479 825 0,'0'0'241'0,"0"0"-83"0,0 0-82 16,0 0-28-16,0 0-36 16,0 0 12-16,0 0 14 15,0 0 42-15,0 0-29 16,-2 0 14-16,2 0 1 15,0 0-43-15,-2 0 23 16,2-3-46-16,0 0 23 0,-2-3-1 16,0-2-32-16,2 0 20 15,0-4-4-15,0 0 4 16,0-1-10-16,0-1 5 16,0 3 9-16,0-1-28 15,0 2 28-15,0-1-12 16,0 4 8-16,2-1-13 15,0 0 18-15,2 1-5 16,3 4 12-16,1-1-13 16,6 4-18-16,1 0 31 15,1 0-50-15,5 0 44 16,-2 2-33-16,-1 10 21 0,0 2-4 16,-2 2 0-16,-3 2 0 15,-1-1-1-15,-8 3 14 16,-4 3-29-16,0 1 32 15,0 4-19-15,-16 4 18 16,-2 2 5-16,-2-1-19 16,3 2 31-16,3-7-11 15,3-2-21-15,7-6 3 16,-1-5 16-16,2-4-22 16,3 0 21-16,0-3 6 15,0-5-22-15,0 4 40 16,0-4-9-16,3 2 20 15,8 1 7-15,2-1-59 0,1 0 18 16,1-1 5 0,1 0-33-16,-1-3 36 0,-1 2-51 15,-3-3 46-15,-2 0-22 16,-5 0 3-16,4 0 5 16,-4 0-16-16,2 0-101 15,1-8-85-15,-1-6-193 16,2-4-454-16</inkml:trace>
  <inkml:trace contextRef="#ctx0" brushRef="#br1" timeOffset="118136.64">24438 3441 750 0,'0'0'230'0,"0"0"-8"0,0 0-91 0,0 0-21 0,0 0-61 0,0 0-1 15,0 0-8-15,4-16-40 16,-4 16 2-16,0 0 18 16,0 10 0-16,0 6-5 15,0 4 53-15,0 8-31 16,0 4 21-16,0 4-26 15,0 2-4-15,0 0 9 16,0-1-27-16,12-5-20 16,-1-5 35-16,2-4-27 0,-2-5 17 15,2-5-21-15,1-6 15 16,-3-5 17-16,4-2 26 16,-1 0-23-16,1-10 6 15,1-8-29-15,-3-2-12 16,1-7 22-16,-5-2-32 15,-3-6 32-15,-4 1-26 16,-2-3 20-16,0-4-10 16,0 3 9-16,-6 1 4 15,-5 6 11-15,-5 4-11 16,3 5 83-16,-1 7-71 16,-1 1 18-16,1 3-43 15,1 4 25-15,0 5-25 16,1 2-1-16,2 0-13 0,5 0-132 15,1 12-111-15,4-4-300 0</inkml:trace>
  <inkml:trace contextRef="#ctx0" brushRef="#br1" timeOffset="118687.9">24814 3363 1084 0,'0'0'230'0,"0"0"-98"0,0 0 25 0,0 0-123 15,0 0-14-15,0 0-8 16,0 0 24-16,-38 46 11 16,34-16 26-16,2 2 19 15,2 4-52-15,0 3 36 16,0-2-50-16,2-3 55 16,9-1-72-16,3-7 38 15,1-4-35-15,1-4 18 16,-3-7-4-16,3 0-20 0,-5-6 25 15,1-2-19-15,-2-3-12 16,-3 0 25-16,1 0-26 16,2-15 11-16,-4-7 1 15,-1-3-11-15,-1-9 0 16,-4-4-6-16,0-5 9 16,0-3-15-16,0 4 22 15,-6 3-31-15,-5 6 41 16,-1 8-26-16,1 5 12 15,-3 6 19-15,4 5-9 16,1 2-8-16,-3 6-16 16,4 1-11-16,1 0-58 15,7 1-220-15,0 10-81 0,0-1-814 16</inkml:trace>
  <inkml:trace contextRef="#ctx0" brushRef="#br1" timeOffset="119088.8">25017 3379 998 0,'0'0'334'0,"0"0"-247"0,0 0 43 0,0 0 30 15,0 0-30-15,-15 118-54 0,15-78 9 16,0 4-24-1,0-1-42-15,4-4 8 0,9-4-17 16,6-8 35-16,-4-3-44 16,3-7 37-16,-5-8-29 15,3-2 32-15,-3-7-1 16,1 0-8-16,-3-2 11 16,3-19-35-16,-4-4-16 15,-3-10 40-15,-1-2-53 16,-4-7 40-16,-2-1-31 15,0-1 24-15,0 4-3 16,-10 4 12-16,-5 9-5 16,-2 9 60-16,2 6-66 15,-3 11 5-15,2 3 10 16,1 0-50-16,-1 0 22 0,7 14-28 16,9 5-156-16,0-3-297 15,0-4-219-15</inkml:trace>
  <inkml:trace contextRef="#ctx0" brushRef="#br1" timeOffset="119520.74">25291 3405 1101 0,'0'0'230'0,"0"0"-147"0,0 0 80 0,0 0-67 0,0 0 26 16,-29 126-81-16,29-82 41 15,0 2-41-15,0 0 21 16,5-4 14-16,13-4-29 16,2-7 31-16,2-9-52 15,5-6 39-15,-3-10-58 16,5-6 49-16,-2 0-56 15,2-17 15-15,-2-10-4 16,0-5-9-16,-8-8 13 16,-2-4-7-16,-9-3-16 15,-8 1 29-15,0 0-18 16,0 4 6-16,-15 6 76 16,-7 8-15-16,-5 3 7 0,-5 10-29 15,1 5-21-15,0 6-14 16,0 4 0-16,4 0-26 15,2 9-105-15,1 22-87 16,6-4-421-16,4-2-1117 0</inkml:trace>
  <inkml:trace contextRef="#ctx0" brushRef="#br1" timeOffset="134504.54">19184 6428 370 0,'0'0'164'0,"0"0"-55"0,0 0 2 0,0 0 33 0,-2-5-8 16,2 5-51-1,0-2 28-15,0 2-27 0,0-3 31 16,0 1-78-16,0 0 46 15,0 1-23-15,0 1 14 16,0 0-34-16,0 0-31 16,0 0-11-16,0 1-5 15,0 17-11-15,0 4 32 16,0 9-30-16,0-1 28 16,0 1-20-16,0-2 12 15,2-3 13-15,-2-3 21 16,0-6-30-16,2-1 40 15,-2-6-31-15,0-2 29 16,0-1-35-16,0-5 24 16,0-1-19-16,0-1 32 0,0 2-13 15,0-2-23-15,0 0 30 16,0 0-43-16,0 0-2 16,0 0 27-16,0 0-15 15,0 0-4-15,0 0 37 16,0 0-25-16,0 0 23 15,0 0-8-15,0 0-33 16,0 0 1-16,8 2 22 16,13 3-48-16,1 0 36 15,3 1-34-15,-1 0 38 16,-2 0-16-16,-3 1 0 16,-4-3 0-16,-4-4-2 15,0 0-15-15,-2 0 9 0,1 0-125 16,-6-4-4-1,-2-7-180-15,-2 1-44 0</inkml:trace>
  <inkml:trace contextRef="#ctx0" brushRef="#br1" timeOffset="134721.76">19190 6607 932 0,'0'0'214'0,"0"0"22"0,0 0-94 0,0 0-37 0,0 0-73 0,0 0 9 15,0 0-24 1,98-29-17-16,-84 29 0 0,-3 0-3 16,-5 0-35-16,2 0-107 15,-2-5-9-15,-4 1-205 0</inkml:trace>
  <inkml:trace contextRef="#ctx0" brushRef="#br1" timeOffset="134923.24">19215 6454 988 0,'0'0'216'16,"0"0"-10"-16,0 0-84 0,0 0-18 15,0 0-89-15,0 0-15 16,0 0-13-16,85-40-61 16,-61 40-51-16,10 0-91 15,-7 0-140-15,-6 0-203 0</inkml:trace>
  <inkml:trace contextRef="#ctx0" brushRef="#br1" timeOffset="135404.66">19491 6437 175 0,'0'0'199'0,"0"0"-6"15,0 0-1-15,0 0-13 16,0 0-57-16,0 0 3 0,50 118-61 16,-48-90 17-1,-2 2-49-15,0-4 10 0,0-2-6 16,0-8-35-16,0-4 1 16,0-6 17-16,0-6-25 15,0 0 19-15,0-2-16 16,0-14 3-16,0-8-33 15,2-4-40-15,0 0-44 16,0-5-73-16,0 6 56 16,1-1 118-16,-1 5 16 15,0 7 117-15,0 5-14 16,0 7 15-16,1 4-61 16,4 0-27-16,4 10-8 15,-1 11-15-15,6 8 32 16,-1 3-38-16,6 0 19 0,1-2-4 15,3-5-10 1,-3-2 3-16,-2-7 8 0,-2-6 8 16,-7-6 24-16,-2-4 65 15,-2 0-2-15,0 0-20 16,-3-12-62-16,0 0 87 16,-2-4-66-16,-2 0 18 15,3-2-59-15,-3-2 20 16,2-2-26-16,0 0-4 15,0 0-28-15,3 0-152 16,6-2-54-16,0 6-82 16,-1 3-334-16</inkml:trace>
  <inkml:trace contextRef="#ctx0" brushRef="#br1" timeOffset="135606.43">19950 6427 439 0,'0'0'254'0,"0"0"-26"0,0 0-27 0,0 0-85 15,0 0-10-15,0 0-25 16,0 0-7-16,69 128 28 16,-64-96-60-16,-2-2 40 15,-1-2-65-15,0-3 37 16,-2-6-52-16,2-3 1 16,-2-6 4-16,0-1 0 15,0-5-7-15,0-4-77 16,0 0-38-16,0-15-257 0</inkml:trace>
  <inkml:trace contextRef="#ctx0" brushRef="#br1" timeOffset="136222.22">19919 6525 656 0,'0'0'606'16,"0"0"-393"-16,0 0-50 15,0 0-102-15,0 0-26 16,0 0-34-16,0 0-2 16,134-35-103-16,-108 35 61 15,1 0-10-15,-4 0 42 16,-1 0-2-16,1 13 13 0,-4 1-11 16,-1 3 21-16,-2 2-26 15,-5 1 32-15,-2 2-39 16,-5 2 46-16,-4 2-23 15,0-1 1-15,0-4 11 16,0-3-3-16,0-6 1 16,0-5-20-16,0-6 30 15,0-1 0-15,0 0 11 16,0-8 23-16,-2-10-48 16,-4-6 8-16,1-2-12 15,1-3-1-15,1 0 8 16,1 3 8-16,2 2-28 0,0 2 25 15,0 4 46 1,9 3-44-16,2 4 63 0,2 3-39 16,5 4 12-16,1 2-12 15,0 2-40-15,3 0 0 16,-1 6 23-16,-4 8-46 16,-3 4 36-16,-3 4-32 15,-7 4 38-15,-4 1-18 16,0 2-1-16,0 0 12 15,0-3 5-15,-6-1-1 16,1-3-7-16,3-3-2 16,2-5 56-16,0-4-49 15,0-3 48-15,11 0-43 16,5-6 24-16,-1-1-26 16,3 0-11-16,2 0-12 0,5-10-19 15,-7-5-165-15,-3-2-344 16</inkml:trace>
  <inkml:trace contextRef="#ctx0" brushRef="#br1" timeOffset="136498.09">20544 6569 348 0,'0'0'713'0,"0"0"-544"0,0 0-5 16,0 0 12-16,0 0-61 15,0 0-3-15,0 0-84 16,-7 118 57-16,16-94-63 0,4-4 25 16,1-2-34-1,1-1 17-15,1-8 19 0,5 0-28 16,4-7 38-16,2-2-43 16,2 0 89-16,-2 0-96 15,-2-8-18-15,-8-3 6 16,-1 0-65-16,-12-7-147 15,-4 1-165-15,0 4-1033 0</inkml:trace>
  <inkml:trace contextRef="#ctx0" brushRef="#br1" timeOffset="136701.68">20644 6665 948 0,'0'0'324'0,"0"0"-71"15,0 0-70-15,0 0-60 16,0 0-60-16,0 0-32 16,0 0-5-16,91-12-11 15,-80 6-30-15,-2 0-4 16,-6-8-94-16,-3 2-203 16,0 1-928-16</inkml:trace>
  <inkml:trace contextRef="#ctx0" brushRef="#br1" timeOffset="136860.01">20563 6479 134 0,'0'0'1052'0,"0"0"-755"16,0 0-27-16,0 0-67 16,0 0-160-16,0 0-26 15,0 0-17-15,101-12-152 16,-65 12-213-16,-5 0-651 0</inkml:trace>
  <inkml:trace contextRef="#ctx0" brushRef="#br1" timeOffset="137204.54">21138 6441 831 0,'0'0'325'0,"0"0"-102"16,0 0-34-16,0 0-52 16,0 0-57-16,-129-18 14 15,102 18-58-15,0 7 35 16,6 8-71-16,0 1 59 16,5 2-43-16,8 0 35 15,3 5-21-15,5-2 5 16,0 1 21-16,7 0-48 15,13-3-8-15,9 1 47 16,3-5-41-16,3-5 15 16,-2-2-26-16,1-6 20 0,-5-2-28 15,-5 0 13-15,-5 0-79 16,-9-6-96-16,-3-4-213 16,-7 0-778-16</inkml:trace>
  <inkml:trace contextRef="#ctx0" brushRef="#br1" timeOffset="137460.88">20976 6578 882 0,'0'0'298'0,"0"0"-40"16,0 0-43-16,0 0-73 15,0 0-48-15,0 0-68 16,0 0 28-16,125-55-44 0,-105 55 27 15,-3 0-36-15,1 11 43 16,-5 4-37-16,-1 1 21 16,-5 0-7-16,-5 0-8 15,0 0-25-15,-2-2 37 16,0-2-50-16,0-8-82 16,11-4-111-16,1-2-127 15,0-12-677-15</inkml:trace>
  <inkml:trace contextRef="#ctx0" brushRef="#br1" timeOffset="137739.28">21275 6474 751 0,'0'0'340'0,"0"0"-94"0,0 0-44 16,0 0-86-16,0 0 24 15,-9 123-94-15,20-96 37 16,6-6-46-16,8-3 14 15,2-6-12-15,4-8-22 16,7-4 15-16,4 0-23 16,0-16 85-16,-3-8-75 15,-8-2 24-15,-11-4-29 16,-12 2-28-16,-8 0 28 16,0 4-6-16,-19 6-2 15,-10 5 12-15,-2 8-36 16,-12 5-16-16,7 0-163 0,12 5-415 0</inkml:trace>
  <inkml:trace contextRef="#ctx0" brushRef="#br1" timeOffset="137919.96">21475 6240 1422 0,'0'0'399'0,"0"0"-137"16,0 0-61-16,0 0-194 16,0 0-7-16,0 0-183 15,0 0-538-15</inkml:trace>
  <inkml:trace contextRef="#ctx0" brushRef="#br1" timeOffset="139049.95">18767 7604 1028 0,'0'0'310'0,"0"0"-114"0,0 0 2 0,0 0-84 16,0 0-60-16,0 0-9 16,0 0-39-16,20-91-12 15,-16 73 34-15,1 1-40 16,-3 0 24-16,0 3-12 16,-2 0 1-16,0 4 9 15,0 4-1-15,0 0 7 16,0 4-32-16,0 2 33 15,0 0-40-15,0 0 11 16,0 11 2-16,0 8 20 0,0 9-7 16,2 4 13-1,3 7-4-15,2 5 31 0,-1 5-13 16,-1-2 80-16,-1 1-64 16,-2-6 46-16,0-6-49 15,0-8 30-15,-2-7-26 16,0-9-2-16,4-7 3 15,-4-3-47-15,0-2 37 16,0 0-32-16,0 0 4 16,0-19-10-16,-6-2-162 15,4 1-462-15</inkml:trace>
  <inkml:trace contextRef="#ctx0" brushRef="#br1" timeOffset="139549.73">18932 7546 864 0,'0'0'244'0,"0"0"11"0,0 0-117 0,0 0 54 16,0 0-84-16,0 0 33 16,0 0-69-16,17-33-32 0,-17 33-23 15,0 12-6-15,0 6 10 16,0 6-14-16,0 6 36 16,2 6-31-16,6 5-2 15,-2-1-1-15,7 0 6 16,1-4-4-16,4-7-10 15,2-9 2-15,0-6 19 16,-2-11-44-16,-2-3 53 16,-3 0-38-16,1-20 17 15,-4-6-16-15,-1-6 18 16,-3-4-12-16,-2 0 10 16,-4-4-1-16,0 2 6 15,0 2-14-15,-8 1 101 0,-5 7-57 16,-1 6 29-1,-1 7-55-15,-3 4 14 0,3 5-29 16,-1 6-4-16,5 0-29 16,7 3-241-16,4 9-293 15,0-3-962-15</inkml:trace>
  <inkml:trace contextRef="#ctx0" brushRef="#br1" timeOffset="140001.68">19202 7488 1099 0,'0'0'264'0,"0"0"44"15,0 0-140-15,0 0-85 0,0 0-83 16,0 0 19-16,0 0 15 15,0 65-33-15,0-31 42 16,0 7-43-16,0-1 62 16,4 2-60-16,7-3 42 15,3-6-35-15,3-5 26 16,6-6-11-16,-1-5-24 16,0-8 10-16,0-4 8 15,-3-5-30-15,-4 0 37 16,-1 0 31-16,-1-17-26 0,-5-1 26 15,0-8-38-15,-6-2 4 16,-2-6 14-16,0-3-36 16,0-4 73-16,0-1-60 15,-12 0 76-15,-1 2-60 16,-3 4 42-16,-1 8-44 16,1 3 24-16,-4 11-14 15,2 8-35-15,0 6-4 16,1 0 2-16,5 28-27 15,3 0-289-15,7-2-478 0</inkml:trace>
  <inkml:trace contextRef="#ctx0" brushRef="#br1" timeOffset="140388.84">19641 7700 937 0,'0'0'399'0,"0"0"-28"0,0 0-28 0,0 0-43 16,0 0-119-16,0 0-19 15,0 0-136-15,-17-9 48 16,23 9-48-16,15 0 47 16,6 0-48-16,2 0 2 15,2 0-10-15,-4 0 2 16,-6 0-38-16,-8 0 40 15,-4 0-59-15,-4 9-11 16,-5-3-135-16,0-2-409 0</inkml:trace>
  <inkml:trace contextRef="#ctx0" brushRef="#br1" timeOffset="140967.74">20033 7582 977 0,'0'0'251'0,"0"0"-14"0,0 0-41 0,0 0-15 0,0 0-64 15,0 0-29-15,0 0 30 16,58-104-74-16,-41 104-8 15,4 0-10-15,-1 0-39 16,3 7 23-16,-4 10-10 16,1 1 1-16,-7 3-1 15,-3 5 6-15,-10 1 15 16,0 3-42-16,-3 2 46 0,-14 2-37 16,-6-2 29-16,6 0-34 15,1-4 34-15,7-3-17 16,3-5 19-16,6-3-12 15,0-5 67-15,0-1-42 16,10-6 73-16,11 0-105 16,0-4 38-16,2-1-29 15,-1 0 3-15,0 0-11 16,1-1-1-16,-5-4 0 16,-3 1-88-16,1-4-67 15,-5 4-206-15,-3-3-253 0</inkml:trace>
  <inkml:trace contextRef="#ctx0" brushRef="#br1" timeOffset="141281.28">20359 7557 1107 0,'0'0'313'0,"0"0"47"0,0 0-180 16,0 0-38-16,0 0-71 16,0 0 3-16,0 0 7 15,87 100-43-15,-66-71 28 16,4-3-53-16,0 0 60 16,-1-3-64-16,0-3 23 0,3-3-24 15,0-3 11 1,-2-2-13-16,-1-4 2 0,-3-1-8 15,-6-4-2-15,-7 1-40 16,-8-4-176-16,0 0-140 16,0 0-381-16</inkml:trace>
  <inkml:trace contextRef="#ctx0" brushRef="#br1" timeOffset="141516.12">20658 7525 567 0,'0'0'519'16,"0"0"-384"-16,0 0 24 16,0 0-59-16,0 0-15 15,-61 111-59-15,35-70 4 16,-4 0-17-16,1-1-14 15,3-2 1-15,7-6-44 16,9-11-166-16,5-12-634 0</inkml:trace>
  <inkml:trace contextRef="#ctx0" brushRef="#br1" timeOffset="141863.93">20753 7315 864 0,'0'0'386'16,"0"0"-165"-16,0 0 13 15,0 0-114-15,0 0-49 16,0 0-31-16,129 96-33 16,-102-55-14-16,-2 6 27 15,-8 6-44-15,-8 3 43 0,-4 4-34 16,-5 0 30-16,0 0-8 16,-20-4 0-16,-5-3-7 15,-6-7 0-15,-15-8-57 16,7-11-192-16,8-15-1286 0</inkml:trace>
  <inkml:trace contextRef="#ctx0" brushRef="#br1" timeOffset="142764.79">18833 7285 10 0,'0'0'620'0,"0"0"-459"0,0 0 56 0,0 0-103 15,0 0-12-15,0 0-78 0,0 0 41 16,-91 14-25 0,74-5 28-16,-2 4 35 0,-2 3-6 15,-2 0 49-15,-4 6-65 16,0 3 53-16,1 7-47 15,1 3 54-15,3 4-46 16,6 3 19-16,8 6-19 16,5 1 12-16,3 4 32 15,0 3-60-15,22 0 25 16,9-3-77-16,8-8 75 16,7-3-89-16,1-9 44 15,-2-8-57-15,-5-6 41 16,-6-9-23-16,-11-2-11 15,-4-6-14-15,-3-2 5 16,-3 0-67-16,-5-8-564 0</inkml:trace>
  <inkml:trace contextRef="#ctx0" brushRef="#br1" timeOffset="143626.85">21219 7361 660 0,'0'0'385'0,"0"0"-139"0,0 0-59 15,0 0-58-15,0 0-25 16,0 0 24-16,-16 4-12 15,9 8 16-15,1 0-64 16,4-1 50-16,-1 4-81 16,3-3 26-16,0-2-49 0,0-3 35 15,0-6-18-15,0-1 3 16,0 0 92-16,0 0-48 16,0-8-33-16,0-4-30 15,0 0-9-15,0 2-6 16,0 0 0-16,0 3-121 15,0 0-117-15,3-1-417 0</inkml:trace>
  <inkml:trace contextRef="#ctx0" brushRef="#br1" timeOffset="143879.1">21383 7282 916 0,'0'0'350'0,"0"0"-43"0,0 0-47 16,0 0-48-16,-55 141-34 16,33-97 6-16,-3 0-76 15,3-2 1-15,0-1-76 16,4-7 31-16,5-8-49 16,5-6-17-16,4-5 16 15,4-10-28-15,0-3-11 16,4-2-198-16,13 0-280 15,-5-6-681-15</inkml:trace>
  <inkml:trace contextRef="#ctx0" brushRef="#br1" timeOffset="144053.35">21302 7744 643 0,'0'0'521'15,"0"0"-161"-15,0 0 158 16,0 0-266-16,0 0-12 15,0 0-45-15,0 0-56 16,75-62-4-16,-75 50-92 16,0 2-15-16,-13 4 7 15,-5 6-70-15,3 0-126 16,7 6-509-16</inkml:trace>
  <inkml:trace contextRef="#ctx0" brushRef="#br1" timeOffset="145130.6">21647 7524 674 0,'0'0'334'0,"0"0"-133"0,0 0-19 16,0 0-103-16,0 0 2 15,0 0-30-15,0 0-18 16,0-18 10-16,0 5-42 0,0-1 25 16,0-1-16-16,0-2 8 15,0 2-4-15,0-2-20 16,0 2 15-16,0 4 14 15,0 3 8-15,0 1-15 16,6-2 3-16,4 5-6 16,1 0-20-16,-1 1 33 15,2 2-31-15,1 1 19 16,-1 0-20-16,1 0 6 16,0 8 0-16,3 6 8 15,-1 4 3-15,1 0-22 16,-3 3 22-16,-3-1-38 15,-2 2 49-15,-6-1-36 0,-2 1 28 16,0 2-13-16,0-1 7 16,-15 3-7-16,-5-2 9 15,-5 4 1-15,0 0-5 16,-1-2 18-16,4 0-5 16,4-8-18-16,7-4 29 15,4-7-14-15,4 0 9 16,3-5 22-16,0 0-19 15,0 0 62-15,6-1-43 16,4 2 43-16,6 0-89 16,0-2 23-16,4 1-14 15,2 0-1-15,0 0 0 0,5-2 0 16,-2 0-16-16,-1 0 32 16,-4 0-50-16,-2 0 48 15,-7-4-46-15,-3-2 33 16,-2 0-20-16,-6-5-78 15,0 4-161-15,0-3-243 0</inkml:trace>
  <inkml:trace contextRef="#ctx0" brushRef="#br1" timeOffset="145630.06">21966 7502 595 0,'0'0'493'0,"0"0"-282"0,0 0-49 0,0 0 23 0,0 0-116 16,0 0-14-16,0 0-55 15,2-9 28-15,0 13 27 16,0 6 35-16,1 4 44 15,1 4-58-15,2 4 21 16,1 3-81-16,5 3 51 16,1 0-66-16,5 0 33 15,2-2-33-15,4-2 9 16,1-4-1-16,-1-6 10 16,-1-7-38-16,-2-4 40 15,0-3-57-15,-5 0 36 0,-3 0-1 16,-2-15-42-16,-4 1 24 15,-3-7-10-15,-4-2 5 16,0-2 11-16,0-1 26 16,0-4-38-16,-9 2 48 15,-4-2-24-15,-2 3 2 16,-3 5 66-16,-3 2-3 16,2 7-12-16,-2 1-11 15,1 7-33-15,3 4-16 16,3 1 33-16,1 0-60 15,11 1-10-15,2 11-243 16,0-3-483-16</inkml:trace>
  <inkml:trace contextRef="#ctx0" brushRef="#br1" timeOffset="146147.16">22384 7532 160 0,'0'0'860'0,"0"0"-676"0,0 0-71 0,0 0 45 16,0 0-64-16,0 0 0 16,0 0-54-16,16 108 42 15,-5-84-80-15,5-2 25 16,1-5-25-16,6-2 14 16,2-5-7-16,-3-3-3 15,0-6-12-15,-2-1 26 16,-4 0-45-16,-3 0 41 15,-4-7-30-15,-2-8 21 16,-2-3-14-16,-3-7 2 16,-2-1 5-16,0-8-1 0,0 2 14 15,-10-1 3 1,-3 0 2-16,-3 5 143 0,-1 7-24 16,-3 2 21-16,-2 9-77 15,-3 4-2-15,1 6-31 16,-1 0-48-16,2 12 3 15,8 5 18-15,7 4-42 16,8 6-144-16,0-5-203 16,0-7-563-16</inkml:trace>
  <inkml:trace contextRef="#ctx0" brushRef="#br1" timeOffset="146567.82">22735 7464 1134 0,'0'0'217'0,"0"0"-50"0,0 0-29 0,0 0-27 0,0 0-35 15,0 0-55-15,-27 119 1 16,27-84-3-16,0-1-3 15,0-6-3-15,14-2-1 16,3-8-11-16,3-4 20 16,2-3-5-16,3-8-16 0,-3-3 0 15,-1 0 19-15,-4-3-40 16,-1-17-2-16,-5-1 11 16,-3-4-19-16,-2-4 23 15,-6-5 16-15,0 0-3 16,0-2 42-16,-10 3 42 15,-3 6 48-15,-5 7-65 16,-1 5 54-16,-2 7-108 16,1 6-3-16,5 2-5 15,-1 0-20-15,11 10-48 16,5 2-338-16,0-1-757 0</inkml:trace>
  <inkml:trace contextRef="#ctx0" brushRef="#br1" timeOffset="146928.44">23009 7495 1219 0,'0'0'239'16,"0"0"-44"-16,0 0-33 15,0 0-48-15,0 0-83 16,-13 102 25-16,13-68-49 15,0-3 15-15,4-2-12 16,11 0 0-16,6-5-10 16,3-7 16-16,5-3-1 15,7-7-2-15,4-5-26 0,5-2 33 16,-3 0-33 0,-4-18 25-16,-5-8-24 0,-8-6 13 15,-7-2-1-15,-12-7 9 16,-6 2-7-16,0-2 79 15,-8 4 37-15,-15 4 73 16,-6 7-137-16,-2 8 18 16,0 8-71-16,-3 8-2 15,-6 2-6-15,8 14-173 16,9 3-517-16</inkml:trace>
  <inkml:trace contextRef="#ctx0" brushRef="#br1" timeOffset="165125.73">15508 3417 985 0,'0'0'263'0,"0"0"-95"0,0 0 53 0,0 0-95 15,0 0 5-15,-2 6-57 16,2-6 15-16,0 0 11 16,0 0 31-16,0 0-3 15,2 0-49-15,-2 0 13 16,0 0-49-16,0 0 31 16,0 0-74-16,4 0 8 15,3 2 11-15,7 8-17 16,3 6 8-16,3 0-8 15,5 5 17-15,0 2-13 16,1 0-12-16,0 6 33 16,1 0-40-16,2 3 29 15,-2-3-25-15,0-1 21 0,-2 0-3 16,-2-3 15-16,2-3-18 16,-4-3-11-16,1-2 23 15,-2-2-24-15,-2 0 20 16,0 0-28-16,-3-4 28 15,-4-1-13-15,-1-5 0 16,-6 2-1-16,0-3 6 16,-2 0 9-16,-2-2-30 15,2-2 38-15,-2 0-44 16,0 0 39-16,3 0-30 16,-3 0 24-16,0 0-12 15,0 0 0-15,0-8-92 0,-5-22-95 16,-3 4-334-1,1-2-121-15</inkml:trace>
  <inkml:trace contextRef="#ctx0" brushRef="#br1" timeOffset="165691.01">15973 3349 431 0,'0'0'92'0,"0"0"259"0,0 0-31 0,0 0-75 16,0 0-116-16,0 0-82 16,0 0 11-16,-4 10-36 15,6-10 24-15,-2 0-45 16,2 0 38-16,-2 0-33 16,0 0 22-16,0 0-21 15,0 1-1-15,0 6 26 0,0 5-14 16,0 1 49-1,0 8-18-15,-8 5 50 0,-8 3-40 16,-2 10 2-16,-6 9-7 16,-5 4 20-16,-2 8-4 15,-1 0 0-15,1-2 34 16,2-1-58-16,4-7 39 16,3-8-55-16,7-9 28 15,2-7-40-15,3-5 10 16,4-10-26-16,4-4 17 15,2-5 23-15,0-2-41 16,0 0 45-16,0 0-31 16,0-9 35-16,0-3-38 15,8-9-24-15,15-23-77 16,-1 5-173-16,-2-4-461 0</inkml:trace>
  <inkml:trace contextRef="#ctx0" brushRef="#br1" timeOffset="166062.82">16087 3414 491 0,'0'0'294'0,"0"0"91"0,0 0-151 0,0 0-48 16,0 0 8-16,0 0-68 15,0 0 17-15,36 65-14 16,-28-65 33-16,2 0-22 15,-6 0-24-15,1-3 9 16,-5 2-66-16,0-1-18 16,0 0-28-16,0 2-25 15,0-6 12-15,6-18-191 0,1 0-393 16,2-2-282-16</inkml:trace>
  <inkml:trace contextRef="#ctx0" brushRef="#br1" timeOffset="166274.17">16326 3254 423 0,'0'0'180'0,"0"0"348"15,0 0-282-15,0 0-29 16,0 102 42-16,-2-67-63 16,-8 4-4-16,-1 6-87 15,-4 1-16-15,1 0-29 16,2-1-50-16,4-7-10 15,8-11-7-15,0-6-201 16,0-16-437-16</inkml:trace>
  <inkml:trace contextRef="#ctx0" brushRef="#br1" timeOffset="166436.2">16380 3717 497 0,'0'0'622'0,"0"0"-43"16,0 0-269-16,0 0-11 16,0 0-54-16,0 0-152 15,0 0-39-15,33-32-54 16,-53 24-113-16,-1 7-586 0</inkml:trace>
  <inkml:trace contextRef="#ctx0" brushRef="#br2" timeOffset="181328.48">18336 7258 443 0,'0'0'119'0,"0"0"-8"0,0 0-12 0,0 0 75 16,0 0 42-16,0 0-157 15,0 44 8-15,-2-43-21 0,0 1 30 16,2 1-63-16,-2 2 26 16,2 1-29-16,-2 0 15 15,-2 4 23-15,1 4-5 16,-2 4 26-16,1 4-42 16,-1 9 27-16,-1 4-46 15,2 9 40-15,-1 3-35 16,0 1 31-16,3-4-29 15,2-2-1-15,0-4 21 16,0 0-34-16,0-4 36 16,0 3-35-16,0-6 43 15,7 1-42-15,2-4 19 16,0 1-20-16,-1-4 16 0,2 0-11 16,1-2-1-16,-3-4-3 15,4 0 9-15,-3-2-24 16,-1-2 28-16,-2-1-27 15,-2 1 22-15,0 2-6 16,-2-4-4-16,1 3 20 16,-3-2 11-16,2-4-23 15,0 0-18-15,2-4 30 16,3 0-20-16,0-2 20 16,4 0-11-16,3 0-9 15,1 1 33-15,3-4-14 16,2 1-19-16,4 0 9 15,5 0 5-15,7 1-30 16,7 1 36-16,7-3-17 16,13 1 32-16,6 0 41 0,0 0-51 15,-2 1 4-15,-2-2-15 16,-3 3-3-16,-4 2-24 16,0 1 28-16,-4 0-43 15,-1 2 44-15,0-2-35 16,1 0 36-16,-2-4-18 15,1-3 1-15,2 0-1 16,3 0 8-16,0 0 7 16,5 0-30-16,-3-3 31 15,2-1-38-15,-2 4 29 16,3-3-14-16,-1 3 14 16,4-2-5-16,-2 0 4 15,1 1 7-15,-3 1-26 0,0 0 29 16,-4 0-41-16,-2 0 34 15,-5 0-27-15,-4 1 25 16,-1 6-7-16,2-2 0 16,-1 1 0-16,-1 1 0 15,-1-1 12-15,2-1-24 16,-2 2 24-16,-1-3-30 16,1 4 27-16,1-3-18 15,-1 2 15-15,2 1-6 16,0-3 1-16,1 0 8 15,4-1-18-15,-1-4 30 16,2 0-43-16,1 0 10 16,0 0 6-16,-1 0-19 0,0-9 24 15,1 4 2-15,-3-3-1 16,-4 1 0-16,-2 4 12 16,-5-1-25-16,-5 2 25 15,2 2-39-15,-2-3 40 16,1 2-26-16,1-3 25 15,3 0-12-15,1-2 0 16,-1 2 6-16,-1 1-15 16,-2 3 28-16,-2 0-40 15,-1 0 20-15,-3 0-19 16,2 7 32-16,1-1-24 16,-3-2 20-16,2-3-8 0,3 2 4 15,0-3 10 1,0 0-28-16,-1 0 28 0,1 0-37 15,-3 0 37-15,0 0-28 16,-2 0 25-16,1-6-11 16,-3-2 1-16,2 0 0 15,0-3 0-15,0 4 16 16,0-1-34-16,-2-1-45 16,0 4 62-16,0 1-42 15,1-1 41-15,-4 1-14 16,3-1 15-16,-2 1 1 15,-2-3 13-15,0 0-28 16,-4 0 29-16,2 2-42 16,-5 0 39-16,-1 1-27 15,-1 2 26-15,-3 1-11 0,1-2 0 16,-3 0 0-16,-2 2 1 16,2 1 10-1,-2 0-22-15,0 0 19 0,-3 0-29 16,4 0 30-16,-2 0-18 15,-1 0 9-15,-1 0 0 16,2 0 9-16,0 0 1 16,1 0-20-16,3 0 22 15,-4-2-33-15,3 0 36 16,-1 0-33-16,-2-2 33 16,3 1-15-16,1-2 1 15,-1-1-1-15,-3-2 6 0,4 3 9 16,-5-6-30-1,1 3 30-15,-1-2-39 0,0 0 36 16,-2 1-24 0,-1-3 2-16,0-5 10 0,0 2 0 15,3-6 9-15,-2-1-21 16,2-2 27-16,-1-2-39 16,-2-1 29-16,1 0-17 15,2 0 21-15,-2 1-9 16,-1 1 0-16,-2 2 0 15,0 0 1-15,-2 2 13 16,0 1-28-16,0 0 28 16,0 2-36-16,0-2 33 15,0 1-22-15,0-4 17 16,0-1-6-16,0 2 3 0,0-2 9 16,0 2-24-16,0 0 30 15,0-2-40-15,0 2 32 16,0 1-28-16,0 0 32 15,0 2-20-15,0-1 7 16,0 2-1-16,0 2 6 16,0 0 4-16,0 1-20 15,0-3 20-15,0 4-38 16,0 1 41-16,0 0-23 16,0 0 20-16,-4 1-10 15,2 0 0-15,0 3 6 16,-1-2-7-16,1 1 15 15,-1 4-28-15,1-2 27 0,0 4-25 16,0-1 24-16,-1 2-18 16,-1 1 6-16,0-1 0 15,0-1 1-15,-6 3 10 16,1-3-22-16,-1-1 22 16,-2 2-35-16,1-2 43 15,-2 1-36-15,-1-1 34 16,1 0-15-16,-1 0 12 15,-1 1-13-15,-1-1 2 16,-1 0 12-16,-4 1-30 16,1 0 39-16,-2 2-35 15,0-3 22-15,-5 3-20 0,0 2 15 16,-2 0-6-16,2-1 7 16,0 1 5-1,4 0-24-15,-2-3 34 0,0 2-33 16,3-2 30-16,-3 1-12 15,1 0-7-15,0 0 28 16,-3 1-13-16,-2-3-9 16,-3 1 4-16,1 1 6 15,2 0-32-15,-2 0 37 16,2 1-39-16,-2 1 31 16,2 0-26-16,-4 0 19 15,1 0-6-15,1 0 6 16,0 0 9-16,0 0-30 15,-3 0 33-15,3 0-46 16,-2 1 51-16,-4-1-41 0,2 0 36 16,-5 0-18-16,0 0 1 15,0 0-1-15,0 0 39 16,0 0-38-16,-1 0 7 16,1 0 14-16,5 0-29 15,-1 0 22-15,5 0-24 16,2 0 18-16,-2 0 5 15,-2 0-5-15,-2 0 2 16,0 0-10-16,-3 0 16 16,1 0-17-16,1 0 19 15,2 0-1-15,3-1-18 16,2-2 33-16,-1-1-19 16,5 3 3-16,-4-4 3 15,-3 3-5-15,-1 0-30 0,-3 2 34 16,0 0-35-16,1 0 28 15,1 0-24-15,3 0 22 16,4 0-10-16,3 0 11 16,1 0-10-16,6 0-2 15,-6-2 19-15,1 0-42 16,-10 0 36-16,-3 2-29 16,-3 0 31-16,-4 0-22 15,2 0 10-15,0 0-2 16,4 0 6-16,3 0 12 15,6 0-36-15,7 0 36 16,2-2-39-16,2-2 36 16,-2 0-30-16,-4 3 25 0,-4-2-10 15,-6 3 0-15,-3 0 6 16,2 0-13-16,-4 0 26 16,2 0-40-16,1 0 36 15,3 0-28-15,2 0 23 16,2 0-20-16,2-2 11 15,4 0-1-15,-2 0 6 16,1 1 6-16,-3-1-24 16,-2-3 24-16,1 3-39 15,-3-2 42-15,-2 0-30 16,0 2 27-16,0-1-12 0,4-2 0 16,0 1 8-1,2 0-16-15,3 0 29 0,0 0-42 16,0-1 38-16,1 5-37 15,1-5 31-15,-2 1-22 16,-2 1 13-16,-5-2-2 16,-3 3 1-16,3 2 16 15,-2 0-34-15,2 0 35 16,4 0-48-16,-1 0 42 16,2-2-25-16,1 2 26 15,-1-2-13-15,3-2 6 16,4 2-4-16,-1-2-4 15,0 2 20-15,-2-2-36 16,0 2 30-16,-3 2-33 16,4-3 32-16,-4 3-22 0,-2 0 14 15,-1 0-3-15,-3 0 6 16,1 0 6-16,-2 0-24 16,6 0 27-16,-1 0-43 15,5 0 40-15,0 0-30 16,2 0 33-16,0 3-15 15,1 1 0-15,-6-2 0 16,-2 1 1-16,2 0 14 16,-2-1-30-16,0-2 30 15,5 2-36-15,2-2 31 16,0 0-20-16,-2 0 17 16,0 0-7-16,0 0 5 15,2 0 7-15,-4 0-24 0,2 0 31 16,-5 0-49-16,4 0 42 15,0 0-31-15,1 0 34 16,2 2-15-16,-2 0 0 16,-2 0 0-16,-5 2 0 15,0 0 15-15,1-2-33 16,-3 2 36-16,-2-4-43 16,0 0 40-16,-1 0-30 15,1 0 25-15,6 0-10 16,5 0 2-16,7 0 7 15,4 0-18-15,6 0 34 16,1 0-55-16,2 0 41 16,0 0-29-16,0 0 30 15,0 0-24-15,0 0 12 0,0 0-14 16,14 0-109-16,3 0-259 16,2 0-276-16</inkml:trace>
  <inkml:trace contextRef="#ctx0" brushRef="#br2" timeOffset="186522.39">16821 3021 20 0,'0'0'956'0,"0"0"-663"0,0 0-81 0,0 0 27 15,0 0-91-15,0 0-19 0,-25 0-23 16,25 0-67 0,0 0-11-16,0 0-15 0,0 0-19 15,0 2 14-15,0 5-16 16,0 2 16-16,0 4 2 15,0 1 8-15,0 4-5 16,0 4 28-16,0 2-35 16,0 2 12-16,0 3 0 15,2 3-9-15,-2 5-2 16,2 0 3-16,4 3-8 16,-2-2 5-16,-2 2-2 15,2 0 14-15,1-1-38 16,-3-2 39-16,-2 1-33 0,2-2 29 15,-2 0-32-15,0-4 32 16,0-1-11-16,0-5 1 16,0-4-5-16,2-9 3 15,-2-1 12-15,2-5-31 16,-2-3 42-16,2-4-12 16,-2 0-14-16,4 0 53 15,-4 0-16-15,0 0 22 16,2 0 7-16,-2 2-45 15,2-2 6-15,2 1-11 16,3 2-25-16,1 1 28 16,4 0-35-16,-3 0 30 15,-1 1-15-15,2-3 1 16,-1 3-1-16,-1-3 7 0,4 0 7 16,-3-1-28-16,1 2 38 15,4-1-43-15,1 0 29 16,1-1-20-16,2 2 13 15,2-3-3-15,3 3 6 16,-2 0 9-16,4 3-30 16,-3-3 30-16,3 4-45 15,0-3 43-15,1 2-26 16,1-3 26-16,2 2-11 16,2-1-2-16,4-1 1 15,2 2-3-15,3-3 23 16,-1 2-42-16,4-1 39 15,-1 3-37-15,3-3 29 0,-5 3-20 16,0-1 10 0,-2 2 0-16,-2-2 4 0,-2 2 11 15,-1 0-30-15,-2 0 35 16,0 1-49-16,0-2 44 16,-2 0-33-16,3-1 35 15,-6 0-17-15,4-1 0 16,-4-1 1-16,3-3-2 15,3 0 19-15,-1 0-36 16,0 0 36-16,2 0-36 16,-2 0 25-16,1 0-14 15,-6 1 10-15,1 3-3 16,-5 0 0-16,0 4 13 0,1-2-28 16,-4 2 32-1,6-2-40-15,0-2 35 0,0 1-25 16,4-5 26-16,2 0-11 15,2 0-1-15,3 0-1 16,-3 0 0-16,-2 0 18 16,0 0-36-16,-4 0 31 15,0 0-44-15,-4 0 43 16,-1 0-25-16,-2 0 13 16,0 5 0-16,3-3 7 15,0-2 4-15,4 0-22 16,2 0 28-16,0 0-43 0,2 0 38 15,1-2-28 1,-1-3 29-16,0 3-13 0,0-3 0 16,0 3 0-16,-4-1-1 15,0 0 16-15,0 1-30 16,0 0 30-16,0 0-38 16,-1 0 34-16,-4 0-22 15,3 2 14-15,-3-1-3 16,-1-2 3-16,-2 0 8 15,-1 2-22-15,-3-1 29 16,-3 0-42-16,-3-2 41 16,-1 2-40-16,0 0 40 15,-4 1-18-15,1-2 2 16,-1 3-1-16,-2-2 0 16,0 2 0-16,-2-2-1 0,2 0-5 15,-2-1-21-15,2-4 27 16,-2 0 0-16,3-5-43 15,-3-3 35-15,2-2 8 16,-2 3-21-16,0-6 19 16,0 1-2-16,0 0-19 15,0-2 29-15,0-2-26 16,0 1 36-16,0-2-25 16,-5 1 10-16,1-2-1 15,2 2 0-15,0 0 16 16,0-1-32-16,2 0 16 15,0 0-20-15,0-2-11 16,0 0 22-16,0-1-37 0,0 0 33 16,0 1-10-1,0-2-17-15,0-1 33 0,0 4-11 16,0-1 0-16,0 1-1 16,0 1 13-16,0 2-18 15,0 0-2-15,0 3 2 16,4 0-10-16,2 3 19 15,-1 2-20-15,0 2 33 16,2 3-1-16,-3-2-19 16,-2 2 31-16,0 2-18 15,0 2 16-15,-2 2-7 16,0-1 3-16,0 4 3 16,0 0-12-16,0 0 24 15,0 0-36-15,-4 0 11 16,-7 0-9-16,-3 0 26 0,4 0-11 15,-7 0 1-15,2 0 0 16,-1 0 0-16,-1 0 12 16,-3 0-24-16,-1 0 25 15,-3 0-29-15,2 0 28 16,-3 0-24-16,1 0 21 16,-3 0-9-16,3 0 0 15,-1 0 7-15,3 0-15 16,-3 0 27-16,-2 0-38 15,0 0 27-15,-2 0-22 16,-2 0 24-16,2 0-13 16,0 0 4-16,1 0-1 0,-1 0 4 15,0 0 9-15,0 0-26 16,-2 0 26-16,-1 0-33 16,1 0 33-16,-3 0-26 15,3 0 26-15,-3-2-13 16,3 0 0-16,0-1 1 15,-2 3-2-15,2 0 11 16,-3 0-30-16,1 0 30 16,-3 0-28-16,1 0 31 15,2 0-24-15,-4 0 12 16,2 0-1-16,1-3 9 16,1-1 3-16,-3 2-24 15,3-2 24-15,2 2-36 0,0 0 40 16,2 0-32-1,0 2 28-15,0 0-12 0,0 0 0 16,-3 0 1-16,3 0-2 16,-2 0 17-16,0 0-32 15,0-4 31-15,0 1-32 16,0-3 28-16,2 1-20 16,0-2 18-16,-1 4-9 15,6-1 10-15,-1 2-1 16,2-1-12-16,2 1 25 15,1 2-35-15,-1-3 32 16,0-1-31-16,0 2 24 16,-1-2-2-16,-3 0-1 0,3 0-9 15,-2 0 27 1,1-1-17-16,-2 0 2 0,-1 1-12 16,2 0 36-16,-3-1-30 15,2 2 3-15,0-4-8 16,3 4 15-16,-2-2 2 15,4 0-11-15,-3 1-14 16,4-1 24-16,1 4-33 16,-1-1 38-16,4 2-13 15,1 0-1-15,4 0 9 16,1 0-8-16,2 0-9 16,2 0 1-16,1 0 16 15,0 0-34-15,1 0 29 16,-1 0-31-16,2 2 19 0,2 8 0 15,-9 5-89-15,0 0-105 16,-2-6-652-16</inkml:trace>
  <inkml:trace contextRef="#ctx0" brushRef="#br2" timeOffset="205588.2">15070 6742 175 0,'0'0'663'0,"0"0"-473"0,0 0-41 16,0 0-43-16,-6-9 27 16,4 9-21-16,-3 0-39 15,3 0 16-15,0 0-53 16,2 0 55-16,0 0-65 16,0 0 46-16,0 0-41 0,0 0 26 15,0 0-19-15,0 0-6 16,0 0 15-16,0 0-46 15,0 0 14-15,0 0 4 16,0 0-23-16,0 0 17 16,0 0-26-16,0 0 14 15,0 0-1-15,0 0 0 16,0 5 9-16,0 6-24 16,0 7 34-16,0 3-38 15,0 3 49-15,0 4-42 16,0 2 24-16,2 2-3 15,0 2-8-15,1 0 11 16,-1 0-5-16,0 0 6 0,-2 0-26 16,2-2 32-16,2 0-33 15,0 0 25-15,-2-1-22 16,-2-1 21-16,0-2-10 16,0 0 3-16,0-5 7 15,0 2-20-15,2-4 28 16,-2 0-38-16,2-1 31 15,0-4-27-15,-2 0 27 16,2 1-12-16,0-4 1 16,-2 1 0-16,0-2 2 15,0 0 13-15,0-4-30 16,0 0 30-16,3-2-36 16,-3-2 36-16,2 0-30 0,0 0 30 15,2-1-15 1,2-2 9-16,-2 2-8 0,4-1 5 15,1-2 10-15,3 0-31 16,1 1 38-16,3-1-43 16,-3 2 34-16,5 3-14 15,-3-1 0-15,1-1 0 16,1 1-1-16,2 0 17 16,0-1-33-16,2-2 34 15,1-1-33-15,1 0 27 16,0 0-22-16,2 0 20 15,4 0-9-15,7 0 0 0,4 0 9 16,5 0 4 0,4 0-11-16,-3 0 4 0,4 0 17 15,-6 0-37-15,-1 0 30 16,-3 0-17-16,-3 5 2 16,2-1-1-16,-2 0 10 15,3-4 4-15,0 0-28 16,1 0 35-16,-3 0-34 15,-1 0 26-15,-1 0-26 16,0 0 26-16,-5 0-13 16,1 0 1-16,-1 0 7 15,0 0-16-15,2 4 26 16,1-3-37-16,-1 2 32 16,0-3-25-16,-2 1 14 15,-2-1-2-15,0 0 0 0,-2 0 7 16,2 0-4-16,-2 0 11 15,0 0-28-15,0 0 28 16,-3 0-34-16,3 0 28 16,-3 0-16-16,-1 0 14 15,-4 0-6-15,-1 0 0 16,1 0 8-16,-4 0-16 16,1 0 23-16,-1 3-36 15,5-1 29-15,1-2-22 16,0 0 28-16,4 0-26 15,0 0 18-15,-3 0-6 16,2 0 0-16,-1 0 13 16,-3 0-28-16,3 0 30 0,-6 0-43 15,1 4 44-15,-3-1-32 16,1 4 25-16,-1-3-9 16,1 0 0-16,-1 0 6 15,2-2-15-15,-2-2 25 16,1 0-38-16,-3 0 32 15,1 0-27-15,-4 0 27 16,-1 0-20-16,-2 0 8 16,0-5-8-16,-1-2 2 15,-1-2-57-15,-3-3 43 16,-2 0-30-16,0-3 45 16,0-2-32-16,0 2 38 0,0-2-1 15,0 1 2 1,0 0 0-16,0-2 2 0,0 2-4 15,0-4 18-15,0 2-35 16,0-3 27-16,0-2-26 16,0 0 16-16,0 2 0 15,0-3-7-15,0-1 9 16,0-2 0-16,0 1 9 16,0-2-23-16,0 2 28 15,0 2-34-15,0 0 26 16,0 1-12-16,0 1-13 15,0 0 19-15,0-1-17 16,0 4-22-16,0-3 39 16,0 2-26-16,0 0 16 15,0 0-1-15,0 2-6 0,0-2 28 16,0-1-21-16,0 2 10 16,0 1 0-16,0 0 0 15,0-1 6-15,0 3-15 16,0 2 17-16,0 2-35 15,0 1 42-15,0 1-30 16,0 2 27-16,0-1-12 16,0 1 0-16,0 2 7 15,0 0-16-15,0 2 26 16,0 1-35-16,0 1 18 16,-4-1-22-16,-5-1 32 15,-1 2-19-15,2 0 17 16,-1 1-8-16,-2-4 23 0,-3 2-21 15,1 0 9-15,-1-1 1 16,-3 2-4-16,-1-2 11 16,-2 2-18-16,-2 2 1 15,-3 0 19-15,-2 0-2 16,1 0-18-16,-1 0 40 16,-2 0-39-16,0 0-4 15,0 0 23-15,0 0-27 16,0 0 12-16,-3-2-10 15,1 0 11-15,-2 2-7 16,0-2 3-16,-3 2 12 16,-2 0-30-16,0 0 30 0,-2 0-36 15,0 0 37 1,0 0-29-16,0 0 26 0,2-2-1 16,0-1 10-16,-3-2-16 15,4 1 6-15,-3-2 6 16,2 0-36-16,0 2 37 15,2 2-35-15,3 0 29 16,2 2-22-16,0 0 15 16,-1 0-6-16,3 0 3 15,-4 0 12-15,0 2-30 16,-1 2 30-16,1 2-37 16,0-1 35-16,0-2-26 15,0 1 25-15,-2 1-12 16,1 2 0-16,-3-1 8 15,1 0-16-15,1-2 27 0,-2 0-38 16,6-2 35-16,4 0-34 16,3-2 30-16,0 0-21 15,-1 0 18-15,0 0-8 16,-2 0 2-16,1-2 14 16,2 0-34-16,-1 2 34 15,0 0-22-15,3 0 23 16,-3 0-28-16,6 0 20 15,-2 0 8-15,4 0 5 16,3 4-2-16,3-1 13 16,5-2-24-16,1-1-20 15,0 2 32-15,5 2-42 16,0 1 20-16,0 0 0 0,0 3-47 16,16 5-125-16,-3-4-140 15,-1-2-851-15</inkml:trace>
  <inkml:trace contextRef="#ctx0" brushRef="#br1" timeOffset="208951.48">12904 7080 198 0,'0'0'222'0,"0"0"-69"0,0 0-52 0,0 0 65 16,0 0-58-16,0 0 15 16,0 0-39-16,0-23 36 15,0 20-7-15,0 1-18 16,0 0 30-16,0 0-38 15,0 0 1-15,-2 2-63 16,0 0 62-16,2 0-73 0,-2-1 30 16,2-2-42-16,0-2 26 15,0-1-26-15,0-5 4 16,0 2-12-16,0-2-1 16,0 3 5-16,0 2-28 15,0 2 13-15,0 1 15 16,0 3 1-16,0 0-26 15,0 0 2-15,0 0-7 16,0 7-30-16,0 7 62 16,0 6-3-16,0 5-23 15,0 4 37-15,0 5-22 16,0 4 19-16,0 5-8 16,0-3 5-16,2-2-4 15,2-3-2-15,-2-6 15 16,2-3-30-16,-4-4 32 0,0-4-30 15,0-2 20-15,0-6-12 16,0-1 9-16,0-4-3 16,0-1 7-16,0-4 2 15,0 0-18-15,0 0-39 16,0 0-24-16,0-4-208 0</inkml:trace>
  <inkml:trace contextRef="#ctx0" brushRef="#br1" timeOffset="209405.72">12987 7197 434 0,'0'0'122'0,"0"0"9"0,0 0 6 0,0 0 13 16,0 0-28-16,0 0-50 16,0 105 6-16,0-79-40 15,0 0 24-15,2 6-30 16,2-1 4-16,5-1-20 16,0-6 19-16,2-2 12 15,0-5-23-15,1-7 32 0,1-6-27 16,1-4 55-16,-1 0-41 15,3-11 31-15,-3-9-55 16,-5-3 12-16,0-3-30 16,-8-3 0-16,0-3 11 15,0 0 3-15,0 0-30 16,-12-5 34-16,-1 2 12 16,3 0-19-16,0 5 51 15,3 7-21-15,1 5 14 16,-2 5-19-16,0 9-36 15,-1 4-1-15,-1 0-1 16,4 8-36-16,6 19-183 16,0-5-34-16,0-4-347 0</inkml:trace>
  <inkml:trace contextRef="#ctx0" brushRef="#br1" timeOffset="209865.93">13261 7131 502 0,'0'0'181'0,"0"0"-18"0,0 0-6 15,0 0-50-15,0 107-34 16,2-72 29-16,2-1-52 15,1 1 32-15,1-2-58 0,4-5 22 16,-2-4-33-16,5-4 35 16,-1-6-1-16,1-1-15 15,-1-8 32-15,-1-3-16 16,-1-2 29-16,2 0-30 16,-1 0 51-16,0-14-73 15,0-4 7-15,-2-2-31 16,-2-2 15-16,-5-4-6 15,-2-2 2-15,0-2-11 16,0 0 8-16,-9-5 41 16,-6 1-35-16,-3 5 41 15,0 0-18-15,2 8 26 0,6 4-29 16,-2 11-18-16,5 6-14 16,3 0-3-16,0 5-64 15,4 21-176-15,2-2-43 16,9-4-447-16</inkml:trace>
  <inkml:trace contextRef="#ctx0" brushRef="#br1" timeOffset="210190.69">13697 7253 1239 0,'0'0'330'0,"0"0"-161"0,0 0-85 0,0 0-26 0,0 0-58 16,0 0 0-16,0 0 21 16,123-17-40-16,-105 17 19 15,-3 0-1-15,-1 0-100 16,-3 14-33-16,-2-3-98 16,-2-2-401-16</inkml:trace>
  <inkml:trace contextRef="#ctx0" brushRef="#br1" timeOffset="210483.58">13907 7025 1060 0,'0'0'259'0,"0"0"-1"15,0 0-77-15,0 0-76 16,0 0-61-16,0 0-35 15,0 0-18-15,71 49 34 0,-44-13-22 16,2 4 7-16,0 2 3 16,0-1-13-16,0-4 20 15,-2-5-6-15,-2-6-4 16,-5-5-20-16,-3-5 29 16,-1-2-40-16,-5-7-17 15,-2-2-37-15,-5-5-164 16,1 0-257-16</inkml:trace>
  <inkml:trace contextRef="#ctx0" brushRef="#br1" timeOffset="210716.24">14228 7016 367 0,'0'0'827'0,"0"0"-569"15,0 0-132-15,0 0-55 16,0 0-38-16,0 0 31 16,-84 112 9-16,50-63-56 15,1 3 4-15,4-4-11 16,2-6-20-16,11-4-34 16,7-12-140-16,7-10-185 0</inkml:trace>
  <inkml:trace contextRef="#ctx0" brushRef="#br1" timeOffset="210986.49">14316 6800 1235 0,'0'0'312'16,"0"0"-133"-16,0 0-128 16,0 0-9-16,0 0-41 15,0 0 38-15,108 153-38 16,-87-84 20-16,-11 9-20 16,-5 4 17-16,-5 1 4 15,0-6-21-15,-9-2-2 0,-26 15-7 16,1-19-18-16,1-16-349 15</inkml:trace>
  <inkml:trace contextRef="#ctx0" brushRef="#br1" timeOffset="211747.98">12915 6775 965 0,'0'0'268'0,"0"0"-126"0,0 0 39 0,0 0-86 0,0 0-12 15,0 0-55-15,-134 59 23 16,110-35-10-16,-3 10 0 16,3 10 29-16,-1 12-26 15,3 11 40-15,4 8-83 16,9 6 49-16,9-1-49 16,0-4 30-16,23-6-30 15,21-8 18-15,14-8-10 0,51-5-9 16,-13-15-198-16,-7-17-601 15</inkml:trace>
  <inkml:trace contextRef="#ctx0" brushRef="#br1" timeOffset="212488.95">14603 6974 795 0,'0'0'215'0,"0"0"3"0,0 0-47 0,0 0-63 0,0 0-5 15,0 0-61-15,0 0-31 16,-5-9 13-16,5 11-34 15,0 7 22-15,0-3-24 16,2 0 25-16,3-4-7 16,-1-2 17-16,4 0-21 15,-6 0 42-15,2-2-34 16,-4-8 62-16,0-3-58 16,0 4 35-16,0 1-49 15,0 1 31-15,-4 7-31 16,2 0-133-16,-2 0-159 15,4 0-731-15</inkml:trace>
  <inkml:trace contextRef="#ctx0" brushRef="#br1" timeOffset="212748.54">14821 6940 78 0,'0'0'583'16,"0"0"-303"-16,0 0-75 16,0 0-47-16,-38 106-81 15,25-66 45-15,-3 8-65 16,-2 3 30-16,-1 0-59 16,0-2 23-16,4-3-35 0,1-10-10 15,8-6-6-15,2-7-13 16,4-10-44-16,0-7-153 15,0-4-300-15</inkml:trace>
  <inkml:trace contextRef="#ctx0" brushRef="#br1" timeOffset="212979.49">14748 7444 540 0,'0'0'335'15,"0"0"-70"-15,0 0-35 16,0 0 42-16,0 0-99 16,0 0 0-16,0 0-54 0,85-7-4 15,-77-5-50-15,-3-2 0 16,-5 3-21-16,0 4-43 16,0 5-2-16,-15 2-50 15,-4 6-243-15,3 8-340 0</inkml:trace>
  <inkml:trace contextRef="#ctx0" brushRef="#br1" timeOffset="-210552.98">13519 9581 864 0,'0'0'380'0,"0"0"-126"0,0 0-54 0,0 0-31 15,0 0-71-15,0 0 2 16,0-30-66-16,4 30 67 15,-1 0-68-15,-3 0 8 16,0 0-41-16,0 0 19 16,0 10 2-16,0 10-21 0,3 2 43 15,-1 6-42 1,-2 2 66-16,2 0-66 0,-2-2 56 16,0 0-57-16,2-3 47 15,-2-4-20-15,2-4-8 16,0-4 11-16,1-4-19 15,-3-4 29-15,2 0-40 16,-2-5 83-16,4 0-68 16,3 0 40-16,2 0-32 15,6 0 38-15,1 0-21 16,5 0-40-16,0 0 5 16,0 0 20-16,-1 0-50 15,-1 0 43-15,0 0-42 16,0 0 43-16,-3-5-20 0,0 3 2 15,-5-1 4-15,-2-1 3 16,-3 1 11-16,-4 3-38 16,1 0 38-16,-3 0-58 15,0 0 24-15,0-2-97 16,-9-7-235-16,-6-4-300 16,1 1-627-16</inkml:trace>
  <inkml:trace contextRef="#ctx0" brushRef="#br1" timeOffset="-209706.68">13602 9581 821 0,'0'0'307'0,"0"0"-54"0,0 0-96 0,0 0-3 16,0 0-104-16,0 0-8 15,0 0-33-15,58 20 11 16,-36-8-5-16,-2-1-5 16,0 1-20-16,1-3 10 15,-6-3-6-15,1-1-89 16,-6-4 21-16,-3-1-16 0,-3 0 78 15,-1 0 10 1,-3 0 2-16,0-6-2 0,0-6 17 16,0-3-30-16,0-4 31 15,0-3 0-15,0-2-16 16,0-3 21-16,0 1-21 16,0 1 20-16,0 2 5 15,0 5-23-15,0 4 63 16,0 4-39-16,0 3 61 15,0 4-67-15,0 1 49 16,0 2-56-16,0 0 19 16,0 0-32-16,3 2 1 15,1 10-3-15,5 5 17 16,-1 1-30-16,4 5 39 0,5 2-34 16,4 3 26-16,1 2-31 15,7 0 30-15,0-2-6 16,0-2 1-16,-3-1-9 15,-1-4-2-15,-3-3 16 16,-3 1-33-16,-4-2 27 16,-7-3-28-16,0 3 31 15,-6-2-22-15,-2 2 18 16,0-2-8-16,-2 4 2 16,-10-1 10-16,-3 2-24 15,-1 2 24-15,-1 0-36 16,-2 2 39-16,1 0-30 15,-1 0 30-15,0-2-15 0,2-2 0 16,3-4 1-16,1-2-1 16,7-4 20-16,-2-4-40 15,6 1 35-15,0-7-15 16,2 0 14-16,0 0 123 16,0-5 15-16,0-10-67 15,4-11-36-15,8 1-49 16,1-1 2-16,1-1 23 15,-3 6-44-15,0 1 35 16,0 6-32-16,4-6 11 16,-1 4-35-16,-5 2-426 0</inkml:trace>
  <inkml:trace contextRef="#ctx0" brushRef="#br1" timeOffset="-208191.46">14937 9552 212 0,'0'0'159'0,"0"0"-97"0,0 0-12 16,0 0 343-16,0 0-195 0,0 0-39 16,0 0-12-1,11 49 31-15,-4-49-136 0,0 0 8 16,-1-8-50-16,-2-4 24 15,1-5-18-15,0 2-6 16,-1 1 9-16,-1-1 7 16,-3 3-32-16,0 3 32 15,0 3 5-15,0-1-20 16,0 6 27-16,0 1-28 16,0 0 19-16,0 0-19 15,0 4 10-15,-3 13-23 16,-1 8 32-16,1 8-39 15,3 13 34-15,0 7-30 16,0 3 31-16,0 2-15 16,5-3 0-16,2-6 1 15,-1-14 3-15,-1-7 12 16,-3-12-32-16,-2-6 32 0,0-6 15 16,0-4 63-16,0 0 55 15,0 0-49-15,0 0 11 16,0 0-44-16,0 0-26 15,0 0-17-15,0 0-9 16,0 0-30-16,0 0-6 16,0 0 5-16,0-10-222 15,9-10-76-15,0-2-339 0</inkml:trace>
  <inkml:trace contextRef="#ctx0" brushRef="#br1" timeOffset="-207742.97">15157 9585 430 0,'0'0'643'0,"0"0"-387"0,0 0-147 0,0 0-78 0,0 0 33 15,0 0 8-15,0 0-15 16,5 109 28-16,0-77-62 15,2 5 43-15,3 1-50 16,4-2 29-16,3 1-39 16,6-7 37-16,2-8-14 15,4-7-4-15,2-6 44 0,-2-8-34 16,2-1 27-16,-4 0-61 16,-5-12 58-16,-2-3-59 15,-4-5 43-15,-7-3-43 16,-3 0 28-16,-6-5-15 15,0-4-7-15,0-3 14 16,-2-2-19-16,-14-4 78 16,-1 3-55-16,-6 1 66 15,1 8-65-15,0 9 42 16,-5 11-35-16,-2 9-7 16,2 0-25-16,0 26 18 15,5 3-36-15,11 3-7 16,7 0 5-16,4 0-278 0,0-9-207 15,2-7-661-15</inkml:trace>
  <inkml:trace contextRef="#ctx0" brushRef="#br1" timeOffset="-207275.17">15635 9619 522 0,'0'0'274'0,"0"0"105"16,0 0-172-16,0 0-126 0,0 0 12 15,0 0-64 1,0 0 33-16,-5 123-46 0,5-86 27 15,0 5 3-15,0 1-25 16,5-1 15-16,11-9-29 16,1-2 13-16,8-7-4 15,2-10-2-15,4-6-14 16,0-8 32-16,2 0-15 16,-4-12-3-16,-2-7 3 15,-2-8-5-15,-8-4-24 16,-3-1 33-16,-10-2-27 15,-4 1 19-15,0-4-1 0,-6 6 34 16,-17-3 62-16,-3 5 31 16,-6 3-45-16,-1 6-11 15,0 5-68-15,-1 3-7 16,8 12 15-16,5 0-46 16,8 5 9-16,6 11-193 15,5-5-388-15</inkml:trace>
  <inkml:trace contextRef="#ctx0" brushRef="#br1" timeOffset="-206939.24">16181 9796 476 0,'0'0'756'0,"0"0"-211"0,0 0-371 15,0 0 1-15,0 0-103 16,0 0-34-16,0 0-30 16,133 18 3-16,-102-17-11 0,2 3-65 15,-2-4-118-15,-8 0-297 16,-4 0-569-16</inkml:trace>
  <inkml:trace contextRef="#ctx0" brushRef="#br1" timeOffset="-206626.11">16504 9633 510 0,'0'0'741'0,"0"0"-259"16,0 0-298-16,0 0-21 15,0 0-70-15,0 0-36 16,0 0-8-16,94 49-49 16,-65-30 0-16,0 9 23 15,0 3-33-15,-2 5 26 16,-3 0-32-16,0 4 32 16,-1-5-13-16,-6 2-3 15,1-7-6-15,-1-7-74 16,-7-14-105-16,-1-4-89 15,-5-5-408-15</inkml:trace>
  <inkml:trace contextRef="#ctx0" brushRef="#br1" timeOffset="-206339.09">16847 9581 340 0,'0'0'159'0,"0"0"370"15,0 0-283-15,0 0-127 16,0 0 28-16,0 0 25 16,-41 120-95-16,11-78 6 15,-6 6-44-15,-6 7 18 16,0 1-47-16,3-5-6 0,10-7-4 15,10-9-7-15,7-17-107 16,10-12-191-16,2-6-908 0</inkml:trace>
  <inkml:trace contextRef="#ctx0" brushRef="#br1" timeOffset="-205939.11">17039 9436 443 0,'0'0'98'16,"0"0"617"-16,0 0-399 16,0 0-182-16,0 0 5 15,0 0-74-15,0 0-7 16,93 40-56-16,-58-19 21 16,-2 2-5-16,-2 8-8 15,-4 3-14-15,-5 3 18 0,-6 2 23 16,-8 3-36-1,-5-2 32-15,-3 3-33 0,0-6 33 16,-5 0-24-16,-6-7-8 16,0-8-1-16,0-12-55 15,0-10-144-15,1 0-450 0</inkml:trace>
  <inkml:trace contextRef="#ctx0" brushRef="#br1" timeOffset="-205428.54">14891 9555 136 0,'0'0'0'0,"0"0"-61"0,0 0 60 0</inkml:trace>
  <inkml:trace contextRef="#ctx0" brushRef="#br1" timeOffset="-205344.94">14891 9555 25 0,'-112'-38'192'15,"108"34"-86"-15,-4-3-81 16,0 2-11-16,-1-3-5 15,0 1-18-15,0 0 9 16,0-1-13-16,5-1-29 16,2 4-201-16</inkml:trace>
  <inkml:trace contextRef="#ctx0" brushRef="#br1" timeOffset="-204978.46">14814 9332 310 0,'0'0'80'0,"0"0"-36"16,0 0 353-16,0 0-125 15,0 0-108-15,0 0-40 16,0 0 16-16,13 2-101 16,-13 3 9-16,0 0-36 15,-4 4 34-15,-11 5 34 16,-5 4 15-16,-5 6 27 15,1 6-33-15,-1 10 16 16,3 8-58-16,4 10 61 16,7 8-71-16,7 6 28 15,4 3-26-15,0-1 44 16,22-7-41-16,9-2-1 16,9-12 26-16,4-9-56 0,1-7 22 15,-3-9-12-15,-3-8-12 16,-6-8 7-16,-6-3-32 15,4-9 8-15,-7 0-150 16,-8-13-536-16</inkml:trace>
  <inkml:trace contextRef="#ctx0" brushRef="#br1" timeOffset="-203943.04">17527 9578 352 0,'0'0'53'0,"0"0"18"0,0 0 486 15,0 0-256-15,0 0-58 16,0 0-79-16,0 0 12 15,0 21-117-15,0-17-18 16,0 0-20-16,0 4-25 0,0 1 11 16,7 3 6-1,2 1-5-15,4-1 2 0,1-5 9 16,1 0-7-16,-1-5-15 16,-3-2 22-16,-3 0-3 15,-2-4-2-15,-4-12-22 16,-2-2 24-16,0-2-11 15,-6 0-4-15,-9 4 8 16,-3 4-18-16,-1-7-75 16,3 6-182-16,7 1-437 0</inkml:trace>
  <inkml:trace contextRef="#ctx0" brushRef="#br1" timeOffset="-203712.24">17855 9378 464 0,'0'0'367'15,"0"0"6"-15,0 0-117 16,0 103-69-16,-4-64-8 16,-5 5-57-16,-3 2 6 15,-1 3-26-15,-5 1 0 16,3-2-21-16,-3 1-66 15,7-6-7-15,2-4 14 16,7-9-44-16,2-21-63 16,0-9-243-16,2 0-487 0</inkml:trace>
  <inkml:trace contextRef="#ctx0" brushRef="#br1" timeOffset="-203430.15">17919 9888 453 0,'0'0'220'16,"0"0"295"-16,0 0-267 16,0 0-33-16,0 0-60 15,0 0-11-15,125 46-55 16,-107-62 24-16,-2-4-39 0,-9 0 69 15,-7 0-113-15,0-1 20 16,-2 7-39-16,-21 9 33 16,1 5-18-16,-5 0-25 15,3 10-2-15,1 18-2 16,7-3-105-16,6-2-506 0</inkml:trace>
  <inkml:trace contextRef="#ctx0" brushRef="#br1" timeOffset="-199549.33">18682 9400 339 0,'0'0'50'0,"0"0"-35"0,0 0 299 0,0 0 10 16,0 0-143-1,0 0-39-15,0 0-55 0,-11 14 3 16,4-14-68-16,-4 0 38 16,0 0-59-16,-4 0 20 15,-4 4-21-15,-1 4 29 16,-1 6 2-16,-4 3-30 15,2 2 33-15,1 6-33 16,4 3 40-16,2 2-41 16,3 1 42-16,7 8-40 15,4 0 33-15,2 7-19 16,0 0-3-16,17-3 24 16,6 1-37-16,8-1 44 15,2-7-44-15,3-6 74 0,-1-4-64 16,-2-6 12-16,-4-4-14 15,-2-6 8-15,-6-4 4 16,-6-2-19-16,-1-2 11 16,-8-2 3-16,-1 0-30 15,-3 0 15-15,5-4-48 16,-3-12-185-16,1-5-136 0</inkml:trace>
  <inkml:trace contextRef="#ctx0" brushRef="#br1" timeOffset="-198999.27">18963 9633 428 0,'0'0'85'0,"0"0"-25"0,0 0 505 15,0 0-281-15,0 0-197 16,0 0-17-16,0 0-51 15,20-9 11-15,-9-5-20 0,-2 1-8 16,-2-1 9-16,2 0 5 16,-2 0-32-16,-1 2 35 15,-2 4-20-15,-1 2 13 16,-1 4 1-16,-2 2-13 16,2 0 19-16,-2 0-19 15,0 12 10-15,0 10 6 16,2 7-7-16,-2 10 65 15,5 5-42-15,0 4 46 16,-1 0-35-16,2 1 22 16,-1-7-10-16,-1-4 9 15,0-9-10-15,-1-6-41 0,0-8 25 16,-1-6-30-16,0-5 23 16,0-4-24-16,0 0-1 15,5 0-6-15,5-4-81 16,3-31-156-16,1 2-294 15,-3-1-518-15</inkml:trace>
  <inkml:trace contextRef="#ctx0" brushRef="#br1" timeOffset="-198613.05">19257 9663 925 0,'0'0'314'0,"0"0"-120"0,0 0-16 15,0 0-66-15,0 0-55 16,0 0-57-16,0 0 60 16,0 56-1-16,0-23 30 15,0 2-59-15,0 3 25 16,9 1-31-16,9-5 36 16,2-5-23-16,5-6 0 15,-1-8 20-15,2-8-36 16,-1-7 40-16,0 0-46 15,-3-10 49-15,-2-11-63 16,-2-1 3-16,-5-4 9 16,-6-2-8-16,-4-2 1 15,-3 1 7-15,0-2-26 0,-19 1 28 16,-5 2-44-16,-5 2 47 16,0 3-36-16,3 6 32 15,3 2-14-15,5 6 0 16,7 4-5-16,7 2 4 15,4 3-268-15,6 0-264 16,9 0-79-16</inkml:trace>
  <inkml:trace contextRef="#ctx0" brushRef="#br1" timeOffset="-198179.07">19657 9636 606 0,'0'0'613'0,"0"0"-410"0,0 0-73 15,0 0-23-15,0 0-94 16,0 0 9-16,0 0-9 16,-3 97 32-16,3-65 28 15,0 3-26-15,7-2 19 16,10 2-41-16,1-5 43 15,7-6-68-15,2-2 36 16,1-8-36-16,1-4 31 16,-2-8-10-16,-4-2-5 15,-1-2 33-15,-5-16-39 16,-1-6-1-16,-3-2 16 16,-1-6-37-16,-8 1 24 0,-4 0-20 15,0 0 16-15,0 5 7 16,-16 3 47-16,-5 2-34 15,-6 3 31-15,-2 4-38 16,0 4 19-16,0 4-22 16,2 2-36-16,7 4 15 15,13 0-33-15,5 0-317 16,2 0-287-16</inkml:trace>
  <inkml:trace contextRef="#ctx0" brushRef="#br1" timeOffset="-197884.33">20274 9791 950 0,'0'0'667'0,"0"0"-375"0,0 0 21 15,0 0-162-15,0 0-68 16,0 0-77-16,0 0 37 0,131 0-28 16,-106 0-30-1,-1 0 25-15,-1 0-22 0,-1-10-179 16,-9 1-355-16,0-6-523 15</inkml:trace>
  <inkml:trace contextRef="#ctx0" brushRef="#br1" timeOffset="-197517.82">20530 9585 466 0,'0'0'927'0,"0"0"-706"16,0 0-115-16,0 0 20 0,0 0-105 16,0 0-8-16,132-16 6 15,-99 22-38-15,-2 8 28 16,-4 2-9-16,-9 1 0 16,-5 2 2-16,-8 3-1 15,-5 4 17-15,0 2-33 16,-18 7 34-16,-4 0 23 15,-3-1-20-15,7-1 31 16,7-6-40-16,7-8 19 16,4-3-1-16,0-5-17 15,0-2 61-15,13-1-41 16,5-2 23-16,4-5-46 16,0 1-4-16,1-2-7 0,1 0-31 15,3-9-158-15,-9-11-338 16,0-2-930-16</inkml:trace>
  <inkml:trace contextRef="#ctx0" brushRef="#br1" timeOffset="-197269.16">20965 9636 588 0,'0'0'578'0,"0"0"-77"15,0 0-251-15,0 0-94 16,0 0-53-16,0 0-77 16,0 0-8-16,123 104 4 15,-90-79-28-15,-2 1 18 0,-4 2-24 16,-3-3 12-16,-4-5-6 16,-4-3-79-16,-7-17-141 15,-5 0-133-15,-2 0-572 0</inkml:trace>
  <inkml:trace contextRef="#ctx0" brushRef="#br1" timeOffset="-197051.37">21286 9607 491 0,'0'0'375'0,"0"0"-77"0,0 0-48 15,0 0-66-15,-88 114-15 16,55-75-114-16,-2 1 5 16,-1 2-54-16,5-1 22 15,8-6-28-15,15-17-35 16,8-10-136-16,0-8-217 0</inkml:trace>
  <inkml:trace contextRef="#ctx0" brushRef="#br1" timeOffset="-196765.42">21294 9455 573 0,'0'0'819'16,"0"0"-636"-16,0 0-67 15,0 0-57-15,0 0-16 16,0 0-32-16,141 140-10 16,-114-90 9-16,-7 4 2 15,-7 7-24-15,-4-3 24 16,-9 0-18-16,0-7 16 16,0-8-20-16,0-11 20 15,-2-10-7-15,-1-22-3 0,3 0-27 16,0-18-178-16</inkml:trace>
  <inkml:trace contextRef="#ctx0" brushRef="#br1" timeOffset="-196555.64">21694 9636 573 0,'0'0'770'0,"0"0"-208"16,0 0-211-16,0 0-101 16,0 0-50-16,0 0-169 15,0 0-5-15,-2 20-26 16,4-23-44-16,2-11-459 0,5-1-347 16</inkml:trace>
  <inkml:trace contextRef="#ctx0" brushRef="#br1" timeOffset="-196384.66">21959 9506 140 0,'0'0'375'16,"0"0"291"-16,0 0-445 16,0 0-86-16,0 127-50 15,-5-92-53-15,-16 20-32 16,0-11-66-16,3-4-308 0</inkml:trace>
  <inkml:trace contextRef="#ctx0" brushRef="#br1" timeOffset="-196218.44">21964 9980 127 0,'0'0'356'0,"0"0"522"16,0 0-291-16,0 0-265 15,0 0-77-15,0 0-86 16,0 0-131-16,11-8-28 16,-32-14-472-16</inkml:trace>
  <inkml:trace contextRef="#ctx0" brushRef="#br1" timeOffset="-195430.97">22344 9731 367 0,'0'0'109'0,"0"0"475"0,0 0-278 0,0 0-68 16,0 0-108-16,0 0 1 15,0 0-52-15,0-78-42 16,19 61 7-16,0 0-42 15,4 5 12-15,4 2 8 0,4 6-31 16,0 4 23 0,2 0-14-16,-2 0 0 0,-4 17 0 15,-6 2 0-15,-11 5 13 16,-10 5-29-16,0 0 32 16,-6 5-3-16,-17 2-4 15,1 2 82-15,5-1-35 16,3-5 27-16,9-6-31 15,5-4-38-15,0-5 21 16,12-5-34-16,8-1 18 16,2-5 8-16,5-3-54 15,2-3-21-15,11-3-194 16,-7-17-147-16,-2-3-445 0</inkml:trace>
  <inkml:trace contextRef="#ctx0" brushRef="#br1" timeOffset="-195119.73">22851 9694 481 0,'0'0'724'16,"0"0"-482"-16,0 0-79 15,0 0 22-15,0 0-101 16,-50 109 15-16,50-72-65 16,0-3 8-16,14-2-25 15,8-4-7-15,5-9 8 16,4-4-10-16,4-9-16 15,4-6 28-15,-6 0-45 16,-1-10 24-16,-8-13-1 0,-6-2-55 16,-10-8 52-16,-8-1-4 15,0 0 18-15,-8 0 5 16,-15 5-1-16,-3 3 72 16,-1 7-52-16,0 9 7 15,7 7-26-15,5 3-28 16,10-3-3-16,2-1-213 15,3-1-311-15</inkml:trace>
  <inkml:trace contextRef="#ctx0" brushRef="#br1" timeOffset="-194788.32">23332 9641 85 0,'0'0'745'0,"0"0"-179"0,0 0-335 16,0 0-50-16,-58 126 2 16,58-93-119-16,0-1 7 15,11-3-50-15,12-2 42 16,4-8-50-16,4-7 10 16,6-5-16-16,1-7 11 15,3 0 4-15,-6-14-16 16,-3-8-12-16,-11-4 24 15,-5-6-38-15,-9-2 41 16,-7-1-21-16,0 1 1 0,-15 4 67 16,-10 6-36-1,0 6-26-15,0 8-6 0,6 4-1 16,7-2-90-16,6 2-288 16,6 1-225-16</inkml:trace>
  <inkml:trace contextRef="#ctx0" brushRef="#br1" timeOffset="-194489.03">23738 9709 446 0,'0'0'221'0,"0"0"186"15,0 0-161-15,8 128-104 16,4-97-17-16,5-7-72 0,4-6-11 15,1-6-29-15,4-8 21 16,3-4 4-16,0 0-24 16,0-19 92-16,-4-7-58 15,-7-9 2-15,-9-8-40 16,-9-3 53-16,0 0-3 16,-11 3 54-16,-9 11-45 15,2 6-47-15,0 13-13 16,6 9-9-16,4 4-72 15,4 0-218-15,4 0-201 0</inkml:trace>
  <inkml:trace contextRef="#ctx0" brushRef="#br1" timeOffset="-194221.54">24122 9784 333 0,'0'0'165'0,"0"0"-97"15,0 0 469-15,37 126-335 16,-12-97-46-16,8-3-35 16,9-9 93-16,6-11-92 15,-2-6-44-15,1-3-59 16,-7-24 18-16,-7-7-3 16,-10-9-34-16,-15-3 52 15,-8 0-14-15,-6 0 60 0,-27 6-88 16,-9 8 18-1,-8 12-15-15,-1 12-26 0,-12 8-65 16,15 8-219-16,11 9-388 16</inkml:trace>
  <inkml:trace contextRef="#ctx0" brushRef="#br1" timeOffset="-191557.37">25140 9687 155 0,'0'0'207'0,"0"0"-157"0,0 0-49 15,0 0 4-15,0 0-5 16,0 0 9-16,0 0 12 16,6 7-3-16,-6 2 12 15,0 2 347-15,0-2-56 16,0-1-100-16,0-1 35 15,0-5-67-15,0 0-32 0,0-2-31 16,0 0-36-16,0 0-6 16,0 0-77-16,0 1-1 15,0 1 21-15,12 0-31 16,13 0 10-16,6 1-2 16,2-3 6-16,5 1-10 15,-5-1 9-15,-2 0 5 16,-6 0-28-16,-4 0 28 15,-9 0-37-15,-1 0 35 16,-3 0-24-16,-4 0-2 16,-4 0-50-16,-2 0-147 15,-19 0-97-15,-1 3-189 0</inkml:trace>
  <inkml:trace contextRef="#ctx0" brushRef="#br1" timeOffset="-190675.92">25214 9900 22 0,'0'0'261'0,"0"0"-131"0,0 0-77 16,0 0 451-16,0 0-232 0,0 0-13 16,0 0-13-1,-74 39-22-15,69-39-50 0,1 0 27 16,0 0-88-16,4 0 46 16,0 0-50-16,0 0 0 15,0 0-47-15,0 0-17 16,0 0-3-16,0 0-40 15,13 0 2-15,9 0 22 16,14 0-32-16,4 0 25 16,5 0-38-16,-1-3 32 15,-3 3-13-15,-4 0 0 16,-3 0 9-16,-8 0-19 16,-3 0 32-16,-8 3-44 0,-1 2 38 15,-7-5-38-15,-3 2 35 16,-2-2-26-16,-2 0 22 15,0 0-9-15,0 2 9 16,0-2 0-16,0 0-18 16,0 2 1-16,0-1-17 15,0 4-31-15,-13 1-60 16,3 0-242-16,-2-6-455 0</inkml:trace>
  <inkml:trace contextRef="#ctx0" brushRef="#br1" timeOffset="-188342">25958 9397 227 0,'0'0'147'0,"0"0"-94"0,0 0-44 0,0 0 10 15,0 0-18-15,0 0 384 16,0 0-84-16,6 14-68 16,-6-12-8-16,0-1-60 15,0-1-19-15,0 0-73 16,0 0 56-16,0 0-62 16,3 4-2-16,0 4-52 15,3 9-6-15,1 9 33 16,3 11-12-16,4 8 24 15,-1 7-30-15,1 2 68 16,1-2-74-16,-1-4 52 0,-1-4-47 16,-2-8 34-16,-4-5-16 15,-2-9 6-15,-1-6 23 16,-4-6-54-16,0-7 5 16,0-3 1-16,0 0-5 15,0 0 1-15,0 0-28 16,0 0 28-16,-6 0-5 15,-4 0-11-15,3 0-87 16,-1-24-104-16,4 3-280 16,1-2-232-16</inkml:trace>
  <inkml:trace contextRef="#ctx0" brushRef="#br1" timeOffset="-187877.7">26126 9513 484 0,'0'0'665'0,"0"0"-376"0,0 0-116 16,0 0 32-16,0 0-156 16,0 0-16-16,0 0-25 0,100 14 6 15,-74-14-13-15,3 0 0 16,1 0 4-16,-4 0 6 16,-2 10 1-16,1 2-2 15,-5 3 40-15,-3 4-39 16,0 3 29-16,-9 6-22 15,-4 4 38-15,-4 8 19 16,0 7-22-16,0 1 21 16,0 1-59-16,-6-3 9 15,4-2-2-15,0-9-31 16,2-10 18-16,0-6 4 0,0-6-11 16,0-8-2-16,0-5-65 15,0-10-146 1,0-17-145-16,0 0-1163 0</inkml:trace>
  <inkml:trace contextRef="#ctx0" brushRef="#br1" timeOffset="-187697.2">26221 9731 728 0,'0'0'854'15,"0"0"-501"-15,0 0-66 16,0 0-59-16,0 0-94 15,0 0-110-15,0 0 43 16,56 26-33-16,-12-26 15 16,6 0-34-16,0 0-30 0,10-10-149 15,-10-11-205 1,-12 6-474-16</inkml:trace>
  <inkml:trace contextRef="#ctx0" brushRef="#br1" timeOffset="-187294.73">26843 9539 358 0,'0'0'77'15,"0"0"70"-15,0 0 457 0,0 0-387 16,0 0 29-16,0 0-64 16,0 0-1-16,24-33-29 15,-21 33-50-15,-1 0-34 16,0 0-68-16,0 12 29 16,0 13-20-16,1 5 3 15,0 7-1-15,-1 6 8 16,0 3-7-16,0 0 0 15,0-4 10-15,2-1-13 16,3-9-18-16,-1-6 30 16,2-8-32-16,-2-6 29 15,1-9-36-15,1-3 5 0,2-9-85 16,-6-15-276-16,3-2-637 16</inkml:trace>
  <inkml:trace contextRef="#ctx0" brushRef="#br1" timeOffset="-186912.2">27033 9539 447 0,'0'0'609'16,"0"0"-392"-16,0 0-3 15,0 0-37-15,0 0-38 16,-43 129-41-16,43-92-62 0,0 1 16 15,4-4-45-15,12-4 24 16,4-5-30-16,5-8 11 16,1-5-6-16,1-5 9 15,-2-7 4-15,0 0-13 16,-4 0-12-16,-3-12 21 16,-2-2-26-16,-7-7 26 15,-2 0-24-15,-5-4 18 16,-2-3-5-16,0-4-2 15,-2-1 38-15,-11-2 69 16,-1 3-23-16,-3 4 35 16,-2 5-91-16,-1 10 51 15,-2 6-80-15,-2 7-2 16,-1 0 2-16,7 8-8 16,5 4-170-16,6-1-372 0,7-8-826 0</inkml:trace>
  <inkml:trace contextRef="#ctx0" brushRef="#br1" timeOffset="-186495.88">27403 9493 561 0,'0'0'77'0,"0"0"333"0,0 0-120 15,0 0-135-15,0 0-26 0,0 0-100 16,-87 117 47-16,80-86-36 16,5 3 8-16,2 2-29 15,0-2 3-15,9 0 17 16,8-3-24-16,8-6 22 16,-1-4-29-16,8-5 17 15,-1-7-10-15,0-4-16 16,2-5 12-16,-2 0 1 15,-2-5-4-15,-2-12-6 16,-2-3 1-16,-8-6 11 16,-5-3-28-16,-8-4 39 15,-4-4-25-15,0 0 8 16,-2-2 59-16,-16 1 23 0,-4 4 5 16,-4 6-16-16,-3 8-72 15,-3 8-7-15,1 12-7 16,-4 0 7-16,8 16-268 15,2 0-313-15</inkml:trace>
  <inkml:trace contextRef="#ctx0" brushRef="#br0" timeOffset="-175788.49">17624 9108 603 0,'0'0'11'0,"0"0"708"0,0 0-498 0,0 0-96 15,0 0 68-15,0 0-80 16,-29-33 26-16,23 23-42 16,4 5 23-16,0-2-7 15,0 5-40-15,2 2 20 0,-2 0-58 16,2 0 8-16,0 0-24 15,-2 0-35-15,2 2 17 16,0 18-1-16,0 11 9 16,0 13 30-16,8 11 6 15,13 12-44-15,5 9 21 16,6 6-7-16,5 5 1 16,8-1 10-16,2-2-43 15,2-6 38-15,-3-6-18 16,-3-3 9-16,-3-8-11 15,-7 2-2-15,-4-5 23 16,-6-2-44-16,-6-2 43 16,-3-3-32-16,-5-5 22 0,-1-8 10 15,-2-9-20 1,-2-8 29-16,-2-9 9 0,0-6-30 16,-2-4 45-16,3-2-41 15,-3 2 73-15,0-2-85 16,0 0 57-16,0 0-52 15,0 0 29-15,0 0-22 16,0 0-12-16,0 0 8 16,0 0 9-16,0 0-36 15,0 0 33-15,0 0-47 16,0 0-23-16,0 0-88 16,-5 0-217-16,-7 0-438 0</inkml:trace>
  <inkml:trace contextRef="#ctx0" brushRef="#br0" timeOffset="-174306.54">23765 9305 567 0,'0'0'236'0,"0"0"69"0,0 0-179 16,0 0 22-16,0 0-62 16,0 0 15-16,0 0-41 15,-14-12 19-15,14 12 14 16,0 0-24-16,0 0-2 15,0 0-66-15,0 0 36 0,0 9-36 16,5 11 54-16,4 6-34 16,-3 4 26-16,3 8-12 15,3 3-10 1,-2 3 15-16,4 4-39 0,-1 0 11 16,-2 0 9-16,1 1-14 15,-1 0 5-15,-5-1-5 16,-2 1-5-16,4-3 35 15,-4-5 9-15,0 0-36 16,5-3 42-16,1-1-46 16,0-6 64-16,3 1-69 15,1-2 36-15,-1-2-36 0,-1 1 23 16,-1-5-14 0,-5-1-9-16,-1-2 17 0,-5-5-9 15,2-4-12-15,-2-4 21 16,0-3 19-16,0-2-36 15,0-3 49-15,0 0-30 16,0 0 30-16,0 0-9 16,0 0-39-16,0 0-2 15,0-18 0-15,0-1-145 16,0-2-516-16</inkml:trace>
  <inkml:trace contextRef="#ctx0" brushRef="#br0" timeOffset="-173423.37">24322 9363 143 0,'0'0'310'0,"0"0"-124"0,0 0-7 15,0 0-2-15,0 0 19 16,0 0-99-16,0 0 25 0,2-53-42 16,-2 50 57-16,0 3-40 15,0-2-8-15,0 2-1 16,0 0-57-16,0 0 17 16,0 0-42-16,0 0 21 15,0 0-12-15,0 2-30 16,0 10 30-16,0 8-6 15,0-1-2-15,7 8-6 16,2 1 8-16,-3 2 4 16,1 1-23-16,-1 3 30 15,4 1-31-15,-4 0 24 16,3-3-6-16,1 3-5 16,-2 2 24-16,1-2 7 15,3 4-32-15,-4-2 14 0,-1 3-4 16,1 1 5-16,0-1 0 15,-2 2-4-15,-1-1 0 16,1-2 53-16,-2 1-10 16,4 1-1-16,-2-6 16 15,1-1-39-15,-1-1 41 16,3-5-62-16,-2-2 69 16,0-5-51-16,-1-1 26 15,1-6-34-15,-3-2 24 16,1-3 6-16,-3-3-37 15,1-1 24-15,-1-5-35 16,-2 0 35-16,0 0-19 16,0 0-21-16,0 0 18 0,0 0-30 15,0 0-68 1,-2 0-457-16,-8 0-913 0</inkml:trace>
  <inkml:trace contextRef="#ctx0" brushRef="#br3" timeOffset="-165465.06">21562 9164 235 0,'0'0'690'0,"0"0"-524"0,0 0-37 0,0 0 32 16,0 0-39-16,0 0 4 15,-7 0-59-15,7 0 22 16,0 0-89-16,0 0 21 0,0 0-10 16,0 4-6-16,0 5-4 15,3 3 29-15,5 7 17 16,4 1-38-16,1 1 38 15,3 8-41-15,1 0 64 16,-1 4-64-16,-1 4 42 16,1 2-36-16,0 3 28 15,0 3-12-15,2 3-16 16,-1-2 31-16,1-2-42 16,4 0 7-16,0-3 18 15,3-2-15-15,0 2-10 16,0-1 27-16,-4 2-22 15,0 2 4-15,-3 0-2 0,-1-2 5 16,1 0-26-16,-3-1 32 16,1-4-40-16,0 0 40 15,0-5-38-15,-1 0 38 16,-1-3-17-16,-4 0-1 16,1-1 5-16,-1-4-7 15,-4-1 17-15,-1-4-32 16,-1-3 44-16,-2-2-21 15,0-5-5-15,1 0 35 16,0-4-18-16,-1 0 21 16,-2-1 27-16,0-2-36 15,0 0 24-15,0 0-46 16,0-2 42-16,0 0-39 0,0 2-2 16,0-2-2-1,0 0 13-15,0 0-3 0,0 0-17 16,0 0 23-16,0 0-14 15,0 0-19-15,0 0 36 16,0-10-54-16,4-9-162 16,5-4-751-16</inkml:trace>
  <inkml:trace contextRef="#ctx0" brushRef="#br3" timeOffset="-164300.52">22853 9481 565 0,'0'0'361'0,"0"0"-134"0,0 0-81 0,0 0 9 15,0 0-58-15,0 0 16 16,0 0-48-16,-18 0 10 15,18 0-31-15,0 0-24 16,-2 0 9-16,2 0-20 16,-3 0-15-16,1 5 33 0,0 10 6 15,2 4 11-15,0 8 13 16,0 4-11-16,0 4 10 16,0 8 9-16,7 2-36 15,1 6 36-15,6 3-47 16,-1 4 51-16,1-3-68 15,1 4 64-15,1-5-49 16,-1-4 41-16,1-1-11 16,2-7-14-16,0-5 19 15,-2-3-37-15,-1-5 17 16,-4-3-18-16,-2-6 29 16,-2-4-42-16,-3-4 25 15,-2-2-24-15,-2-2 16 0,3-1 13 16,-3-7-28-16,0 2 14 15,2-2-5-15,-2 0 18 16,0 0-15-16,0 0-4 16,0 0-4-16,0-5 17 15,0-11-23-15,0-6-42 16,16-28-154-16,1 4-423 16,1 0-654-16</inkml:trace>
  <inkml:trace contextRef="#ctx0" brushRef="#br3" timeOffset="-163801.71">23366 9372 912 0,'0'0'324'0,"0"0"-95"0,0 0-22 0,0 0-117 16,0 0-62-16,0 0 58 0,0 0-40 15,64 136 26-15,-41-71-16 16,-2 7 49-16,4 4-40 16,-2 3 16-16,-3-5-23 15,-5-7 47-15,-4-9 11 16,-1-7-68-16,-6-11 32 16,-2-10-68-16,-2-10 52 15,2-6-63-15,-2-6 49 16,0-6-44-16,0-2 34 15,0 0-13-15,0 0-8 16,0 0 11-16,-4-12-16 16,-10-4-28-16,1-2-1 15,-5-2 15-15,-11-16-229 0,5 5-361 16,-1-6-979-16</inkml:trace>
  <inkml:trace contextRef="#ctx0" brushRef="#br2" timeOffset="-159803.56">22286 9232 198 0,'0'0'287'0,"0"0"-127"0,0 0-40 15,0 0-18-15,0 0 37 0,0 0-64 16,0 0 34-16,-10-26-41 15,7 26 7-15,-1 0-21 16,2 0 14-16,-1 0 3 16,3 0-40-16,0 0 21 15,0 0-36-15,0 0 29 16,0 0-39-16,0 0-1 16,0 0 8-16,0 2-13 15,0 5 1-15,0 6 17 16,7 6 40-16,4 0-36 15,0 3 20-15,3 4-41 16,-1-1 54-16,3 3-55 16,-3-1 33-16,1 2-23 15,-4 3 25-15,1-1 3 0,-1 1-29 16,1 2 20-16,-1-3-27 16,4 1 8-16,-1-4 12 15,-1 2-37-15,1-2 30 16,1 0-12-16,-3 3-3 15,-3-2 2-15,4 1 11 16,-3 2 0-16,-3-2-26 16,3 1 31-16,0-2-18 15,-2 0 14-15,2-2-9 16,-1 0-4-16,2-1 24 16,-2 2-1-16,1 2-23 0,-1 2 18 15,0 1-7-15,1 1-24 16,-1-1 34-16,0 0-34 15,0 1 24-15,-1-4-12 16,-3 0 1-16,4-2 4 16,-4-2-3-16,0 0 14 15,1-2-32-15,1 2 32 16,1 2-29-16,-2 0 29 16,1 2-32-16,-1 2 32 15,-1 1-13-15,0 1 3 16,1-4-5-16,0-2 0 15,-1-1 15-15,3-6-32 16,1-2 34-16,-1-2-33 16,2-1 30-16,-2-2-14 0,2 0-1 15,0 0 16-15,-2 1 1 16,-1-2-7-16,-2 2-20 16,1-4 23-16,-1 1-31 15,-1-2 39-15,-3-1-39 16,2-4 33-16,-2-1-15 15,0-1 10-15,0-1 2 16,0-2 28-16,0 0-34 16,0 0 13-16,0 0 1 15,0 0 0-15,0 0-20 16,0-9 0-16,0-5-260 16,-2-4-638-16</inkml:trace>
  <inkml:trace contextRef="#ctx0" brushRef="#br2" timeOffset="-158272.95">22407 11159 750 0,'0'0'332'0,"0"0"-126"0,0 0-47 0,0 0-13 0,0 0-57 0,0 0-30 15,0 0 33-15,-9-54-59 16,9 38 24-16,0-2-51 16,5-2 35-16,3 1-33 15,0 2-1-15,-4 1-6 0,0 2 4 16,1 1 6 0,-3 1-2-16,-2 2-15 0,0 0 24 15,2 0-19-15,-2 5 24 16,0-2-16-16,0 3 3 15,0 4 31-15,0 0-20 16,0 0-20-16,0 0-1 16,0 0 10-16,0 3-20 15,0 10 10-15,0 7-8 16,0 6 16-16,0 6-16 16,0 4 14-16,0 7-6 15,0 3 9-15,2 1 6 16,7-1-30-16,2-3 30 0,0-5-36 15,-2-3 39 1,-2-9-32-16,-2-8 28 0,-3-4-11 16,-2-9 10-16,0 0-7 15,0-5 25-15,0 0-30 16,-11 0 44-16,-7 0-35 16,-1 0 20-16,0-6-29 15,-1-2 15-15,5 2-5 16,-2 2 45-16,7-1 0 15,-2 2-29-15,5 1 35 16,3-1-53-16,2 3 45 16,0 0-44-16,2 0-7 15,0 0 14-15,0 0-11 16,0 0-6-16,13 3 6 16,9 4 31-16,10 0-37 0,3-1 0 15,5-2 28-15,-2-3-38 16,0 2 22-16,-7-3-24 15,-6 1 18-15,-6-1-6 16,-5 0 9-16,-5 0 4 16,-3 2-26-16,0-2 27 15,-6 0-40-15,2 0 41 16,-2 0-30-16,0 0 30 16,0 0-32-16,0 7-19 15,0-3-247-15,0 0-261 0</inkml:trace>
  <inkml:trace contextRef="#ctx0" brushRef="#br2" timeOffset="-156941.89">25802 9386 519 0,'0'0'408'0,"0"0"-153"0,0 0-28 0,0 0-42 16,0 0 4-16,0 0-92 16,-25 6 10-16,25-1-90 15,0 0 8-15,0 6-18 16,19 1 61-16,5 3 0 16,12 3-15-16,10 5 18 15,12 2-55-15,7 4 9 16,7 2-4-16,3 4-21 0,-1 3 10 15,-1 3-20-15,3-2 20 16,2-1-10-16,2 1 9 16,2-5 5-16,1 0-28 15,2 0 34-15,-2 0-46 16,-6-2 43-16,-3 1-35 16,-9 1 36-16,-9-3-19 15,-12-3 1-15,-9-1 0 16,-4-6 1-16,-4 0 15 15,-2-4-32-15,-2 0 34 16,-2-3-36-16,2 0 29 16,-5-2-22-16,-3-1 19 0,-3-2-8 15,-4-4 26 1,-1 0-18-16,-3-3 44 0,-4 0-30 16,2-2 70-16,-2 0-61 15,0 0 45-15,0 0-50 16,0 0 33-16,0 1-26 15,0-1-10-15,0 0-2 16,0 0-11-16,0 0-20 16,0 0-16-16,-6 9-86 15,-7-4-397-15,-1 2-337 0</inkml:trace>
  <inkml:trace contextRef="#ctx0" brushRef="#br2" timeOffset="-148464.02">26092 10818 146 0,'0'0'333'0,"0"0"-154"0,0 0-45 0,0 0 19 15,0 0-54-15,0 0-8 16,0-18-39-16,0 18 41 16,0 0-51-16,0 0 16 15,0 0-12-15,0 0-8 16,0 0 7-16,0 0-23 15,0 0 27-15,0 0-36 16,0 0 53-16,0 0-55 16,0 0 11-16,2 0-16 15,-2 0 4-15,0 0-2 16,0 0 5-16,0 0-26 0,0 2 24 16,0 3-31-1,0 2 37-15,0 3-17 0,-5 2 18 16,3 3 27-16,2 2 2 15,0 0-11-15,0 2 14 16,7 2-44-16,8-2 29 16,6-1-33-16,-2-1 14 15,4-3-1-15,-3-3-23 16,3 0 16-16,-6-5 2 16,1-2-3-16,-5-2-1 15,1-2-3-15,-3 0 13 16,-2 0-25-16,2-9 34 15,-2-5-38-15,0 0 26 16,-3-1-19-16,-1-5 7 0,-5 0-1 16,0-3 12-16,0-1 0 15,0 0-24-15,-7-1 29 16,-6 0-14-16,2 4 9 16,-5 2 11-16,3 3-22 15,-5 5 26-15,3 2-19 16,-3 6-7-16,-1 3-2 15,4 0 3-15,1 5-17 16,4 7-59-16,3 0-112 16,3-4-194-16,2-2-550 0</inkml:trace>
  <inkml:trace contextRef="#ctx0" brushRef="#br2" timeOffset="-147946.46">26097 11127 586 0,'0'0'270'0,"0"0"-67"0,0 0-43 0,0 0-67 15,0 0-2-15,0 0-18 0,-23 102 20 16,23-80-67-16,0 0 64 16,9-2-56-16,7-2 32 15,3 1-20-15,4-6 22 16,1-1-14-16,5-2-29 15,-2-3 10-15,2-6-34 16,0-1 30-16,-4 0-14 16,-3-5-15-16,-2-9 7 15,-3-5-3-15,-3-1-5 16,-5-2-1-16,-3 1 5 0,-3-5 7 16,-3-1-24-1,0 2 32-15,-9 2 20 16,-8 0-34-16,-6 4 69 0,-4 3-27 15,0 2 6-15,-2 5-28 16,2 8-26-16,4 1 0 16,4 0-1-16,9 8-70 15,0 5-275-15,10-4-355 0</inkml:trace>
  <inkml:trace contextRef="#ctx0" brushRef="#br2" timeOffset="-144006.64">26645 10840 582 0,'0'0'529'0,"0"0"-323"16,0 0 20-16,0 0-76 0,0 0 37 15,0 0-62-15,0 0 25 16,-7 2-31-16,7-2-36 16,7 0-16-16,8 0-61 15,5 4 16-15,1 1-7 16,-2 2-12-16,-1-2 15 16,0-3-33-16,-4 1 30 15,-1-3-30-15,-4 0-34 16,-7 0-222-16,-2 0-222 15,0-4-138-15</inkml:trace>
  <inkml:trace contextRef="#ctx0" brushRef="#br2" timeOffset="-143866.93">26645 10840 644 0</inkml:trace>
  <inkml:trace contextRef="#ctx0" brushRef="#br2" timeOffset="-143487.02">26645 10840 644 0,'-43'8'300'0,"36"0"-185"0,1 7 50 0,0 2-86 15,1 7 10-15,2 7-40 16,3-2 31-16,0 3-54 16,3-4 28-16,8-3-13 15,2-6-8-15,-1-6 5 0,-2-5-37 16,-1-6 46-16,1-2-21 15,0 0 59-15,1 0-66 16,1-2 7-16,1-8-24 16,-1 1-2-16,-4 4 5 15,3 1-4-15,3 4-2 16,1 0-8-16,1 0-17 16,2 14 33-16,0 8-20 15,-3 6 10-15,-3 4 3 16,-6 3 7-16,-4-2-7 15,-2-3 8-15,0-1 1 16,-15-7 50-16,-3-3-30 16,0-5 65-16,-2-1 6 0,0-9 49 15,-1-3-30 1,4-1 13-16,1 0-2 0,1 0-69 16,3-5 6-16,6-5-61 15,1-3 15-15,5 4 4 16,0-1-50-16,0 2 13 15,23-17-174-15,2 3-409 16,1-1-864-16</inkml:trace>
  <inkml:trace contextRef="#ctx0" brushRef="#br2" timeOffset="-143058.85">27046 10828 918 0,'0'0'413'0,"0"0"-126"0,0 0-11 15,0 0-104-15,0 0-9 16,0 0-115-16,0 0-1 15,0 0-46-15,89 0 14 16,-64-4-10-16,-4 2-4 16,-2 2-2-16,-6 0-17 15,-2 0-110-15,-11 0-195 16,0 0-50-16,-8 0-787 0</inkml:trace>
  <inkml:trace contextRef="#ctx0" brushRef="#br2" timeOffset="-142571.68">27046 10828 662 0,'-47'36'340'0,"44"-26"-246"0,3 6 55 15,0 4-85-15,0 6-11 16,0-2-34-16,14 2 9 15,-1-4-9-15,1-5-18 16,-3-3-2-16,-2-6 14 16,0-4 10-16,2-4 22 0,-2 0 43 15,5 0-52 1,-4-7 2-16,-1-2-29 0,1-1 2 16,-2 2 26-16,1 2-31 15,1 6-1-15,0 0 16 16,3 0-34-16,3 12 29 15,-1 8-31-15,-1 6 30 16,-3 2-5-16,-7 4-10 16,-1 0 7-16,-3 0 10 15,0-4-16-15,-9-3 71 16,-6-4-40-16,-1-7 101 16,-1-2-25-16,0-5 38 15,1-6-47-15,3-1 14 0,3 0-9 16,0 0-65-1,4-9-2-15,-1-4-28 0,5 1-12 16,2 2 3-16,0 2-10 16,11-15-251-16,9 6-288 15,3-3-865-15</inkml:trace>
  <inkml:trace contextRef="#ctx0" brushRef="#br2" timeOffset="-141987.33">27461 10917 785 0,'0'0'297'0,"0"0"-106"0,0 0-86 0,0 0-11 16,0 0-71-16,0 0 19 16,0 0 38-16,-10 41 11 15,10-24-5-15,0 1-52 16,0 0 26-16,0 1-60 16,0 6 57-16,8-4-55 15,0 4 26-15,3-4-27 16,1 0 20-16,1-5 0 15,0 0-12-15,1-4-11 0,3-2 19 16,-1-4-24 0,2 2 23-16,-3-4-32 0,-1 0 32 15,1 0-13-15,-2-4 3 16,1 0-6-16,-1 0 10 16,-1 0 3-16,1-9-26 15,-1-4 20-15,-4-6-30 16,1 2 24-16,-3-5-2 15,0-2-4-15,-4-2 5 16,-2 0 5-16,0-2 7 16,0 2-20-16,0-1 23 15,-12 1-5-15,-5 2-1 0,-4 5 37 16,-3 2-18 0,-3 5 18-16,0 10-32 0,-2 2-5 15,0 0-4-15,1 20-5 16,8 0-80-16,1-3-477 0</inkml:trace>
  <inkml:trace contextRef="#ctx0" brushRef="#br1" timeOffset="-137525.14">15682 12200 337 0,'0'0'167'0,"0"0"-90"0,0 0 314 16,0 0-122-16,0 0-18 15,0 0-81-15,-10 40 33 16,10-40-74-16,0 0 19 16,0 0-30-16,0 0-30 15,0 0-35-15,3-5-44 16,2-8-18-16,-1-1 33 16,3-5-39-16,-3 2 27 0,0-1-24 15,1 0 22-15,-1 1-10 16,-1 6 3-16,-3 0 8 15,2 7-19-15,-2 0 30 16,0 4-44-16,0 0 6 16,0 0 10-16,0 4-46 15,0 15 51-15,0 7 2 16,0 9-1-16,0 8 7 16,0 3 9-16,5 4-2 15,1-2-8-15,0-2 81 16,1-6-56-16,-2-7 44 15,0-8-57-15,-3-8 25 0,0-9-15 16,-2-4-19-16,0-4 33 16,2 0-33-16,-2 0 41 15,0 0-41-15,0-3 23 16,0-9-32-16,2-3-36 16,2-21-180-16,3 1-174 15,0 1-333-15</inkml:trace>
  <inkml:trace contextRef="#ctx0" brushRef="#br1" timeOffset="-137094.02">15884 12168 960 0,'0'0'340'0,"0"0"-95"0,0 0-39 0,0 0-78 15,0 0-103-15,0 0 31 16,0 0-9-16,0 72 80 16,0-40-72-16,0 1 31 15,4 6-54-15,13 2 39 16,1-4-16-16,1-1-19 16,6-4 14-16,0-6-41 15,2-7 3-15,-1-9 10 16,-2-5-10-16,-3-5 3 15,-3 0-5-15,-1-3-9 16,-3-15 24-16,-3-3-11 16,-3-4-5-16,-3-5-17 0,-5-2 31 15,0-4-44-15,0-1 48 16,-3-1-27-16,-9 1 7 16,-5 6 89-16,2 1-29 15,-3 5-18-15,1 8-3 16,-1 7-40-16,3 8-12 15,-2 2 20-15,7 0-47 16,10 22-64-16,0-4-206 16,2-4-475-16</inkml:trace>
  <inkml:trace contextRef="#ctx0" brushRef="#br1" timeOffset="-136659.95">16301 12173 614 0,'0'0'819'0,"0"0"-566"0,0 0-4 0,0 0-63 15,0 0-153-15,0 0-28 16,0 0 10-16,0 77 19 15,0-39-28-15,0 4 34 16,9 0-22-16,3-2 10 0,3-4 1 16,5-5-21-16,3-7 1 15,0-11 1-15,4-4 5 16,2-9 7-16,-2 0-19 16,-2-9-1-16,-5-13 17 15,-2-4-9-15,-4-3-10 16,-8-8 7-16,-4-1 9 15,-2-4-4-15,0 2 28 16,-18 2 102-16,-4 2-68 16,-5 8 23-16,-4 8-67 15,0 7 3-15,2 12-20 16,2 1 4-16,7 9-34 16,13 18-74-16,5-5-250 15,2-5-501-15</inkml:trace>
  <inkml:trace contextRef="#ctx0" brushRef="#br1" timeOffset="-136272.46">16918 12258 77 0,'0'0'502'0,"0"0"379"0,0 0-356 16,0 0-253-16,0 0-8 16,0 0-170-16,0 0-42 15,72 28-43-15,-40-35 6 16,-1 0-7-16,-2 2 12 16,-4 2-40-16,-4 1-3 15,2-4-58-15,-7 0-291 0,-5 0-338 16</inkml:trace>
  <inkml:trace contextRef="#ctx0" brushRef="#br1" timeOffset="-135958.23">17222 12126 461 0,'0'0'963'15,"0"0"-703"-15,0 0 0 16,0 0-94-16,0 0-56 16,0 0-52-16,0 0-28 15,107 36 13-15,-78-14-42 0,0 3 17 16,0 6-1-16,-2 1-4 16,2 1 3-16,-3 1-28 15,1-5 24-15,2-5-9 16,0-2 15-16,-2-4-9 15,-3-4-18-15,-3-5-108 16,-8-9-60-16,-9 0-187 16,-2-11-328-16</inkml:trace>
  <inkml:trace contextRef="#ctx0" brushRef="#br1" timeOffset="-135717.45">17618 12119 504 0,'0'0'754'0,"0"0"-461"16,0 0-97-16,0 0-9 15,0 0-45-15,-68 111-67 16,38-71 17-16,-3 2-70 15,2 2 22-15,0-2-33 16,4-4-22-16,7-12-73 16,7-12-169-16,4-7-269 0</inkml:trace>
  <inkml:trace contextRef="#ctx0" brushRef="#br1" timeOffset="-135177.43">17795 11973 198 0,'0'0'218'0,"0"0"-133"0,0 0 416 16,0 0-245-16,0 0-95 16,0 0-39-16,0 0 9 15,56 42 5-15,-36-32-47 0,1 2-3 16,0 2-50 0,-1 4 56-16,0 5-82 0,-4 2 39 15,-1 5-34-15,-1 3 30 16,-3 5-14-16,-5 4-16 15,-1 3 13-15,-5 1-19 16,0 0-18-16,0 1 33 16,-14-2-21-16,-5-1 7 15,-4-4-20-15,1-6 22 16,-9-12-29-16,4-10-70 16,6-11-560-16</inkml:trace>
  <inkml:trace contextRef="#ctx0" brushRef="#br1" timeOffset="-134395.31">15635 11976 117 0,'0'0'208'0,"0"0"-161"0,0 0 46 0,0 0 446 0,0 0-282 16,0 0-112-16,0 0 21 15,-87 58-13-15,55-45-66 16,3 4 20-16,-2 2-66 16,0 8 44-16,4 4-54 15,6 14 43-15,5 11-26 16,9 12 22-16,7 10-41 16,9 6-14-16,26 3 0 15,46 11-15-15,-10-24-182 16,-1-21-543-16</inkml:trace>
  <inkml:trace contextRef="#ctx0" brushRef="#br1" timeOffset="-134036.12">18247 12320 651 0,'0'0'320'0,"0"0"-253"0,0 0-66 0,0 0-1 15,0 0-270-15</inkml:trace>
  <inkml:trace contextRef="#ctx0" brushRef="#br1" timeOffset="-133597.33">18386 12041 918 0,'0'0'285'15,"0"0"-25"-15,0 0-55 0,0 0-23 16,0 0-72-1,0 0-16-15,0 0 0 0,-43-24-35 16,24 36 22-16,-6 10-55 16,4 9 52-16,1 9-53 15,7 10 60-15,7 8-57 16,6 5 53-16,0 7-35 16,6-4 6-16,17-3-1 15,6-8-51-15,4-9 3 16,0-10 30-16,3-10-47 15,-1-10 14-15,17-16-105 16,-12-10-380-16,-5-12-502 0</inkml:trace>
  <inkml:trace contextRef="#ctx0" brushRef="#br1" timeOffset="-132992.39">18713 12100 1030 0,'0'0'311'0,"0"0"-34"0,0 0-11 0,0 0-137 16,0 0-72-16,0 0-47 16,0 0-10-16,0 31 12 15,3 8 0-15,6 7-24 16,-3 4 31-16,5 2-41 0,-2-4 40 16,-2-5-34-16,-1-9 32 15,-3-10-15-15,-3-11 0 16,0-6-1-16,0-7 25 15,0 0-14-15,-13 0-2 16,-6-15 16-16,2 1-11 16,1 0 3-16,3 2 91 15,6 4-42-15,2 5 22 16,5 3-4-16,0 0-54 16,0 0-15-16,8 0 7 15,9 0-30-15,6 3 37 16,3 3-45-16,3-4 16 0,16-2-12 15,-10 0-208 1,-4-14-380-16</inkml:trace>
  <inkml:trace contextRef="#ctx0" brushRef="#br1" timeOffset="-132648.08">18951 12128 669 0,'0'0'710'0,"0"0"-465"16,0 0-71-16,0 0-42 16,0 0-62-16,0 0-12 15,-21 119 3-15,21-78-61 16,13 3 18-16,9-2-2 16,5-4 2-16,4-7-8 0,5-10-1 15,-1-6 1-15,1-11-4 16,-3-4 15-16,-4-4-21 15,-6-20 7-15,-7-7 12 16,-7-5-38-16,-9-4 41 16,0-3-22-16,-3 4 24 15,-17 3 98-15,-5 7-23 16,-4 8-37-16,-2 9-33 16,0 10-17-16,4 2-24 15,5 0-131-15,9 6-247 16,8 2-491-16</inkml:trace>
  <inkml:trace contextRef="#ctx0" brushRef="#br1" timeOffset="-132263.53">19322 12180 963 0,'0'0'485'15,"0"0"-265"-15,0 0-99 16,0 0 25-16,0 0-75 16,-20 128 2-16,20-85-22 15,4-2-21-15,14-3 12 16,6-4-41-16,5-6 15 0,2-9 5 16,6-9-27-1,-4-9 24-15,-2-1-18 0,-2-1 1 16,-5-19 7-16,-6-6 1 15,-7-5 7-15,-6-4-32 16,-5-3 32-16,0-5-1 16,-20 3 34-16,-7-1 108 15,-6 8-46-15,-3 6-12 16,-4 8-55-16,2 11-37 16,7 8-7-16,6 0-4 15,10 8-150-15,11 6-421 16,4-2-267-16</inkml:trace>
  <inkml:trace contextRef="#ctx0" brushRef="#br1" timeOffset="-131971.2">19881 12290 590 0,'0'0'330'0,"0"0"454"0,0 0-425 0,0 0-60 0,0 0-165 0,0 0-52 16,0 0-54-16,116 35-22 15,-82-32-6-15,-3-1-7 16,7-2-175-16,-9 0-415 16,-7-8-832-16</inkml:trace>
  <inkml:trace contextRef="#ctx0" brushRef="#br1" timeOffset="-131482.08">20240 12138 479 0,'0'0'579'0,"0"0"-285"16,0 0-35-16,0 0-147 15,0 0 38-15,0 0-100 16,0 0 25-16,121-69-43 16,-90 69 30-16,-2 0-34 15,0 0-14-15,-2 14-9 16,-3 4 10-16,-6 0-30 16,-3 3 31-16,-8-1-31 15,-7 0 26-15,0 0-22 16,-2 2 22-16,-18 3-7 0,-5 4 23 15,-2 0-27-15,3 0 25 16,4 0-19-16,6-2 10 16,6-3 6-16,8-4-12 15,0-1-1-15,0-4 53 16,14-4-17-16,7-3-11 16,4-3 6-16,2-3-34 15,0-2-12-15,-1 0 28 16,1 0-50-16,-1 0-21 15,3-7-121-15,-8-9-186 16,-3-2-395-16</inkml:trace>
  <inkml:trace contextRef="#ctx0" brushRef="#br1" timeOffset="-131196.73">20679 12166 479 0,'0'0'549'0,"0"0"192"0,0 0-447 0,0 0-17 15,0 0-99-15,0 0-109 16,0 0-10-16,92 66-57 16,-70-42 16-16,1 4 7 15,-2-2-43-15,2 1 36 16,-1-6-14-16,-1-3-4 15,0-2 0-15,-2-2-1 0,-2-4-43 16,-1-2 2-16,-3-3-92 16,1-5 5-16,1 0-178 15,-1-15-187-15,-6-1-103 0</inkml:trace>
  <inkml:trace contextRef="#ctx0" brushRef="#br1" timeOffset="-130948.87">21047 12114 211 0,'0'0'975'0,"0"0"-600"15,0 0-84 1,0 0-22-16,0 0-175 0,0 0 21 16,0 0-36-16,-94 84 4 15,67-42-44-15,-2 4-23 16,-4 2 6-16,2 1-13 15,2-8-18-15,9-7 24 16,7-9-37-16,6-11-24 16,7-14-120-16,0 0-182 15,0-12-282-15</inkml:trace>
  <inkml:trace contextRef="#ctx0" brushRef="#br1" timeOffset="-130599.97">21067 11962 428 0,'0'0'860'0,"0"0"-558"16,0 0-46-16,0 0-141 15,0 0-30-15,0 0-72 16,0 0 12-16,112 51-11 16,-85-25-14-16,-1 4 2 15,-6 2 21-15,-2 0-46 16,-5 3 46-16,-4-3-23 0,1 0 12 16,-6 0 87-16,-2-3-33 15,-2 0-1-15,0-3-5 16,0-2-59-16,-14-1-2 15,-21-2 1-15,-1-7-138 16,1-3-535-16</inkml:trace>
  <inkml:trace contextRef="#ctx0" brushRef="#br1" timeOffset="-129696.43">21663 12441 426 0,'0'0'78'0,"0"0"582"0,0 0-281 0,0 0-187 0,0 0 32 16,0 0-61-16,0 0 3 15,-2 14-57-15,2-12-32 16,0-2 0-16,0 0-53 16,0 1 12-16,10-1-23 15,22 0 38-15,12 0-51 16,14 0 3-16,6 0 14 15,0 0-17-15,-9 0 0 16,-8 0-104-16,-14 0 3 16,-8 0-98-16,-10 0 25 0,-11-5-145 15,-4-7-21-15,0-3-161 16</inkml:trace>
  <inkml:trace contextRef="#ctx0" brushRef="#br1" timeOffset="-129462.61">21667 12325 644 0,'0'0'811'0,"0"0"-578"0,0 0 30 16,0 0-1-1,0 0-138-15,0 0-59 0,0 0-53 16,75 9-24-16,10-9-3 16,-8-8-232-16,-9-6-569 0</inkml:trace>
  <inkml:trace contextRef="#ctx0" brushRef="#br1" timeOffset="-128547.11">22833 12212 504 0,'0'0'690'0,"0"0"-290"0,0 0-172 0,0 0-88 16,0 0-115-16,0 0 26 0,0 0-45 16,-5 81 24-16,30-64-28 15,6-1 35-15,9-3-17 16,5-4-11-16,-1-3 10 16,1-6-11-16,-5 0-16 15,-7 0 35-15,-6-17-39 16,-6-4 21-16,-11-2-18 15,-7-3 11-15,-3 3-2 16,0 0 4-16,-23 2 9 16,-6 5-26-16,-4 5 23 15,-7 8-35-15,0 3 25 16,4 0-9-16,-2 7-66 0,9 5-160 16,6-3-308-16</inkml:trace>
  <inkml:trace contextRef="#ctx0" brushRef="#br1" timeOffset="-128233.2">22884 12406 400 0,'0'0'514'0,"0"0"-245"16,0 0-76-16,0 0-6 16,56 110-69-16,-18-93-4 15,2-3-69-15,0-6 21 16,0-4-29-16,-4-4-15 15,-3 0 7-15,-4 0-20 0,-2-12-18 16,-7-6 27-16,-5-3-24 16,-6 0 22-16,-6-2-16 15,-3 0 11-15,-5 0 86 16,-15 2 36-16,-11 4-31 16,-4 3 8-16,-10 6-61 15,0 8-15-15,3 0-8 16,6 0-52-16,13 14 23 15,19-1-139-15,4-8-344 16,0-3-235-16</inkml:trace>
  <inkml:trace contextRef="#ctx0" brushRef="#br1" timeOffset="-127983.31">23524 12115 430 0,'0'0'655'0,"0"0"-419"0,0 0-85 16,0 0 14-16,0 0-102 0,0 0-63 15,127 21-50 1,-94-29-320-16</inkml:trace>
  <inkml:trace contextRef="#ctx0" brushRef="#br1" timeOffset="-127666.39">23488 12162 461 0,'0'0'592'0,"0"0"-336"16,0 0-41-16,0 0-121 16,-43 110-41-16,43-89-47 15,21 0-2-15,6-3 18 16,6-2-44-16,7-4-20 16,3 2-56-16,-1 0-12 0,-2 0 98 15,-2 5 2-15,-9-4 20 16,-9-1 24-16,-9 0 22 15,-8 1 75-15,-3-4-64 16,-14 2 107-16,-18 0-19 16,-10 0-15-16,-3-1-51 15,1-5-51-15,9 0-13 16,10-5-25-16,12-7-128 16,8-17-243-16,5 0-912 0</inkml:trace>
  <inkml:trace contextRef="#ctx0" brushRef="#br1" timeOffset="-127414.27">24066 12204 428 0,'0'0'802'0,"0"0"-410"16,0 0-136-16,0 0-88 15,0 0-133-15,0 0-18 16,0 0-10-16,110 8-14 16,-80-8-163-16,-8 0-165 0,-4 0-512 15</inkml:trace>
  <inkml:trace contextRef="#ctx0" brushRef="#br1" timeOffset="-127120">24003 12208 421 0,'0'0'584'16,"0"0"-312"-16,0 0-119 15,0 0-20-15,-47 106-94 16,54-83-3-16,19-4-30 15,6-3-4-15,3 0-2 0,6 0-59 16,-1 1 23 0,-3 1 3-16,-5 1 21 0,-6-1 24 15,-7 3-12-15,-11-5 27 16,-8 0 55-16,0-4 11 16,-17-1 65-16,-14-1-5 15,-8-1-94-15,4-4-28 16,6-5-31-16,11-3-82 15,11-13-458-15</inkml:trace>
  <inkml:trace contextRef="#ctx0" brushRef="#br1" timeOffset="-126787.7">24315 12409 629 0,'0'0'329'16,"0"0"-135"-16,0 0-71 15,-2 129-34-15,22-98-36 16,12-9-51-16,5-8 4 16,9-9 12-16,6-5-29 15,4 0 30-15,-4-14-12 16,-6-11-6-16,-6-3 24 15,-14-4-4-15,-7-4 22 16,-15 2 82-16,-4-3 24 16,-9 5 46-16,-22 6-78 15,-10 8 2-15,-5 10-90 16,-5 8-15-16,-12 2-14 16,15 15-150-16,11-2-600 0</inkml:trace>
  <inkml:trace contextRef="#ctx0" brushRef="#br1" timeOffset="-111900.9">26034 3749 757 0,'0'0'185'0,"0"0"391"0,0 0-274 0,0 0-22 15,0 0-52-15,0 0 11 16,-25-33-52-16,23 33-13 16,2 0-73-16,-2 0 27 15,2 0-51-15,0 0 7 16,0 0-46-16,0 0 9 15,0 0-17-15,11 0-29 16,14 4 6-16,6 0 11 16,2-1-36-16,1 0 8 15,-3-3-5-15,-7 1-72 16,-5-1-12-16,-9 0-66 16,-7 3-139-16,-3-2-369 0,0-1-638 0</inkml:trace>
  <inkml:trace contextRef="#ctx0" brushRef="#br1" timeOffset="-111667.6">25976 3551 1453 0,'0'0'509'0,"0"0"-237"0,0 0 29 16,0 0-130-16,0 0-89 15,0 0-59-15,0 0-23 16,125-24-39-16,-81 24-214 16,-3-2-502-16</inkml:trace>
  <inkml:trace contextRef="#ctx0" brushRef="#br1" timeOffset="-110902.53">26473 3098 910 0,'0'0'520'0,"0"0"-280"15,0 0 107-15,0 0-47 16,0 0-141-16,0 0-12 16,0 0-53-16,-7-91 10 15,7 76-57-15,7-3 27 16,7 0-29-16,1 0 6 15,5 3-36-15,5 4-2 16,1 2-2-16,7 6 1 16,4 3-24-16,0 0 24 15,3 5-30-15,-2 13 21 16,-2 7-14-16,-2 2 8 16,-3 4 3-16,-4-2 0 15,-8 3 0-15,-1-3-11 0,-9-1 11 16,-5-4-13-16,-4-1 10 15,0-3-12-15,0-3 20 16,-17-1-11-16,-10 0 7 16,-6-4-1-16,-3 0 34 15,-4-1-33-15,0-2 3 16,6 3 16-16,3 1-34 16,6 1 28-16,5 4-28 15,5 0 28-15,3 4-7 16,6 0 17-16,4 2 3 15,2 0 27-15,0 1-37 16,4-1 29-16,14 1-35 0,3-4 40 16,-2 0-50-16,1-3-1 15,-1-2 11-15,-4-4-11 16,-5-1 0-16,-2-4-57 16,-6 0-99-16,-2-4-412 15,0 1-484-15</inkml:trace>
  <inkml:trace contextRef="#ctx0" brushRef="#br1" timeOffset="-110707.37">26776 3964 1273 0,'0'0'586'0,"0"0"-219"16,0 0 7-16,0 0-113 0,0 0-61 15,0 0-116-15,0 0-14 16,56-84-70-16,-67 76 0 16,-16 8-27-16,5 0-166 15,1 14-539-15</inkml:trace>
  <inkml:trace contextRef="#ctx0" brushRef="#br1" timeOffset="-106755.93">1825 16106 598 0,'0'0'364'0,"0"0"-186"0,0 0 55 0,0 0-100 0,0 0-15 16,0 0 18-16,-15-120-51 15,34 93-52-15,10 8 11 16,7 2-14-16,7 7 30 15,1 10-54-15,3 0 30 16,-3 0-27-16,-3 10 22 16,-8 8-25-16,-6 9 7 15,-9 0 15-15,-12 7-3 16,-6 12 19-16,0-1-23 16,-13 7 26-16,-12 2-45 0,-6 1 21 15,0-6-21-15,4-4 17 16,5-9-6-16,7-6 11 15,6-12 7-15,7 0-10 16,2-8 3-16,4 2 2 16,18-3 75-16,10-4-31 15,3-1-4-15,5-4-38 16,2 0 1-16,-1 0-14 16,-4 0-15-16,1-9 0 15,-7 0-57-15,3-13-156 16,-12 4-393-16,-6-8-900 0</inkml:trace>
  <inkml:trace contextRef="#ctx0" brushRef="#br1" timeOffset="-106538.65">2425 16038 1151 0,'0'0'483'0,"0"0"-334"0,0 0-34 0,0 0 73 0,129 42-109 16,-73-10-5-16,2 6-50 16,-2 6 10-16,-8 2-24 15,-5-2-1-15,-9 1-2 16,-5-5-7-16,-7-12-81 16,0-16-189-16,-6-10-115 0,-3-2-927 15</inkml:trace>
  <inkml:trace contextRef="#ctx0" brushRef="#br1" timeOffset="-106329.39">2861 15909 1260 0,'0'0'317'0,"0"0"-72"15,0 0 74-15,-89 117-122 16,56-59-18-16,-3 10-88 15,3 3-13-15,4-10-64 16,9-2 13-16,9-15-27 16,11-12-24-16,6-28-202 0,19-4-364 15,2-4-477-15</inkml:trace>
  <inkml:trace contextRef="#ctx0" brushRef="#br1" timeOffset="-106020.21">3054 15995 582 0,'0'0'697'0,"0"0"-494"16,0 0 72-16,0 0-10 16,0 0-33-16,0 0-89 15,0 0 1-15,60-24-58 16,-53 16 0-16,-3 0-50 16,-2 3-13-16,2-5-23 15,10-15-65-15,-3 1-305 16,7-2-925-16</inkml:trace>
  <inkml:trace contextRef="#ctx0" brushRef="#br1" timeOffset="-105821.97">3430 15811 1292 0,'0'0'345'0,"0"0"162"16,-18 102-188-16,3-44-136 15,-3 5-59-15,0-1-78 16,2 2-14-16,5-6-13 16,7-6-38-16,4-15-190 15,0-15-503-15</inkml:trace>
  <inkml:trace contextRef="#ctx0" brushRef="#br1" timeOffset="-105652.59">3577 16370 1066 0,'0'0'729'15,"0"0"-348"-15,0 0 10 16,0 0-139-16,0 0-102 16,0 0-98-16,0 0-52 15,9-9-28-15,-9-9-766 0</inkml:trace>
  <inkml:trace contextRef="#ctx0" brushRef="#br1" timeOffset="-104891.02">4061 16070 1048 0,'0'0'355'0,"0"0"-144"0,0 0 3 0,0 0-70 15,27-116-32-15,2 94-69 16,9 3 6-16,4 12-17 16,3 7 5-16,-8 0 27 15,-5 21-11-15,-12 20 23 16,-11 4-20-16,-9 17 54 0,0 8-44 15,-13 3 17-15,-5 2-53 16,1-7 24-16,7-10-8 16,7-18-27-16,3-12-5 15,3-7-13-15,19-21-2 16,9 0 6-16,7 0-11 16,4-27-85-16,14-27-124 15,-11 10-256-15,-10 4-182 0</inkml:trace>
  <inkml:trace contextRef="#ctx0" brushRef="#br1" timeOffset="-104622.11">4564 16223 1064 0,'0'0'306'15,"0"0"-8"-15,0 0-29 16,0 0-33-16,0 0-27 0,-31 138-79 16,41-95-24-16,11-2-60 15,8-9 21-15,5-6-50 16,7-12 17-16,1-14-33 15,-3 0 32-15,0-18 2 16,-10-14 18-16,-7-8 24 16,-11-9-55-16,-8-4 29 15,-3-2-50-15,-7-1 30 16,-18 7-30-16,-8 4 43 16,-6 9-37-16,2 14-5 15,6 12-1-15,6 10 1 16,14 0-4-16,11 28-182 15,18-2-157-15,11-8-544 0</inkml:trace>
  <inkml:trace contextRef="#ctx0" brushRef="#br1" timeOffset="-104288.2">5120 16254 1476 0,'0'0'309'0,"0"0"47"16,0 0-106-16,-14 121-97 15,16-92-99-15,19-10-1 0,4-6-26 16,4-13-8 0,0 0 14-16,0-5-7 0,-6-17 44 15,2-12-30-15,-9-7 50 16,-5-3-48-16,-7-2 28 15,-4-2-39-15,-2 4 29 16,-21 5 2-16,0 10-38 16,-6 7-18-16,0 8 10 15,4 10-32-15,9 4-14 16,16 0-166-16,0 4-506 16,7 0-899-16</inkml:trace>
  <inkml:trace contextRef="#ctx0" brushRef="#br1" timeOffset="-104024.18">5517 16230 1187 0,'0'0'358'0,"0"0"47"16,0 0-135-16,2 100-70 15,15-79-121-15,6-7-10 16,4-10-31-16,0-4 0 15,-1-4-5-15,-3-18-8 16,-6-9 54-16,-6 0-11 16,-11-6 35-16,0-3-67 15,-4-4 18-15,-18 4-32 16,-5 0 14-16,-2 8-27 16,5 10-8-16,1 8-1 0,14 14-97 15,5 0-230 1,4 0-488-16</inkml:trace>
  <inkml:trace contextRef="#ctx0" brushRef="#br1" timeOffset="-103787.34">5960 16365 492 0,'0'0'697'15,"0"0"-416"-15,0 0 231 16,118 18-217-16,-82-23-73 15,-5-20 4-15,-6-3-85 16,-7-9 8-16,-12-2-68 0,-6-2-18 16,0-2-44-16,-27 2 17 15,-6 4-21-15,-7 12-15 16,-1 11 0-16,4 14-48 16,8 4-238-16,14 14-752 0</inkml:trace>
  <inkml:trace contextRef="#ctx0" brushRef="#br2" timeOffset="-99561.64">2986 15450 942 0,'0'0'266'0,"0"0"-88"0,0 0 16 0,0 0-47 0,0 0-54 15,0 0-52-15,0 0 25 16,108 44 27-16,-69 10-6 15,17 31 21-15,17 23-49 16,2-1 54-16,-7-10-45 16,-1-8 15-16,-13-25-32 15,4 6 11-15,0-1-13 16,-9-13 2-16,-11-10 4 16,-7-7-28-16,-8-13 13 15,-8-7-39-15,-7-6 31 16,0-4-31-16,-6-7 19 15,-2 0-19-15,2-2 15 16,-2 0 0-16,0 0-15 16,0 0 1-16,0 0 8 0,2 6-20 15,3 1-195-15,-1-7-720 16</inkml:trace>
  <inkml:trace contextRef="#ctx0" brushRef="#br2" timeOffset="-98376.34">5729 15677 962 0,'0'0'270'0,"0"0"-36"0,0 0-25 15,0 0-55-15,0 0-53 16,0 0-44-16,0 0 16 16,0 0-33-16,0 0 44 15,2 2-28-15,6 10 19 0,3 6-39 16,1 8 10-16,-1 6-17 15,3 8-20-15,-1 4 4 16,1 0-7-16,1 6-4 16,-2-1 14-16,3-3-16 15,-1 1 0-15,3-1 29 16,-2-7-9-16,1 7 14 16,0-2-6-16,-2 1-16 15,-1 1 10-15,-2 2-21 16,2-4 36-16,-3-2-36 15,0-4 6-15,1-9 0 16,-1-4 13-16,-3-6-3 16,0-5-3-16,-2-2 2 0,-4-3-16 15,-2-1 14 1,2-4-4-16,-2-2 0 0,0-2-9 16,0 0 23-16,0 0-22 15,-10 0 4-15,-6 0-6 16,-16-14-172-16,5 0-347 15,1-4-577-15</inkml:trace>
  <inkml:trace contextRef="#ctx0" brushRef="#br2" timeOffset="-97831.18">5338 15790 895 0,'0'0'287'0,"0"0"-132"0,0 0-45 0,0 0-32 15,0 0 55-15,0 0-47 16,0 0-3-16,74 142 3 16,-45-80 48-16,4 6-37 15,2 3 13-15,2 7 19 16,-4-5-25-16,-2-6 14 16,-4-7-35-16,-5-9 14 15,-6-5-66-15,-3-11 11 16,-3-12-24-16,-4-10 24 0,-2-5-35 15,1-2 5-15,-1-6 1 16,-2 0-12-16,3 0-2 16,2 0-112-16,1 0-165 15,1 0-519-15</inkml:trace>
  <inkml:trace contextRef="#ctx0" brushRef="#br1" timeOffset="-94648.39">7197 16467 613 0,'0'0'281'0,"0"0"-58"0,0 0-20 16,0 0 6-16,0 0-30 0,0 0 21 16,-129-38-21-1,111 28 20-15,3 0-15 0,3 2-25 16,4 8-11-16,5 0-42 15,3 0-29-15,0 0-75 16,27 0 11-16,13 10-4 16,12 2-4-16,1-6 1 15,0 1-2-15,-3 2-1 16,-11-5-3-16,-7 2-25 16,-3-6-158-16,-11 0-101 15,-7 0-388-15</inkml:trace>
  <inkml:trace contextRef="#ctx0" brushRef="#br1" timeOffset="-94481.02">7077 16235 1557 0,'0'0'255'15,"0"0"-110"-15,0 0-13 16,0 0 0-16,0 0-102 15,139 2-23-15,-60-2-7 16,-11 0-295-16,-11 0-530 0</inkml:trace>
  <inkml:trace contextRef="#ctx0" brushRef="#br1" timeOffset="-94068.77">7746 15932 747 0,'0'0'553'15,"0"0"-405"-15,0 0 77 16,0 0-79-16,0 0-17 0,0 0-32 16,0 0 32-1,89 80-52-15,-89-40 31 16,0 4-46-16,-7 2 38 0,-1-2-38 16,2-7-16-16,4-8-2 15,2-5-9-15,0-7 24 16,2-3-52-16,17-9 35 15,5 3-41-15,5 1-2 16,7-6-3-16,-1 4-4 16,1-7-93-16,5 0-124 15,-10 0-123-15,-10-10-308 0</inkml:trace>
  <inkml:trace contextRef="#ctx0" brushRef="#br1" timeOffset="-93903.01">8051 16048 925 0,'0'0'551'16,"0"0"-394"-16,0 0 64 15,-25 106 12-15,21-52-101 16,2 10-77-16,2 3-28 16,0-2-20-16,8-2-14 15,13-22-274-15,-1-20-288 0</inkml:trace>
  <inkml:trace contextRef="#ctx0" brushRef="#br1" timeOffset="-93585.31">8205 16226 1162 0,'0'0'297'16,"0"0"-14"-16,0 127-81 15,16-71-22-15,11-6-100 16,4-6 10-16,4-16-40 16,7-12-1-16,-1-9-3 15,-1-7-13-15,-5-19 20 16,-6-13-22-16,-6-12 44 16,-10-4-57-16,-9-2 10 15,-4 0-28-15,0-3 43 16,-15 9 2-16,-10 9-17 15,-1 10 0-15,-3 13-26 16,4 6-4-16,3 6-11 0,13 2-136 16,6 10-335-16,3-6-488 0</inkml:trace>
  <inkml:trace contextRef="#ctx0" brushRef="#br1" timeOffset="-93268.99">8599 16293 1111 0,'0'0'284'0,"0"0"17"15,5 111-31 1,11-68-92-16,6-5-59 0,5-10-49 16,4-14-5-16,3-12 11 15,3-2-18-15,-1-21 10 16,-3-10-34-16,-4-10 32 15,-8-7-51-15,-11-1 24 16,-8-2-32-16,-2 0 38 16,-12 5-11-16,-17 7 11 15,-7 11 6-15,-5 10-35 16,1 14-8-16,3 4 10 16,6 8-36-16,10 32-32 15,8-4-209-15,11-4-397 0</inkml:trace>
  <inkml:trace contextRef="#ctx0" brushRef="#br1" timeOffset="-93002.61">9116 16034 1692 0,'0'0'350'0,"0"0"-129"16,0 0-29-16,0 0-74 15,0 0-29-15,125 64-81 16,-80-17 1-16,-1 8 1 0,-1-1 2 16,-3 4-12-16,0-1 1 15,1-7-1-15,-4-10-9 16,5-8-128-16,-8-10-187 15,-7-15-405-15</inkml:trace>
  <inkml:trace contextRef="#ctx0" brushRef="#br1" timeOffset="-92822.38">9550 16038 886 0,'0'0'816'16,"0"0"-530"-16,-81 122-33 0,29-38-61 16,-10 33-141-16,-5 11-51 15,14-19-270-15,15-34-1256 0</inkml:trace>
  <inkml:trace contextRef="#ctx0" brushRef="#br0" timeOffset="58320.03">18778 12905 732 0,'0'0'163'0,"0"0"-55"0,0 0 99 16,0 0-84-16,0 0-60 16,7-63 19-16,-1 51-26 15,1 1-6-15,-3 1 17 16,1 6-51-16,-3 3 12 0,-2 1-15 15,3 0-8-15,-3 5 11 16,0 16-29-16,0 3 26 16,0 1-3-16,2 5 12 15,4-3-21-15,3-5 1 16,1-4 20-16,2-4-42 16,1-4 49-16,6-2-31 15,-1-4 4-15,6-2 27 16,5-2 2-16,7 0-12 15,6-2 6-15,4-13-13 16,8 0-24-16,2-1 37 16,0 0-41-16,2 2 32 15,-4 1-32-15,-2 6 26 16,0 0-10-16,0 6 4 16,-2 1 9-16,0 0-26 0,-3 0 32 15,-7 8-49-15,-5 10 38 16,-6 2-24-16,-6 2 24 15,-10 4-9-15,-7-2 1 16,-3-2 0-16,-3-4-2 16,0-4 15-16,0-5-30 15,0-8 34-15,0-1-12 16,2 0 3-16,5-15-16 16,2-5 27-16,1-1-19 15,6 1 10-15,-1 0 0 16,6 4-20-16,1 0 31 0,7 4-45 15,7-2 37-15,11 1-29 16,10 2 29-16,15-1-13 16,13 2 0-16,13-2 1 15,2-1-1-15,5 3 19 16,-7 5-38-16,-9 2 34 16,-9 3-40-16,-12 0 34 15,-10 0-18-15,-14 7 9 16,-4 1 0-16,-9-1 7 15,-4 0 8-15,-7-4-30 16,-5 1 33-16,-3 1-49 16,-8 0 33-16,-2-1-14 15,-2 3-4-15,0 1-25 16,-10 0-70-16,-6-6-120 0</inkml:trace>
  <inkml:trace contextRef="#ctx0" brushRef="#br0" timeOffset="60928.94">20046 13457 100 0</inkml:trace>
  <inkml:trace contextRef="#ctx0" brushRef="#br0" timeOffset="63264.5">15657 12908 52 0,'0'0'95'0,"0"0"-4"0,0 0-39 0,0 0-27 16,0 0-1-16,0 0-22 15,0 0-4-15,0 0 12 16,58-18-18-16,-53 18 16 16,-1-2 27-16,-2 0 47 15,0 2 28-15,0-3-19 16,-2 3-64-16,0 0-12 15,0 0-2-15,0 0-26 16,3 0 23-16,-1 0-20 16,3 0 20-16,-3 0-7 0,0 0-3 15,1 0-9 1,-1 0 8-16,0-2 2 0,0-1-8 16,0-3 29-1,-2-1-9-15,0 1 19 0,0 1 69 16,0-2 29-16,0 3 3 15,0-2-41-15,0 2-61 16,0 1 31-16,-2 1-34 16,2-1 41-16,0 3-50 15,0 0 25-15,0 0-37 16,0 0 6-16,0 0-12 16,0 0-1-16,0 5 6 15,4 2 11-15,5 3-34 16,1 1 37-16,0 0-31 15,1-1 27-15,1-1-28 0,1-1 24 16,1-3-2-16,-1-1 13 16,3 0-22-16,1-4 10 15,6 0 2-15,3 0-13 16,8 0 28-16,-1-9-44 16,5-1 32-16,-3-2-13 15,4 1-3-15,-1 6 1 16,-3 2 2-16,3 3 11 15,-2 0-28-15,2 0 28 16,2 3-36-16,3 4 37 16,-1 2-30-16,-3-1 26 15,-3-1-11-15,-5 4 0 16,-8-2 7-16,-5 1-16 16,-7-1 31-16,-7-2-45 0,-2 2 39 15,-2-3-34-15,0-2 36 16,0-3-19-16,0-1 2 15,0 0 109-15,0 0-7 16,0-1-81-16,0-7 5 16,2-1-10-16,14 2-30 15,9 0 34-15,6 2-42 16,5 1 40-16,4 2-19 16,7 2 1-16,-1 0-1 15,3 0 0-15,1 0 15 16,-2 9-31-16,2 2 27 15,0-3-44-15,4-2 31 0,2-5-20 16,2-1-33 0,2 0 52-16,3 0-3 0,1-10 7 15,-4-4-8-15,-2 0 14 16,-8 2-24-16,-15 2 30 16,-8 2-32-16,-16 6 29 15,-9 2-20-15,-2 0-2 16,-2 2-23-16,-18 12-22 15,0 1-123-15,4-7-342 0</inkml:trace>
  <inkml:trace contextRef="#ctx0" brushRef="#br0" timeOffset="206493.9">16580 13539 573 0,'0'0'250'0,"0"0"-74"0,0 0-34 0,0 0-78 15,0 0 5-15,0 0-43 16,0 0 5-16,43-63 56 16,-32 49-15-16,-3 2 58 15,2 3-66-15,-6-2 69 16,0 4-78-16,1-1 48 16,-3-3-49-16,0-1 36 15,-2-1 4-15,0-6-42 16,0 0 54-16,0-1-70 0,-4-3 49 15,-15 0-78 1,-4 2 67-16,-8 4-74 0,-6 1 48 16,-3 5-47-16,0 6 34 15,-3 5-10-15,4 0-3 16,-1 5-44-16,4 19 59 16,7 8-83-16,7 9 74 15,8 5-56-15,12 5 53 16,2 0-25-16,7-1 0 15,21-1 11-15,9-10-19 16,0-6 41-16,5-9-66 16,-1-12 66-16,-3-6-63 15,-3-6 47-15,-6-5-34 0,-4-15 34 16,-6-6-14 0,-7-4 7-16,-8-6 10 0,-4 0-40 15,0-3 55-15,0 6-80 16,-10 3 66-16,-2 6-48 15,5 10 42-15,5 10-15 16,2 4 0-16,0 8 1 16,0 24-17-16,9 14 28 15,3 12-39-15,-6 7 54 16,-2 5-67-16,-4 1 59 16,0-1-38-16,0-3 33 15,-10-11-14-15,-6-8 6 0,3-18 8 16,-3-9 29-1,3-12 3-15,-3-6 120 0,-4-3-104 16,0 0 69-16,-5-10-104 16,2-6 51-16,6-1-69 15,1-1 15-15,8 2 1 16,3 4 2-16,3 5-54 16,2 0 59-16,0 3-84 15,19 2-68-15,40-5-151 16,-4-2-376-16,1-3-490 0</inkml:trace>
  <inkml:trace contextRef="#ctx0" brushRef="#br0" timeOffset="206753.88">16979 13392 1326 0,'0'0'343'0,"0"0"24"0,0 0-106 0,0 0-78 0,4-117-29 15,30 95-130-15,8 3 3 16,2 10 15-16,-1 5-57 16,-7 4 33-16,-9 0-36 15,-5 18 7-15,-9 6 11 16,-9 6-140-16,-4 10-157 15,0-8-186-15,0-8-519 0</inkml:trace>
  <inkml:trace contextRef="#ctx0" brushRef="#br0" timeOffset="207095.29">16988 13409 664 0,'0'0'488'0,"0"0"-285"0,0 0-77 16,0 0-1-16,-51 102-78 15,51-72 13-15,6 0-12 16,17-1-32-16,6-7 9 16,2-6-8-16,0-7-34 15,5-2 52-15,-1-3-59 16,1-3 35-16,2 3-22 16,0 5 14-16,-5 3-3 0,-4 5 3 15,-6 8 24-15,-10 3-54 16,-11 2 54-16,-2 0-13 15,-4-2 8-15,-23-4 146 16,-9-7 20-16,-4-2 56 16,-5-7-65-16,1-5-38 15,1-3 6-15,6 0-113 16,5-5 11-16,8-4-6 16,11 0-47-16,13 6 8 15,15 3-145-15,16 0-798 0</inkml:trace>
  <inkml:trace contextRef="#ctx0" brushRef="#br0" timeOffset="208008.4">19846 13305 1058 0,'0'0'320'0,"0"0"21"0,0 0-87 16,0 0-31-16,-137-34-155 15,95 34 46-15,-3 0-59 16,3 4 7-16,5 16-11 16,3 6-51-16,10 4 22 15,10 6 5-15,12 0-54 16,2-2 57-16,14-2-57 0,15-6 48 16,4-7-30-1,5-6 18-15,-3-6-9 0,1-6 0 16,-5-1-6-16,-4 0-3 15,-7-9-16-15,-4-12-5 16,-7-7-13-16,-7-2 42 16,-2-4-2-16,0 0 3 15,0 2 0-15,0 6 7 16,-2 6-11-16,2 8 35 16,0 5-62-16,0 7 34 15,0 3-30-15,10 23 28 16,4 10-14-16,-1 15 16 15,-4 4-3-15,-2 6 21 16,-7 1-5-16,0-7 19 16,-2-6-34-16,-12-11 110 0,1-10-86 15,-1-15 115 1,2-6-60-16,-2-7 51 0,1 0-58 16,-1 0-47-16,3-7-7 15,2-2 5-15,9 1-48 16,2-7-169-16,19 6-142 15,5-3-607-15</inkml:trace>
  <inkml:trace contextRef="#ctx0" brushRef="#br0" timeOffset="208325.48">20008 13543 1132 0,'0'0'223'0,"0"0"-78"0,0 0 52 0,0 0-120 16,14 116 52-16,12-79-79 16,11-7 55-16,9-4-57 15,10-8 23-15,6-12-18 16,9-6 110-16,1 0 8 16,-5-18-123-16,-9-12 28 15,-12-7-57-15,-12-4 44 16,-16-8-28-16,-14-3 58 15,-4-1-39-15,-27 2 19 16,-21 7-3-16,-13 10-55 16,-11 13-30-16,-1 21 56 0,2 0-95 15,11 35 46-15,11 41-11 16,18-6-440-16,14-8-529 0</inkml:trace>
  <inkml:trace contextRef="#ctx0" brushRef="#br0" timeOffset="209151.37">22876 13744 345 0,'0'0'609'0,"0"0"-343"0,0 0 27 16,0 0-133-16,0 0-13 15,0 0-82-15,0 0 21 16,-41 18-29-16,39-8-11 16,2-3 64-16,0 4-69 15,2-1 53-15,12-5-75 16,1 0 71-16,1-5-88 0,-3 0 39 16,-1 0-27-16,-6-5 29 15,-4-10-5-15,-2 1-30 16,0-3-13-16,0 4 40 15,-2 2-70-15,-10 6 12 16,6 3-102-16,-1 2-376 16,7 0-162-16</inkml:trace>
  <inkml:trace contextRef="#ctx0" brushRef="#br0" timeOffset="209476.06">22967 13441 702 0,'0'0'588'0,"0"0"-411"16,0 0-34-16,0 0-40 15,0 0 13-15,0 0-106 16,0 0 85-16,-31 102-85 15,44-91 43-15,3-8-29 16,1-3 68-16,1 0-5 16,-3-3-4-16,-6-14 29 15,-2 0-84-15,-7-2 11 16,0 1-2-16,0 8-68 16,0 8 31-16,-2 2-143 15,2 10-188-15,0 8-145 0,0 3-892 16</inkml:trace>
  <inkml:trace contextRef="#ctx0" brushRef="#br0" timeOffset="209676.56">23148 13825 793 0,'0'0'370'16,"0"0"20"-16,0 0-97 15,0 0 24-15,0 0-141 16,0 0 36-16,0 0-79 15,100-81-8-15,-100 65-30 16,0 6-83-16,-19 6-12 0,0 4 45 16,-6 4-90-16,5 36-17 15,5-2-192-15,7-4-474 0</inkml:trace>
  <inkml:trace contextRef="#ctx0" brushRef="#br1" timeOffset="210933.91">23968 13754 780 0,'0'0'352'0,"0"0"-121"0,0 0 39 15,0 0-58-15,0 0 32 16,0 0-42-16,0 0-68 16,-25-74 46-16,25 66-113 15,0 4 89-15,0 4-139 0,0 0 51 16,9 0-45-16,18 14-19 16,8 12-3-16,10 4 11 15,6 4-2-15,3-1 25 16,1-1-70-16,-3-1 70 15,-4-4-82-15,-5-4 68 16,-7-2-42-16,-9-5-18 16,-4 0-53-16,-6-5-84 15,-4 4-169-15,-4-6-11 16,-7-4-190-16</inkml:trace>
  <inkml:trace contextRef="#ctx0" brushRef="#br1" timeOffset="211218.86">24377 13629 163 0,'0'0'997'0,"0"0"-733"16,0 0 26-16,0 0-131 15,0 0-65-15,0 0-65 16,0 0-12-16,0 53-16 15,-12-2 48-15,-15 9-4 16,-9 7 25-16,-11-3 30 16,-5-1-73-16,2-12 63 15,2-6-89-15,11-15 69 0,10-9-43 16,11-8-38 0,7-9 33-16,9-4-44 0,7 0-77 15,15-14-296-15</inkml:trace>
  <inkml:trace contextRef="#ctx0" brushRef="#br1" timeOffset="211561.64">24882 13909 763 0,'0'0'802'16,"0"0"-438"-16,0 0 116 15,0 0-275-15,0 0 31 16,0 0-200-16,0 0 38 15,19-38-65-15,18 38 29 16,7 0-37-16,3 0 0 16,-3 1 6-16,-4 1-7 15,-9 0-55-15,0-2-220 16,-10 0-187-16,-11 0-308 0</inkml:trace>
  <inkml:trace contextRef="#ctx0" brushRef="#br1" timeOffset="211740.61">24824 13740 1454 0,'0'0'508'15,"0"0"-205"-15,0 0-34 16,0 0-208-16,0 0-49 16,0 0 31-16,145-35-86 15,-74 35-111-15,-15 0-313 16,-10 0-421-16</inkml:trace>
  <inkml:trace contextRef="#ctx0" brushRef="#br1" timeOffset="-214083.84">25719 13433 755 0,'0'0'352'0,"0"0"-94"0,0 0-4 0,0 0-57 15,0 0 58-15,0 0-115 16,0 0 66-16,-31-29-132 16,31 29 51-16,0 0-103 15,10-3 25-15,16 3-37 16,8-4 0-16,4 2-8 15,-1-2 23-15,-3 2-50 16,-8 0-36-16,-5 2-61 16,-6 5-169-16,-6 12-44 0,-6 1-269 15</inkml:trace>
  <inkml:trace contextRef="#ctx0" brushRef="#br1" timeOffset="-213519.75">25711 13511 666 0,'0'0'342'0,"0"0"-83"15,0 0-102-15,0 0-2 0,0 0-113 16,0 0-2-16,0 0-39 16,-21 23 0-16,19-3 18 15,2 4 2-15,0-2-42 16,0 0 44-16,0-4-41 16,7-7 37-16,4 0-33 15,2-5 28-15,1-4-8 16,1-2 27-16,1 0-32 15,4 0 3-15,2 0 25 16,3 0-58-16,4 0 45 16,2 0-38-16,3 0 36 15,-1 0-14-15,-4 10 0 16,0 4 0-16,-6 1-1 0,-8 4 13 16,-6 3-31-1,-7 2 38-15,-2 0-15 0,-7 3 2 16,-19-6 72-16,-5 1-17 15,-6-2 74-15,4-4 8 16,4-8-40-16,2-2 38 16,3-6-87-16,4 0 44 15,2 0-89-15,3-9 23 16,3 4-15-16,8-3-6 16,-1 4-11-16,5 4-46 15,0 0-214-15,0 0-423 16,2 3-514-16</inkml:trace>
  <inkml:trace contextRef="#ctx0" brushRef="#br0" timeOffset="-197826.03">14244 16378 540 0,'0'0'528'0,"0"0"-339"0,0 0 29 16,0 0-83-16,0 0-12 15,0 0-90-15,0 0 53 16,-27-32-72-16,25 32 49 0,-5 0-62 16,3 0 44-16,-3 10-24 15,0 9-21-15,5 10 15 16,2 3 5-16,0 1-40 15,0 1 49-15,18-8-44 16,4-1 34-16,3-13-34 16,1-7 30-16,-1-5-9 15,-3-5 13-15,-3-14-6 16,-9-11-24-16,-3 0 39 16,-5 2-33-16,-2-4 29 0,0 6-10 15,-17 0-13 1,-8 7 40-16,-2 9-30 0,0 7-4 15,3 3-14-15,4 0 17 16,8 10-22-16,8 6-69 16,4-2-52-16,9-9-176 15,9-3-201-15</inkml:trace>
  <inkml:trace contextRef="#ctx0" brushRef="#br0" timeOffset="-197519.36">14341 16160 980 0,'0'0'284'0,"0"0"-94"15,0 0-4-15,0 0-153 0,0 0 23 16,0 0-46 0,0 0-9-16,-50 58 8 0,56-36 3 15,15-4 2-15,0 0-5 16,2-10-12-16,2-8 25 15,-1 0-7-15,-2 0-6 16,0-22 83-16,-3-3-36 16,-6-4 8-16,-4-2-33 15,-7 4-6-15,-2 1 3 16,0 12-9-16,0 10-38 16,-7 4-6-16,-2 0-93 15,-4 36-155-15,4-6-82 16,0 2-660-16</inkml:trace>
  <inkml:trace contextRef="#ctx0" brushRef="#br0" timeOffset="-197290.57">14545 16598 438 0,'0'0'226'16,"0"0"95"-16,0 0-72 16,120 7-22-16,-77-33-46 15,-1-10 45-15,-9-4-104 16,-10-4 39-16,-17 0-90 15,-6 12 59-15,-13 5-69 16,-21 14-2-16,-12 13-39 16,-4 0-10-16,0 27-20 15,0 18 8-15,13 7-16 16,16 16-257-16,13-16-66 0,8-12-594 0</inkml:trace>
  <inkml:trace contextRef="#ctx0" brushRef="#br1" timeOffset="-193629.57">15610 16048 5 0,'0'0'344'0,"0"0"-74"0,0 0-124 0,0 0 75 15,0 0-94-15,0 0 6 16,0 0-47-16,-2 0 14 16,2 0 16-16,0 0-50 15,0 0 11-15,0 0-71 16,0 0 45-16,2 0-37 16,-2 0 18-16,0 0-31 15,0 0 40-15,0 0-22 0,0 0 24 16,0-4-5-16,-2-2-23 15,-9-3-30-15,-1-4 38 16,2-3-46-16,-1-3 43 16,1 1-40-16,4 0 40 15,4-4-17-15,-1 5 3 16,3-2 2-16,0 6-13 16,3-4 30-16,10 8-50 15,5-6 33-15,2 7-32 16,0-1 39-16,2 4-30 15,3 1 12-15,-3 1 3 16,0 3 0-16,-2 0 19 16,1 0-39-16,-2 0 37 0,4 3-58 15,-1 6 60-15,3 4-38 16,0-3 27-16,-4 2-8 16,2-1 0-16,-3 1 10 15,-3 1-22-15,-1-3 34 16,-3 2-48-16,1 2 51 15,-3 3-49-15,-2-2 33 16,0 3-18-16,-4 3 12 16,-1-7-3-16,-4 4 9 15,0-4 8-15,0-2-34 16,0 2 37-16,-4-5-45 16,-8 0 49-16,-1-1-48 0,0 2 45 15,-3-2-23-15,0-2 2 16,1 2 0-16,2 1 3 15,-3 0 15-15,3 1-36 16,-3 6 34-16,1 2-44 16,1 0 46-16,1 1-36 15,3 2 27-15,-1-3-9 16,5 4 3-16,-1 5 10 16,2-6-26-16,1 8 28 15,-1-3-40-15,1 2 39 16,2-2-37-16,0-5 42 15,2-6-20-15,0-3 1 16,0-6 0-16,0-2 8 0,0-4 7 16,0 0 6-1,0 0-20-15,4-4 76 0,7-6-64 16,5 2-10-16,3-2 9 16,4-2 7-16,2 6 0 15,4 2-18-15,2 4 15 16,0 0-4-16,0 0-24 15,-2 0 47-15,-2 0-46 16,-4 4 25-16,-8 2 11 16,-1-2-8-16,-8-1 21 15,-1-3 1-15,-5 5-32 16,2-5-6-16,-2 0 23 16,0 0-42-16,0 2 38 15,0 2-40-15,0-4-58 16,0 0-194-16,0-14-464 0</inkml:trace>
  <inkml:trace contextRef="#ctx0" brushRef="#br1" timeOffset="-192782.04">16337 15909 517 0,'0'0'264'0,"0"0"-82"0,0 0-42 0,0 0-80 16,0 0 34-16,0 0-10 16,0 0-12-16,-17-12 7 15,9 12-70-15,-1 0 17 16,1 0-9-16,-4 4 18 0,1 4-35 16,1 3 35-16,-2 1-27 15,3-3 24-15,3 5 19 16,-3 2-51-16,2 3 46 15,0 3-45-15,3 0 41 16,-1 6-21-16,3 2-21 16,2 2 7-16,0-2 17 15,0 2-7-15,0 0-2 16,11-1 42-16,5 1-44 16,1-1 30-16,4 3-42 15,1-2 52-15,0 5-42 16,-2-5 0-16,1-2-1 15,-4-4 9-15,-3-4 28 0,-1-4-5 16,-2-4 39-16,-2-5-55 16,-2-4 55-16,-3-1-80 15,2-4 61-15,-1 0-62 16,2 4 34-16,0-4-33 16,11 0-1-16,-5 0-91 15,2 0-423-15</inkml:trace>
  <inkml:trace contextRef="#ctx0" brushRef="#br1" timeOffset="-192113.47">16565 16038 636 0,'0'0'355'0,"0"0"-96"0,0 0 27 0,0 0-127 0,0 0 17 15,0 0-83-15,0 0-11 16,-16-16-40-16,34 16-42 16,7-5 8-16,4 5 17 15,-1 0-50-15,3 0 48 16,-4 0-57-16,-3 0 25 15,-1 5-125-15,-8-1-157 0,-8-4-104 16</inkml:trace>
  <inkml:trace contextRef="#ctx0" brushRef="#br1" timeOffset="-191698.31">16565 16022 874 0,'0'0'255'15,"0"0"-105"-15,0 0-30 16,0 0-104-16,0 0 16 16,0 0-20-16,0 0 43 15,-2 94-7-15,14-68-32 16,7-3 9-16,-2-6-9 0,6-8-23 16,-3 0 31-1,1-5-43-15,2 0 38 0,2-4-16 16,-1 0-2-16,5 3 0 15,3 0 0-15,-1 6 18 16,-2 5-38-16,-2-1 38 16,-6 7-39-16,-5-2 39 15,-7 1-19-15,-7-1 8 16,-2 0 64-16,-6 0 20 16,-19-1 16-16,-6 2 23 15,0-7-53-15,-1-6 50 16,3-6-98-16,7 0 38 15,5 0-67-15,1 0 27 16,7-6-27-16,7-2 4 16,2-5-5-16,4 3-238 0,12-3-311 0</inkml:trace>
  <inkml:trace contextRef="#ctx0" brushRef="#br1" timeOffset="-191307.09">16970 15837 656 0,'0'0'275'0,"0"0"-143"0,0 0 0 0,0 0-89 0,0 0 34 15,147 37-77-15,-105-10 28 16,-1 9-19-16,-5 7 38 16,-3 6 10-16,-8-3-13 15,-8 7 56-15,-5-9-45 16,-8 2 96-16,-4-10-118 15,0-2 68-15,-7-6-39 16,-9-5 33-16,3-1-23 0,0-8-33 16,4-6-8-1,5-4-31-15,4-4-8 0,0-18-157 16,0-5-228-16</inkml:trace>
  <inkml:trace contextRef="#ctx0" brushRef="#br1" timeOffset="-190815.11">17501 15927 434 0,'0'0'551'0,"0"0"-320"0,0 0-55 15,0 0-127-15,0 0 5 16,0 0-31-16,0 0 51 15,-10 81-62-15,24-63 55 16,4 0-42-16,0-6 43 16,4-2-11-16,0-6-20 15,1-4 24-15,-1 0-61 0,-2 0 22 16,-2 0 2 0,-2-14 8-16,-5 2-30 0,-5-3 37 15,-6-2-30-15,0-1 44 16,0-5 14-16,-11 2-33 15,-9 3 40-15,-3 6-61 16,0 5 11-16,-2 7 3 16,2 0-54-16,3 14 26 15,14 13-79-15,6-10-160 16,0-2-252-16</inkml:trace>
  <inkml:trace contextRef="#ctx0" brushRef="#br1" timeOffset="-190501.77">17882 15811 963 0,'0'0'232'0,"0"0"-50"15,0 0-48-15,0 0-121 16,0 0 26-16,0 0-27 15,0 0 79-15,6 121-38 16,-6-75 54-16,-2 10-49 16,-11 2 62-16,-3 4-19 15,-3 2-34-15,-2-1 20 16,3-10-86-16,3 0 8 0,6-11 25 16,4-9-44-16,5-8 10 15,0-17-164-15,14-8-196 16,-1 0-832-16</inkml:trace>
  <inkml:trace contextRef="#ctx0" brushRef="#br1" timeOffset="-190251.32">17906 16369 479 0,'0'0'414'15,"0"0"-129"-15,0 0-117 16,0 0 15-16,54 108-88 15,-30-90 2-15,3-5-50 0,2-8 16 16,0-5 13 0,-2 0-10-16,-5-10 97 0,-5-12-103 15,-7 0 47-15,-10-6-106 16,0 6 66-16,-16 0-66 16,-15 4 39-16,-11 10-40 15,-5 8 9-15,0 0-8 16,-2 29-1-16,13 4-154 15,12-7-507-15</inkml:trace>
  <inkml:trace contextRef="#ctx0" brushRef="#br1" timeOffset="-189435.35">18386 16128 1001 0,'0'0'287'0,"0"0"-77"0,0 0-18 0,0 0-107 15,0 0 32-15,0 0-73 16,0 0 16-16,-37-102-28 15,27 79 9-15,3 1 36 16,1 4-57-16,6-4 14 16,0 4-12-16,0 4-23 15,8 0 22-15,13 6-42 16,6-2 37-16,1 7-16 16,6 3 0-16,1 0 6 15,3 3-18-15,-2 15 37 16,-5 10-51-16,-7 3 41 15,-7 5-38-15,-15 3 43 16,-2 7-37-16,-8-1 34 16,-15 3 3-16,-2-8 34 0,2-8-43 15,8-6 26-15,3-8-23 16,8-7 23-16,2 1-22 16,2-7 31-16,0 3-46 15,0 1 68-15,11 1-22 16,9-6-16-16,5-1 18 15,4-1-36-15,4-2-24 16,3 0 46-16,1 0-73 16,1-2 23-16,9-12-130 15,-11 2-218-15,-7-1-283 0</inkml:trace>
  <inkml:trace contextRef="#ctx0" brushRef="#br1" timeOffset="-189102.4">18839 15994 530 0,'0'0'689'0,"0"0"-472"0,0 0 49 0,0 0-172 15,0 0-30-15,0 0-52 16,0 0 20-16,-23 108-14 16,34-65 43-16,11 3 2 15,5-5-28-15,2-3 29 16,2-10-63-16,3-6 23 15,-1-12 1-15,-2-10 15 16,0 0-3-16,-2-5 32 16,-6-22-36-16,-6-5 5 0,-7-8-6 15,-10-7-16-15,0-4-28 16,-10-2 40-16,-11 0-8 16,-11 4-6-16,-2 12 28 15,-3 10-41-15,-1 15 48 16,2 12-46-16,1 2 6 15,8 22-18-15,13 21-76 16,12-5-146-16,2-10-311 0</inkml:trace>
  <inkml:trace contextRef="#ctx0" brushRef="#br1" timeOffset="-188667.81">19304 15915 1054 0,'0'0'241'0,"0"0"50"16,0 0-108-16,0 0-59 15,0 0-68-15,0 0-40 16,0 0 55-16,-52 107-71 15,55-67 37-15,19 0-15 16,7 0-19-16,5-3 14 0,5-5-2 16,4-11-14-1,1-4 11-15,2-8 20 0,-7-9-21 16,-3 0-22-16,-9-14 38 16,-9-12 30-16,-9-6-56 15,-9-9 54-15,0-2-7 16,-13-3 50-16,-16 2-3 15,-8 5-29-15,-5 11 17 16,2 10-82-16,0 9-1 16,4 9 39-16,7 0-78 15,10 14-10-15,16 8-154 16,3-5-278-16,5-2-273 0</inkml:trace>
  <inkml:trace contextRef="#ctx0" brushRef="#br1" timeOffset="-188320.19">19665 15994 626 0,'0'0'316'16,"0"0"-189"-16,0 0-43 15,0 0 29-15,13 139-23 16,14-107-57-16,2-6 44 15,7-6-19-15,-1-8 46 16,4-9-43-16,-2-3 60 16,-3 0-36-16,-3-18 35 15,-6-4-14-15,-8-10 13 0,-10-2 53 16,-7-2-108 0,0-4 50-16,-22-1-78 0,-9 1 58 15,-9 9-81-15,-1 8-22 16,3 9 26-16,7 14-34 15,4 0-8-15,10 6-125 16,10 25-79-16,4-6-168 16,3-2-295-16</inkml:trace>
  <inkml:trace contextRef="#ctx0" brushRef="#br1" timeOffset="-187953.2">20129 15950 358 0,'0'0'530'0,"0"0"-299"16,0 0-5-16,0 0-96 15,-31 128-21-15,31-86-68 16,2-2 77-16,16-6-83 16,7-2 50-16,6-14-28 15,6-4 66-15,8-14-14 16,2 0-9-16,3-8-5 0,-4-16-79 16,-7-8 53-16,-5-6-59 15,-14-5 104-15,-9 0-106 16,-11-1 26-1,0-1-23-15,-29 9 8 0,-15 11-19 16,-12 14-12-16,-38 11-141 16,14 27-332-16,4 0-274 0</inkml:trace>
  <inkml:trace contextRef="#ctx0" brushRef="#br1" timeOffset="-187170.95">21206 16270 747 0,'0'0'291'0,"0"0"-49"0,0 0-40 0,0 0 35 0,0 0-53 15,0 0 30 1,-89 11-130-16,87-11 43 0,2 3-93 15,0 1 1-15,21-2-28 16,20 3 14-16,12-2 10 16,11 1-21-16,8 1-20 15,-1-5-89-15,12 0-55 16,-16 0-203-16,-18 0-174 0</inkml:trace>
  <inkml:trace contextRef="#ctx0" brushRef="#br1" timeOffset="-186963.74">21096 16156 1160 0,'0'0'290'15,"0"0"23"-15,0 0-127 16,0 0-36-16,0 0-87 15,0 0-51-15,116-11-12 16,-53 11-8-16,37 0-121 16,-15 0-248-16,-12 0-632 0</inkml:trace>
  <inkml:trace contextRef="#ctx0" brushRef="#br1" timeOffset="-182235.12">22170 15913 641 0,'0'0'85'0,"0"0"23"0,0 0 579 0,0 0-407 16,0 0-95-16,0 0-74 15,0 0 1-15,-37-7-85 16,37-12 5-16,0 1-13 16,0 0 14-16,0-4-23 15,0 0 35-15,0-4-39 16,0 3 34-16,2 3-10 15,12 3-29-15,5 5-2 16,4 3 29-16,6 9-62 0,2 0 40 16,2 12-34-16,-2 17 41 15,-2 13-26-15,-6 8 20 16,-14 8-7-16,-9 5 0 16,0 9 22-16,-27-4-45 15,-4 3 49-15,2-13-39 16,4-11 41-16,10-10-41 15,8-15 26-15,3-12 11 16,4-3 7-16,0-7 18 16,0 2 65-16,17-2-15 15,6 0 25-15,4 3-123 16,2-3 60-16,2 0-52 16,0 0-18-16,-2 0 20 0,-7 0-11 15,-4 0 3 1,-7 0 19-16,-4 0-44 0,-3 0-28 15,3 0-54-15,-3 0-251 16,3 0-297-16</inkml:trace>
  <inkml:trace contextRef="#ctx0" brushRef="#br1" timeOffset="-181791.39">22668 15936 1283 0,'0'0'388'0,"0"0"-214"0,0 0-2 0,0 0-145 0,0 0 72 0,0 0-56 16,-2 139 63-16,6-90-88 15,13-1 42-15,6-2-59 16,4-6 36-16,4-8-10 16,2-6-18-16,1-10 38 15,-3-5-39-15,-4-11 48 16,-3 0-44-16,-5 0 41 16,-4-11-26-16,-7-10 21 15,0-9-38-15,-6-7 31 16,-2-3 17-16,0-10-48 0,-10 2 55 15,-7-4-64-15,-5 10 58 16,-3 3-39-16,-4 16-5 16,-4 9-5-16,-1 14 10 15,1 0-20-15,6 14-3 16,14 26-38-16,9-8-245 16,4-2-350-16</inkml:trace>
  <inkml:trace contextRef="#ctx0" brushRef="#br1" timeOffset="-181408.37">23071 15998 1147 0,'0'0'626'0,"0"0"-336"15,0 0-155-15,0 0-49 16,0 0-84-16,0 104 61 15,0-46-47-15,11 0-32 16,7-4 33-16,9-1-14 16,4-13-3-16,9-8-8 15,3-10 6-15,3-12 4 16,-1-10-31-16,-3 0 53 16,-6-10-33-16,-9-17 18 15,-7-4 50-15,-11-5 18 16,-7-8 29-16,-2-7 31 0,-7 3-49 15,-15-1 49-15,-9 0-98 16,-5 9 66-16,-6 9-93 16,2 12-12-16,0 11 22 15,6 8-22-15,7 0 0 16,25 22-87-16,2-1-179 16,2-2-489-16</inkml:trace>
  <inkml:trace contextRef="#ctx0" brushRef="#br1" timeOffset="-181059.32">23640 15963 1345 0,'0'0'390'15,"0"0"-194"-15,0 0 68 0,-41 112-140 16,39-59-25-16,2 10-91 15,2-2 53-15,21-2-54 16,6-5-7-16,6-15 12 16,8-10 4-16,3-13 20 15,4-15-24-15,1-1 70 16,-4-17-82-16,-2-19 33 16,-10-13-5-16,-6-9-10 15,-9-6 14-15,-13-2 90 16,-7-2-13-16,-9 5-18 0,-27 10 7 15,-10 13-88 1,-10 17-10-16,-9 19 41 0,0 4-92 16,5 31 46-16,9 32-128 15,16-4-356-15,16-9-477 0</inkml:trace>
  <inkml:trace contextRef="#ctx0" brushRef="#br0" timeOffset="-179526.45">21700 17668 1332 0,'0'0'165'0,"0"0"-16"0,-10-120 32 15,49 66-6-15,51-8-50 16,74 4-72-16,91 0 14 16,50 12-66-16,22 20 40 15,-5 13-25-15,-23 9 35 16,-1-4-43-16,-4-2 15 15,-26 1 5-15,-48 0 28 16,-59 4 5-16,-59 5-59 0,-37 0-4 16,-20 0 29-1,-3 0-58-15,-2 5 50 0,-4 4-38 16,-14-4 1-16,-8-1-49 16,-14-4-75-16,0-9-80 15,0-5-145-15</inkml:trace>
  <inkml:trace contextRef="#ctx0" brushRef="#br0" timeOffset="-179304.01">24853 16459 1422 0,'0'0'278'15,"0"0"-157"-15,0 0-51 16,-2 116 160-16,6-40-51 0,13 17-25 15,3-3-78 1,3 0 35-16,-6-2-111 0,2-16 39 16,-4-5-20-16,-1-18-38 15,1-14 19-15,7-12-6 16,-4-11-207-16,-2-12-408 0</inkml:trace>
  <inkml:trace contextRef="#ctx0" brushRef="#br0" timeOffset="-179095.71">25104 16723 1385 0,'0'0'289'0,"0"0"-210"15,0 0 29-15,0 0 49 16,31 151-97-16,-8-93-20 15,0 0-14-15,-2-8-52 16,4-1-54-16,-5-14-198 16,-3-17-827-16</inkml:trace>
  <inkml:trace contextRef="#ctx0" brushRef="#br0" timeOffset="-178712.67">25214 16624 1007 0,'0'0'215'16,"0"0"17"-16,0 0-28 15,131-9-55-15,-93 13-67 16,-9 14 11-16,-13 8-26 16,-14 2-56-16,-2 2 54 15,-18 7-26-15,-16-1 72 16,-3-5-109-16,1 0 43 15,5-9-39-15,11-12 15 16,6-3-8-16,7-2-1 16,3-5 24-16,4 0-30 15,0 0 34-15,0 0-40 16,0 2 61-16,14 2-46 0,12 0 0 16,8 1-9-1,8-2 42-15,2-1-5 0,3 2-33 16,-2 1 10-1,-5-2 0-15,-11 1-40 0,-7 1 27 16,-8 0-22-16,-12-5-131 16,0 4-191-16,-2-4-249 0</inkml:trace>
  <inkml:trace contextRef="#ctx0" brushRef="#br0" timeOffset="-178527.96">25559 16726 1175 0,'0'0'205'0,"0"0"26"16,0 0-17-16,23 108-126 0,-10-64 69 15,0-2-109-15,0 2 2 16,0-9-44-16,-3 0 12 16,1-11-18-16,-3-8-216 15,0-10-300-15</inkml:trace>
  <inkml:trace contextRef="#ctx0" brushRef="#br0" timeOffset="-178276.23">25570 16637 1149 0,'0'0'271'15,"0"0"18"-15,0 0-69 16,143-4-78-16,-106 22-19 15,-5 4-77-15,-12 9 61 16,-14 1-82-16,-6 8 97 16,-2-5-44-16,-25 6 30 15,-8-5-52-15,-1 0-32 16,-1-6-2-16,8-8-22 16,13-22-102-16,7 0-399 15,9-3-355-15</inkml:trace>
  <inkml:trace contextRef="#ctx0" brushRef="#br0" timeOffset="-178113.03">25856 16699 1137 0,'0'0'280'0,"0"0"-15"16,0 0-51-16,27 103-64 15,-25-63-122-15,2 1-17 16,3 0-11-16,-3-7-136 15,4-10-589-15</inkml:trace>
  <inkml:trace contextRef="#ctx0" brushRef="#br0" timeOffset="-177596.21">25721 16745 1111 0,'0'0'388'0,"0"0"-226"16,0 0-38-16,0 0-124 16,128-31 0-16,-77 16-25 15,0 7-116-15,-6 0-74 16,-7 8 19-16,-9 0 106 16,-9 8 69-16,-9 15 12 15,-4 3 18-15,-7 6 50 16,0-2-37-16,0-2 18 15,0-6-30-15,0-8 6 0,0-11 13 16,0-3 92 0,0-9 120-16,0-21-187 0,0-10 45 15,0-10-70-15,0-4 50 16,0 1 9-16,6 3 44 16,5 14-27-16,1 9-19 15,5 20-5-15,6 7-80 16,4 16-1-16,2 21 27 15,2 12-49-15,4-1 35 16,1-2-26-16,2-2 23 16,2-7-10-16,-2-11 7 15,-7-5 5-15,-8-2-24 16,-8-9 35-16,-10-2-38 16,-5 1 42-16,-7-4 16 15,-27-1 79-15,-14-1 25 0,-12-3-51 16,-8 5-37-16,6-5-27 15,7 0-32-15,3-5-27 16,19-7-520-16,12-2-1416 0</inkml:trace>
  <inkml:trace contextRef="#ctx0" brushRef="#br0" timeOffset="-175465.83">2574 14037 1007 0,'0'0'298'0,"0"0"-60"0,0 0-50 16,0 0 66-16,0 0-119 15,0 0-8-15,0 0-112 16,-11-24 78-16,11 24-56 15,-5 0 28-15,1 0-45 16,-11 3 15-16,-12 24 3 0,-18 13-31 16,-17 18 36-16,-36 30-12 15,-41 34 101-15,-44 31-68 16,-15 11 55-16,20-17-62 16,39-33 40-16,51-35-53 15,30-26-10-15,6-13 30 16,7 0-63-16,6-4-2 15,7-8 40-15,17-12-63 16,8-9 50-16,7-7-35 16,0 0 19-16,0 0 19 15,0 0 10-15,0 0-38 16,0 0-2-16,0 0 23 16,0 0-52-16,0 0 47 0,0 0-38 15,0 0 18 1,0 0-12-16,16 4 8 0,4 0-7 15,8 4-61-15,22 10-172 16,-7-4-123-16,-8-6-454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36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8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069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14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03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06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0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6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7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3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2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5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4077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2"/>
          <p:cNvSpPr txBox="1">
            <a:spLocks/>
          </p:cNvSpPr>
          <p:nvPr/>
        </p:nvSpPr>
        <p:spPr>
          <a:xfrm>
            <a:off x="473030" y="925347"/>
            <a:ext cx="3910284" cy="37924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1600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4510564" y="465496"/>
            <a:ext cx="0" cy="5940000"/>
          </a:xfrm>
          <a:prstGeom prst="line">
            <a:avLst/>
          </a:prstGeom>
          <a:ln w="12700">
            <a:solidFill>
              <a:srgbClr val="F2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ítulo 2"/>
          <p:cNvSpPr txBox="1">
            <a:spLocks/>
          </p:cNvSpPr>
          <p:nvPr/>
        </p:nvSpPr>
        <p:spPr>
          <a:xfrm>
            <a:off x="4971927" y="465496"/>
            <a:ext cx="1356302" cy="459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800" b="1" u="sng" dirty="0">
                <a:solidFill>
                  <a:srgbClr val="FF0000"/>
                </a:solidFill>
              </a:rPr>
              <a:t>Resolución</a:t>
            </a:r>
            <a:r>
              <a:rPr lang="en-US" sz="1800" b="1" dirty="0">
                <a:solidFill>
                  <a:srgbClr val="FF0000"/>
                </a:solidFill>
              </a:rPr>
              <a:t>: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BCCCF28E-E789-4E91-9DB5-07453CE5CADD}"/>
              </a:ext>
            </a:extLst>
          </p:cNvPr>
          <p:cNvSpPr txBox="1">
            <a:spLocks/>
          </p:cNvSpPr>
          <p:nvPr/>
        </p:nvSpPr>
        <p:spPr>
          <a:xfrm>
            <a:off x="473031" y="465496"/>
            <a:ext cx="1607559" cy="4598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800" b="1" u="sng" dirty="0">
                <a:solidFill>
                  <a:srgbClr val="FF0000"/>
                </a:solidFill>
              </a:rPr>
              <a:t>PROBLEMA 8</a:t>
            </a:r>
            <a:endParaRPr lang="en-US" sz="1800" u="sng" dirty="0">
              <a:solidFill>
                <a:srgbClr val="FF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4ADB2BC-4A19-422B-928B-4C418513B209}"/>
              </a:ext>
            </a:extLst>
          </p:cNvPr>
          <p:cNvSpPr txBox="1"/>
          <p:nvPr/>
        </p:nvSpPr>
        <p:spPr>
          <a:xfrm>
            <a:off x="612624" y="1030867"/>
            <a:ext cx="363109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600" b="0" i="0" u="none" strike="noStrike" baseline="0" dirty="0">
                <a:solidFill>
                  <a:srgbClr val="000000"/>
                </a:solidFill>
              </a:rPr>
              <a:t>En el último día de la Feria del Libro, un vendedor realiza la venta de dos enciclopedias: una de matemáticas y la otra de historia, al mismo precio de venta. En una de ellas ganó el 20 % y en la otra perdió el 20 %. ¿Qué tanto por ciento del precio de venta gana o pierde el librero? </a:t>
            </a:r>
          </a:p>
          <a:p>
            <a:pPr algn="just"/>
            <a:endParaRPr lang="es-PE" sz="1600" b="0" i="0" u="none" strike="noStrike" baseline="0" dirty="0">
              <a:solidFill>
                <a:srgbClr val="000000"/>
              </a:solidFill>
            </a:endParaRPr>
          </a:p>
          <a:p>
            <a:pPr algn="just"/>
            <a:r>
              <a:rPr lang="es-PE" sz="1600" b="0" i="0" u="none" strike="noStrike" baseline="0" dirty="0">
                <a:solidFill>
                  <a:srgbClr val="000000"/>
                </a:solidFill>
              </a:rPr>
              <a:t>A) Gana 2%. </a:t>
            </a:r>
          </a:p>
          <a:p>
            <a:pPr algn="just"/>
            <a:r>
              <a:rPr lang="es-PE" sz="1600" b="0" i="0" u="none" strike="noStrike" baseline="0" dirty="0">
                <a:solidFill>
                  <a:srgbClr val="000000"/>
                </a:solidFill>
              </a:rPr>
              <a:t>B) Gana 15%. </a:t>
            </a:r>
          </a:p>
          <a:p>
            <a:pPr algn="just"/>
            <a:r>
              <a:rPr lang="es-PE" sz="1600" b="0" i="0" u="none" strike="noStrike" baseline="0" dirty="0">
                <a:solidFill>
                  <a:srgbClr val="000000"/>
                </a:solidFill>
              </a:rPr>
              <a:t>C) No gana ni pierde. </a:t>
            </a:r>
          </a:p>
          <a:p>
            <a:pPr algn="just"/>
            <a:r>
              <a:rPr lang="es-PE" sz="1600" b="0" i="0" u="none" strike="noStrike" baseline="0" dirty="0">
                <a:solidFill>
                  <a:srgbClr val="000000"/>
                </a:solidFill>
              </a:rPr>
              <a:t>D) Gana 13%. </a:t>
            </a:r>
          </a:p>
          <a:p>
            <a:pPr algn="just"/>
            <a:r>
              <a:rPr lang="es-PE" sz="1600" b="0" i="0" u="none" strike="noStrike" baseline="0" dirty="0">
                <a:solidFill>
                  <a:srgbClr val="000000"/>
                </a:solidFill>
              </a:rPr>
              <a:t>E) Pierde 4%.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1A67DD57-26C5-4B1D-BA53-462C06BC9A66}"/>
                  </a:ext>
                </a:extLst>
              </p14:cNvPr>
              <p14:cNvContentPartPr/>
              <p14:nvPr/>
            </p14:nvContentPartPr>
            <p14:xfrm>
              <a:off x="529200" y="697320"/>
              <a:ext cx="9397080" cy="567900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1A67DD57-26C5-4B1D-BA53-462C06BC9A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9840" y="687960"/>
                <a:ext cx="9415800" cy="569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5305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2"/>
          <p:cNvSpPr txBox="1">
            <a:spLocks/>
          </p:cNvSpPr>
          <p:nvPr/>
        </p:nvSpPr>
        <p:spPr>
          <a:xfrm>
            <a:off x="473030" y="925347"/>
            <a:ext cx="3910284" cy="45875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1600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4510564" y="465496"/>
            <a:ext cx="0" cy="5940000"/>
          </a:xfrm>
          <a:prstGeom prst="line">
            <a:avLst/>
          </a:prstGeom>
          <a:ln w="12700">
            <a:solidFill>
              <a:srgbClr val="F2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ítulo 2"/>
          <p:cNvSpPr txBox="1">
            <a:spLocks/>
          </p:cNvSpPr>
          <p:nvPr/>
        </p:nvSpPr>
        <p:spPr>
          <a:xfrm>
            <a:off x="4971927" y="465496"/>
            <a:ext cx="1356302" cy="459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800" b="1" u="sng" dirty="0">
                <a:solidFill>
                  <a:srgbClr val="FF0000"/>
                </a:solidFill>
              </a:rPr>
              <a:t>Resolución</a:t>
            </a:r>
            <a:r>
              <a:rPr lang="en-US" sz="1800" b="1" dirty="0">
                <a:solidFill>
                  <a:srgbClr val="FF0000"/>
                </a:solidFill>
              </a:rPr>
              <a:t>: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D44591F8-7EB2-40D2-BCDE-596230D10836}"/>
              </a:ext>
            </a:extLst>
          </p:cNvPr>
          <p:cNvSpPr txBox="1">
            <a:spLocks/>
          </p:cNvSpPr>
          <p:nvPr/>
        </p:nvSpPr>
        <p:spPr>
          <a:xfrm>
            <a:off x="473031" y="465496"/>
            <a:ext cx="1607559" cy="4598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800" b="1" u="sng" dirty="0">
                <a:solidFill>
                  <a:srgbClr val="FF0000"/>
                </a:solidFill>
              </a:rPr>
              <a:t>PROBLEMA 9</a:t>
            </a:r>
            <a:endParaRPr lang="en-US" sz="1800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48F8499-D161-4493-A0BD-F107CABE5310}"/>
                  </a:ext>
                </a:extLst>
              </p:cNvPr>
              <p:cNvSpPr txBox="1"/>
              <p:nvPr/>
            </p:nvSpPr>
            <p:spPr>
              <a:xfrm>
                <a:off x="583096" y="1109872"/>
                <a:ext cx="3684104" cy="4278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ES" sz="1600" b="0" i="0" u="none" strike="noStrike" baseline="0" dirty="0">
                    <a:solidFill>
                      <a:srgbClr val="000000"/>
                    </a:solidFill>
                  </a:rPr>
                  <a:t>Se sabe que </a:t>
                </a:r>
                <a14:m>
                  <m:oMath xmlns:m="http://schemas.openxmlformats.org/officeDocument/2006/math">
                    <m:r>
                      <a:rPr lang="es-E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sz="1600" b="0" i="1" u="none" strike="noStrike" baseline="0" dirty="0">
                    <a:solidFill>
                      <a:srgbClr val="000000"/>
                    </a:solidFill>
                  </a:rPr>
                  <a:t> </a:t>
                </a:r>
                <a:r>
                  <a:rPr lang="es-ES" sz="1600" b="0" i="0" u="none" strike="noStrike" baseline="0" dirty="0">
                    <a:solidFill>
                      <a:srgbClr val="000000"/>
                    </a:solidFill>
                  </a:rPr>
                  <a:t>le encarga a </a:t>
                </a:r>
                <a14:m>
                  <m:oMath xmlns:m="http://schemas.openxmlformats.org/officeDocument/2006/math">
                    <m:r>
                      <a:rPr lang="es-E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" sz="1600" b="0" i="1" u="none" strike="noStrike" baseline="0" dirty="0">
                    <a:solidFill>
                      <a:srgbClr val="000000"/>
                    </a:solidFill>
                  </a:rPr>
                  <a:t> </a:t>
                </a:r>
                <a:r>
                  <a:rPr lang="es-ES" sz="1600" b="0" i="0" u="none" strike="noStrike" baseline="0" dirty="0">
                    <a:solidFill>
                      <a:srgbClr val="000000"/>
                    </a:solidFill>
                  </a:rPr>
                  <a:t>vender un objeto y </a:t>
                </a:r>
                <a14:m>
                  <m:oMath xmlns:m="http://schemas.openxmlformats.org/officeDocument/2006/math">
                    <m:r>
                      <a:rPr lang="es-E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" sz="1600" b="0" i="1" u="none" strike="noStrike" baseline="0" dirty="0">
                    <a:solidFill>
                      <a:srgbClr val="000000"/>
                    </a:solidFill>
                  </a:rPr>
                  <a:t> </a:t>
                </a:r>
                <a:r>
                  <a:rPr lang="es-ES" sz="1600" b="0" i="0" u="none" strike="noStrike" baseline="0" dirty="0">
                    <a:solidFill>
                      <a:srgbClr val="000000"/>
                    </a:solidFill>
                  </a:rPr>
                  <a:t>le encarga a su vez a </a:t>
                </a:r>
                <a14:m>
                  <m:oMath xmlns:m="http://schemas.openxmlformats.org/officeDocument/2006/math">
                    <m:r>
                      <a:rPr lang="es-E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ES" sz="1600" b="0" i="0" u="none" strike="noStrike" baseline="0" dirty="0">
                    <a:solidFill>
                      <a:srgbClr val="000000"/>
                    </a:solidFill>
                  </a:rPr>
                  <a:t>, quien logra la venta en $20 000; luego, </a:t>
                </a:r>
                <a14:m>
                  <m:oMath xmlns:m="http://schemas.openxmlformats.org/officeDocument/2006/math">
                    <m:r>
                      <a:rPr lang="es-E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600" b="0" i="0" u="none" strike="noStrike" baseline="0" dirty="0">
                    <a:solidFill>
                      <a:srgbClr val="000000"/>
                    </a:solidFill>
                  </a:rPr>
                  <a:t>entrega a </a:t>
                </a:r>
                <a14:m>
                  <m:oMath xmlns:m="http://schemas.openxmlformats.org/officeDocument/2006/math">
                    <m:r>
                      <a:rPr lang="es-E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" sz="1600" b="0" i="1" u="none" strike="noStrike" baseline="0" dirty="0">
                    <a:solidFill>
                      <a:srgbClr val="000000"/>
                    </a:solidFill>
                  </a:rPr>
                  <a:t> </a:t>
                </a:r>
                <a:r>
                  <a:rPr lang="es-ES" sz="1600" b="0" i="0" u="none" strike="noStrike" baseline="0" dirty="0">
                    <a:solidFill>
                      <a:srgbClr val="000000"/>
                    </a:solidFill>
                  </a:rPr>
                  <a:t>una cantidad, y se queda con un porcentaje (comisión) del valor de la venta, a su vez, </a:t>
                </a:r>
                <a14:m>
                  <m:oMath xmlns:m="http://schemas.openxmlformats.org/officeDocument/2006/math">
                    <m:r>
                      <a:rPr lang="es-E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" sz="1600" b="0" i="1" u="none" strike="noStrike" baseline="0" dirty="0">
                    <a:solidFill>
                      <a:srgbClr val="000000"/>
                    </a:solidFill>
                  </a:rPr>
                  <a:t> </a:t>
                </a:r>
                <a:r>
                  <a:rPr lang="es-ES" sz="1600" b="0" i="0" u="none" strike="noStrike" baseline="0" dirty="0">
                    <a:solidFill>
                      <a:srgbClr val="000000"/>
                    </a:solidFill>
                  </a:rPr>
                  <a:t>retiene un porcentaje (comisión) de lo que le entregó </a:t>
                </a:r>
                <a14:m>
                  <m:oMath xmlns:m="http://schemas.openxmlformats.org/officeDocument/2006/math">
                    <m:r>
                      <a:rPr lang="es-E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ES" sz="1600" b="0" i="0" u="none" strike="noStrike" baseline="0" dirty="0">
                    <a:solidFill>
                      <a:srgbClr val="000000"/>
                    </a:solidFill>
                  </a:rPr>
                  <a:t>. ¿Cuánto le corresponde a </a:t>
                </a:r>
                <a14:m>
                  <m:oMath xmlns:m="http://schemas.openxmlformats.org/officeDocument/2006/math">
                    <m:r>
                      <a:rPr lang="es-E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ES" sz="1600" b="0" i="0" u="none" strike="noStrike" baseline="0" dirty="0">
                    <a:solidFill>
                      <a:srgbClr val="000000"/>
                    </a:solidFill>
                  </a:rPr>
                  <a:t> si se sabe que </a:t>
                </a:r>
                <a14:m>
                  <m:oMath xmlns:m="http://schemas.openxmlformats.org/officeDocument/2006/math">
                    <m:r>
                      <a:rPr lang="es-E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" sz="1600" b="0" i="1" u="none" strike="noStrike" baseline="0" dirty="0">
                    <a:solidFill>
                      <a:srgbClr val="000000"/>
                    </a:solidFill>
                  </a:rPr>
                  <a:t> </a:t>
                </a:r>
                <a:r>
                  <a:rPr lang="es-ES" sz="1600" b="0" i="0" u="none" strike="noStrike" baseline="0" dirty="0">
                    <a:solidFill>
                      <a:srgbClr val="000000"/>
                    </a:solidFill>
                  </a:rPr>
                  <a:t>le entregó a </a:t>
                </a:r>
                <a14:m>
                  <m:oMath xmlns:m="http://schemas.openxmlformats.org/officeDocument/2006/math">
                    <m:r>
                      <a:rPr lang="es-E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sz="1600" b="0" i="1" u="none" strike="noStrike" baseline="0" dirty="0">
                    <a:solidFill>
                      <a:srgbClr val="000000"/>
                    </a:solidFill>
                  </a:rPr>
                  <a:t> </a:t>
                </a:r>
                <a:r>
                  <a:rPr lang="es-ES" sz="1600" b="0" i="0" u="none" strike="noStrike" baseline="0" dirty="0">
                    <a:solidFill>
                      <a:srgbClr val="000000"/>
                    </a:solidFill>
                  </a:rPr>
                  <a:t>$17 100 y el porcentaje de la comisión de </a:t>
                </a:r>
                <a14:m>
                  <m:oMath xmlns:m="http://schemas.openxmlformats.org/officeDocument/2006/math">
                    <m:r>
                      <a:rPr lang="es-E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ES" sz="1600" b="0" i="1" u="none" strike="noStrike" baseline="0" dirty="0">
                    <a:solidFill>
                      <a:srgbClr val="000000"/>
                    </a:solidFill>
                  </a:rPr>
                  <a:t> </a:t>
                </a:r>
                <a:r>
                  <a:rPr lang="es-ES" sz="1600" b="0" i="0" u="none" strike="noStrike" baseline="0" dirty="0">
                    <a:solidFill>
                      <a:srgbClr val="000000"/>
                    </a:solidFill>
                  </a:rPr>
                  <a:t>fue el doble que la de </a:t>
                </a:r>
                <a14:m>
                  <m:oMath xmlns:m="http://schemas.openxmlformats.org/officeDocument/2006/math">
                    <m:r>
                      <a:rPr lang="es-E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" sz="1600" b="0" i="0" u="none" strike="noStrike" baseline="0" dirty="0">
                    <a:solidFill>
                      <a:srgbClr val="000000"/>
                    </a:solidFill>
                  </a:rPr>
                  <a:t>? </a:t>
                </a:r>
              </a:p>
              <a:p>
                <a:pPr algn="just"/>
                <a:endParaRPr lang="es-PE" sz="1600" b="0" i="0" u="none" strike="noStrike" baseline="0" dirty="0">
                  <a:solidFill>
                    <a:srgbClr val="000000"/>
                  </a:solidFill>
                </a:endParaRPr>
              </a:p>
              <a:p>
                <a:pPr algn="just"/>
                <a:r>
                  <a:rPr lang="es-PE" sz="1600" b="0" i="0" u="none" strike="noStrike" baseline="0" dirty="0">
                    <a:solidFill>
                      <a:srgbClr val="000000"/>
                    </a:solidFill>
                  </a:rPr>
                  <a:t>A) 1200 </a:t>
                </a:r>
              </a:p>
              <a:p>
                <a:pPr algn="just"/>
                <a:r>
                  <a:rPr lang="es-PE" sz="1600" b="0" i="0" u="none" strike="noStrike" baseline="0" dirty="0">
                    <a:solidFill>
                      <a:srgbClr val="000000"/>
                    </a:solidFill>
                  </a:rPr>
                  <a:t>B) 1400 </a:t>
                </a:r>
              </a:p>
              <a:p>
                <a:pPr algn="just"/>
                <a:r>
                  <a:rPr lang="es-PE" sz="1600" b="0" i="0" u="none" strike="noStrike" baseline="0" dirty="0">
                    <a:solidFill>
                      <a:srgbClr val="000000"/>
                    </a:solidFill>
                  </a:rPr>
                  <a:t>C) 1600 </a:t>
                </a:r>
              </a:p>
              <a:p>
                <a:pPr algn="just"/>
                <a:r>
                  <a:rPr lang="es-PE" sz="1600" b="0" i="0" u="none" strike="noStrike" baseline="0" dirty="0">
                    <a:solidFill>
                      <a:srgbClr val="000000"/>
                    </a:solidFill>
                  </a:rPr>
                  <a:t>D) 900 </a:t>
                </a:r>
              </a:p>
              <a:p>
                <a:pPr algn="just"/>
                <a:r>
                  <a:rPr lang="es-PE" sz="1600" b="0" i="0" u="none" strike="noStrike" baseline="0" dirty="0">
                    <a:solidFill>
                      <a:srgbClr val="000000"/>
                    </a:solidFill>
                  </a:rPr>
                  <a:t>E) 2000 </a:t>
                </a:r>
                <a:endParaRPr lang="es-PE" sz="16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48F8499-D161-4493-A0BD-F107CABE5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96" y="1109872"/>
                <a:ext cx="3684104" cy="4278094"/>
              </a:xfrm>
              <a:prstGeom prst="rect">
                <a:avLst/>
              </a:prstGeom>
              <a:blipFill>
                <a:blip r:embed="rId2"/>
                <a:stretch>
                  <a:fillRect l="-993" t="-427" r="-828" b="-85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C058DA25-5776-4FB9-92B4-620A1B160DD8}"/>
                  </a:ext>
                </a:extLst>
              </p14:cNvPr>
              <p14:cNvContentPartPr/>
              <p14:nvPr/>
            </p14:nvContentPartPr>
            <p14:xfrm>
              <a:off x="408240" y="1044000"/>
              <a:ext cx="9576000" cy="531684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C058DA25-5776-4FB9-92B4-620A1B160D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8880" y="1034640"/>
                <a:ext cx="9594720" cy="533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8116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DBB7A083-9BBF-48E4-BD79-CA8476904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604986"/>
              </p:ext>
            </p:extLst>
          </p:nvPr>
        </p:nvGraphicFramePr>
        <p:xfrm>
          <a:off x="442680" y="1358294"/>
          <a:ext cx="11306640" cy="1297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110">
                  <a:extLst>
                    <a:ext uri="{9D8B030D-6E8A-4147-A177-3AD203B41FA5}">
                      <a16:colId xmlns:a16="http://schemas.microsoft.com/office/drawing/2014/main" val="1871127029"/>
                    </a:ext>
                  </a:extLst>
                </a:gridCol>
                <a:gridCol w="471110">
                  <a:extLst>
                    <a:ext uri="{9D8B030D-6E8A-4147-A177-3AD203B41FA5}">
                      <a16:colId xmlns:a16="http://schemas.microsoft.com/office/drawing/2014/main" val="165963926"/>
                    </a:ext>
                  </a:extLst>
                </a:gridCol>
                <a:gridCol w="471110">
                  <a:extLst>
                    <a:ext uri="{9D8B030D-6E8A-4147-A177-3AD203B41FA5}">
                      <a16:colId xmlns:a16="http://schemas.microsoft.com/office/drawing/2014/main" val="2166708029"/>
                    </a:ext>
                  </a:extLst>
                </a:gridCol>
                <a:gridCol w="471110">
                  <a:extLst>
                    <a:ext uri="{9D8B030D-6E8A-4147-A177-3AD203B41FA5}">
                      <a16:colId xmlns:a16="http://schemas.microsoft.com/office/drawing/2014/main" val="1561076090"/>
                    </a:ext>
                  </a:extLst>
                </a:gridCol>
                <a:gridCol w="471110">
                  <a:extLst>
                    <a:ext uri="{9D8B030D-6E8A-4147-A177-3AD203B41FA5}">
                      <a16:colId xmlns:a16="http://schemas.microsoft.com/office/drawing/2014/main" val="758501903"/>
                    </a:ext>
                  </a:extLst>
                </a:gridCol>
                <a:gridCol w="471110">
                  <a:extLst>
                    <a:ext uri="{9D8B030D-6E8A-4147-A177-3AD203B41FA5}">
                      <a16:colId xmlns:a16="http://schemas.microsoft.com/office/drawing/2014/main" val="1948978240"/>
                    </a:ext>
                  </a:extLst>
                </a:gridCol>
                <a:gridCol w="471110">
                  <a:extLst>
                    <a:ext uri="{9D8B030D-6E8A-4147-A177-3AD203B41FA5}">
                      <a16:colId xmlns:a16="http://schemas.microsoft.com/office/drawing/2014/main" val="1647788568"/>
                    </a:ext>
                  </a:extLst>
                </a:gridCol>
                <a:gridCol w="471110">
                  <a:extLst>
                    <a:ext uri="{9D8B030D-6E8A-4147-A177-3AD203B41FA5}">
                      <a16:colId xmlns:a16="http://schemas.microsoft.com/office/drawing/2014/main" val="2919982632"/>
                    </a:ext>
                  </a:extLst>
                </a:gridCol>
                <a:gridCol w="471110">
                  <a:extLst>
                    <a:ext uri="{9D8B030D-6E8A-4147-A177-3AD203B41FA5}">
                      <a16:colId xmlns:a16="http://schemas.microsoft.com/office/drawing/2014/main" val="3399433157"/>
                    </a:ext>
                  </a:extLst>
                </a:gridCol>
                <a:gridCol w="471110">
                  <a:extLst>
                    <a:ext uri="{9D8B030D-6E8A-4147-A177-3AD203B41FA5}">
                      <a16:colId xmlns:a16="http://schemas.microsoft.com/office/drawing/2014/main" val="1319698397"/>
                    </a:ext>
                  </a:extLst>
                </a:gridCol>
                <a:gridCol w="471110">
                  <a:extLst>
                    <a:ext uri="{9D8B030D-6E8A-4147-A177-3AD203B41FA5}">
                      <a16:colId xmlns:a16="http://schemas.microsoft.com/office/drawing/2014/main" val="2696117772"/>
                    </a:ext>
                  </a:extLst>
                </a:gridCol>
                <a:gridCol w="471110">
                  <a:extLst>
                    <a:ext uri="{9D8B030D-6E8A-4147-A177-3AD203B41FA5}">
                      <a16:colId xmlns:a16="http://schemas.microsoft.com/office/drawing/2014/main" val="1810111631"/>
                    </a:ext>
                  </a:extLst>
                </a:gridCol>
                <a:gridCol w="471110">
                  <a:extLst>
                    <a:ext uri="{9D8B030D-6E8A-4147-A177-3AD203B41FA5}">
                      <a16:colId xmlns:a16="http://schemas.microsoft.com/office/drawing/2014/main" val="1192326416"/>
                    </a:ext>
                  </a:extLst>
                </a:gridCol>
                <a:gridCol w="471110">
                  <a:extLst>
                    <a:ext uri="{9D8B030D-6E8A-4147-A177-3AD203B41FA5}">
                      <a16:colId xmlns:a16="http://schemas.microsoft.com/office/drawing/2014/main" val="2792205583"/>
                    </a:ext>
                  </a:extLst>
                </a:gridCol>
                <a:gridCol w="471110">
                  <a:extLst>
                    <a:ext uri="{9D8B030D-6E8A-4147-A177-3AD203B41FA5}">
                      <a16:colId xmlns:a16="http://schemas.microsoft.com/office/drawing/2014/main" val="2823419936"/>
                    </a:ext>
                  </a:extLst>
                </a:gridCol>
                <a:gridCol w="471110">
                  <a:extLst>
                    <a:ext uri="{9D8B030D-6E8A-4147-A177-3AD203B41FA5}">
                      <a16:colId xmlns:a16="http://schemas.microsoft.com/office/drawing/2014/main" val="2870950220"/>
                    </a:ext>
                  </a:extLst>
                </a:gridCol>
                <a:gridCol w="471110">
                  <a:extLst>
                    <a:ext uri="{9D8B030D-6E8A-4147-A177-3AD203B41FA5}">
                      <a16:colId xmlns:a16="http://schemas.microsoft.com/office/drawing/2014/main" val="332072001"/>
                    </a:ext>
                  </a:extLst>
                </a:gridCol>
                <a:gridCol w="471110">
                  <a:extLst>
                    <a:ext uri="{9D8B030D-6E8A-4147-A177-3AD203B41FA5}">
                      <a16:colId xmlns:a16="http://schemas.microsoft.com/office/drawing/2014/main" val="2687203666"/>
                    </a:ext>
                  </a:extLst>
                </a:gridCol>
                <a:gridCol w="471110">
                  <a:extLst>
                    <a:ext uri="{9D8B030D-6E8A-4147-A177-3AD203B41FA5}">
                      <a16:colId xmlns:a16="http://schemas.microsoft.com/office/drawing/2014/main" val="734120900"/>
                    </a:ext>
                  </a:extLst>
                </a:gridCol>
                <a:gridCol w="471110">
                  <a:extLst>
                    <a:ext uri="{9D8B030D-6E8A-4147-A177-3AD203B41FA5}">
                      <a16:colId xmlns:a16="http://schemas.microsoft.com/office/drawing/2014/main" val="3883612667"/>
                    </a:ext>
                  </a:extLst>
                </a:gridCol>
                <a:gridCol w="471110">
                  <a:extLst>
                    <a:ext uri="{9D8B030D-6E8A-4147-A177-3AD203B41FA5}">
                      <a16:colId xmlns:a16="http://schemas.microsoft.com/office/drawing/2014/main" val="867834990"/>
                    </a:ext>
                  </a:extLst>
                </a:gridCol>
                <a:gridCol w="471110">
                  <a:extLst>
                    <a:ext uri="{9D8B030D-6E8A-4147-A177-3AD203B41FA5}">
                      <a16:colId xmlns:a16="http://schemas.microsoft.com/office/drawing/2014/main" val="3964867966"/>
                    </a:ext>
                  </a:extLst>
                </a:gridCol>
                <a:gridCol w="471110">
                  <a:extLst>
                    <a:ext uri="{9D8B030D-6E8A-4147-A177-3AD203B41FA5}">
                      <a16:colId xmlns:a16="http://schemas.microsoft.com/office/drawing/2014/main" val="643643759"/>
                    </a:ext>
                  </a:extLst>
                </a:gridCol>
                <a:gridCol w="471110">
                  <a:extLst>
                    <a:ext uri="{9D8B030D-6E8A-4147-A177-3AD203B41FA5}">
                      <a16:colId xmlns:a16="http://schemas.microsoft.com/office/drawing/2014/main" val="4259202789"/>
                    </a:ext>
                  </a:extLst>
                </a:gridCol>
              </a:tblGrid>
              <a:tr h="648911"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s-P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331834"/>
                  </a:ext>
                </a:extLst>
              </a:tr>
              <a:tr h="648911">
                <a:tc>
                  <a:txBody>
                    <a:bodyPr/>
                    <a:lstStyle/>
                    <a:p>
                      <a:r>
                        <a:rPr lang="es-MX" dirty="0"/>
                        <a:t>B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873363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A2929A92-0603-464F-9385-3C63ED76DD4B}"/>
              </a:ext>
            </a:extLst>
          </p:cNvPr>
          <p:cNvSpPr txBox="1"/>
          <p:nvPr/>
        </p:nvSpPr>
        <p:spPr>
          <a:xfrm>
            <a:off x="442680" y="711200"/>
            <a:ext cx="77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Claves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94398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90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6273161" y="5563626"/>
            <a:ext cx="5918839" cy="113105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sz="2800" dirty="0">
                <a:latin typeface="+mn-lt"/>
              </a:rPr>
              <a:t>Tema: </a:t>
            </a:r>
            <a:r>
              <a:rPr lang="es-PE" sz="2800" b="1" dirty="0">
                <a:latin typeface="+mn-lt"/>
              </a:rPr>
              <a:t>Promedios y Tanto por Ciento</a:t>
            </a:r>
            <a:endParaRPr lang="es-PE" sz="2800" dirty="0">
              <a:latin typeface="+mn-lt"/>
            </a:endParaRPr>
          </a:p>
          <a:p>
            <a:pPr algn="r"/>
            <a:r>
              <a:rPr lang="es-PE" sz="2800" dirty="0">
                <a:latin typeface="+mn-lt"/>
              </a:rPr>
              <a:t>Docente: </a:t>
            </a:r>
            <a:r>
              <a:rPr lang="es-PE" sz="2800" b="1" dirty="0">
                <a:latin typeface="+mn-lt"/>
              </a:rPr>
              <a:t>Julio Omar Torres Pérez</a:t>
            </a:r>
            <a:endParaRPr lang="en-US" sz="2800" b="1" dirty="0">
              <a:latin typeface="+mn-lt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152552" y="4678016"/>
            <a:ext cx="3787798" cy="79002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sz="4500" b="1" dirty="0">
                <a:solidFill>
                  <a:srgbClr val="F20023"/>
                </a:solidFill>
                <a:latin typeface="+mn-lt"/>
              </a:rPr>
              <a:t>ARITMÉTICA</a:t>
            </a:r>
          </a:p>
        </p:txBody>
      </p:sp>
    </p:spTree>
    <p:extLst>
      <p:ext uri="{BB962C8B-B14F-4D97-AF65-F5344CB8AC3E}">
        <p14:creationId xmlns:p14="http://schemas.microsoft.com/office/powerpoint/2010/main" val="413626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2"/>
          <p:cNvSpPr txBox="1">
            <a:spLocks/>
          </p:cNvSpPr>
          <p:nvPr/>
        </p:nvSpPr>
        <p:spPr>
          <a:xfrm>
            <a:off x="473030" y="925348"/>
            <a:ext cx="3910284" cy="3355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1600" dirty="0"/>
          </a:p>
        </p:txBody>
      </p:sp>
      <p:sp>
        <p:nvSpPr>
          <p:cNvPr id="15" name="Subtítulo 2"/>
          <p:cNvSpPr txBox="1">
            <a:spLocks/>
          </p:cNvSpPr>
          <p:nvPr/>
        </p:nvSpPr>
        <p:spPr>
          <a:xfrm>
            <a:off x="473031" y="465496"/>
            <a:ext cx="1607559" cy="4598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800" b="1" u="sng" dirty="0">
                <a:solidFill>
                  <a:srgbClr val="FF0000"/>
                </a:solidFill>
              </a:rPr>
              <a:t>PROBLEMA 1</a:t>
            </a:r>
            <a:endParaRPr lang="en-US" sz="1800" u="sng" dirty="0">
              <a:solidFill>
                <a:srgbClr val="FF0000"/>
              </a:solidFill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4510564" y="465496"/>
            <a:ext cx="0" cy="5940000"/>
          </a:xfrm>
          <a:prstGeom prst="line">
            <a:avLst/>
          </a:prstGeom>
          <a:ln w="12700">
            <a:solidFill>
              <a:srgbClr val="F2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ítulo 2"/>
          <p:cNvSpPr txBox="1">
            <a:spLocks/>
          </p:cNvSpPr>
          <p:nvPr/>
        </p:nvSpPr>
        <p:spPr>
          <a:xfrm>
            <a:off x="4971927" y="469900"/>
            <a:ext cx="1356302" cy="45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800" b="1" u="sng" dirty="0">
                <a:solidFill>
                  <a:srgbClr val="FF0000"/>
                </a:solidFill>
              </a:rPr>
              <a:t>Resolución</a:t>
            </a:r>
            <a:r>
              <a:rPr lang="en-US" sz="1600" b="1" dirty="0">
                <a:solidFill>
                  <a:srgbClr val="FF0000"/>
                </a:solidFill>
              </a:rPr>
              <a:t>: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4ED69-1EB7-462B-9DF3-EBBF37529846}"/>
              </a:ext>
            </a:extLst>
          </p:cNvPr>
          <p:cNvSpPr txBox="1"/>
          <p:nvPr/>
        </p:nvSpPr>
        <p:spPr>
          <a:xfrm>
            <a:off x="625877" y="1079406"/>
            <a:ext cx="360459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600" b="0" i="0" u="none" strike="noStrike" baseline="0" dirty="0">
                <a:solidFill>
                  <a:srgbClr val="000000"/>
                </a:solidFill>
              </a:rPr>
              <a:t>El promedio de las notas de un aula de 30 alumnos es 48 puntos. Los 6 alumnos de mayor puntaje tienen un promedio de 64 puntos y los 10 de menor nota tienen un promedio de 28 puntos. Si de los demás alumnos ninguno superó los 58 puntos, calcule el menor promedio posible que alcanzaron 4 alumnos de este grupo. </a:t>
            </a:r>
          </a:p>
          <a:p>
            <a:pPr algn="just"/>
            <a:endParaRPr lang="pt-BR" sz="1600" b="0" i="0" u="none" strike="noStrike" baseline="0" dirty="0">
              <a:solidFill>
                <a:srgbClr val="000000"/>
              </a:solidFill>
            </a:endParaRPr>
          </a:p>
          <a:p>
            <a:pPr algn="just"/>
            <a:r>
              <a:rPr lang="pt-BR" sz="1600" b="0" i="0" u="none" strike="noStrike" baseline="0" dirty="0">
                <a:solidFill>
                  <a:srgbClr val="000000"/>
                </a:solidFill>
              </a:rPr>
              <a:t>A) 44                   B) 49                   C) 40 </a:t>
            </a:r>
          </a:p>
          <a:p>
            <a:pPr algn="just"/>
            <a:r>
              <a:rPr lang="es-PE" sz="1600" b="0" i="0" u="none" strike="noStrike" baseline="0" dirty="0">
                <a:solidFill>
                  <a:srgbClr val="000000"/>
                </a:solidFill>
              </a:rPr>
              <a:t>D) 45                                               E) 50 </a:t>
            </a:r>
            <a:endParaRPr lang="es-PE" sz="1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84B055D0-8A28-4F8F-BAFA-88DE977D5108}"/>
                  </a:ext>
                </a:extLst>
              </p14:cNvPr>
              <p14:cNvContentPartPr/>
              <p14:nvPr/>
            </p14:nvContentPartPr>
            <p14:xfrm>
              <a:off x="754920" y="955800"/>
              <a:ext cx="9875160" cy="569160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84B055D0-8A28-4F8F-BAFA-88DE977D51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560" y="946440"/>
                <a:ext cx="9893880" cy="571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674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2"/>
          <p:cNvSpPr txBox="1">
            <a:spLocks/>
          </p:cNvSpPr>
          <p:nvPr/>
        </p:nvSpPr>
        <p:spPr>
          <a:xfrm>
            <a:off x="440887" y="925347"/>
            <a:ext cx="3905826" cy="29045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1600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4510564" y="465496"/>
            <a:ext cx="0" cy="5940000"/>
          </a:xfrm>
          <a:prstGeom prst="line">
            <a:avLst/>
          </a:prstGeom>
          <a:ln w="12700">
            <a:solidFill>
              <a:srgbClr val="F2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ítulo 2"/>
          <p:cNvSpPr txBox="1">
            <a:spLocks/>
          </p:cNvSpPr>
          <p:nvPr/>
        </p:nvSpPr>
        <p:spPr>
          <a:xfrm>
            <a:off x="4971927" y="465496"/>
            <a:ext cx="1356302" cy="459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800" b="1" u="sng" dirty="0">
                <a:solidFill>
                  <a:srgbClr val="FF0000"/>
                </a:solidFill>
              </a:rPr>
              <a:t>Resolución</a:t>
            </a:r>
            <a:r>
              <a:rPr lang="en-US" sz="1800" b="1" dirty="0">
                <a:solidFill>
                  <a:srgbClr val="FF0000"/>
                </a:solidFill>
              </a:rPr>
              <a:t>: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54D9CE5C-E890-41EB-8FD8-13547B538F75}"/>
              </a:ext>
            </a:extLst>
          </p:cNvPr>
          <p:cNvSpPr txBox="1">
            <a:spLocks/>
          </p:cNvSpPr>
          <p:nvPr/>
        </p:nvSpPr>
        <p:spPr>
          <a:xfrm>
            <a:off x="473031" y="465496"/>
            <a:ext cx="1607559" cy="4598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800" b="1" u="sng" dirty="0">
                <a:solidFill>
                  <a:srgbClr val="FF0000"/>
                </a:solidFill>
              </a:rPr>
              <a:t>PROBLEMA 2</a:t>
            </a:r>
            <a:endParaRPr lang="en-US" sz="1800" u="sng" dirty="0">
              <a:solidFill>
                <a:srgbClr val="FF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4E5E7B6-374D-4089-9260-871E250C9A60}"/>
              </a:ext>
            </a:extLst>
          </p:cNvPr>
          <p:cNvSpPr txBox="1"/>
          <p:nvPr/>
        </p:nvSpPr>
        <p:spPr>
          <a:xfrm>
            <a:off x="540480" y="1100339"/>
            <a:ext cx="370663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600" b="0" i="0" u="none" strike="noStrike" baseline="0" dirty="0">
                <a:solidFill>
                  <a:srgbClr val="000000"/>
                </a:solidFill>
              </a:rPr>
              <a:t>De los 5850 postulantes al examen de admisión se observa que ingresaron 640 varones con una nota promedio de 19 y la nota promedio de las mujeres ingresantes fue 14. Si el promedio aritmético de todos los ingresantes es 16, ¿cuántos postulantes no ingresaron? </a:t>
            </a:r>
          </a:p>
          <a:p>
            <a:pPr algn="just"/>
            <a:endParaRPr lang="pt-BR" sz="1600" b="0" i="0" u="none" strike="noStrike" baseline="0" dirty="0">
              <a:solidFill>
                <a:srgbClr val="000000"/>
              </a:solidFill>
            </a:endParaRPr>
          </a:p>
          <a:p>
            <a:pPr algn="just"/>
            <a:r>
              <a:rPr lang="pt-BR" sz="1600" b="0" i="0" u="none" strike="noStrike" baseline="0" dirty="0">
                <a:solidFill>
                  <a:srgbClr val="000000"/>
                </a:solidFill>
              </a:rPr>
              <a:t>A) 4250              B) 3275            C) 4625 </a:t>
            </a:r>
          </a:p>
          <a:p>
            <a:pPr algn="just"/>
            <a:r>
              <a:rPr lang="es-PE" sz="1600" b="0" i="0" u="none" strike="noStrike" baseline="0" dirty="0">
                <a:solidFill>
                  <a:srgbClr val="000000"/>
                </a:solidFill>
              </a:rPr>
              <a:t>D) 2325                                        E) 3650 </a:t>
            </a:r>
            <a:endParaRPr lang="es-PE" sz="1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262ADDA2-EA6A-475B-B3AB-08FB1B541325}"/>
                  </a:ext>
                </a:extLst>
              </p14:cNvPr>
              <p14:cNvContentPartPr/>
              <p14:nvPr/>
            </p14:nvContentPartPr>
            <p14:xfrm>
              <a:off x="269640" y="1119600"/>
              <a:ext cx="10747080" cy="556128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262ADDA2-EA6A-475B-B3AB-08FB1B5413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280" y="1110240"/>
                <a:ext cx="10765800" cy="558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683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2"/>
          <p:cNvSpPr txBox="1">
            <a:spLocks/>
          </p:cNvSpPr>
          <p:nvPr/>
        </p:nvSpPr>
        <p:spPr>
          <a:xfrm>
            <a:off x="473030" y="925347"/>
            <a:ext cx="3910284" cy="31695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1600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4510564" y="465496"/>
            <a:ext cx="0" cy="5940000"/>
          </a:xfrm>
          <a:prstGeom prst="line">
            <a:avLst/>
          </a:prstGeom>
          <a:ln w="12700">
            <a:solidFill>
              <a:srgbClr val="F2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ítulo 2"/>
          <p:cNvSpPr txBox="1">
            <a:spLocks/>
          </p:cNvSpPr>
          <p:nvPr/>
        </p:nvSpPr>
        <p:spPr>
          <a:xfrm>
            <a:off x="4971927" y="465496"/>
            <a:ext cx="1356302" cy="459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800" b="1" u="sng" dirty="0">
                <a:solidFill>
                  <a:srgbClr val="FF0000"/>
                </a:solidFill>
              </a:rPr>
              <a:t>Resolución</a:t>
            </a:r>
            <a:r>
              <a:rPr lang="en-US" sz="1800" b="1" dirty="0">
                <a:solidFill>
                  <a:srgbClr val="FF0000"/>
                </a:solidFill>
              </a:rPr>
              <a:t>: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D37388A7-5A31-46E5-BBBC-BA6F41372159}"/>
              </a:ext>
            </a:extLst>
          </p:cNvPr>
          <p:cNvSpPr txBox="1">
            <a:spLocks/>
          </p:cNvSpPr>
          <p:nvPr/>
        </p:nvSpPr>
        <p:spPr>
          <a:xfrm>
            <a:off x="473031" y="465496"/>
            <a:ext cx="1607559" cy="4598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800" b="1" u="sng" dirty="0">
                <a:solidFill>
                  <a:srgbClr val="FF0000"/>
                </a:solidFill>
              </a:rPr>
              <a:t>PROBLEMA 3</a:t>
            </a:r>
            <a:endParaRPr lang="en-US" sz="1800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7A45222-4373-44C2-84FD-42E6228F1026}"/>
                  </a:ext>
                </a:extLst>
              </p:cNvPr>
              <p:cNvSpPr txBox="1"/>
              <p:nvPr/>
            </p:nvSpPr>
            <p:spPr>
              <a:xfrm>
                <a:off x="622852" y="1071063"/>
                <a:ext cx="3604591" cy="2800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ES" sz="1600" b="0" i="0" u="none" strike="noStrike" baseline="0" dirty="0">
                    <a:solidFill>
                      <a:srgbClr val="000000"/>
                    </a:solidFill>
                  </a:rPr>
                  <a:t>En un aula del ciclo Intensivo UNI, la suma de las edades de los alumnos es 1152 y la edad promedio es 16. Si cada varón tuviera </a:t>
                </a:r>
                <a14:m>
                  <m:oMath xmlns:m="http://schemas.openxmlformats.org/officeDocument/2006/math">
                    <m:r>
                      <a:rPr lang="es-E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ES" sz="1600" b="0" i="1" u="none" strike="noStrike" baseline="0" dirty="0">
                    <a:solidFill>
                      <a:srgbClr val="000000"/>
                    </a:solidFill>
                  </a:rPr>
                  <a:t> </a:t>
                </a:r>
                <a:r>
                  <a:rPr lang="es-ES" sz="1600" b="0" i="0" u="none" strike="noStrike" baseline="0" dirty="0">
                    <a:solidFill>
                      <a:srgbClr val="000000"/>
                    </a:solidFill>
                  </a:rPr>
                  <a:t>años más y cada mujer </a:t>
                </a:r>
                <a14:m>
                  <m:oMath xmlns:m="http://schemas.openxmlformats.org/officeDocument/2006/math">
                    <m:r>
                      <a:rPr lang="es-E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ES" sz="1600" b="0" i="1" u="none" strike="noStrike" baseline="0" dirty="0">
                    <a:solidFill>
                      <a:srgbClr val="000000"/>
                    </a:solidFill>
                  </a:rPr>
                  <a:t> </a:t>
                </a:r>
                <a:r>
                  <a:rPr lang="es-ES" sz="1600" b="0" i="0" u="none" strike="noStrike" baseline="0" dirty="0">
                    <a:solidFill>
                      <a:srgbClr val="000000"/>
                    </a:solidFill>
                  </a:rPr>
                  <a:t>años menos, la edad promedio aumentaría en 1 año. Determine la cantidad de mujeres que hay en dicha aula, si </a:t>
                </a:r>
                <a14:m>
                  <m:oMath xmlns:m="http://schemas.openxmlformats.org/officeDocument/2006/math">
                    <m:r>
                      <a:rPr lang="es-E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sz="1600" b="0" i="1" u="none" strike="noStrike" baseline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s-ES" sz="1600" b="0" i="0" u="none" strike="noStrike" baseline="0" dirty="0">
                    <a:solidFill>
                      <a:srgbClr val="000000"/>
                    </a:solidFill>
                  </a:rPr>
                  <a:t>. </a:t>
                </a:r>
              </a:p>
              <a:p>
                <a:pPr algn="just"/>
                <a:endParaRPr lang="pt-BR" sz="1600" b="0" i="0" u="none" strike="noStrike" baseline="0" dirty="0">
                  <a:solidFill>
                    <a:srgbClr val="000000"/>
                  </a:solidFill>
                </a:endParaRPr>
              </a:p>
              <a:p>
                <a:pPr algn="just"/>
                <a:r>
                  <a:rPr lang="pt-BR" sz="1600" b="0" i="0" u="none" strike="noStrike" baseline="0" dirty="0">
                    <a:solidFill>
                      <a:srgbClr val="000000"/>
                    </a:solidFill>
                  </a:rPr>
                  <a:t>A) 20                  B) 28                    C) 24 </a:t>
                </a:r>
              </a:p>
              <a:p>
                <a:pPr algn="just"/>
                <a:r>
                  <a:rPr lang="es-PE" sz="1600" b="0" i="0" u="none" strike="noStrike" baseline="0" dirty="0">
                    <a:solidFill>
                      <a:srgbClr val="000000"/>
                    </a:solidFill>
                  </a:rPr>
                  <a:t>D) 30                                               E) 48 </a:t>
                </a:r>
                <a:endParaRPr lang="es-PE" sz="16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7A45222-4373-44C2-84FD-42E6228F1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2" y="1071063"/>
                <a:ext cx="3604591" cy="2800767"/>
              </a:xfrm>
              <a:prstGeom prst="rect">
                <a:avLst/>
              </a:prstGeom>
              <a:blipFill>
                <a:blip r:embed="rId2"/>
                <a:stretch>
                  <a:fillRect l="-846" t="-654" r="-1015" b="-196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CB6C89FE-79B8-4EB8-8DDE-A3456221F604}"/>
                  </a:ext>
                </a:extLst>
              </p14:cNvPr>
              <p14:cNvContentPartPr/>
              <p14:nvPr/>
            </p14:nvContentPartPr>
            <p14:xfrm>
              <a:off x="527760" y="898560"/>
              <a:ext cx="10064520" cy="595764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CB6C89FE-79B8-4EB8-8DDE-A3456221F6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8400" y="889200"/>
                <a:ext cx="10083240" cy="597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875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2"/>
          <p:cNvSpPr txBox="1">
            <a:spLocks/>
          </p:cNvSpPr>
          <p:nvPr/>
        </p:nvSpPr>
        <p:spPr>
          <a:xfrm>
            <a:off x="473030" y="925347"/>
            <a:ext cx="3910284" cy="28382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1600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4510564" y="465496"/>
            <a:ext cx="0" cy="5940000"/>
          </a:xfrm>
          <a:prstGeom prst="line">
            <a:avLst/>
          </a:prstGeom>
          <a:ln w="12700">
            <a:solidFill>
              <a:srgbClr val="F2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ítulo 2"/>
          <p:cNvSpPr txBox="1">
            <a:spLocks/>
          </p:cNvSpPr>
          <p:nvPr/>
        </p:nvSpPr>
        <p:spPr>
          <a:xfrm>
            <a:off x="4971927" y="465496"/>
            <a:ext cx="1356302" cy="459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800" b="1" u="sng" dirty="0">
                <a:solidFill>
                  <a:srgbClr val="FF0000"/>
                </a:solidFill>
              </a:rPr>
              <a:t>Resolución</a:t>
            </a:r>
            <a:r>
              <a:rPr lang="en-US" sz="1800" b="1" dirty="0">
                <a:solidFill>
                  <a:srgbClr val="FF0000"/>
                </a:solidFill>
              </a:rPr>
              <a:t>: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3F34C4B-1F5E-454A-BA2C-FD2ECA6CF2AE}"/>
              </a:ext>
            </a:extLst>
          </p:cNvPr>
          <p:cNvSpPr txBox="1">
            <a:spLocks/>
          </p:cNvSpPr>
          <p:nvPr/>
        </p:nvSpPr>
        <p:spPr>
          <a:xfrm>
            <a:off x="473031" y="465496"/>
            <a:ext cx="1607559" cy="4598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800" b="1" u="sng" dirty="0">
                <a:solidFill>
                  <a:srgbClr val="FF0000"/>
                </a:solidFill>
              </a:rPr>
              <a:t>PROBLEMA 4</a:t>
            </a:r>
            <a:endParaRPr lang="en-US" sz="1800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36E3DAA-36D4-4B1D-B80F-B3163F633994}"/>
                  </a:ext>
                </a:extLst>
              </p:cNvPr>
              <p:cNvSpPr txBox="1"/>
              <p:nvPr/>
            </p:nvSpPr>
            <p:spPr>
              <a:xfrm>
                <a:off x="627388" y="994753"/>
                <a:ext cx="3601567" cy="2659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s-ES" sz="1600" b="0" i="0" u="none" strike="noStrike" baseline="0" dirty="0">
                    <a:solidFill>
                      <a:srgbClr val="000000"/>
                    </a:solidFill>
                  </a:rPr>
                  <a:t>El promedio de 3 números pares 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28</m:t>
                        </m:r>
                      </m:num>
                      <m:den>
                        <m:r>
                          <a:rPr lang="es-ES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s-ES" b="0" i="0" u="none" strike="noStrike" baseline="0" dirty="0">
                    <a:solidFill>
                      <a:srgbClr val="000000"/>
                    </a:solidFill>
                  </a:rPr>
                  <a:t> </a:t>
                </a:r>
                <a:r>
                  <a:rPr lang="es-ES" sz="1600" b="0" i="0" u="none" strike="noStrike" baseline="0" dirty="0">
                    <a:solidFill>
                      <a:srgbClr val="000000"/>
                    </a:solidFill>
                  </a:rPr>
                  <a:t>, el promedio geométrico es igual a uno de ellos y el promedio armónico 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48</m:t>
                        </m:r>
                      </m:num>
                      <m:den>
                        <m:r>
                          <a:rPr lang="es-ES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s-ES" sz="1600" b="0" i="0" u="none" strike="noStrike" baseline="0" dirty="0">
                    <a:solidFill>
                      <a:srgbClr val="000000"/>
                    </a:solidFill>
                  </a:rPr>
                  <a:t> . ¿Cuál es el mayor promedio de dos números? </a:t>
                </a:r>
              </a:p>
              <a:p>
                <a:pPr algn="just"/>
                <a:endParaRPr lang="pt-BR" sz="1600" b="0" i="0" u="none" strike="noStrike" baseline="0" dirty="0">
                  <a:solidFill>
                    <a:srgbClr val="000000"/>
                  </a:solidFill>
                </a:endParaRPr>
              </a:p>
              <a:p>
                <a:pPr algn="just"/>
                <a:r>
                  <a:rPr lang="pt-BR" sz="1600" b="0" i="0" u="none" strike="noStrike" baseline="0" dirty="0">
                    <a:solidFill>
                      <a:srgbClr val="000000"/>
                    </a:solidFill>
                  </a:rPr>
                  <a:t>A) 20                  B) 12                    C) 15 </a:t>
                </a:r>
              </a:p>
              <a:p>
                <a:pPr algn="just"/>
                <a:r>
                  <a:rPr lang="es-PE" sz="1600" b="0" i="0" u="none" strike="noStrike" baseline="0" dirty="0">
                    <a:solidFill>
                      <a:srgbClr val="000000"/>
                    </a:solidFill>
                  </a:rPr>
                  <a:t>D) 13                                               E) 14 </a:t>
                </a:r>
                <a:endParaRPr lang="es-PE" sz="16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36E3DAA-36D4-4B1D-B80F-B3163F633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88" y="994753"/>
                <a:ext cx="3601567" cy="2659702"/>
              </a:xfrm>
              <a:prstGeom prst="rect">
                <a:avLst/>
              </a:prstGeom>
              <a:blipFill>
                <a:blip r:embed="rId2"/>
                <a:stretch>
                  <a:fillRect l="-1015" r="-846" b="-206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B013C962-3C92-43FD-AF51-363AA1926885}"/>
                  </a:ext>
                </a:extLst>
              </p14:cNvPr>
              <p14:cNvContentPartPr/>
              <p14:nvPr/>
            </p14:nvContentPartPr>
            <p14:xfrm>
              <a:off x="965160" y="946440"/>
              <a:ext cx="10899360" cy="541008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B013C962-3C92-43FD-AF51-363AA1926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800" y="937080"/>
                <a:ext cx="10918080" cy="542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713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2"/>
          <p:cNvSpPr txBox="1">
            <a:spLocks/>
          </p:cNvSpPr>
          <p:nvPr/>
        </p:nvSpPr>
        <p:spPr>
          <a:xfrm>
            <a:off x="473030" y="925348"/>
            <a:ext cx="3910284" cy="22816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1600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4510564" y="465496"/>
            <a:ext cx="0" cy="5940000"/>
          </a:xfrm>
          <a:prstGeom prst="line">
            <a:avLst/>
          </a:prstGeom>
          <a:ln w="12700">
            <a:solidFill>
              <a:srgbClr val="F2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ítulo 2"/>
          <p:cNvSpPr txBox="1">
            <a:spLocks/>
          </p:cNvSpPr>
          <p:nvPr/>
        </p:nvSpPr>
        <p:spPr>
          <a:xfrm>
            <a:off x="4971927" y="465496"/>
            <a:ext cx="1356302" cy="459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800" b="1" u="sng" dirty="0">
                <a:solidFill>
                  <a:srgbClr val="FF0000"/>
                </a:solidFill>
              </a:rPr>
              <a:t>Resolución</a:t>
            </a:r>
            <a:r>
              <a:rPr lang="en-US" sz="1800" b="1" dirty="0">
                <a:solidFill>
                  <a:srgbClr val="FF0000"/>
                </a:solidFill>
              </a:rPr>
              <a:t>: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ED8B9F47-FE3D-43F1-8790-1D7E132BCF81}"/>
              </a:ext>
            </a:extLst>
          </p:cNvPr>
          <p:cNvSpPr txBox="1">
            <a:spLocks/>
          </p:cNvSpPr>
          <p:nvPr/>
        </p:nvSpPr>
        <p:spPr>
          <a:xfrm>
            <a:off x="473031" y="465496"/>
            <a:ext cx="1607559" cy="4598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800" b="1" u="sng" dirty="0">
                <a:solidFill>
                  <a:srgbClr val="FF0000"/>
                </a:solidFill>
              </a:rPr>
              <a:t>PROBLEMA 5</a:t>
            </a:r>
            <a:endParaRPr lang="en-US" sz="1800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2B64991F-2C7C-499A-8F5E-61C126BB98BB}"/>
                  </a:ext>
                </a:extLst>
              </p:cNvPr>
              <p:cNvSpPr txBox="1"/>
              <p:nvPr/>
            </p:nvSpPr>
            <p:spPr>
              <a:xfrm>
                <a:off x="605998" y="997491"/>
                <a:ext cx="3644348" cy="21123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ES" sz="1600" b="0" i="0" u="none" strike="noStrike" baseline="0" dirty="0">
                    <a:solidFill>
                      <a:srgbClr val="000000"/>
                    </a:solidFill>
                  </a:rPr>
                  <a:t>Si la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ES" sz="16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ES" sz="16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𝑀𝐴</m:t>
                        </m:r>
                      </m:e>
                    </m:bar>
                  </m:oMath>
                </a14:m>
                <a:r>
                  <a:rPr lang="es-ES" sz="1600" b="0" i="0" u="none" strike="noStrike" baseline="0" dirty="0">
                    <a:solidFill>
                      <a:srgbClr val="000000"/>
                    </a:solidFill>
                  </a:rPr>
                  <a:t> y la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ES" sz="16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ES" sz="16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𝑀𝐻</m:t>
                        </m:r>
                      </m:e>
                    </m:bar>
                  </m:oMath>
                </a14:m>
                <a:r>
                  <a:rPr lang="es-ES" sz="1600" b="0" i="0" u="none" strike="noStrike" dirty="0">
                    <a:solidFill>
                      <a:srgbClr val="000000"/>
                    </a:solidFill>
                  </a:rPr>
                  <a:t> </a:t>
                </a:r>
                <a:r>
                  <a:rPr lang="es-ES" sz="1600" b="0" i="0" u="none" strike="noStrike" baseline="0" dirty="0">
                    <a:solidFill>
                      <a:srgbClr val="000000"/>
                    </a:solidFill>
                  </a:rPr>
                  <a:t>de dos números cuya diferencia es 6 se encuentran en la relación de 36 a 35, halle la suma de los cubos de dichos números. Dé como respuesta la suma de cifras. </a:t>
                </a:r>
              </a:p>
              <a:p>
                <a:pPr algn="just"/>
                <a:endParaRPr lang="pt-BR" sz="1600" b="0" i="0" u="none" strike="noStrike" baseline="0" dirty="0">
                  <a:solidFill>
                    <a:srgbClr val="000000"/>
                  </a:solidFill>
                </a:endParaRPr>
              </a:p>
              <a:p>
                <a:pPr algn="just"/>
                <a:r>
                  <a:rPr lang="pt-BR" sz="1600" b="0" i="0" u="none" strike="noStrike" baseline="0" dirty="0">
                    <a:solidFill>
                      <a:srgbClr val="000000"/>
                    </a:solidFill>
                  </a:rPr>
                  <a:t>A) 18                     B) 17                     C) 24 </a:t>
                </a:r>
              </a:p>
              <a:p>
                <a:pPr algn="just"/>
                <a:r>
                  <a:rPr lang="es-PE" sz="1600" b="0" i="0" u="none" strike="noStrike" baseline="0" dirty="0">
                    <a:solidFill>
                      <a:srgbClr val="000000"/>
                    </a:solidFill>
                  </a:rPr>
                  <a:t>D) 21                                                   E) 20 </a:t>
                </a:r>
                <a:endParaRPr lang="es-PE" sz="16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2B64991F-2C7C-499A-8F5E-61C126BB9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98" y="997491"/>
                <a:ext cx="3644348" cy="2112373"/>
              </a:xfrm>
              <a:prstGeom prst="rect">
                <a:avLst/>
              </a:prstGeom>
              <a:blipFill>
                <a:blip r:embed="rId2"/>
                <a:stretch>
                  <a:fillRect l="-836" r="-1003" b="-202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9B763609-2EDB-4DE7-85D1-E07785A2F25E}"/>
                  </a:ext>
                </a:extLst>
              </p14:cNvPr>
              <p14:cNvContentPartPr/>
              <p14:nvPr/>
            </p14:nvContentPartPr>
            <p14:xfrm>
              <a:off x="537480" y="766800"/>
              <a:ext cx="9698760" cy="55479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9B763609-2EDB-4DE7-85D1-E07785A2F2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8120" y="757440"/>
                <a:ext cx="9717480" cy="556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8457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2"/>
          <p:cNvSpPr txBox="1">
            <a:spLocks/>
          </p:cNvSpPr>
          <p:nvPr/>
        </p:nvSpPr>
        <p:spPr>
          <a:xfrm>
            <a:off x="473030" y="925348"/>
            <a:ext cx="3910284" cy="2236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1600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4510564" y="465496"/>
            <a:ext cx="0" cy="5940000"/>
          </a:xfrm>
          <a:prstGeom prst="line">
            <a:avLst/>
          </a:prstGeom>
          <a:ln w="12700">
            <a:solidFill>
              <a:srgbClr val="F2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ítulo 2"/>
          <p:cNvSpPr txBox="1">
            <a:spLocks/>
          </p:cNvSpPr>
          <p:nvPr/>
        </p:nvSpPr>
        <p:spPr>
          <a:xfrm>
            <a:off x="4971927" y="465496"/>
            <a:ext cx="1356302" cy="459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800" b="1" u="sng" dirty="0">
                <a:solidFill>
                  <a:srgbClr val="FF0000"/>
                </a:solidFill>
              </a:rPr>
              <a:t>Resolución</a:t>
            </a:r>
            <a:r>
              <a:rPr lang="en-US" sz="1600" b="1" dirty="0">
                <a:solidFill>
                  <a:srgbClr val="FF0000"/>
                </a:solidFill>
              </a:rPr>
              <a:t>: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BB05DC0-B9B9-4F7F-B2C2-B9C1EFC7676C}"/>
              </a:ext>
            </a:extLst>
          </p:cNvPr>
          <p:cNvSpPr txBox="1">
            <a:spLocks/>
          </p:cNvSpPr>
          <p:nvPr/>
        </p:nvSpPr>
        <p:spPr>
          <a:xfrm>
            <a:off x="473031" y="465496"/>
            <a:ext cx="1607559" cy="4598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800" b="1" u="sng" dirty="0">
                <a:solidFill>
                  <a:srgbClr val="FF0000"/>
                </a:solidFill>
              </a:rPr>
              <a:t>PROBLEMA 6</a:t>
            </a:r>
            <a:endParaRPr lang="en-US" sz="1800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81ADEC3-E5EC-447E-8F91-26F3B5D5BC8D}"/>
                  </a:ext>
                </a:extLst>
              </p:cNvPr>
              <p:cNvSpPr txBox="1"/>
              <p:nvPr/>
            </p:nvSpPr>
            <p:spPr>
              <a:xfrm>
                <a:off x="620762" y="1012676"/>
                <a:ext cx="3614819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ES" sz="1600" b="0" i="0" u="none" strike="noStrike" baseline="0" dirty="0">
                    <a:solidFill>
                      <a:srgbClr val="000000"/>
                    </a:solidFill>
                  </a:rPr>
                  <a:t>Si el lado de un cuadrado aumenta en un </a:t>
                </a:r>
                <a14:m>
                  <m:oMath xmlns:m="http://schemas.openxmlformats.org/officeDocument/2006/math">
                    <m:r>
                      <a:rPr lang="es-E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ES" sz="1600" b="0" i="0" u="none" strike="noStrike" baseline="0" dirty="0">
                    <a:solidFill>
                      <a:srgbClr val="000000"/>
                    </a:solidFill>
                  </a:rPr>
                  <a:t>%, su área aumentará en un 44 %; por otro lado, si el radio de un círculo disminuye en un 30%, su área disminuye en </a:t>
                </a:r>
                <a14:m>
                  <m:oMath xmlns:m="http://schemas.openxmlformats.org/officeDocument/2006/math">
                    <m:r>
                      <a:rPr lang="es-E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ES" sz="1600" b="0" i="0" u="none" strike="noStrike" baseline="0" dirty="0">
                    <a:solidFill>
                      <a:srgbClr val="000000"/>
                    </a:solidFill>
                  </a:rPr>
                  <a:t>%. Determine </a:t>
                </a:r>
                <a14:m>
                  <m:oMath xmlns:m="http://schemas.openxmlformats.org/officeDocument/2006/math">
                    <m:r>
                      <a:rPr lang="es-E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ES" sz="1600" b="0" i="0" u="none" strike="noStrike" baseline="0" dirty="0">
                    <a:solidFill>
                      <a:srgbClr val="000000"/>
                    </a:solidFill>
                  </a:rPr>
                  <a:t>. </a:t>
                </a:r>
              </a:p>
              <a:p>
                <a:pPr algn="just"/>
                <a:endParaRPr lang="pt-BR" sz="1600" b="0" i="0" u="none" strike="noStrike" baseline="0" dirty="0">
                  <a:solidFill>
                    <a:srgbClr val="000000"/>
                  </a:solidFill>
                </a:endParaRPr>
              </a:p>
              <a:p>
                <a:pPr algn="just"/>
                <a:r>
                  <a:rPr lang="pt-BR" sz="1600" b="0" i="0" u="none" strike="noStrike" baseline="0" dirty="0">
                    <a:solidFill>
                      <a:srgbClr val="000000"/>
                    </a:solidFill>
                  </a:rPr>
                  <a:t>A) 51                   B) 44                   C) 71 </a:t>
                </a:r>
              </a:p>
              <a:p>
                <a:pPr algn="just"/>
                <a:r>
                  <a:rPr lang="es-PE" sz="1600" b="0" i="0" u="none" strike="noStrike" baseline="0" dirty="0">
                    <a:solidFill>
                      <a:srgbClr val="000000"/>
                    </a:solidFill>
                  </a:rPr>
                  <a:t>D) 52                                               E) 36 </a:t>
                </a:r>
                <a:endParaRPr lang="es-PE" sz="16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81ADEC3-E5EC-447E-8F91-26F3B5D5B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62" y="1012676"/>
                <a:ext cx="3614819" cy="2062103"/>
              </a:xfrm>
              <a:prstGeom prst="rect">
                <a:avLst/>
              </a:prstGeom>
              <a:blipFill>
                <a:blip r:embed="rId2"/>
                <a:stretch>
                  <a:fillRect l="-1012" t="-888" r="-843" b="-295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4D64D789-6DE0-4849-839F-6261F9D5E768}"/>
                  </a:ext>
                </a:extLst>
              </p14:cNvPr>
              <p14:cNvContentPartPr/>
              <p14:nvPr/>
            </p14:nvContentPartPr>
            <p14:xfrm>
              <a:off x="734040" y="962280"/>
              <a:ext cx="11413800" cy="529092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4D64D789-6DE0-4849-839F-6261F9D5E7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4680" y="952920"/>
                <a:ext cx="11432520" cy="530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1322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2"/>
          <p:cNvSpPr txBox="1">
            <a:spLocks/>
          </p:cNvSpPr>
          <p:nvPr/>
        </p:nvSpPr>
        <p:spPr>
          <a:xfrm>
            <a:off x="473030" y="925348"/>
            <a:ext cx="3910284" cy="3818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1600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4510564" y="465496"/>
            <a:ext cx="0" cy="5940000"/>
          </a:xfrm>
          <a:prstGeom prst="line">
            <a:avLst/>
          </a:prstGeom>
          <a:ln w="12700">
            <a:solidFill>
              <a:srgbClr val="F2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ítulo 2"/>
          <p:cNvSpPr txBox="1">
            <a:spLocks/>
          </p:cNvSpPr>
          <p:nvPr/>
        </p:nvSpPr>
        <p:spPr>
          <a:xfrm>
            <a:off x="4971927" y="465496"/>
            <a:ext cx="1356302" cy="459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800" b="1" u="sng" dirty="0">
                <a:solidFill>
                  <a:srgbClr val="FF0000"/>
                </a:solidFill>
              </a:rPr>
              <a:t>Resolución</a:t>
            </a:r>
            <a:r>
              <a:rPr lang="en-US" sz="1800" b="1" dirty="0">
                <a:solidFill>
                  <a:srgbClr val="FF0000"/>
                </a:solidFill>
              </a:rPr>
              <a:t>: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852832CD-89C3-40A9-BB9F-9AD6179C0491}"/>
              </a:ext>
            </a:extLst>
          </p:cNvPr>
          <p:cNvSpPr txBox="1">
            <a:spLocks/>
          </p:cNvSpPr>
          <p:nvPr/>
        </p:nvSpPr>
        <p:spPr>
          <a:xfrm>
            <a:off x="473031" y="465496"/>
            <a:ext cx="1607559" cy="4598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800" b="1" u="sng" dirty="0">
                <a:solidFill>
                  <a:srgbClr val="FF0000"/>
                </a:solidFill>
              </a:rPr>
              <a:t>PROBLEMA 7</a:t>
            </a:r>
            <a:endParaRPr lang="en-US" sz="1800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EC1FE7A-9BE8-4663-AB00-01A5B1845555}"/>
                  </a:ext>
                </a:extLst>
              </p:cNvPr>
              <p:cNvSpPr txBox="1"/>
              <p:nvPr/>
            </p:nvSpPr>
            <p:spPr>
              <a:xfrm>
                <a:off x="605998" y="1065098"/>
                <a:ext cx="3644347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ES" sz="1600" b="0" i="0" u="none" strike="noStrike" baseline="0" dirty="0">
                    <a:solidFill>
                      <a:srgbClr val="000000"/>
                    </a:solidFill>
                  </a:rPr>
                  <a:t>El dueño de una pollería tenía S/</a:t>
                </a:r>
                <a14:m>
                  <m:oMath xmlns:m="http://schemas.openxmlformats.org/officeDocument/2006/math">
                    <m:r>
                      <a:rPr lang="es-E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ES" sz="1600" b="0" i="1" u="none" strike="noStrike" baseline="0" dirty="0">
                    <a:solidFill>
                      <a:srgbClr val="000000"/>
                    </a:solidFill>
                  </a:rPr>
                  <a:t> </a:t>
                </a:r>
                <a:r>
                  <a:rPr lang="es-ES" sz="1600" b="0" i="0" u="none" strike="noStrike" baseline="0" dirty="0">
                    <a:solidFill>
                      <a:srgbClr val="000000"/>
                    </a:solidFill>
                  </a:rPr>
                  <a:t>y llevó a la avícola el 5% de su dinero para comprar pollos para el fin de semana. Gastó el 10% de esa cantidad en movilidad y el resto fue destinado a la compra de pollos. En la avícola le ofrecieron una oferta en la que por cada 10 kg que compraba le regalaban 1/2 kg. Si lleva a la pollería 252 kg y el kilo de pollo costaba S/4,5, halle la suma de las cifras de </a:t>
                </a:r>
                <a14:m>
                  <m:oMath xmlns:m="http://schemas.openxmlformats.org/officeDocument/2006/math">
                    <m:r>
                      <a:rPr lang="es-E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ES" sz="1600" b="0" i="0" u="none" strike="noStrike" baseline="0" dirty="0">
                    <a:solidFill>
                      <a:srgbClr val="000000"/>
                    </a:solidFill>
                  </a:rPr>
                  <a:t>. </a:t>
                </a:r>
              </a:p>
              <a:p>
                <a:pPr algn="just"/>
                <a:endParaRPr lang="pt-BR" sz="1600" b="0" i="0" u="none" strike="noStrike" baseline="0" dirty="0">
                  <a:solidFill>
                    <a:srgbClr val="000000"/>
                  </a:solidFill>
                </a:endParaRPr>
              </a:p>
              <a:p>
                <a:pPr algn="just"/>
                <a:r>
                  <a:rPr lang="pt-BR" sz="1600" b="0" i="0" u="none" strike="noStrike" baseline="0" dirty="0">
                    <a:solidFill>
                      <a:srgbClr val="000000"/>
                    </a:solidFill>
                  </a:rPr>
                  <a:t>A) 5                       B) 6                    C) 7 </a:t>
                </a:r>
              </a:p>
              <a:p>
                <a:pPr algn="just"/>
                <a:r>
                  <a:rPr lang="es-PE" sz="1600" b="0" i="0" u="none" strike="noStrike" baseline="0" dirty="0">
                    <a:solidFill>
                      <a:srgbClr val="000000"/>
                    </a:solidFill>
                  </a:rPr>
                  <a:t>D) 8                                                  E) 15 </a:t>
                </a:r>
                <a:endParaRPr lang="es-PE" sz="16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EC1FE7A-9BE8-4663-AB00-01A5B1845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98" y="1065098"/>
                <a:ext cx="3644347" cy="3539430"/>
              </a:xfrm>
              <a:prstGeom prst="rect">
                <a:avLst/>
              </a:prstGeom>
              <a:blipFill>
                <a:blip r:embed="rId2"/>
                <a:stretch>
                  <a:fillRect l="-836" t="-517" r="-1003" b="-137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8FC0A7BF-B4D4-447E-9600-3A22E5BF7AE6}"/>
                  </a:ext>
                </a:extLst>
              </p14:cNvPr>
              <p14:cNvContentPartPr/>
              <p14:nvPr/>
            </p14:nvContentPartPr>
            <p14:xfrm>
              <a:off x="2060640" y="1080720"/>
              <a:ext cx="10051560" cy="547488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8FC0A7BF-B4D4-447E-9600-3A22E5BF7A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1280" y="1071360"/>
                <a:ext cx="10070280" cy="549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3427977"/>
      </p:ext>
    </p:extLst>
  </p:cSld>
  <p:clrMapOvr>
    <a:masterClrMapping/>
  </p:clrMapOvr>
</p:sld>
</file>

<file path=ppt/theme/theme1.xml><?xml version="1.0" encoding="utf-8"?>
<a:theme xmlns:a="http://schemas.openxmlformats.org/drawingml/2006/main" name="Curs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ul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itul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titul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titul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titul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811</Words>
  <Application>Microsoft Office PowerPoint</Application>
  <PresentationFormat>Panorámica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6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 Math</vt:lpstr>
      <vt:lpstr>Curso</vt:lpstr>
      <vt:lpstr>titulos</vt:lpstr>
      <vt:lpstr>1_titulos</vt:lpstr>
      <vt:lpstr>4_titulos</vt:lpstr>
      <vt:lpstr>3_titulos</vt:lpstr>
      <vt:lpstr>2_titulos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FÍSICA</dc:title>
  <dc:creator>Usuario de Windows</dc:creator>
  <cp:lastModifiedBy>ICH</cp:lastModifiedBy>
  <cp:revision>118</cp:revision>
  <dcterms:created xsi:type="dcterms:W3CDTF">2020-04-19T15:12:50Z</dcterms:created>
  <dcterms:modified xsi:type="dcterms:W3CDTF">2024-09-10T16:01:47Z</dcterms:modified>
</cp:coreProperties>
</file>