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3.xml" ContentType="application/vnd.openxmlformats-officedocument.presentationml.notesSlide+xml"/>
  <Override PartName="/ppt/ink/ink19.xml" ContentType="application/inkml+xml"/>
  <Override PartName="/ppt/ink/ink20.xml" ContentType="application/inkml+xml"/>
  <Override PartName="/ppt/notesSlides/notesSlide4.xml" ContentType="application/vnd.openxmlformats-officedocument.presentationml.notesSlide+xml"/>
  <Override PartName="/ppt/ink/ink21.xml" ContentType="application/inkml+xml"/>
  <Override PartName="/ppt/notesSlides/notesSlide5.xml" ContentType="application/vnd.openxmlformats-officedocument.presentationml.notesSlide+xml"/>
  <Override PartName="/ppt/ink/ink22.xml" ContentType="application/inkml+xml"/>
  <Override PartName="/ppt/notesSlides/notesSlide6.xml" ContentType="application/vnd.openxmlformats-officedocument.presentationml.notesSlide+xml"/>
  <Override PartName="/ppt/ink/ink23.xml" ContentType="application/inkml+xml"/>
  <Override PartName="/ppt/notesSlides/notesSlide7.xml" ContentType="application/vnd.openxmlformats-officedocument.presentationml.notesSlide+xml"/>
  <Override PartName="/ppt/ink/ink24.xml" ContentType="application/inkml+xml"/>
  <Override PartName="/ppt/notesSlides/notesSlide8.xml" ContentType="application/vnd.openxmlformats-officedocument.presentationml.notesSlide+xml"/>
  <Override PartName="/ppt/ink/ink25.xml" ContentType="application/inkml+xml"/>
  <Override PartName="/ppt/notesSlides/notesSlide9.xml" ContentType="application/vnd.openxmlformats-officedocument.presentationml.notesSlide+xml"/>
  <Override PartName="/ppt/ink/ink26.xml" ContentType="application/inkml+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2" r:id="rId2"/>
    <p:sldMasterId id="2147483654" r:id="rId3"/>
    <p:sldMasterId id="2147483656" r:id="rId4"/>
  </p:sldMasterIdLst>
  <p:notesMasterIdLst>
    <p:notesMasterId r:id="rId14"/>
  </p:notesMasterIdLst>
  <p:sldIdLst>
    <p:sldId id="256" r:id="rId5"/>
    <p:sldId id="258" r:id="rId6"/>
    <p:sldId id="259" r:id="rId7"/>
    <p:sldId id="260" r:id="rId8"/>
    <p:sldId id="261" r:id="rId9"/>
    <p:sldId id="262" r:id="rId10"/>
    <p:sldId id="263" r:id="rId11"/>
    <p:sldId id="264" r:id="rId12"/>
    <p:sldId id="265" r:id="rId13"/>
  </p:sldIdLst>
  <p:sldSz cx="12192000" cy="6858000"/>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g47ZNJWqc77Y7Q5Bt311JKKAm3x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slideMaster" Target="slideMasters/slideMaster2.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23"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notesMaster" Target="notesMasters/notesMaster1.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8-26T17:26:19.77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15847 13496 1500 0,'0'0'305'15,"0"0"-171"-15,0 0-5 16,0 0-63-16,0 0-21 16,0 0-25-16,0 0 7 0,109-41 11 15,-82 29 26-15,-1-1 13 16,3 6-3-16,0 2 9 16,0 0 8-16,2 3-31 15,-2-2-26-15,2 1-13 16,1-2-3-16,-1-3-9 15,4-2 0-15,2-2-3 16,3 0-5-16,-3 1 16 16,4-1-2-16,-6 7 3 15,-1 1 6-15,-3 4 7 16,-4 0-6-16,0 0-5 16,2 0-4-16,0-2-1 0,2-5 2 15,2 2-2-15,3-6 1 16,-1 4 5-16,-1 1-6 15,-5 3 9-15,-3 3 4 16,-1 0-13-16,-2 0-1 16,-2 0-7-16,4 0-6 15,4 0 0-15,2 0 5 16,3 0-5-16,3 0 5 16,2-5-5-16,-1 1 1 15,-5 1-1-15,0 3 11 16,-4 0-12-16,-2 0 1 15,2-1 1-15,0 1-1 16,4-3 0-16,1 1 0 0,3-1 0 16,2 1 0-16,-6-1 0 15,-1 3 0-15,-6 0 5 16,-2 0-6-16,-1 0 0 16,-1 0 0-16,1 7-1 15,1-1 1-15,5 2 0 16,4-3 0-16,8 2 1 15,3-5 0-15,5-2-1 16,0 0 8-16,-2 0-8 16,-7 0 0-16,-9 0 0 15,-6 0 0-15,-5 0 1 16,-3 0-1-16,2 0 0 16,1 0 0-16,2 0 1 0,4 0 0 15,6 0-1 1,-1 0 1-16,4 0-1 0,0 0 0 15,-2 0 0-15,0 0 0 16,-2-2 2-16,3-1-2 16,1 2 1-16,3-2 0 15,3-1 0-15,3 3-1 16,3-3 0-16,2 0 0 16,0 1-1-16,-1 0 0 15,-3 1-7-15,-3 2-4 16,-1 0-15-16,-5 0-10 15,-3-2-41-15,0-1-36 16,1-4-83-16,13-23-95 16,-7 2-248-16,-5-6-195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8-26T17:27:03.00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18040 6349 1475 0,'0'0'221'0,"0"0"-32"15,180 0 5 1,-99 0-107-16,2 0-25 0,-4 0-20 16,-5-7-20-16,-9-1-1 15,-17 0 4-15,-13 4 21 16,-20 1 1-16,-7 3-22 16,-8 0-17-16,0 0-8 15,-10 0-6-15,-26 0-1 16,-22 7 7-16,-20 5 0 15,-12 3-1-15,-5-1 1 16,1 0-1-16,14 1 0 16,11 2-12-16,17-3 3 15,19-4 2-15,11-5 8 16,13-2 0-16,9-3 0 16,5 0 9-16,26-6-8 0,13-12 1 15,17-4-1-15,10-5-1 16,13 1 1-16,10-1 5 15,0 0-6-15,-12 7 1 16,-17 6 0-16,-28 10-1 16,-29 4 0-16,-10 4-24 15,-46 25 23-15,-18 8-5 16,-15 7 6-16,-12 4 0 16,-3-3-1-16,0-7 1 15,5-8 0-15,10-8 1 16,19-7-1-16,12-6 0 15,21-3-1-15,14-6 1 0,13 0 1 16,2 0 11-16,15-15-2 16,22-8-9-16,11-3 1 15,12-5-1-15,12 4-1 16,2 0 2-16,-3 6-1 16,-11 9 0-16,-22 8 0 15,-23 4-1-15,-15 18-7 16,-24 16 1-16,-27 12 5 15,-14 4 1-15,-8-1-1 16,-4-2 0-16,6-7 0 16,11-10 1-16,14-8-1 15,12-8 1-15,18-5 1 16,14-9 0-16,2 0 11 0,18 0-6 16,20-16-5-1,11-5-1-15,13-2 1 0,12-4-1 16,7 3 1-16,3 5 1 15,-4 2 0-15,-13 9 0 16,-22 6-2-16,-28 2 0 16,-17 7-8-16,-19 22-1 15,-33 8 8-15,-12 2 0 16,-10 1 1-16,0-5 1 16,3-9-1-16,13-8-1 15,13-9 0-15,16-4 1 16,16-3 0-16,13-2 0 15,0 0 15-15,27-8 10 16,15-11-24-16,14 0 8 16,13-1 1-16,9 1-8 0,7 2 8 15,1 3-9-15,-7 3 0 16,-19 7 5-16,-27 4-6 16,-28 0 0-16,-12 18-9 15,-35 10 9-15,-9 2-3 16,-7 1 2-16,-1-4-15 15,-16 0-78-15,13-9-235 16,12-4-580-16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8-26T17:27:05.36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15876 7858 1335 0,'0'0'202'15,"0"0"-70"-15,0 0 1 16,0 0-87-16,0 0 27 16,0 0 53-16,0 0 28 0,118 2-6 15,-87-2-43-15,7 0-2 16,9 0-9-16,6 0-24 15,10-4-15-15,2-3-12 16,-3-2-13-16,-2 1-7 16,-4 4 3-16,-5 3 9 15,-2 1-4-15,-3 0-4 16,4 0 0-16,6 0-3 16,4 1-3-16,6 3-8 15,8-4-5-15,4 0-2 16,0 0 1-16,-2 0-7 15,-7 0 1-15,-5-2 8 0,-4-1 2 16,-6 0-1 0,-4 1-1-16,-4 2 0 0,-1 0-1 15,1 0-1-15,8 5-1 16,4 0-4-16,9 2-1 16,7-4 0-16,-3 1 5 15,-2-1-5-15,-9-3 0 16,-9 0 10-16,-7 0-5 15,-3 0 0-15,-3 0 3 16,-3 0-9-16,3 0 1 16,3 0 0-16,1-7 0 15,1-2-1-15,-1 0 5 16,-7-1-5-16,-6 0 0 0,-4 2 0 16,-5 0-1-1,-5 2 1-15,-4 2 0 0,1 0 0 16,-1 2 1-16,1 2-1 15,3-2 1-15,5 2-1 16,2 0-8-16,7 0-1 16,2 0-1-16,3 4-20 15,2 4 0-15,-5 0-12 16,-4 2-12-16,-6 0-18 16,-5 2-40-16,-1-4-68 15,-1-5-44-15,-5 0-280 16,0-3-172-16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8-26T17:27:06.51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15744 8657 1467 0,'0'0'311'15,"0"0"-47"-15,0 0-39 16,0 0-83-16,0 0-47 16,115 2 2-16,-86-2-21 15,1-2 3-15,6-1-9 16,2-1-13-16,8 1 3 16,8-2-8-16,12-2-1 15,11-6-9-15,10-1-17 16,6-4-1-16,5 2-9 15,-2 0-4-15,-7 6 1 16,-6 5-2-16,-10 0-4 16,-11 5-4-16,-4 0 4 15,-4 0 0-15,2 0-5 0,6 0 7 16,5 5-7-16,9 0 8 16,6-1-3-16,5 1 1 15,0-2 2-15,-4 3-3 16,-6 2 2-16,-2 2 1 15,-9 0-2-15,-1 2-1 16,-5 4 0-16,-2-2 5 16,0 4-10-16,2-1 0 15,5 1 0-15,1-2 1 16,1-2 8-16,-5-4-10 16,-6 0 0-16,-6-5 6 15,-6 0-6-15,-3-3 0 0,-4-2 1 16,1 0 0-16,2 0-1 15,3 0-1-15,1-4 0 16,3-4 0-16,-5-2 1 16,-9 2-1-16,-8 2 1 15,-9 3 0-15,-7 3 0 16,-5 0-1-16,3 0-6 16,-3 0-16-16,3 0-1 15,0 0-10-15,-1 0-19 16,1 0-19-16,0 0-34 15,-5 0-85-15,-2-1-100 16,0-2-327-16,-7 2-72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8-26T17:27:09.14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4703 10182 1572 0,'0'0'213'16,"0"0"8"-16,0 0 32 15,0 0-154-15,0 0-31 16,0 0-22-16,0 0-20 16,102 11-10-16,-88-11-7 15,3 0 4-15,6 0 20 0,4 0 32 16,4 0 7-16,5 0-18 16,-1 0-1-16,2 0 1 15,-2 0-8-15,-4 0-7 16,-2 0-7-16,2 1-8 15,-2 3-9-15,5 1-3 16,-1-3-6-16,5 0 8 16,-3-1 6-16,4-1-8 15,-4 2-2-15,1 0 1 16,-3 1-2-16,1-3 3 16,-3 2-2-16,4 2 2 15,4-3-3-15,7 1 2 0,6-2-1 16,8 2-4-1,4-2-5-15,3 0 0 16,-2 0 5-16,-7 0-5 0,-2 0 0 16,-5 0 5-16,-2 0-4 15,-2 0 4-15,1-2-5 16,2-1 0-16,-1 1 5 16,0 0-6-16,-2-3 1 15,-1 3 5-15,-3 0-6 16,-3-1 0-16,-3 1 1 15,2-3 0-15,1 3 0 16,2-1 5-16,5 0-6 16,5-1 0-16,3 0 0 15,3 3 0-15,0-2 0 16,-2 3 0-16,-9 0 1 0,-9 0-1 16,-9 0 0-16,-10 0-15 15,-5 0-24-15,-8 0-49 16,1 0-98-16,-5 0-197 15,0-7-404-15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8-26T17:27:10.14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6672 10108 1007 0,'0'0'315'0,"0"0"-109"16,0 0-28-16,0 0-38 15,0 0 2-15,0 0 23 16,0 0-34-16,77 10-18 0,-48-10-21 15,4 0-12-15,8 0-7 16,8-1-12-16,7-10-7 16,8 1-14-16,8-2-9 15,3-3-14-15,2 2 1 16,-2 3 3-16,-1 0-4 16,-5 5 3-16,-5 5-2 15,-6 0 7-15,0 0 10 16,1 0-13-16,1 1-10 15,4 7 3-15,3-2-6 16,-3-2-2-16,-1 2 4 16,-1-5-2-16,-4 4 6 15,0-3 3-15,2 0-5 16,3 1-11-16,1-3 13 16,1 5-9-16,3-3-5 0,-8 0 1 15,-3-2 10-15,-6 0-6 16,-8 0 0-16,-7 0 3 15,-5 0 9-15,-4 0-5 16,0 0-5-16,1 0 2 16,4 0-9-16,3 0 1 15,5 0-1-15,10 0 5 16,2-2-6-16,4-5 1 16,-2-2 1-16,-5 4-1 15,-9 2-1-15,-6 3 0 16,-3 0 1-16,-2 0-1 15,2 0 1-15,4 0 0 16,3 4 0-16,5 2-1 0,1 1 5 16,6-2-5-1,-4 1-1-15,-5-2-5 0,-10-2-3 16,-12 1 0-16,-7-3-1 16,-5 1-20-16,-5-1-24 15,0 0-33-15,2 0-48 16,-2-18-145-16,4-32-79 15,-2 2-181-15,2 0-391 0</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8-26T17:27:13.40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18029 10568 1365 0,'0'0'211'0,"0"0"-12"16,0 0 2-16,154-34-84 0,-85 17 0 15,11-1-26-15,24-2-24 16,31 6 0-16,21 14 2 16,2 0-8-16,-27 18 9 15,-32 10-14-15,-39-4-18 16,-12 2-2-16,4 5-12 15,-8-4-9-15,-3-1-3 16,-18-9-5-16,-13-7 1 16,-10-6-8-16,0 2 0 15,-31 1-18-15,-43 12 9 16,-51 8 9-16,-51 6 2 16,-18-8 4-16,7-11-6 15,29-14 1-15,46-5-1 0,28-15 0 16,26 2-27-1,18-2-23-15,0 2 4 0,7-2 10 16,8 0 30-16,21 2 6 16,4-5 10-16,17 2-9 15,24-6 7-15,9 1-7 16,15 5 0-16,9 6 7 16,11 11-7-16,6 4 5 15,5 15-5-15,-5 19 0 16,-4 10 0-16,-16 1-1 15,-19 4-1-15,-21-3-8 16,-27-8 8-16,-4-4-8 16,-35-6 3-16,-23-6 0 0,-21-8 5 15,-14-8-7 1,-9-6 7-16,-6-2-1 0,6-16 1 16,6-5-6-16,16-6 6 15,13 0 1-15,15-2 0 16,17-5-11-16,12-1-44 15,10 4-32-15,13-9-65 16,0 10-183-16,9 7-340 0</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8-26T17:27:14.94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11181 10331 1023 0,'0'0'242'0,"0"0"-44"15,0 0 127-15,0 0-84 16,0 0-68-16,0 0-33 15,0 0-39-15,107 14-6 16,-65-10 17-16,12 2-23 16,12-1-41-16,35 4 15 15,33-4-26-15,42 6-12 16,13-1-10-16,-2 6-7 16,-15 8-2-16,-20 8-6 0,-7 11 1 15,-24-2 1-15,-28-5-1 16,-33-8 1-16,-13-7-1 15,-4-2 10-15,-4 0-11 16,-3-4-1-16,-14-12-32 16,-7-3-94-16,-8 0-56 15,-7-23-64-15,-24-20-83 16,-17 2-153-16,-9 7-701 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8-26T17:27:16.10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1067 11182 1505 0,'0'0'191'0,"0"0"10"16,0 0 19-16,0 0-115 0,0 0-28 16,0 0-6-16,137 12-24 15,-106-21-13-15,4 4 17 16,5 0 38-16,0 5 18 15,7 0-23-15,3 2-18 16,4 10-26-16,10-1-6 16,2-4-8-16,3 0-7 15,2-7-5-15,1 0-2 16,-1 0 0-16,6 0-3 16,2 0-2-16,24-3 2 0,26-7-7 15,-8-2 5 1,-13 0-5-16,-18 0 6 0,-30 4 0 15,0-2 2-15,2-1-9 16,-12 6 11-16,-8 1-11 16,-4-1 0-16,-2 5 8 15,-3 0-8-15,-2-3-1 16,1 3 0-16,-3-4-6 16,-5 2-34-16,-6-1-45 15,-11-2-60-15,-7-1-126 16,0 3-382-16,-14-3-51 0</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8-26T17:18:14.592"/>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
    <inkml:brush xml:id="br2">
      <inkml:brushProperty name="width" value="0.05292" units="cm"/>
      <inkml:brushProperty name="height" value="0.05292" units="cm"/>
      <inkml:brushProperty name="color" value="#7030A0"/>
    </inkml:brush>
    <inkml:brush xml:id="br3">
      <inkml:brushProperty name="width" value="0.05292" units="cm"/>
      <inkml:brushProperty name="height" value="0.05292" units="cm"/>
      <inkml:brushProperty name="color" value="#00B050"/>
    </inkml:brush>
  </inkml:definitions>
  <inkml:trace contextRef="#ctx0" brushRef="#br0">6687 5274 1068 0,'0'0'543'0,"0"0"-405"15,0 0 22-15,0 0-8 16,0 0-77-16,0 0-26 16,0 0-5-16,4 42 11 15,1-21 7-15,2 5 3 16,-3 6 14-16,-2-1-11 0,3-1-22 15,-5-4-19-15,2-4-18 16,-2-8-8-16,0-7 7 16,2-7-7-16,2 0 26 15,6-7 24-15,1-17-27 16,2-3-11-16,3-8-7 16,-2-2-4-16,-4 5-1 15,1 3 1-15,-1 5-1 16,-4 5 2-16,1 6-2 15,-3 2 5-15,0 8-5 16,-2 0 14-16,1 3-4 0,0 0 1 16,-1 9 1-1,2 12-5-15,-2 10-7 0,3 5-1 16,-1 1 2-16,0 0-1 16,1-9 5-16,2-9-5 15,-3-8-1-15,5-9 1 16,2-2 5-16,5-4 1 15,2-17 4-15,4-5-1 16,-2-6-4-16,-3-2-5 16,-1 5 1-16,-3 5-1 15,-1 6 6-15,-5 5-6 16,-3 6-1-16,-2 5 0 16,0-1 0-16,-2 3 9 15,2 0 0-15,4 3 3 16,-2 11 0-16,0 2-11 15,3 1 5-15,-3 2-6 0,3-4 1 16,-2-4 0-16,1-3 1 16,3-4-1-16,0-4 5 15,2 0-5-15,4-4 0 16,4-12 0-16,-2-4-1 16,1-4 1-16,-5 2 1 15,-1 4-1-15,-6 6 0 16,-3 6 0-16,-1 3 1 15,0 3-1-15,-2 0 0 16,4 0 0-16,-2 0 0 16,6 0 0-16,-2 5 0 15,1 0-1-15,-1-1 0 0,4 0 1 16,1-1 1 0,-1-3-1-16,4 0 1 0,1 0-1 15,-1 0-1-15,-1-11 0 16,1 1 0-16,-1-2-1 15,-2 1 0-15,-4 1 1 16,0 2-1-16,-3 5 1 16,-2 2 0-16,0 1 0 15,1 0 0-15,-1 0 0 16,3 1-1-16,2 11 0 16,-1 2 1-16,0 2 0 15,3-1 1-15,-1-1-1 16,0-4 1-16,3-1 0 15,1 0-1-15,-1-3 1 0,2-3 0 16,3-3 0-16,2 0-1 16,-1 0 1-16,1-11-1 15,-3-1 0-15,-3-1-1 16,-3 3 0-16,-1 5 1 16,-3-2 1-16,0 4-1 15,1 0 1-15,-1 1-1 16,-1 0 1-16,0 2 0 15,1 0-1-15,2 0 0 16,0 0-1-16,-1 13 0 16,1 1 0-16,2-2 0 15,-2-4 1-15,1-5 0 16,3 0 0-16,5-3 1 0,2 0-1 16,0-5 0-16,0-9 0 15,-1 1-2-15,-3-4 1 16,-3 5-8-16,-3 3 8 15,-2 2 1-15,-2 3 0 16,0 4 1-16,1 0 0 16,1 0-1-16,1 0 0 15,2 2-2-15,2 10-4 16,-2 4 6-16,2 0-8 16,-2-2 8-16,2-1 6 15,-2-5-5-15,2-4 1 16,5-4-2-16,2 0 0 15,0 0 0-15,1-10 1 0,2-5-1 16,-3 0-6 0,-3-3-2-16,-1 2 7 0,-5 0-16 15,-3 1 17-15,0 2 0 16,2 2 0-16,-4 3 0 16,-2 4 1-16,1 4 5 15,1 0-6-15,2 0 2 16,1 0-2-16,2 0 1 15,2 0-1-15,0 9 0 16,-1-2-1-16,0 2 2 16,-1-1-1-16,1-1 2 15,-2-3-2-15,1 0 0 16,3-1 0-16,-4-3 0 16,3 0-1-16,3 0-8 0,-1-4 3 15,-1-7 0-15,1 3-14 16,-5 3 4-16,2 3 10 15,-4 2-13-15,3 0-7 16,0 15 17-16,0 4 8 16,0-4 0-16,-3-1 0 15,1-5 1-15,0-4-1 16,2 2 1-16,0-6-88 16,2-1-106-16,11 0-133 15,-2 0-61-15,3-12-432 0</inkml:trace>
  <inkml:trace contextRef="#ctx0" brushRef="#br0" timeOffset="4529.42">15369 3007 901 0,'0'0'820'15,"0"0"-476"-15,0 0-50 16,0 0-29-16,0 0-96 16,0 0-79-16,31-10-37 0,-31 38-26 15,0 11 5-15,0 10 2 16,0 12-3-16,0 7-1 15,0 11-7-15,0 3-8 16,0 0-6-16,0-8-3 16,0-8-5-16,0-14-1 15,0-13 1-15,0-17-1 16,0-11-5-16,0-8-31 16,0-3-33-16,-2-3-69 15,-4-15-69-15,-9-22-102 16,1 4-244-16,1-2-282 0</inkml:trace>
  <inkml:trace contextRef="#ctx0" brushRef="#br0" timeOffset="4867.46">15244 3004 1340 0,'0'0'264'0,"0"0"-81"15,0 0-31-15,125-150-59 16,-73 97-18-16,2 1-33 16,-4 8 9-16,-5 12 60 15,-11 14 9-15,-8 14 1 16,-5 4-14-16,-6 13-57 0,-1 20-24 16,-1 8-13-16,-2 12-11 15,-4 11 5-15,-7 7-6 16,0 2 8-16,-3 8-7 15,-17-2-2-15,-4-1 0 16,-7-5 1-16,-5-4 0 16,-5-7 0-16,-3-10 1 15,2-11-1-15,-3-6 0 16,5-12-1-16,5-11-39 16,-2-12-139-16,11 0-130 15,13-17-323-15</inkml:trace>
  <inkml:trace contextRef="#ctx0" brushRef="#br0" timeOffset="5942.76">15954 3418 760 0,'0'0'521'0,"0"0"-294"16,0 0-7-16,0 0-68 16,0 0-30-16,0 0-43 0,0 0-7 15,17-85-13-15,-23 80-10 16,-5 3-12-16,-5 2-2 15,-2 0-9-15,-2 0-9 16,-2 8-6-16,-1 13 1 16,-4 5 8-16,4 6 3 15,-4 8-6-15,2 4-3 16,0 5-5-16,8-3-8 16,1 0 5-16,7-4-5 15,7-9 7-15,2-4-7 16,0-12 1-16,17-6 12 15,6-11-5-15,6 0-3 16,0-3-5-16,0-17-1 0,0-6 9 16,-2-4 25-1,0-4 14-15,-6-2-23 0,-2 0-11 16,-4 2-5-16,-4 3-8 16,-2 2 0-16,-5 3 0 15,1 3 0-15,-3 8 1 16,1 2-2-16,-3 8 2 15,2 3-2-15,-2 2 0 16,0 0 0-16,0 2 0 16,0 14 17-16,0 8 4 15,0 3-2-15,0 8 4 16,0 0 9-16,0 8-12 16,0-3-2-16,0-2-8 15,2-4-2-15,3-8-8 16,1-7 7-16,1-9 2 0,2-4-7 15,-2-6-2 1,1 0-32-16,-1 0-57 0,5-27-92 16,-6 0-69-16,3-1-289 0</inkml:trace>
  <inkml:trace contextRef="#ctx0" brushRef="#br0" timeOffset="6383.73">16328 3363 1324 0,'0'0'405'0,"0"0"-101"0,0 0-187 16,0 0-39-16,0 0-34 15,0 0-28-15,0 0-4 16,-6 8 13-16,-8-2-5 15,-1 1-10-15,-1-2-9 16,1-2 9-16,1-3-4 16,3 0-4-16,0 0 7 15,4 0-9-15,0 3 1 16,5-2 0-16,2 6 1 16,0 3 13-16,0 2 39 15,0 5 15-15,0 6 23 16,0 0-12-16,0 0-15 15,2 0-21-15,2 2-17 0,1-3 8 16,-3-2-12-16,3 3-8 16,-3-4-13-16,0 1-1 15,-2 1 1-15,0-6-1 16,0-5-1-16,0-3-32 16,0-6-50-16,5-1-96 15,10-11-73-15,1-11-320 16,1-3-492-16</inkml:trace>
  <inkml:trace contextRef="#ctx0" brushRef="#br0" timeOffset="6982.01">16685 3509 697 0,'0'0'638'15,"0"0"-385"-15,0 0-67 16,0 0-29-16,0 0-24 16,0 0-64-16,0 0-39 15,44-82-20-15,-44 64-8 16,0 1-2-16,-4 2-1 16,-9 2 1-16,-5 5-6 15,-1 4 5-15,-2 4-1 16,1 0 2-16,-3 15 0 0,4 5 1 15,-2 3 0-15,5 6 0 16,3 3 1-16,2-1-1 16,2 6 1-16,4-3 5 15,3-2-5-15,2-2 9 16,0-8 1-16,5-3 4 16,13-10-1-16,-1-3 6 15,3-6 16-15,1 0 53 16,0-2-22-16,0-17-33 15,1-8-19-15,-2-3-10 16,-2-2 0-16,-4 2-5 16,-5 4-1-16,-3 6-2 15,-2 8 2-15,-4 4 0 0,3 4 1 16,-3 4 0-16,0 0 0 16,0 0 13-16,4 0 18 15,1 7 13-15,2 7-24 16,3 5-20-16,4-1 1 15,1 0 4-15,2-4 1 16,0-2-1-16,3-3-4 16,1-4-2-16,-2-5-49 15,-3 0-44-15,-1-10-110 16,-1-34-97-16,-3 6-22 16,-3-4-417-16</inkml:trace>
  <inkml:trace contextRef="#ctx0" brushRef="#br0" timeOffset="7224.38">16959 3094 1015 0,'0'0'624'0,"0"0"-323"16,0 0-96-16,0 0-47 16,0 0-30-16,0 0-21 15,9 136 4-15,2-93-9 16,3-2-29-16,-1 4-24 15,3-1-28-15,-1 0-9 16,-1-3-12-16,-1-6 1 16,-3-3-1-16,0-6 0 15,-4-3-34-15,-1-6-100 16,3 0-131-16,-2-5-227 0,0-9-162 16</inkml:trace>
  <inkml:trace contextRef="#ctx0" brushRef="#br0" timeOffset="7675.04">17233 3491 1205 0,'0'0'315'0,"0"0"-88"15,0 0-54-15,0 0-19 16,0 0-32-16,0 0-19 15,121 23-39-15,-102-23-15 16,-1 0 1-16,-2 0 4 0,-3 0-21 16,0-12-4-16,1-2-18 15,-5-7-10-15,-5-1 9 16,-4 2-9-16,0 2-1 16,0 2-15-16,-13 4-3 15,-7 5-2-15,0 6-1 16,-2 1 8-16,-1 0 13 15,3 11 1-15,1 10 5 16,3 6-5-16,5-1 5 16,4 6 3-16,2 3-7 15,5 2-1-15,0 7 8 16,2-3-8-16,16 2 0 16,5-7 6-16,2-6-1 15,4-10-4-15,0-5-1 0,2-6-1 16,-5-9-25-16,-2 0-53 15,-1-2-74-15,0-35-146 16,-6 3-63-16,-1 0-695 0</inkml:trace>
  <inkml:trace contextRef="#ctx0" brushRef="#br0" timeOffset="7923.04">17634 3146 1352 0,'0'0'344'0,"0"0"-185"16,0 0-38-16,0 0 25 15,0 0-26-15,0 0-42 0,0 0-1 16,0 112-22-16,5-65-22 16,1 3-13-16,4 2-6 15,-2-3-14-15,5 0 8 16,1-5-7-16,-1-1-1 15,1-8-36-15,1 8-117 16,-3-12-148-16,-1-8-232 0</inkml:trace>
  <inkml:trace contextRef="#ctx0" brushRef="#br0" timeOffset="8379.68">17902 3571 1132 0,'0'0'264'0,"0"0"-74"16,0 0 0-16,0 0-51 16,0 0 6-16,0 0-38 15,100-112-17-15,-73 90-1 16,2 6-15-16,0 4-29 15,2 3-11-15,-2 7 2 16,-2 2-20-16,-2 0-6 16,-4 2-4-16,-5 11-4 15,-3 4-1-15,-6 4 1 0,-2 3-1 16,-5 3-1-16,0 5 1 16,0-3-1-16,-5 0 0 15,-8 0 0-15,-5 0-6 16,-6-3 4-16,-5-6 1 15,-4-4-8-15,-2-7 8 16,2-5-1-16,0-4-6 16,6 0 2-16,5-12 5 15,4-10 1-15,7-3 1 16,7-10 10-16,4-1-11 16,2-16-78-16,17 8-178 15,4 8-294-15</inkml:trace>
  <inkml:trace contextRef="#ctx0" brushRef="#br0" timeOffset="8743.65">18504 3246 1175 0,'0'0'279'0,"0"0"-57"15,0 0-137-15,0 0-66 16,0 0 1-16,0 0 5 15,0 0-7-15,-97 70 5 16,82-58-11-16,5-3-3 16,0-5 8-16,8-3 2 0,2 2 47 15,0-1 112-15,6 1-33 16,15 6-102-16,6 1-29 16,4 2-12-16,4 2-1 15,-4 4 5-15,-2-1-4 16,-6 2-2-16,-10 5 11 15,-7 0-10-15,-6 6 0 16,0 2 0-16,0 1 0 16,-2-1-1-16,-13-3-1 15,-1-2-22-15,-3 2-170 16,0-7-140-16,6-1-415 0</inkml:trace>
  <inkml:trace contextRef="#ctx0" brushRef="#br0" timeOffset="11326.81">15105 4020 707 0,'0'0'740'0,"0"0"-577"16,0 0-58-16,0 0 36 15,0 0-25-15,0 0 34 16,0 0-9-16,-2 28-34 16,2-5-33-16,0 1-16 15,4 5-5-15,4 0-9 16,1-2-13-16,3-2-18 16,-6-5-2-16,3-7-5 0,-3-8 1 15,2-1 2 1,-2-4 2-16,1 0-10 0,4-9-1 15,-2-14 11-15,0-5-11 16,-1-5 0-16,2 0-25 16,-3 0-9-16,1 2 4 15,-1 2 0-15,-1 5-10 16,-1 4 30-16,0 8 9 16,-1 4 0-16,0 6 1 15,-1 2 9-15,1 0-3 16,-2 5-4-16,3 15-1 15,2 6 1-15,-3 3-1 0,3 3 1 16,-3 3 6 0,2-2-2-16,-3-4-6 0,2-8 2 15,-1-6-1-15,3-11 8 16,3-4-8-16,2 0 0 16,3-14-1-16,-1-8 0 15,-3-3-1-15,-2-3 0 16,-2 2 0-16,-1-2 0 15,1 1-26-15,-1 0 8 16,2 5-4-16,-4 4 7 16,1 6 7-16,-1 5 9 15,-2 5 0-15,0 2 1 16,0 0 13-16,0 3 2 16,1 11-15-16,1 4 1 15,1 0 5-15,0 4-7 0,-1 2 6 16,0 0-5-16,-2-1-1 15,3-4 1-15,-1-3 1 16,1-8-2-16,2-4 11 16,1-4-1-16,3 0-2 15,1-12-8-15,1-8-1 16,-1-3 0-16,-4-6 0 16,3 1 0-16,-1 0-9 15,-2 1-2-15,1 4-1 16,0 5 5-16,-2 8 8 15,-3 6 1-15,-2 4 6 16,1 0 1-16,-1 6-2 16,0 12-5-16,0 6 1 0,0 6-1 15,0 0-1-15,1-2 1 16,2-1 0-16,-1-8-1 16,0-4 1-16,1-7-1 15,1-6 9-15,6-2 0 16,-1 0 3-16,2-17 1 15,3-6-12-15,-3-8 8 16,-1 3-7-16,-4 0-2 16,-1 4-1-16,-1 6 1 15,-1 4-2-15,0 7 1 16,-1 4 1-16,-2 3-1 16,0 0 1-16,0 0 0 15,1 18 0-15,1 8-1 0,-2 5-4 16,0 2 5-16,1 4 0 15,2-7 0-15,-1-6 1 16,5-7-1-16,-1-8 6 16,4-9 1-16,1 0-7 15,3-13-1-15,-1-10 0 16,-1-5 0-16,-3 0-8 16,-2-2 9-16,-2 3 1 15,-1 3 1-15,-1 1-2 16,1 6 1-16,-4 5-1 15,1 6 1-15,-1 4-1 16,-2 2 0-16,2 0-8 0,-2 0 8 16,0 16 6-1,3 5-5-15,1 4-1 0,-2 3 0 16,1-2 1 0,1-1-1-16,0-5 1 0,1-5-1 15,2-4 0-15,0-7 1 16,1-4 11-16,5 0-12 15,-1-12-6-15,1-9 4 16,1-5 1-16,-6 2-5 16,1 0 5-16,-2 2 0 15,0 6-7-15,-1 2-1 16,-1 5-3-16,-3 4 12 16,0 3 0-16,0 2 0 15,2 0 1-15,2 4-1 16,0 13 0-16,1 4-1 0,-1 4 0 15,4-1 1 1,-4-4-1-16,3-3 1 0,-1-7 0 16,4-6 2-16,1-4 3 15,1 0-5-15,1-12-14 16,1-9 8-16,-3-4 4 16,1-1-4-16,-3 1 0 15,-2 4-6-15,-3 4-7 16,2 4-5-16,-6 6 15 15,0 7 8-15,-2 0 1 16,2 0-1-16,0 11 1 16,2 10-1-16,-1 6 1 15,1 6-1-15,0 0 1 16,4 4 0-16,-4-7 0 16,2-4 0-16,1-11 0 0,-1-6 1 15,4-9 8-15,3 0-3 16,3-6-5-16,1-19-1 15,-1-2-6-15,-3-5 6 16,-1 4 0-16,-5-1 0 16,-3 5-1-16,-2 4 1 15,0 3-1-15,0 3 1 16,1 5 1-16,-1 7-1 16,0 2 9-16,1 0 4 15,-1 14 8-15,0 9-16 16,3 6-4-16,-1 0-1 15,2 5 7-15,1-5-6 0,2-3 1 16,-2-1-2-16,-1-5 0 16,1-6-109-16,0-7-355 15,2-7-321-15</inkml:trace>
  <inkml:trace contextRef="#ctx0" brushRef="#br0" timeOffset="13921.05">16575 4064 49 0,'0'0'914'16,"0"0"-614"-16,0 0-144 16,0 0-44-16,0 0-46 15,59 116-20-15,-51-105 11 16,2-7 23-16,-2-2-5 16,-1-2-3-16,-1 0-20 15,1-6-24-15,0-12-14 16,-2-5-13-16,1-5-1 15,-2-3 1-15,3-3-1 16,-2 0-17-16,2-1-15 0,-3 5-3 16,2 4 1-1,-1 8 27-15,-1 6 6 0,1 6 1 16,-3 6 32-16,1 0 9 16,1 8-13-16,-2 12-18 15,0 9-4-15,0 2 24 16,3 3 35-16,-1 0-6 15,1-2-12-15,2-2-6 16,-3-5-17-16,3-5 0 16,-1-6-4-16,-1-7 7 15,2-2 18-15,-1-5 1 16,1 0-6-16,5-5-15 16,-2-16-16-16,1-6-2 15,1-2-6-15,-1-3-1 16,-3-2 0-16,2 1-1 0,-1 3-6 15,-3 4-8-15,0 6 5 16,2 8 8-16,-4 5 2 16,1 7 0-16,-1 0 0 15,0 0 1-15,3 7 5 16,0 12-6-16,0 8 0 16,-1 4 0-16,-2 1 0 15,3 3-1-15,-2-7 1 16,2-6 0-16,-1-8 0 15,1-6 0-15,-1-6 7 0,6-2 22 16,-1-2 11 0,5-20-21-16,-1-5-7 0,-1-6-4 15,-1-4-7-15,-3 0 0 16,2 3 0-16,-3 6-1 16,-1 6 0-16,-2 8 7 15,-2 6-6-15,-2 8 0 16,0 0-1-16,0 0 1 15,1 10 0-15,1 12-1 16,2 10 0-16,2 1 0 16,1 4-1-16,-3-3 1 15,3-4 0-15,0-7 0 16,2-8 7-16,0-7-7 16,3-5 8-16,-1-3 5 15,1 0 7-15,1-21-19 0,-4-1 5 16,0-4-6-16,-2 1 0 15,-5-2 0-15,4 5 1 16,-6 4 0-16,2 6 0 16,-2 3-1-16,0 6 0 15,-2 3 0-15,3 0 0 16,-1 3-1-16,2 17 1 16,0 4-6-16,2 3 0 15,-2 4 5-15,0-4 2 16,1-4-2-16,1-5 2 15,1-9-1-15,0-5 6 16,4-4-5-16,3 0 7 16,1-4-8-16,3-15-6 0,-3-8 5 15,3 0-5-15,-5-1 6 16,-1 2 0-16,-1 6 0 16,-5 3 0-16,-1 9 1 15,-1 4-2-15,-2 4 1 16,1 0-9-16,2 3 8 15,-1 16-8-15,2 9-9 16,1 4 17-16,-1 7-5 16,4-3 6-16,-1-2 0 15,-1-9 1-15,4-4 0 16,1-11 0-16,1-8 7 16,3-2-2-16,-1-7-6 15,1-10-2-15,-1-7-5 16,-5-2-1-16,1 0 8 0,-3-2 0 15,-3 1 1-15,3 3 1 16,0 3-2-16,-2 4 0 16,-1 7 1-16,-1 6-1 15,-1 4 2-15,1 0-2 16,2 14-2-16,-1 8-14 16,3 6 15-16,0 0 0 15,2 2 0-15,0-3 1 16,1-5-2-16,-1-4 2 15,-1-9 1-15,2-3 5 16,-1-3 4-16,1-3-1 16,1 0-4-16,2-10-5 15,1-9-1-15,0-5 1 0,-1-2 0 16,-4 2-2-16,1 2 1 16,-6 9 1-16,-2 2 1 15,-2 10-1-15,3 1 1 16,-3 0-1-16,5 0-1 15,0 15-9-15,-1 7 1 16,-1 2 8-16,1 2 0 16,-1-4 0-16,0 1 0 15,-3-8 0-15,2-2 1 16,3-6 0-16,-1-7 9 16,4 0 12-16,3 0-10 15,3-16-10-15,-1-7 0 16,3-5 1-16,-5-4-2 0,1 1 0 15,-3 4 0-15,0 6 5 16,-4 7-4-16,-1 8 5 16,1 6-6-16,-1 0 0 15,1 0-6-15,5 8 5 16,-4 8-5-16,3 3 4 16,1 4 1-16,-1 0 1 15,-2-6 0-15,0 0 0 16,2-8 1-16,-3-1-1 15,4-6 6-15,-1-2-6 16,3 0 1-16,1 0-1 16,1-14 0-16,-5-1-1 15,-1-2-11-15,0 3 6 0,-3 0 0 16,-3 5 5 0,0 0 1-16,0 5 0 0,-1 1 0 15,0 3-1-15,1 0 1 16,0 0 0-16,1 0-1 15,1 12-9-15,1-1 8 16,0 0-6-16,2 1 7 16,-3-2 1-16,3-3-1 15,0 4 1-15,0-4 1 16,0 1 0-16,0 0-1 16,0-1 0-16,0-5 1 15,-1-2 10-15,4 0-11 16,-1-9-35-16,1-7-8 15,-4-2 8-15,-1 1 9 0,-1 3 6 16,-4 3 11-16,0 6 2 16,-2 1 6-16,4 4 1 15,-2-3 0-15,0 3 6 16,0 0-4-16,2 0-1 16,1 0 1-16,1 0 5 15,1 0-6-15,2 7 0 16,0-2-1-16,-1 1 0 15,0 2-1-15,1 8-148 16,-5-1-183-16,0-1-593 0</inkml:trace>
  <inkml:trace contextRef="#ctx0" brushRef="#br0" timeOffset="15031.57">15570 4489 715 0,'0'0'767'0,"0"0"-475"0,0 0-66 15,0 0-11-15,0 0-88 16,0 0-62-16,0 0-19 16,67-52-1-16,-67 52-2 15,0 0-23-15,-7 0-3 16,-11 12 13-16,-1 6 1 16,-8 8-1-16,2 6-9 15,0 7-2-15,3 1-4 16,3 2 3-16,5 3-2 15,5-6 1-15,5 1-1 16,4-5-4-16,0-4 0 16,4-2 1-16,14-5-5 15,4-2-1-15,2-6-6 0,3-4 5 16,0-4-4-16,2-8-2 16,-4 0-2-16,0 0-29 15,-6-8-47-15,-1-6-63 16,0-11-35-16,-7 4-178 15,-2 0-257-15</inkml:trace>
  <inkml:trace contextRef="#ctx0" brushRef="#br0" timeOffset="15348.05">15857 4622 1365 0,'0'0'477'0,"0"0"-282"16,0 0 1-16,0 0-57 15,0 0-52-15,0 0-51 16,0 0 25-16,14 69 15 16,-9-46-2-16,-1 3-20 15,2 0-11-15,2 3-14 16,0-3-13-16,1-2-4 15,-2-4-3-15,2-4-3 16,-2-5-4-16,-1-3 5 16,-2-5 0-16,1-3-7 0,0 0-31 15,-1 0-80-15,1-12-74 16,1-7-119-16,-2 0-288 0</inkml:trace>
  <inkml:trace contextRef="#ctx0" brushRef="#br0" timeOffset="15822.75">16206 4538 1371 0,'0'0'393'15,"0"0"-160"-15,0 0-70 0,0 0-64 16,0 0-34-16,0 0-25 16,0 0-21-16,6 0-17 15,-8 0-2-15,-7 0 0 16,-2 1 0-16,-2 3 1 16,4 1 0-16,-1-3 0 15,4-2-1-15,4 0 0 16,0 0-10-16,2 0 1 15,-3 2 3-15,3 1-1 16,0 4 5-16,0 3 2 0,0 0 7 16,0 4 1-1,0 3 5-15,3 0 18 0,5 7 6 16,-1 4 1-16,-2 7-15 16,-1 4-9-16,1 1-2 15,-3-5-6-15,2-6-5 16,0-8 0-16,3-7 7 15,0-6-8-15,4-8-15 16,3 0-122-16,-1-14-254 16,-2-3-420-16</inkml:trace>
  <inkml:trace contextRef="#ctx0" brushRef="#br0" timeOffset="16623.73">16652 4613 636 0,'0'0'939'16,"0"0"-582"-16,0 0-180 0,0 0-106 15,0 0-55 1,0 0 6-16,0 0 46 0,-56 35-19 16,31-12-9-16,0 0-8 15,1 0-6-15,6 2 6 16,2-1-2-16,8-3 3 15,3-1-1-15,3-3-8 16,2 0-12-16,0-2 0 16,11 1-6-16,9-2 1 15,2-4-7-15,5 1-11 16,0-5-43-16,0-5-71 16,-3-1-94-16,8 0-113 15,-6-7-59-15,-3-9-732 0</inkml:trace>
  <inkml:trace contextRef="#ctx0" brushRef="#br0" timeOffset="16966.34">16837 4654 1053 0,'0'0'282'16,"0"0"-132"-16,0 0 14 15,0 0 18-15,0 0 31 16,0 0-14-16,-23 110-48 15,21-82-50-15,2 1-35 16,0-1 21-16,2-3-16 16,15-4-15-16,6-3 0 15,4-4-20-15,4-6-2 16,-2-6 2-16,2-2 15 16,-4 0-21-16,0-10 3 15,-7-8-14-15,-2-2-4 0,-2-2-6 16,-8-3-8-16,1-1-1 15,-5-2 2-15,-2-2-2 16,-2 1 0-16,0-2-40 16,0 1-56-16,0 4-80 15,8-3-98-15,-4 8-284 16,5 4-388-16</inkml:trace>
  <inkml:trace contextRef="#ctx0" brushRef="#br0" timeOffset="17299.09">17248 4435 1345 0,'0'0'398'15,"0"0"-213"-15,0 0-96 16,0 0 20-16,0 0 28 15,0 0-28-15,0 0-24 16,21 113-18-16,-17-83-12 16,1 5-3-16,1 4 0 15,1 3-19-15,0 0-21 16,2 0 0-16,-1-4-5 16,4-4-6-16,-3-2 0 0,1-7 0 15,2-2-1 1,-3-6-15-16,-1-5-70 0,0-4-58 15,3-8-128-15,-3 0-231 16,2-13-225-16</inkml:trace>
  <inkml:trace contextRef="#ctx0" brushRef="#br0" timeOffset="17743.72">17520 4736 833 0,'0'0'519'0,"0"0"-281"16,0 0-80-16,0 0-9 16,0 0 37-16,0 0 22 15,0 0-64-15,52-72-78 16,-43 67-16-16,2 0-10 15,2 3-8-15,6 2-9 16,0 0-5-16,4 2-9 16,-1 12-4-16,-2 4-5 15,-4 2-1-15,-3 4 1 16,-2 0-7-16,-4 2 7 16,-3-1 0-16,-4-2 0 15,0-2 0-15,0-3 0 0,0-3-9 16,0-2 7-16,-11-1-8 15,-5-3 2-15,-1-2 7 16,-3-5-5-16,-1-2 0 16,4 0-9-16,1-2 15 15,3-14 2-15,3-5-1 16,4-2-1-16,4-6-58 16,2-13-81-16,0 6-189 15,8 9-293-15</inkml:trace>
  <inkml:trace contextRef="#ctx0" brushRef="#br0" timeOffset="18110.68">18052 4555 1202 0,'0'0'278'0,"0"0"-195"15,0 0-55-15,0 0-6 16,0 0-1-16,0 0 16 16,0 0 15-16,-72 32 24 15,72-29-4-15,0-1 14 16,0 2 52-16,9 1-42 16,11 7-71-16,4 0-10 15,3 3-5-15,2 4-4 0,-2-2-5 16,-4 1 11-1,-6 5-11-15,-6-2 8 0,-8 4-3 16,-3-1-6-16,0-2 1 16,-6 0-1-16,-9-4 0 15,-5-4-2-15,-15 0-57 16,5-5-200-16,4-3-103 0</inkml:trace>
  <inkml:trace contextRef="#ctx0" brushRef="#br0" timeOffset="19011.29">16009 4349 641 0,'0'0'255'0,"0"0"46"15,0 0-68-15,0 0-54 16,0 0-1-16,0 0-30 16,0 0 12-16,16-19-34 15,-16 19-31-15,0 0-27 16,0 0-20-16,0 3-19 15,0 15-2-15,-6 8-8 16,-8 6-5-16,1 5 2 16,-1-2 5-16,-1 1 0 15,3-3-3-15,1-5-6 16,2-8-11-16,3-5 5 0,4-4-4 16,-1-5-2-1,3-6-42-15,0 0-151 0,0 0-486 0</inkml:trace>
  <inkml:trace contextRef="#ctx0" brushRef="#br0" timeOffset="57555.64">15888 4449 666 0,'0'0'105'0,"0"0"-80"16,0 0-24-16,0 0 1 15,0 0 0-15,0 0-1 16,0 0 91-16,19-49 38 16,-17 47-21-16,-2-3-21 15,2 3-10-15,0 0 2 16,0 1 6-16,3-4-2 16,0 1-10-16,1-1 66 15,3-2 7-15,-2-1-39 16,2 0-13-16,0-1-17 0,-3 4 5 15,-1 1-13 1,2 1-18-16,-5 1 4 0,3-1-13 16,-3 3-6-16,0-2 18 15,-2 2 11-15,0 0 2 16,2 0 1-16,-2 0-23 16,0 0-16-16,0 0-10 15,0 0-10-15,0 14-1 16,-4 8-8-16,-10 7 5 15,-4 4-5-15,0 4 1 16,1-3 4-16,-1-5-5 16,3-4 5-16,3-5-6 15,1-6 1-15,5-4 0 16,0-2 10-16,2-5-10 16,2 0 5-16,2-1-5 0,0-2 0 15,0 0-1 1,-2 0-21-16,2 0-55 0,0 0-72 15,0-16-101-15,0 1-343 16,6 2-792-16</inkml:trace>
  <inkml:trace contextRef="#ctx0" brushRef="#br0" timeOffset="68594.67">15940 5456 834 0,'0'0'569'0,"0"0"-397"16,0 0 39-16,0 0 15 15,0 0-15-15,0 0-24 16,0 0-27-16,23 2 7 16,-23 0-56-16,0 0-56 15,0 3-21-15,-9 2-26 16,-14 5 4-16,-8 2 12 0,-4 0-3 16,-6-3-3-16,-1 5-3 15,0-5 2-15,-1 1-3 16,8-2-13-16,1 0 1 15,7-3-1-15,5-6 5 16,9-1-6-16,6 0-59 16,7-4-36-16,0-13-44 15,7-16-123-15,10 8-231 16,-1 0-64-16</inkml:trace>
  <inkml:trace contextRef="#ctx0" brushRef="#br0" timeOffset="69797.2">15909 5334 378 0,'0'0'952'0,"0"0"-665"15,0 0-76-15,0 0-50 16,0 0 5-16,0 0-42 16,0 0-36-16,27-12 0 15,-27 12-11-15,0 0-26 0,0 0-26 16,-7 0 0-16,-13 2 19 15,-5 8-6-15,-6 0-3 16,-2 4 3-16,-3 0-3 16,3 2-5-16,0-4-17 15,6-3 2-15,4 0-14 16,8-3 1-16,3-4 9 16,4 0-10-16,5-2 0 15,1 0-1-15,2 0-17 16,0 0-43-16,0-7-49 15,0-5-61-15,0-5-106 16,7 0-274-16,4 2-362 0</inkml:trace>
  <inkml:trace contextRef="#ctx0" brushRef="#br0" timeOffset="70906.1">15859 5150 1071 0,'0'0'313'0,"0"0"-130"16,0 0-29-16,0 0-21 0,0 0-36 15,0 0 23-15,0 0-2 16,17-14-12-16,-17 14-24 16,0 0-26-16,0 5-17 15,0 9-24-15,0 6-14 16,0 4 5-16,-5 5-5 15,-3 0 1-15,0 5 12 16,2 3 4-16,-1 3 5 16,1 4 3-16,-2 2 7 15,0 2 0-15,1 0 4 16,1-2 5-16,1-4-8 16,0-2-3-16,1-5-4 15,4-5 2-15,0-4-5 0,0-6 5 16,0-2-5-1,0-1-1-15,0-6-11 0,0 1-6 16,0 0-5-16,0-1 0 16,0-6 0-16,0 2 0 15,0-4 5-15,0-1-6 16,0-2 1-16,0 0 0 16,0 0-1-16,0 0-46 15,0 0-69-15,4-10-86 16,-2-4-98-16,1-2-373 0</inkml:trace>
  <inkml:trace contextRef="#ctx0" brushRef="#br0" timeOffset="71869.03">16314 5238 1111 0,'0'0'250'0,"0"0"-78"16,0 0-46-16,0 0-16 16,0 0 14-16,0 0 37 15,0 0-96-15,6 58 42 16,-6-26 6-16,0 6-18 16,0 5-18-16,0 4-21 0,0 1-29 15,0 5-3-15,0-2-11 16,0-2-2-16,0-7-10 15,0-6 7-15,0-10-7 16,0-6 1-16,0-5-1 16,0-6-1-16,0-3-30 15,0-6-39-15,0 0-63 16,0 0-144-16,4-32 32 16,0 0-14-16,3-3-364 0</inkml:trace>
  <inkml:trace contextRef="#ctx0" brushRef="#br0" timeOffset="72108.57">16549 5257 1267 0,'0'0'247'0,"0"0"-35"16,0 0-79-16,0 0-58 15,0 0-35-15,0 0 50 16,0 0 47-16,-34-3-20 15,3 3-25-15,-7 3-37 16,-2 10-30-16,2-1-10 16,0-1-14-16,7-2 7 15,4-4-7-15,7 0-1 16,3-1-25-16,5-4-99 0,5 0-197 16,7 0-226-16</inkml:trace>
  <inkml:trace contextRef="#ctx0" brushRef="#br0" timeOffset="72813.67">16683 5578 1121 0,'0'0'274'0,"0"0"-126"16,0 0 3-16,0 0 3 15,0 0-24-15,0 0 11 16,0 0-20-16,69-67-33 15,-67 60-40-15,-2-1-23 16,0 2-18-16,0 0-5 16,-11 1 5-16,-5 2-1 15,-2 1-4-15,-4 2-1 16,-2 0 1-16,-1 5 4 16,0 12 0-16,4 3-5 15,0 2 0-15,1 0 6 16,5 2-6-16,1 2 1 0,5-4-1 15,3 3 0-15,3-5 1 16,3-5-1-16,0-3 0 16,7-1 11-16,8-5-10 15,1-5 5-15,-1-1-5 16,1 0 7-16,-1 0-8 16,1-10 6-16,1-7-4 15,-2-7-2-15,-2-2 0 16,3-2 1-16,-6 2-1 15,-2 4-1-15,-4 7 5 16,-2 7-5-16,1 4 0 16,-3 4-2-16,0 0 1 15,0 0 0-15,0 0 1 0,0 15 20 16,0 6 11-16,-3 5-11 16,-1 1-13-16,4-5 1 15,0-2-2-15,0-4-5 16,0-2 8-16,2-2-7 15,9-3-2-15,0-2-54 16,3-5-75-16,3-2-151 16,-1-2-89-16,-5-10-302 0</inkml:trace>
  <inkml:trace contextRef="#ctx0" brushRef="#br0" timeOffset="73443.78">16852 5588 1051 0,'0'0'305'0,"0"0"-138"15,0 0-31-15,0 0-34 16,0 0 15-16,0 0-20 16,0 0 11-16,56 39-2 15,-52-24-65-15,-2 4-27 16,-2-3-6-16,0-1-8 16,0-3 0-16,0-4 1 15,0-3-1-15,0-3-9 16,0-2-3-16,0 0-8 15,0 0 3-15,0-8 17 16,0-11 16-16,0-2 2 16,0-5-9-16,10-2-2 15,5 2-5-15,3 1-1 16,-3 7 9-16,3 4-9 16,-2 5 10-16,0 6 17 0,-1 3 21 15,1 0-15-15,-1 0-6 16,1 12-4-16,-3 4-4 15,-3 3-18-15,-2-2 4 16,-4 3-6-16,-4 3 1 16,0-6-1-16,0 0 0 15,0-5 0-15,0-5 0 16,0-2 0-16,0-5 1 16,0 0 0-16,0 0 1 15,0-2-1-15,5-15 0 0,6-5 8 16,2-4-8-1,6-2 0-15,-2 2 1 0,-1 5-1 16,-1 4 0-16,-4 7 1 16,-1 5-1-16,-6 5 5 15,0 0-4-15,-2 0 6 16,-2 12-6-16,2 9-2 16,1 2 0-16,-3-1 0 15,2 0 1-15,3-3 1 16,-1 2-2-16,3-1 1 15,2-1-1-15,2-2-62 16,2-2-59-16,2-1-90 16,14-9-36-16,-4-3-12 0,0-2-290 15</inkml:trace>
  <inkml:trace contextRef="#ctx0" brushRef="#br0" timeOffset="73942.97">17566 5668 578 0,'0'0'230'0,"0"0"-50"15,0 0 56-15,0 0-71 16,0 0-28-16,0 0-40 16,0 0-6-16,58-108-29 15,-58 94-24-15,0 0-8 16,-6 2-10-16,-9 3 2 16,-3 4-10-16,-4 3 0 15,-2 2 2-15,-1 0-6 16,2 7 2-16,1 7 6 15,3 9 7-15,0 2 7 0,4 2-12 16,1 2-12 0,6-4 0-16,3 1-5 0,5-3 8 15,0-5-8-15,2-4 16 16,17-2-1-16,0-6 13 16,4-4 18-16,-1-2-16 15,0 0-7-15,-2-5-11 16,1-10-11-16,-4-5-1 15,3-4 5-15,-2-3-5 16,-2 4-1-16,-4 2 0 16,-2 7 0-16,-3 8 8 15,-5 5 36-15,-2 1 5 16,0 0-2-16,0 9-10 16,2 10-25-16,-2 0-10 0,0 1-1 15,0 1 0-15,2-4 0 16,2-2 0-16,2-1-1 15,0-4-14-15,1-4-69 16,1-6-114-16,6 0-80 16,-3-11-72-16,-2-8-371 0</inkml:trace>
  <inkml:trace contextRef="#ctx0" brushRef="#br0" timeOffset="74667.37">17797 5557 918 0,'0'0'362'0,"0"0"-143"15,0 0-91-15,0 0 25 16,0 0-72-16,0 0-27 0,0 0-19 16,47 63 0-16,-43-38 5 15,-1-2 8-15,-3 4-21 16,0-5-14-16,0-1-7 16,0-6-5-16,0-5 5 15,0-6-6-15,0-4 1 16,0 0 11-16,0 0 34 15,0-2 7-15,6-14-24 16,6-9-12-16,1-4-17 16,3-3 2-16,3-2 0 15,-1 4 4-15,0 7-6 16,-2 6 1-16,-5 8 0 16,-4 5 10-16,0 4 2 0,-3 0 5 15,4 4-17 1,1 15 10-16,1 3-11 0,0 5 0 15,4 1 0-15,1-1 1 16,2-1-1-16,0-4 1 16,-1-5-1-16,1-6 0 15,-3-3 9-15,-1-7-9 16,-4-1 1-16,0 0-1 16,-4 0-9-16,1-11 3 15,-2-7 0-15,-1-2 5 16,2 0 0-16,-1-3 0 15,3-2-1-15,-1-1 2 0,5-3 0 16,3 0 0-16,3 0 0 16,-1 3 1-16,2 6 5 15,-5 5-4-15,3 6 8 16,-1 4 3-16,4 5 2 16,2 0-9-16,6 3 6 15,0 13-9-15,2 2 4 16,-6 5-7-16,-8 1 0 15,-6 1 0-15,-7 4 0 16,-2 2 0-16,0 1 0 16,-16-1-1-16,-6-1-1 15,-6-7-5-15,-4 0 6 16,-2-7-8-16,1-9 8 16,0-2-1-16,1-5 1 15,6 0 1-15,4-5 0 0,4-12 0 16,7-15-60-16,9 1-161 15,2 4-304-15</inkml:trace>
  <inkml:trace contextRef="#ctx0" brushRef="#br0" timeOffset="75223.64">17996 5300 798 0,'0'0'344'0,"0"0"-70"16,0 0-114-16,0 0-15 15,0 0-3-15,0 0-20 16,0 0-27-16,31-11-52 16,-31 11-23-16,-14 0 2 15,-10 0 54-15,-9 0 11 16,-6 0-25-16,-1 9-19 15,3 0-16-15,6 1-9 16,4-2-6-16,6-1-5 16,6-3-6-16,3 0 2 0,8 0-3 15,0-4-18-15,4 2-161 16,0 0-161-16,8-1-545 0</inkml:trace>
  <inkml:trace contextRef="#ctx0" brushRef="#br1" timeOffset="93706.67">21856 6583 580 0,'0'0'294'0,"0"0"254"16,0 0-375-16,0 0-41 15,0 0-34-15,0 0-29 16,0 0 64-16,65 4 5 16,-59-2-12-16,2-1-25 15,-2 1-14-15,3 1-23 16,0-1-9-16,2 0-15 15,2 0-1-15,5-2 1 16,-2 3-14-16,2-3 11 16,-1 0-3-16,1 0-1 0,-2 0-1 15,2 0 5 1,0 3-13-16,-1-3-11 0,1 0-1 16,3 2-1-16,-2-2-1 15,4 0-8-15,1 0 4 16,1 0 1-16,-3 0 4 15,-2 0 5-15,1 0 1 16,-6 0-4-16,3 0-3 16,-1 0 1-16,1 0-10 15,1 0 1-15,0 0 4 16,1 0-6-16,0 0 0 16,0 0 9-16,1 0-3 0,1 0 3 15,-2 0-1-15,0 0 1 16,0 0 0-1,0 0-2-15,0 0 1 0,-3 0-7 16,2 0 5-16,-3 0-5 16,-1 2 5-16,3 0-4 15,4-2 4-15,0 2 1 16,7-2-1-16,0 0 0 16,2 0 0-16,-2 0 2 15,-2 0-2-15,-4 0 0 16,-4 0 0-16,0 0-5 15,-2 0 5-15,3 0-5 16,1 0 0-16,1 0-1 16,0 0 1-16,2 2-1 15,1-2 1-15,-2 2 0 0,0 0 0 16,4-2 5-16,0 3-4 16,2-2-1-16,-4-1 0 15,0 2 0-15,-4-2 0 16,0 2 0-16,-1 0-1 15,-1 0 0-15,2 1 1 16,3-3 7-16,5 3-8 16,1-1 1-16,3 0 1 15,-2-2-1-15,0 2 0 16,-2 0 0-16,-2 0 5 16,-4-1-5-16,0-1 0 15,0 3 0-15,2-3 0 16,-3 2 0-16,5-2 0 0,-3 2-1 15,5 0 1 1,0 2 0-16,-2 0 0 0,0 0 0 16,-1 0 0-16,1 0 0 15,-2 1-1-15,-3-4 1 16,2 3-1-16,1 1 1 16,4 0 0-16,2-1-1 15,7 1 1-15,5-2-1 16,5 1 1-16,4-2-1 15,2 1 0-15,-6-2 0 16,-1 2 0-16,-9-2 0 16,-5 2 0-16,-4-3-1 15,-2 0 1-15,2 1 1 16,2-1 0-16,5 0-1 16,4 0 1-16,0 0-1 0,2 0 1 15,1 0-1-15,-3-1 0 16,-2-2-1-16,-1 3 0 15,4-1-40-15,-1-2-20 16,0-1-71-16,9 0-139 16,-11-1-264-16,-7 0-452 0</inkml:trace>
  <inkml:trace contextRef="#ctx0" brushRef="#br1" timeOffset="96864.37">25062 6697 157 0,'0'0'542'16,"0"0"-399"-16,0 0 495 16,0 0-451-16,0 0-64 15,0 0-21-15,0 0-8 16,34 12-22-16,-21-10-10 15,3 0 8-15,3 0-15 16,4 0-3-16,-1-2 4 16,1 3-4-16,-4-2 9 15,-1 2-15-15,-3 1 1 16,2-3 3-16,-2 1-16 16,3 2-1-16,-1-1-13 0,6-1 0 15,-1 0 2-15,3-1 8 16,2 1 4-16,0-2 2 15,-1 2-7-15,-2-2-3 16,-1 2 6-16,-5-2-16 16,1 0-4-16,0 3-4 15,0-3-1-15,4 0-1 16,1 0 3-16,1 0-7 16,4 0-1-16,-2 0 13 15,0 0-7-15,1 0 2 16,-1 0-1-16,2 0-2 15,0 0 3-15,2 0-3 0,-2 0 2 16,2 0-2-16,-2 0 8 16,-2 0-4-1,2 0 4-15,-2 2-4 0,0-2-2 16,0 0-1-16,2 2 1 16,2-2-1-16,2 0 4 15,1 0-2-15,-1 0 0 16,-2 1-3-16,0-1 0 15,-4 0 0-15,2 0-5 16,-2 0 0-16,2 0 0 16,4 0 0-16,5 0 1 15,2 0-1-15,3-5 1 16,-3 0-1-16,-3 1 0 0,-3-1-1 16,0 0 1-1,-5 1 0-15,-1 3 0 0,3-3 0 16,4 0-1-16,0-1 1 15,3 1-1-15,-1 1 0 16,4-3 0-16,-3 1 0 16,-3 2 0-16,3-2 1 15,-3 3-1-15,2 0 0 16,3 2 0-16,-1-1 0 16,2 1 0-16,1-2 0 15,0 2 0-15,-1-3 0 16,-5 3 0-16,-5 0 1 15,0 0-2-15,-2-2 1 16,0 2 0-16,4 0 0 16,3-2 0-16,-1 2 1 15,1 0-1-15,0 0-1 0,-2 0 1 16,1 0-6-16,-4 0 6 16,0 0 1-16,-2 0-1 15,0 0 1-15,3 0 0 16,-1 0-1-16,2-2 0 15,0 0 1-15,3 2 0 16,-3-1-1-16,-2 1 0 16,-1-3 0-16,1 1 1 15,0 0 0-15,5-2-1 16,0 2 0-16,2-2 0 16,-5 1 1-16,0 3-1 15,-2 0 0-15,-2 0-1 0,0 0 1 16,0 0 0-16,3 0-1 15,1 0 1-15,0 0 0 16,4 0 0-16,-6 0 1 16,0 0 0-16,-5 0 0 15,3 3 0-15,-2-1 0 16,2-2-1-16,2 2 0 16,-2-2 0-16,2 0 0 15,-2 2 1-15,3-2-1 16,1 0 1-16,0 0-1 15,2 0 0-15,0 0-1 16,-2 0 1-16,1 0 0 0,-3 0 0 16,0 0 0-1,-4 0-1-15,2 0 1 0,-2 0 0 16,0 0-1-16,2 0 1 16,2 0 0-16,0 0 0 15,2 0 0-15,-1 0-1 16,-1 0 1-16,-4 0 0 15,-1 0 0-15,-2 0 0 16,-1 0 0-16,1 0 0 16,3 0-5-16,-2 0 5 15,1 0 0-15,1 3 1 16,-2-2-1-16,-1 1 0 16,1-2 0-16,-4 2 0 15,0-2 1-15,4 0-1 16,1 0 0-16,3 0 0 0,3 0 0 15,1 0-2 1,-2 0 1-16,-2 0-5 0,0 0 6 16,-4 0-1-16,-3-2 0 15,-2 0 1-15,2 1-1 16,1-2 1-16,3 1 0 16,3 0 0-16,2-3 0 15,2 2 0-15,4-1-1 16,-4 0-1-16,1 1-4 15,-5-2 6-15,-3 3 0 16,-4 2 0-16,3-2-1 16,-3 0 2-16,3 1-2 15,4-4 1-15,2-1 0 0,3-3-1 16,-1 0 1-16,2 1 0 16,-3-1-1-16,-3 4 0 15,-5-2 1-15,-3 4 0 16,-4 1-1-16,-3-2 1 15,-1 2 0-15,1 2-1 16,1-2 1-16,3 0-1 16,4 0 0-16,5-2 1 15,-1-2-1-15,1-1 1 16,-2 4-1-16,-2-1 0 16,-8 2 1-16,-5 2-1 15,2 0 0-15,-1 0 0 0,1 0 0 16,-1 0 1-16,1 0 0 15,5 0 0-15,-2 0 0 16,1 0 0-16,1 0 0 16,-1-3 0-16,-1-2 0 15,-1 3 0-15,-1-3 0 16,1 2 0-16,-1-2 0 16,3 2 0-16,-1-1 0 15,-1-1 0-15,-1 2 0 16,-1-1 0-16,-2 2 0 15,1-3-1-15,1 2 1 16,1-1-1-16,1-1 0 16,-1 2-1-16,2-2 1 15,1 1 0-15,-1 3-1 16,-1-3 1-16,-3 1 0 0,-4 2 0 16,0-1-5-16,-1 0 5 15,-1 2 0-15,1-2 1 16,1-1 0-16,2 1 0 15,2 0-9-15,-1-1 3 16,0 1 5-16,3 0-5 16,3-3 5-16,-1 2-5 15,6-1 5-15,-3-1-8 16,-3 1 3-16,-6 3 0 16,-2-2 5-16,-2 3-1 15,-5 0-10-15,0 0-1 16,0 0-14-16,0 0-1 15,0 0-13-15,0 0 10 0,0 0 11 16,0 0 14 0,0 0 6-16,0 0 0 0,0 0 1 15,0 0 5-15,0 0-5 16,0 0 0-16,0 0 0 16,0 0-1-16,0 0 1 15,0 0-1-15,0 0 0 16,-5 0-1-16,-2 0 0 15,0 0-1-15,1 0-5 16,2 0 5-16,-1 0-4 16,1 0 5-16,-6 0 0 15,-5 7-78-15,-7 4-28 0,-5 3-42 16,-17 15-93 0,7-5-157-16,6-2-327 0</inkml:trace>
  <inkml:trace contextRef="#ctx0" brushRef="#br1" timeOffset="115371.42">21323 6396 977 0,'0'0'38'0,"0"0"503"16,0 0-347-16,0 0-99 16,0 0-5-16,0 0 20 15,-2-1 27-15,4-5 9 16,8-1-11-16,-2 2-10 15,1 0-25-15,3 3-18 16,-1 0-30-16,3 1-22 0,1 1-1 16,1 0-13-16,3 0 6 15,1 0-2 1,1 0-4-16,-2 1 5 0,0 13 0 16,-2 4-6-16,-3 9-3 15,-1 3 2-15,-2 1-14 16,-2 4 2-16,0-3 4 15,-5-2-4-15,0-4 7 16,-4-1-8-16,0 1-1 16,0-3 1-16,0 3 8 15,0-2-3-15,-2 0 1 16,-6-4 1-16,-1-1-8 16,-3-3 5-16,4-2-4 0,-3-5-1 15,-1 0 0 1,-1 1 1-16,-5-3-1 0,1 2 0 15,-8-1 0-15,0-2 1 16,-4 3 1-16,0-6 4 16,2-1-6-16,1-2-2 15,4 0-7-15,1 0 8 16,4-5 1-16,3-10-1 16,1-5 2-16,1-3 4 15,6-2 3-15,0-3-1 16,3-2-5-16,3-3 7 15,0 3-8-15,0-2 7 16,0 2-7-16,11 0 1 0,1 4 4 16,1 2-5-1,0 2-1-15,3 2-1 0,-1 1-15 16,3 3-35-16,3 3-70 16,0-5-142-16,-3 2-349 15,-5 4-533-15</inkml:trace>
  <inkml:trace contextRef="#ctx0" brushRef="#br1" timeOffset="116030.85">21435 6104 720 0,'0'0'606'0,"0"0"-401"15,0 0-87-15,0 0-70 16,0 0-10-16,0 0 34 15,0 0 23-15,38-66 22 16,-27 53 31-16,0 4-24 16,3-1-29-16,1 1-38 15,3 2-20-15,0 0-14 16,0 2-5-16,-3 2-4 16,-1 3 9-16,-3 0 13 15,-3 0 9-15,2 3-18 0,-4 4-3 16,-1 3-11-1,-5 1-6-15,0 3-7 0,-2 4 0 16,-21 6-1-16,-4 4 0 16,-6 2 0-16,-1-2 1 15,1-5 11-15,6-6-2 16,6-7-8-16,7-8 0 16,5-2-1-16,5-4 8 15,4-16 10-15,0-16-18 16,0 6-188-16,6 2-427 0</inkml:trace>
  <inkml:trace contextRef="#ctx0" brushRef="#br0" timeOffset="159645.96">15533 6354 1664 0,'0'0'216'0,"0"0"-128"16,0 0-21-16,0 0-24 16,-43 129-5-16,34-92 24 15,3 0 12-15,1 1 16 16,0 0-14-16,3-6-15 15,0-3-6-15,-1-8-14 16,1-5-15-16,0-7 0 16,0-7-9-16,0-2-8 15,2 0-3-15,0-11 3 16,0-12 28-16,0-14-15 16,0-5-5-16,2-6-11 15,7-1 1-15,0 2-6 16,0 7 0-16,-3 6-1 0,-1 9 2 15,-1 9-1-15,-2 11 0 16,-2 5-1-16,3 0-9 16,-3 0 9-16,2 7 18 15,3 12-12-15,1 1-4 16,3-1-1-16,3 1 5 16,1-3-4-16,3-5 4 15,-1-3-5-15,5-4 6 16,-3-5-1-16,4 0-5 15,-3 0-1-15,-3-14 0 16,1-4 1-16,-1-6-1 16,1-4 1-16,-3 0-1 15,-1 1 1-15,-3 6-1 0,-5 4 0 16,-2 11 0 0,0 5-1-16,-2 1-15 0,0 0-9 15,0 12 25-15,0 9 0 16,0 9 1-16,-4 7 8 15,-2 3-8-15,1 1 13 16,0 1-4-16,3 1 1 16,0-3-1-16,2-5-8 15,0-3 4-15,0-6-5 16,0-9 0-16,4 0-1 16,3-7-10-16,0-5-37 15,-1-3-72-15,3-2-62 0,5 0-208 16,-1-10-132-1,1-4-712-15</inkml:trace>
  <inkml:trace contextRef="#ctx0" brushRef="#br0" timeOffset="159900.51">15969 6511 1510 0,'0'0'351'16,"0"0"-150"-16,0 0-54 16,0 0-48-16,0 0-20 15,0 0-20-15,0 116 0 16,2-96-5-16,0 0-23 0,-2-2-17 16,3-6-13-16,-3-4 3 15,2-2-4-15,-2-6-95 16,2 0-102-16,1 0-185 15,1-8-564-15</inkml:trace>
  <inkml:trace contextRef="#ctx0" brushRef="#br0" timeOffset="160429.89">16121 6490 214 0,'0'0'1257'0,"0"0"-966"0,0 0-179 15,0 0-2-15,0 0-10 16,8 114-15-16,-8-89-14 16,0-1-16-16,0-4-17 15,0-6-7-15,0-4-13 16,0-5-4-16,0-5-6 15,0 0-2-15,0 0 14 16,0 0-8-16,0-5-12 16,0-8 13-16,0-8-5 15,6-6-8-15,4-2-11 16,5-5-12-16,6 0-16 0,-1 2 2 16,0 6 12-1,-2 6 15-15,-3 8 10 0,-1 5 1 16,-3 6 12-16,1 1 14 15,-4 0-2-15,3 0-9 16,1 8 2-16,-2 5-5 16,-1 6-1-16,1-1 0 15,-6 6-5-15,-2-1-1 16,-2 9-5-16,0-1-1 16,0 1 2-16,0-2-1 15,0-4 0-15,-2-8 0 16,2-9-1-16,0-5 0 15,0-4-36-15,13 0-106 16,7-25-151-16,-2 4-49 0,-2-4-592 0</inkml:trace>
  <inkml:trace contextRef="#ctx0" brushRef="#br0" timeOffset="160683.57">16544 6469 1317 0,'0'0'319'15,"0"0"-117"-15,0 0-53 16,0 0-42-16,0 0-24 16,0 0-8-16,19 106 5 0,-17-77-30 15,0-6-26 1,2 0-15-16,0-2-8 0,-1-3 5 15,1-4-6-15,0-6-40 16,6-8-75-16,-4 0-185 16,3 0-379-16</inkml:trace>
  <inkml:trace contextRef="#ctx0" brushRef="#br0" timeOffset="161625.26">16769 6450 792 0,'0'0'19'0,"0"0"584"0,0 0-408 16,0 0-97-16,0 0-8 16,0 0-19-16,23 116-14 15,-21-92-3-15,-2-3 0 16,2-3-13-16,0-8-7 15,-2-2 3-15,0-5-14 16,0-3-12-16,0 0-11 16,0 0-6-16,0 0-6 15,0-11-7-15,2-11 18 16,6-6 1-16,0-6-37 16,3-1-29-16,3 1-17 15,1 9 45-15,-1 3 25 0,-3 10 13 16,0 6 0-16,-4 6 35 15,0 0 24-15,-3 6-22 16,2 12-25-16,2 6-5 16,-2 2 4-16,-1 2 5 15,-3 2-3-15,-2 0 0 16,0 0-11-16,0-4-1 16,0-3 1-16,0-8-1 15,0-5-1-15,0-8 1 16,0-2 9-16,0 0 20 15,2-12-1-15,11-10-17 16,5-6-11-16,0-2-1 16,2-2 0-16,-2-1 0 0,-1 8-1 15,-3 4 1 1,-3 7 0-16,-2 11 0 0,-4 3 8 16,-1 0-8-16,0 16-8 15,1 10 1-15,-1 8 4 16,0-1 2-16,6 2 0 15,1-5 0-15,3-6 0 16,1-4 1-16,1-5 2 16,-1-8-1-16,-1-3 15 15,-5-4-15-15,-1 0-1 16,-1 0 0-16,2-14-2 16,0-3-5-16,-1-8 5 15,2-1 2-15,1-1-1 16,0 1 1-16,0-3 0 15,0 3 1-15,0 2 0 0,1 1 0 16,1 6 8-16,-2 3 3 16,2 4 1-16,-2 2-2 15,1 6 12-15,-1 2 20 16,5 0-10-16,-1 0-14 16,-1 14-4-16,-1 4-8 15,-7 1 1-15,-4 5-7 16,-2 5-1-16,0-1 1 15,-17 0-1-15,-8 0 0 16,-4-2 1-16,-6-2-1 16,-1-8-1-16,0-6 1 15,3-5 0-15,1-5-1 16,3 0-5-16,6-29-52 0,4 0-87 16,11 2-191-16</inkml:trace>
  <inkml:trace contextRef="#ctx0" brushRef="#br0" timeOffset="162267.31">16048 6232 1560 0,'0'0'358'0,"0"0"-150"15,0 0-84-15,0 0-65 16,0 0-25-16,0 0 0 16,0 0-7-16,-8 18 3 15,8-14-1-15,0 3-29 16,0-2-96-16,0 1-503 0</inkml:trace>
  <inkml:trace contextRef="#ctx0" brushRef="#br0" timeOffset="163514.73">17998 6493 542 0,'0'0'98'0,"0"0"428"15,0 0-282-15,0 0-122 16,0 0 16-16,0 0 58 15,0 0-2-15,-7-3-30 16,7-4-31-16,0-4-35 16,11 1-16-16,0-2-12 15,5 1-17-15,1-1-11 16,6-2-17-16,-1 0-8 16,5-1-2-16,2 8-3 15,-2 2-5-15,-5 5 9 16,-2 0 7-16,-2 2-2 15,-5 16-12-15,1 4-3 16,-5 6-5-16,-5 4 1 0,-2 5-2 16,-2-2 1-1,0 0-1-15,0-1 1 0,-11-2-1 16,-5-4-2-16,-1 0 2 16,-5-3 0-16,-3-4 0 15,-4 0 0-15,-2-3 0 16,-5-6-1-16,3-5 1 15,0-2 0-15,4-5 0 16,4 0 0-16,4-10 0 16,6-10 1-16,4-8 8 15,8-5 9-15,3-4-18 16,0-4-13-16,3 2-95 16,19-12-114-16,1 11-315 15,-3 10-229-15</inkml:trace>
  <inkml:trace contextRef="#ctx0" brushRef="#br0" timeOffset="163873.2">18290 6278 586 0,'0'0'1008'15,"0"0"-694"-15,0 0-155 16,0 0-63-16,0 0-19 16,0 0 16-16,0 0-12 15,82-49-5-15,-64 49-6 16,-3 0-15-16,-1 0-4 15,-7 0-10-15,-3 0-14 16,-4 5-7-16,0 7-19 16,0 0 0-16,-11 2 0 15,-7-2-1-15,1-1-1 16,-1-6 1-16,1-3 0 16,2-2-35-16,7 0-108 15,0-11-202-15,8-5-443 0</inkml:trace>
  <inkml:trace contextRef="#ctx0" brushRef="#br0" timeOffset="165134.25">17989 6932 656 0,'0'0'0'0,"0"0"744"16,0 0-505-16,0 0-79 16,0 0-28-16,0 0 26 15,2 122-24-15,5-84-15 16,1 2-39-16,1 1-21 15,3-3-8-15,-1-4-11 0,0-6-18 16,-2-5-10 0,0-4-6-16,-5-3-4 0,0-5-1 15,-1-4 0-15,0-3-1 16,-1-4-21-16,0 0-60 16,2-2-131-16,3-16-156 15,3-16 65-15,2 5-107 16,-3 4-422-16</inkml:trace>
  <inkml:trace contextRef="#ctx0" brushRef="#br0" timeOffset="165454.18">18185 7113 745 0,'0'0'415'15,"0"0"-15"-15,0 0-49 16,0 0-78-16,0 0-68 0,0 0-83 16,0 0-45-16,27 29-37 15,-27 2 5-15,0 5 3 16,-5 0-9-16,-1 0-1 15,-1-6-11-15,2-4-15 16,-1-3 0-16,-1-6 2 16,3-5 1-16,-6-2-1 15,4-3 1-15,-7-4-4 16,-5-1-2-16,-3-2 1 16,-8 0 13-16,0 0-1 15,-4 0-2-15,2 0-11 16,2-2-2-16,0-1-1 15,5-4-5-15,1 3-1 16,3 0 0-16,1-1-75 16,3 0-201-16,5-1-429 0</inkml:trace>
  <inkml:trace contextRef="#ctx0" brushRef="#br0" timeOffset="166635.79">15913 7784 103 0,'0'0'1355'16,"0"0"-1030"-16,0 0-165 16,0 0-3-16,0 0-31 15,0 0-1-15,0 0-7 16,70-86 28-16,-63 86-30 15,-5 0-35-15,0 12-33 0,-2 10-20 16,0 7-13-16,0 6-9 16,-2 8-5-16,-12 0 0 15,-1 3 0-15,-4-2 0 16,6-3 1-16,2-7-1 16,2-8 5-16,7-6-6 15,2-9 2-15,0 0 5 16,6-4 32-16,13-5-4 15,5 1-4-15,5-3 0 16,5 0-4-16,-1 0-7 16,3 0-10-16,-3 0-2 15,-6 0-2-15,-5-3-5 16,-9 3 0-16,-4-2-1 0,-2-1-19 16,-7 1-25-16,0-2-75 15,0-10-138-15,-7-2-82 16,0-1-303-16</inkml:trace>
  <inkml:trace contextRef="#ctx0" brushRef="#br0" timeOffset="166855.9">16183 7874 1465 0,'0'0'349'0,"0"0"-231"15,0 0 79-15,0 0-73 0,0 0-21 16,0 0-40 0,-120 42-24-16,95-33-17 0,6-2-13 15,0 0-1-15,6-3-8 16,2-4-84-16,6 0-233 16,3-11-179-16</inkml:trace>
  <inkml:trace contextRef="#ctx0" brushRef="#br0" timeOffset="167084.93">16187 7696 864 0,'0'0'646'0,"0"0"-368"16,0 0-151-16,0 0-11 0,0 0 8 15,0 0-17-15,0 0 4 16,-73-6-45-16,46 19-34 15,3-2-15-15,3 1-11 16,4-2-6-16,3-4-20 16,8-2-160-16,3-1-173 15,3-3-398-15</inkml:trace>
  <inkml:trace contextRef="#ctx0" brushRef="#br0" timeOffset="167865.86">16413 7800 538 0,'0'0'949'15,"0"0"-642"-15,0 0-84 16,0 0-100-16,0 0-83 15,0 0-39-15,0 0 18 16,-7 28 12-16,-8-12 1 16,2 5 14-16,1-1-3 15,3-1-9-15,3 0-4 16,4-2-11-16,2 0 6 16,0-2-13-16,2 2 0 0,13-6 7 15,3 0 2-15,1-2-1 16,4-2-4-16,-3-2-9 15,0 2 4-15,-2-3 2 16,-5 0-4-16,3-2-3 16,-1-2 0-16,1 0-6 15,3-2 9-15,0-14-8 16,1-4 0-16,-1-5 5 16,-4 0-5-16,1 0-1 15,-5 2 0-15,-3 2 0 16,-1 1 0-16,-2 4 0 15,-1 6 0-15,-4 4-1 0,0 5-8 16,0 1-3-16,0 0-4 16,0 7-14-16,0 10 30 15,0 2 9-15,0 3-9 16,-2-1 2-16,2 1-1 16,0-2 1-16,0-2 4 15,0 0-5-15,9-6 0 16,4-2 1-16,1-6 10 15,-1-4-6-15,5 0-6 16,-3-9 1-16,3-11-1 16,-3-3 0-16,3-7-1 15,-1-1 1-15,-5 3 0 16,-1 7 0-16,-5 8-1 0,-4 5 1 16,0 8 0-1,-2 0 0-15,0 0-1 0,0 4 1 16,0 13 0-16,0 2 9 15,0 3-8-15,0 1 7 16,4-4-8-16,5 0-30 16,2-5-62-16,5-3-123 15,11 1-100-15,-3-7-67 16,-2-1-683-16</inkml:trace>
  <inkml:trace contextRef="#ctx0" brushRef="#br0" timeOffset="169196.54">17222 7949 983 0,'0'0'487'0,"0"0"-295"15,0 0-37-15,0 0-47 16,0 0-54-16,0 0-23 16,0 0-12-16,7-99-18 15,-21 85 0-15,-1 5 1 16,-3 2-1-16,-3 6-1 15,2 1-1-15,-4 0 1 16,1 11-1-16,2 8 1 16,0 2 1-16,4 4 1 15,3 1 4-15,2-2-6 16,4 0-6-16,7-3-2 16,0-3-7-16,0-1 9 15,0-5 5-15,16-6 1 16,1-2 0-16,4-4 0 0,1 0 1 15,-5-2-1-15,2-11 1 16,-3 1-1-16,-3-2 1 16,-3-2 1-16,0 3 4 15,-3 5 12-15,-3 1 3 16,-2 6 2-16,-2 1 4 16,2 0 1-16,0 4 13 15,0 10-22-15,3 1-13 16,4 2-5-16,2-1 0 15,5-2-1-15,1-4-9 16,4 0-98-16,1-2-3 0,-2-4-6 16,2 1-20-1,1-5-82-15,-4 0-24 0,2 0 56 16,-3 0 33-16,-1-3 90 16,-1-8 47-16,-1-6 16 15,2-3 84-15,-5-1 43 16,5-4 84-16,-7 1-18 15,1-1-43-15,-1 0-35 16,-6-1-33-16,-4-1-34 16,0 5-20-16,0 2-11 15,-2 4-9-15,-14 6-7 16,-1 8 8-16,-2 2-8 16,-1 0 11-16,1 9 1 15,0 12 2-15,2 7-2 16,1 4 3-16,5 2 2 0,2 1-8 15,4-4 6-15,5 2 9 16,0-3 4-16,0-3 1 16,10-8 7-16,3-3-8 15,1-8 35-15,-1-4 27 16,0-4-20-16,1 0-26 16,-4-1-23-16,2-14-10 15,-1-7-10-15,-3-4-1 16,2-8 5-16,-3-5-5 15,-1-7-1-15,0-5 0 16,1-4 1-16,-2-3 2 16,0 6-3-16,-5 6 1 15,2 13-1-15,-2 15 0 0,0 11 0 16,0 7-1-16,0 0-10 16,0 3-1-16,0 18 12 15,-10 4 12-15,1 12-11 16,1 4 9-16,1 5-9 15,0 0 0-15,5 1 5 16,2 0-6-16,0-7 0 16,0-2-5-16,5-6-22 15,4-6-11-15,4-5-10 16,-2-4 5-16,2-5 28 16,0-8 14-16,1-4-11 15,-1 0-1-15,1-1 2 16,-1-16 10-16,1-3 1 15,-5-2-1-15,-1-2 1 0,2-3 1 16,-4-2 0-16,1 1 1 16,-1-4 4-16,1 3-5 15,0 5 0-15,-3 6 10 16,1 6-1-16,-3 6 14 16,0 4 10-16,0 2-2 15,3 0 11-15,2 0-16 16,2 13-16-16,-1 8-4 15,4 3-7-15,-1 5 0 16,-3 3 1-16,-3 0-1 16,-3-3 1-16,-2 0-1 15,0-3 0-15,0-6 0 16,0-6-1-16,0-4 0 0,0-5 1 16,-4-2-7-16,-7-3 5 15,-3 0-4-15,-5 0 5 16,-4 0 0-16,0-8 0 15,4-6 0-15,1-6-6 16,5-4-33-16,3-2-61 16,10-8-122-16,0 6-135 15,0 6-1154-15</inkml:trace>
  <inkml:trace contextRef="#ctx0" brushRef="#br0" timeOffset="169599.55">18018 7758 857 0,'0'0'404'0,"0"0"-195"16,0 0-74-16,0 0-58 15,0 0-14-15,-114 52-2 16,90-43-16-16,3-4-21 15,6-1-15-15,6-4-2 16,4 0-6-16,3 0 11 16,2 0 9-16,0 0 5 15,0 2 34-15,0 1 34 0,0 4 14 16,7 3-66-16,4 3-21 16,2 1 9-16,-3 6-4 15,-6 1-11-15,-2 8-9 16,-2 3 4-16,0 2-8 15,0-2-1-15,0-6 5 16,0-4-5-16,0-5 5 16,2-8 0-16,3-4 5 15,-1-2-11-15,0-3-6 16,6 0-117-16,-1-3-193 16,1-10-494-16</inkml:trace>
  <inkml:trace contextRef="#ctx0" brushRef="#br0" timeOffset="170065.47">18504 7587 1073 0,'0'0'398'0,"0"0"-171"16,0 0-87-16,0 0-21 0,0 0-14 15,0 0-30 1,0 0-8-16,31 38-4 0,-24-18-23 15,-3 5-24-15,-2 5-8 16,-2 6-2-16,2 2-5 16,1 4 0-16,-1 0 0 15,4 0 7-15,2-3-7 16,-2-6 5-16,3-5 3 16,-5-3-9-16,-2-7 0 15,-2-3-1-15,0-4-6 16,0-5-16-16,0-6-39 15,0 0-25-15,2-14-32 0,4-12 34 16,-2-20-48 0,0 6-165-16,-2 5-390 0</inkml:trace>
  <inkml:trace contextRef="#ctx0" brushRef="#br0" timeOffset="170426.43">18791 7502 1303 0,'0'0'321'0,"0"0"-143"0,0 0-59 15,0 0-75-15,0 0-43 16,0 0 0-16,0 0 24 15,-22 8 18-15,-7-1 0 16,-7 0-12-16,-4 1-19 16,-7-2-2-16,-1 2 8 15,-6 2 4-15,2-1 4 16,6 1-11-16,5-2-5 16,10-1-9-16,7-3-1 15,10-2-10-15,6-1 9 16,4-1 1-16,4 0 0 15,0 0-7-15,0 5-99 16,0-1-92-16,0 4-473 0</inkml:trace>
  <inkml:trace contextRef="#ctx0" brushRef="#br0" timeOffset="173544.92">15971 8358 829 0,'0'0'813'16,"0"0"-600"-16,0 0-92 15,0 0-23-15,0 0-35 16,0 0-4-16,-2-7 18 16,-9 7-5-16,-5 3 25 15,-6 11-20-15,-4 6-28 16,-3 4-18-16,0 5-4 16,-2 4-6-16,2 4 1 15,2 2 2-15,0 0-2 0,6-1 5 16,8-4-4-1,7-2-6-15,6-3 15 0,0 0 1 16,2-1-6-16,13-2-8 16,6 0-4-16,-1-4-3 15,2-3-12-15,0-8 10 16,1-3-4-16,-2-6-5 16,2-2-1-16,-1 0-18 15,1-4-46-15,-6-11-73 16,4-8-110-16,-4 3-235 15,-3 0-237-15</inkml:trace>
  <inkml:trace contextRef="#ctx0" brushRef="#br0" timeOffset="173890.94">16127 8569 1392 0,'0'0'349'16,"0"0"-160"-16,0 0-24 16,0 0-75-16,0 0-10 15,0 0 9-15,0 0-2 16,2 71 11-16,-2-52 5 0,8 0-23 15,-2-1-13-15,1 3-17 16,-1 1-22-16,-4-3-8 16,0 0-10-16,-2-2-9 15,0-2 0-15,0-5 1 16,0-4-1-16,0-3 5 16,0-3-6-16,3 0-17 15,2 0-86-15,8-21-164 16,0-4-109-16,1 1-222 0</inkml:trace>
  <inkml:trace contextRef="#ctx0" brushRef="#br0" timeOffset="175706.71">16486 8470 1113 0,'0'0'362'15,"0"0"-123"-15,0 0-30 16,0 0-47-16,0 0-39 15,0 0-12-15,0 0-28 16,21 0-32-16,-21 0-25 16,0 4-20-16,-12 2-6 15,-3 0 2-15,-3 2 4 16,0-3-6-16,0 2 1 0,3-2 0 16,1 2-1-1,5-1 0-15,1-2 1 0,2 2 0 16,4-2 0-16,2 4 0 15,0 3 2-15,0-2 3 16,0 7-5-16,0 0 6 16,0 1 7-16,0 0 15 15,2 1 18-15,6 3-1 16,-2-2-13-16,1 2-5 16,-1-1-4-16,2 0-3 15,-4-1-8-15,0-4-4 16,1-1-8-16,-1-4 7 15,0-4-7-15,1-2 8 16,2-4-9-16,2 0 0 16,-3 0-73-16,1-4-97 0,-2-10-108 15,-3 2-290-15</inkml:trace>
  <inkml:trace contextRef="#ctx0" brushRef="#br0" timeOffset="176023.3">16756 8534 1239 0,'0'0'277'16,"0"0"-41"-16,0 0-131 15,0 0-52-15,0 0-23 16,0 0 13-16,0 0 71 15,-29 16 13-15,11 3-50 0,-2 2-27 16,0 4-8-16,5-2-1 16,3 0-1-16,4-3-6 15,3-1-8-15,5-2-7 16,0-3 2-16,0-1-9 16,15-4-6-16,6-4-6 15,1-5-48-15,5 0-92 16,4 0-130-16,-5-5-29 15,-5-5-89-15</inkml:trace>
  <inkml:trace contextRef="#ctx0" brushRef="#br0" timeOffset="176347.5">16883 8627 950 0,'0'0'495'16,"0"0"-332"-16,0 0-28 15,0 0-24-15,0 0-2 16,0 0-4-16,0 0 17 16,9 97 0-16,0-81-45 15,4 0-24-15,1-9-1 16,3-3 19-16,2-4 20 16,-2 0-13-16,3 0-11 15,-2-6-9-15,0-8-16 16,0-4-21-16,-5 0-8 0,-4-3-3 15,-2 4-10-15,-5-2-1 16,0 0 0-16,-2-1-35 16,0-3-110-16,0-3-112 15,2 6-270-15,3 2-265 0</inkml:trace>
  <inkml:trace contextRef="#ctx0" brushRef="#br0" timeOffset="176646.75">17224 8383 7 0,'0'0'1556'0,"0"0"-1050"0,0 0-348 15,0 0-56-15,0 0-16 16,0 0-15-16,7 111-7 15,-7-83 3-15,0 2-9 16,2-2-25-16,1 0-12 16,1-1-9-16,0-5-5 15,0-3-6-15,3-2 8 16,3-5-8-16,-2-2-1 16,1-4-12-16,0-5-64 15,0-1-67-15,0 0-117 0,2-1-128 16,0-12-7-16,-2 3-529 15</inkml:trace>
  <inkml:trace contextRef="#ctx0" brushRef="#br0" timeOffset="177004.57">17367 8638 681 0,'0'0'508'0,"0"0"-257"15,0 0-54-15,0 0 25 16,0 0-39-16,0 0-24 15,0 0-46-15,91-69-32 16,-75 60-25-16,-1 6-14 16,6 1-12-16,-2 2-6 15,6 0-1-15,-3 0-6 16,1 2 8-16,-4 7-1 0,-5 5 7 16,-3 0 5-16,-4 5-15 15,-7 0-21-15,0 3 1 16,0-1-1-16,-5-1 0 15,-10-3-1-15,-7 2-1 16,-5-6 1-16,-7 1 1 16,-1-5 12-16,-3-3 2 15,2-6-5-15,2 0-3 16,8 0-5-16,8-12-1 16,7-9 0-16,8-14-50 15,3 3-125-15,0 4-455 0</inkml:trace>
  <inkml:trace contextRef="#ctx0" brushRef="#br0" timeOffset="177713.14">16210 8289 1342 0,'0'0'374'0,"0"0"-165"0,0 0-39 15,0 0-70-15,0 0-64 16,0 0-14-16,0 0 24 15,-42 94 10-15,28-71-4 16,1-5-22-16,1-3-19 16,4-1-5-16,-1-5-6 15,5-1-56-15,2-4-227 16,2-2-376-16</inkml:trace>
  <inkml:trace contextRef="#ctx0" brushRef="#br0" timeOffset="179472.23">18091 8416 1275 0,'0'0'343'0,"0"0"-205"0,0 0-26 16,0 0-52-16,0 0 31 16,0 0 52-16,0 0-8 15,-29 127-26-15,29-94-25 16,0 4-13-16,0 0-22 16,0-1-18-16,0-1-10 15,0-5-9-15,0-4-6 16,-4-4-5-16,0-7 1 15,2-8 5-15,2-5-6 16,-3-2 8-16,3 0-4 16,0-7-4-16,0-12 8 15,0-11 6-15,0-6-7 16,0-6-7-16,0 0 5 0,0 1-5 16,0 5 0-16,0 6 0 15,0 6 1-15,0 5-1 16,0 7 0-16,0 5 5 15,0 5-5-15,0 2 5 16,3 0 6-16,1 0 11 16,2 0-2-16,3 14-13 15,1 2-7-15,3 6 0 16,-1 0 1-16,2-2 4 16,5-4-5-16,-4-6 5 15,3-2-5-15,-3-8 1 16,1 0-2-16,-3 0 0 0,1-6-12 15,-1-8 11-15,-2-4-5 16,-2 0 6-16,-2 1 1 16,-3 0-1-16,0 5 0 15,-1 4 0-15,-3 4 1 16,0 4-1-16,0 0-7 16,0 0 6-16,0 0-10 15,0 7 11-15,0 7 9 16,0 7-8-16,0 5 0 15,0 2 5-15,0 3-5 16,0 1 8-16,0 1-7 16,6 2-2-16,6-3 2 15,1-4 5-15,5-6-1 16,7-5 2-16,2-5-7 16,1-5 8-16,4-3 7 0,-4-4 3 15,1 0-4-15,-2 0-3 16,0-11-10-16,-5-3 4 15,-1-6-6-15,-4 1 0 16,-1-3 6-16,-5-2-4 16,-1-2-2-16,-2-1 0 15,-4 3 0-15,-4 7 0 16,0 0-2-16,0 5-11 16,0 2 5-16,-9 4 1 15,-4 0 5-15,-2 4 2 16,-4 2-8-16,1 0 8 15,-3 0-1-15,-2 10 1 16,0 8 1-16,-1 7 5 0,2 1-6 16,2 2 6-16,1-2-5 15,7-1 0-15,5-4-1 16,5-5 2-16,2-2 4 16,0-3 0-16,0 1-5 15,6-5 9-15,5 0-4 16,3-4-5-16,1-3 0 15,3 0-1-15,7 0-1 16,-1-8-4-16,3-10 5 16,-3-2 0-16,-3-2 0 15,-4 3 0-15,-5 4 1 16,-3 5 0-16,-3 3 0 0,-4 6 1 16,-2 1-1-16,2 0 0 15,-2 0 8-15,0 0-1 16,2 0 1-16,4 1-3 15,-2 9 3-15,3 1-8 16,-1-1-1-16,3 0-6 16,0-2-54-16,2 1-116 15,16-6-57-15,-2-3-280 16,-1 0-178-16</inkml:trace>
  <inkml:trace contextRef="#ctx0" brushRef="#br0" timeOffset="179695.08">19023 8494 1224 0,'0'0'306'0,"0"0"-116"16,0 0-38-16,0 0 1 16,0 0 6-16,0 0-37 15,0 0-36-15,-62 124-27 16,48-97-30-16,1-1-16 15,-3-2-7-15,3 0-4 16,-3-7-2-16,1 0-48 16,-8-5-144-16,3-7-193 15,7-5-431-15</inkml:trace>
  <inkml:trace contextRef="#ctx0" brushRef="#br0" timeOffset="180034.14">18809 8520 1360 0,'0'0'510'0,"0"0"-364"15,0 0 80-15,0 0-44 16,0 0-57-16,0 0-10 16,0 0 2-16,13 62-24 15,-4-38-35-15,5-2-7 16,1 2-22-16,5-1 2 15,7-2-15-15,2 2-5 16,-2-6-5-16,0 3-5 0,-7-6 0 16,-2 1-1-16,-7-3 1 15,0-2 0-15,-4-3-1 16,1-5-13-16,1 1-34 16,3-3-72-16,-1 0-92 15,5-14-50-15,-1-2-260 16,-3 2-227-16</inkml:trace>
  <inkml:trace contextRef="#ctx0" brushRef="#br0" timeOffset="180264.65">19228 8740 1472 0,'0'0'395'16,"0"0"-58"-16,0 0-245 16,0 0-66-16,0 0-20 15,0 0-5-15,0 0-1 16,-2 33-157-16,2-27-482 0</inkml:trace>
  <inkml:trace contextRef="#ctx0" brushRef="#br0" timeOffset="183619.82">15655 9278 927 0,'0'0'660'0,"0"0"-418"15,0 0-112-15,0 0-17 16,0 0-32-16,0 0 6 0,0 0 29 15,0 4-33-15,0 12-27 16,0 5-4-16,0 13 25 16,0 5-15-16,0 9-19 15,-2 6-9-15,-8 3-3 16,4-3-10-16,-1-6-7 16,3-12-8-16,0-10-5 15,2-12 1-15,2-8-1 16,0-3 5-16,0-3 0 15,0 0-6-15,0-12 0 16,0-15 0-16,0-11 14 16,6-8-13-16,3-5 0 0,-1 0 0 15,2 3-1-15,-1 4-1 16,-5 5-13-16,0 8 5 16,-4 8 2-16,2 7-2 15,-2 9-3-15,0 2 12 16,3 5 0-16,-3 0-7 15,0 0 7-15,2 7 13 16,3 12-12-16,-3 8-1 16,2 5 2-16,3-1-1 15,-1-1 0-15,6-5 0 16,1-10 5-16,3-8-4 16,4-7-1-16,0 0-1 15,0-8 0-15,0-12-2 0,-2-5-3 16,-3 1 5-1,-1-4 0-15,-3 3 1 0,1 1-1 16,-6 4-1-16,1 1 1 16,-5 7 0-16,0 6 0 15,0 2 0-15,-2 4 0 16,0 0 0-16,2 0 0 16,-2 10 2-16,0 9-1 15,2 10 5-15,-2 2-5 16,0 4 1-16,0 3 4 15,3-2-5-15,2-1 7 16,-1-7-7-16,0-3 0 16,3-6 7-16,-1-5-8 15,1-1 0-15,0-6-6 16,-2-2-65-16,-1 0-75 0,-2-1-41 16,2-2-168-1,-1 1-150-15,1-3-594 0</inkml:trace>
  <inkml:trace contextRef="#ctx0" brushRef="#br0" timeOffset="183876.39">16166 9351 1390 0,'0'0'327'16,"0"0"-165"-16,0 0-34 0,0 0-1 15,0 102-14-15,0-72-19 16,0-2-30-16,0 2-6 16,0-2-25-16,0-4-13 15,0-4-14-15,2-2-5 16,4-6-1-16,1-2-3 16,-1-4-72-16,8-6-109 15,-3 0-195-15,0-2-255 0</inkml:trace>
  <inkml:trace contextRef="#ctx0" brushRef="#br0" timeOffset="184366.79">16349 9432 1200 0,'0'0'292'0,"0"0"-142"15,0 0 4-15,0 0-66 16,0 115-16-16,0-87 8 16,0-2-19-16,2-3-11 15,0-4-15-15,-2-5-1 16,2-6-15-16,-2-5 6 16,0-3 6-16,2 0 8 15,0 0-7-15,1-3-11 16,1-15-9-16,2-5-12 0,2-4-5 15,0-1-24 1,3-4 1-16,1 1-9 0,1 4-4 16,-2 5-6-16,3 5 17 15,-4 5 26-15,2 9 4 16,-3 3 9-16,2 0 10 16,-2 0 12-16,2 0 7 15,0 10-2-15,1 1 4 16,0 5-9-16,-1 3-2 15,1 1-9-15,-6 2-10 16,1 4-1-16,-3 0-7 16,-2 2-1-16,-2-7-1 15,4-2 0-15,-4-5-17 16,4-8-57-16,0-4-47 16,5-2-132-16,-1-2-133 15,4-8-549-15</inkml:trace>
  <inkml:trace contextRef="#ctx0" brushRef="#br0" timeOffset="185683.13">16190 9386 705 0,'0'0'540'16,"0"0"-398"-16,0 0-20 16,0 0-34-16,0 0 12 0,0 0 86 15,0 0 56 1,9 0-105-16,0-5-77 0,4-2 1 15,-2 1-3-15,2 1-7 16,1 2-7-16,1 1-7 16,2 2-1-16,-2 0-9 15,1 0-6-15,-1 5 3 16,-3 9-4-16,-2 6-3 16,-5 4-7-16,-3 3 2 15,-2 6-6-15,0 1-4 16,-7-2-1-16,-7-1 1 15,1-2-1-15,1-5 0 16,-5-4 0-16,5-3-1 16,-2-3 0-16,-1-2 0 15,1-5-1-15,1-1 1 0,-3-4-1 16,3-2 1-16,1 0 2 16,1 0-1-16,5-2 5 15,-1-16 6-15,5-6 1 16,2-5 3-16,0-8 1 15,2 2-11-15,13-4-5 16,6 3-1-16,-4 4 1 16,3 6-1-16,-1 4 0 15,-7 7 0-15,-3 7 5 16,-1 4-4-16,-6 4-1 16,2 0 8-16,2 0-7 15,1 0 4-15,3 3-4 16,0 9 7-16,1 4 0 0,-1 3 7 15,1 4-8-15,-3 1 6 16,4 0-5-16,-1 0 2 16,-1 0-1-16,2 0-3 15,1 0 5-15,-4-1-10 16,0-4 0-16,0-1 0 16,0-6 0-16,2-6 0 15,5-1 2-15,2-5-3 16,1 0-43-16,-1-14-42 15,-1-3-109-15,-2-15-99 16,-7 3-319-16,2 5-713 0</inkml:trace>
  <inkml:trace contextRef="#ctx0" brushRef="#br0" timeOffset="186299.17">16658 9339 874 0,'0'0'501'15,"0"0"-273"-15,0 0-28 0,0 0-53 16,0 0 14 0,0 0-49-16,0 0-17 0,15-57-30 15,-15 57-31-15,0 6-10 16,-6 16 11-16,-12 7 4 16,-4 6-17-16,-3 5-10 15,1 1-3-15,-1-3-8 16,6-4 0-16,2-6 1 15,7-8-1-15,3-8-1 16,4-6 1-16,3-4 15 16,0-2 5-16,3 0 45 15,17-14-35-15,2-12-21 16,9-9-8-16,0-9 4 0,3-1-6 16,-3-1 1-16,-4 3 0 15,-7 11 0-15,-7 12-1 16,-6 11 0-16,-5 4-8 15,-2 5 2-15,0 0-16 16,0 12 22-16,-11 10 1 16,-4 7 26-16,-3 4-5 15,-3 4-5-15,4-2 1 16,-1 2-12-16,-3 0 5 16,2 0-10-16,-1-2-1 15,-5-3 2-15,3-1-2 16,0-9-30-16,4-10-87 15,7-8-98-15,4-6-119 0,5-16 25 16,2-6-29-16</inkml:trace>
  <inkml:trace contextRef="#ctx0" brushRef="#br0" timeOffset="186625.9">16497 9319 1355 0,'0'0'513'16,"0"0"-247"-16,0 0-38 16,0 0-65-16,0 0-6 15,0 0-44-15,0 0-29 0,107 46-19 16,-86-30-24 0,-4 2-5-16,1 4-17 0,-3 1-6 15,-3 5-5-15,-1 3-7 16,-5 1 0-16,-1-1 0 15,2 2 0-15,-2-8 0 16,1-2-1-16,3-7 0 16,2-6 0-16,0-6 3 15,5-1-3-15,-1-3-29 16,4 0-36-16,-2-7-13 16,1-9-72-16,3-14-90 15,-9 2-126-15,1 2-172 0</inkml:trace>
  <inkml:trace contextRef="#ctx0" brushRef="#br0" timeOffset="186865.52">16957 9443 1144 0,'0'0'407'0,"0"0"-91"16,0 0-165-16,0 0-22 15,0 0-1-15,0 0-23 16,0 106-14-16,0-84-42 16,4 0-30-16,1-5-10 15,-1 0-7-15,0-5 4 16,1-2-6-16,-1-2-44 16,1-8-153-16,0 0-274 0,-3 0-347 0</inkml:trace>
  <inkml:trace contextRef="#ctx0" brushRef="#br0" timeOffset="187058.54">16914 9270 1335 0,'0'0'355'0,"0"0"-184"16,0 0-105-16,0 0-28 15,0 0-18-15,0 0-11 16,0 0 4-16,-8 4-13 16,12 4-258-16,10 0-629 0</inkml:trace>
  <inkml:trace contextRef="#ctx0" brushRef="#br0" timeOffset="188009.89">17148 9423 1252 0,'0'0'296'0,"0"0"-66"16,0 0-48-16,0 0-55 15,34 104-52-15,-32-79-29 16,-2 1 0-16,0-3 6 16,0-5-8-16,0-6 2 15,0-7-25-15,0 0-9 0,0-3 1 16,0-2-12-16,0 0-1 15,0 0-1-15,0 0-20 16,0-7 21-16,0-12 4 16,0-8 17-16,0-2-11 15,0-3-1-15,6 2-7 16,6 3-1-16,1 8 8 16,3 5-3-16,-3 3-5 15,1 8 5-15,-3 3 5 16,2 0 3-16,1 0-1 15,-3 14-4-15,-1 7-3 16,2 4-5-16,-3 3 5 16,-3 0-5-16,-1 0-1 0,0-4 1 15,-3-7-1-15,0 0 0 16,-2-8 0-16,2-6 0 16,-2-3 0-16,2 0 1 15,1 0 15-15,1 0 8 16,5-15-15-16,4-6-3 15,0-4-6-15,6-9-1 16,-4 5-1-16,-1 0 1 16,-4 10-11-16,0 5 6 15,-3 5 6-15,-1 8 6 16,-4 1 0-16,2 0-6 16,1 3-13-16,0 13 12 15,-1 5 1-15,3 2 0 0,-1 3 0 16,1 3 1-1,0-1 0-15,2-2 0 0,0-5-1 16,-3-6 0-16,1-3 0 16,0-7 0-16,-5-5 1 15,2 0 0-15,-1 0 0 16,1 0-1-16,0-3-5 16,4-6-1-16,0-8 5 15,1-3-5-15,-1-4 6 16,2-2 1-16,1-2-1 15,3 2 0-15,-1 4 0 16,0 3 1-16,-2 7 0 0,-2 5 7 16,2 2-1-1,-1 3 2-15,0 2-1 0,4 0-7 16,1 0 12-16,4 5 2 16,-2 7-4-16,1-1-10 15,-5 6 0-15,-3 1-1 16,-8 0-1-16,-2 4 0 15,0 0 1-15,-14 2-1 16,-3-2-5-16,-4-2-2 16,1-3 2-16,-2-5 5 15,0-7-4-15,1-3 3 16,6-2 2-16,-1 0-11 16,5-7-65-16,7-18-81 15,2 4-338-15,2 0-355 0</inkml:trace>
  <inkml:trace contextRef="#ctx0" brushRef="#br0" timeOffset="189262.7">18553 9440 1194 0,'0'0'358'15,"0"0"-107"-15,0 0-86 0,0 0-23 16,0 0-38 0,0 0-36-16,0 0-33 0,20-59-8 15,-20 50-8-15,-12 4-9 16,1 3-4-16,-4 2-6 16,-3 0 6-16,-2 0 6 15,0 3-10-15,2 14 9 16,-2 0-9-16,2 6-1 15,2-2 5-15,3 2-6 16,5 1 1-16,2-2 5 16,4-2-5-16,2-3 7 15,0-3-7-15,0-2 7 16,14-3 0-16,-1-7 1 0,1-2-8 16,-1 0 14-16,-1 0 12 15,-1-6-17-15,-3-8-4 16,1-3 0-16,0-3-6 15,0-4 1-15,0 2 5 16,-2 3-5-16,-3 0-1 16,1 7 0-16,-5 7 1 15,2 2-1-15,-2 3-1 16,0 0 1-16,0 0 10 16,0 0 32-16,0 11 7 15,0 5-13-15,0 1 8 16,2 5 6-16,2 7-3 15,-1-1-15-15,1 4-8 16,-2 2-12-16,1-2-12 0,-1-1 0 16,0-6 1-16,3-7 5 15,-1-3-3-15,0-8-2 16,1-3-1-16,-1-4-55 16,1 0-104-16,2 0-87 15,-1-7-370-15,-1-4-889 0</inkml:trace>
  <inkml:trace contextRef="#ctx0" brushRef="#br0" timeOffset="189728.22">18704 9446 1252 0,'0'0'389'0,"0"0"-138"16,0 0-26-16,0 0-42 15,0 0-44-15,0 0-39 16,0 0-29-16,81-74-4 16,-64 67-19-16,6-2-12 15,-3 6-16-15,3 1-5 16,0 2-6-16,-2 0 5 15,-1 0-2-15,-3 14-5 16,-3 6-1-16,-3 4 0 16,-5 2 0-16,-3 4-5 15,-1-2 7-15,-2-3-8 0,0 0-1 16,0-4 1-16,-2-2-1 16,-11-3-4-16,-6-2-2 15,-2 0 6-15,-6-2 1 16,0-4 0-16,-2-4-1 15,2-4 1-15,5 0 0 16,4 0-1-16,2-10 1 16,8-9 0-16,1-4 9 15,7-5-9-15,0-4-14 16,0-14-151-16,15 8-155 16,1 4-358-16</inkml:trace>
  <inkml:trace contextRef="#ctx0" brushRef="#br0" timeOffset="190010.53">18916 9172 2097 0,'0'0'688'0,"0"0"-508"16,0 0-47-16,0 0-42 16,0 0-14-16,0 0-17 0,0 0-23 15,0 0-22-15,0 0-7 16,0 5-8-16,6 4-38 16,4-4-47-16,1 2-50 15,14-7-132-15,-6 0-456 16,1 0-1092-16</inkml:trace>
  <inkml:trace contextRef="#ctx0" brushRef="#br0" timeOffset="192026.09">18662 9815 1243 0,'0'0'510'15,"0"0"-333"-15,0 0 3 0,0 0-48 16,0 0-15-16,0 0-26 15,0 0-12-15,2 3-12 16,-2 11-27-16,0 5-16 16,0 8 3-16,0 2-2 15,0 5 2-15,-2 1-3 16,2 0 6-16,0 2-6 16,0-3-9-16,0 1-6 15,5-3 0-15,1-5-3 16,0 0-5-16,4-8 8 0,-3-2-8 15,-3-5 5 1,0-5-6-16,-2-4 8 0,0-1-7 16,-2-2 7-16,3 0 0 15,-1 0 10-15,1-7-2 16,3-6-2-16,3-8-13 16,-2-3-1-16,2-1 8 15,-2-4-7-15,-3 7 0 16,0 1-1-16,-2 10 1 15,-2 5 0-15,0 4-1 16,0 2-12-16,0 0 3 16,0 0 0-16,0 14 9 15,0 7 17-15,-4 4-4 16,-2 4-7-16,1 0-4 16,0 0 4-16,3-4-5 0,0 0 5 15,0-7-5 1,-1-4-1-16,1-4 1 0,0-5 0 15,-4 0-1-15,-1-3-9 16,-5-2 9-16,-1 0 1 16,-5 0 5-16,1 0 1 15,-3 0 2-15,-3-5-7 16,4-7-1-16,0-2 5 16,3-1-6-16,1-5-24 15,2-11-58-15,1 5-182 16,6 5-428-16</inkml:trace>
  <inkml:trace contextRef="#ctx0" brushRef="#br0" timeOffset="192826.4">18009 10347 1209 0,'0'0'338'16,"0"0"-92"-16,0 0-22 16,0 0-31-16,0 0-34 15,0 0-41-15,0 0 10 16,9-7-15-16,-9 27-37 15,2 5-43-15,-2 15-20 16,0 8 2-16,0 8 10 16,0 2-7-16,0 3-3 0,0-9-6 15,0-10-1-15,0-12-7 16,0-12 0-16,0-8 0 16,0-8 5-16,0-2-4 15,0 0-1-15,0 0 0 16,0-9 0-16,0-12 4 15,-5-9 7-15,-4-9-3 16,3-2-8-16,-3-7-1 16,2-1 5-16,3 1-5 15,1 0-11-15,3 0 4 16,0 6-5-16,0 3 4 16,7 8 1-16,5 7 7 15,-4 7 0-15,3 7 1 0,-1 6 0 16,0 4 0-16,7 0 1 15,-2 0-1-15,5 7 5 16,-1 9-5-16,2 4 1 16,-7 6-2-16,-8 4-1 15,-6 2-5-15,0 4 5 16,-4 0 1-16,-14-3 0 16,-3-1-1-16,2-4 0 15,-6-5 1-15,0-2-1 16,1-4 0-16,-3 0 1 15,3-5-1-15,2-2-71 16,6-6-135-16,5-3-162 0,9-1-364 16</inkml:trace>
  <inkml:trace contextRef="#ctx0" brushRef="#br0" timeOffset="193290.33">18258 10710 166 0,'0'0'959'0,"0"0"-714"15,0 0-130 1,0 0 2-16,0 0 63 0,0 0 63 15,0 0-45-15,-4-48-56 16,13 36-48-16,-2 2-33 16,-1 3-2-16,3 3-10 15,3 1-22-15,1 3-9 16,5 0-4-16,1 0-3 16,2 0 0-16,-3 10-5 15,-3 2 6-15,-3 4 0 16,-4 2 1-16,-3 1-7 15,-5 4 2-15,0 0-7 16,0 2-1-16,-5-4 0 16,-11 2-1-16,-3-5 0 15,-6-1-6-15,-2-4 1 0,-4-3 5 16,0-6-1 0,2-2-6-16,2-2 7 0,5 0 1 15,4-15-2-15,9-4 2 16,9-8-41-16,3-16-112 15,18 2-381-15,6 6-580 0</inkml:trace>
  <inkml:trace contextRef="#ctx0" brushRef="#br0" timeOffset="193624.45">18564 10513 1358 0,'0'0'540'16,"0"0"-344"-16,0 0-37 15,0 0-61-15,0 0 0 16,0 0 0-16,0 0 15 16,3 58-10-16,3-33-42 15,3-2-19-15,-1 8-11 16,0-1-13-16,0 5-6 15,-3 2-12-15,1 4 6 16,-4 0-4-16,4-3-1 16,0-6-1-16,3-8-8 0,-1-8-16 15,6-7-32 1,-1-9-46-16,-1 0-53 0,3-18-32 16,-4-7-172-16,-2 1-232 0</inkml:trace>
  <inkml:trace contextRef="#ctx0" brushRef="#br0" timeOffset="194057.76">18818 10682 859 0,'0'0'574'0,"0"0"-307"16,0 0-99-16,0 0-54 16,0 0 53-16,0 0-18 15,0 0-12-15,73-67-38 16,-57 62-24-16,2-1-35 16,0 3-19-16,2 3-6 15,0 0-1-15,2 0-2 16,-1 13 2-16,-4 2-8 15,-1 6-5-15,-5 1 8 16,-5 0 2-16,-4 2-10 16,-2 0 0-16,0 1-1 15,-2-2 0-15,-13-3-6 16,-10-2 5-16,-1-2-10 16,-6-6 11-16,-1-6-1 15,4-4 1-15,2 0 0 0,6-7 1 16,4-10 0-16,7-5 1 15,4-4-2-15,6-2 0 16,0-8-140-16,0 8-168 16,14 3-405-16</inkml:trace>
  <inkml:trace contextRef="#ctx0" brushRef="#br1" timeOffset="201373.32">22077 5075 793 0,'0'0'484'0,"0"0"-251"16,0 0-76-16,0 0-19 16,0 0-61-16,0 0-31 15,78 10 6-15,-57-10 46 16,-2 0 26-16,1 0 0 16,3 0-24-16,-4 0-10 15,0 0-20-15,0 0-21 16,-1 0-16-16,3 0-15 15,0 0-6-15,2 0-6 0,-1 0 0 16,5-2-5-16,0-2 6 16,0 0 5-16,2 0 5 15,-3-1 8-15,-1 0 5 16,-3 3-9-16,1 0 0 16,-2 0-11-16,0 0-2 15,1 2-7-15,1 0 7 16,0-2-8-16,2 0 1 15,4-1 0-15,0 0 0 16,2-1 0-16,-2-1 0 16,3 2 5-16,-6-1 0 15,1 2-3-15,-2 0-2 0,-1-1 8 16,3 3-8 0,0 0-1-16,-1-3 1 0,3-1 0 15,0 2 0-15,-2 2-1 16,0-3 2-16,-4 3-1 15,0-1 11-15,0 1-4 16,2-2 2-16,2 2-8 16,-1-2-1-16,0-1 5 15,-1 2-5-15,2-1 0 16,-5 2 0-16,-1-2 0 16,-2 2 0-16,0-2 0 15,3 2 1-15,0-2-2 16,4-1 1-16,6 3 0 15,-3-5 0-15,0 3 5 16,-2 2-6-16,-5 0 2 0,0 0 7 16,0 0 0-16,1 0-8 15,2 0 7-15,-1 0-8 16,2 0 1-16,1 0 5 16,2 0-5-16,4 0-1 15,1 0 0-15,2 0 1 16,-2 0 5-16,-1 0-6 15,-2 0 11-15,-2 0-5 16,-2 0-6-16,-2 0 1 16,-2 0 7-16,4 0-8 15,0 0 1-15,-2 0 0 16,2 0 0-16,0 0 6 16,2-2-6-16,2 2 6 0,2-3-6 15,5 3 4-15,-3 0-4 16,3 0 0-16,-7 0 5 15,-2 0-5-15,-2 0 4 16,-5 0-4-16,3 0 0 16,0 7 0-16,4-2 5 15,4 0-5-15,5 1 0 16,4 0 5-16,5-3-6 16,5 4 1-16,-4-2 0 15,4-2 0-15,-6 3 0 16,-1-1 0-16,-1-2-1 15,-3 3 1-15,1 0 0 0,0 0-1 16,1 0 1-16,3 0 0 16,4 0-1-16,3 2 0 15,3-2 1-15,2-1-1 16,-1 0-29-16,1-3-56 16,7-2-93-16,-16 0-127 15,-9-4-368-15</inkml:trace>
  <inkml:trace contextRef="#ctx0" brushRef="#br1" timeOffset="203688.43">25597 5115 838 0,'0'0'632'0,"0"0"-446"15,0 0-34 1,0 0-54-16,0 0-48 0,124 2 4 15,-95-2 25 1,0 0 14-16,3 0 28 0,1 0-17 16,0 0-34-16,6 0-17 15,-1 0-8-15,1 0-11 16,2 0-1-16,-1-2-9 16,-2 2 0-16,-3 0-1 15,2 0 7-15,-4 0-3 16,2 0-3-16,3 0-3 15,4 0 1-15,3 0 2 16,5-2 9-16,-2-7 3 16,-1 2 1-16,-3 2-7 15,-4-2-3-15,-1 3-7 0,-6 2-4 16,1 1-7 0,1-2-3-16,3 1-5 0,2-4 5 15,2 0-5-15,6 0 5 16,-4-3-5-16,-1 2 5 15,-1 2 9-15,-5 0-6 16,-1-1-8-16,-5 3 5 16,0 0 0-16,0 3-4 15,1 0-1-15,4 0 0 16,2 0 0-16,4 0 0 16,3-2-1-16,-1 0 1 15,-6 0-1-15,-2-2 0 0,-7 2 1 16,-3-3 7-1,-1 4-8-15,2-3 2 0,-1 0-1 16,1 1 0-16,4 3 0 16,3-3 0-16,1 1-1 15,3 0 0-15,3 0 0 16,-1-1 1-16,-3 2 0 16,-3-1 0-16,-3 0 0 15,0 0 0-15,1 2 0 16,-1-2-1-16,3 2 0 15,-1-2 0-15,2 2 1 16,1-3-1-16,-1 3 0 16,4-1 1-16,-3 1 0 15,-3 0 0-15,2 0-1 16,-1 0 1-16,1 0-1 0,4 0 1 16,1 0-1-16,2 0 1 15,1 0 0-15,-6 0-1 16,1 0 1-16,-7 0-1 15,-4 0 1-15,-2 0 0 16,-3 0-1-16,0 0 1 16,0 0 0-16,3 1-1 15,4 4 0-15,0-3 1 16,2 0-1-16,0 0 0 16,-2-2 0-16,0 2 1 15,-2-2-1-15,-3 0 0 16,1 1 0-16,2 2-1 15,-3 1 0-15,1 1 0 0,0-2 0 16,-2 1 1 0,2-2-1-16,0 1 0 0,-3 0 0 15,2-1 1-15,1 0 1 16,0-1-1-16,4 2 0 16,0-1-1-16,2 0 1 15,-2 3 0-15,2 0 0 16,-4 1 0-16,-2-3-1 15,-2 2 1-15,2 2 0 16,2-7 1-16,0 3-1 16,0-1 0-16,4-2 0 15,-2 0-1-15,-2 0 1 16,0 0-1-16,-3 0 1 16,2 0 1-16,1-5-1 0,4 0 0 15,5-2 0-15,4 4 1 16,2-1-1-16,1 0 0 15,-1 1 0-15,-4 3 0 16,-2 0 1-16,-2 0-1 16,-3 0 0-16,-3 0 0 15,4 0 0-15,2 0-5 16,3 0 5-16,3 0 0 16,3 0 0-16,-1-3 0 15,-2-6 1-15,-2 0-1 16,-4 1-1-16,-5 0 0 15,-2 0 1-15,-4 0-1 16,2-2 1-16,2 2 0 0,0-2 0 16,-3 1-8-16,3 2 8 15,-5-2 0-15,0 4-2 16,-3 0 2-16,-2 1-6 16,1 0 6-16,-1 0-1 15,2 1 0-15,-1 0 0 16,-3 1 1-16,3 2-2 15,0 0 1-15,-2 0-1 16,-1 0-4-16,-1 0-1 16,-1 0-1-16,-2 0 7 15,0 0-1-15,-2 0 1 16,-1 0-7-16,2 2-10 16,-4 3-7-16,1-4-2 0,3 2-1 15,-2 1-11 1,3 0-5-16,3 0-24 0,1 2 6 15,3-3-27-15,2 4-41 16,-2 0-51-16,2 2-85 16,-7 1-1-16,-4 0-135 0</inkml:trace>
  <inkml:trace contextRef="#ctx0" brushRef="#br1" timeOffset="205357.91">22986 9177 1270 0,'0'0'366'0,"0"0"-103"15,0 0 10-15,0 0-106 16,0 0-63-16,0 0-3 16,0 0 6-16,72 26-27 15,-48-23-13-15,7 1 16 16,8-2-12-16,1 1-11 16,4 0 0-16,3-3-24 15,0 0-8-15,0 0-13 16,2 0 2-16,-1 0-7 15,2 0-8-15,1-4 5 16,0-2-6-16,-2 1 1 16,-2 2 4-16,-2-3-5 15,1 1 9-15,1 0-4 0,3 1-4 16,0 0-1 0,6 0 7-16,0-2-7 0,4 2 1 15,1-1 3-15,-1 2-4 16,-6-1 0-16,-8-1-1 15,-3 4 0-15,-6 1 0 16,-1-2 8-16,4 2-8 16,3 0 1-16,5-2-1 15,8 2 2-15,6-2-1 16,3 2-1-16,5-2 0 16,-6-1 0-16,1 1 1 15,-5-3 0-15,-2 1-1 0,-2 0 1 16,0-3 0-16,1 4-1 15,1-1 1-15,6-3 0 16,4 2-1-16,1-2 1 16,0 2 0-16,-3 0 0 15,-5 1-1-15,-6 2 0 16,-5 2-2-16,-4 0 1 16,4 0 1-16,1 0-1 15,9 0 1-15,7 0-1 16,6 6 1-16,6 1-1 15,-2-2 1-15,-1 4 0 16,-5 1 1-16,-3-2-1 16,-6 0 0-16,-5-2-6 15,-1-3-24-15,0-3-20 16,2 0-87-16,36-25-83 0,-14-6-357 16,-6 4-344-16</inkml:trace>
  <inkml:trace contextRef="#ctx0" brushRef="#br1" timeOffset="207176.17">26852 9108 413 0,'0'0'939'16,"0"0"-713"-16,0 0-23 15,0 0-57-15,0 0-32 16,0 0 11-16,0 0 8 16,71 10-13-16,-48-9-5 15,-2 2 1-15,6-1-19 16,0 0-15-16,2-2-21 15,-2 0-21-15,2 0-7 16,0 0-4-16,0 0-8 0,4 0-11 16,3 0-4-1,2 0 2-15,0 0-7 0,2 0 6 16,-2-2 0-16,3 2 7 16,-2 0-4-16,1-2 1 15,3 2-2-15,1 0-8 16,3 0 5-16,0 0-5 15,0 0 0-15,-1 0 5 16,-1 0-5-16,-3 0-1 16,-2 0 0-16,1 0 1 15,-6 0 5-15,1 0-6 16,-1-3 1-16,3 3 8 0,1 0-9 16,3-1 1-1,3 1 5-15,5-3-5 0,2 3 1 16,6 0 7-16,0 0-9 15,0 0 6-15,-2 0-5 16,-3 0 5-16,-4 3-4 16,-7 3 4-16,-3-2-6 15,-2 1 1-15,-1 0 0 16,2-3 1-16,2 2-1 16,4-3 0-16,4-1 1 15,-2 3-2-15,3-3 1 16,-4 0-1-16,-2 0 0 15,-6 0 0-15,-1 0-1 16,-3 0 1-16,-4 0-1 16,-2 0 1-16,-2 2 0 0,1-2 0 15,0 2 0 1,1 0 0-16,2-2 0 0,2 0 0 16,1 2 0-16,-1-2 0 15,-2 0 0-15,-2 0 0 16,0 1 0-16,-3 2 2 15,1 1-2-15,0-2 0 16,1 1 0-16,0 0 0 16,3 1 1-16,3 0-1 15,-3-2 0-15,0 0 0 16,-2 0 0-16,-1 1 5 16,1-3-5-16,0 0 0 15,2 0 0-15,4 0 0 0,1 0 0 16,3 0 0-16,3 0 0 15,3-3-1-15,-3-3 0 16,-2-2 0-16,-4 2 0 16,-6 0 1-16,-1 0 0 15,-2-3-1-15,-3 2 0 16,1 0 0-16,-4 0 1 16,4 1 0-16,-1 2 0 15,1 0 1-15,-4 0 0 16,-3 2-1-16,-1-3 1 15,-3 3-1-15,-1 1 0 16,2-1 0-16,1 0 1 0,1 0-1 16,1-1 1-1,1 1-1-15,-1-1 0 0,-3 1 1 16,-1 0-2-16,-8 2 1 16,-1 0-1-16,-1 0-16 15,-2 0-14-15,0-3-19 16,0 1-29-16,0-2-81 15,0-8-129-15,0 1-185 16,-2 1-163-16</inkml:trace>
  <inkml:trace contextRef="#ctx0" brushRef="#br1" timeOffset="209675.56">21194 4613 1213 0,'0'0'661'16,"0"0"-412"-16,0 0-171 16,0 0-50-16,0 0-19 15,0 0 4-15,0 0 7 16,0 46 31-16,0-21 22 15,0 5 1-15,0-1-13 16,0 3-10-16,0 2-11 16,0-1-3-16,0 2-5 15,0-1-10-15,0-4-10 16,0-2-5-16,0-4-5 0,0-4-2 16,0-6 2-16,0-2 5 15,0-5-1-15,0 0-5 16,0-5-1-16,0-2-5 15,0 0-77-15,0-2-71 16,4-10-205-16,1-4-195 0</inkml:trace>
  <inkml:trace contextRef="#ctx0" brushRef="#br1" timeOffset="210275.12">21366 4678 1440 0,'0'0'364'16,"0"0"-94"-16,0 0-164 15,0 0-61-15,0 0-25 0,0 0-20 16,0 0 0 0,4 18 0-16,-4-11 1 0,0-4 6 15,0-1 13-15,0-2 36 16,0 0 43-16,5 0 13 15,3 0-54-15,4 0-27 16,1 0 3-16,5 0-4 16,5 0-15-16,3 0 1 15,8 0-4-15,2 0-3 16,-1 0-8-16,1 9 7 16,-7-2 11-16,-9 3-1 15,-7 5 0-15,-4 0-11 16,-6 8-6-16,-3 2-1 15,0 4 0-15,0-2 0 16,-12 0-6-16,-8-1 0 0,-4 0 5 16,-5-2-5-16,-5-2 4 15,1-2 1-15,-1-6-5 16,3-2 5-16,5-8 1 16,3-1-18-16,7-3-51 15,3 0-63-15,7-19-46 16,6-17-41-16,0 2-274 15,0 2-1011-15</inkml:trace>
  <inkml:trace contextRef="#ctx0" brushRef="#br1" timeOffset="210516.14">21600 4574 1341 0,'0'0'236'16,"0"0"-96"-16,0 0-29 16,0 0 13-16,-120 30 8 15,89-14-48-15,2 0-30 16,6-2-21-16,5-5-20 16,5-2-5-16,7-5-7 15,0-2-1-15,6 0-103 16,0-9-160-16,3-2-125 0</inkml:trace>
  <inkml:trace contextRef="#ctx0" brushRef="#br1" timeOffset="210824.37">21707 4393 1267 0,'0'0'719'0,"0"0"-381"16,0 0-173-16,0 0 27 15,0 0-46-15,0 0-26 0,0 0-32 16,0 0-24-16,0 0-31 15,0 0-19-15,0 0-14 16,0 2-17-16,20 3-134 16,2 2-391-16,3-5-719 0</inkml:trace>
  <inkml:trace contextRef="#ctx0" brushRef="#br1" timeOffset="212173.88">21694 8828 1445 0,'0'0'357'0,"0"0"-239"16,0 0-15-16,0 0-8 16,0 0-42-16,-49 104-20 15,36-77-2-15,1 2 31 16,3-6 10-16,7-5-11 15,2-1 12-15,0-6 40 16,9 0 14-16,13-4-32 16,5 1-26-16,4 1-15 15,3-5-6-15,1-3-23 16,1-1-10-16,-5 0-9 0,-4 0-6 16,-9 0 1-16,-7 0-1 15,-5 0-40-15,-4-3-52 16,-2-6-121-16,0-15-111 15,0 2-162-15,0 0-38 0</inkml:trace>
  <inkml:trace contextRef="#ctx0" brushRef="#br1" timeOffset="212451.04">21906 8857 1370 0,'0'0'501'0,"0"0"-267"0,0 0-48 15,0 0-91-15,0 0-56 16,0 0-7-16,0 0 25 16,13 90 17-16,-9-59 8 15,-2-2-10-15,-2 5-17 16,2 3-21-16,-2 3-13 16,0-2-7-16,0 0-8 15,0-4-5-15,0-4 6 16,0-6-7-16,0-8 6 15,0-4-4-15,6-6-2 16,-2-3-24-16,0-3-73 16,1 0-70-16,3 0-99 15,2-9-316-15,-2-8-747 0</inkml:trace>
  <inkml:trace contextRef="#ctx0" brushRef="#br1" timeOffset="212957.75">22118 9002 1358 0,'0'0'383'15,"0"0"-186"-15,0 0-52 16,0 0-31-16,0 0-9 15,0 0-2-15,0 0-15 16,52-93 9-16,-40 83-3 0,3 2-21 16,6 0-32-16,1 2-11 15,2 3-12-15,5 3-4 16,2 0-4-16,0 0-2 16,-2 0-8-16,-4 12 0 15,-7 9 5-15,-7 4-5 16,-7 7-1-16,-4 3 1 15,0 2 1-15,0-2 1 16,0-2-2-16,0-4 1 16,-8 0 0-16,-5-2 0 15,-5-2-1-15,-7 1-2 16,-4-5-5-16,-2-1 6 0,-1-8 0 16,3-5-1-16,5-7-4 15,4 0-1-15,4-4-1 16,8-18 8-16,3-8 13 15,5-4-4-15,0-4-3 16,0-1-6-16,0 5-61 16,5-1-148-16,-1 7-181 15,-2 7-348-15</inkml:trace>
  <inkml:trace contextRef="#ctx0" brushRef="#br1" timeOffset="213255.55">22298 8729 1721 0,'0'0'522'16,"0"0"-368"-16,0 0 10 16,0 0-16-16,0 0-33 15,0 0-45-15,0 0 6 16,-43 44-16-16,43-44-18 16,0 0-20-16,0 0-22 15,7 0-98-15,7 0-407 0,3-3-984 0</inkml:trace>
  <inkml:trace contextRef="#ctx0" brushRef="#br1" timeOffset="-214425.73">14937 4886 1553 0,'0'0'525'0,"0"0"-191"15,0 0-64-15,0 0-85 0,0 0-79 16,0 0-34 0,0 0-38-16,35 0-24 0,-35 0-10 15,0 3 0-15,0 0 0 16,0 4 1-16,0-3-1 15,0-3 2-15,0-1-2 16,0 0 0-16,0 0-23 16,0 0-78-16,5 0-177 15,2 0-444-15</inkml:trace>
  <inkml:trace contextRef="#ctx0" brushRef="#br1" timeOffset="-213455.55">15111 5618 770 0,'0'0'713'16,"0"0"-432"-16,0 0-108 16,0 0 15-16,0 0-23 0,0 0-60 15,0 0-19-15,-14 50-16 16,12-43 6-16,2-2 19 16,-2 0-13-16,2-5-31 15,0 0-15-15,0 0-17 16,-2 0-7-16,0 0-12 15,-1 10-43-15,-1-2-203 16,2 1-411-16</inkml:trace>
  <inkml:trace contextRef="#ctx0" brushRef="#br1" timeOffset="-212749.55">15044 6659 1530 0,'0'0'547'0,"0"0"-323"16,0 0-40-16,0 0-37 16,0 0-35-16,0 0-28 0,0 0-35 15,0 12-16-15,0-12-20 16,0 4-12 0,0 5-1-16,0 9-25 0,0 0-219 15,0-3-514-15</inkml:trace>
  <inkml:trace contextRef="#ctx0" brushRef="#br1" timeOffset="-210971.54">15111 9627 2113 0,'0'0'642'0,"0"0"-448"16,0 0-32-16,0 0-53 0,0 0-37 15,0 0-21 1,0 0-20-16,17 9-16 0,-17-6-6 16,0-1-8-16,0 2-1 15,0 2-8-15,0 2-66 16,0 8-61-16,0-4-217 15,0-5-525-15</inkml:trace>
  <inkml:trace contextRef="#ctx0" brushRef="#br1" timeOffset="-210003.78">15060 11872 2058 0,'0'0'461'0,"0"0"-224"15,0 0-60-15,0 0-41 0,0 0-49 16,0 0-28-16,0 0-26 16,0 35-11-16,0-35-8 15,0 0-13-15,0 0-1 16,4 0-24-16,6 0-78 16,5-22-127-16,-1-3-386 15,-2 4-599-15</inkml:trace>
  <inkml:trace contextRef="#ctx0" brushRef="#br1" timeOffset="-209418.51">15506 11497 689 0,'0'0'987'0,"0"0"-623"16,0 0-159-16,0 0-68 16,0 0-36-16,0 0-58 15,0 0-25-15,37-12-12 16,-59 15 25-16,-5 11-4 16,-6 6-8-16,-1 1-4 15,3 2-6-15,0 0-3 16,6-4-5-16,8-5 0 15,5-3 1-15,8-8-1 0,4-1 11 16,0 0 9 0,0-2-5-16,16 0-15 0,3 0 0 15,6 0-1-15,2 2 0 16,0 4 0-16,2 5-2 16,0 1 2-16,0 3 0 15,0 6-8-15,-4-2 8 16,-6 6-1-16,-3 0 0 15,-9 1 0-15,-7 3-12 16,0-3 12-16,0 0 0 16,-5-4 0-16,-9-2-1 15,-1-1-5-15,-7 2 6 16,-7 2 0-16,-7 2 0 16,-6 1 1-16,-1-4 1 0,3-1-1 15,7-10 1-15,6-4 0 16,11-7-1-16,5 0-5 15,9-11-8-15,2-10-20 16,0-20-92-16,13 5-189 16,3 7-269-16</inkml:trace>
  <inkml:trace contextRef="#ctx0" brushRef="#br1" timeOffset="-209071.49">15677 11775 1333 0,'0'0'388'16,"0"0"-124"-16,0 0-69 15,0 0-117-15,0 0-20 16,0 0 12-16,0 0 7 16,20 104-7-16,-16-82 1 15,1 0-20-15,0 2-15 16,-3 0-11-16,-2-2-13 16,0 0-11-16,0-6 1 0,0-4-1 15,0-7 1-15,0-2-1 16,0-3-1-16,0 0-6 15,0-3-105-15,7-23-80 16,1 0-183-16,4-1-221 0</inkml:trace>
  <inkml:trace contextRef="#ctx0" brushRef="#br1" timeOffset="-208587.27">16000 11679 1352 0,'0'0'394'0,"0"0"-135"0,0 0-96 16,0 0-83-16,0 0-41 15,0 0-24-15,0 0-7 16,-8 17-1-16,-8-8-6 15,0-2 0-15,0-1-1 16,1-2 1-16,4 0 1 16,0 0-1-16,4-1 0 15,5-1-1-15,0 0 1 16,2 0 0-16,0 2 6 0,0 1 5 16,0 5-1-1,0 0 0-15,0 5 28 0,9-4 5 16,1 4-3-16,2-1-13 15,-1 2-9-15,0 0 0 16,-6 1-11-16,-1 6-2 16,-4 0-6-16,0-2 0 15,0-1 1-15,0-3 0 16,0-5-1-16,0-4 0 16,0-5 0-16,0-3-29 15,0 0-79-15,5 0-209 16,1-14-209-16,1-2-542 0</inkml:trace>
  <inkml:trace contextRef="#ctx0" brushRef="#br1" timeOffset="-208191.33">16125 11690 1363 0,'0'0'281'0,"0"0"-121"16,0 0-57-16,0 0-2 15,0 0 26-15,0 0 5 16,0 0-18-16,35 126-33 16,-21-96-21-16,2-4-16 15,4 3-8-15,2-5-2 0,3-2-2 16,-3-2-6-1,0-4-3-15,-6-6 1 0,-3-2 0 16,-4-6 8-16,-3 0 7 16,2-2 15-16,-2 0-20 15,1 0-13-15,-1-9-12 16,2-8-8-16,-2 0 1 16,-4-4-2-16,1-2 0 15,-3-4 0-15,0 1-43 16,2-5-57-16,2 4-103 15,2 0-52-15,6 5-70 16,-3 8-166-16,-3 7-735 0</inkml:trace>
  <inkml:trace contextRef="#ctx0" brushRef="#br1" timeOffset="-207783.63">16520 11849 1264 0,'0'0'355'0,"0"0"-108"16,0 0-58-16,0 0-51 15,0 0-2-15,0 0-32 16,129 6-18-16,-111-6-2 16,-2 0-14-16,-3-2-30 15,-2-4-31-15,-2-2-9 16,-2-2 2-16,-5 2-2 0,-2-1-2 15,0 2-4-15,0 0-4 16,-11 3 2-16,-7 3-5 16,-5 1-3-16,-1 0 15 15,0 1 0-15,1 14 1 16,5 1 2-16,5 2 4 16,5-1-5-16,0 4 0 15,6-1 7-15,2 2-8 16,0 2 8-16,0 0-8 15,14 1-29-15,3-4-36 16,3-4-60-16,5-4-72 16,13-6-48-16,-7-6-78 15,-2-1-387-15</inkml:trace>
  <inkml:trace contextRef="#ctx0" brushRef="#br1" timeOffset="-207293.9">16864 11860 1121 0,'0'0'313'15,"0"0"-81"-15,0 0-53 16,0 0-5-16,0 0-11 16,0 0-67-16,0 0-38 15,15 25-26-15,-11-9-17 0,0 1-9 16,-2 4-4-16,4-3-1 15,-4 1 5-15,0-4-5 16,0-5-1-16,-2-3-1 16,0-4 1-1,2-1 0-15,-2-2 0 0,0 0-2 16,0 0-16-16,0 0-4 16,0-3 4-16,0-14 18 15,0-5 6-15,0-6 9 16,7-6 1-16,7 2-1 15,-1 4-6-15,2 4-8 16,-1 8 12-16,-4 5 7 16,0 6 11-16,1 5-15 15,-2 0 24-15,2 0 32 16,-2 14-40-16,2 8-17 0,3 9-14 16,-4 0 0-16,1 1 5 15,-1-2-5-15,1-4 0 16,-3-2 1-16,2-2-1 15,-2-4 0-15,-1-2-1 16,-1-4 0-16,2-1-76 16,9-10-96-16,-1-1-121 15,1 0-248-15</inkml:trace>
  <inkml:trace contextRef="#ctx0" brushRef="#br1" timeOffset="-207111.91">17389 12017 1367 0,'0'0'372'0,"0"0"20"0,0 0-158 15,0 0-106-15,0 0-65 16,0 0-39-16,0 0-15 16,11 17-9-16,-11-16 0 15,0-1-127-15,0 0-214 16,0 0-355-16</inkml:trace>
  <inkml:trace contextRef="#ctx0" brushRef="#br1" timeOffset="-206921.9">17438 11671 1568 0,'0'0'399'0,"0"0"-91"0,0 0-147 16,0 0-73-16,0 0-29 15,0 0-36-15,0 0-23 16,-5 0-18-16,1 0-235 16,0 0-402-16</inkml:trace>
  <inkml:trace contextRef="#ctx0" brushRef="#br1" timeOffset="-206190.34">15666 11601 901 0,'0'0'1222'16,"0"0"-859"-16,0 0-154 0,0 0-49 16,0 0-52-1,0 0-27-15,0 0-25 0,0 0-23 16,0 0-13-16,0 0-11 15,0 0-3-15,0 0-6 16,0 0-38-16,0 7-151 16,0-1-509-16</inkml:trace>
  <inkml:trace contextRef="#ctx0" brushRef="#br1" timeOffset="-199041.37">16135 12521 1166 0,'0'0'577'0,"0"0"-349"15,0 0-165-15,0 0-54 16,0 0-9-16,0 0 1 15,0 0 10-15,-27-6 55 16,11 16 3-16,-2 8-12 16,2 1-13-16,0 6-6 15,3 1 8-15,3 3-7 16,0 4 4-16,6 1-1 16,-1 0 8-16,5 0 2 0,0-4-13 15,0-4-8 1,16-4-4-16,2-8-8 0,4-4-7 15,1-6-12-15,0-4-1 16,2 0-75-16,-2-9-42 16,1-14-17-16,5-23-41 15,-6 6-92-15,-4 1-111 0</inkml:trace>
  <inkml:trace contextRef="#ctx0" brushRef="#br1" timeOffset="-198756.53">16397 12360 1228 0,'0'0'318'0,"0"0"-73"0,0 0-34 16,0 0-39-16,0 0-17 16,0 0-47-16,0 0-19 15,0 125 8-15,0-89-17 16,0 2-33-16,0 2-20 15,0 2-5-15,0 0-9 16,0-2-11-16,0-4-1 16,0-4 7-16,0-7-8 15,0-6-11-15,4-4-47 16,4-7-65-16,3-4-34 16,9-4-157-16,-5-4-159 15,1-8-240-15</inkml:trace>
  <inkml:trace contextRef="#ctx0" brushRef="#br1" timeOffset="-198537.96">16613 12641 1363 0,'0'0'354'15,"0"0"-170"-15,0 0-48 16,0 0-33-16,0 0-31 15,0 112-5-15,0-92-7 16,0-4-27-16,0-1-14 16,0-8-10-16,2 0-9 0,4-7-100 15,-2 0-145-15,0 0-310 16</inkml:trace>
  <inkml:trace contextRef="#ctx0" brushRef="#br1" timeOffset="-198367.43">16623 12575 1322 0,'0'0'383'15,"0"0"-264"-15,0 0-18 16,0 0-60-16,0 0-27 16,0 0-8-16,0 0-6 15,-14-6-84-15,14 6-154 16,12-3-671-16</inkml:trace>
  <inkml:trace contextRef="#ctx0" brushRef="#br1" timeOffset="-197750.62">16794 12634 352 0,'0'0'925'16,"0"0"-666"-16,0 0-84 15,0 0-42-15,4 105-20 16,-4-81-36-16,0-3 12 15,0-4-19-15,0-2 0 16,2-8-18-16,-2-2-26 16,0-5-14-16,0 0-6 15,0 0 1-15,0 0-7 16,0 0-16-16,3-9 16 0,0-9 3 16,1-4 16-16,2-6-10 15,3-2-3-15,5 4-6 16,-1 2-6-16,1 4 4 15,1 6 2-15,-1 6 0 16,-1 4 2-16,-3 4 7 16,0 0 0-16,-1 2-8 15,-1 13-1-15,-1 4 0 16,2 3 0-16,-2 2 0 16,-3 0 0-16,-2-2-1 15,0-3 1-15,1-7-5 16,-3-5 5-16,0-2 0 15,2-5 0-15,-2 0 0 16,0 0-2-16,2 0-5 16,1 0-4-16,-1-12-11 0,5-5 22 15,1-7-6-15,8-2-38 16,0 0-12-16,4 3-5 16,-3 4 30-16,-1 9 31 15,-5 5 0-15,1 5 49 16,-6 0 17-16,1 7-20 15,-1 7-25-15,4 4-9 16,-2 2 4-16,1-1-4 16,1 0 3-16,1 1-14 15,-1-1 6-15,0 0-7 0,1-1 0 16,-3-2-56 0,1 0-101-16,9 3-59 0,-2-5-38 15,-1-5-104-15</inkml:trace>
  <inkml:trace contextRef="#ctx0" brushRef="#br1" timeOffset="-197276.96">17423 12818 697 0,'0'0'201'0,"0"0"69"16,0 0-76-16,0 0-38 16,0 0-47-16,0 0 3 15,24-109-24-15,-24 93-36 16,0 0-31-16,-6 7-14 15,-8 0-5-15,-3 5 6 16,-4 4 1-16,3 0 1 0,1 0-1 16,-1 8-1-16,2 9 2 15,3 3-1-15,0 6-2 16,3-1-6-16,4 1 7 16,3-2-7-16,3-2 6 15,0-2-6-15,0-4 1 16,3-3 8-16,8-6-3 15,2-3 4-15,2-4 7 16,4 0 20-16,-1 0-14 16,-1-11-14-16,1-7-1 15,0-3 32-15,-5-1-17 16,-4 2-8-16,0 2-3 16,-6 4-7-16,-1 4-6 0,-2 7-5 15,0 3 5-15,0 0 0 16,0 0 17-16,0 3 0 15,0 9 10-15,0 0-12 16,0-1-5-16,0-2-8 16,2-1 7-16,5-2-9 15,3-4-67-15,15-2-156 16,-4-4-114-16,-2-10-419 0</inkml:trace>
  <inkml:trace contextRef="#ctx0" brushRef="#br1" timeOffset="-197021.7">17632 12426 1202 0,'0'0'377'0,"0"0"-84"16,0 0-132-16,0 0-74 16,0 0 30-16,0 0-18 15,2 131-19-15,-2-95-15 16,0-2-7-16,0 2-15 15,7-2-20-15,-1-2-14 16,2 0-8-16,-2 0 1 16,-1-2-2-16,-1-3 0 15,-2-10-59-15,0-5-37 16,0-10-61-16,3-2-123 0,-2 0-230 16</inkml:trace>
  <inkml:trace contextRef="#ctx0" brushRef="#br1" timeOffset="-196803.7">17809 12462 1149 0,'0'0'252'16,"0"0"-108"-16,0 0 6 15,0 0-39-15,0 0 9 16,-137 32-54-16,106-22-23 15,2-1-18-15,2-1-13 16,2-3-10-16,8-2-2 16,8-3-8-16,2 0-207 0,7 0-488 15</inkml:trace>
  <inkml:trace contextRef="#ctx0" brushRef="#br1" timeOffset="-196477.62">17898 12743 1386 0,'0'0'495'16,"0"0"-321"-16,0 0-86 16,0 0-60-16,0 0-20 15,0 0-8-15,0 0 9 16,4 112-8-16,-4-103 6 16,0-4-5-16,0-2-2 15,2-3-18-15,3-7-226 16,-1-7-312-16</inkml:trace>
  <inkml:trace contextRef="#ctx0" brushRef="#br1" timeOffset="-196337.62">17898 12743 937 0,'11'-140'351'16,"-14"140"-46"-16,3 0-105 16,0 0-73-16,0 0-71 15,0 0-34-15,0 0-13 16,0 0-9-16,0-4-18 15,0 1-215-15,9 3-469 0</inkml:trace>
  <inkml:trace contextRef="#ctx0" brushRef="#br1" timeOffset="-195511.91">18310 12622 1370 0,'0'0'390'16,"0"0"-144"-16,0 0-114 15,0 0-86-15,0 0-46 16,0 0-3-16,0 0 3 16,-20 12 14-16,4 3-2 15,-2 1 9-15,5 4-8 16,2 2 2-16,4 0 0 15,5 2-2-15,2-2 2 16,0-1-3-16,4-3-5 16,14-4 2-16,5 0-9 15,1-5-15-15,2-1-93 0,1 0-44 16,-2-3-16 0,0-3-26-16,-5-2 96 0,-1 0 11 15,2 0 46-15,-1 0 25 16,-3-9 15-16,4-1 1 15,-6-2 34-15,1 2 31 16,-3-2-8-16,1 0 16 16,-6 2 11-16,1-2 7 15,-1 2 10-15,-2 0-24 16,-2-2-28-16,1 0-24 16,-3-5-9-16,-2 3 3 15,0-3-10-15,0 2-8 0,-5 0 0 16,-11 7-1-1,-3 5 0-15,-4 3 14 0,1 0 1 16,0 14-5-16,2 7 2 16,0 4-3-16,4 0 1 15,2 1-4-15,6 0-4 16,4 1 4-16,4-3 1 16,0-2 3-16,0-3 1 15,12-1-2-15,5-3-2 16,0-4-1-16,-1-2 6 15,-1-4-2-15,-1-5-1 16,-1 0-8-16,1 0-1 16,1-9 0-16,1-14-14 15,1-3 9-15,1-2 5 16,-1-2 1-16,-4 2-1 0,-5 6 0 16,-4 8 1-16,2 4-1 15,-6 8 0-15,0 2 0 16,0 0 0-16,0 0 15 15,0 6 7-15,0 2-8 16,0 4-14-16,0-3 1 16,2 4 1-16,2-3 4 15,7-1-6-15,1-4-61 16,19-5-139-16,-3 0-108 16,1 0-94-16</inkml:trace>
  <inkml:trace contextRef="#ctx0" brushRef="#br1" timeOffset="-195228.89">18972 12583 730 0,'0'0'155'0,"0"0"25"15,0 0-67-15,0 0 16 16,0 0-33-16,0 0-3 16,0 0-9-16,-65 4 21 15,61 5-26-15,2-2 33 16,2 0 35-16,0 4-3 15,2 1-67-15,11 2-26 16,5 4-12-16,-3 4-11 16,-1 3-4-16,-5 1-15 15,-7 3-8-15,-2 3 0 0,0-3 0 16,0-3-1-16,-11-8-14 16,-3 0-165-16,1-4-152 15,5-5-314-15</inkml:trace>
  <inkml:trace contextRef="#ctx0" brushRef="#br1" timeOffset="-194483.67">17520 12326 1048 0,'0'0'369'0,"0"0"-148"16,0 0-19-16,0 0-59 15,0 0 0-15,0 0-40 16,0 0-25-16,0 6-36 15,0 6-4-15,-6 4-7 16,-5 4 0-16,-3 2-7 16,4 5-1-16,-4-3-4 15,3-1-9-15,0-2 2 16,1-5-10-16,4-3-1 16,2-2 5-16,1-3-6 15,1-1-51-15,2 3-137 0,0-1-355 16,0-5-775-16</inkml:trace>
  <inkml:trace contextRef="#ctx0" brushRef="#br1" timeOffset="-191766.58">16069 13101 561 0,'0'0'973'0,"0"0"-654"16,0 0-132-16,0 0-23 16,0 0-67-16,0 0-33 15,0 0-18-15,5 0 7 16,0 7 11-16,-3 11-36 16,0 4-14-16,0 10 8 15,-2 5 14-15,0 2 6 0,0 5-4 16,0-1-9-16,-4-3-11 15,-3-5-5-15,2-3-1 16,3-6-5-16,2-5 1 16,0-3 4-16,0-4 16 15,16-4 19-15,3-3 3 16,6-4 1-16,4-3-13 16,2 0-6-16,-2 0-11 15,3 0-6-15,-6-6-4 16,1-3-10-16,-4-2 1 15,-4 3 4-15,0-2-6 16,-7 2-7-16,0 2-20 16,-5 0-15-16,-3 4-10 0,-4 0-44 15,0 2-76-15,0-2-27 16,0-1-89-16,0 0-90 16,0 1-414-16</inkml:trace>
  <inkml:trace contextRef="#ctx0" brushRef="#br1" timeOffset="-191150.97">16573 13411 1356 0,'0'0'319'0,"0"0"-34"16,0 0-69-16,0 0-92 16,0 0-41-16,0 0-27 15,0 0-5-15,71-65-14 16,-69 53-6-16,-2 3-15 16,0-2-10-16,0 2-6 15,-8 1 0-15,-5 2 0 16,-5-1 0-16,-3 7 0 15,0 0 0-15,-6 0 2 16,0 4-2-16,0 15 0 0,0 0 0 16,2 8-1-16,4-3-5 15,3 3 5-15,7-6-5 16,7-1 5-16,4-3 0 16,0 0 1-16,0-5 0 15,13-2 6-15,2-3-5 16,3-4 0-16,-2-3 1 15,-1 0 5-15,1 0-6 16,1-8 7-16,-1-6-8 16,0-4 0-16,-2 2 0 15,-4 2 0-15,-1 0 0 16,1 5-1-16,-6-2 1 16,0 5 0-16,-2 4 1 15,0 0 5-15,1 2 7 16,1 0 27-16,2 0-19 0,2 7-12 15,0 0-8-15,3 5 5 16,3-2-5-16,-1-2-1 16,1-2-15-16,-1-3-69 15,3 0-87-15,6-3-167 16,-4 0-156-16,0-6-467 0</inkml:trace>
  <inkml:trace contextRef="#ctx0" brushRef="#br1" timeOffset="-190864.84">16910 13043 1386 0,'0'0'275'0,"0"0"-32"0,0 0-18 15,0 0-75-15,0 0-32 16,-4 129-17-16,4-94 0 15,0 0-3-15,0 2-33 16,0 0-28-16,8 0-4 16,-1-3-17-16,0-3-7 15,-3-4-8-15,3-5 5 16,-5-4-6-16,2-6-7 16,1-6-62-16,0-6-70 15,6 0-91-15,-3-15-286 0,1-6-27 16</inkml:trace>
  <inkml:trace contextRef="#ctx0" brushRef="#br1" timeOffset="-190646.84">17072 13133 1190 0,'0'0'316'16,"0"0"-84"-16,0 0-103 15,-113 17-9-15,72-8 3 16,4 0-54-16,1-3-23 16,5 0-27-16,4-4-7 15,5-2-6-15,7 0-6 16,8 0-114-16,4 0-225 0,3 0-436 0</inkml:trace>
  <inkml:trace contextRef="#ctx0" brushRef="#br1" timeOffset="-190285.84">17144 13279 1295 0,'0'0'305'0,"0"0"-39"16,0 0-115-16,0 0-56 15,0 0-5-15,0 0-2 16,0 0 0-16,17 93-20 16,-11-74-12-16,-4-1-20 15,0-4-11-15,0-4-10 16,0-4-3-16,1-2-4 15,1-2-3-15,0-2-5 16,0 0-60-16,6 0-84 16,3-27-96-16,3 4-87 15,-3-3-235-15</inkml:trace>
  <inkml:trace contextRef="#ctx0" brushRef="#br1" timeOffset="-189988.4">17381 12994 838 0,'0'0'727'16,"0"0"-426"-16,0 0-95 16,0 0-45-16,0 0-43 15,0 0-20-15,8 124-15 16,-3-95 5-16,1-2-11 0,4 4-17 15,-4 1-20 1,-2 2-22-16,3 0-7 0,-3 0-10 16,1-4 5-16,2-2-6 15,0-7 6-15,1-6-6 16,1-5-13-16,0-8-51 16,0-2-74-16,0 0-68 15,-2-18-118-15,-3-5-173 16,-1-2-281-16</inkml:trace>
  <inkml:trace contextRef="#ctx0" brushRef="#br1" timeOffset="-189776.2">17583 13050 1257 0,'0'0'318'0,"0"0"-222"16,0 0 9-16,0 0 10 15,0 0-15-15,-116 12-22 16,82-4-14-16,5 0-31 16,0-2-20-16,6 0-11 15,2-2 5-15,5 0-7 16,5-1-192-16,7-3-193 0</inkml:trace>
  <inkml:trace contextRef="#ctx0" brushRef="#br1" timeOffset="-189385.87">17650 13247 671 0,'0'0'669'16,"0"0"-476"-16,0 0-85 15,0 0-11-15,0 0 26 16,0 0 9-16,0 0 32 16,29 113-23-16,-16-101-51 15,0 0-32-15,1-4-9 16,-1-1-3-16,-1-2 9 0,-3-5 17 16,1 0-26-16,-1 0-12 15,1 0-1-15,0 0-18 16,-3 0-14-16,3-9-1 15,-6-2-3-15,0-2 3 16,-2-5 0-16,1-4-6 16,-1-2-77-16,4 0-75 15,2 2-54-15,7 1-61 16,-1 6-40-16,-1 7-61 0</inkml:trace>
  <inkml:trace contextRef="#ctx0" brushRef="#br1" timeOffset="-188717.21">18268 13369 705 0,'0'0'583'0,"0"0"-391"15,0 0-114-15,0 0-25 16,0 0-24-16,0 0-16 16,0 0-4-16,17-64-8 15,-34 59 8-15,-6 3 0 16,-4 2 4-16,3 0 14 0,-3 7 11 16,3 13 28-1,-1 1-16-15,7 4-21 0,5-4-13 16,4 0-4-16,6-1 16 15,3-3 26-15,0-2-1 16,12-1 10-16,5-4-10 16,2-2 8-16,1-2-14 15,1-6-6-15,0 0 2 16,1 0-22-16,-2-10-11 16,0-7-10-16,1-6 0 15,-2-5 0-15,-3-5 0 16,-5-1 0-16,-4-1-1 15,-7-4 0-15,0-1-7 16,0 1 2-16,-11-2 5 16,-2 3 0-16,1 10-30 0,3 5-8 15,3 12 23 1,1 7 5-16,3 2 11 0,2 2 11 16,0 0 20-16,0 0 18 15,0 12-6-15,0 7-30 16,0 5 0-16,0 3 14 15,7 5 34-15,-1 6-25 16,1 3-18-16,0-1-8 16,-2 2-1-16,1-4 0 15,-2-5-8-15,3-7 5 16,2-1-5-16,-2-9 7 16,-1-6-8-16,3-3-73 15,1-7-80-15,-4 0-171 16,1-7-263-16</inkml:trace>
  <inkml:trace contextRef="#ctx0" brushRef="#br1" timeOffset="-180510.34">15496 12518 434 0,'0'0'325'15,"0"0"425"-15,0 0-498 0,0 0-110 16,0 0 28-16,0 0-9 16,0 0-12-16,0 0-15 15,0 0 6-15,0 0-17 16,0 3-34-16,0 2-18 16,0 4-14-16,0-1-3 15,0-1-17-15,3 2-11 16,6-4-8-16,2 2-2 15,0-3-5-15,5-3-2 16,2-1-8-16,1 0 5 0,4 0-5 16,-1-10 1-1,1-1-1-15,-6 1 5 0,-1 0-5 16,-7 1 1-16,-3 1-2 16,-1 5-1-16,-1-1 1 15,-1 1 1-15,-1 3-1 16,-2 0 1-16,0 0-1 15,0 0-1-15,0 0-8 16,0 5 8-16,-2 8 0 16,-5 4 0-16,-4 2 1 15,2 3 1-15,0 3-1 16,-2 0 0-16,0 4 0 16,-1-1 0-16,4-2 0 15,-3-4 0-15,1-2-1 16,-1-2 1-16,3 1-1 0,-4-4 0 15,-1 2 1-15,-1 1-1 16,1-5-4-16,-3 4 5 16,1-3 0-16,1-4-6 15,5-2-7-15,1-3-4 16,1 0-4-16,3-3 5 16,-1 0 1-16,0-1 1 15,1 3 1-15,2-1 3 16,2-1 1-16,0-2 9 15,0 2 0-15,0-2 1 16,4 0 0-16,10 0-1 16,1 0 1-16,1 0 0 15,2 0 9-15,0 0-1 0,1 0 11 16,0 0-11 0,-1 0 1-16,-1 0 5 0,-3 0-13 15,-1 2 7-15,-1-1-9 16,-4 1 1-16,3-2 0 15,-2 0 0-15,2 0-1 16,2 0-9-16,-3 0-9 16,-1-2-34-16,-3-3-37 15,-2-2-78-15,3-9-100 16,-2 4-256-16,0 1-409 0</inkml:trace>
  <inkml:trace contextRef="#ctx0" brushRef="#br1" timeOffset="-180196.61">15844 12830 1288 0,'0'0'794'16,"0"0"-438"-16,0 0-157 0,0 0-94 16,0 0-53-16,0 0-25 15,0 0-12-15,9 0 3 16,-9 0-3-16,0 0-3 15,0 0-12-15,0 2-74 16,0-2-209-16,0 0-416 0</inkml:trace>
  <inkml:trace contextRef="#ctx0" brushRef="#br1" timeOffset="-177193.67">15209 12731 760 0,'0'0'85'15,"0"0"291"-15,0 0-190 16,0 0-115-16,0 0-26 15,0 0 17-15,0 0 14 16,23-10 48-16,-19 10-17 16,-2 0-35-16,-2 0-11 15,0 5-18-15,0 0-23 16,0 3-5-16,0 2-15 16,-4 0 8-16,-8-2-8 15,-1 0 1-15,-2 1-1 0,1-6 0 16,3-1 2-16,4-2-2 15,0 0 2-15,5 0 7 16,2-5 17-16,0-6 2 16,0-3-12-16,4 1-7 15,8 0-7-15,-3 3 4 16,2 2 11-16,-4 7 25 16,2-1 1-16,-3 2-5 15,-2 0-19-15,-1 0-2 16,-3 0-16-16,0 2 7 0,0 5-7 15,0 5-2-15,-9 1 1 16,-4-4-182-16,1-3-305 0</inkml:trace>
  <inkml:trace contextRef="#ctx0" brushRef="#br1" timeOffset="-176059.62">15575 13418 568 0,'0'0'837'15,"0"0"-558"-15,0 0-143 16,0 0-57-16,0 0 7 16,0 0 14-16,0 0-7 15,45-14 4-15,-41 14-15 0,2 0-20 16,-3 0-28-1,-3 0-15-15,0 3-10 0,0 5-8 16,0 0 0-16,-3-1 0 16,-5 2 5-16,-4-1 2 15,-1-5 3-15,1 2 13 16,2-1-6-16,1-4-6 16,2 0-2-16,2 0-4 15,3 0 9-15,2 0 2 16,0 0-3-16,0-2 13 15,0-5-13-15,0 4-14 16,0-1-26-16,4 4-81 16,2 0-179-16,-2 0-316 0</inkml:trace>
  <inkml:trace contextRef="#ctx0" brushRef="#br1" timeOffset="-162260.02">25135 14749 829 0,'0'0'791'16,"0"0"-602"-16,0 0-9 15,0 0-23-15,0 0-84 16,7 21-19-16,-7 2-7 16,0 5 26-16,-2 8 19 15,-7 8 22-15,-2 5-23 0,-3-2-24 16,4 3-27-16,-2-2-16 15,3-7-10-15,3-7-8 16,1-10 0-16,3-6-6 16,2-9 1-16,0-2-1 15,0-7-9-15,0 0-50 16,0 0-107-16,0-41-115 16,7 4-78-16,4-4-310 0</inkml:trace>
  <inkml:trace contextRef="#ctx0" brushRef="#br1" timeOffset="-161997.64">25416 14691 1721 0,'0'0'494'16,"0"0"-315"-16,0 0-65 15,0 0-75-15,0 0-21 16,0 0 9-16,0 0 59 15,-116 41-16-15,65-19-19 16,0 0-18-16,-1-1-18 16,4-2-8-16,1-1-1 15,9-1-6-15,5-7 0 16,8-2-8-16,10-2-66 16,5-4-107-16,10-2-114 15,0 0-187-15,8 0-379 0</inkml:trace>
  <inkml:trace contextRef="#ctx0" brushRef="#br1" timeOffset="-161502.56">25376 14853 1407 0,'0'0'289'0,"0"0"-83"16,0 0-54-16,0 0-94 0,0 0-53 16,0 0-4-16,0 0 4 15,-29 8-4-15,11-4 1 16,1 0-1-16,1-1-1 15,3 2 2-15,2 1 0 16,3-1 5-16,2 2 1 16,2 2-1-16,-1 5 5 15,5 1-11-15,0 2 8 16,0 2 25-16,0 0 49 16,0 4-3-16,3 0-27 15,1 4-13-15,-4 1-11 16,0 2-6-16,0 2-5 0,0-1-7 15,0-8-5-15,0 0-5 16,0-7 8-16,0-6-8 16,0-2 1-16,0-8-2 15,2 0-15-15,4 0-41 16,4 0-47-16,1-17-111 16,0-2-121-16,-2 1-270 0</inkml:trace>
  <inkml:trace contextRef="#ctx0" brushRef="#br1" timeOffset="-161095.47">25416 15066 793 0,'0'0'697'15,"0"0"-394"-15,0 0-105 16,0 0-40-16,0 0-28 15,0 0-32-15,0 0-31 16,103-78 4-16,-86 72-18 16,0-1-12-16,2 5-21 15,-1 0-5-15,5 2-7 16,-2 0 1-16,2 2-3 16,-3 13 1-16,-7 0-5 15,-3 2-1-15,-6 6 11 16,-4 0-11-16,0-2 2 15,-4 1-2-15,-10-4 0 16,-1-4-1-16,-6-1 0 0,-1-4 1 16,-5-2 0-16,-4-4 13 15,-3-1 1-15,5-2-3 16,3 0-12-16,4-3 6 16,6-14-5-16,9-5-1 15,7-6-11-15,0-4-81 16,27-14-85-16,2 7-300 15,5 4-406-15</inkml:trace>
  <inkml:trace contextRef="#ctx0" brushRef="#br1" timeOffset="-160540.21">25918 15029 1305 0,'0'0'254'16,"0"0"-26"-16,0 0-95 15,4 136 9-15,-4-93-26 16,0-3-26-16,0-2-2 16,0 1-25-16,0-13-17 15,0 1-14-15,0-13-3 16,3-2-2-16,-1-7 12 16,-2 1 11-16,2-6 5 15,-2 0-28-15,0 0-27 16,0 0-9-16,0-20 9 15,0-1 2-15,0-16 7 0,0-2-8 16,-4-7 0-16,-1-2 0 16,3-6-1-16,2 1 0 15,0 5-1-15,0 7-13 16,2 9 2-16,9 9 12 16,1 7 0-16,-1 6 0 15,-3 6 0-15,4 4 0 16,1 0 9-16,1 0 3 15,3 0-5-15,-1 7 2 16,-1 8-8-16,-1 2-1 16,-7 3 8-16,-3 1-7 15,-4 1-1-15,0-4 2 16,0 5-2-16,-9-2 1 16,-7-3-1-16,-1 2 0 15,-3-4-1-15,-3-2 1 0,1-4-2 16,2-2 1-16,2-4-5 15,3-4-13-15,5 0-51 16,8 0-72-16,2-18-123 16,10-4-5-16,7 0-326 0</inkml:trace>
  <inkml:trace contextRef="#ctx0" brushRef="#br1" timeOffset="-160355.25">26201 14976 1064 0,'0'0'541'0,"0"0"-271"16,0 0-164-16,0 0-55 15,0 0 19-15,0 0-6 16,0 0-7-16,-25 125-23 16,23-107-16-16,0-5-10 15,2 0-8-15,0-7-25 16,0-2-194-16,0 0-169 0</inkml:trace>
  <inkml:trace contextRef="#ctx0" brushRef="#br1" timeOffset="-160174.25">26176 14841 1313 0,'0'0'371'16,"0"0"-124"-16,0 0-145 0,0 0-59 15,0 0-34-15,0 0-8 16,0 0 5-16,-2-2-6 16,2 2-19-16,12 0-167 15,3 0-528-15</inkml:trace>
  <inkml:trace contextRef="#ctx0" brushRef="#br1" timeOffset="-159896.25">26456 14891 1035 0,'0'0'572'0,"0"0"-299"15,0 0-144-15,0 0-89 0,0 0-34 16,0 0 58-16,0 0 61 16,-41 36-15-16,24-13-2 15,-2-4-20-15,6 6-30 16,2-4-5-16,6 4-11 15,5-4-14-15,0 1-4 16,0 0-3-16,9-3-6 16,5-2-9-16,3 1-6 15,1 0-36-15,1-4-88 16,12 0-111-16,-2-1-139 16,-3-10-177-16</inkml:trace>
  <inkml:trace contextRef="#ctx0" brushRef="#br1" timeOffset="-159374.2">26841 15055 1091 0,'0'0'381'0,"0"0"-134"16,0 0-96-16,0 0-65 16,0 0-28-16,0 0-6 15,0 0-21-15,35-88-9 16,-37 76-10-16,-11 2-6 15,-5 2-5-15,-7 7-1 0,-1 1 7 16,-3 0 1 0,-2 9 0-16,0 13 1 0,4-1-7 15,4 4 5 1,5-1-5-16,5 0-1 0,7-7 6 16,6 2 4-16,0-3-4 15,0-2 5-15,13 0-2 16,-2-4 1-16,2 2-10 15,-2-7 12-15,1-1-5 16,-1-3-7-16,3-1 1 16,1 0-2-16,1 0 1 15,-1 0-1-15,3-10 0 16,-3-3-1-16,-1 0 0 16,-5 1-5-16,-3 6 6 15,-4 2 0-15,1 4 0 0,-3 0 14 16,0 0 6-1,0 0 6-15,0 0-1 0,0 4 1 16,0 1-3-16,4 3-16 16,3 1 2-16,2 0-3 15,2-4-6-15,5-1-64 16,-1 0-48-16,3-4-109 16,9 0-44-16,-8-18-245 15,-2 0-87-15</inkml:trace>
  <inkml:trace contextRef="#ctx0" brushRef="#br1" timeOffset="-159085.7">27004 14739 902 0,'0'0'574'16,"0"0"-277"-16,0 0-105 15,0 0-44-15,0 0-6 16,0 0-24-16,0 0-15 15,2 116 13-15,9-83-28 16,0 8-29-16,0-1-24 16,-2 4-15-16,0 4-8 15,-5-4-4-15,1-4-7 16,-3-3 0-16,1-6 0 16,-1 0-1-16,0-9-7 0,0-4-46 15,-2 0-111 1,7 0-86-16,-1-6-241 0,1 0-499 0</inkml:trace>
  <inkml:trace contextRef="#ctx0" brushRef="#br1" timeOffset="-138877.65">19371 14955 742 0,'0'0'381'15,"0"0"-124"-15,0 0-64 16,0 0-31-16,0 0-10 16,0 0 25-16,2-67-12 0,4 56-20 15,2 3-43 1,0-4-16-16,1 1-32 0,1 4-14 15,0-2-11-15,3 4-4 16,4-1 9-16,-2 2-4 16,7 1 4-16,3 3-5 15,2 0-5-15,4 0-2 16,-2 13-6-16,0 1-7 16,-7 5 3-16,-2 10-1 15,-6-3-5-15,-6 11-5 16,-3-5 5-16,-5-1-5 15,0 3-1-15,0-8 0 0,0-2 0 16,-7-2 1-16,-4-4 0 16,-5-1 0-16,-4 1 1 15,-5-3-1-15,-6 2 0 16,-2-3 0-16,-1-2 0 16,-1-2 0-16,2 0 0 15,4-6-1-15,4-4 0 16,6 0-6-16,7-10 6 15,5-16 7-15,7-10 27 16,0-5-8-16,2 1-13 16,11-4-2-16,-1 7-11 15,1 5 0-15,-1 3-36 16,-4 7-53-16,5 1-108 0,1 9-183 16,-3 0-535-16</inkml:trace>
  <inkml:trace contextRef="#ctx0" brushRef="#br1" timeOffset="-138284.89">19683 14650 808 0,'0'0'518'16,"0"0"-343"-16,0 0-20 15,0 0-6-15,0 0-7 16,0 0-22-16,0 0-8 16,65-68-45-16,-50 61-4 0,3 2-4 15,0-3-1-15,0 1-1 16,1 6-11-16,2-1-14 15,-1 2-8-15,-1 0-3 16,-2 0-5-16,-7 3-8 16,0 12 4-16,-6-5-3 15,-4 2-8-15,0 6 0 16,0-4-1-16,-9 2 0 16,-9 2 0-16,-8 0-1 15,-3 0-1-15,-3 0 1 16,3-4 1-16,2-6 1 15,5-3 0-15,7-5 0 16,6 0 0-16,5 0 5 0,4-13-6 16,0-9-93-1,4 2-181-15,9 4-421 0</inkml:trace>
  <inkml:trace contextRef="#ctx0" brushRef="#br1" timeOffset="-136842.39">20693 14945 1313 0,'0'0'384'15,"0"0"-228"-15,0 0-103 0,0 0-28 16,0 0-13-16,0 0-6 16,0 0 5-16,4-76 8 15,-18 76 1-15,-1 0 2 16,-3 0-4-16,-3 8-5 16,-2 7-2-16,-2 8-10 15,3 3 8-15,-3 2-8 16,3 6 1-16,2-4 4 15,5 3-5-15,3-8 0 16,8 3 5-16,4-6 3 16,0 0 2-16,0-3 11 15,13-7 14-15,3-1 10 16,2-3 14-16,-1-3 22 16,4-5-4-16,-2 0-4 0,2 0 20 15,-3-14-43-15,-1-3-21 16,-3-2-10-16,-1-4-5 15,1-3-1-15,-5 0-8 16,-1-1 0-16,-1 4-6 16,-2 0 1-16,-3 0-1 15,-2 8 0-15,0 0 0 16,0 5-6-16,0 6-7 16,0 1-1-16,0 3 5 15,0 0 4-15,0 0 5 16,0 0 12-16,0 9 9 15,0 7-8-15,0 6 2 16,0 1 15-16,0 8 1 0,4 1-4 16,1-2-6-16,1-2-4 15,3-1-3-15,5-9-5 16,1-4 0-16,3-5-3 16,0 0-6-16,-3-9-5 15,-1 0-70-15,-1 0-138 16,-2-5-325-16,-1-8-481 0</inkml:trace>
  <inkml:trace contextRef="#ctx0" brushRef="#br1" timeOffset="-136048.61">21346 14784 704 0,'0'0'287'0,"0"0"37"16,0 0-157-16,0 0-43 16,0 0 8-16,0 0 25 15,0 0 67-15,-27-9-10 16,27 0-53-16,12-5-65 16,1 1-23-16,3 0-7 0,1 1-29 15,3 6-6-15,5-2-10 16,2 2-7-16,2 3-5 15,-1 3-3-15,-1 0-6 16,-9 0 1-16,-5 13 0 16,-8 9 0-16,-5 1-1 15,0 7 0-15,-3 3 1 16,-14 6-1-16,-6-2-1 16,-1 2 0-16,-3-4 1 15,1 0 0-15,1-5 0 16,3-6 0-16,7-4 0 15,3-4 0-15,5-8 0 16,7 2 1-16,0-8 23 16,0 0 34-16,15 2-3 0,4-2-5 15,5 2-7-15,1-4-9 16,2 0-8-16,-3 0-16 16,2 5-2-16,-3-5-2 15,2 0-5-15,-6 0-1 16,2 0-7-16,-1 0-21 15,-3-12-37-15,1-5-53 16,1-12-83-16,-4 3-270 16,-2-1-296-16</inkml:trace>
  <inkml:trace contextRef="#ctx0" brushRef="#br1" timeOffset="-135450.33">21729 14807 954 0,'0'0'494'0,"0"0"-284"16,0 0-41-16,0 0 43 15,0 0-59-15,0 0-12 16,0 0-2-16,54-67-26 15,-34 57-38-15,0 0-19 16,3 2-12-16,0 4-18 0,0 4-9 16,2 0-4-1,-3 0-4-15,-2 0-7 0,-7 4-2 16,-4 10 0-16,-9 2-5 16,0 4 5-16,0 6 1 15,-13-3-1-15,-3-4-1 16,1 2 0-16,1-11-7 15,3-1-4-15,3-2 5 16,-2-1 6-16,6-2 0 16,2-4-7-16,2 0-3 15,0 0 2-15,0 0 9 16,0 0 1-16,2 0 5 16,12 0 3-16,1 0-8 15,5 4 0-15,0 4 1 16,2 4 4-16,-2 0-5 0,0 4 0 15,-4 0 1-15,-5 0-1 16,-4 1-1-16,-7-2-1 16,0 2 1-16,-5 3-1 15,-17 1 0-15,-5 1-7 16,-6 0 7-16,-2-2 0 16,0-4 1-16,4-6-7 15,10-2-2-15,2-8 2 16,9 0-29-16,7-12-48 15,3-26-99-15,5 4-337 16,10 2-620-16</inkml:trace>
  <inkml:trace contextRef="#ctx0" brushRef="#br1" timeOffset="-135113.33">22124 14562 1053 0,'0'0'581'0,"0"0"-340"16,0 0-96-16,0 0-67 15,0 0 0-15,0 0-3 0,0 0 14 16,69-10-6-16,-55 10-22 15,-1 0-36-15,-5 3-6 16,-1 8-8-16,-7 1 1 16,0 2-12-16,0 1-5 15,-13 0 4-15,-7-1 1 16,0-5-1-16,2-2-6 16,3-5 6-16,3-2-89 15,8-12-140-15,4-8-140 16,0-1-1180-16</inkml:trace>
  <inkml:trace contextRef="#ctx0" brushRef="#br1" timeOffset="-133997.98">22587 14807 872 0,'0'0'722'0,"0"0"-533"15,0 0-110-15,0 0-20 16,0 0 86-16,0 0 23 15,0 0-4-15,5 4-88 16,9-15-38-16,1 1-3 16,3 0-7-16,1 2-4 15,4 2 1-15,2 1-9 16,-3 2-2-16,-2 3-7 16,-4 0-7-16,-5 8 0 0,-7 9-1 15,-4 7 0 1,0 3-1-16,-11 8 1 0,-11 5 0 15,-2 1 1-15,-5-3-1 16,2-1 1-16,0 4-1 16,4-12 0-16,3 0 1 15,7-8-1-15,5-3 1 16,5-4 0-16,3-4 8 16,0-2 50-16,0 1 2 15,13-5 13-15,6 0-6 16,0-3-10-16,6-1-9 15,2 0-16-15,2 0-11 16,0 0-7-16,0-1-8 0,-5-7-6 16,-4-1 1-16,-2 1-1 15,-7-2-28-15,1-2-57 16,-2-17-91-16,-3 0-174 16,1 5-461-16</inkml:trace>
  <inkml:trace contextRef="#ctx0" brushRef="#br1" timeOffset="-133658.22">23000 14770 1380 0,'0'0'496'0,"0"0"-293"16,0 0-51-16,0 0-22 15,0 0 14-15,0 0-50 16,0 0-34-16,100-13-11 16,-85 14-12-16,1 7-7 15,-3 2-6-15,-3 4-5 16,-6 7-8-16,-2 2-4 16,-2 8-6-16,0 3 1 15,0 3-1-15,0-4 1 16,-4 1-1-16,2-6 5 15,2-4-5-15,-2-4 0 16,2-2 0-16,0-6 0 16,0-4-1-16,0-2-9 15,0-6-91-15,0 0-117 16,0-10-250-16,4-4-324 0</inkml:trace>
  <inkml:trace contextRef="#ctx0" brushRef="#br1" timeOffset="-133460.67">23212 14955 857 0,'0'0'276'0,"0"0"61"16,0 0-129-16,0 0-70 16,0 0 3-16,-132 0-39 15,110 4-44-15,2-1-33 0,4-3-15 16,5 5-3-1,0-5-7-15,4 0-176 0,2 0-405 0</inkml:trace>
  <inkml:trace contextRef="#ctx0" brushRef="#br1" timeOffset="-133025.39">23352 14517 1385 0,'0'0'375'16,"0"0"-130"-16,0 0-97 15,0 0-27-15,0 0 18 16,0 0-44-16,0 0-28 16,14 38 8-16,-10-18 4 15,0-8-18-15,-1 8-18 16,-1 1-14-16,-2 3-11 0,2 0-4 15,-2 0-8 1,2-4 5-16,2-3-5 0,2-5-6 16,-2-4 6-16,2-4-6 15,1 1-6-15,-3-5-85 16,-2 0-155-16,-2 0-395 0</inkml:trace>
  <inkml:trace contextRef="#ctx0" brushRef="#br1" timeOffset="-129991.92">19288 16070 1468 0,'0'0'577'15,"0"0"-344"-15,0 0-76 16,0 0-50-16,0 0-31 15,0 0-17-15,0 0-2 16,49-34-8-16,-30 24 3 16,2-4-19-16,2 0-5 15,-1 2-10-15,1 4-6 16,-4 1-6-16,-5 7-4 16,-3 0 8-16,-5 0 2 15,-6 15-11-15,0 7 1 16,0 4-1-16,-2 6 1 0,-15 8-2 15,-5-4 1 1,-5 4-1-16,0 1 0 0,0-6 0 16,2 0 0-16,4-8 0 15,2-1 0-15,6-3 0 16,4-5 0-16,5-4 1 16,4 0 0-16,0-2 5 15,0-3-5-15,8 2 5 16,10 1 7-16,3-2 14 15,0-2 6-15,2 0-14 16,-1-4-7-16,1-2-10 16,-4-2-1-16,2 0 0 15,-3 0 0-15,-5 0-1 16,0-6-8-16,1-6-35 0,1-2-47 16,1-9-68-16,9-16-150 15,-6 3-293-15,-1 4-591 0</inkml:trace>
  <inkml:trace contextRef="#ctx0" brushRef="#br1" timeOffset="-129368.96">19672 16070 1113 0,'0'0'371'0,"0"0"-203"15,0 0-4-15,0 0 10 16,0 0 54-16,0 0-95 16,0 0-44-16,33-16 3 15,-13 10-13-15,0 2-16 16,2-2-5-16,1 4-31 15,4 2-8-15,-2 0-12 16,-4 0-6-16,-3 8 0 16,-7 6 5-16,-7 3-6 15,-4 0-1-15,0 1 0 16,-6 0-5-16,-13-1 6 0,0 3-1 16,-1-6-6-1,5-2-3-15,-1-9-7 0,5 3 7 16,5-2 2-16,1-4 8 15,2 0 0-15,3 0 0 16,0 4 0-16,0-4 1 16,0 4 5-16,10 2-6 15,5 2 0-15,3 6 1 16,-1-5-1-16,2 4 0 16,-1 1 1-16,-5-2 0 15,-5 2 0-15,0 0-1 16,-8-1 0-16,0 4-2 15,-14 2-4-15,-13 3 6 16,-4 0-1-16,-7-2 0 0,1 0 0 16,1-2 0-16,5-8-5 15,6-6-14-15,7-4-35 16,9 0-40-16,9-19-49 16,0-7-164-16,2 1-292 0</inkml:trace>
  <inkml:trace contextRef="#ctx0" brushRef="#br1" timeOffset="-128970.25">19984 15837 1257 0,'0'0'344'0,"0"0"-156"15,0 0-84-15,0 0-4 16,0 0 12-16,0 0-10 15,0 0-1-15,55-1-27 16,-48 8-18-16,-2 1-22 0,-5-2-14 16,0 2-3-1,0 1-8-15,0-2 0 0,-14 3 0 16,-1 5 0-16,-5-8 1 16,2-2-4-16,2 0-5 15,3-5-1-15,6 0-7 16,7-14-88-16,0 0-223 15,16-4-638-15</inkml:trace>
  <inkml:trace contextRef="#ctx0" brushRef="#br1" timeOffset="-127926.66">20272 16054 973 0,'0'0'519'0,"0"0"-321"16,0 0 56-16,0 0 30 15,0 0-74-15,0 0-63 16,0 0-44-16,29 0-24 15,-14 0-33-15,3-2-5 16,-1-2-14-16,2 4-1 16,-1 0-8-16,-1 0-1 15,-1 0-8-15,-5 14-8 16,-5-1 0-16,-4 10 0 16,-2 3 1-16,0 4-1 15,-12 2-1-15,-11 5 0 16,-2-6 0-16,-2 5-1 0,2-1 1 15,-2-4-8-15,6-9 7 16,8 1 1-16,4-9 0 16,4-2 1-16,5-6-1 15,0 2 8-15,0-4 2 16,14 0 1-16,4 2 19 16,2-6-5-16,7 4-6 15,0-4-10-15,2 0-7 16,0 0-1-16,-6 0-1 15,0-4-1-15,-7-4-19 16,-3-3-33-16,-2-6-65 16,7-19-106-16,-5 1-163 15,-1 7-224-15</inkml:trace>
  <inkml:trace contextRef="#ctx0" brushRef="#br1" timeOffset="-127610.33">20631 16066 1275 0,'0'0'376'0,"0"0"-143"15,0 0-46-15,0 0-17 16,0 0-39-16,0 0-15 16,0 0-25-16,98-8-38 15,-85 8 13-15,-4 12-21 16,-2 2-23-16,-3 4-11 0,-2 8-3 15,-2 0-7 1,0 6 0-16,0 0 0 0,0-1 0 16,0-4 0-16,0 4 0 15,-2-9 0-15,-2-5 0 16,1-2 0-16,1-1-1 16,2-11-30-16,0 2-100 15,0-5-91-15,0-5-174 16,9-4-435-16</inkml:trace>
  <inkml:trace contextRef="#ctx0" brushRef="#br1" timeOffset="-127433.27">20784 16250 825 0,'0'0'281'0,"0"0"-13"16,0 0-67-16,0 0-76 15,-118 12-1-15,96-4-42 16,3-2-17-16,6-1-39 15,5-5-14-15,-2 0-5 16,6 0-7-16,4 0-51 16,0-11-221-16,0-1-699 0</inkml:trace>
  <inkml:trace contextRef="#ctx0" brushRef="#br1" timeOffset="-127064.67">20889 15807 967 0,'0'0'485'0,"0"0"-229"16,0 0-24-16,0 0-75 16,0 0-21-16,0 0-33 15,0 0 4-15,24 62-10 16,-24-36-29-16,0 2-5 16,0-1-11-16,0 1-21 15,0-3-8-15,0-6-15 0,0-1 3 16,0-4-10-16,0-2 0 15,-2 0-1-15,0-3-24 16,2-4-173-16,0-1-328 16,0-4-440-16</inkml:trace>
  <inkml:trace contextRef="#ctx0" brushRef="#br1" timeOffset="-125930.28">21861 16208 770 0,'0'0'712'0,"0"0"-443"16,0 0-99-16,0 0-79 15,0 0-20-15,0 0-4 16,0 0-16-16,16-43-8 0,-16 34-10 15,0 3-13-15,-8 1-5 16,-5 2-5-16,-3 3-9 16,-1 0 5-16,-3 0 2 15,-2 8-1-15,-3 10 8 16,1 5-2-16,-1 4-7 16,5 4-5-16,0-4 0 15,4-1 0-15,5 2 1 16,5-2 4-16,6-4-5 15,0-3 8-15,0-1 1 16,8-6 5-16,8-6 13 16,2-3 21-16,2-3 17 0,-3 0-1 15,4 0-29-15,-1-13-21 16,0-6 6-16,0-2-15 16,-5-6-5-16,1 3 1 15,-5 3-2-15,-4 0 0 16,-2 7 1-16,-3 0-1 15,0 2-2-15,-2 6 2 16,2 6-1-16,-2 0 0 16,0 0 1-16,0 0 16 15,0 5 7-15,0 8-1 16,0 9-9-16,0 1-5 16,0-1-1-16,0 2 5 15,0 1-4-15,2-2-7 16,9-1 1-16,7-4-2 0,7-4-6 15,4-10-57-15,0-4-86 16,11-4-117-16,-7-15-252 16,-6-6-400-16</inkml:trace>
  <inkml:trace contextRef="#ctx0" brushRef="#br1" timeOffset="-124926.33">22967 16022 836 0,'0'0'663'0,"0"0"-391"16,0 0-61-16,0 0-35 16,0 0-42-16,0 0-46 15,0 0-42-15,29-28-31 16,-29 28-14-16,-5 0 14 15,-10 1 12-15,-6 16 14 16,2 5-5-16,-6 6-17 0,0 2-4 16,3 6-6-16,2-4-3 15,2 4-4-15,2-2 4 16,5-2-4-16,5 1 9 16,4 1-10-16,2-7 6 15,0-5 2-15,0 1-1 16,15-9 2-16,7-6 4 15,7-4 0-15,0-4-2 16,2-4 0-16,-4-15 24 16,-6 2-13-16,-4-5 0 15,-8 0-8-15,-2-1-7 16,-7 1-7-16,0 5-1 16,0-2-1-16,-18 7-7 0,-5 6 2 15,-4 6 6-15,-2 0 0 16,4 0 0-16,0 5 0 15,2 0-33-15,5 7-62 16,7-2-74-16,5-2-154 16,4-4-266-16</inkml:trace>
  <inkml:trace contextRef="#ctx0" brushRef="#br1" timeOffset="-124459.65">23283 16026 1219 0,'0'0'309'16,"0"0"-209"-16,0 0 1 15,0 0-11-15,0 0-18 16,0 0 25-16,0 0-2 15,-60 44-24-15,47-20-23 16,-3 6-6-16,1 6-13 16,1 0-1-16,5 3-1 15,3-2-8-15,6-2-3 16,0-8-5-16,6 0 1 0,17-10 20 16,3 2 46-1,8-7-1-15,-1-6 0 0,1-6-13 16,-1 0-16-16,-6 0-2 15,-2-14-25-15,-6-4 5 16,-5 0-13-16,-10-4-1 16,-4 4-12-16,0-5 0 15,-16 2-8-15,-13 2 7 16,-2 6 0-16,-2 1-7 16,-1 5 8-16,3 7-8 15,4 0 1-15,5 0-22 16,4 0-68-16,10 0-126 15,2 0-283-15,6 0-447 0</inkml:trace>
  <inkml:trace contextRef="#ctx0" brushRef="#br1" timeOffset="-124088.89">23432 15883 1149 0,'0'0'348'0,"0"0"-150"0,0 0-49 15,0 0 0-15,0 0-8 16,0 0-44-16,0 0-17 15,129-35-4-15,-108 35-17 16,-4 0 18-16,-5 3-25 16,-8 15-22-16,-4-4-15 15,0 9-14-15,-11-2 8 16,-11-3-3-16,-7 5-4 16,0-10-2-16,-2 0 7 15,6-12-7-15,2-1-1 16,10 0-106-16,13-19-111 15,0-3-107-15,11-5-517 0</inkml:trace>
  <inkml:trace contextRef="#ctx0" brushRef="#br1" timeOffset="-123082.52">24070 16003 656 0,'0'0'221'0,"0"0"-90"16,0 0-1-16,0 0 82 15,0 0-9-15,0 0 58 16,0 0-14-16,-27 9-24 16,27-9-29-16,0 0-42 15,0 0-21-15,2 0-62 0,7 0-48 16,5-4-3-1,-1 4-6-15,3-5-5 0,-1 5 3 16,3 0-2-16,3 0-8 16,-2 9 2-16,-1 5 4 15,-5 8-6-15,-6 0 0 16,-7 0-8-16,0 2-4 16,-9 2 11-16,-10-3-18 15,-6-2 1-15,0-3 7 16,5-4 2-16,3-6 9 15,3-4-9-15,7-2 8 16,5-2-11-16,2 0 3 16,0 0 4-16,0-2 5 15,9-5 9-15,7-4-7 16,-1 3 4-16,3 4-6 0,1 4 2 16,2 0 4-16,4 0 0 15,-3 0 0-15,3 8-5 16,-6 7 0-16,-3-3 0 15,-5 3 0-15,-7 5 0 16,-4-2 0-16,0 1 0 16,-6 3-1-16,-17-3 0 15,-3 3-1-15,-3-2 0 16,-5-1 0-16,3-5 0 16,2-6 1-16,5-3-6 15,6-5-2-15,2 0-31 16,9 0-44-16,7-27-114 15,0 1-68-15,12-1-325 0</inkml:trace>
  <inkml:trace contextRef="#ctx0" brushRef="#br1" timeOffset="-122461.7">24394 15981 924 0,'0'0'663'16,"0"0"-418"-16,0 0-97 0,0 0-41 16,0 0 15-16,0 0 7 15,0 0-3-15,68-40-37 16,-50 39-37-16,0 1-13 15,2 0-11-15,2 0-13 16,-2 0 1-16,1 10-8 16,-6 3-2-16,-1 2-1 15,-8 5-5-15,-4 4 0 16,-2-2 0-16,0 0-1 16,-6-1-7-16,-10-2 2 15,3-5-4-15,1-10-8 16,3 0 11-16,7-4-2 15,0 0 7-15,2 0 2 16,0 0 0-16,0 0 1 0,0 0 13 16,4-4-7-16,8 0-5 15,1 4 6-15,2 0-7 16,1 0 6-16,3 0-5 16,-4 13-1-16,3-1 5 15,-5 11-5-15,-5 0 0 16,0-2 0-16,-6 4-1 15,-2 0 0-15,0-3 0 16,-2 5 0-16,-16-6-1 16,-3 0 0-16,-6-4-1 15,-4 0-4-15,-2-3 5 16,-3-6 0-16,3-2-5 16,4-2 5-16,6-4-7 0,6 0 2 15,5 0 5-15,8-15-7 16,4-1-19-16,0-19-65 15,8 7-197-15,7-4-298 0</inkml:trace>
  <inkml:trace contextRef="#ctx0" brushRef="#br1" timeOffset="-122070.48">24868 15753 1305 0,'0'0'365'0,"0"0"-98"16,0 0-130-16,0 0-43 16,0 0 15-16,0 0 29 15,0 0-7-15,0 104-56 16,0-78-9-16,0 0-26 16,0-3-19-16,2-5-6 15,2-5-4-15,2 0-3 0,0-3-6 16,-2-2 5-16,-2-8-7 15,-2 0-55-15,3 0-116 16,-3 0-219-16,4-4-426 0</inkml:trace>
  <inkml:trace contextRef="#ctx0" brushRef="#br1" timeOffset="-119934.61">22822 13698 1028 0,'0'0'559'15,"0"0"-301"-15,0 0-101 0,0 0-88 16,0 0-52-16,0 0-5 16,0 0 6-16,-25-12 30 15,3 22 4-15,-5 10-17 16,1 8 5-16,-3 4 9 16,0 6 13-16,2 4-7 15,4 2 0-15,3 2-4 16,5-2-8-16,1-4-4 15,7-1-14-15,3-3 5 16,4-7 3-16,0-2-9 16,0-3-14-16,0-4-4 15,0-2-4-15,0-2-1 16,0-8 1-16,0-4 5 16,0-2-7-16,0-2-6 0,0 0-46 15,0 0-55-15,0-6 1 16,0-8 62-16,0-2 10 15,0-1 2-15,0-6 7 16,0 5-6-16,0 0-33 16,0 2 30-16,0 10 8 15,0-3 11-15,0 6 15 16,0 1 0-16,0 2 13 16,0-2 8-16,0 2 21 15,0 0-10-15,2 0 16 16,3 0-16-16,-3 0-12 15,2 0-14-15,1 4 2 16,4 2-2-16,0-4 7 0,7 2 6 16,-1-4 15-16,-1 0-5 15,-4 0 18-15,-1 0-1 16,-7 0-5-16,-2 0-23 16,0 1-18-16,0 12 7 15,-15 8-6-15,-5 5 5 16,-3 6 5-16,0 3-10 15,-2-1 7-15,2-4-7 16,1-4 1-16,7-8-1 16,1-6 0-16,3-5 0 15,2-7 5-15,0 0 15 16,-4 0 15-16,0-7 7 16,-3-9-5-16,1-3-13 0,1-4-13 15,1 3-6-15,3 1-5 16,4 7-1-16,1-7-43 15,5-13-137-15,0 5-288 16,9 6-818-16</inkml:trace>
  <inkml:trace contextRef="#ctx0" brushRef="#br1" timeOffset="-119384.61">23002 13569 1309 0,'0'0'493'0,"0"0"-309"16,0 0-12-16,0 0-44 15,0 0-24-15,0 0-22 16,0 0 1-16,5 14-18 16,-5 10-36-16,0 9-10 15,0 4 27-15,0 7 8 16,0 1-9-16,0-6-18 15,0-2-9-15,0-5-9 16,0-6-3-16,0-8-5 16,0-4 5-16,0-5-4 0,0-6-1 15,2-3-1-15,0 0-61 16,2-3-97-16,3-32-125 16,0 5-101-16,-2-2-264 0</inkml:trace>
  <inkml:trace contextRef="#ctx0" brushRef="#br1" timeOffset="-119143.59">23189 13534 1482 0,'0'0'396'15,"0"0"-283"-15,0 0-74 0,0 0 60 16,0 0 29-1,0 0-27-15,0 0-6 0,-138 44-31 16,102-29-28-16,5 1-14 16,4-1-13-16,6-6-3 15,5-1-5-15,3-2-1 16,7-6-70-16,4 0-183 16,2 0-313-16</inkml:trace>
  <inkml:trace contextRef="#ctx0" brushRef="#br1" timeOffset="-118731.58">23292 13640 1395 0,'0'0'381'0,"0"0"-252"16,0 0-76-16,0 0-44 15,0 0-9-15,0 0 14 16,0 0 16-16,-15 0-4 16,5 0-7-16,3 0-1 15,3 1 5-15,0 8 15 16,0 0 26-16,1 4-5 0,1 4-9 15,0 3-10-15,2 1 5 16,0 3 7-16,0-2-6 16,0 0-14-16,0-2-11 15,0-1-8-15,0 0-1 16,0-4-12-16,7-3 0 16,-1-5-9-16,3-1-66 15,7-6-108-15,-3 0-138 16,1 0-397-16</inkml:trace>
  <inkml:trace contextRef="#ctx0" brushRef="#br1" timeOffset="-118321.52">23399 13746 1362 0,'0'0'484'0,"0"0"-288"16,0 0-61-16,0 0-28 16,0 0-33-16,0 0 0 15,0 0 0-15,92-64-21 16,-75 59-23-16,1 1-10 16,2 4-11-16,-2 0-2 15,2 0-6-15,-3 7 0 0,-1 9 5 16,-3 4-6-1,-5 2 0-15,-4 2 0 0,-4-2-1 16,0-1 1-16,0-1 0 16,-4-5-1-16,-10-1 0 15,-3-2-5-15,-8-4-2 16,-2 1 8-16,-4-6-2 16,0-3 1-16,2 0 0 15,6 0-5-15,10-10 5 16,4-8 1-16,9-8-10 15,9-16-33-15,14 4-264 16,5 7-436-16</inkml:trace>
  <inkml:trace contextRef="#ctx0" brushRef="#br1" timeOffset="-117806.35">23792 13832 1145 0,'0'0'382'16,"0"0"-181"-16,0 0-51 16,0 0-13-16,-10 121-7 15,10-99-31-15,0-3-7 16,5-2 13-16,4-6-26 16,-5-3-33-16,0-1-4 15,-4-6-20-15,3-1-13 16,-3 0-9-16,0 0 5 15,0 0-5-15,0 0-7 0,0-4-14 16,0-8 21-16,0-8 2 16,-3-6 8-16,-5-4-9 15,1-7 1-15,5 0-1 16,0-1 0-16,2 0-1 16,0 4-1-16,0 7-1 15,0 6 1-15,7 7 1 16,1 5 1-16,3 4 7 15,-1 1-7-15,0 2 7 16,1 2-1-16,1 0-6 16,-1 0 5-16,0 6-5 15,-4 6 0-15,-1 4 5 16,-1 2-6-16,-5 0-1 16,0-1 0-16,0 0 1 15,0 1 0-15,-2 0-1 0,-17 2 0 16,0-2-1-16,-4-4-5 15,3-3-41-15,5-8-114 16,6-3-39-16,7-3-148 16,2-8-235-16</inkml:trace>
  <inkml:trace contextRef="#ctx0" brushRef="#br1" timeOffset="-117544.14">24056 13687 1280 0,'0'0'394'15,"0"0"-171"-15,0 0-59 16,0 0-34-16,0 0-41 16,0 0 16-16,0 0-21 15,0 83-26-15,0-62-27 16,0 2-13-16,0-3-6 15,0-3 0-15,3 0-6 16,2-5-6-16,-1-2 0 16,0-2-83-16,3-2-153 15,-3-4-130-15,3 1-337 0</inkml:trace>
  <inkml:trace contextRef="#ctx0" brushRef="#br1" timeOffset="-116905.89">24338 13701 1440 0,'0'0'328'16,"0"0"-230"-16,0 0-85 15,0 0-12-15,0 0 0 16,0 0 17-16,0 0 23 15,-54 29 10-15,43-13-6 16,4 4 8-16,0 0-7 0,3 4-23 16,4 3-11-1,0 0 0-15,0-3-5 0,4 0-5 16,12-2 4-16,-1-3 0 16,6-5 0-16,-1-2 1 15,0-4 3-15,-2-5 1 16,-1-1-7-16,-5-2-4 15,-3 0-1-15,-3 0 1 16,-2 0 1-16,2-5-1 16,0-10 0-16,1 0-1 15,1-8 1-15,2-2 0 16,1-1 0-16,-3-1 0 0,4 1 0 16,-1 6 16-1,-3 0-3-15,2 6 9 0,1 4-1 16,-3-2 21-16,4 5-5 15,1 2-15-15,3 3 0 16,-1 2 6-16,6 0 5 16,-2 2-6-16,4 12-17 15,-5 4-3-15,-1 1-7 16,-5 2-1-16,-8 2-1 16,-4 0 1-16,0 3-6 15,-4 0 5-15,-14 3-4 16,-7-2-1-16,0-5 5 15,2-4 1-15,-2-5-17 16,4-9 9-16,6-4 3 16,-1 0 0-16,5-3-3 0,2-13 2 15,7-18-38-15,0 3-157 16,2 2-351-16</inkml:trace>
  <inkml:trace contextRef="#ctx0" brushRef="#br1" timeOffset="-114436.35">24105 15680 758 0,'0'0'285'15,"0"0"-141"-15,0 0-42 16,0 0 9-16,0 0-53 15,0 0-47-15,0 0-11 0,0-3-28 16,0 3-63 0,0 0-125-16,0-4-137 0</inkml:trace>
  <inkml:trace contextRef="#ctx0" brushRef="#br1" timeOffset="-113188.22">25021 15557 1482 0,'0'0'399'0,"0"0"-194"16,0 0-133-16,0 0-51 15,0 0-12-15,0 0-2 16,0 0-7-16,17 0-177 16,-9-9-375-16</inkml:trace>
  <inkml:trace contextRef="#ctx0" brushRef="#br1" timeOffset="-111466.95">26089 15507 918 0</inkml:trace>
  <inkml:trace contextRef="#ctx0" brushRef="#br1" timeOffset="-105030.29">19628 17138 658 0,'0'0'1068'15,"0"0"-767"-15,0 0-103 0,0 0-46 16,0 0-42-16,0 0-30 15,21-18-35-15,-21 18-15 16,-11 0 32-16,-9 4 6 16,-5 19-18-16,-3 3-12 15,-4 10-11-15,-1 4-8 16,-1 10-4-16,3 2-3 16,0 3 1-16,4-2-4 15,6 1-3-15,2-1 5 16,13-7-4-16,4-6-6 15,2-6 5-15,8-9 1 0,21-10-1 16,9-9-6 0,9-6 0-16,4-2 8 0,-2-20 1 15,-7-4 16 1,-5-4 3-16,-13 2-13 0,-11-2-3 16,-6 8 0-16,-7-2-12 15,0 7 0-15,-17 3 0 16,-10 5-6-16,-7 0 6 15,3 5 1-15,-3 4 0 16,8 0-1-16,1 0-9 16,7 0-18-16,5 4-26 15,6-4-55-15,7 0-129 16,0 0-108-16,14 0-466 0</inkml:trace>
  <inkml:trace contextRef="#ctx0" brushRef="#br1" timeOffset="-104563.27">20004 17253 1698 0,'0'0'531'16,"0"0"-391"-16,0 0-71 15,0 0-55-15,0 0-8 16,0 0-6-16,0 0 18 0,-49 49 19 16,22-12 14-1,1 7-6-15,-1 0-4 0,0 10-9 16,0 1-9-16,7 1-5 16,3-3-4-16,7-7-5 15,10-5 0-15,0-11-2 16,14-4 4-16,17-12 3 15,11-8 36-15,7-6-4 16,5 0-10-16,-3-13-8 16,-6-13 2-16,-12-3 2 15,-8 3-4-15,-12-6 0 16,-11 6-5-16,-2-2-19 16,-6 2-4-16,-21 8-6 15,-9 6 5-15,-6 6 1 16,-1 1 0-16,3 5 0 0,5 0-13 15,8 0-31-15,9 0-34 16,11 0-118-16,7 0-128 16,0-3-328-16</inkml:trace>
  <inkml:trace contextRef="#ctx0" brushRef="#br1" timeOffset="-104149.72">20216 17186 453 0,'0'0'1002'0,"0"0"-717"15,0 0-111-15,0 0-20 16,0 0 4-16,0 0-10 16,0 0-37-16,58-53 2 15,-38 48-18-15,2 1-32 16,5 4-14-16,2 0-23 16,-5 0-10-16,-3 0-1 15,-8 0-4-15,-7 13 2 0,-6 1-12 16,0 8 2-1,-15 0-2-15,-12 2-1 0,-2-2-3 16,-2-5 3-16,0 0-1 16,6-11 1-16,5-2 0 15,9-4-25-15,11-10-147 16,0-12-114-16,0 4-378 0</inkml:trace>
  <inkml:trace contextRef="#ctx0" brushRef="#br1" timeOffset="-103262.71">20693 17362 785 0,'0'0'533'0,"0"0"-391"15,0 0-44-15,0 0-23 16,0 0 29-16,0 0 51 15,0 0 12-15,0 0 7 16,0 0-1-16,0 0 1 16,0 0-4-16,9-7-70 15,6-5-70-15,3 2-11 0,7 2-7 16,-1-1 0-16,3 9 0 16,-1 0-5-16,1 0-1 15,-4 0-4-15,-7 0-2 16,-6 13 0-1,-3 1 0-15,-7 5 0 0,0 2-2 16,-2 5-5-16,-15 2 6 16,-8-6-5-16,0 0 5 15,-4-4 0-15,2 0 0 16,3-9-5-16,4 1 4 16,4-6 1-16,7-4-8 15,3 0 0-15,1 0-9 16,5 0-7-16,0 0 7 15,0 0 7-15,0 0 11 16,2 0 7-16,12 0 1 0,4 0-1 16,1 8-1-16,8 2-5 15,0 4 1-15,0-2-1 16,-2 6-1-16,-8-4 0 16,-3 3 0-16,-10 2 0 15,-4-1 1-15,0 3-1 16,-6-1 0-16,-19 1-9 15,-6 1 3-15,-10 0 5 16,-1 0 0-16,2-4 0 16,5-4 1-16,6-5 0 15,11-9-6-15,9 0-57 16,9-10-59-16,11-35-12 16,18 5-239-16,2 7-479 0</inkml:trace>
  <inkml:trace contextRef="#ctx0" brushRef="#br1" timeOffset="-102603.45">20994 17374 1109 0,'0'0'405'0,"0"0"-107"16,0 0-50-16,0 0-54 16,0 0-81-16,0 0-57 15,0 0 2-15,57-26-13 16,-32 21-5-16,4 1-18 15,0 1-5-15,2 3-10 16,-2 0 2-16,-2 3-8 16,-7 9-1-16,-5 2 0 15,-8 0 0-15,-7 4-10 16,0 0 8-16,0 4-4 0,-9-4 5 16,-6 0-5-1,-1-5 5-15,1-4-1 0,3-1 1 16,1-3-10-16,5-1-2 15,4-4-9-15,2 0 2 16,0 0 5-16,0-4 9 16,4-1 6-16,9 5 6 15,5 0-5-15,2 0-1 16,4 0 12-16,3 9-10 16,2 5 8-16,-2 0 4 15,-4 4 5-15,-10 4 0 16,-7-4-1-16,-6 0-10 15,0 4-8-15,-8-4 0 16,-13 3 0-16,-3 2-1 16,-5-5 0-16,-2 4 0 0,-2-8 0 15,-1 1-5-15,2-8 5 16,3-7 1-16,10 0-2 16,3-7-8-16,7-18-45 15,9-19-57-15,5 0-214 16,13 4-350-16</inkml:trace>
  <inkml:trace contextRef="#ctx0" brushRef="#br1" timeOffset="-102280.06">21437 17074 1607 0,'0'0'582'0,"0"0"-403"16,0 0-59-16,0 0-46 16,0 0-10-16,0 0 12 15,0 0-7-15,14 109-5 16,-14-75-17-16,2-7-19 15,-2 6-15-15,2-8-7 16,3-2-4-16,-1-5 7 0,2-4-8 16,6-2-1-16,-1-2-94 15,2-2-123-15,-1-4-331 16,-4-4-332-16</inkml:trace>
  <inkml:trace contextRef="#ctx0" brushRef="#br1" timeOffset="-100833.72">20000 18476 221 0,'0'0'1416'0,"0"0"-1017"0,0 0-208 16,0 0-46-16,0 0-16 15,0 0 28-15,0 0-38 16,98-40-23-16,-74 19-16 16,3-6-11-16,-2-1-21 15,-1-7-21-15,-4 4-11 16,-2-3-10-16,-3-3-4 16,-1-3 4-16,-3 4-5 15,-5-1 0-15,-1 6 0 16,-3 1 0-16,-2 8-1 15,0-2 0-15,0 6 0 0,0 2 0 16,0 6 1-16,0 1-1 16,0 6 0-16,0-3 0 15,0 6 0-15,0 0 0 16,0 0 0-16,0 0 0 16,0 0 2-16,0 0 11 15,0 0 13-15,0 0-1 16,2 9-14-16,8 6-10 15,-2 1 0-15,1 8 1 16,3 2-1-16,-2 0 5 16,7 2-5-16,-2-3 0 15,1-6 1-15,-1-1-1 16,-1-4 1-16,-1-6 4 0,-7-4-5 16,-2 0-1-1,-1-4 1-15,0 0 4 0,-3 0-5 16,0 0-6-16,0 0-3 15,0 0-3-15,0-4 3 16,-8-6 9-16,-5-6 0 16,-3-7 0-16,1 2 0 15,-1 1-8-15,1-6-10 16,1 4-1-16,1 0-7 16,2 3 2-16,4 6 8 15,3-1 5-15,-1 2 10 16,5 4 0-16,-2 2-1 0,0 1 1 15,-2 5-8 1,-3 0-6-16,-5 0 13 0,-1 5 2 16,-5 13 6-16,-4 0 0 15,0 4 9-15,-3 2 3 16,1-2-3-16,-1-1-1 16,6-2-8-16,-2-3-5 15,7-7-1-15,1 3 0 16,7-10 0-16,2 3-89 15,4-5-158-15,0 0-263 16,0-5-521-16</inkml:trace>
  <inkml:trace contextRef="#ctx0" brushRef="#br1" timeOffset="-99721.3">17892 18223 1156 0,'0'0'683'16,"0"0"-338"-16,0 0-143 15,0 0-65-15,0 0-5 0,0 0-23 16,0 0-30-16,27 0-31 16,-27 0-29-16,-4 0-10 15,-13 5 5-15,-6 2 1 16,-1 7-3-16,-5 4-6 16,-1 5-5-16,4 3 1 15,1-2-1-15,6 2 5 16,2 0-5-16,7-2 0 15,3-1 5-15,5-2-6 16,2 1 6-16,0 0-4 16,0 0 4-16,11 0-5 0,2-4-1 15,3-4 6 1,2-5 0-16,1-1-5 0,4-7 5 16,0 3-6-16,0-4-10 15,0 0-34-15,2 0-72 16,1-5-129-16,-3-3-279 15,-6-1-289-15</inkml:trace>
  <inkml:trace contextRef="#ctx0" brushRef="#br1" timeOffset="-99548.47">18147 18504 1594 0,'0'0'626'16,"0"0"-364"-16,0 0-77 0,0 0-85 15,0 0-39-15,0 0-36 16,0 0-22-16,15-7-3 16,-15-12-110-16,2 1-188 15,1-1-391-15</inkml:trace>
  <inkml:trace contextRef="#ctx0" brushRef="#br1" timeOffset="-98971.16">18353 18217 1455 0,'0'0'615'0,"0"0"-331"16,0 0-111-16,0 0-40 0,0 0-36 15,0 0-24-15,0 0-18 16,33 105-9-16,-29-75-7 15,3 1-10-15,-1 1-10 16,4-7-1-16,-2-5-6 16,1 2-5-16,0-6 4 15,0-6-1-15,-4-2-4 16,-1-5 5-16,0 0-1 16,-4-3-4-16,2 0 2 15,-2 0-8-15,3 0-1 16,-3-7-15-16,0-14 16 0,0-9 4 15,0-7-3 1,0-2-1-16,-5-1-19 0,-8 0-17 16,4 4-16-16,0-1-2 15,7 7 3-15,2 2 7 16,0 2 14-16,0 4 7 16,4 3 14-16,10 2 9 15,-1 7 0-15,3-2 2 16,-3 7 5-16,3 5 1 15,-3 0-8-15,0 0 11 16,-1 0-5-16,-4 13-5 16,-3 6 0-16,-5-2 5 15,0 9-5-15,0 2 0 16,-13 5-1-16,-5-4 0 0,-2 2 1 16,2-7 0-16,0-2-1 15,5-8 0-15,2-6-51 16,9-4-140-16,-1-4-187 15,3 0-284-15</inkml:trace>
  <inkml:trace contextRef="#ctx0" brushRef="#br1" timeOffset="-98509.05">18749 18358 1363 0,'0'0'529'15,"0"0"-340"-15,0 0-63 16,0 0-36-16,0 0 14 16,0 0-6-16,0 0 4 15,15-36-12-15,-6 22-32 16,1 4-26-16,0 2-5 15,1-1 2-15,1 4-2 16,1 5-11-16,1 0-6 16,3 0-4-16,-1 0 3 15,1 3-8-15,0 8 0 16,-5 1 0-16,-4 2 0 0,-4 0 0 16,-4 0-1-1,0 4-1-15,0 0 0 0,-14 0 0 16,-7 2 0-16,-4-2 1 15,-2-4 0-15,0-6-1 16,5-6 0-16,4-2-8 16,5 0-22-16,4-6-38 15,5-16-44-15,4-18-66 16,2 0-308-16,11 6-615 0</inkml:trace>
  <inkml:trace contextRef="#ctx0" brushRef="#br1" timeOffset="-98240.05">19007 18083 1556 0,'0'0'550'16,"0"0"-340"-16,0 0-48 15,0 0-28-15,0 0-17 16,0 0-29-16,56 126-23 15,-45-94-27-15,-4 3-18 16,2-3-7-16,0 0-7 16,-1-6-4-16,2 0 4 15,1-2-5-15,3-4-1 16,-1-2-6-16,3-4-40 16,-1-6-63-16,1-2-83 0,13-6-83 15,-5 0-240-15,0-4-73 16</inkml:trace>
  <inkml:trace contextRef="#ctx0" brushRef="#br1" timeOffset="-97743.96">19427 18410 649 0,'0'0'538'0,"0"0"-255"16,0 0-72-16,0 0 2 15,0 0-2-15,0 0-32 16,0 0-39-16,75-48-45 15,-70 34-28-15,0 3-33 16,-5-4-14-16,0 1-19 0,0 0-1 16,0 1-1-16,-14 4-9 15,-1 0-2-15,-2 9 6 16,0 0 5-16,-1 0 1 16,3 0 1-16,-1 13 0 15,3 5 9-15,3-1-4 16,2 6 3-16,1-1-9 15,3-2 6-15,4-1-6 16,0 1 1-16,0-8 14 16,4 2-4-16,9-1-1 15,3-7-8-15,-1-2 8 16,1-4-3-16,-1 0-6 16,-1 0-1-16,-1-10 1 15,1-3-1-15,-5-1 0 16,-1 7 6-16,-1-3-5 0,-4 6 11 15,1 0 12-15,-4 4 18 16,3 0 9-16,-1 0-14 16,2 0-12-16,0 0-10 15,5 8-9-15,1 2-6 16,0-6-10-16,-1 4-61 16,3-1-87-16,7-7-98 15,-3 0-278-15,5-7-344 0</inkml:trace>
  <inkml:trace contextRef="#ctx0" brushRef="#br1" timeOffset="-97311.7">19748 18228 1235 0,'0'0'332'15,"0"0"-135"-15,0 0-36 16,0 0-28-16,0 0 3 15,0 0-24-15,0 116-24 16,4-98-25-16,3-2-6 16,-1-2-7-16,1-4 8 15,-3-6-8-15,1 0-1 16,-2-4-10-16,-1 0 5 16,-2 0-27-16,2 0-16 15,-2 0-1-15,0-9-16 0,0-9 15 16,0-3 1-1,0-1-13-15,0-7-15 0,0 4 4 16,0-1 3-16,0 1 9 16,0 9 4-16,0 1 8 15,6 2 8-15,5 5 5 16,-1 2 11-16,-2 2 16 16,1 4 1-16,1 0-7 15,-2 0-8-15,3 0-16 16,3 0-1-16,-1 4-9 15,-1 2-30-15,-2-2-79 16,6-4-71-16,-3 0-117 16,-2 0-304-16</inkml:trace>
  <inkml:trace contextRef="#ctx0" brushRef="#br1" timeOffset="-96239.64">22791 17473 1307 0,'0'0'360'0,"0"0"-151"15,0 0-121-15,0 0-1 16,0 0 6-16,0 0-15 16,0 0-10-16,6-94-16 15,-19 89-18-15,-5 0-19 16,-5 5-4-16,-4 0-1 15,1 0-4-15,0 18 6 16,1 4-6-16,-2 6 0 16,7 2-5-16,0-2 7 15,6-1-7-15,6-1 5 16,3-4 2-16,5-5 2 0,0-2 5 16,3-5 10-16,10 2 15 15,5-8 14-15,1-4 24 16,2 0-5-16,-1 0-15 15,-3-4-40-15,2-14-5 16,-1-1-12-16,-5-2 0 16,-3-1 5-16,0 0-4 15,-3 3-2-15,-3 10 0 16,0-4 0-16,-4 10 1 16,0 3 0-16,0 0 0 15,0 0 8-15,0 0 7 16,0 16 6-16,0 3-1 15,0 8-12-15,0-1-1 0,0-5-1 16,5 4 2-16,8-9 0 16,9-2-9-16,3-4-3 15,4-6-46-15,2-4-81 16,-4 0-101-16,4-28-104 16,-4-2-166-16,-7 2-122 0</inkml:trace>
  <inkml:trace contextRef="#ctx0" brushRef="#br1" timeOffset="-95269.62">24456 17115 1378 0,'0'0'393'15,"0"0"-198"-15,0 0-40 16,0 0-55-16,0 0-45 15,0 0-36-15,0 0-13 16,-8-12 11-16,-7 7 6 16,-5 5-2-16,-3 0-9 15,-2 0-3-15,-2 13 0 16,-2 9 1-16,0 6 6 16,0 2 1-16,2 2-3 15,2-2-2-15,8-2-6 16,5 2 2-16,8-8 1 15,4 2 8-15,0-2 7 16,2-4 3-16,14-6 4 0,-1-1 6 16,3-4 11-1,-3-2 3-15,1-5-3 0,-3 0-2 16,3 0-19-16,0-9-11 16,0-8-10-16,-3-6-6 15,1 2 9-15,-4-8-3 16,1 3-6-16,-3 4 0 15,-4 0-7-15,-2 0 7 16,-2 8-1-16,2 6 1 16,-2 1 0-16,0 7 0 15,0 0 0-15,0 0 15 16,0 0 18-16,2 5 10 16,0 9-8-16,1 4-22 15,-1 10-1-15,0 2 3 16,0 6-2-16,-2 0-2 0,2 0-5 15,0 4-5-15,4-5-1 16,-2-3 2-16,5-6-1 16,-3-8-1-16,-2-4-1 15,2-7-35-15,-4-2-48 16,9-5-149-16,-1 0-119 16,4 0-527-16</inkml:trace>
  <inkml:trace contextRef="#ctx0" brushRef="#br1" timeOffset="-94793.62">24633 17219 1056 0,'0'0'564'0,"0"0"-305"16,0 0-82-16,0 0-31 15,0 0 3-15,0 0-24 16,0 0 10-16,56-86-23 16,-40 73-9-16,-1 8-27 15,4-4-21-15,3 9-22 16,2 0-16-16,5 0-8 16,2 0-2-16,6 18-6 15,-4 9 5-15,3 1 0 0,-5 10 0 16,-4-2-5-1,-3 4 0-15,-9 3-1 0,-6-5 0 16,-9 3-1-16,0-2-8 16,-9-7 8-16,-13-1-5 15,-9-8 5-15,-3-5-7 16,-6-10-1-16,-5-2 9 16,1-6-6-16,2 0 5 15,4-18 1-15,4-7 0 16,7-1 6-16,8-10 0 15,9 1 1-15,10-10 1 16,0 1 1-16,6 0-9 16,15-2-43-16,18-7-133 15,-6 18-317-15,1 7-547 0</inkml:trace>
  <inkml:trace contextRef="#ctx0" brushRef="#br1" timeOffset="-94463.92">25069 16892 1298 0,'0'0'305'0,"0"0"-96"16,0 0-63-16,0 0 5 16,0 0-25-16,0 0 7 15,0 0-37-15,69-4-35 16,-69 16-30-16,0-2-30 16,-9 4-1-16,0-6 0 15,2 1-7-15,0-9 7 16,3 0-29-16,2 0-175 15,2 0-335-15,0-5-391 0</inkml:trace>
  <inkml:trace contextRef="#ctx0" brushRef="#br1" timeOffset="-88564.3">26080 16022 793 0,'0'0'134'0,"0"0"511"15,0 0-419-15,0 0 1 0,0 0-74 16,0 0-60-16,14-22-3 16,-14 22 5-16,0 0 13 15,0 0-8-15,0 12-12 16,-2 5 9-16,-7 8-16 15,0 8-29-15,3 4 2 16,1-1-8-16,2 4-17 16,3 0-13-16,-2 4-5 15,-2-3-10-15,-1 3 5 16,1-4-5-16,0-8 0 0,-1-6 0 16,1-8 0-1,4-4-1-15,0-5-9 0,0-9-15 16,0 0-20-16,0 0-53 15,0 0-55-15,0-27-94 16,0 5-123-16,7-6-218 0</inkml:trace>
  <inkml:trace contextRef="#ctx0" brushRef="#br1" timeOffset="-88339.3">26337 16084 1433 0,'0'0'567'0,"0"0"-281"16,0 0-166 0,0 0-81-16,0 0-17 0,0 0 41 15,0 0 7 1,-114 40 13-16,67-22-16 0,1-8-30 16,-1 3-20-16,3-4-10 15,1-1-1-15,9-4-6 16,5-4-27-16,14 0-120 15,5 0-230-15,10-4-428 0</inkml:trace>
  <inkml:trace contextRef="#ctx0" brushRef="#br1" timeOffset="-87211.37">26311 16329 1202 0,'0'0'316'0,"0"0"-96"15,0 0-14-15,0 0-20 16,0 0-20-16,0 0-22 0,0 0-27 16,126 0-31-1,-111-4-4-15,-3-1-29 0,-3-4-25 16,-1 0-9-16,-2 2-7 16,-2-4-6-16,-4-1-6 15,0 2-5-15,0-2 4 16,-2 6-5-16,-14-3 4 15,-5 4 1-15,2 5 1 16,-6 0 0-16,1 2 0 16,-1 15 2-16,3 0-1 15,6 5 6-15,3-3-5 16,6 3 5-16,5-3 2 16,2 2-7-16,0-2 5 15,12-3-5-15,5-1-1 16,7-3 7-16,1-2-8 0,2-10 0 15,2 0-1-15,-2 0-5 16,0-5 5-16,-1-8-1 16,1-6-5-16,-5-2-1 15,-1-1-1-15,-6 0-6 16,-4-1-3-16,-4 2-13 16,-3 2-20-16,0 1-2 15,-1 4 27-15,1 7 14 16,0 0 12-16,2 3 0 15,2 4 6-15,1 0 0 16,3 0 2-16,1 0-2 16,3 9 1-16,1 5 8 15,-1 3-3-15,-1 5 0 0,-4-3-3 16,-2-1-2 0,-4-4-5-16,-3 0-1 0,0-2 1 15,-2-2-1-15,0-2 0 16,0-3 0-16,0-3 0 15,0-2-1-15,0 0-6 16,0 0-10-16,0 0 4 16,0-2 6-16,0-8 6 15,0-3 5-15,9-6 4 16,7 2-2-16,1 0-1 16,6 3 0-16,-1 6-4 15,1 2 8-15,-2 6-4 0,2 0-5 16,-3 0 10-1,-3 9-2-15,0 5 0 0,-5 4 1 16,-2-4-9-16,-3 0-1 16,-1-2 1-16,-4-2 0 15,-2-7 1-15,2 2-1 16,-2-5-1-16,0 0 0 16,0 0-1-16,0 0-14 15,0 0-9-15,2 0 3 16,3-14 20-16,4-2 1 15,4-3 7-15,3 1 4 16,2 4-5-16,0 5 3 16,-1 4 3-16,-3 5 20 15,-1 0 10-15,-3 2-12 16,0 15-12-16,-1-4-11 0,1 1-5 16,0 5-1-16,1-3-1 15,1-2-46-15,-3-9-78 16,-1-1-62-16,-3 1-150 15,2-5-297-15</inkml:trace>
  <inkml:trace contextRef="#ctx0" brushRef="#br1" timeOffset="-86701.32">27382 16320 1300 0,'0'0'335'16,"0"0"-135"-16,0 0-30 15,0 0-14-15,0 0-39 0,0 125 1 16,0-93-30 0,0 4-23-16,5 0-7 0,-3 1-25 15,2-4-18-15,1-7-3 16,-2-6-3-16,-1-3-8 16,0-8 10-16,0-5-1 15,-2-4 2-15,0 0-12 16,0 0-8-16,0-4-20 15,0-14 28-15,-9-10 1 16,-4-5 0-16,2-13 4 16,4 0-5-16,7-5-6 15,0-3 6-15,7 0 0 16,12 4-12-16,4 5 4 16,-1 14 7-16,-1 7 0 15,-2 9 0-15,-3 10 1 0,-1 5 1 16,-1 0 8-16,-1 0 5 15,-4 5-13-15,-2 11 15 16,-5 7-14-16,-2 0 4 16,0 7-5-16,-4-2 0 15,-16 2 0-15,-3-1 0 16,-2-3-1-16,2-4 1 16,-2-4 0-16,0-4 0 15,5-7-1-15,5-2 0 16,1-5-45-16,7-5-114 15,7-28-127-15,3 1-85 16,13-4-732-16</inkml:trace>
  <inkml:trace contextRef="#ctx0" brushRef="#br1" timeOffset="-86461.32">27731 16008 1487 0,'0'0'329'15,"0"0"-66"-15,0 0-105 16,0 0-45-16,0 0-27 16,0 0-14-16,19 112-15 15,-17-78 2-15,-2 6-5 0,0 1-17 16,0-4-17 0,2-2-11-16,3-3-8 0,2-6 0 15,0-4-1 1,3-8-93-16,0 0-90 0,5-2-102 15,-1-6-6-15,-1-3-378 0</inkml:trace>
  <inkml:trace contextRef="#ctx0" brushRef="#br1" timeOffset="-85080.9">28082 16361 1288 0,'0'0'347'0,"0"0"-158"16,0 0-50-16,0 0-16 16,0 0-44-16,0 0-28 0,0 0-31 15,54-50-18-15,-54 41-2 16,-9-3-6-16,-11 3 5 16,-7-2 1-16,-2 3-2 15,-2 4-5-15,-2 4 7 16,-1 0 6-16,1 14 0 15,4 9 0-15,2 2-4 16,4 1-1-16,11-3 8 16,5 0-2-16,7 0 1 15,0-2 1-15,4-2 2 16,14-7 0-16,4 2 8 16,1-6 14-16,-4-2 5 15,2-2 13-15,-3-4-16 0,-1 0-14 16,-1 0-12-16,-1 0-2 15,1-14-7-15,2-2 0 16,0-4-1-16,0-2 0 16,-5-1 1-16,-2 2-1 15,-2 7-1-15,-4 6 1 16,-5 3-1-16,0 5-6 16,0 0-4-16,0 0 12 15,0 0 15-15,0 9 4 16,0 4 0-16,0 1-10 15,0 5-1-15,2 1-6 16,2-2 4-16,3 0-4 16,1-4-2-16,4 0-11 0,1-6-77 15,3-3-73-15,3 0-47 16,4-5-44-16,4 0 60 16,2 0 18-16,2-5 91 15,2 0 53-15,-1-3 30 16,-1-2 30-16,-4 2 54 15,-5-2 22-15,-5 2 7 16,0-2-14-16,-5 2 8 16,0-4-31-16,-3 2-28 15,0-5-5-15,-2 1-4 16,-3-1-17-16,-4 1-11 16,0-1-5-16,-11-2-6 15,-13 0 0-15,-5 3 0 16,-8 4-8-16,4 6 8 15,0 4 0-15,1 0 1 0,6 4 7 16,4 10 0-16,2 4-2 16,4 5 0-16,3 3 3 15,4 6-1-15,5-4 0 16,4 2 0-16,0-4 2 16,8-3 2-16,12-4 1 15,4-6 48-15,3-6 11 16,0-7-2-16,-2 0-37 15,-3-4-12-15,0-19-16 16,1-2-5-16,-3-11 0 16,-1-4-1-16,0-4 0 15,-7-2 1-15,-2-7-1 0,-8 3-8 16,-2 10 1-16,0 4 2 16,0 10-3-16,0 12-3 15,-4 6-10-15,-1 8 6 16,0 0 16-16,3 0 6 15,-2 10 12-15,2 20-5 16,-3 5-12-16,3 11 5 16,2-3-5-16,0 2 0 15,0-5 7-15,9-3-8 16,5-2 0-16,1-9 0 16,1-2-1-16,-3-12-7 0,0-2 2 15,-1-2-4 1,1-8 3-16,3 0-14 0,1-4-1 15,3-14 4-15,3-4 9 16,-4-6 8-16,4-2 0 16,-3-2-1-16,0 2 2 15,0 2-1-15,-2 1 1 16,2 5 0-16,-2 0 1 16,2 8 0-16,-2 0 0 15,0 6 0-15,1 4 7 16,-1 4 2-16,3 0 4 15,0 8 5-15,-2 10-8 16,-3 6-10-16,-8 2 3 16,-5 5-4-16,-3-4-7 15,0 0-1-15,-21 0 7 0,-8 0-6 16,-4-9 7-16,-3-2-2 16,-1-6-6-16,1-7-3 15,5-3 10-15,8 0 1 16,5-7-21-16,10-19-43 15,8-16-103-15,0 6-101 16,2 5-396-16</inkml:trace>
  <inkml:trace contextRef="#ctx0" brushRef="#br1" timeOffset="-83548.99">28919 16316 766 0,'0'0'324'0,"0"0"-29"16,0 0-98-16,0 0-11 15,0 0-7-15,-2 111 0 16,2-91-50-16,2 2-26 0,2-2-29 16,-2-1-7-1,5-7-8-15,-1 3-7 0,8-3-15 16,1-5-8-16,8 0-12 15,1-2-6-15,3-5-11 16,4 0-53-16,18 0-139 16,-8 0-182-16,-4-12-400 0</inkml:trace>
  <inkml:trace contextRef="#ctx0" brushRef="#br1" timeOffset="-82306.09">26132 17219 1280 0,'0'0'581'16,"0"0"-369"-16,0 0-42 15,0 0-45-15,0 0 0 16,-9 120-12-16,9-85-18 16,0 11-27-16,11-7-16 15,-2 1-15-15,-1 1-17 0,0-9-7 16,-2-6-6-16,-1-8 1 16,-1-6-8-16,-4-2 2 15,0-10-1-15,0 4-1 16,0-4-1-16,0 0-11 15,0 0-10-15,0-14 15 16,-4-8 7-16,-5-4 0 16,-1-10 13-16,2 0-13 15,1-8-10-15,1 3-28 16,6-3-18-16,0 4 11 16,0-4 12-16,2 7 26 15,13-2 6-15,3 6 1 16,3 8 1-16,-2 2 1 15,-1 9-1-15,0 5 10 16,0 9-5-16,-2 0 7 0,1 0 10 16,-3 4-2-16,-1 10-2 15,-9 7 0-15,-4 4-5 16,0 8-8-16,-15 4-5 16,-9-1 6-16,-5 0-5 15,0-6 4-15,2-2-5 16,2-10 0-16,0 0 0 15,6-10-1-15,1 1 0 16,5-8-42-16,6-1-129 16,2 0-182-16,5 0-297 0</inkml:trace>
  <inkml:trace contextRef="#ctx0" brushRef="#br1" timeOffset="-81883.07">26384 17544 1132 0,'0'0'382'16,"0"0"-180"-16,0 0-100 15,0 0-14-15,0 0 35 16,0 0-19-16,0 0 17 15,49-85-24-15,-38 75-8 0,3 2-23 16,1 0-24-16,1 7-17 16,1 1-5-16,4 0-7 15,1 0-1-15,0 0 6 16,-4 5-3-16,-3 12 6 16,-7 2-3-16,-6 2-5 15,-2 2-6-15,0 0-6 16,-16-2-1-16,-4 2 1 15,0-9-1-15,-5-2-1 16,0-3 0-16,-2-4-7 16,2-1 7-16,0-4-5 15,0 0-1-15,7-9-16 16,5-8-87-16,13-31-80 0,0 7-117 16,4-1-258-16</inkml:trace>
  <inkml:trace contextRef="#ctx0" brushRef="#br1" timeOffset="-81618.04">26734 17137 1438 0,'0'0'317'16,"0"0"0"-16,0 0-139 16,0 0-94-16,0 0 11 15,0 0 27-15,13 133 5 16,-13-92-19-16,4 3-40 0,1-2-25 15,2 2-12 1,2 1-13-16,-1-2-10 16,4 0-7-16,-1-5 5 0,2-6-5 15,1-9-1-15,1-2 0 16,1-7-44-16,-1-3-36 16,3-4-75-16,13-7-113 15,-4 0-94-15,-2-4-148 0</inkml:trace>
  <inkml:trace contextRef="#ctx0" brushRef="#br1" timeOffset="-81133.47">27239 17606 993 0,'0'0'308'0,"0"0"47"16,0 0-108-16,0 0-55 0,0 0-64 15,0 0-48-15,0 0-33 16,56-66-23-16,-56 48-11 15,0-5-11-15,0 5 4 16,-8 1-6-16,-11-2-9 16,-2 11-7-16,-6-2 10 15,-2 10 6-15,2 0 10 16,-2 6 7-16,4 15 2 16,5-2 6-16,5 3 2 15,4 0-11-15,6 1-1 16,5-5 6-16,0-1 1 15,5 0-3-15,10-3-4 16,6-4-1-16,-2-7-8 0,1 2 3 16,1-5-8-16,0 0 6 15,2-5-6-15,0-8-1 16,-1-1 6-16,-7 2-6 16,-3 2 1-16,-6 6 0 15,-6 4 12-15,0 0 1 16,0 0 1-16,0 0 4 15,0 9 9-15,0 3-5 16,0 3-14-16,0 2-8 16,0-3 5-16,0-2-6 15,7-1-14-15,4-2-83 16,9-9-157-16,-2 0-118 16,0 0-297-16</inkml:trace>
  <inkml:trace contextRef="#ctx0" brushRef="#br1" timeOffset="-80732.33">27503 17394 1258 0,'0'0'381'0,"0"0"-95"16,0 0-63-16,0 0-68 16,0 0-44-16,0 0-13 15,0 0-34-15,6 123-23 16,-6-92-3-16,2-4-15 15,1 0-7-15,2-10 3 16,-3 2-4-16,2-7-1 16,-1-6 2-16,-3-6 9 0,2 0-7 15,-2 0-18 1,0 0-17-16,0 0-3 0,-2-18 19 16,-7-4 1-16,1-2 0 15,6-10 1-15,2-2 11 16,0-5-1-16,7 5-9 15,9 6-1-15,-1 6 0 16,-1 7 6-16,-3 5-5 16,-2 7 7-16,0 3 9 15,2 2 1-15,0 0-13 16,7 0 0-16,4 0-6 16,5 0-12-16,6 0-67 15,26 0-127-15,-11 0-368 16,-1-7 90-16</inkml:trace>
  <inkml:trace contextRef="#ctx0" brushRef="#br1" timeOffset="-71083.72">18961 13372 1320 0,'0'0'484'0,"0"0"-379"16,0 0-49-16,0 0-17 15,0 0-18-15,104-107 18 16,-68 72 60-16,5-2 41 16,5-4 10-16,3-3-7 15,4-4-33-15,3-6-38 16,2-4-23-16,0-2-25 16,0-5-9-16,-2 0-5 15,-4 0 15-15,-2 1-8 16,-3-1 2-16,0 2-11 15,0-2 4-15,-3 3 3 16,-1 0 7-16,-5 6-2 16,-3 4-7-16,-6 8 1 0,-4 7-1 15,-5 10-3-15,-7 6-2 16,-6 12-7-16,-3 2 8 16,-2 5-8-16,-2 2 5 15,0 0-6-15,0 0 0 16,0 0 0-16,0 0 1 15,3 0 5-15,-3 11 1 16,0-1-7-16,0-1-8 16,0 4-37-16,0-3-36 15,0 2-40-15,-7-3-59 16,0 1-15-16,1-4-48 16,2-2 16-16,2 0 79 15,2-4 50-15,0 0 49 16,0 0 23-16,0 0 17 15,0 0 7-15,0 0 2 0,0 0 88 16,0 0 15-16,0 0 39 16,0 0 55-16,2 0-14 15,0 0-51-15,-2 0-36 16,0 3-29-16,0 11-33 16,0 8-15-16,0 8 2 15,-9 6 10-15,-5 4 8 16,4-1-6-16,-2-6-13 15,3-7-10-15,3-10-3 16,3-8-1-16,3-6-5 16,0-2 13-16,0 0-14 15,0-12 12-15,7-10 1 0,4-8-12 16,3-2-1-16,-4-3-1 16,4 0-22-16,-3 3-17 15,0 0 9-15,-1 6 14 16,-4 4-8-16,-4 2-8 15,0 4 32-15,-2 3 0 16,0 3-8-16,0 3 0 16,-6 0-2-16,-12 5 11 15,-7 2 0-15,-4 0 1 16,-9 4 5-16,-2 14-5 16,-3 3 1-16,2 1-1 15,3-3 5-15,5 2-6 16,8-8-4-16,9-2-116 0,16-7-137 15,0-4-110-15,0 0-207 16</inkml:trace>
  <inkml:trace contextRef="#ctx0" brushRef="#br1" timeOffset="-70703.13">20438 11872 1472 0,'0'0'405'0,"0"0"-106"16,0 0-111-16,0 0-49 15,0 0-6-15,0 0-51 16,0 0-11-16,14 72-3 16,-12-37-4-16,1 3-16 15,-1 0-15-15,0 4-6 16,-2-3-17-16,2-2-4 16,-2-6-3-16,0-7-2 15,0-8 4-15,2-8-5 0,0-8-38 16,3 0-55-1,-3-10-127-15,-2-31-22 16,0 6-132-16,0-2-196 0</inkml:trace>
  <inkml:trace contextRef="#ctx0" brushRef="#br1" timeOffset="-70351.45">20459 11889 1352 0,'0'0'360'15,"0"0"-26"-15,0 0-134 16,0 0-79-16,0 0-39 16,0 0-27-16,124-12 9 0,-97 12 0 15,2 4-21 1,-2 8 3-16,-2 4-19 0,-4 5 3 16,-2 4-5-16,-6 3-8 15,-2 2-10-15,-4 0-5 16,-7 0-1-16,0-3 5 15,0-1-6-15,-9-2 0 16,-13 2 1-16,-9-1-1 16,-7 2 9-16,-3-3-1 15,-1-4-2-15,2-6-5 16,4-4 5-16,10-8-6 16,6-2 0-16,6 0-1 15,7-8-19-15,7-10-38 16,0-16-128-16,2 4-197 15,12 2-512-15</inkml:trace>
  <inkml:trace contextRef="#ctx0" brushRef="#br1" timeOffset="-70004.87">20907 12027 1438 0,'0'0'388'16,"0"0"-163"-16,0 0-123 15,0 0-43-15,0 0 12 0,0 0 22 16,0 0-1-16,0 123 0 15,0-96-19-15,0 0-28 16,0-5-19-16,0-4-11 16,2-2-6-16,5-4-3 15,1-2 1-15,0-6-7 16,0-2-43-16,-1-2-100 16,6-4-105-16,-4-13-234 15,0 2-289-15</inkml:trace>
  <inkml:trace contextRef="#ctx0" brushRef="#br1" timeOffset="-69552.42">21206 12011 1549 0,'0'0'529'16,"0"0"-346"-16,0 0-122 15,0 0-46-15,0 0-15 16,0 0 0-16,0 0 6 16,-52 23 12-16,36-11-2 15,1-4-10-15,7-1-4 16,0-2-1-16,6-3 7 16,2-1 2-16,0-1 6 0,0 2 35 15,4 2-30 1,10 3-10-16,1-2-9 0,3 1 8 15,3 5 1-15,0-1-4 16,4-1-1-16,0 4 2 16,-5-3 6-16,-5-1 4 15,-8 2 15-15,-5 0-15 16,-2 1-12-16,-2 7-5 16,-15-1 0-16,-4-2 0 15,1-2 0-15,3-6-1 16,3-6 0-16,3-2-6 15,2 0-5-15,0 0-20 16,0-14-57-16,5-17-84 16,-1 1-200-16,5 2-574 0</inkml:trace>
  <inkml:trace contextRef="#ctx0" brushRef="#br1" timeOffset="-69282.79">21428 11791 1390 0,'0'0'491'0,"0"0"-252"16,0 0-61-16,0 0-47 0,11 127-20 16,-6-86-13-16,2 1-20 15,-3 0-26-15,3-2-12 16,1-4-11-16,0-1-20 15,1-7-8-15,-1-6 10 16,1-5-11-16,3-8-21 16,-4-7-61-16,3-2-62 15,-1-11-118-15,-2-16-116 16,-1-1-190-16</inkml:trace>
  <inkml:trace contextRef="#ctx0" brushRef="#br1" timeOffset="-69088.74">21640 11794 1370 0,'0'0'315'15,"0"0"64"-15,0 0-128 16,-134 7-113-16,88 1-52 16,-2-3-47-16,6-3-23 15,5 1-14-15,6-3-2 16,6 0-52-16,16 0-156 15,4 0-288-15,5 0-353 0</inkml:trace>
  <inkml:trace contextRef="#ctx0" brushRef="#br1" timeOffset="-67932.11">21959 12069 1450 0,'0'0'497'15,"0"0"-313"-15,0 0-5 16,0 0-38-16,0 0-36 15,0 0-57-15,0 0-30 16,51-84-6-16,-60 82-5 16,-7 2-6-16,-1 0 8 15,-5 0-3-15,-1 8 0 16,-2 9-5-16,-1 4 0 16,0 4 10-16,-1 1-11 15,4 2 0-15,3-3 0 16,7 0 0-16,6-1 0 15,5-5 0-15,2 1 0 16,0-6 1-16,2-2 6 0,11-7-7 16,3-3 6-16,4-2 1 15,2 0-6-15,3-10 13 16,2-10 2-16,0-6-10 16,-3-2-5-16,-2-1-1 15,-2 2 1-15,-7 2 1 16,-3 7-1-16,-4 4-1 15,-1 4 1-15,-5 6-1 16,2 2 0-16,-2 2 0 16,0 0 0-16,0 2 18 0,0 12 18 15,0 7-6 1,0 1 0-16,-2 1 0 0,2 0-1 16,0-3-9-16,0-2-5 15,0-2-14-15,8-7 4 16,2 0-5-16,1-5-45 15,-3-4-67-15,4 0-84 16,-3 0-129-16,8-22-182 16,-3-1 141-16,-1 1-778 0</inkml:trace>
  <inkml:trace contextRef="#ctx0" brushRef="#br1" timeOffset="-67497.58">22226 12034 1159 0,'0'0'491'16,"0"0"-247"-16,0 0-2 15,0 0-58-15,0 0-67 0,0 0-28 16,0 0 10-16,29 95-26 16,-29-69-17-16,0-1-19 15,-2-5-16-15,0-6-11 16,2-4-4-16,0-4-5 16,0-4 1-16,-2-2 5 15,2 0 1-15,0 0-8 16,0 0-11-16,0-6 1 15,0-11 10-15,0-6 7 16,0-3 5-16,15-5-11 16,3-1-1-16,5 1-6 15,1 2-2-15,-2 5 8 16,-2 8-1-16,-1 4 0 16,-6 8 2-16,-5 4 0 15,2 0 23-15,-4 7-6 0,-1 10-5 16,1 3-3-16,-2 3 8 15,1 2-4-15,2-2-5 16,-3-2-3-16,1 0-5 16,-1-5 0-16,0-2-1 15,3-2-1-15,0-5-36 16,4-3-75-16,14-4-100 16,-5 0-255-16,2-7-142 0</inkml:trace>
  <inkml:trace contextRef="#ctx0" brushRef="#br1" timeOffset="-67248.58">22750 12008 1174 0,'0'0'351'0,"0"0"-181"16,0 0 5-16,0 0-37 15,0 0 12-15,0 0 4 16,0 0-54-16,-84 29-33 15,63-7-7-15,5 2 1 16,6 1 4-16,3-4-23 16,5 1-15-16,2-1 1 15,0-4-10-15,0-2-17 16,13-5-1-16,5-2-25 16,5-8-137-16,12 0-138 0,-1-1-214 15,-3-12-326-15</inkml:trace>
  <inkml:trace contextRef="#ctx0" brushRef="#br1" timeOffset="-67070.58">22955 12059 717 0,'0'0'862'0,"0"0"-475"16,0 0-130-16,0 0-102 15,0 0-46-15,0 0-37 16,0 0-24-16,7 96-21 15,-7-81-20-15,0-5-7 16,0-6-76-16,0-2-182 0,0-2-419 16</inkml:trace>
  <inkml:trace contextRef="#ctx0" brushRef="#br1" timeOffset="-66888.58">22917 11865 1332 0,'0'0'510'16,"0"0"-239"-16,0 0-71 16,0 0-104-16,0 0-59 15,0 0-18-15,0 0-19 16,-2 0-1-16,2 10-139 16,5 2-194-16,8-2-361 0</inkml:trace>
  <inkml:trace contextRef="#ctx0" brushRef="#br1" timeOffset="-66366.06">23299 12085 1290 0,'0'0'360'15,"0"0"-92"-15,0 0-50 16,0 0-97-16,0 0-44 15,0 0-38-15,0 0-7 16,80-68-21-16,-80 54-5 16,-5 2-6-16,-15 4 0 0,-7 6-1 15,-4 2 2-15,-5 0 7 16,1 16-7-16,2 9 5 16,-1 1-4-16,7 6 9 15,3-4-10-15,9-3 5 16,5-3-4-16,6-4 7 15,4-4 4-15,0-3 11 16,14-3-2-16,3-5-4 16,3 2 1-16,3-5 5 15,4 0-15-15,-1 0-8 16,0-10 0-16,3-7 5 16,1 0-5-16,-6 2 5 15,-3 3-6-15,-8 5 1 0,-7 4 9 16,-4 3 10-16,-2 0-11 15,0 8-2-15,0 13 7 16,-11 3-7-16,3-1-1 16,-2 0-4-16,4-3 5 15,1-2-6-15,5-6-1 16,0-1-22-16,5-4-96 16,17-2-110-16,18-5-95 15,-4 0-68-15,-2-7-133 0</inkml:trace>
  <inkml:trace contextRef="#ctx0" brushRef="#br1" timeOffset="-65208.41">24251 12110 1392 0,'0'0'403'16,"0"0"-115"-16,0 0-179 16,0 0-64-16,0 0-10 15,0 0-13-15,0 0-13 16,-25-63-3-16,10 57 2 15,-3 4 2-15,-3 2-9 16,2 0 5-16,-4 0 1 16,3 9 4-16,3 9-11 0,-2-1 10 15,1 5-9 1,3 2-1-16,-1 2 6 0,5 3-6 16,2-4-1-16,5 1 1 15,4-3 0-15,0-2 0 16,0-7 1-16,13-5 1 15,5-3 7-15,4-6 19 16,0 0 9-16,5-6-7 16,-2-12-12-16,0-6-10 15,-4-1 0-15,0-2-8 16,-5 3 2-16,-5 0-1 16,-5 4 1-16,-2 3-2 15,-4 6 0-15,0 4 0 16,0 6-11-16,0 1 10 15,-2 0 1-15,-4 4 4 0,-3 11-3 16,2 3 6-16,2 3 2 16,3-1 8-16,2-1 2 15,0 2 5-15,0-5-8 16,5 0-4-16,11-3-3 16,2 0-9-16,1-5-10 15,2-3-69-15,10-5-88 16,-9-9-154-16,0-8-181 0</inkml:trace>
  <inkml:trace contextRef="#ctx0" brushRef="#br1" timeOffset="-64915.23">24442 11855 675 0,'0'0'1064'16,"0"0"-560"-16,0 0-315 16,0 0-28-16,0 0-38 15,0 0-27-15,27 102-26 16,-18-71-15-16,-2 0-8 16,2 5-14-16,-1 1-9 15,-1 0-13-15,0 0 1 16,-3 1-12-16,-1-2 2 15,-3-3 2-15,0-1-4 16,0-5 0-16,0-8-17 16,0-10-38-16,0-5-51 0,0-4-112 15,2-6-329-15,9-8-505 16</inkml:trace>
  <inkml:trace contextRef="#ctx0" brushRef="#br1" timeOffset="-64045.72">25171 11981 1330 0,'0'0'490'16,"0"0"-267"-16,0 0-38 15,0 0-66-15,0 0-42 16,0 0-7-16,0 0 7 16,-11 127 6-16,11-102-4 15,-2 2-6-15,2-1-26 16,0-3-20-16,0 0-4 15,0-3-2-15,9-2-3 0,5-4 9 16,1-2-3 0,3-3 0-16,1-2 3 0,8-3 0 15,2-4-12-15,2 0-3 16,3 0-6-16,-1-8 3 16,-4-2-2-16,-6 2-6 15,-5 0 12-15,-7 2-13 16,-3 2-2-16,-1-2-5 15,-2 2-4-15,-3-2-60 16,-2-6-95-16,0 3-149 16,0-2-385-16</inkml:trace>
  <inkml:trace contextRef="#ctx0" brushRef="#br1" timeOffset="-63862.74">25374 12136 555 0,'0'0'942'0,"0"0"-587"15,0 0-101-15,0 0-93 16,0 0-55-16,-125 32-57 16,101-27-37-16,3-2-12 15,8-3 0-15,5 0-229 16,8-3-421-16</inkml:trace>
  <inkml:trace contextRef="#ctx0" brushRef="#br1" timeOffset="-63660.82">25486 11909 1495 0,'0'0'296'15,"0"0"-45"-15,0 0-39 16,0 0-53-16,-121 9-60 15,83 3-27-15,2-1-35 16,7-1-24-16,7-4-11 16,9-1-2-16,4-3-60 15,9-1-121-15,0 1-160 16,7-2-613-16</inkml:trace>
  <inkml:trace contextRef="#ctx0" brushRef="#br1" timeOffset="-63423.29">25715 12151 608 0,'0'0'1344'0,"0"0"-961"16,0 0-242-16,0 0-57 15,0 0-54-15,0 0-18 16,0 0-12-16,-29 11-128 16,29-11-264-16,0-4-569 0</inkml:trace>
  <inkml:trace contextRef="#ctx0" brushRef="#br1" timeOffset="-62638.99">26190 11802 1405 0,'0'0'372'0,"0"0"-152"16,0 0-44-16,0 0-38 15,0 0-27-15,-6 125-37 16,6-87 21-16,0 2-7 16,0 2-24-16,0-2-10 15,0-1-12-15,0-3-15 16,0-4-9-16,0-4-8 15,0-3-9-15,0-5 6 16,0-3-7-16,0-5 0 16,0-6-1-16,0-3-6 0,0-3-41 15,0 0-73 1,0 0-108-16,0-26-95 0,4 3-201 16,2-1-890-16</inkml:trace>
  <inkml:trace contextRef="#ctx0" brushRef="#br1" timeOffset="-62428.34">26406 11872 1023 0,'0'0'681'0,"0"0"-364"16,0 0-174-16,0 0-42 15,0 0 44-15,0 0-14 16,0 0-44-16,-125 23-31 15,90-9-27-15,-2-2-15 16,4 0-14-16,4-4-12 16,2-2-161-16,8 0-386 0,7-4-551 15</inkml:trace>
  <inkml:trace contextRef="#ctx0" brushRef="#br1" timeOffset="-61210.96">26392 12150 136 0,'0'0'1215'0,"0"0"-936"16,0 0-44-16,0 0-5 15,0 0-28-15,0 0-48 16,0 0-22-16,85 8-20 0,-64-8-36 16,3-4-24-1,1-10-2-15,-1-3-10 0,0-1-15 16,-3 0 5-1,-6 0-10-15,-8 3-10 0,-4 0-1 16,-3 1-9-16,0 2-6 16,-12 2 5-16,-8 4-1 15,0 2 2-15,-3 4-1 16,1 0-8-16,0 0 9 16,4 15 0-16,1 0 0 15,-1 3 1-15,5 5 0 16,1 0 5-16,5 4-4 15,1-3 5-15,6 1 1 16,0-1-1-16,0 3-5 16,0-1 10-16,4-2-11 0,7-2 0 15,1-3 1-15,3-4 8 16,3-5-10-16,2-1 0 16,0-9-2-16,2 0-13 15,3 0-26-15,-5-11-41 16,2-9-102-16,5-16-112 15,-4 4-254-15,-4 1-341 0</inkml:trace>
  <inkml:trace contextRef="#ctx0" brushRef="#br1" timeOffset="-60798.04">26950 11996 1403 0,'0'0'361'0,"0"0"-181"0,0 0-52 16,0 0-19-16,0 0-16 16,0 0-15-16,0 0-29 15,-85 52-16-15,67-45-17 16,1-5-10-16,3-2-6 16,3 0 2-16,2 0 5 15,3 0-6-15,1 0-1 16,0 2 0-16,1 5 6 15,0 0-4-15,2 7 5 16,2 3-1-16,0-2 22 0,0 4 59 16,0-3-11-1,8 0 0-15,1 0-18 0,0 2-27 16,-2-1-10-16,-3 0-19 16,-4-1 4-16,0-3-6 15,0 2 6-15,0-4-6 16,2-6 0-16,1-3 0 15,1-2-45-15,1 0-66 16,2 0-93-16,6-18-104 16,1 0-243-16,-2-4-748 0</inkml:trace>
  <inkml:trace contextRef="#ctx0" brushRef="#br1" timeOffset="-60396.9">27222 11976 1185 0,'0'0'511'15,"0"0"-233"-15,0 0-140 16,0 0-70-16,0 0 8 16,0 0-22-16,0 0-7 15,-37 25-25-15,20-21-5 16,1-1-16-16,1-3 6 15,-1 2-6-15,3-2 0 16,5 0 6-16,-2 0-6 16,6 1 0-16,2 1-1 15,2 4 9-15,0 0-3 0,0 6 0 16,0-1-5 0,2 9 21-16,4-1 42 0,4 2-3 15,-6 2 12-15,3 0-25 16,-5 0-6-16,2-2-18 15,-2-3-10-15,1-2-6 16,0-1-7-16,-1-8 1 16,-2 1-2-16,0-6-11 15,2 0-68-15,-2-2-75 16,4 0-96-16,0-6-282 16,1-4-362-16</inkml:trace>
  <inkml:trace contextRef="#ctx0" brushRef="#br1" timeOffset="-59965.78">27324 12101 679 0,'0'0'797'16,"0"0"-475"-16,0 0-70 15,0 0-60-15,0 0-21 16,0 0-50-16,0 0-17 15,132 7-31-15,-114-7-33 16,-2-7-16-16,-5-1-15 16,-3-2-9-16,-1-2 0 15,-2 0-1-15,-3 0 1 16,-2 2-1-16,0 2-8 0,0 2-4 16,-9 2 1-16,-9 4 4 15,0 0 7-15,-1 0 1 16,-4 10 2-16,5 8 8 15,1 3-9-15,3 0 10 16,3 2 4-16,7-2 10 16,-1 4-3-16,5-3 1 15,0-2-22-15,0 1 8 16,13-4-9-16,5-1-4 16,2-4-68-16,2-2-128 15,10-7-117-15,-8-3-259 16,1 0-467-16</inkml:trace>
  <inkml:trace contextRef="#ctx0" brushRef="#br1" timeOffset="-59681.78">27663 12047 993 0,'0'0'382'0,"0"0"-180"16,0 0-47-16,0 0 11 15,0 0 31-15,0 0 0 16,0 0-60-16,-33 38-51 16,37-27-1-16,8 1-14 15,1-1-35-15,1 3-14 0,-4 3-14 16,-1-1-1-16,-2 2 1 16,-7-1-1-1,0 0-5-15,0 0-1 0,0-5 0 16,-5-3-1-16,-3-3 5 15,-3-2-5-15,-5 0-42 16,-5-4-60-16,-2 0-88 16,2-8-200-16,6-7-469 0</inkml:trace>
  <inkml:trace contextRef="#ctx0" brushRef="#br1" timeOffset="-59411.19">27889 11837 1440 0,'0'0'377'15,"0"0"8"-15,0 0-190 0,0 0-81 16,0 0-18-16,0 0-26 16,13 136 0-16,-13-87-18 15,0-2-9-15,0 1-17 16,0-3-13-16,2-6-4 15,2-8-8-15,4-7 10 16,-2-10-11-16,1-5-31 16,-3-8-17-16,-2-1-98 15,-2-10-182-15,0-10-142 16,0-4-302-16</inkml:trace>
  <inkml:trace contextRef="#ctx0" brushRef="#br1" timeOffset="-59179.67">28074 11821 945 0,'0'0'759'16,"0"0"-512"-16,0 0-30 16,0 0-59-16,0 0-32 15,-154 39-38-15,107-27-28 16,5-1-32-16,4-1-13 15,4-2-9-15,8-2-5 16,3-2-1-16,7 0-49 0,14-4-191 16,2 0-339-1,0 0-971-15</inkml:trace>
  <inkml:trace contextRef="#ctx0" brushRef="#br1" timeOffset="-58763.13">28151 11964 537 0,'0'0'980'0,"0"0"-759"0,0 0-137 16,0 0-36-16,0 0-10 15,0 0-9-15,0 0-4 16,-71 17 5-16,60-17-5 16,0 2 1-16,2 0 56 15,0 4 32-15,0 4 4 16,0 4-11-16,3 2-24 16,1 7-20-16,3 1 4 15,2 2-9-15,0 3-11 16,0 1-3-16,0 1-22 15,9-1-2-15,2-4-4 16,-4-3-8-16,0-3-7 16,-1-8-1-16,-4-5 0 0,0-5-13 15,-2-2-42-15,0 0-118 16,0-12-206-16,2-4-306 16</inkml:trace>
  <inkml:trace contextRef="#ctx0" brushRef="#br1" timeOffset="-58326.33">28176 12069 1172 0,'0'0'368'15,"0"0"-61"-15,0 0-95 0,0 0-47 16,0 0-38-1,0 0-28-15,0 0 1 0,93 24-18 16,-66-24-34-16,4 0-16 16,3-4-15-16,-3-7-5 15,-4-1-11-15,-5 0 1 16,-7 1 4-16,-5 2-6 16,-6 0-9-16,-4-1 0 15,0 5 8-15,-2-4-15 16,-16 5 2-16,-1 4 1 15,-4 0 4-15,-2 0 4 16,1 16 5-16,1 6 0 0,6 4 1 16,-1 2 0-1,7 2 8-15,4 1-8 0,7-4 0 16,0 0 0-16,0-3 8 16,9-2-9-16,14-2 1 15,10-2-1-15,7-4-21 16,7-6-58-16,1-6-46 15,13-4-110-15,-12-15-86 16,-9-9 29-16</inkml:trace>
  <inkml:trace contextRef="#ctx0" brushRef="#br2" timeOffset="-54175.3">23078 4809 958 0,'0'0'694'15,"0"0"-381"-15,0 0-85 16,0 0-55-16,0 0-38 16,0 0-9-16,0 0-15 15,0 1-10-15,2-1-7 16,2 0-2-16,6 0-25 0,-2-10-24 15,5-6-20 1,1-4-13-16,-1-4 4 0,-1 1-5 16,-1-6-8-16,-3 0 1 15,2 2 5-15,-4-4-7 16,1 2 1-16,-1 0 0 16,4 2 0-16,-3-1 5 15,3-1-6-15,2 4 0 16,-1 3 1-16,0 1 0 15,-2 5 0-15,-2 8 7 16,-3 4-7-16,-2 4 0 16,0 0 5-16,1 0 12 15,3 0 9-15,4 5-9 0,0 8-10 16,4 1-8 0,-1 4 6-16,2 3 3 0,4 1 0 15,-1 3-8 1,-1 3 14-16,-1 2-8 0,1 3 5 15,-1 3-3-15,0 1-1 16,2 0-2-16,-3-2-5 16,3-3 8-16,-2-6 4 15,-3-9-12-15,3 0 7 16,-5-7-7-16,0-3 5 16,-2-2-5-16,-4-3-1 15,-1-2-1-15,-2 0-26 16,-2 0-33-16,0 0-31 15,0 0-44-15,0-9-110 16,-2-13-50-16,-7 2-235 16,2 2-91-16</inkml:trace>
  <inkml:trace contextRef="#ctx0" brushRef="#br2" timeOffset="-53924.64">23491 4628 1460 0,'0'0'355'16,"0"0"-248"-16,0 0 0 15,0 0 43-15,0 0-17 16,0 0-37-16,0 0-8 16,-123 34 3-16,100-25 7 15,1-4-40-15,2-1-32 16,2 2-9-16,5-4-3 0,-1 1-13 15,8-2 5-15,-1-1-6 16,3 0-6-16,2 0-90 16,2 0-96-16,0 0-269 15,0-8-418-15</inkml:trace>
  <inkml:trace contextRef="#ctx0" brushRef="#br2" timeOffset="-51086.32">23292 5061 333 0,'0'0'266'16,"0"0"-122"-16,0 0-25 16,0 0 113-16,0 0-26 15,0 0-70-15,0 0-69 16,11 0-25-16,-8-4-16 15,-1 0-15-15,0 0 18 16,0-2 22-16,0 4 29 16,0-2 18-16,1 1 25 15,-1 3 32-15,2 0-41 16,1 0-40-16,0 0 3 16,-1 0-25-16,-2 0-15 15,2 0-16-15,1 0-13 0,-3 0-7 16,-2 3-1-16,0 9 0 15,0 0 0-15,0 2 0 16,0 0-1-16,-7 1 1 16,-1-4 0-16,-2-2-2 15,-1-4-6-15,3-3 7 16,-1-2 0-16,2 0-5 16,0 0 5-16,3 0 0 15,2-6 1-15,0-4-1 16,2 2 1-16,0 2-1 15,0 2 1-15,0 2 0 16,0-1 1-16,0 3 7 16,0-3-7-16,4 1 1 0,0 0 4 15,1-2-5-15,1 2 11 16,1-2-11-16,-2 0 13 16,-1 2-8-16,-2 2 19 15,0 0 0-15,-2 0 1 16,0-2-9-16,0 2-8 15,0 0 3-15,0 0-11 16,0 0 0-16,0 0-1 16,0 0-2-16,0 0-8 15,0 0 10-15,0 12 25 16,-4 6 13-16,0 2-8 16,2 4 0-16,-3 1 0 0,0 3-9 15,3-1 6 1,-2 1-6-16,1 1-6 0,1-2-3 15,0 2-4-15,2 0 0 16,0 0-2-16,0 0 3 16,-2 3-2-16,2-3 2 15,0 2 5-15,-2-2-2 16,2 3 7-16,0-2 1 16,0 0-5-16,0-1-2 15,0-3 1-15,0 0-1 16,0 0 0-16,0-2-12 15,0 2 5-15,0 0 2 16,0-1-7-16,0 4 5 16,0-3 0-16,0 2 0 0,0-2 0 15,2 1 0-15,2-1 0 16,1-2-4-16,-3 1 10 16,-2 1 3-16,2 3-8 15,-2-4 4-15,0 1-2 16,2-1 9-16,3-3-3 15,0-4 0-15,-3-2-3 16,2-4-2-16,0 2 2 16,-1 0-6-16,1 1 0 15,-2-1-5-15,3-1 0 16,-3 1 0-16,1-4 5 16,-1 0-5-16,2-1 1 15,-2-2 5-15,3 3-1 16,-1-1 0-16,0-1-5 0,1 2 1 15,0-3-1-15,-1 4 1 16,-2-1-1-16,3 0 5 16,-1 0-5-16,-2 0-1 15,0-1 2-15,0 1-2 16,-2 3-1-16,0-1 1 16,0 2 1-16,0 0-1 15,0-2 0-15,0-2 0 16,0-2 0-16,0-2 2 15,0-3-1-15,4 0 0 16,-4-1 5-16,0-2-5 16,0 0 0-16,0 0 6 0,0 0-7 15,0 0 1 1,0 0-1-16,0 0 0 0,0 0 0 16,0 0-1-16,0 0 0 15,0 0-1-15,0 0 1 16,0-2-11-16,0-6 0 15,0-2 12-15,0 0 0 16,2 2-9-16,-2 4-1 16,0 2-5-16,0 2-2 15,0 0 4-15,0 0 1 16,0 0 4-16,0-2 8 16,2 2-1-16,-2-3 1 15,0 1 0-15,0-1-27 0,0-1-26 16,0-1-22-1,0-4-102-15,-10 3-143 0,2 0-429 0</inkml:trace>
  <inkml:trace contextRef="#ctx0" brushRef="#br2" timeOffset="-50338.11">23501 6321 1385 0,'0'0'386'0,"0"0"-196"16,0 0-61-16,0 0-38 15,0 0-14-15,0 0 15 16,0 0-3-16,2-2 3 16,-2 2-13-16,0 0-11 15,0 2-10-15,0 13 8 16,0 7 3-16,0 2-25 15,-6 5-17-15,0-1-13 16,1-2-7-16,1-3-5 16,-1-3 4-16,0-1 1 15,1-1-1-15,0-6-4 0,-1 0 4 16,1-3-5 0,0-2 0-16,-2-2 5 0,0 0-5 15,-3-1 0-15,-2-2 8 16,-5 1-1-16,-2-3 7 15,1 0-5-15,-3 0 0 16,-1 0-9-16,2-12 0 16,-2 1 0-16,4-1 12 15,-3 0-7-15,1 1-5 16,7 6 1-16,-2 1-1 16,3-1 0-16,4 4 0 15,1-1 0-15,1 0-1 16,0-2-38-16,1-11-109 0,2 4-124 15,2-5-412-15</inkml:trace>
  <inkml:trace contextRef="#ctx0" brushRef="#br2" timeOffset="-49172.11">23285 5182 732 0,'0'0'338'0,"0"0"-146"16,0 0-37-16,0 0-33 15,0 0-5-15,0 0 32 16,0 0-10-16,0-23 16 15,0 23-24-15,0 0-29 16,5 0-59-16,-1 0-12 16,3 0 5-16,0 0 19 0,1 0-9 15,1 14-10-15,1 7-8 16,0 6 15-16,3 6 23 16,-1-1 1-16,1-6-19 15,-1-4-11-15,-4-7-4 16,1-4-12-16,-5-5 4 15,-1-2 7-15,0-4-7 16,-3 0-5-16,0 0-16 16,0 0-4-16,0 0-19 15,0 0-1-15,0 0 20 16,-10 0-1-16,-1-12 1 16,1-2 2-16,-7-5 10 0,4 1-3 15,0 2-9-15,2-1 1 16,-1 2 0-16,3 1-1 15,3 0 0-15,-1 4 2 16,3 0-1-16,-1 5-1 16,-2 0 0-16,3 3 0 15,0 2-1-15,-3 0 1 16,0 0-6-16,-4 0 5 16,0 0-1-16,-5 10 2 15,1 6 5-15,-3 2-4 16,0 3-1-16,0-1 1 15,0-2 7-15,3-3-8 16,1 0-1-16,3-5-52 0,5 4-151 16,1-4-454-16,3-1-954 15</inkml:trace>
  <inkml:trace contextRef="#ctx0" brushRef="#br2" timeOffset="-48300.01">23588 5474 1585 0,'0'0'570'16,"0"0"-372"-16,0 0-76 15,0 0-55-15,0 0-29 16,0 0-20-16,0 0 12 16,5 51 16-16,-7-19 8 0,-3-1-5 15,1 8-6 1,0-2-1-16,1 2-12 0,3-4-6 16,0 2-3-16,0-5-15 15,0-4-5-15,0-4 5 16,0-6 0-16,0-4-6 15,3-5-9-15,3 0-39 16,3-5-85-16,-1 0-96 16,8-4-100-16,-5 0-199 15,3 0-257-15</inkml:trace>
  <inkml:trace contextRef="#ctx0" brushRef="#br2" timeOffset="-47724.01">23921 5805 1428 0,'0'0'495'15,"0"0"-269"-15,0 0-105 16,0 0-20-16,0 0-15 16,0 0-9-16,0 0-1 15,22-101-33-15,-22 88-23 16,-4 2-13-16,-8 4-7 15,-3 0-1-15,-3 4 0 16,0 3 1-16,-2 0 2 16,2 0 5-16,-2 5-6 15,2 12 1-15,0 5 8 0,5 4-1 16,0 4-2-16,3 0-5 16,4-2-1-16,2-2 5 15,1-4-5-15,3-5 0 16,0 0 5-16,0-3-4 15,9-4 5-15,3-3-5 16,3-4 4-16,3-3-5 16,2 0 8-16,2 0 0 15,-1-8-8-15,-4-5 5 16,-3-3-6-16,-6 2-4 16,-3 2 4-16,-3-3 1 15,0 1 0-15,0 2-1 16,-2 2 1-16,2 4 1 0,-2 5 5 15,0 1 0 1,0 0-1-16,0 5 2 0,0 16 10 16,0 2-3-16,0 3-6 15,0-1-8-15,0-4 1 16,0-5-1-16,2-3-1 16,6-8-24-16,5-5-107 15,7-8-94-15,0-14-165 16,0-2-177-16</inkml:trace>
  <inkml:trace contextRef="#ctx0" brushRef="#br2" timeOffset="-47460">24126 5441 540 0,'0'0'1087'0,"0"0"-699"0,0 0-157 15,0 0-85-15,0 0-15 16,0 125 12-16,0-83-37 16,2 0-18-16,2 5-29 15,1-3-20-15,1-1-12 16,-2-2-13-16,2-1-8 16,0-5-5-16,-4-6-1 15,3-5-3-15,-3-7-42 16,0-9-55-16,0-8-71 15,2 0-47-15,2-17-311 0,0-5-257 16</inkml:trace>
  <inkml:trace contextRef="#ctx0" brushRef="#br2" timeOffset="-47226.01">24295 5500 1243 0,'0'0'513'16,"0"0"-304"-16,0 0-131 16,0 0 16-16,0 0 34 15,0 0-18-15,-125 20 9 16,92-2-61-16,1-2-39 0,6-1-10 16,1-3 0-1,10-7-9-15,1-3-98 0,12-2-115 16,2 0-281-16,0-2-817 0</inkml:trace>
  <inkml:trace contextRef="#ctx0" brushRef="#br2" timeOffset="-46905.01">24355 5738 1365 0,'0'0'403'0,"0"0"-44"0,0 0-191 16,0 0-97-16,0 0-31 15,0 0-25-15,0 0 30 16,4 101 17-16,-1-77 1 15,0-1-23-15,1-9-15 16,2-1-10-16,1-5-1 16,-1-4-4-16,0 0-10 15,-2-4-44-15,2 0-113 16,-1 0-185-16,1 0-419 0</inkml:trace>
  <inkml:trace contextRef="#ctx0" brushRef="#br2" timeOffset="-46625.01">24576 5541 1490 0,'0'0'486'0,"0"0"-323"15,0 0-81-15,0 0-21 16,0 0 10-16,9 113 9 15,-9-70 26-15,0 1-17 16,2-1-22-16,-2 1-31 0,2-7-15 16,0-7-14-16,3-4 2 15,-1-6-8-15,1-6-1 16,0-3-15-16,-1-7-101 16,2-4-103-16,1-12-177 15,-1-9-349-15</inkml:trace>
  <inkml:trace contextRef="#ctx0" brushRef="#br2" timeOffset="-46416.01">24689 5588 1187 0,'0'0'370'16,"0"0"-153"-16,0 0-84 0,0 0-17 15,-118 53-37-15,87-44-50 16,5 2-23-16,1-6-5 16,7-3-1-16,3-2-39 15,5 0-179-15,6 0-365 0</inkml:trace>
  <inkml:trace contextRef="#ctx0" brushRef="#br2" timeOffset="-45990.74">24759 5709 1121 0,'0'0'531'16,"0"0"-279"-16,0 0-116 15,0 0-91-15,0 0 2 16,0 0 32-16,0 0 20 16,11 108-10-16,-2-88-21 15,2-3 11-15,2 3-21 16,3-8-21-16,-1 2 0 16,4-5-10-16,-6-1 9 15,1-2-8-15,-4-2-6 0,-1-2-4 16,1-2 0-16,-4 0 0 15,0 0-9-15,-1 0-7 16,-1 0-2-16,0-8-13 16,2-6 13-16,-4-7 1 15,-2-2-1-15,2-3 0 16,-2-2-10-16,2 0-60 16,0 0-73-16,1 4-154 15,-1 7-96-15,0 9-294 0</inkml:trace>
  <inkml:trace contextRef="#ctx0" brushRef="#br2" timeOffset="-45304.27">25281 5863 1091 0,'0'0'362'15,"0"0"-125"-15,0 0-108 16,0 0-68-16,0 0 15 16,0 0 21-16,0 0-46 15,44-113-28-15,-44 96-15 16,-7 3-8-16,-11 4-9 16,-4 4 8-16,-4 6 1 15,1 0 0-15,0 8 12 16,4 16-11-16,0 4 10 15,3 5 2-15,5-1-6 0,1 3 2 16,6-1 1 0,6-4 21-16,0-6 18 0,0-4 6 15,9-8 3-15,6-3 19 16,6-6 14-16,-2-3-41 16,6 0-23-16,0-3-15 15,-1-15-3-15,1-3-9 16,-3-5 0-16,-4-4 0 15,-7-2-1-15,-5-5-6 16,-3-7 7-16,-3-2 1 16,0-1 0-16,-5-3-1 15,-8 1 0-15,0 3-6 0,-1 6-21 16,6 8-12-16,-1 11-16 16,4 9 38-16,2 7 17 15,3 5 6-15,0 0 0 16,0 0 15-16,0 0-8 15,0 6 11-15,3 8-15 16,8 6-3-16,0 3 3 16,3 3 13-16,-3 3 2 15,-5 3-9-15,1 4-6 16,-3 1-3-16,1-4-6 16,0-1 2-16,-1-6 5 15,0-3-6-15,1-7 5 16,1-4 1-16,-1-4-6 15,0-1 2-15,-3-4-3 0,0-1-38 16,-2 0-134-16,0-2-136 16,0 0-65-16,0 0-257 0</inkml:trace>
  <inkml:trace contextRef="#ctx0" brushRef="#br2" timeOffset="-43119.35">29569 12322 1674 0,'0'0'505'15,"0"0"-362"-15,0 0-30 0,0 0-4 16,0 0 2-16,0 0-56 16,0 0-1-16,14-34 28 15,-5 16-13-15,-3-5-21 16,1-3-24-16,2-9-8 16,0-5-14-16,2-5 7 15,3-5-2-15,-4-4-7 16,3 1 0-16,-1 2 1 15,1 1 7-15,-1 8-7 16,-4 4-1-16,1 4 2 16,1 5-1-16,-2 5 0 15,-1 4-1-15,-1 4 0 16,1 4 1-16,-2 2 0 0,-1 5 5 16,-1 0-6-16,-1 3 8 15,2 0-7-15,-2 2 11 16,5 0 6-16,-2 0-6 15,1 0 6-15,3 0-7 16,-3 2-10-16,6 13 5 16,-3 2 0-16,2 9 4 15,-2 4-8-15,0 6 7 16,2 1 1-16,-5-2-1 16,4 2 2-16,-2-4 1 15,-1 2-12-15,-1-1 7 16,4 1-7-16,-1-3 1 15,-1-1 0-15,4-2-1 0,-3-4 6 16,1-1-6-16,2-3 0 16,-1-5 5-16,0-7-5 15,0 0 0-15,-4-4-6 16,-1 0-7-16,-3-3-23 16,-3-2-65-16,0 0-100 15,0 0-303-15,-7-2-224 0</inkml:trace>
  <inkml:trace contextRef="#ctx0" brushRef="#br2" timeOffset="-42811.76">29891 11969 1482 0,'0'0'398'16,"0"0"-234"-16,0 0-114 15,0 0 22-15,0 0 9 16,0 0-8-16,0 0 7 16,-96 16-11-16,69-8-9 15,2-2-8-15,1-2-30 16,1 1-7-16,4-3-3 15,3-2-11-15,5 0-1 16,1 0-85-16,10-2-144 0,0-9-248 16,0 2-700-16</inkml:trace>
  <inkml:trace contextRef="#ctx0" brushRef="#br2" timeOffset="-42346.06">30528 12264 656 0,'0'0'1063'15,"0"0"-567"-15,0 0-302 16,0 0-44-16,0 0-43 15,0 0-49-15,0 0-34 16,13 0-16-16,-22 0-1 0,-13 0-1 16,-5 0 7-16,-4 0-4 15,-2 0 5-15,1 0-8 16,5 2-6-16,3-1 1 16,4 2-1-16,4-3 0 15,8 0-30-15,1 0-120 16,5 0-94-16,2-6-142 15,0-4-471-15</inkml:trace>
  <inkml:trace contextRef="#ctx0" brushRef="#br2" timeOffset="-42045">30532 12041 1377 0,'0'0'384'0,"0"0"-264"16,0 0-88-16,0 0 125 16,0 0 0-16,0 0-25 15,-143-2-31-15,112 4-15 16,2 4-26-16,7-2-26 15,2 2-25-15,4-4 1 16,5 3-9-16,5-3-1 16,-1 0-117-16,4-2-137 0,3 0-364 0</inkml:trace>
  <inkml:trace contextRef="#ctx0" brushRef="#br2" timeOffset="-38523.1">30707 12262 1033 0,'0'0'541'0,"0"0"-299"16,0 0-41-16,0 0-46 16,0 0-59-16,0 0-56 15,42-15 24-15,-30-6 22 16,2-4 13-16,-1-3-35 15,1-5-23-15,-3-3-23 16,-2-4-5-16,2-5-6 16,-4 2-6-16,2-6 6 15,-3 3-6-15,1-1-1 0,0 6 0 16,-5 6 1-16,0 10 5 16,0 6-6-16,-2 10 1 15,0 2-1-15,0 7-5 16,0 0 5-16,0 0 23 15,0 0 14-15,0 16 26 16,0 9-7-16,0 4-8 16,0 5 0-16,-2 7-6 15,0 5-5-15,-2 2-7 16,-1 4-3-16,1-2-10 16,-1-2-11-16,1-6 4 15,-1-5-9-15,1-7 5 16,2-8-5-16,2-5 0 0,-2-5-1 15,2-3-13 1,0-7-11-16,0-2-28 0,0 0-42 16,0-2-66-16,10-28-141 15,6 0-336-15,0-3-340 0</inkml:trace>
  <inkml:trace contextRef="#ctx0" brushRef="#br2" timeOffset="-38081.57">31110 11726 742 0,'0'0'755'0,"0"0"-489"0,0 0-100 16,0 0-4-16,0 0-59 15,-52 121-39-15,46-101-23 16,4-6-8-16,2-4 5 15,0-3 5-15,0 0 6 16,6-3 6-16,10 0 0 16,4-2-7-16,2 1-23 15,5 2-10-15,4 2-9 16,7-2-5-16,-1 3 0 16,4 0 0-16,-5 3-1 15,-7 0 2-15,-7 4 4 16,-9 0 3-16,-6 1 8 15,-5 2-6-15,-2 2-4 16,0 1-6-16,-7 1 1 0,-11 1-1 16,-6 0 1-16,-7 3-1 15,-7-2 11-15,-4 2 3 16,-2-4-7-16,1 0-1 16,5-6-5-16,7-5-1 15,4-6 1-15,11-3-2 16,5-2-31-16,9-7-60 15,2-30-45-15,6 2-234 16,13-4-319-16</inkml:trace>
  <inkml:trace contextRef="#ctx0" brushRef="#br2" timeOffset="-37759.66">31417 11756 1467 0,'0'0'405'16,"0"0"-85"-16,0 0-149 16,0 0-68-16,0 0-33 15,0 0-38-15,0 0-12 16,-31 0 60-16,2 5-26 15,-6 5-15-15,-1 2-10 16,0-2-9-16,2 2-8 16,3-3-6-16,10-2-5 0,2-2 5 15,11-2-6-15,3-3-7 16,5 0-67-16,7-13-113 16,12-6-275-16,6 1-336 0</inkml:trace>
  <inkml:trace contextRef="#ctx0" brushRef="#br2" timeOffset="-37261.04">31636 11592 831 0,'0'0'510'0,"0"0"-257"16,0 0 1-16,0 0 13 15,0 0-37-15,0 0-78 16,0 0-38-16,22-49-36 0,-13 42-4 16,5 3-2-16,-1 2-24 15,5 2-10-15,1 0-15 16,2 0-10-16,-1 0-7 16,-3 6-5-16,-5 6 5 15,-8 4-5-15,-4 4-1 16,0 4 1-16,-4 3-1 15,-14-3 1-15,-5-4-1 16,2-3-1-16,-4-5-5 16,-2-3 5-16,2-4 0 15,1-5-1-15,1 0-5 16,6-1-38-16,8-30-94 16,9 5-181-16,0 0-570 0</inkml:trace>
  <inkml:trace contextRef="#ctx0" brushRef="#br2" timeOffset="-35891.02">31972 11872 1290 0,'0'0'352'0,"0"0"-161"15,0 0-31-15,0 0-34 16,0 0-17-16,0 0 3 16,0 0 2-16,0-5-1 15,0 5-5-15,0 0-25 16,-2 12-8-16,0 2-24 15,2 4-10-15,0 1-2 16,0 4 0-16,0 0-6 16,0 6-8-16,0 1-11 15,0 4-5-15,0 2-3 16,0 5-5-16,0-3 5 0,0 0-5 16,0-4-1-16,0-4 1 15,0-4 1-15,0-4 4 16,0-5-5-16,0-2-1 15,2-3 1-15,-2-2 1 16,2-1-1-16,-2-4 5 16,2-3 8-16,0 0 4 15,4-2 7-15,-4 0 4 16,2 0-10-16,3 3-1 16,-1-3-7-16,6 0 1 15,-4 0-2-15,5 0-4 16,1 0 2-16,4 0 1 0,0 0-8 15,2 0 14 1,4-5-2-16,1 1-3 0,-1 1-2 16,3-2-2-16,-2 1-5 15,0 2 8-15,-8 1 6 16,1-1-13-16,-1 2 11 16,-1 0-2-16,-3 0-11 15,6 0 1-15,-9 0 11 16,7 0-11-16,0 0-1 15,-1 0 2-15,-3 0-1 16,1 0 0-16,-6 0-1 16,-1 0 0-16,-5 0-9 15,-2 0-42-15,0 0-26 16,0 0-33-16,0 0-116 16,0 0-402-16,-4 0-471 0</inkml:trace>
  <inkml:trace contextRef="#ctx0" brushRef="#br2" timeOffset="-34502.76">32679 11821 836 0,'0'0'937'0,"0"0"-627"0,0 0-131 15,0 0-36 1,0 0-18-16,0 0-7 0,0 0-24 15,11 26-26-15,-7-4 7 16,5 6 7-16,-1 5-13 16,-2 2-9-16,3 8-12 15,-7 0-8-15,2 3-10 16,0 0-9-16,0-3-6 16,-2-7-7-16,0-6-7 15,0-9 5-15,0-6-5 16,0-3 1-16,1-7-1 15,-3 0 0-15,2-5 0 16,-2 0-1-16,0 0-1 16,0 0-42-16,0 0-41 0,0-5-51 15,-2-10 21-15,-7-9-39 16,-7-18-126-16,3 5-202 16,1 1-183-16</inkml:trace>
  <inkml:trace contextRef="#ctx0" brushRef="#br2" timeOffset="-34020.67">32692 11839 1355 0,'0'0'407'0,"0"0"-46"16,0 0-113-16,0 0-116 15,0 0 3-15,0 0-42 0,0 0 10 16,61 16-17-16,-46 4-18 15,-1 6 0-15,4 3-17 16,-1 5-7-16,6-1-10 16,3 1-4-16,8 1-9 15,1 0-7-15,1 2-7 16,1-2-5-16,-2 0-1 16,-7-5 0-16,-1-4 1 15,-3-8 4-15,-3-4-5 16,-6-5 0-16,-3-4 8 15,-2-1 6-15,-3-4-4 16,-5 0-2-16,0 0-8 16,-2 0-1-16,0 0-11 0,0-12-1 15,0-10 12 1,-2-11 6-16,-11-5-6 0,-5 1 0 16,1-2 1-16,1 2-1 15,3 0 1-15,3 1 1 16,6 2 4-16,4 4-5 15,0 4 1-15,0 4 4 16,0 2-5-16,0 4 0 16,7 1-1-16,0 4 0 15,1 1-41-15,-1 2-53 16,9-7-95-16,-1 6-267 16,-1 0-424-16</inkml:trace>
  <inkml:trace contextRef="#ctx0" brushRef="#br1" timeOffset="-29341.39">18864 13387 1257 0,'0'0'587'0,"0"0"-366"0,0 0-28 16,0 0-71-1,0 0-45-15,0 0-18 0,0 0 28 16,56 14 6-16,-25-16 6 16,5-8 2-16,5-2 0 15,-1-5-28-15,3 3-25 16,-2-7-17-16,4 1-10 15,0-5-12-15,1 1-3 16,3-3-5-16,5-2 0 16,0 1 0-16,3 1 8 15,-1 0 3-15,2 1 9 16,-2 2-4-16,-3-1 7 16,-2-1-14-16,-1 3 2 15,-5 0-3-15,-6 0 3 0,-3 0-3 16,-1 3-8-16,-1 1 0 15,-5-2 10-15,-2 3-11 16,-3 3 0-16,-3-1 1 16,-6 4 0-16,-1-1 0 15,-6 6-1-15,-1 0 0 16,-5 3-1-16,0 3-1 16,0 1-6-16,-2-2-25 15,0 2-33-15,0-3-44 16,-6 1-39-16,-15-2-98 15,4 2-270-15,1 1-191 0</inkml:trace>
  <inkml:trace contextRef="#ctx0" brushRef="#br1" timeOffset="-28891.42">19960 12697 1371 0,'0'0'530'0,"0"0"-370"16,0 0 68-16,0 0-42 15,0 0 18-15,0 0-33 16,0 0-75-16,26 0-38 16,-6 0-9-16,3 0-17 15,4-6-14-15,2 0-6 16,6-2-6-16,7-1-5 15,1-2 0-15,1 1 0 0,-6 2 6 16,-9 3-6-16,-9 5-1 16,-9 0 1-16,-9 5 7 15,-2 15-7-15,0 8 0 16,-6 8 9-16,-15 4-10 16,0 2 0-16,-6 3 1 15,-4 1-1-15,-1-3 1 16,1-2 0-16,2-7 0 15,2-5-1-15,7-8 1 16,7-7-1-16,7-8-1 16,6-6-39-16,0 0-47 0,0-4-67 15,31-28-126 1,-2 4-216-16,-2 0-204 0</inkml:trace>
  <inkml:trace contextRef="#ctx0" brushRef="#br1" timeOffset="-27926.09">20689 12543 1197 0,'0'0'321'16,"0"0"-144"-16,0 0 7 16,0 0 30-16,0 0-80 15,0 0-67-15,0 0 20 16,6 79 13-16,-10-42-2 16,-6 4 2-16,4 0-23 15,2 2-23-15,1-2-11 16,1-2-17-16,2-3-6 0,-2-6-9 15,0-4-2 1,2-8-8-16,0-4 7 0,0-6-7 16,0-4 17-16,0-4 5 15,0 0-1-15,0 0 1 16,0-3-16-16,0-14 7 16,0-9 3-16,0-5-9 15,0-4-7-15,2-3-1 16,0-3 1-16,3-1-1 15,1-2 0-15,6 1-7 16,1-3-3-16,2 3-1 16,1 7 2-16,0 6 8 0,-3 8 1 15,-4 9 0 1,-5 8 0-16,1 3 1 0,-1-1 0 16,1 3 5-16,3 0 0 15,-1 0 0-15,2 10 11 16,2 13 4-16,-2 2-1 15,-2 10 2-15,2 5 2 16,-3 6-1-16,1 0-8 16,3 4 0-16,-2-1-8 15,5-6 2-15,1 0-1 16,5-10-1-16,0 0-6 16,-1-7 1-16,-3-4-1 15,-4-4 0-15,-4-2-1 16,-2-4 0-16,-5-4-26 15,0-6-37-15,0-2-67 0,0 0-73 16,0-17-278-16,0-9 159 16,0 1-271-16</inkml:trace>
  <inkml:trace contextRef="#ctx0" brushRef="#br1" timeOffset="-27734.05">20909 12811 1382 0,'0'0'406'0,"0"0"-137"16,0 0-100-16,0 0-28 15,-122 24-52-15,95-16-16 16,2 0-20-16,5-1-24 0,5-6-19 16,6 2-5-1,1-3-5-15,8 0-113 0,0-7-205 16,3-5-214-16</inkml:trace>
  <inkml:trace contextRef="#ctx0" brushRef="#br1" timeOffset="-27156.32">21235 12649 681 0,'0'0'836'15,"0"0"-508"-15,0 0-95 16,0 0-89-16,0 0-30 15,0 0-43-15,0 0-7 16,19 0-21-16,-19 0-16 16,-4 0-6-16,-9 2-8 15,-5 2-12-15,0-2 10 16,-2 0-11-16,2 0 0 16,3-2 0-16,3 2 2 0,3-2-2 15,5 0 1-15,0 0 1 16,4 2-1-16,0 1 5 15,0 4 6-15,0 5-2 16,0 1 4-16,0 2-7 16,0 3 51-16,0 0 2 15,0 3-6-15,2 0-18 16,2 2-8-16,1 0-4 16,-3 0-2-16,0-2-8 15,0 0-5-15,2-3 1 16,0-4-4-16,0-4 2 15,-2-2-8-15,0-3 2 16,0-2-1-16,0-1-1 16,-2-2-13-16,0 0-68 15,3 0-129-15,3-13-132 0,-2-2-233 16,6-3-706-16</inkml:trace>
  <inkml:trace contextRef="#ctx0" brushRef="#br1" timeOffset="-26411.3">21511 12685 753 0,'0'0'884'0,"0"0"-571"0,0 0-155 15,0 0-85-15,0 0-26 16,0 0-16-16,0 0 1 16,2 2-5-16,-18 8 34 15,-3 2-17-15,-4 5-10 16,-1 4-8-16,3-1-1 16,2 0 2-16,5 2 1 15,5-3-12-15,5 0 5 16,4-2 9-16,0-2-5 15,9-1-4-15,11-2-6 0,7-1 0 16,2-4-14 0,0-3 5-16,2-1-6 0,-5-3 0 15,1 0-6-15,-5 0-4 16,-1 0-18-16,-6-8 8 16,-3-2-11-16,-6-1-24 15,-4 0 7-15,-2-1 11 16,0-1 16-16,0 2 7 15,0-1 14-15,0 2-2 16,0-3 1-16,-2 3 1 16,2-2 1-16,0-1 16 15,2 1 24-15,11-5 19 16,3 3-13-16,2-1-3 16,-2 6-6-16,-1 1 12 15,1 2-7-15,-1 3-14 0,1 3-8 16,2 0-12-1,-3 0-2-15,4 0 4 0,-6 0-4 16,0 7 5-16,0 5 1 16,-2 0-4-16,-3 4-7 15,-4 4 4-15,-2 0-5 16,-2 2 0-16,0 1 0 16,0-4-1-16,-16 2 0 15,-3-3 0-15,-10 0-1 16,-5-4-1-16,-2-2 1 15,0-5-1-15,5-4-4 16,2-3-4-16,6 0-2 16,11-8-24-16,3-10-80 15,9-17-88-15,0 6-338 16,13 0-379-16</inkml:trace>
  <inkml:trace contextRef="#ctx0" brushRef="#br1" timeOffset="-24908.66">22512 12858 1341 0,'0'0'481'15,"0"0"-292"-15,0 0-76 16,0 0-65-16,0 0 8 15,0 0-11-15,0 0-7 16,-9-39 1-16,-7 31-8 16,-2 1-15-16,-1 2-6 15,-4 3-1-15,-1 2 0 16,-1 0 2-16,0 0-5 0,4 14 5 16,0 0-10-16,5 3 8 15,3-1-9 1,4 2 1-16,5-3 8 0,4 2-7 15,0-2 10-15,0 1 7 16,4 1 6-16,12-2 6 16,2-6-7-16,-1 1 2 15,1-4 17-15,-2-5-2 16,-3-1 13-16,-2 0-3 16,3 0-11-16,-1-1-17 15,3-15-8-15,-3-2-2 16,-1-3 0-16,-6-2-7 15,-4-2-4-15,-2-1-1 0,0 1 5 16,0-1-5-16,0-6-1 16,-8 3 1-16,-2-3 0 15,2 0 0-15,1 2 0 16,1 6-1-16,-2 6-1 16,4 8 0-16,0 4-9 15,1 6 9-15,3 0 1 16,0 0 6-16,0 0 5 15,0 0 7-15,0 0 21 16,0 10-11-16,0 10-17 16,0 8-10-16,3 4 11 15,-1 4 4-15,2 0-5 16,6 0-4-16,0-2 1 0,5-4-7 16,6-4 8-1,6-4-7-15,2-1 4 0,0-5-5 16,2-7 1-16,-4 0-2 15,2-6 1-15,-4 0-1 16,0-3-1-16,0 0-1 16,0-10 1-16,-3-8-11 15,-2-3 12-15,-2-7 7 16,-5 0-7-16,1-4-1 16,-5 0 1-16,-3 4 0 15,-4 2-6-15,-2 4 5 16,0 7-8-16,0 4-7 15,0 5-3-15,0 2 7 16,-2 4-3-16,-4 0 13 16,-1 0 1-16,-2 2 1 0,0 15 7 15,-2 0-6-15,0 7 10 16,0 0-11-16,2 4 1 16,2-1 5-16,5-1 2 15,2-1-7-15,0-3 6 16,0 0-1-16,15 1-4 15,8-5-2-15,4-1 0 16,4-5-38-16,-2-3-48 16,-2-9-69-16,4 0-198 15,-6-12-29-15,-6-4-233 0</inkml:trace>
  <inkml:trace contextRef="#ctx0" brushRef="#br1" timeOffset="-23307.68">23265 12773 1305 0,'0'0'490'16,"0"0"-249"-16,0 0-83 16,0 0-44-16,0 0-17 15,0 0-33-15,0 0-1 16,112 55 30-16,-98-36-18 16,-6 6-17-16,1-4-21 15,-3 4-8-15,-1-4-11 16,0-2-6-16,-5-1-5 0,0-2-6 15,0-4 1-15,0-2-2 16,0-4 1-16,0-2 0 16,0-4 0-16,0 0-1 15,0 0-7-15,0 0-14 16,0-10 11-16,0-8 10 16,0-4 7-16,0-2-7 15,0-3-13-15,0 0-7 16,0 0 13-16,11 4-24 15,5 2 16-15,-1 5 10 16,3 4 5-16,-3 6 0 16,1 6 0-16,-1 0 6 15,1 0 3-15,-1 10 0 16,2 7-8-16,-4 2 18 0,-3 2-4 16,0 0-6-16,-4 0 0 15,-1-3-9-15,-3-2 0 16,0-4 0-16,0-4 1 15,-2-3 0-15,0-2 0 16,2-3 5-16,-2 0-6 16,0 0 0-16,0 0 0 15,6 0-12-15,0-6 3 16,3-11 9-16,5-2 1 16,1-4 1-16,3 0-2 15,1 0-10-15,2 4-10 16,-3 3 9-16,-3 4 4 0,-4 5 7 15,-1 6 0-15,-4 1 0 16,0 0 0-16,-1 0 8 16,-1 5-1-16,-1 10-6 15,-1 1 0-15,1 6 1 16,1 0 5-16,0-1-5 16,0 2 5-16,7-6-5 15,1-3 5-15,3-1 10 16,3-6 2-16,1-7-7 15,0 0-1-15,-1 0-4 16,2-3-5-16,-2-14-2 16,0-4 0-16,-1-4 2 15,2-2-2-15,-9-4 0 0,-1 3 0 16,-4 2-1-16,-5 3-5 16,0 4 0-16,0 6-2 15,-7 1 1-15,-4 9 1 16,0 3 5-16,2 0 1 15,0 0 1-15,3 3 7 16,1 10 1-16,3 3 1 16,0 4 1-16,2 1 2 15,0 2 3-15,0 0 4 16,4 0-8-16,9-2 3 16,6-2-8-16,0-1-1 15,3-5-4-15,1-3 3 16,-6-2-5-16,-3-6-1 15,-3-2-29-15,-1 0-49 16,0 0-117-16,-3-15-323 0,1 1-138 0</inkml:trace>
  <inkml:trace contextRef="#ctx0" brushRef="#br1" timeOffset="-22923.14">24400 12700 1197 0,'0'0'367'16,"0"0"-126"-16,0 0-104 15,0 0 10-15,0 0-25 16,0 0-35-16,0 0-2 16,-41 9-36-16,26-3-21 0,-3-2-21 15,1 0 1-15,1-1-8 16,3 0 1-16,4-1 0 15,2-2-1-15,4 2 6 16,3 0-4-16,0 4 14 16,0 2 15-16,0 4-6 15,0 2 7-15,0 4 15 16,3 0 10-16,6 1-14 16,0 1-2-16,-1-1-9 15,4 0-12-15,-3 1-13 16,-1-5-1-16,-1-1-5 15,-5-1 0-15,1-4-1 0,-3-2 0 16,0-2-30 0,0 0-96-16,0-5-74 0,0 0-168 15,0 0-259-15</inkml:trace>
  <inkml:trace contextRef="#ctx0" brushRef="#br1" timeOffset="-22681.12">24574 12738 947 0,'0'0'702'0,"0"0"-383"16,0 0-149-16,0 0-70 0,0 0-5 15,0 0-31-15,2 109-30 16,-2-87-14-16,0 0-11 15,0-4-1-15,7-2-8 16,-1-5-71-16,5-10-114 16,-1-1-149-16,-2 0-393 0</inkml:trace>
  <inkml:trace contextRef="#ctx0" brushRef="#br1" timeOffset="-22501.57">24654 12575 1553 0,'0'0'625'16,"0"0"-448"-16,0 0-66 0,0 0-56 15,0 0-31-15,0 0-11 16,0 0-13-16,-2 0-3 16,10 0-98-16,13 0-236 15,3 0-430-15</inkml:trace>
  <inkml:trace contextRef="#ctx0" brushRef="#br1" timeOffset="-21082.92">25220 12944 819 0,'0'0'576'0,"0"0"-359"16,0 0-44-16,0 0-35 15,0 0-33-15,0 0-29 16,0 0-37-16,40-43-20 16,-40 33-1-16,-11 2-10 15,-7-1-7-15,-1 0 0 16,-6 6 5-16,-4 3 0 16,0 0 2-16,-4 0-8 15,1 10 10-15,3 8-9 16,5 0 5-16,1 4 0 15,8-2-4-15,3 1-1 16,8-2 14-16,4-1 1 16,0-2 48-16,2-2 7 0,12-4-3 15,3-3-5 1,4-4 11-16,-1-3-14 0,0 0 4 16,0 0-25-16,5-15-8 15,-4-6-12-15,4-5 5 16,-5-4 6-16,-5 0-8 15,-5-1-10-15,-8 2-3 16,-2-1-9-16,0 0 0 16,-2 1 0-16,-8 0 0 15,0-3-1-15,1 6 1 16,-1 3 0-16,4 3 0 16,-1 8 0-16,5 6-1 15,0 4-9-15,0 2 10 16,2 0 11-16,0 0 7 15,0 12 21-15,0 7-14 0,2 4 5 16,7 3 9 0,3 6-11-16,-2 0-5 0,1 5-10 15,3 0-2-15,1 1-5 16,3-4-5-16,0-3 5 16,-2-5-5-16,-3-8-1 15,-4-3-9-15,-2-3-27 16,-5-5-46-16,2-3-61 15,5-4-117-15,3 0-272 16,1-11-345-16</inkml:trace>
  <inkml:trace contextRef="#ctx0" brushRef="#br1" timeOffset="-20901.34">25463 12872 1431 0,'0'0'545'0,"0"0"-300"16,0 0-72-16,0 0-73 15,0 0-20-15,0 0-1 16,0 0-21-16,7 76-25 16,-7-60-15-16,0-4-18 15,0-3-2-15,2-4-157 16,-2-5-165-16,0 0-426 0</inkml:trace>
  <inkml:trace contextRef="#ctx0" brushRef="#br1" timeOffset="-20716.33">25476 12671 1215 0,'0'0'397'0,"0"0"-98"15,0 0-44-15,0 0-79 16,0 0-56-16,0 0-56 16,0 0-28-16,-13 0-21 15,13 6-15-15,0 6-93 16,0 14-178-16,15-3-240 15,6-2-445-15</inkml:trace>
  <inkml:trace contextRef="#ctx0" brushRef="#br1" timeOffset="-20158.33">25767 12950 1363 0,'0'0'359'0,"0"0"-41"15,0 0-112-15,0 0-50 16,0 0-18-16,0 0-64 16,0 0-19-16,102-92-27 15,-102 71-18-15,0 2-10 16,0 0 0-16,-13 4 0 16,-8 3-7-16,-1 5 6 15,-2 5-11-15,-3 2 11 16,0 0 1-16,0 10 5 15,1 10 4-15,3 3-3 0,1 3-5 16,4-1 1 0,5 1 7-16,4-1-9 0,7-4 8 15,2-1-2-15,0-3-5 16,2-5 8-16,12-4-1 16,-1-4 1-16,3-2 10 15,-3-2-6-15,3 0-7 16,-3-8-6-16,3-8 0 15,-1-4-1-15,1-2-5 16,-1-2 6-16,3 2 1 16,-5 4 0-16,-2 4 0 15,-4 7 0-15,-4 6 0 16,-3 1 7-16,0 0 11 16,0 0 7-16,0 12-13 15,2 2-5-15,2 0-8 0,2 1 6 16,3-2 0-16,1-1-5 15,-2-3-1-15,1 0-1 16,3-3-36-16,-4-4-74 16,3-2-72-16,5 0-111 15,-5-5-234-15,1-7-410 0</inkml:trace>
  <inkml:trace contextRef="#ctx0" brushRef="#br1" timeOffset="-19418.82">25998 12804 595 0,'0'0'697'0,"0"0"-376"16,0 0-89 0,0 0-38-16,0 0-38 0,0 0-46 15,0 0-26-15,47 47 11 16,-41-26-9-16,1-2-26 16,0 2-36-16,-2-1-11 15,-1-2-5-15,0-4-8 16,-2-2 1-16,1-4 0 15,-3-4 5-15,2-4-6 16,-2 0 1-16,0 0-1 16,2 0-5-16,3-3-12 15,2-11 17-15,-1-3 0 16,5-7 2-16,5-2-1 16,-1 0 1-16,3 2-2 15,-3 3 0-15,2 6 0 16,-5 4 0-16,-2 8 0 0,-1 3 0 15,-5 0 0-15,0 0 0 16,4 5 6-16,0 9-6 16,3 5 1-16,3 1-1 15,1-1 1-15,-1 0-1 16,-1-6 1-16,-4-3 0 16,0-1-1-16,-4-5 1 15,-3-3 0-15,0-1-1 16,0 0-6-16,-2 0-20 15,0 0-6-15,2 0-6 16,-2-7 17-16,2-5 21 0,3-6 0 16,1-3 1-1,2 0 4-15,2-2-4 0,4-1-1 16,2 0 0-16,0 2 1 16,1 4 1-16,1 4 7 15,-1 4 3-15,-1 6 19 16,2 4-6-16,0 0-10 15,2 2-7-15,4 15 8 16,1 4-8-16,-3 7-7 16,-3 1 6-16,-9-2-6 15,-8-1 11-15,-2 1-6 16,-6-1-4-16,-19-4-1 16,-6-2-1-16,-2-6 0 15,-1-4-1-15,1-6-1 16,4-4 1-16,4 0-1 0,1 0 1 15,6-10 0-15,2-6-7 16,6-6-20-16,4-13-145 16,6 7-348-16,0 6-355 0</inkml:trace>
  <inkml:trace contextRef="#ctx0" brushRef="#br1" timeOffset="-18393.99">26903 13020 667 0,'0'0'809'0,"0"0"-631"16,0 0-88-16,0 0-50 15,0 0-27-15,0 0-6 16,0 0-1-16,41 9 9 16,-28-9-5-16,3 0-9 15,-3 0-1-15,0 0-18 16,7-9-125-16,-4 1-143 16,-1 0-720-16</inkml:trace>
  <inkml:trace contextRef="#ctx0" brushRef="#br1" timeOffset="-18184.29">27200 12956 580 0,'0'0'995'0,"0"0"-751"0,0 0-115 16,0 0-81-16,0 0-33 16,0 0 3-16,0 0 13 15,18 8 15-15,-14-6-28 16,1-2-18-16,-1 2-21 15,10-2-118-15,-3 0-165 16,-1 0-444-16</inkml:trace>
  <inkml:trace contextRef="#ctx0" brushRef="#br1" timeOffset="-18011.73">27461 12958 978 0,'0'0'509'0,"0"0"-268"16,0 0-80-16,0 0-35 16,0 0-41-16,0 0-38 15,0 0-25-15,35-8-21 16,-28 6-1-16,4-2-130 16,-2 1-185-16,0 1-417 0</inkml:trace>
  <inkml:trace contextRef="#ctx0" brushRef="#br1" timeOffset="-17836.72">27663 12934 732 0,'0'0'945'0,"0"0"-605"0,0 0-129 16,0 0-101-16,0 0-60 16,0 0-26-16,0 0-14 15,29 14 1-15,-25-14-11 16,4 0-92-16,0 0-143 15,-1 0-134-15,2-4-430 0</inkml:trace>
  <inkml:trace contextRef="#ctx0" brushRef="#br1" timeOffset="-17681.99">27864 12939 1294 0,'0'0'270'0,"0"0"-58"16,0 0-99-16,0 0-63 15,0 0-37-15,0 0-13 16,0 0 0-16,25 0-88 16,-19 0-179-16,5 0-340 0</inkml:trace>
  <inkml:trace contextRef="#ctx0" brushRef="#br1" timeOffset="-17516.78">28047 12992 1332 0,'0'0'311'0,"0"0"-101"16,0 0-106-16,0 0-64 0,0 0-28 15,0 0-12-15,0 0-64 16,35 5-77-16,-33-5-57 16,5 0-310-16</inkml:trace>
  <inkml:trace contextRef="#ctx0" brushRef="#br1" timeOffset="-17335.1">28047 12992 1237 0,'158'-10'356'0,"-154"10"-3"15,0 0-137-15,4 0-79 16,-2 0-20-16,-1 0-28 16,1 0-35-16,-1 0-26 15,2 0-17-15,-5 0-6 0,0 0-5 16,0 0-87-16,3 0-110 15,-1 0-114-15,5 0-307 0</inkml:trace>
  <inkml:trace contextRef="#ctx0" brushRef="#br1" timeOffset="-17186.28">28497 12996 1431 0,'0'0'315'15,"0"0"21"-15,0 0-123 16,0 0-92-16,0 0-23 15,0 0-50-15,0 0-33 16,40 1-15-16,-40-1-93 0,0 0-397 16,0 0-351-16</inkml:trace>
  <inkml:trace contextRef="#ctx0" brushRef="#br2" timeOffset="-11313.69">29233 9160 712 0,'0'0'235'16,"0"0"123"-16,0 0-154 15,0 0-89-15,0 0-20 16,0 0-15-16,0 0-8 16,39-46 3-16,-25 38 48 15,1 1-22-15,2 4-14 16,0-1-14-16,-1 4-30 15,-1 0-9-15,-3 0-12 0,-1 0-10 16,-7 4 4-16,0 4-15 16,-4 3 0-16,0 2-1 15,0 1 0-15,-4 1 0 16,-13 0 0-16,-6 2 0 16,-6 0 0-16,0-3 0 15,-2-2 1-15,6-2-1 16,4-5 0-16,7-5 0 15,7 0 0-15,7-9 0 16,0-14 1-16,2-3 0 16,13-3 5-16,2 2-6 15,-5 8 1-15,5 2 0 16,-5 10 0-16,0 2 5 0,1 5-6 16,-4 0 2-16,-4 9-2 15,-3 11 0-15,-2 4 1 16,0 0-1-16,0-4 0 15,-5-6 0-15,-4-2 0 16,-4-5-53-16,-1 0-197 16,4-1-256-16</inkml:trace>
  <inkml:trace contextRef="#ctx0" brushRef="#br2" timeOffset="-5818.88">29471 9339 742 0,'0'0'108'0,"0"0"603"16,0 0-485-16,0 0-77 15,0 0 21-15,0 0-12 16,0 114-13-16,0-81-27 15,0 1-16-15,0 1-32 16,0-3-19-16,0-4-14 16,2-4-14-16,-2-7-13 15,0-5-2-15,0-5-8 16,0-5 12-16,0-2-11 16,0 0 5-16,0 0-5 0,0 0 1 15,0 0-2-15,0-12 0 16,0-8 9-16,0-6-9 15,0-3 0-15,0 0-22 16,0-1-29-16,0-2 3 16,0 2 11-16,0 1 13 15,0 3 8-15,9 6 15 16,1 3 1-16,1 0 0 16,-1 8 0-16,2 0 1 15,3 3 8-15,-1 2 5 16,3 0 8-16,2 4-6 15,0 0-1-15,-1 0-3 0,-3 0 5 16,-3 4-8-16,-3 10 4 16,-7 5-12-16,-2 1 0 15,0 4-1-15,-4 2 1 16,-12-1-1-16,-2 0 1 16,-4-2-1-16,2-2 0 15,-2-3 0-15,1-4 0 16,4-6 0-16,5-2 1 15,4-3-1-15,3-3-2 16,5 0-14-16,0 0-5 16,0 0 14-16,0 0 7 15,9-7 1-15,5 0 4 16,1 4-4-16,5 1-1 0,2 2 1 16,3 0-1-1,2 0 2-15,2 0-2 0,-3 0 0 16,-3 2 1-16,-6 10 7 15,-5 4 1-15,-6 2 1 16,-6 4-4-16,0 0-6 16,0 2 1-16,-4 2-1 15,-12-1 0-15,-5 1 0 16,-6-1 0-16,-5 1 0 16,-2 1 6-16,1-6 3 15,4-3-9-15,5-4 6 16,4-5-4-16,7-8-2 15,3-1-2-15,6 0-77 16,-1-10-217-16,5-4-344 0</inkml:trace>
  <inkml:trace contextRef="#ctx0" brushRef="#br2" timeOffset="-4527.38">29471 9657 1109 0,'0'0'209'0,"0"0"-116"16,0 0-48-16,0 0-25 15,0 0-19-15,0 0 39 16,0 0 28-16,9 46 41 15,-7-38-23-15,-2 2-33 16,0 2-25-16,0 2-18 16,0 2-1-16,0 0-8 15,0-2-1-15,0 0 0 16,0-6-107-16,0-2-190 0</inkml:trace>
  <inkml:trace contextRef="#ctx0" brushRef="#br2" timeOffset="2615.59">29373 9166 876 0,'0'0'660'0,"0"0"-499"16,0 0-30-16,0 0-14 15,0 0-7-15,0 0-16 16,24-109-1-16,-19 91 2 15,-2 3-5-15,-1 1-23 16,0 1 0-16,-2-1-8 16,2-2-3-16,2-2 0 15,1-1-15-15,-1-5-7 16,4-1 0-16,-2 1-14 16,-2-2-8-16,1-3-6 0,-1 4 5 15,0-1 3 1,2-1 14-16,-2 1-7 0,0 1 8 15,0-1-11-15,-1 1 3 16,-3-1-12-16,2 2 3 16,-2 0-12-16,0-2 8 15,2-2-2-15,2-1-6 16,1 3 0-16,0-6 9 16,-1 3-1-16,-2-2-7 15,3 2 0-15,-3 0 10 16,0 0-10-16,0 0 4 15,2-1-4-15,-1 2-1 16,-1 0 11-16,1 0-4 0,-1 0 1 16,-2 3-7-16,2 0 0 15,-2 3 0-15,0-2 13 16,0 0-8-16,0-5 4 16,0 0-9-16,0-5 11 15,0-4-11-15,0-1-1 16,0 5 1-16,-2 3-1 15,-3 2 1-15,3 6 0 16,-1 6-1-16,1 1 1 16,2 2 0-16,0-2 6 15,0-5 1-15,-2 0-7 16,0-4 5-16,0 1-5 0,-2 5 6 16,-1 1-7-1,1 4 1-15,-1 1-1 0,2 1 1 16,1 0 0-16,0 0 1 15,0-2 11-15,0-2-11 16,-3-4 7-16,1 2-2 16,0-1 5-16,0 5-11 15,-2 2 0-15,4 3 8 16,0-2-7-16,-2 2 4 16,-1-5 3-16,3-2 3 15,-4-5-11-15,0 2 14 16,0 1-7-16,-1 1-7 15,3 1 0-15,-2 4 6 16,0-1-6-16,2 3 0 16,2-1-1-16,-2 4 8 0,1-2-6 15,1 4 3-15,0-4-4 16,0 1 0-16,0 0-1 16,0-2 8-16,-1-2-8 15,-4-2 6-15,3-2-5 16,-3-2-1-16,3 2 2 15,0 0 8-15,-1 2-4 16,3 4-6-16,-1 2 6 16,1 0-5-16,2 4-1 15,-2-3 6-15,2 4 1 16,-2-3-1-16,-1-2-6 16,1-1 2-16,-2-4-2 15,0-4 1-15,-1-2-1 0,-2-2 1 16,0 3-1-16,3 4 2 15,0 5 3-15,2 0-5 16,2 4 0-16,0 1 5 16,-3-3-4-16,3 4 0 15,0-4-1-15,0 3-1 16,0 1 1-16,0-1 0 16,0-1 0-16,0 3 0 15,0 2 0-15,0 0 0 16,0-2 0-16,0 2 1 15,0-4 0-15,0 3-1 16,0-3 1-16,0 1-1 16,0 3 1-16,0 0 0 15,0 0-1-15,0 0 1 16,0 0-1-16,5 0 0 0,1 0-2 16,3 0 1-16,0 7 1 15,2-2 0-15,0 1 0 16,3 1 1-16,-1 0 0 15,3 5 4-15,1 2-5 16,1 9-1-16,3 1 0 16,-2 6 0-16,-1-2 0 15,-2-4 0-15,-2-7 1 16,-6-2 1-16,1-7 0 16,-4-4 5-16,-1 1-5 15,-1-5 5-15,-3 0-6 16,0 0-1-16,0 0 1 0,0 0-2 15,0 0 1-15,0 0-9 16,0 0 1-16,0-7 4 16,-12-5 5-16,-3-2 9 15,-4-4-8-15,2 2-1 16,-1 0 1-16,3 2-1 16,-1 0-1-16,3-3 0 15,-1 4-5-15,3-3 5 16,0 2-8-16,2 2-2 15,0 3 4-15,3 5 1 16,-1 3-2-16,0 1-1 16,-2 0 8-16,3 0 0 15,-6 5-5-15,3 12 6 0,-2 5 0 16,0 2 1 0,-2 6 6-16,2-1-7 0,-3 4 0 15,1-1 0-15,-1-2 1 16,3 3-1-16,-3-4 8 15,4 3-2-15,1-1 1 16,-3-2-7-16,4-2 2 16,1-8 3-16,-2-5-5 15,4-9-30-15,3-5-71 16,2 0-91-16,0-12-295 16,0-5-951-16</inkml:trace>
  <inkml:trace contextRef="#ctx0" brushRef="#br2" timeOffset="4001.87">30051 7564 1635 0,'0'0'559'16,"0"0"-347"-16,0 0-41 15,0 0-61-15,0 0-53 16,0 0-14-16,0 0 11 16,-2 92-5-16,-1-57-7 15,1 6-3-15,2 5 3 16,0 3-5-16,0 1-13 16,0-2-3-16,0-2-6 15,0-6-9-15,0-6-5 16,2-8 1-16,7-8 5 0,5-4-1 15,-1-4-6 1,0-1 0-16,3-4-25 0,2-1-7 16,0-4-9-16,0 2-9 15,3-2-7-15,6 0-10 16,0 0 3-16,6-2 3 16,1-10 0-16,2-3 29 15,2-2 31-15,-5-1 0 16,-4 2 1-16,-4 2 6 15,-8 0 26-15,-3 0 11 16,-3 0 0-16,-5-2-1 16,2-3-20-16,-4 2 11 15,-2-3 0-15,-2-1-14 16,0 2-5-16,-2 1-1 16,-12 0-5-16,-5-1 1 0,-2 5 0 15,-3 2-9-15,-1 6 1 16,0 4-2-16,2 2 1 15,-2 0 0-15,0 16 2 16,3 8 5-16,4 3 7 16,2 2-7-16,5 2-1 15,3-4-6-15,0 4 8 16,8-5-7-16,0-1 0 16,0-2-1-16,0-3 6 15,8-6-6-15,7-2 7 16,1-3-6-16,1-6 7 15,-1-1-7-15,2-2 8 16,-4 0-8-16,-2 0 11 0,2 0 4 16,-3-11-16-16,0 0 0 15,1-4 6-15,-4-2-6 16,-1 5 0-16,-3 4 0 16,-2 4 0-16,0 4 0 15,-2 0 0-15,0 0 1 16,4 6-1-16,-2 9 6 15,0 5 0-15,2-5-5 16,3 3 1-16,1-5 5 16,0-1-7-16,0-3-1 15,3-5-29-15,1-4-41 16,1 0-89-16,3-13-103 16,6-34-38-16,-4 1-24 0,-5-3-152 15</inkml:trace>
  <inkml:trace contextRef="#ctx0" brushRef="#br2" timeOffset="4241.53">30626 7631 611 0,'0'0'932'15,"0"0"-332"-15,0 0-351 16,0 0-59-16,0 0-64 16,0 0-42-16,0 0-30 15,15 84 13-15,-10-43-4 16,2 3-2-16,-5 2-24 15,2 3-14-15,1-4-10 16,-1 1-7-16,0-5-5 16,2-7 5-16,-4-6-6 0,2-13 0 15,0-4-28-15,1-11-48 16,1 0-108-16,6-20-137 16,-1-9-273-16,-3 0-256 0</inkml:trace>
  <inkml:trace contextRef="#ctx0" brushRef="#br2" timeOffset="4474.54">30927 7538 1903 0,'0'0'386'15,"0"0"-289"-15,0 0-16 0,0 0 87 16,-139 56-23-1,79-28-33-15,0 2-21 0,2-4-32 16,7-4-25-16,6-8-21 16,12-6-1-16,6-6-12 15,10-2-1-15,3 0-93 16,7 0-134-16,5-2-419 0</inkml:trace>
  <inkml:trace contextRef="#ctx0" brushRef="#br0" timeOffset="9087.88">26761 1872 811 0,'0'0'649'15,"0"0"-489"-15,0 0-41 16,0 0 3-16,0 0-37 16,0 0-16-16,11 116 46 15,-5-83-8-15,1 3-4 16,-2-1-17-16,-1-1-22 15,1-5-19-15,-3-3-14 16,-2-8-4-16,2-4-11 0,-2-5 3 16,0-5-10-1,0-4-3-15,0 0-5 0,0 0 13 16,0-4 17-16,0-15 9 16,0-4-25-16,0-9-7 15,-2-3-7-15,-3-1 0 16,3 0-1-16,-2 2-6 15,1 3 5-15,-1 6-5 16,1 4 5-16,3 9 1 16,0 7-1-16,0 5-6 15,-2 0-4-15,2 0 11 16,0 17 2-16,0 9 16 16,0 6 10-16,0 7 5 0,0-1 6 15,0-2 0 1,0-2-4-16,0-2-8 0,0-5-1 15,0-6-10 1,2-5-7-16,-2-5-7 0,0-4-2 16,0 0-11-16,0 1-119 15,0-2-171-15,0 0-474 0</inkml:trace>
  <inkml:trace contextRef="#ctx0" brushRef="#br0" timeOffset="10322.23">26988 10684 1279 0,'0'0'238'16,"0"0"-161"-16,0 0 19 0,0 0 0 16,0 0 20-16,0 0 7 15,0 0 33-15,0 112-9 16,2-78-40-16,-2 4-22 16,0 3-39-16,0-4-4 15,0-4-16-15,0-9-14 16,0-10-6-16,0-6-4 15,0-8 10-15,0 0 4 16,0-2 3-16,0-10-19 16,0-13-107-16,0 7-136 15,0 0-452-15</inkml:trace>
  <inkml:trace contextRef="#ctx0" brushRef="#br0" timeOffset="18378.2">26770 2095 788 0,'0'0'290'16,"0"0"-99"-16,0 0-72 15,0 0-68-15,0 0 0 16,0 0 4-16,4-3 12 16,-2 3 34-16,0 0-18 15,3 5 28-15,-3-1 27 16,3 1 9-16,-1-2-51 15,-2-1-25-15,3 0-12 0,-1 3-20 16,0-4-6-16,-1 3 1 16,1 0-2-16,1-1 16 15,-1-2 9-15,1 1-8 16,-3-2-4-16,2 2-14 16,1-2-12-16,-3 0-5 15,2 0-5-15,1 0-2 16,0 0-1-16,-1 3 5 15,0-3 1-15,1 1 1 16,1 1 5-16,2-2-3 16,-2 2 0-16,0 0-2 0,1 1 5 15,-1-3 2 1,2 2-7-16,-4-2-1 0,3 2-1 16,-3 1-4-16,2-1-5 15,0 3 5-15,0-1 1 16,1-1-7-16,-3 1 5 15,2 0-4-15,0-1 6 16,0 1-6-16,-1 0 5 16,-1-3-6-16,2 4 7 15,-1-1-7-15,2 1 7 16,0 0-8-16,-1 0 1 16,-2 2 0-16,3-1 0 15,0-2 0-15,-2 1 0 16,-1-2 5-16,2 1-6 15,-1 0 7-15,-1-1-5 0,3 4 5 16,0-2-5 0,-1 2-1-16,1 1-1 0,0 0 1 15,0 0 0-15,-1 0-1 16,-1-1 1-16,1 0 0 16,-1-4 0-16,0 4 0 15,1 0 0-15,1 2 0 16,1-1-1-16,0 2 1 15,0 0-1-15,-1 2 0 16,-3-4 0-16,4-2-1 16,-6-2 2-16,2 0-1 15,-2-2 1-15,2 3 0 0,-1-2-1 16,1 1 0 0,0 4 0-16,1 0 0 15,2 2 1-15,0 0-1 0,-3-2 1 16,0-1-1-16,0-2 1 15,2-1-1-15,-4-1 0 16,0-1 1-16,2 1 0 16,1 1-1-16,-1 4 0 15,2 0 0-15,-1 4 0 16,2 0 0-16,-2-1 0 16,-1-4 0-16,0-1 0 15,0-2 0-15,-1 0 0 16,-1-1 1-16,0 0-1 15,1 4 1-15,1-2-1 16,3 5 0-16,-1 4-1 0,6 5 1 16,-1-1 1-16,2 2-1 15,1 1 1-15,-1-7-1 16,1 3 1-16,-6-5-1 16,1-2-1-16,-3-5 1 15,0 2-1-15,-4-3 1 16,0-3 0-16,0 1 0 15,-2 1 0-15,2-1 1 16,0 0-1-16,1 2 0 16,-1 0-5-16,2 2 5 15,3 5 5-15,4 10-4 16,4 4-1-16,6 4 0 16,4 3 0-16,-1-2 0 0,-2-3-1 15,-6-8 1-15,-3-6 6 16,-6-5-5-16,-5-7-1 15,-2 2 1-15,0-3-1 16,0 0 1-16,0 0-1 16,3 0 0-16,-3 2-2 15,0 0 1-15,0-1 1 16,2 1 1-16,0 1-1 16,-2 1 0-16,2-1 0 15,0 2 0-15,0 2 0 16,3 6 0-16,3 5 0 15,2 6-1-15,5 4 0 16,1 0 1-16,-1-1 0 0,-1-2 2 16,-5-9-1-16,-3-8 0 15,-4-2 0-15,1-6-1 16,-3 3 1-16,0-3-1 16,0 0 0-16,0 0-1 15,0 5 0-15,3-1 0 16,-3 0 1-16,2 0 0 15,0 0 0-15,-2 0 0 16,2 0 0-16,0 2 1 16,0 6-1-16,5 4 0 15,2 10 0-15,7 6 0 16,-1 7 1-16,5-2-1 0,-2-2 0 16,-3-5 0-1,-6-10-1-15,-1-8 0 0,-4-6 1 16,-2-2 0-16,-2 0-1 15,2-2 1-15,-2 2-1 16,2-1 2-16,1 0-2 16,-3 1 1-16,0-2 0 15,2 1 0-15,-2-3 0 16,0 5 0-16,4 4-1 16,3 6 1-16,2 9 1 15,6 10-1-15,3 4 0 16,5 3 0-16,-4-4-1 15,0-2 1-15,-4-12 0 16,-6-6-1-16,-4-10 1 16,-5-4 0-16,2 1 0 0,-2-2 0 15,0 4-1-15,0-1 1 16,0 2 0-16,0 1 0 16,0-2 0-16,0-3 0 15,0 2 0-15,0-1-1 16,0 4 1-16,2 4 0 15,4 8 0-15,4 9 0 16,3 5-1-16,0 4 1 16,3-3-7-16,-1-3 7 15,-3-6 1-15,-1-5 0 16,-5-10-1-16,-1-2 0 16,-2-5 1-16,-3-3-1 15,2 2 0-15,-2 1 0 0,2 0 0 16,-2 1 0-16,0 2-1 15,2 1 0-15,0 0 1 16,0 6-1-16,5 7-1 16,2 5 2-16,4 6 0 15,0 3 0-15,1 2 0 16,-1-2 0-16,-1-6 1 16,-3-8-1-16,-5-8 0 15,-2-8-1-15,0-2 1 16,-2-3 0-16,0 0-1 15,0 1 1-15,0-1 1 16,2 3-1-16,-2 0 0 0,0-1-1 16,3 3 0-1,-3-1 1-15,0-3 0 0,0 3 1 16,2-2-1-16,-2 1 0 16,3-1 0-16,-1 0 0 15,-2-1 0-15,2 6 0 16,2 0 1-16,1 10-1 15,6 11 1-15,5 7-1 16,1 10-6-16,5 1 4 16,1 0-5-16,-6-9 7 15,-3-12 1-15,-5-9-1 16,-5-8 1-16,-4-6-1 16,0-2 0-16,0 0 0 15,0 2 0-15,2 1-6 16,-2 0 6-16,0 1 0 0,3 3 0 15,-3-3-1-15,0 0 1 16,3-1-2-16,-3 1 2 16,0 1 0-16,2-3-1 15,-2 2 1-15,0-1 0 16,2 4 0-16,0 4 0 16,2 8 0-16,5 7 0 15,5 6 0-15,1 7 1 16,3 2-1-16,-1-1-2 15,0-5 1-15,-4-9 1 16,-4-10 0-16,-5-7-1 16,-1-5 1-16,-3-1 0 15,2-3-1-15,-2 3 0 0,0 1 1 16,0 1-8 0,0 0 8-16,0-1-1 0,0 1 1 15,0-4 0-15,0 1 0 16,0 3 1-16,0-1-2 15,2 1 2-15,0 8-1 16,2 6 0-16,6 10 0 16,1 9-1-16,4 4 1 15,3 1-1-15,0-2 0 16,-3-7 0-16,-4-10 1 16,-1-10 1-16,-6-8 0 15,-4-2 4-15,2-4-5 16,-2 2 0-16,0 2-1 15,2-1-1-15,-2 2 1 16,3-1 0-16,-1 3 0 0,-2-4 1 16,0 1-1-16,2 1 1 15,-2-3 1-15,0 1-1 16,0 1 0-16,4 4 0 16,2 6-1-16,2 8 1 15,3 13 0-15,5 5 0 16,1 6 1-16,4 2-1 15,-3-6 0-15,-3-8 0 16,-6-10 1-16,-2-8 0 16,-3-10-1-16,-1-2 1 0,-3-4-1 15,2 3-1 1,-2 0 1-16,2 1 0 0,-2 3 0 16,0-2-1-16,2 2 0 15,-2-4 0-15,0 1 1 16,0-2 0-16,0 1 0 15,0-2 0-15,0 1-1 16,0 4 1-16,2 6 1 16,3 6-1-16,1 6 0 15,6 7 0-15,-1 1 1 16,2 0-1-16,0-6 1 16,-2-4 0-16,-3-6 0 15,-6-10 0-15,0-1-1 16,-2-5 0-16,0 0-1 15,0 3 0-15,2-1 0 0,0 0 1 16,-2 0 1-16,2 1 0 16,1-3-1-16,-3 3-1 15,2 1 0-15,0 0 1 16,-2-1-1-16,0 2 1 16,2-1 0-16,-2-1 0 15,0 0 0-15,2-1 0 16,-2 2 0-16,2 2 0 15,6 4 0-15,-2 8 0 16,5 8 0-16,3 4 5 16,-1 5-5-16,3-6-1 15,-3 0 1-15,-4-11 0 16,-2-8 0-16,-5-5 1 0,0-5 3 16,-2 3-4-1,0-3-1-15,3 0 1 0,-1 2-1 16,-2 1 1-16,2 0 1 15,-2-1-1-15,0-2-1 16,2 0 1-16,-2 2 0 16,0-2 1-16,2 0-1 15,-2 0 1-15,2 2-1 16,0-1 1-16,-2-1-1 16,3 2 0-16,-3-2 1 15,2 2-1-15,1 3 0 16,-1-3 0-16,0 1 0 0,0-1-1 15,1 3 1 1,1-1 0-16,0 4 0 0,3 4 0 16,4 10 0-16,5 5 0 15,2 11 0-15,-1-1 0 16,3 4-1-16,-3-8 1 16,-5-5-1-16,-3-12 0 15,-5-8 1-15,-4-4-1 16,4-4 1-16,-4 0 0 15,0 0 1-15,0 3 0 16,0-3-1-16,0 0 0 16,2 1 0-16,-2 2 0 15,2 1 1-15,0-2-2 16,-2 2 1-16,2-3 0 16,0 3 1-16,0-1-1 0,-2 1 0 15,3-2 0-15,-3-1 0 16,0 1-1-16,0 0 1 15,2 1 0-15,-2-1 1 16,2 0-1-16,0-1 0 16,0 1 1-16,0 1 0 15,2 2 0-15,-2 2 0 16,0 1 0-16,2 1-1 16,1 3 0-16,-1 1 0 15,0-4 1-15,-2 0-1 16,0-3 0-16,1-2 0 15,0-2 0-15,-3 0 1 16,2 1-1-16,-2 0 1 16,2 1-1-16,-2 0 0 0,2 0 0 15,-2 0 0-15,2 0 0 16,-2 0 1-16,3 0-1 16,1 0 0-16,-2 2 2 15,2 4 4-15,1 6-5 16,4 10-1-16,2 6 0 15,5 8 0-15,-1 4 1 16,1-1-1-16,-3-7 1 16,-2-9-1-16,-1-8 1 15,-8-12 0-15,0-1 0 16,-2-5 0-16,0 0-1 0,0 2 1 16,2-1-1-1,-2 0 0-15,2 3 0 0,-2-5 0 16,0 5 0-16,0-3 0 15,2 2 0-15,-2 0 0 16,0 0 1-16,3 0-1 16,-3-1 0-16,2 4 0 15,0 1 0-15,2 6 0 16,1 6 1-16,4 10-1 16,2 8 0-16,5 6 0 15,-1 2 1-15,-1 1-1 16,-1-10 0-16,-1-9 0 15,-8-10 6-15,-2-6 2 16,0-7-8-16,-2-3 0 16,0 2 0-16,0 0 1 0,0 2-1 15,3-2 0-15,-3 3-1 16,0-2 1-16,2 2-1 16,-2-2 1-16,0 1 0 15,0 0 0-15,0-2 1 16,0-2-1-16,0 0 0 15,0-1 1-15,0 2-1 16,0 1 1-16,0-2 0 16,0 3-1-16,2 2 0 15,-2 3 0-15,0 2 1 16,0 2-1-16,0 2-1 16,0 3 1-16,2-7 1 15,-2-3 0-15,0-1-1 0,0-2 0 16,2 1 0-16,-2 0 0 15,0 0 1-15,2 0-1 16,-2 1 1-16,0 2-1 16,0 1 0-16,0 1 0 15,0 2 1-15,0 0 0 16,0 4 0-16,0-3 0 16,0 3 8-16,0 3-8 15,0-3 9-15,0 0-9 16,0-1-1-16,0-6 12 15,0-3-1-15,0-2-4 16,0 0-5-16,0 0-1 0,0 3 0 16,0-2-1-1,0 0 1-15,0 2 0 0,0-1 0 16,0-2 0-16,0 3-1 16,0-2 0-16,0 0 0 15,0 0 0-15,0 1 1 16,0 1-1-16,0-2 1 15,0 3-1-15,0 2 0 16,0 5 0-16,0 0 0 16,0 5 0-16,0-3 0 15,-2-2 1-15,2-2 0 16,0-1-1-16,-2-2 0 16,0 0 0-16,0 1 1 0,0 1-1 15,-1-2-1 1,-1 5 1-16,2-1 0 0,0 0 0 15,-1-2 0-15,0-2 1 16,1-2-1-16,0-3 1 16,2 2-1-16,-2-1 0 15,0 2-1-15,0 2 2 16,-1 5-1-16,-1-2 0 16,2 5 0-16,-2-2 1 15,-2-4-1-15,4-1 0 16,0-6 0-16,0 0 1 15,2 1-1-15,-2-2-1 16,0 2 1-16,-1-1 0 16,1 1 1-16,-2 2-1 15,0 2 1-15,-2 1-1 0,2 2 0 16,-2 5 0 0,1-6 2-16,3 3-2 0,-2-5 1 15,2-2 0-15,-4-3-1 16,4 2 1-16,-2-1-1 15,2-1 0-15,-3 2 0 16,1-1 1-16,2 0-1 16,-5 1 0-16,2 3 0 15,-1 3 0-15,-3-1 0 16,0 3 0-16,2 4 0 16,-2-1 1-16,1 0-1 15,1-3 0-15,0-3 0 16,0-2 1-16,3-5-1 0,0 3 1 15,-1-2-1 1,-1 0 0-16,-2 1 0 0,2 0-1 16,0 3 0-16,-3 0 1 15,-1 1 2-15,2-4-1 16,-1 3-1-16,-1 0 0 16,4 0 0-16,-3 3 0 15,1 1 1-15,-2 2-1 16,1-1 0-16,-1-3 0 15,0 3 0-15,-1-1 1 16,0 0-1-16,0 0 0 16,0-2 0-16,0 0 0 15,2 0 0-15,-2 2 0 16,-1 0 0-16,-1 2 0 0,2 1 0 16,-1-1 0-16,0-3 0 15,1-1 0-15,1-1 0 16,2 1 1-16,-1-2-2 15,-3 0 2-15,4 0-1 16,-3 2 0-16,-3 1-1 16,1 2 1-16,-1 1 1 15,-1 0-1-15,-1 1 0 16,1 2 0-16,-1-3 0 16,3 1 0-16,-1-4 0 15,1-1 0-15,2 1 0 16,1-6 0-16,0 4 0 15,1-4-1-15,-3 1 1 0,4 0 1 16,-3 2-1 0,-3-2-1-16,1 4 1 0,-1-2 0 15,-1 2 1-15,-1 0-1 16,1 2 0-16,1-5-1 16,-1 1 1-16,1 0 0 15,1 2 0-15,-3-3 0 16,1 1 0-16,-1 3 0 15,3-3 1-15,-3 0-1 16,3 0 0-16,-4 0 0 16,5 3 0-16,-1-6 0 15,-1 3 0-15,1 0 0 16,-1 0 0-16,-3 4 0 16,-2 0 0-16,-1 3 1 15,3-4-1-15,-2-1 0 0,2 1 1 16,1-4-1-16,3 1-1 15,-1-1 1-15,1-1 0 16,-1-1 0-16,4 2 0 16,-1-2 0-16,-1 1 0 15,1-1 0-15,3-2 0 16,-2 2 0-16,-1-1 0 16,-3 2 0-16,1 0-1 15,-3 2 1-15,1 0 0 16,-3 0 0-16,5 0 0 15,0 0 0-15,1-5 0 0,4 2 1 16,-1-3-1-16,-1-2 0 16,2 2 0-16,-1-2-1 15,-3 2 1-15,2 3 0 16,-6 0 0-16,0 3 0 16,-4 2 0-16,1 0 0 15,0 0 0-15,3-2 1 16,1-2-1-16,4-2 1 15,0 0-1-15,2-2 0 16,-2 3 0-16,-1-1 0 16,2-2-1-16,-4 1 1 15,1 2 0-15,0-2 0 16,-1 2 0-16,-1-2 0 16,1 2 0-16,3-1 0 0,-1-2 0 15,6-1 0 1,-1-1 0-16,1-1 0 0,2-1-1 15,-6 2 1-15,1-1-1 16,-4 4 1-16,2-2 0 16,-2 2 0-16,-1 0 0 15,-1 0 0-15,1 1 0 16,-1 0 0-16,1-2 0 16,1 0 1-16,2 0-2 15,-1-4 1-15,6-1-2 16,-1 1-4-16,1-2 6 15,-2 0 0-15,0 0 0 16,-1 3 0-16,-3-1 0 16,-1 0 0-16,3 0 0 0,-6 0 1 15,0-1-1-15,0 5 1 16,1-5 0-16,1 1-1 16,1-2-1-16,2 2 1 15,0-2 0-15,-3 0 0 16,3 0 0-16,-2 0-1 15,-1 0 0-15,1 0 0 16,2 0 0-16,0 0 1 16,2 0 0-16,0 0 0 15,2 0 0-15,3 0 1 16,-1 0-1-16,5 0 0 16,-2 0 0-16,2 0 0 15,-4 0-1-15,0 0 1 16,-4 0 5-16,0 0-5 0,-3 4 0 15,3-2 0-15,0 1 0 16,3 0 0-16,3-3 0 16,0 0 0-16,2 0 1 15,0 0-1-15,0 0 0 16,0 0-24-16,0 0-47 16,4-3-53-16,7-8-255 15,3-1-535-15</inkml:trace>
  <inkml:trace contextRef="#ctx0" brushRef="#br0" timeOffset="23371.94">27837 3500 1397 0,'0'0'340'0,"0"0"-118"16,0 0-24-16,0 0-75 16,0 0-49-16,50-59-40 15,-37 50-9-15,0 4-4 16,3 1-2-16,2 2-1 15,-3-1 6-15,1 3 7 16,-3 0 6-16,-2 12 1 16,-2 7-15-16,-4 7-9 15,-5 1-4-15,0 5-4 16,0-7-5-16,0 1-1 16,-11-4 1-16,-3 0 0 15,-3-1-1-15,-6 0 7 16,-2-3 20-16,1-4 22 0,-1-4 3 15,6-7-14-15,0-3-17 16,9-7-2-16,3-17 2 16,7-11-11-16,0-6-10 15,0-2 0-15,9 2-59 16,1 7-86-16,9 6-56 16,-6 10-148-16,1 10-234 0</inkml:trace>
  <inkml:trace contextRef="#ctx0" brushRef="#br0" timeOffset="24677.85">28172 3389 1554 0,'0'0'360'16,"0"0"-154"-16,0 0-94 16,0 0-49-16,0 0-15 15,2 102 10-15,-2-52-2 16,0 6-3-16,0-3 13 16,0-2-11-16,0-9-21 15,0-7-10-15,0-11-15 16,0-10 1-16,0-8-4 15,0-4-5-15,0-2-1 16,0 0 1-16,0-19 14 16,0-8 10-16,0-12-14 15,0-7-10-15,0 1 5 0,0-4-5 16,0 3 1-16,0 6-1 16,0 3 1-16,0 8-1 15,0 7-1-15,0 10 1 16,0 4 1-16,0 8-2 15,2 0 2-15,0 0-1 16,4 12 11-16,2 8-12 16,1 5 1-16,-1-2-1 15,4-3 1-15,1-8 17 16,1-6 0-16,3-4-5 16,3-2-12-16,5 0 10 15,-1-16-11-15,1-5 0 16,-5-2 0-16,-7-1 0 15,-1 0 0-15,-6 2-1 0,-1 4 1 16,-5 4-1-16,0 1 0 16,0 10-5-16,0 1-3 15,0 2 0-15,0 0-2 16,0 4-1-16,0 14 12 16,0 6 12-16,0 10-6 15,2 6-6-15,4 6 1 16,4 3 0-16,1 0 0 15,1-5 5-15,5-8 1 16,-2-12 10-16,5-7 1 16,0-9-5-16,3-8-3 15,-1 0 5-15,0 0-4 0,-4-8-5 16,0-9-6-16,-7-5 2 16,0-3-2-16,-4-8-2 15,-1-3 2-15,-4-1 0 16,-2 2 0-16,0 5-2 15,0 8-5-15,-2 4-4 16,-7 10 4-16,-1 3-10 16,-4 5 1-16,3 0 4 15,0 7 11-15,2 9 1 16,4 4 2-16,3 2-1 16,2 5 0-16,0-2 0 15,0 1 11-15,11 2 0 16,5-2-11-16,-1 1 5 0,3-4 0 15,3 1-5 1,0-2 1-16,0-5 5 0,1-5-6 16,-5-5 0-16,0-7 5 15,-2 0-6-15,-1 0 0 16,-4-5-7-16,-1-12 7 16,1-2-1-16,-4-8-13 15,1 0 13-15,-1-4-6 16,-1 3-6-16,2 0-1 15,-3 6-7-15,3 1-3 16,-1 6 23-16,2 5-1 16,0 2 2-16,1 6 0 15,-1 2 1-15,2 0 19 16,1 0 1-16,-5 14-12 16,4 2-8-16,-4 3 1 0,1 4-1 15,-3 1-1-15,3-2-5 16,-2-1-65-16,-1 0-85 15,7-12-59-15,-2-5-294 16,0-4-367-16</inkml:trace>
  <inkml:trace contextRef="#ctx0" brushRef="#br0" timeOffset="24865.85">29117 3437 1568 0,'0'0'363'15,"0"0"-185"-15,0 0-52 0,0 0-33 16,0 114-26-16,0-85-21 16,0-2-17-16,0-5-20 15,0-3 2-15,0-8-11 16,2-4-30-16,12-7-161 16,-6 0-287-16,3-13-497 0</inkml:trace>
  <inkml:trace contextRef="#ctx0" brushRef="#br0" timeOffset="25016.85">29128 3248 1460 0,'0'0'395'0,"0"0"-254"0,0 0-104 16,0 0-26-16,0 0-11 15,0 0-160-15,0 0-612 0</inkml:trace>
  <inkml:trace contextRef="#ctx0" brushRef="#br0" timeOffset="26403.8">29467 3569 1126 0,'0'0'329'15,"0"0"-85"-15,0 0-134 16,0 0-46-16,0 0-30 16,0 0-15-16,0 0 3 15,-39-81-3-15,24 76-5 0,-1 1-8 16,-1 4 2-16,-1 0-7 16,0 0 12-16,0 14-2 15,3 10-2-15,1 5-7 16,3 2 7-16,2 4-8 15,4-2 8-15,5-1-9 16,0-3 8-16,0-5 20 16,10-7 37-16,3-7 16 15,5-3-10-15,0-5 0 16,-2-2-16-16,-1 0-9 16,-1-2-8-16,-6-13-11 15,1-3-9-15,-3-7-9 0,0-8-8 16,-2-5 9-1,0-8-8-15,-2-4-1 0,1-4 0 16,-1-1 5-16,-2-1-5 16,0 8-1-16,0 6-1 15,0 10 1-15,0 9-1 16,0 6-1-16,0 10 1 16,0 4-7-16,0 3 7 15,0 0 1-15,0 18 14 16,0 8 2-16,0 6 2 15,0 6 6-15,0 5 16 16,4 1 2-16,4 4-14 16,-2-2-1-16,0 3-12 15,3-6-8-15,-1-1-6 16,0-3 4-16,1-8-5 0,-3-7-71 16,2-6-46-16,0-7-64 15,7-11-128-15,2 0-92 16,-5-5-463-16</inkml:trace>
  <inkml:trace contextRef="#ctx0" brushRef="#br0" timeOffset="26592.4">29694 3463 1295 0,'0'0'520'15,"0"0"-251"-15,0 0-101 16,0 0-79-16,0 0-43 15,14 122-19-15,-14-94-11 0,0-3-4 16,0-10 0-16,0-5-11 16,0-6-1-16,0-4-4 15,2-5-174-15,-2-16-356 16,2-3-394-16</inkml:trace>
  <inkml:trace contextRef="#ctx0" brushRef="#br0" timeOffset="26726.4">29683 3301 872 0,'0'0'737'16,"0"0"-486"-16,0 0-169 15,0 0-54-15,0 0-28 0,0 0-41 16,0 0-192 0,0-5-433-16</inkml:trace>
  <inkml:trace contextRef="#ctx0" brushRef="#br0" timeOffset="27967.82">29986 3592 1305 0,'0'0'296'0,"0"0"-23"15,0 0-35-15,0 0-86 16,0 0-65-16,0 0-7 0,0 0-6 15,52-58-7 1,-52 35-29-16,0 0-19 0,-14-2-9 16,-4 3-9-16,-2 4 0 15,2 5-1-15,-1 12 0 16,0 1-9-16,-1 5-1 16,3 22 10-16,1 7 8 15,3 4-7-15,3 0 0 16,4-6 0-16,6-2 1 15,0-4 4-15,0-6 0 16,0-2-5-16,11-2 7 16,2-6-2-16,1-1-5 15,-3-5 8-15,2-4 0 16,1 0 15-16,-1-7-15 16,3-14-2-16,-5-5-6 0,0-3-1 15,-2 0 0-15,-2-2 0 16,-3 4 0-16,-4 6-1 15,2 5 0-15,-2 6 0 16,0 6 1-16,0 4-6 16,0 0 0-16,0 2-6 15,0 18 2-15,2 9 10 16,0 5 0-16,3-2 0 16,0-5 0-16,1-4 1 15,3-9 0-15,3-6 6 16,3-7 2-16,3-1-9 15,2-1-14-15,0-20 5 16,0-7-3-16,-2-3-2 0,-2-6 4 16,-3 1 10-1,-3 0-2-15,0 4 1 0,-1 4 0 16,-3 6-6-16,-2 7 6 16,2 9 0-16,-2 6 1 15,0 0-2-15,1 11-9 16,1 13 0-16,4 11 10 15,-4 0 0-15,1 5-1 16,-1-2 1-16,4-6 1 16,-4-4 0-16,3-6 0 15,-3-6 0-15,4-5 1 16,-1-10 6-16,-1-1-1 16,3 0-5-16,5-9 10 15,0-17-11-15,1-9-10 0,4-5 8 16,-2-4-16-16,0 1 9 15,-3 4 2-15,-3 8-1 16,-7 13 8-16,0 9-1 16,-2 7 1-16,-2 2-1 15,0 0 1-15,0 9 1 16,2 11 0-16,3 7-1 16,-1 1 0-16,4-2 0 15,-4 0 0-15,3-5 0 16,2-4 0-16,-2-5 0 15,2-4 2-15,-2-2-1 16,0-3 5-16,0-3-4 16,-2 0-2-16,2 0 1 0,-2-3 0 15,1-13-1-15,1-6-8 16,1-6 8-16,0-2 0 16,1-1 1-16,3-1-1 15,-3 2 1-15,1 9-1 16,-4 2 2-16,3 9 8 15,-1 5 18-15,0 5-5 16,3 0 16-16,6 0-16 16,1 7-15-16,2 12-7 15,0 2 1-15,-4 8 4 16,-5 3-5-16,-8 3 4 16,-5 0-4-16,0-1-1 15,-5-2 1-15,-13-6-1 0,-4-2 0 16,-4-6-1-16,-6-5-10 15,-1-6 11-15,-2-3-1 16,2-4-1-16,5 0-5 16,4-18-4-16,5-16-93 15,9 2-206-15,10 4-472 0</inkml:trace>
  <inkml:trace contextRef="#ctx0" brushRef="#br3" timeOffset="38867.18">29255 6941 980 0,'0'0'408'0,"0"0"-226"15,0 0-90-15,0 0 10 16,0 0 7-16,0 0-27 16,0 0-7-16,-4-13 16 15,4 13-2-15,0 0-5 16,0 0 2-16,0 0-21 16,0 0-9-16,0 0-15 15,0 0-18-15,0 4-8 16,0 2 5-16,0 6 23 0,2 2 9 15,5 1 11 1,1 5-11-16,1-3-15 0,3 1 6 16,-4 0-11-16,3 0-8 15,1 0 0-15,-1 4-5 16,2 0 10-16,-2 5 2 16,0-1 2-16,1 0-14 15,-4-1-2-15,1 2-1 16,-2-5-2-16,-2 0-7 15,1-4-6-15,-1-3 6 16,-1 2-1-16,0-3 0 16,2-2 3-16,-2 0-1 15,0 0 13-15,-2 1-6 16,3-4 1-16,-1 6-7 0,-2-4-8 16,2 4 7-16,0 0-7 15,-2-1 0-15,0 3 0 16,0-1 6-16,2 0-7 15,-2-3 0-15,1 4 6 16,-1-1 2-16,0-2-8 16,-2 2 2-16,2-2 8 15,0 2-8-15,-2 1 3 16,0 1-5-16,0 1 0 16,0-1 1-16,0 2-1 15,0 0 1-15,0 2 0 16,0 0 4-16,0 4-5 15,0 3 1-15,0 1-1 0,-6 0 1 16,1-2-1-16,-1-4 1 16,0-2-2-16,0-4 2 15,2-4-1-15,2-2 0 16,2-2 0-16,0-2 0 16,0-3 0-16,0 4 1 15,0-3 1-15,0 2-1 16,0-2-1-16,0-2 0 15,0 0 0-15,0-3 1 16,0-1 4-16,0 0-4 16,0 0-2-16,0 0-9 15,0-9-8-15,0-13 9 16,0-8 9-16,2-10-2 0,0-5 1 16,-2-6-14-1,0-6-8-15,0 0-4 0,0-7 3 16,-6 5 6-16,-3 0 0 15,-1 5 6-15,4 4 5 16,-3 4 6-16,3 6-1 16,-4 8-4-16,4 8 5 15,-1 8-5-15,1 6 6 16,1 6-9-16,0 4 8 16,3 0-10-16,0 0 10 15,0 5 1-15,2 15 0 16,0 3 8-16,0 7-7 0,0 6 8 15,2 5 2-15,7 1 2 16,0 1-4 0,0 4 3-16,2-1-6 0,0 0-6 15,-2 1 1-15,1-4-1 16,-2-5 6-16,-1-2-6 16,-1 0 1-16,-2-3 0 15,0 1 10-15,-2 0-2 16,-2 0-3-16,2-2-5 15,-2 0 5-15,0 2-5 16,2-4-1-16,-2 1 1 16,0 1 6-16,0-2-7 15,0 0 0-15,0-2 1 16,0 0 0-16,0-2 0 16,-4 2 0-16,-2 1-1 0,0-3 1 15,-1 8 0-15,-1-2-1 16,-2-1 0-16,-1 3 0 15,-2 2 0-15,2 0 0 16,-2 3 0-16,1-3 0 16,1-6 1-16,3-2-1 15,1-8 6-15,2-4-6 16,-2-4 0-16,3-1-1 16,0-4 1-16,-1 0 0 15,3-2-2-15,0-3 1 16,2-2 1-16,0 0 0 15,0 0 2-15,0 0-1 16,0 0-1-16,0 0 0 0,0 0 0 16,0 0-1-1,0-7-5-15,0-4 6 0,11-9 1 16,2-8-1-16,3-8 0 16,4-10 0-16,0-6 0 15,0-7 0-15,-3-1 0 16,-1-3 1-16,-3-4-1 15,-1-5-1-15,-5-6 1 16,-1-3 0-16,-2-3 0 16,-4-1 0-16,0 6-2 15,0 3-5-15,0 3-2 16,0 9 1-16,-6 6-1 16,2 7 8-16,-3 3-5 15,3 13 4-15,0 8-5 16,0 12 6-16,2 4-1 0,0 8-5 15,2 3-2-15,-2 0 0 16,2 1-8-16,0 19 16 16,0 8 1-16,0 9 1 15,0 9 0-15,0 7 11 16,4 2-12-16,6 8 0 16,-2 2 7-16,-1 6-1 15,2-3-6-15,-4-1 1 16,-1-4 5-16,-2-3-6 15,-2-4-2-15,0-1 1 16,0-6 1-16,0 0-1 16,0-1 1-16,-8 0 0 0,-4 1 1 15,-1-2-1-15,-1 1 0 16,1-1 0-16,-3-6 0 16,3 0 1-16,-3-3-1 15,1-4 1-15,-3 1-1 16,3-3 0-16,-4-3 0 15,2 1 2-15,-1-2-1 16,5-4-1-16,1-3 1 16,4-8-1-16,3-4 0 15,3-4 5-15,0-5-3 16,2 0 7-16,0 0-8 16,0 0 0-16,0 0-1 15,2-1 0-15,9-12-1 0,2-4-5 16,3-7 6-1,2-7 0-15,-3-4 1 0,1-6 1 16,2-5-2-16,0-4 0 16,-1-6 0-16,-1-6 0 15,-1-5 0-15,-1 0 0 16,-3-2 1-16,-1 1-1 16,-4 1 0-16,-2 4 1 15,-4-2-1-15,0 1 0 16,0 0 6-16,0 0-5 15,0 2-1-15,0 1-1 16,0 3 0-16,-4 4 0 16,-2 4 1-16,-4 2-1 15,1 2 1-15,1 4-1 16,-4 4 0-16,1-1 1 0,-1 3 0 16,2 4 0-16,1 0-1 15,0-1 1-15,0 4 0 16,0 0 0-16,0 2 0 15,2-1 0-15,-2-1 1 16,1 6-1-16,-1-1 0 16,-1 3 0-16,2 4 1 15,-1-2-1-15,0 1 1 16,0 0-1-16,0 0 0 16,1-2 0-16,-2 2 1 0,2 1-1 15,-3-3 0 1,-1 6-1-16,1 3 1 0,3 1 0 15,-2 2-4-15,1 2 3 16,1 0 2-16,0-2-1 16,4-1 1-16,-3 0 0 15,3-3-1-15,0-2 0 16,-1 0 6-16,3 5-5 16,-1 0-1-16,3 5 0 15,0 4-1-15,0 0 1 16,0 0 0-16,0 0-1 15,0 0-5-15,0 1 6 16,3 14 0-16,6 3 0 16,2 6 0-16,5 6 0 15,1 4 0-15,3 4 0 0,3 6 1 16,-1 2-1 0,0 4 1-16,1 4-1 0,-1 3 1 15,-4 1-1-15,0 4 1 16,-1-1 0-16,-3-3 0 15,-1-4-1-15,-1-2 1 16,-4-7 0-16,-3 0-1 16,-3-1 0-16,0 0 7 15,0 0-6-15,-2 3-1 16,0-1 1-16,2-2 5 16,-2-2-5-16,0-3 7 15,0 0-8-15,0 0 0 16,0-6 0-16,0 4 0 15,-6-2-1-15,1 4 1 16,-1 1 1-16,-4 1-1 0,2-2 0 16,1 1 0-16,-4-3 0 15,2-6 0-15,0-1 0 16,1-2 0-16,1-4 0 16,0 1 1-16,-2-1-1 15,3-1 0-15,-4 3 1 16,1 2-1-16,1 1 0 15,1-3 1-15,3 2 0 16,-1-4-1-16,0 0 1 16,3-2-1-16,0-2 1 15,-2-2 0-15,2-1 0 16,-3-2 0-16,3-1 0 16,-2-2-1-16,1-2 0 0,3-3 0 15,0-3 1-15,0-3-1 16,0-1 1-16,0 0 7 15,0 0-8-15,0-5-1 16,14-16-8-16,3-5 9 16,3-10 0-16,1-4 0 15,-2-8 1-15,1-6 0 16,-1-4 0-16,-2-7-1 16,1 0 1-16,-5-4 0 15,1-1-1-15,-5 1 1 16,-1-2-1-16,-6 1 0 15,2 1 0-15,-4 2 8 0,0 4-8 16,0-1-1 0,0 3 0-16,-4 1-5 0,-2 2 6 15,-3 4 0-15,1 4 0 16,-4 1 0-16,3 1 0 16,1 4 0-16,-2 2-1 15,1 1 1-15,3 3 1 16,2 1-1-16,-1 2 0 15,-2 0 0-15,3 5 0 16,-5 2 0-16,0-1 4 16,0 3-4-16,0 1 0 15,0-3 0-15,0 1 0 16,0-2 0-16,1 0-1 16,1 3 0-16,-3 0 1 15,2 4 2-15,1 4-2 0,-4 1 1 16,2 5-1-16,3-1-1 15,-3 1 0-15,1 0 1 16,4-4 0-16,0-1 0 16,-1 2 4-16,1-1-4 15,0 4 0-15,0 4 0 16,-2 1-1-16,2 6-6 16,0-1 6-16,-1 2-1 15,3 0 1-15,2 0 0 16,0 0 1-16,0 0 0 15,0 0 7-15,0 0-6 16,0 0 8-16,0 0-3 16,0 0-6-16,0 0 12 0,9 12-10 15,7 8-1-15,3 6 8 16,4 8-9-16,2 5 1 16,1 10 0-16,1 6 0 15,-3-2-1-15,-4-6 1 16,-1-9-1-16,-9-14 1 15,-3-10 1-15,-1-9-1 16,-3-3 7-16,-3-2-8 16,0 0-1-16,0 0 0 15,0 0-14-15,0-7 5 16,-9-15 10-16,-8-7 1 16,-8-4 8-16,-2-3-9 0,0 0 1 15,2 1-1 1,4 4 1-16,1 4 0 0,3 3-1 15,4 2 0-15,5 2 0 16,0 2 1-16,4 0 0 16,4 4 0-16,0 4-1 15,0 4 0-15,0 3 0 16,0 3 2-16,0 0-2 16,10 9 0-16,5 11 0 15,3 9 0-15,1 8 1 16,6 5-1-16,2 6 0 15,0 0 1-15,-2-3-1 16,-6-11 2-16,-5-10 4 0,-5-12-6 16,-5-6 2-1,-2-5-2-15,0-1 2 0,-2 0-1 16,0 0-1-16,0 0-9 16,0-7 1-16,-8-15 8 15,-10-8 2-15,-2-5 8 16,-3-1-10-16,3 0 6 15,3 2-6-15,3 4 0 16,3 4 0-16,5 5 0 16,1 1 1-16,3 8 0 15,2 7 0-15,0 1 11 16,0 4-7-16,0 0-5 16,7 0-1-16,8 16 1 15,3 9-6-15,4 6 5 16,3 5 1-16,-3 4 0 0,-2-5 1 15,-3-8 0-15,-1-5 0 16,-7-9 8-16,-1-8-8 16,-4 0 8-16,-4-5-8 15,2 0 4-15,-2 0-5 16,0 0-10-16,0-5-2 16,-2-16 12-16,-12-8 2 15,-6-9-1-15,0-2-1 16,2-3 5-16,1 6-5 15,3-1 0-15,5 6 1 16,3 3 0-16,1 10 0 16,5 5-1-16,0 6 7 0,0 4-5 15,0 4-1-15,0 0 8 16,2 0-8-16,9 4-1 16,5 15 0-16,2 10-1 15,6 5 1-15,3 3 5 16,2 2-4-16,2-1 0 15,3-8 0-15,-5-4 5 16,-2-6 2-16,-8-6-7 16,-5-6 0-16,-8-4 1 15,-3-2-2-15,-3-2 0 16,0 0-12-16,0 0-2 16,0 0 1-16,-16-10 7 15,-10-9 6-15,-8-9 1 0,1-4 0 16,-4-5 11-16,6 3-11 15,4 1 0-15,8 8-1 16,5 4 1-16,5 8-1 16,5 5 0-16,2 4 0 15,2 4 1-15,0 0 10 16,0 0-10-16,0 4-1 16,15 12 0-16,10 5 0 15,4 12 1-15,6 3 0 16,6 6 0-16,-1 2 5 15,-5-2-6-15,-1-5 0 16,-12-9 1-16,-7-10 0 16,-5-10 0-16,-8-4 4 15,-2-4-5-15,0 0-9 16,0 0-1-16,0 0-7 0,-9-11 6 16,-15-8 11-16,-10-13 8 15,-4-6-7-15,-4-5 0 16,2-1 1-16,-1 2 4 15,8 6-6-15,4 5 1 16,5 7 0-16,4 9 0 16,4 5-1-16,3 1 0 15,2 8 0-15,-1 1-2 16,-1 0-4-16,-3 1 0 16,-1 16-1-16,1 7 7 15,-1 10-1-15,-2 4 1 16,-1 8 0-16,3 3 0 15,-4 0 0-15,1 1 0 0,3-6 0 16,-2-6-1-16,4-9 0 16,3-10-8-16,4-9 2 15,6-4-1-15,2-6 8 16,0 0-4-16,0-9 4 16,0-16 0-16,10-5 1 15,4-5 0-15,4-7 0 16,0-4 7-16,7-5-8 15,1-2 0-15,4 0-1 16,-5 2 1-16,0 10 0 16,-7 12 0-16,-7 16 0 15,-9 9-1-15,-2 4 0 0,0 4-19 16,-4 20 19-16,-13 6 1 16,-6 10 1-16,-2 6-1 15,-4 6 1-15,3 2 4 16,-3 2-5-16,2-4 0 15,5-6-1-15,4-12 1 16,5-10-1-16,3-7 1 16,6-12 0-16,2-2 0 15,2-3 2-15,0 0 4 16,0-16-5-16,11-8 5 16,7-10-5-16,4-11-1 15,5-5 1-15,4-8-1 16,1 0 6-16,-1 6-6 0,-6 10-1 15,-10 16 1 1,-5 10 0-16,-2 8 6 0,-4 5-5 16,1 3 11-16,-1 0-2 15,2 0-9-15,4 0 0 16,1 0 5-16,4 5 3 16,1 10 6-16,4 10-6 15,0 5 5-15,2 6 7 16,1 2-2-16,-2 2 1 15,2 1-7-15,-3-5 1 16,1-4-7-16,-4-6 1 16,1-6-8-16,-5-4 6 15,-1-5-6-15,-6-4-10 16,-3-3-50-16,-1-3-60 16,-2 2-57-16,0-1-338 0,2 3-435 15</inkml:trace>
  <inkml:trace contextRef="#ctx0" brushRef="#br3" timeOffset="41005.22">29573 8935 1228 0,'0'0'330'16,"0"0"-2"-16,0 0-71 16,0 0-76-16,0 0-50 15,0 0-20-15,96-95-8 16,-94 92-36-16,-2 3-18 15,0 0-32-15,0 0-16 16,-13 10-1-16,-9 15 32 16,-9 4-17-16,-1 9-6 15,-1 4-3-15,0-1-5 16,6-3 1-16,4-8-2 16,8-10 1-16,5-6 0 0,4-7 0 15,6-7 8-15,0 0 1 16,0 0 4-16,8-20-1 15,9-6-7-15,8-6-6 16,2-6 6-16,6-1 8 16,0-5-2-16,-2 9 15 15,-2 7-3-15,-8 10 3 16,-10 7 11-16,-7 11-9 16,-4 0-29-16,0 13-5 15,-11 17 5-15,-11 8 9 16,-3 5-8-16,1-4 5 15,-1-3-5-15,5-6-1 16,7-9 0-16,3-7 1 16,6-8 0-16,2-6 0 15,2 0-1-15,0 0 11 0,2-13-5 16,14-11-6-16,6-10 1 16,5-6 1-16,2-2-2 15,2 0 0-15,-6 6 1 16,-5 10 0-16,-9 10-1 15,-7 10 6-15,-4 6-6 16,0 0-16-16,-6 4 8 16,-15 12 8-16,-3 5 0 15,-2 2 8-15,-3 1-7 16,0 1 1-16,2 2 4 16,0-1-5-16,2 1 0 0,4-3 0 15,-2-1 5 1,3-2-5-16,1-5-1 0,6-6 1 15,3-4-1-15,0-2 1 16,1-4-1-16,1 0-2 16,-1 0 2-16,-5-14 0 15,1-4 2-15,-3-7-1 16,1 2 0-16,1-8 0 16,-1-1 0-16,1 0-1 15,1-2 0-15,1 1 0 16,-1 7-1-16,3 1 1 15,-2 6-1-15,1 4 0 16,5 5-9-16,-2 1 9 16,4 4 0-16,2 1-4 15,0 1 5-15,2 3 0 0,0 0 6 16,0 0-5-16,0 0 10 16,6 0-10-16,8 0 19 15,3 0-4-15,4 11-2 16,3 7 5-16,1 6-1 15,-1 6 0-15,-2 3-6 16,-1 2-6-16,-8-1-5 16,-2 1 0-16,-6-8 0 15,-3-6-1-15,-2-8 0 16,0-4 0-16,0-8-1 16,0-1 0-16,0 0-8 15,0 0-5-15,-16-13 14 0,-4-10 0 16,-2-5 8-16,-3-5-2 15,0 1-6-15,2-3-11 16,-2 3 1-16,5 2-14 16,5 0 6-16,-2 4 12 15,7 3 0-15,0 3-3 16,4 5 8-16,-1 5-5 16,5 4 6-16,0 1-6 15,2 5 4-15,0 0-5 16,0 3-1-16,0 15 8 15,0 5 1-15,0 3 6 16,0 6 4-16,6 1 2 16,1-3-1-16,2-6 0 0,0-4-11 15,-3-10 8-15,3-4-3 16,-1-4-5-16,-6-2 1 16,2 0-2-16,-4 0 0 15,2-12-2-15,-2-4 2 16,0-2 0-16,0 2 0 15,0 2 1-15,0 2-1 16,2 1-1-16,0 4 1 16,1 2 0-16,1 5 1 15,0 0-1-15,4 0 0 16,2 9-5-16,3 6 5 16,1 5 0-16,1 6 6 15,2-3 0-15,-2 5-5 16,-1 2 0-16,-4-2 5 15,2 1-5-15,-1-7 0 0,-5-3 1 16,3-4 5-16,1-8 2 16,-2 0 14-16,3-5 8 15,1-2 2-15,-1 0-9 16,-1 0-6-16,2 0-3 16,-1-2-3-16,3-9-3 15,-1-3-3-15,3-4-5 16,-1-4 0-16,-1 0 6 15,1-2-5-15,-1 5 5 16,-5-1-5-16,-1 8-1 16,-1 3 0-16,-5 4 0 15,1 0-1-15,-1 3-6 0,-2 0-48 16,0-1-39 0,0-8-21-16,0-17-83 0,0 4-291 15,0 0-349-15</inkml:trace>
  <inkml:trace contextRef="#ctx0" brushRef="#br3" timeOffset="42103.69">29951 8386 753 0,'0'0'344'0,"0"0"-85"16,0 0-73-16,0 0 30 15,0 0-27-15,0 0 6 16,0 0 3-16,29 14-23 15,-8-10 5-15,6-1-47 16,7 2-35-16,9-3-21 16,3 0-22-16,8-2-12 15,6 0-4-15,4 0-18 16,1 0-4-16,-1-4-2 0,-3-1 1 16,-6 0 7-1,-3 1-4-15,-8 1-1 0,-7-2-7 16,-8 3-4-16,-8 2 1 15,-7 0-7-15,-5 0 0 16,-5 0 0-16,-2 0-1 16,-2 0-9-16,0 0 0 15,-11 0-11-15,-22 2 14 16,-18 10 1-16,-14 2 5 16,-9 0 0-16,-1-3 0 15,1 1 0-15,9-5-8 16,16-3 1-16,12 0 1 15,12-4 5-15,11 0 0 0,10 0 1 16,4 0-1 0,0 0 1-16,0 0 1 0,6 0 11 15,19-8 3-15,8-6-13 16,12-2 8-16,6-2-9 16,9 1 7-16,0 4-7 15,-6 0 0-15,-13 8 0 16,-19 2-1-16,-13 3-7 15,-9 0-15-15,-5 17 16 16,-15 3 4-16,-4 0 1 16,1-2-31-16,-1-6-65 15,2-7-105-15,-5-5-125 16,2 0-227-16,7 0-239 0</inkml:trace>
  <inkml:trace contextRef="#ctx0" brushRef="#br0" timeOffset="80399.52">1991 10569 1852 0,'0'0'274'16,"0"0"-26"-16,0 0-31 16,0 0-121-16,0 0-16 15,0 0-22-15,0 0-16 0,155 9-9 16,-99-19-11-16,7-5 1 15,1 1 13-15,-1 4 34 16,-5 5-6-16,-10 3-17 16,1 2-10-16,-4 0-10 15,4 0 6-15,3 0-6 16,4 0 0-16,8 0-5 16,9 0-10-16,3-5-1 15,2-2-1-15,-4 0-5 16,-12 1-5-16,-9 4-1 15,-10 2 1-15,-5 0 1 16,-5 0-1-16,-4 0 1 16,2 0-1-16,-2 4-1 0,-4 0-20 15,-5-2-23-15,-4-2-22 16,-10 0-14-16,-4 0-71 16,-2 0-160-16,-8 0-164 15,-5-6-73-15</inkml:trace>
  <inkml:trace contextRef="#ctx0" brushRef="#br0" timeOffset="81664.55">1836 12874 912 0,'0'0'897'16,"0"0"-616"-16,0 0 19 16,0 0-63-16,0 0-108 15,0 0-34-15,0 0-32 16,54-9-21-16,-41 9-17 15,0 0 2-15,1 0 0 16,1 0 6-16,4 0 4 16,8 0 1-16,4 0-1 15,13 0 1-15,12 0-22 16,8-1 1-16,9-9-1 16,6-1-14-16,-1 3 8 0,-7 3 13 15,-4 3-13-15,-9 2 2 16,-2 0 3-16,-8 0-5 15,4 0 5-15,2 0-4 16,4 0-10-16,2 0 6 16,0-7-6-16,0-5-1 15,-8 0 0-15,-10-1-1 16,-15 8 0-16,-12 1 0 16,-9 4-11-16,-6 0-18 15,0 0-28-15,0 0-21 16,0 0-64-16,0-12-111 15,0 0-315-15,0-1-450 0</inkml:trace>
  <inkml:trace contextRef="#ctx0" brushRef="#br1" timeOffset="146201.41">15699 14807 1513 0,'0'0'559'16,"0"0"-419"-16,0 0-99 0,0 0-34 15,0 0-5-15,0 0 26 16,0 0 40-16,-4 50 51 16,0-20 4-16,-1 1-4 15,1 10-11-15,-1-1-28 16,0 1-23-16,1-6-19 16,0-3-25-16,-1-7-2 15,3-10-4-15,0-3-6 16,0-6-1-16,2-3 2 15,0-3-1-15,-2 0-1 16,2 0 0-16,-5 0-12 16,0-9 5-16,1-9 7 15,2-10 5-15,0-7-5 0,2-9-11 16,0 1-16-16,0 2-1 16,6 0-10-16,6 1 31 15,1 1 1-15,3 7 0 16,1 4 6-16,-1 2 0 15,1 8 2-15,0 4-1 16,-2 0 5-16,3 7-6 16,1 2 1-16,2 3 6 15,-1 2-6-15,-1 0-1 16,-2 0 1-16,-5 7-1 16,-4 10 0-16,-6 1-9 15,-2 8 9-15,0 1 1 16,-18 5-1-16,-3-6 0 0,0 2 0 15,-4-5-1-15,3-2 1 16,2-3-6-16,2-8-2 16,7-2 7-16,4-3-12 15,5-5-8-15,2 0-7 16,0 0-13-16,0 0 7 16,0-11 25-16,11 2-10 15,4 6 8-15,2-6 10 16,0 7-1-16,3 1 2 15,3 1-2-15,-6 0 1 16,1 0 0-16,-5 8-8 16,-5 6 1-16,-6 6 8 15,-2 5 1-15,0 1 5 16,0-5-5-16,-10 1 0 0,-5 2 0 16,-7-2 0-16,-3 5 1 15,-4-6-1-15,-5 2 1 16,3-5-1-16,0-9 5 15,4 0-6-15,8-9 0 16,3 0-16-16,7-4-87 16,9-31-96-16,2 6-133 15,13-2-335-15</inkml:trace>
  <inkml:trace contextRef="#ctx0" brushRef="#br1" timeOffset="146735.41">16206 15025 1341 0,'0'0'357'15,"0"0"-128"-15,0 0-66 16,0 0-62-16,0 0-34 15,0 0-33-15,0 0-16 16,10-102-5-16,-29 95-12 16,-6 6 1-16,1 1-1 15,-3 0 5-15,2 0-6 0,6 14 0 16,-2 7 1 0,5-2 1-16,1 6-1 15,4-2 8-15,2 0-7 0,6-2 4 16,3-7-5-16,0 0 11 15,0-2 0-15,9-8 6 16,5 0 8-16,-1-4-3 16,3 0 2-16,1 0 3 15,4-4 0-15,-1-10-2 16,3-4-12-16,-2 0-5 16,-3 0 3-16,-2 6 8 15,-7 0 0-15,-5 7-3 16,-1 5 10-16,-3 0 4 15,0 0-13-15,0 9-11 16,0 8 10-16,0 6-11 0,0-2-5 16,0-2 8-16,0-4-9 15,4-3 0-15,9-11-94 16,18-1-125-16,-2-1-267 16,-2-16-60-16</inkml:trace>
  <inkml:trace contextRef="#ctx0" brushRef="#br1" timeOffset="147000.41">16455 14933 1003 0,'0'0'327'15,"0"0"-109"-15,0 0-53 16,0 0-25-16,0 0 30 16,0 0 9-16,2 116-25 0,5-86-22 15,-2 3-40-15,-1 0-35 16,-2 4-11-16,-2-1-12 15,0-6-19-15,0 1 5 16,0-8-11-16,-2-5-8 16,-9-4 1-16,-5-2-1 15,-6-1-1-15,-7-5-1 16,-4 0 0-16,-3-6-92 16,1-9-87-16,8-14-212 15,11-9-186-15</inkml:trace>
  <inkml:trace contextRef="#ctx0" brushRef="#br1" timeOffset="147213.74">16631 14843 1378 0,'0'0'288'0,"0"0"-141"16,0 0-31-16,0 0-17 15,-122 27 4-15,82-20-48 16,1-1-28-16,6-2-19 16,4-4-3-16,6 0-5 15,10 0-160-15,7-8-184 16,6-2-505-16</inkml:trace>
  <inkml:trace contextRef="#ctx0" brushRef="#br1" timeOffset="147797.2">16816 15011 629 0,'0'0'811'15,"0"0"-532"-15,0 0-59 16,0 0-103-16,0 0-49 15,0 0-4-15,0 0-4 16,60-58-3-16,-60 38-11 16,0 0-13-16,0 2-11 0,-8 2-16 15,-13 7-5-15,-3 8 0 16,-5 1-1-16,0 1 1 16,2 17 0-16,1 9 5 15,1-1-1-15,5 4-5 16,5 2 0-16,3-6 6 15,6 2 3-15,6-2 3 16,0-8 3-16,0 0 6 16,6-5-5-16,10-4 11 15,1-5 7-15,2-2-10 16,-2-2 7-16,1 0-6 16,0-10-5-16,0-8-13 15,2-4-6-15,-3 0 0 16,-1 1 0-16,-5 1-1 0,-3 11 5 15,-6 4-5-15,0 5-1 16,-2 0-10-16,0 5 11 16,0 13 0-16,0 5 12 15,-2-2 6-15,2 1 3 16,0-2-6-16,0-2-2 16,4-2-5-16,11-2-1 15,5-4-7-15,3-6-67 16,4-4-75-16,6 0-79 15,18-32-31-15,-6 0-64 16,-7 0-453-16</inkml:trace>
  <inkml:trace contextRef="#ctx0" brushRef="#br1" timeOffset="148659.61">17352 14650 747 0,'0'0'748'15,"0"0"-441"-15,0 0-135 16,0 0-24-16,0 0-38 16,0 0 9-16,0 0-13 15,-12 62-3-15,10-35-12 16,0 4-27-16,-1 6-18 0,1-3-13 15,2 4-6-15,0-1-3 16,0 2-11-16,0-3-5 16,0 0-7-16,7-6 10 15,1 0-10-15,2-4 0 16,1-3 5-16,0-8-5 16,0-3 0-16,4-5 26 15,6-5-8-15,-1-2-10 16,4 0-3-16,1 0 3 15,-3 0 0-15,1-9-8 16,-4 0 11-16,-1 0-12 16,-2 0-6-16,0-3 6 15,0-3 6-15,-1-3-6 0,1-2 1 16,-1-2 0 0,1-2-1-16,-3 2 0 0,-4-2-1 15,-2 4 1-15,-5 6-5 16,-2-2 4-16,0 5-9 15,-5 6-5-15,-12 1 5 16,-2 4-4-16,-2 0-5 16,-2 0 6-16,3 6 13 15,0 9 1-15,0 8-1 16,4-1 0-16,3 6 6 16,4-2-5-16,2 2 5 15,7 2-1-15,0-5-4 16,0-1-1-16,2-5 7 15,10-4-5-15,3-3-1 16,1-4 12-16,-3-4-11 0,1-4 4 16,-1 0-5-16,1 0-1 15,1-7-1-15,3-15-1 16,-1-6-3-16,4-4 5 16,-3-4 0-16,-3 1 0 15,-1 9-10-15,-7 3 9 16,-3 11-6-16,-4 6 6 15,0 6-4-15,0 0-18 16,0 0-5-16,0 12 27 16,0 4 1-16,0 2 1 0,-2 0 12 15,2-2-12 1,0-2 7-16,0-6-7 0,8 1-1 16,3-4-17-16,3-5-90 15,-1 0-166-15,14-17-117 16,-5-6-119-16,1-5-547 0</inkml:trace>
  <inkml:trace contextRef="#ctx0" brushRef="#br1" timeOffset="148918.18">18052 14618 1382 0,'0'0'308'16,"0"0"-123"-16,0 0-28 15,0 0-23-15,-3 114 0 0,3-76 7 16,0-1-21-16,0-3-30 16,0 2-28-16,0 2-17 15,3 2-18-15,-1 0-12 16,0-1-9-16,0 0-6 16,-2-7 0-16,0-8 0 15,0-8 1-15,0-6-1 16,0-6-42-16,2-4-58 15,7-14-172-15,0-12-196 16,0-4-187-16</inkml:trace>
  <inkml:trace contextRef="#ctx0" brushRef="#br1" timeOffset="149179.81">18261 14645 1435 0,'0'0'305'16,"0"0"-131"-16,0 0-121 15,0 0-32-15,0 0 53 16,0 0 25-16,-145 34-3 16,91-22-18-16,-2-7-24 15,1 2-31-15,4-2-14 16,6-5-8-16,7 0-1 0,7 0 0 15,8 0-1 1,11-10-84-16,2-4-205 0,10 2-267 0</inkml:trace>
  <inkml:trace contextRef="#ctx0" brushRef="#br1" timeOffset="156134.24">15427 15968 1664 0,'0'0'351'0,"0"0"-195"16,0 0-99-16,0 0-14 15,0 0-10-15,0 0 27 16,0 35 10-16,0-4 0 16,-4 10 19-16,0 4-2 15,1 0-22-15,-1-2-10 16,2-2-16-16,0-9-15 0,2-11-10 16,-3-7-5-16,3-5-2 15,-2-4 2-15,2-3-8 16,0-2 0-16,0 0 1 15,0 0 6-15,0 0-8 16,0-3-3-16,0-15 3 16,0-9 19-16,0-13-8 15,0-4-11-15,7-6-24 16,6 2-27-16,-2 0-4 16,1 10 13-16,-6 8 5 15,-2 7 14-15,-2 14 10 16,1 0 6-16,-3 9-2 0,0 0-6 15,0 5 4-15,0 8 11 16,0 10 2 0,0-1-1-16,0-1 8 0,0-2-8 15,11-5 5-15,7-6 0 16,4-3 6-16,5-5 1 16,2 0 5-16,0 0 13 15,0-9-8-15,-4-9 0 16,-4 4-17-16,0-7-4 15,-3 2 8-15,-3-4-8 16,1-3-1-16,-5 4 0 16,0 5 0-16,-7 2-1 15,-1 7-5-15,-3 4-4 0,0 4 3 16,0 0-14 0,0 0 10-16,-9 16 10 0,0 2 10 15,0 5 4-15,0 4-2 16,4 5-5-16,3 2 13 15,0 7-4-15,2 1 7 16,0 6-14-16,0-4 5 16,0 1-13-16,0-6 7 15,0-2-7-15,11-11-1 16,3-7 9-16,3-2-8 16,6-12 5-16,1 0 1 15,3-5 2-15,-2-7-8 16,2-13 5-16,-3-4-4 15,-2-10-1-15,-2-2 0 16,0-8-1-16,-4 3 0 0,-5-5-6 16,1 3-6-16,-8 7-3 15,-2 6 0-15,-2 11 6 16,0 10-4-16,-4 4-8 16,-10 5 1-16,-3 0 11 15,0 19 9-15,0 7 0 16,-1 4 1-16,3 5 8 15,3 2 3-15,3 4-3 16,3-9 8-16,6 3-10 16,0-9 3-16,0 1-1 15,6-9-3-15,12-4-6 16,4-4-24-16,5-7-51 16,2-3-121-16,9 0-128 0,-9 0-173 15,-4-5-422-15</inkml:trace>
  <inkml:trace contextRef="#ctx0" brushRef="#br1" timeOffset="156726.04">16444 16237 1343 0,'0'0'326'15,"0"0"-127"-15,0 0-39 16,0 0-45-16,0 0-32 15,0 0-14-15,44-109-24 0,-44 93-26 16,-10 6-4-16,-13 2-14 16,-4 8-1-16,-6 0 0 15,-5 12 2-15,1 15 4 16,0 5 3-16,4 3-8 16,4 5 1-16,9-4 5 15,6-1 2-15,8-3 1 16,6-6 17-16,0-7 3 15,9-3 4-15,7-1 12 16,1-11-12-16,-3 0 3 16,1-4 1-16,-1 0 6 15,1 0-8-15,1-16-22 16,1-8-7-16,1-10-5 16,3-8-1-16,-2-7 0 15,-3-5 1-15,-1-4-1 0,-5 0-1 16,-3 2 0-16,-3 1 0 15,-2 10-1-15,0 6-11 16,-2 11-2-16,0 14 7 16,0 7-4-16,0 7-4 15,0 0-10-15,0 0 21 16,0 17 4-16,0 9 14 16,0 10 0-16,-2 5 14 15,0 4 12-15,2 4-16 16,0-1-3-16,0 2-1 15,0-6-5-15,0 1-14 16,0-10 11-16,0 1-12 16,0-10 0-16,0-3-13 0,0-5-35 15,4-8-61-15,10-10-69 16,-3 0-160-16,0 0-310 0</inkml:trace>
  <inkml:trace contextRef="#ctx0" brushRef="#br1" timeOffset="156919.76">16634 16214 1288 0,'0'0'302'0,"0"0"-55"16,0 0-112-16,0 0-57 16,0 0 14-16,2 106-23 0,0-87-19 15,2-2-20 1,3 2-18-16,-2-11-6 0,-1-3-6 15,3-5-123-15,-1-1-190 16,-2-11-445-16</inkml:trace>
  <inkml:trace contextRef="#ctx0" brushRef="#br1" timeOffset="157092.76">16665 16003 1114 0,'0'0'402'15,"0"0"-241"-15,0 0-21 16,0 0-39-16,0 0-48 0,0 0-29 16,0 0-8-1,-5 0-16-15,8 0-12 0,12 0-189 16,1 0-342-16</inkml:trace>
  <inkml:trace contextRef="#ctx0" brushRef="#br1" timeOffset="157625.8">17041 16281 1129 0,'0'0'312'0,"0"0"-36"0,0 0-93 15,0 0-41 1,0 0-36-16,0 0-31 0,0 0-41 15,78-116-18-15,-78 96-10 16,-4 3-6-16,-14 5-1 16,-7 6 0-16,-1 6-8 15,-1 0 8-15,1 0 0 16,1 18 1-16,0 4 0 16,6 5 0-16,1 0 8 15,1 6-2-15,9 0 8 16,1-1-3-16,7-5-1 15,0 0 11-15,0-8 4 0,7-7 21 16,9-2 7 0,3-6-5-16,2-4 7 0,-1 0-31 15,-1 0-6-15,2-11-18 16,-3-9-1-16,2-4 0 16,-4-2 0-16,1 1 0 15,-3 2 1-15,-6 9 0 16,-1 5 0-16,-5 9 0 15,-2 0-7-15,0 9-28 16,0 17 34-16,-6 6 1 16,-1 5 0-16,5-7 1 15,2-4 5-15,0-6-6 16,11-8-31-16,11-6-87 16,5-3-102-16,11-3-58 15,-5 0-21-15,-4-3-469 0</inkml:trace>
  <inkml:trace contextRef="#ctx0" brushRef="#br1" timeOffset="159088.95">17715 15770 1287 0,'0'0'540'0,"0"0"-340"0,0 0-48 16,0 0-35-16,0 0 7 16,0 0-41-16,-20 104 2 15,13-69 5-15,3 6-7 16,1 4-2-16,3 4-28 16,0-1-8-16,0-2-3 15,0 2-21-15,0-4-3 16,5-4-16-16,4-3 10 15,-3-5-11-15,1-6-1 16,0-4-1-16,-3 0-38 16,3-4-26-16,-1-4-68 15,1-6-96-15,5-2-87 16,0-6-63-16,5 0-175 16,2-10 250-16,1-4 229 0,3-2 75 15,-2-2 78-15,4-1 53 16,-4-3-9-16,1 5 20 15,-2-6-7-15,0 5 27 16,-2-4 50-16,-3 8 33 16,-1 1-54-16,-5-4-59 15,-3 8-33-15,-1-6-30 16,-3 3-29-16,-2-2-19 16,0 0-12-16,0 2-3 15,-11 1-6-15,-5 8-1 16,-3-3-7-16,-4 6 8 15,-4 0 0-15,-2 2 0 0,0 16 2 16,0 8 8 0,0 0-8-16,7 3 4 0,2 0-6 15,4 0 1-15,5-4-1 16,7 1-1-16,4-3-8 16,0-5 3-16,0-8 6 15,13-3-1-15,7 0 1 16,1-7-1-16,0 0-5 15,2 0 6-15,1-10 0 16,-1-4 0-16,-1-8 0 16,0 0 0-16,-2-1 1 15,-4 1 0-15,-2 8-1 16,-8 2-6-16,-4 10 5 16,-2 2-7-16,0 0-17 15,0 0 4-15,0 14 21 0,0 4 10 16,-4 0-1-16,4 1 2 15,0-2 0-15,0-4-2 16,0-7 0-16,11-3-9 16,5-3-38-16,13 0-121 15,-5-17-148-15,0-1-276 0</inkml:trace>
  <inkml:trace contextRef="#ctx0" brushRef="#br1" timeOffset="159362.45">18203 15932 1573 0,'0'0'516'0,"0"0"-353"16,0 0-13-16,0 0-12 16,-25 116-14-16,23-77-20 15,0 7-14-15,2-5-25 16,0-1-21-16,0-2-7 15,11-2-17-15,0-4-10 16,0-6-9-16,-2-3 8 16,0-5-3-16,-2-8-6 15,-3-3-21-15,-1-7-37 0,-1 0-89 16,0-7-185 0,0-15-306-16,2-7-239 0</inkml:trace>
  <inkml:trace contextRef="#ctx0" brushRef="#br1" timeOffset="159594.43">18436 15841 508 0,'0'0'1420'16,"0"0"-936"-16,0 0-399 15,0 0-57-15,0 0 6 16,0 0 63-16,0 0-18 15,-153 74-6-15,104-52-31 16,2-4-23-16,3-2-4 0,3-7-14 16,6-3-1-1,6-2-58-15,4-4-147 0,10 0-155 16,8 0-386-16</inkml:trace>
  <inkml:trace contextRef="#ctx0" brushRef="#br1" timeOffset="166034.75">15622 17244 1631 0,'0'0'392'0,"0"0"-196"16,0 0-114-16,0 0-32 15,0 0-31-15,0 0-1 16,0 5 25-16,0 16 17 16,0 8 24-16,0 8 4 15,0 6-6-15,0 10-21 16,0-4-13-16,0-1-9 15,0-2-17-15,0-5-4 0,0-15-9 16,0-8-3-16,0-10-5 16,0-6 0-16,0-2 5 15,-2 0-6-15,-1 0 1 16,-2-14-1-16,1-9 22 16,0-12-10-16,-1-5-4 15,3-10-8-15,2-9 0 16,0 1-1-16,2 0-6 15,9 2-8-15,1 6 0 16,1 6 3-16,-2 8 10 16,2 8 2-16,0 2 0 15,-1 12 0-15,1 1 1 16,-2 9 0-16,1 0-1 0,-2 4-2 16,0 0-5-1,1 16 7-15,0 13 1 0,0 5 7 16,-2 12-1-16,2 6 1 15,-5 6-2-15,4 6 0 16,-6-6-5-16,3 0 0 16,-5-14 5-16,0-3-6 15,0-19 0-15,0-4 0 16,0-10 0-16,-2-8 0 16,0 0 2-16,0 0-2 15,0 0 1-15,0 0-1 16,0-14 2-16,-6-3-1 0,-11 3 0 15,-6 1-1-15,-4 1-1 16,-2 7-5-16,-2 5 5 16,2 0-5-16,0 0 5 15,4 0 0-15,8 9-20 16,3-5-30-16,8-4-43 16,6 0-98-16,0 0-86 15,6-8-236-15,10-11-788 0</inkml:trace>
  <inkml:trace contextRef="#ctx0" brushRef="#br1" timeOffset="166327.8">15976 17103 1435 0,'0'0'351'16,"0"0"-100"-16,0 0-44 15,0 0-59-15,0 0-24 16,0 0-25-16,0 0 3 16,-5 124-6-16,7-93-23 15,10 1-18-15,1 3-19 16,0 5-10-16,-1 1-13 16,-6-6-7-16,1 2-5 15,-5-7 0-15,0-2-1 16,-2-10 0-16,2-2-25 15,-2-11-17-15,3-5-27 16,0 0-71-16,1-5-97 0,2-17-11 16,7-27-43-16,-1 9-74 15,1-4-829-15</inkml:trace>
  <inkml:trace contextRef="#ctx0" brushRef="#br1" timeOffset="166583.39">16245 17058 962 0,'0'0'695'16,"0"0"-436"-16,0 0-113 15,0 0-15-15,0 0-24 16,3 128-12-16,-3-83-2 16,0 5 17-16,0 2-6 15,0 2-35-15,4-4-27 0,1-6-12 16,0-3-12-16,1-11-17 15,0-7 8-15,3-6-9 16,1-7-12-16,-4-6-55 16,1-4-119-16,7-19-150 15,-2-7-199-15,-1-4-264 0</inkml:trace>
  <inkml:trace contextRef="#ctx0" brushRef="#br1" timeOffset="166802.39">16430 17147 1437 0,'0'0'323'16,"0"0"-102"-16,0 0-36 16,0 0-63-16,-131 26-28 15,98-20-50-15,4 1-29 16,2-2-6-16,4-1-8 15,8-4-1-15,6 0-127 16,6 0-245-16,3 0-530 0</inkml:trace>
  <inkml:trace contextRef="#ctx0" brushRef="#br1" timeOffset="167392.99">16692 17455 1294 0,'0'0'318'0,"0"0"-142"15,0 0-44-15,0 0-24 16,0 0-49-16,0 0-27 15,22-104-8-15,-40 96-8 16,-5 4-15-16,-6 4 0 16,0 0 5-16,0 18 2 15,0 4-1-15,6 8 5 16,2-2-6-16,5-1 3 0,5 3 4 16,5-11 0-16,4 4 14 15,2-5-2-15,0-6 15 16,6-3 3-16,10 0-3 15,4-9-2-15,0 0-8 16,3 0 0-16,-2 0-17 16,2-12-1-16,-3-6 0 15,-1 0-10-15,-2-5 9 16,0-4-11-16,-1 0 1 16,-3 1-1-16,-1 13 0 0,-6 2 1 15,-2 11 16 1,-4 0 44-16,3 6-15 0,-3 12-10 15,0 16-26-15,0 2-9 16,0 5 1-16,0-5 4 16,0-4-6-16,4-11 0 15,8-2-49-15,7-11-72 16,4-3-114-16,3-5-14 16,16-32-31-16,-7 1-116 15,0-10-816-15</inkml:trace>
  <inkml:trace contextRef="#ctx0" brushRef="#br1" timeOffset="168596.45">17465 17084 768 0,'0'0'977'0,"0"0"-816"16,0 0-109-16,0 0-16 15,0 0 31-15,0 0 23 0,0 0 23 16,-5 72 32 0,5-37 10-16,-2-3-21 0,2 3-25 15,0 6-21-15,0-4-24 16,0 1-17-16,0-3-16 16,0 1-13-16,0 0-11 15,0-4-6-15,0-5-1 16,0-1 1-16,0-8-1 15,4-4-25-15,6-6-31 16,1-8-50-16,11 0-125 16,-4-12-136-16,0-7-259 0</inkml:trace>
  <inkml:trace contextRef="#ctx0" brushRef="#br1" timeOffset="169121.76">17806 17445 1187 0,'0'0'494'16,"0"0"-202"-16,0 0-125 15,0 0-43-15,0 0-23 16,0 0-31-16,0 0-24 16,24-66 0-16,-24 61-11 15,-13-4-3-15,-3 1-17 16,-3 8-8-16,-2 0 5 15,-1 0-6-15,0 0-6 16,0 17 9-16,-1 0-3 16,4 7-5-16,3-2 0 0,5 5 8 15,1-5-9-15,6 5 0 16,4-4 0-16,0-1 0 16,0-8 1-16,6 1-1 15,8-8 0-15,4-3 0 16,0-4 1-16,0 0 1 15,-3 0-1-15,1 0 5 16,-5-14-6-16,0 0 0 16,-2-4 0-16,0-5-6 15,-5 2 6-15,1-1 0 16,-1 3 0-16,-4 7 0 16,2 2 0-16,-2 6 0 0,0 4-8 15,0 0 8 1,0 4 8-16,0 10 12 0,0 8 2 15,0 0-4-15,0 1 4 16,0-5-7-16,0-1-7 16,12-6-2-16,-1-3-6 15,5-4-18-15,-1-4-72 16,3 0-47-16,-1-12-76 16,10-31-133-16,-6 8-39 15,-3-4-680-15</inkml:trace>
  <inkml:trace contextRef="#ctx0" brushRef="#br1" timeOffset="169383.84">18002 17124 1413 0,'0'0'403'0,"0"0"-124"0,0 0-135 16,0 0-34-16,0 0-10 15,0 0 21-15,0 134 5 16,0-99-26-16,0 5-26 15,7 1-28-15,-3 0-10 16,1-7-14-16,0 3-10 16,-3-1-10-16,-2-4 3 15,0-6-5-15,0-8-12 16,0-4-30-16,0-10-46 16,0-4-51-16,0 0-66 15,4-32-66-15,2 0-69 0,3-3-289 16</inkml:trace>
  <inkml:trace contextRef="#ctx0" brushRef="#br1" timeOffset="169645.4">18249 17098 1614 0,'0'0'509'0,"0"0"-353"16,0 0-91-16,0 0-47 15,0 0 46-15,0 0 9 16,-124 40 10-16,74-22 9 16,2 3-37-16,-2-7-10 15,6 0-14-15,7-7-14 0,4 0-8 16,10-3 0-16,7-4-9 16,5 0 0-16,7 0-8 15,4-6-49-15,0-20-126 16,6 4-185-16,9 0-327 0</inkml:trace>
  <inkml:trace contextRef="#ctx0" brushRef="#br1" timeOffset="174871.98">28390 17441 522 0,'0'0'770'0,"0"0"-590"16,0 0-94-16,0 0 7 15,0 0 19-15,0 0 10 16,0 0 25-16,-7 13 5 16,7-13 6-16,0 0-30 15,0 0 9-15,0 0-35 16,0 0-51-16,9 0-30 0,3 0-8 16,3-5-7-16,3 5-5 15,1 0 7-15,4 0-7 16,2 0-1-16,-1 6 1 15,1 6 0-15,-8 2-1 16,-3 4 0-16,-7 0 1 16,-7 1 0-16,0 3 0 15,-2 0-1-15,-12-4-1 16,-4 0 1-16,0-4 0 16,-1-2 0-16,-8-4 0 15,-2-2 2-15,-4-6 10 16,-4 0-2-16,4 0 4 15,4 0-7-15,9 0 1 0,4-11-1 16,12-6-5-16,4-1-1 16,0-12 10-16,16 2-11 15,8-7-58-15,3 4-118 16,6-6-95-16,-6 11-93 16,-5 4-281-16</inkml:trace>
  <inkml:trace contextRef="#ctx0" brushRef="#br1" timeOffset="175562.48">29270 17096 1585 0,'0'0'279'0,"0"0"21"16,0 0-144-16,0 0-85 15,0 0-55-15,0 0-15 16,0 0-1-16,-35 2 7 16,6 6-6-16,0 1 1 15,0-4-2-15,0 8 1 0,2-4-1 16,3 3 1 0,4 3-1-16,4-1 1 0,3 0 10 15,2 6 11-15,6-2 18 16,0 5 30-16,3 4-3 15,2-1 0-15,0 6-13 16,0 4-8-16,0 0-6 16,0 3-5-16,0-3-12 15,0 3 1-15,0-7-7 16,0 1-11-16,0-8 3 16,0-2-8-16,0-5 0 15,0-8 0-15,0 2-1 0,0-3-1 16,0-9-21-1,0 5-48-15,-4-5-63 0,-5 0-59 16,7-5-92 0,0-16-106-16,2-4-299 0</inkml:trace>
  <inkml:trace contextRef="#ctx0" brushRef="#br1" timeOffset="175773.8">29162 17397 1549 0,'0'0'282'0,"0"0"-150"16,0 0 19-16,0 0-40 15,0 0-24-15,-121 44-13 16,97-31-23-16,3-8-22 0,8 3-9 16,1-8-11-16,6 4-9 15,4-4 0-15,2 0-112 16,0 0-182-16,0-7-203 0</inkml:trace>
  <inkml:trace contextRef="#ctx0" brushRef="#br1" timeOffset="176163.88">29428 17351 998 0,'0'0'646'0,"0"0"-457"0,0 0-136 16,0 0 19 0,0 0 23-16,0 0-27 0,0 0-9 15,-104 32-25-15,86-24-12 16,3-5-5-16,4 0-16 16,3 1 5-16,6-4 2 15,0 5 46-15,0-2 29 16,2 8-8-16,0 1-13 15,0 5 7-15,0 1-1 16,0 5-13-16,0 0-13 16,0-5-17-16,0 5-8 15,0-5-2-15,0 2-5 16,0-6-4-16,2-1-5 16,-2-2 5-16,2-3-5 15,-2-4-1-15,2-1-32 0,-2-3-83 16,8 0-104-1,1-3-163-15,-1-11-327 0</inkml:trace>
  <inkml:trace contextRef="#ctx0" brushRef="#br1" timeOffset="176395.43">29578 17374 1731 0,'0'0'320'0,"0"0"-149"0,0 0-77 16,0 0-25-16,0 0-17 15,0 0-6-15,-7 120 14 16,7-97-16-16,0 0-21 16,0-5-17-16,0-1-6 15,7-5-103-15,5 3-115 16,-4-5-274-16,1-3-348 0</inkml:trace>
  <inkml:trace contextRef="#ctx0" brushRef="#br1" timeOffset="176839.54">29763 17413 1397 0,'0'0'337'0,"0"0"-132"16,0 0-73-16,0 0-15 16,0 0-13-16,0 0-12 15,0 0-20-15,109-70 18 16,-88 66-22-16,0 4-25 15,-2 0-14-15,1 0-10 16,-3 12-10-16,4 6-8 16,-1 0-1-16,-5 4 0 15,-3 6-6-15,-6-6 4 0,-6 5-5 16,0-1 5 0,-9-7-5-16,-9 2 6 0,-4-12-7 15,2 2 1-15,-2-11-4 16,2 0 5-16,-1 0 6 15,0-6 1-15,0-12 10 16,3-4-5-16,1-1 1 16,3-7-7-16,3 2-55 15,9-11-86-15,2 7-198 16,0 6-359-16</inkml:trace>
  <inkml:trace contextRef="#ctx0" brushRef="#br1" timeOffset="177161.7">29763 16866 1721 0,'0'0'389'0,"0"0"-241"16,0 0-62-16,0 0-2 16,0 0-21-16,0 0-25 15,-115 128-15-15,96-100-10 16,6-5-13-16,11-2-16 15,2-3-177-15,0-6-441 0</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8-26T17:33:27.9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19589 8971 1189 0,'0'0'616'16,"0"0"-456"-16,0 0 25 16,123 7-51-16,-78-7-56 15,11 0-9-15,8 0-28 16,11 0-7-16,31 0-20 16,25 0 2-16,-6 0-5 15,-18 0 0-15,-22 0 1 0,-39 5 11 16,-4 2 2-1,-7-2 6-15,-20-1-7 0,-9-1-15 16,-6-2-9-16,0 3-1 16,-29 2-24-16,-40 8 18 15,-53 12 7-15,-61 11 2 16,-22-1 3-16,5-6-5 16,43-12 0-16,59-15-1 15,29-3-27-15,22 0-24 16,0 0 7-16,2 0 26 15,10 0 17-15,18 0 2 16,14-1 0-16,3-9 6 16,26-4 0-16,19-7-5 15,16 0-1-15,34-7 0 16,39-4 0-16,38 1 0 0,8 9 1 16,-30 8 0-1,-46 14 4-15,-48 0-4 0,-25 0 4 16,-8 7-3-16,-13 5-2 15,-6 3 0-15,-8 7-9 16,-37 8 8-16,-35 11 1 16,-42 1-1-16,-34-10 0 15,5-13 1-15,27-14-6 16,41-5 5-16,31 0 1 16,1-10-1-16,7-6-11 15,9-9-18-15,17-6 6 16,14-8 24-16,4-5 0 0,32-2 0 15,17 2 0-15,15 2 0 16,30 0 1-16,26 10 5 16,24 11-6-16,-11 19 1 15,-29 2-1-15,-37 14 6 16,-30 11-6-16,-8 3 1 16,-12 4-1-16,-11-1 0 15,-10 1-13-15,-39-2 12 16,-23-4 0-16,-34-1-6 15,1-7 1-15,-7-6 5 16,3-5 1-16,30-7 0 16,7-2 0-16,22-17 0 15,19-8 1-15,21-12-1 16,0-9 2-16,34-8-1 16,15-2 8-16,13-2-9 0,12 6 1 15,6 8 5-15,7 11-6 16,-4 13-17-16,-10 18-11 15,-17 4-28-15,-29 35-79 16,-35 41-91-16,-27-6-50 16,-13-6-494-16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8-26T17:26:21.19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19962 12114 1295 0,'0'0'212'0,"0"0"-91"15,0 0 30 1,0 0-64-16,0 0-8 0,0 0 13 16,0 0 20-16,115 32 6 15,-97-23 27-15,3 2-47 16,0-1 3-16,6 0-6 16,4-5-11-16,3 0-20 15,-1-5-15-15,4 0-11 16,-2 0-5-16,-2 0-14 15,-1-9 5-15,-6 4-12 16,-1-1 0-16,-3 2-3 16,-4 0 7-16,0 2-7 15,-3-1-3-15,1 0-4 16,-1-2 4-16,8 1-5 16,2-4 6-16,2 1-7 0,4-6 1 15,-2 4-1-15,-1-4 1 16,-3 5 0-16,-5 4 6 15,-2 2 5-15,-3 2-6 16,1 0 8-16,4 0-4 16,2 0-9-16,5 0 0 15,6 0 1-15,9 6-1 16,6 1 5-16,3 1-4 16,6-1-1-16,7 1 1 15,2 2-1-15,8 3 0 16,6-1 7-16,-2 2-8 15,-2-2 0-15,-5-5 0 0,-7-4-10 16,-6-3-35 0,-2-5-38-16,-2-14-91 0,-8-8-78 15,2-8 4-15,-13 5-292 16,-10 6-888-16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8-26T17:28:53.576"/>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00B050"/>
    </inkml:brush>
    <inkml:brush xml:id="br3">
      <inkml:brushProperty name="width" value="0.05292" units="cm"/>
      <inkml:brushProperty name="height" value="0.05292" units="cm"/>
      <inkml:brushProperty name="color" value="#FFFF00"/>
    </inkml:brush>
  </inkml:definitions>
  <inkml:trace contextRef="#ctx0" brushRef="#br0">4103 7640 1476 0,'0'0'366'0,"0"0"-228"16,0 0-15-16,0 0-7 15,0 0-2-15,0 0 27 16,0 5-1-16,0-5-16 16,2 0-17-16,5 0-7 15,2 3-16-15,0-1-24 16,0 0-5-16,2 0-19 0,-2 0-9 15,2-2-10-15,3 0-4 16,-3 1 1-16,5-1-1 16,-3 0 1-16,3 3-2 15,-1-3 0-15,1 0 0 16,1 2 1-16,-1 0 2 16,1 2 0-16,0-2-2 15,0 2-1-15,1 0-1 16,0 0-4-16,2-3 1 15,2-1-2-15,-1 0 0 16,-2 0 3-16,1 0-3 16,-1 0 1-16,-4 0 1 0,-1 0-1 15,1 0-1-15,-1 0-4 16,-3 0-1-16,1 0 5 16,2 0-5-16,-1 0 0 15,1 0 0-15,1 0-1 16,4-1 1-16,-2-3 0 15,1 3 0-15,-3 1 1 16,-1 0 3-16,1 0-4 16,-3 0 0-16,1 0 0 15,1 0 0-15,-1 5 0 16,3-1-1-16,-1 0 0 16,3-3 6-16,-1-1-6 15,2 0 0-15,-2 0 0 0,1 0 0 16,-5 0-1-16,-1 0 1 15,-1 0 0-15,0 0 1 16,-2 0-1-16,2 0 1 16,3 0-1-16,-1 0 0 15,5 0 0-15,-1 0-1 16,4 0 1-16,-1 0 0 16,-5 0-1-16,-1 0 1 15,-3 0 0-15,0 0 1 16,-2 0-1-16,2 0 0 15,2 0 0-15,3 0 1 16,2 0-1-16,0 0 0 16,2 0 1-16,-5 0 1 0,1 0-2 15,-3 0 1 1,1 0-1-16,-3 0 0 0,-3 0 0 16,4 0 0-16,-1 0 0 15,3 0 1-15,-1 3-1 16,2-1 0-16,3-2 0 15,3 0 0-15,-2 0-1 16,3 0 1-16,1 0-2 16,0 0-4-16,-6 0 6 15,-1-2 0-15,-3-1 1 16,-5 2-1-16,2 0 1 16,-3 1 1-16,-1 0-1 15,3 0-1-15,0 0 1 16,2 0 0-16,0-3 0 0,5 3 0 15,2 0-1-15,-1-3 0 16,2 3 0-16,-2 0 0 16,3 0 0-16,-1-1-1 15,0 1 1-15,-1 0 0 16,3 0 0-16,0-2 0 16,4 0 0-16,2-2 0 15,2 0 0-15,0-2 0 16,0 2 1-16,-2-2 0 15,0 2-1-15,-6 2 1 16,0 2-1-16,-3 0 1 16,1 0-1-16,4 0-1 15,1 0 1-15,1 0 1 0,1 2 0 16,-1 0-1-16,-1 0 0 16,-3 0 2-16,-6 2-2 15,1 0 1-15,-1 0-1 16,3-1 0-16,2 3 0 15,4-5 0-15,3 3 0 16,2-3 0-16,3 2 0 16,1-3 0-16,-2 0 0 15,-4 0 1-15,-2 0-1 16,-3 0 0-16,-2 0 0 16,2 0 0-16,3 0 0 15,0 3 0-15,4-3 0 16,0 0 0-16,2 0-2 0,2 0 2 15,-4 0 0 1,0 0-1-16,-5 0 0 0,-2 0 1 16,1 0 1-16,0 0-1 15,-2 0 0-15,4 2 0 16,2 3 1-16,0 2-1 16,-1-4 1-16,1 3-1 15,-5-3 1-15,-2 2-1 16,-1-1 1-16,-7 0-1 15,0-3 0-15,-1 5 0 16,0-5 0-16,1 1-1 16,1 0-5-16,3-2-21 15,-1 0-38-15,-1 0-21 16,-1 0-51-16,-9-20-86 16,-4 3-359-16,0 0-602 0</inkml:trace>
  <inkml:trace contextRef="#ctx0" brushRef="#br0" timeOffset="6161.92">15920 13214 1175 0,'0'0'501'0,"0"0"-209"16,0 0 14-16,0 0-60 16,0 0-52-16,0 0-48 15,7-62-31-15,-7 62-22 16,2 2-30-16,-2 18 3 15,0 14-27-15,0 12-17 0,0 12 1 16,0 11 5 0,-2 5-3-16,-10 5-13 0,-1-1-6 15,-1-8 0-15,-1-6-6 16,-1-8 6-16,1-10-5 16,1-8-1-16,4-12 0 15,5-9 1-15,5-10-1 16,0-4 11-16,7-3-11 15,13 0-1-15,7-5 1 16,4-7 5-16,0-6-4 16,0 0-1-16,-4 3 1 15,-3 0 1-15,-1 5 4 16,-5 1-5-16,-3 2 1 16,3 2-1-16,-1 5 0 15,2-5-1-15,1 3-8 0,-1-2-1 16,4 0-6-1,-3-1-2-15,-2-4-2 0,0-3 3 16,-5 0 10-16,-1-1-5 16,-4 1 5-16,-1 0 6 15,-5 3-2-15,-2-3-11 16,0 2-1-16,0-3 1 16,0-1 5-16,0-1-2 15,-4-1 9-15,1-1 0 16,1 0-6-16,2 2 6 15,0 0 0-15,0 2 1 16,7-5 0-16,9 6 2 0,-1 0 4 16,3 5-6-16,3 0 6 15,-2 7-6-15,1 0-1 16,1 0 1-16,-6 2-1 16,1 12 1-16,-5 6-2 15,-5 2 1-15,-1 8 1 16,-5 2-1-16,0 5 1 15,-9-2 1-15,-9-2-1 16,-2-5 0-16,0-6 0 16,-5-2-1-16,4-3 0 15,-4-8 0-15,0-1 1 16,0-4 0-16,3-4 0 16,2 0 0-16,4-4-7 15,10-13-25-15,6-17-62 16,4-15-90-16,19 7-330 0,2 4-305 0</inkml:trace>
  <inkml:trace contextRef="#ctx0" brushRef="#br0" timeOffset="6580.72">16646 13549 1360 0,'0'0'384'0,"0"0"-65"16,0 0-116-16,0 0-55 15,0 0-47-15,34 119-7 16,-34-91-15-16,0 2-19 16,0-9-13-16,0-1-12 15,0-5-19-15,0-7 5 0,0-5-13 16,0 0-1-16,0-3-5 16,0 0-2-16,0 0 0 15,0-8-8-15,5-13 8 16,4-4 18-16,6-9-18 15,3-4 0-15,2 1-9 16,0 8 8-16,-2 7 0 16,-5 9 1-16,-3 5 0 15,-6 8 16-15,-2 0 11 16,0 17 3-16,0 10-21 16,-2 6-2-16,3 2-5 15,-3 4-2-15,4-4 1 0,0 0 0 16,2-7 0-16,2-4-1 15,3-4 0-15,1-8-72 16,1-4-125-16,14-8-66 16,-3 0-332-16,-2 0-571 0</inkml:trace>
  <inkml:trace contextRef="#ctx0" brushRef="#br0" timeOffset="7121.72">17204 13696 1324 0,'0'0'500'16,"0"0"-341"-16,0 0-6 16,0 0-38-16,0 0-7 15,0 0-40-15,0 0-16 16,27-99-32-16,-27 85-7 0,0 4-4 16,-16 6-9-16,-1 1 0 15,-6 3 6-15,-1 0 3 16,-3 17 3-16,2 7-2 15,3 5 2-15,2 3-11 16,2-4-1-16,7 2 5 16,5-4-5-16,6-6-7 15,0-2 6-15,2-6 1 16,17-6 0-16,8-6-16 16,2 0 1-16,0 0 7 15,-2-17 7-15,-2 0-5 16,-5-3 6-16,-5 1-1 15,-1 5 1-15,-5 1 0 0,-3 6 0 16,-4 6 1-16,-2 1 8 16,0 0-8-16,0 4 8 15,0 13 15-15,0 4-12 16,-4 7 1-16,-5 7 2 16,-5 6-9-16,-1 5 3 15,-3 3-2-15,-1 4 2 16,-2-4-9-16,1-5 0 15,-3-6 1-15,4-9 0 16,1-6-1-16,0-13 0 16,5-8-39-16,2-2-36 15,6-23-103-15,3-9-101 16,2-1-304-16</inkml:trace>
  <inkml:trace contextRef="#ctx0" brushRef="#br0" timeOffset="7362.71">17467 13673 1440 0,'0'0'395'0,"0"0"-174"15,0 0-153-15,0 0-23 16,0 0-14-16,0 0 28 0,-7 113-7 15,3-85-22-15,0-2-17 16,-1-2-6-16,3-2 1 16,2-4-7-16,0 0-1 15,0-8-32-15,0-10-155 16,2 0-105-16,9-2-65 0</inkml:trace>
  <inkml:trace contextRef="#ctx0" brushRef="#br0" timeOffset="7631.72">17628 13459 1280 0,'0'0'314'0,"0"0"-46"15,0 0-83-15,0 0-22 16,0 121-51-16,0-79-26 15,0 4-7-15,0 2-21 16,2 2-15-16,2-6-23 16,3-3-10-16,2-6-1 15,-2-5-1-15,-1-7-8 16,1-5-12-16,-1-8-68 16,6-10-140-16,-3-3-336 15,-3-13-659-15</inkml:trace>
  <inkml:trace contextRef="#ctx0" brushRef="#br0" timeOffset="7850.72">17770 13467 195 0,'0'0'1242'16,"0"0"-934"-16,0 0-201 15,0 0 7-15,0 0 15 16,0 0-27-16,-117 55-28 15,69-38-25-15,3 1-21 16,-1-2-19-16,6-2 2 16,4-5-11-16,10-4-59 15,12-2-168-15,7-3-133 16,7 0-849-16</inkml:trace>
  <inkml:trace contextRef="#ctx0" brushRef="#br0" timeOffset="8253.7">17848 13673 1324 0,'0'0'214'16,"0"0"-123"-16,0 0 14 15,0 0-18-15,0 0 14 0,0 0-5 16,0 0 30 0,-56 106-20-16,56-89-10 0,5 3-37 15,11 1-18-15,1-2-18 16,6-1 1-16,4 0-3 16,2-4 9-16,2-2 37 15,0-6-15-15,-2-1-14 16,-6-5 13-16,-6 0-6 15,-3 0-33-15,-6-7-6 16,1-11 6-16,-2-6-11 16,0-8-1-16,-3-4 0 15,1 0-9-15,-1 2-73 16,0 6-95-16,-2 3-10 16,4 11-114-16,-4 7-74 15,2 2-488-15</inkml:trace>
  <inkml:trace contextRef="#ctx0" brushRef="#br0" timeOffset="8886.31">18439 13837 836 0,'0'0'544'15,"0"0"-361"-15,0 0-39 16,0 0-43-16,0 0-9 0,0 0-42 16,0 0-22-1,62-111-18-15,-62 99 1 0,-9 7-10 16,-8 5 1-16,-5 0 10 16,-1 5 10-16,-2 14-5 15,4 10 11-15,0 0 2 16,5 8-15-16,5-1-5 15,3-4-4-15,8-2-5 16,0-3 11-16,0-8 1 16,11-4 20-16,5-8 26 15,1-4-1-15,1-3-7 16,2 0-33-16,2-15-7 16,-1-9-3-16,1-8-7 15,-5-6 7-15,-3-4-8 0,-5-4-1 16,-3-4 0-16,-1-6 0 15,-5-2 0-15,0-5 1 16,0 5-1-16,0 10-7 16,0 11 7-16,0 16 0 15,0 11-5-15,0 10-3 16,-2 0 9-16,-1 12 8 16,-1 14 9-16,2 10 1 15,0 6-4-15,2 9 5 16,0 2 11-16,0 3-7 15,0 1-6-15,6-3-2 16,3-6-14-16,3-8 8 16,-4-5-8-16,1-5 0 15,1-7-1-15,-4-10-13 0,3-6-51 16,9-7-114 0,-3 0-202-16,1-10-714 0</inkml:trace>
  <inkml:trace contextRef="#ctx0" brushRef="#br0" timeOffset="9104.31">18961 13816 1644 0,'0'0'348'15,"0"0"-113"-15,0 0-103 0,0 0-73 16,0 0-38-16,0 0-11 16,0 0-10-16,15 0 0 15,-15-4-169-15,0-8-315 16,0 0-377-16</inkml:trace>
  <inkml:trace contextRef="#ctx0" brushRef="#br0" timeOffset="9280.95">18925 13561 1639 0,'0'0'530'16,"0"0"-379"-16,0 0-74 0,0 0-28 15,0 0-14 1,0 0-18-16,0 0-3 0,-3 0-12 16,3 5-2-16,23 9-150 15,4-2-205-15,2-3-285 0</inkml:trace>
  <inkml:trace contextRef="#ctx0" brushRef="#br0" timeOffset="10206.25">19694 13467 967 0,'0'0'855'15,"0"0"-468"-15,0 0-175 16,0 0-7-16,0 0-68 16,0 0-46-16,0 0-12 15,2 137 4-15,-2-90-18 16,9 2-14-16,5-3-19 16,-1-4-11-16,0-5-9 15,-1-11-6-15,-6-1-6 16,-4-6-1-16,-2-8-8 15,0-5-39-15,0-6-65 16,-4 0-82-16,-14 0-73 0,-8-29-78 16,1 0-32-1,5 0-422-15</inkml:trace>
  <inkml:trace contextRef="#ctx0" brushRef="#br0" timeOffset="10524.35">19678 13531 1401 0,'0'0'490'15,"0"0"-192"-15,0 0-92 16,0 0-80-16,137-34 3 16,-97 34-33-16,1 0-25 15,9 2-17-15,-3 14-12 16,-5 6-14-16,-6 5 14 0,-9 5-7 16,-7 5-14-16,-9 5-7 15,-5 4-12 1,-6-1 5-16,0-6-6 0,-4-4 0 15,-17-1-1-15,-4-4 0 16,-7-2-2-16,-8-2 1 16,-5-2 1-16,0-4-2 15,1-7 1-15,7-6 0 16,5-4-1-16,10-3-30 16,8-3-49-16,10-17-45 15,6-18-96-15,18 4-353 16,7 4-573-16</inkml:trace>
  <inkml:trace contextRef="#ctx0" brushRef="#br0" timeOffset="10822.23">20351 13650 1515 0,'0'0'559'16,"0"0"-346"-16,0 0-57 16,0 0 3-16,0 0-37 15,0 0-77-15,0 0-17 16,14 71 16-16,-9-46-4 16,-1 3-22-16,2 0-11 15,0-2 5-15,0-3-12 0,1-2 0 16,-3-5 0-1,2-6-16-15,0-4-75 0,2-6-78 16,5-6-109-16,1-12-326 16,1-6-366-16</inkml:trace>
  <inkml:trace contextRef="#ctx0" brushRef="#br0" timeOffset="11175.54">20729 13578 1476 0,'0'0'352'0,"0"0"-251"16,0 0-16-16,0 0 38 0,0 0-20 15,0 0-36 1,-117 65-18-16,102-53-18 0,1 1-16 16,8-11-13-16,4 1 9 15,2-1 41-15,0 0 52 16,4 1-46-16,9 3-40 15,5-1-6-15,3 5-12 16,0 3 1-16,2 3 0 16,-1 1 0-16,-7 3 1 15,-3 3 7-15,-10-1 1 16,-2 0-10-16,0 0 0 16,-11-2-1-16,-4-4 0 0,-4-4 0 15,0-7-9 1,1-2-57-16,3-3-98 0,3-20-137 15,5-6-56-15,7-3-724 0</inkml:trace>
  <inkml:trace contextRef="#ctx0" brushRef="#br0" timeOffset="11409.54">20903 13367 1525 0,'0'0'366'0,"0"0"-126"16,0 0-65-16,0 0-37 16,13 126-26-16,-7-85-3 15,1 5-18-15,2 0-19 0,-2-4-41 16,-3-5-17-16,0-4-8 16,1-9-6-16,-5-7-25 15,2-6-112-15,-2-11-85 16,3 0-302-16,1-14-251 0</inkml:trace>
  <inkml:trace contextRef="#ctx0" brushRef="#br0" timeOffset="11580.45">21154 13291 1418 0,'0'0'382'0,"0"0"-66"16,0 0-152-16,-162 55-81 0,108-34-46 15,0-4-18 1,5 0-13-16,5-3-6 0,-1 1-52 16,11-6-196-16,15-3-238 15</inkml:trace>
  <inkml:trace contextRef="#ctx0" brushRef="#br0" timeOffset="12533.69">21451 13744 1362 0,'0'0'406'16,"0"0"-160"-16,0 0-77 16,0 0-54-16,0 0-37 0,0 0-33 15,0 0-10-15,19-81 1 16,-38 77-3-16,-6 4-5 15,-4 0-9-15,-2 0-8 16,-2 14-1-16,-1 7-8 16,3 3 10-16,2 4-11 15,5 0 8-15,1 3-8 16,10-4 1-16,6 1 6 16,7-5-7-16,0 0 8 15,0-3-3-15,18-5 0 16,2-6 8-16,0-2 15 15,2-7 27-15,3 0-4 16,0-4-21-16,1-17-13 16,3-7-7-16,1-4-11 0,-5-6 5 15,0 0-5-15,-7 4 0 16,-5 5 0-16,-6 10 0 16,-2 6 0-16,-5 10 0 15,0 3-12-15,0 0 9 16,0 3 3-16,-10 17 18 15,0 6 0-15,1 9 0 16,2-1 0-16,4 1 0 16,3-3-6-16,0-6-6 15,3-6 0-15,15-8-6 16,0-3-18-16,1-9-55 16,2 0-63-16,6-16-85 0,-8-9-251 15,-1-1-71-15</inkml:trace>
  <inkml:trace contextRef="#ctx0" brushRef="#br0" timeOffset="12932.79">21680 13752 810 0,'0'0'648'0,"0"0"-346"15,0 0-63-15,0 0-40 16,0 0-63-16,0 0-47 16,0 0-14-16,20 108 2 15,-20-82-24-15,0-3-17 16,0-3-10-16,-2-8-13 15,0-5-6-15,0-5-1 16,2-2-6-16,0 0 0 0,0 0-16 16,0-11 10-16,0-12 6 15,0-5 15-15,11-9-3 16,11-2-12-16,7-3-12 16,3 2 2-16,-1 4-5 15,-4 10 15-15,-8 12 0 16,-3 7 2-16,-7 7 50 15,-5 3 3-15,-2 17-21 16,-2 8-22-16,0 6-1 16,0 0 8-16,0 2 5 15,0-4-6-15,4-2-8 16,4-8 2-16,1-4-10 16,4-4-2-16,5-8-24 0,4-4-76 15,3-2-81 1,15-10-126-16,-9-10-201 0,-2 0-65 0</inkml:trace>
  <inkml:trace contextRef="#ctx0" brushRef="#br0" timeOffset="13150.95">22293 13624 841 0,'0'0'367'16,"0"0"-91"-16,0 0-67 15,0 0-14-15,0 0 54 16,0 0-30-16,0 0-67 15,-98 49-39-15,79-21-17 16,0 3-23-16,3-1-36 16,8-4-8-16,1-2-16 0,7-4 1 15,0-1-4-15,0-6-4 16,9-1-6-16,9-5-105 16,-1-4-102-16,6-3-98 15,12-10-233-15,-3-12 231 16,-3-4-246-16</inkml:trace>
  <inkml:trace contextRef="#ctx0" brushRef="#br0" timeOffset="13300.65">22434 13700 872 0,'0'0'581'0,"0"0"-240"15,0 0-48-15,0 0-79 16,0 0-96-16,0 0-43 16,0 0-29-16,20 72-18 15,-20-54-13-15,2-3-10 0,0-8-5 16,3-7-110-16,1 0-223 15,-1 0-510-15</inkml:trace>
  <inkml:trace contextRef="#ctx0" brushRef="#br0" timeOffset="13436.67">22474 13476 1298 0,'0'0'372'0,"0"0"-258"16,0 0-42-16,0 0-6 15,0 0-37-15,0 0-29 16,0 0-224-16,-13 49-576 0</inkml:trace>
  <inkml:trace contextRef="#ctx0" brushRef="#br0" timeOffset="13929.72">22880 13793 1283 0,'0'0'291'16,"0"0"17"-16,0 0-108 15,0 0-86-15,0 0-65 16,0 0-24-16,48-113-8 16,-56 92-6-16,-13 5-10 15,-2 9 5-15,-6 4 3 16,-5 3 6-16,0 10-5 0,-2 17 4 15,5 3 15-15,2 2 4 16,2 2-8-16,10-9-3 16,5 0-5-16,6-4-7 15,6-7 15-15,0-1 4 16,8-9 14-16,13 0-18 16,6-4-4-16,2 0-12 15,-2-8-9-15,-1-5 0 16,-1-1 8-16,-8 2-8 15,-3 5 7-15,-5 5 4 16,-5 2 21-16,1 0 3 16,-3 9-2-16,0 6-23 15,2 9 2-15,2-2-11 0,0 1 1 16,5-3-1-16,5-1-1 16,1-5-68-16,8-1-32 15,4-9-65-15,2-4-29 16,25-4-117-16,-10-16-76 15,-1-5-976-15</inkml:trace>
  <inkml:trace contextRef="#ctx0" brushRef="#br0" timeOffset="14865.29">24085 13712 1031 0,'0'0'342'0,"0"0"-104"0,0 0-50 16,0 0-59-16,0 0-41 16,0 0-15-16,0 0-14 15,16-71-6-15,-34 70-19 16,-4 1-6-16,-7 0-1 16,-2 10-6-16,-2 10-1 15,-4 6-3-15,6 4-4 16,2 2-1-16,5 0 0 15,6 3-6-15,7-9 4 16,6 3 9-16,5-3 12 16,0-3 4-16,0-4 32 15,8-5 1-15,7-4 20 16,3-6-19-16,1-4-2 16,4 0-33-16,-3-4-12 15,3-11-7-15,-6-8-9 0,1-2-4 16,-5-1-1-16,1 1 1 15,-5-1-1-15,-5 6 1 16,0 4-1-16,-4 4-1 16,0 7 0-16,0 5-1 15,0 0 0-15,0 7 1 16,0 15 0-16,-8 4 9 16,3 4 1-16,3 1 4 15,2-4-4-15,0-3-4 16,15-6 2-16,8-3-8 15,4-10-7-15,0-5-20 16,-3 0-27-16,0-8-92 16,-6-15-29-16,5-30-44 0,-8 7-84 15,1 0-193-15</inkml:trace>
  <inkml:trace contextRef="#ctx0" brushRef="#br0" timeOffset="15073.29">24336 13430 1654 0,'0'0'612'0,"0"0"-427"16,0 0-46-16,0 0 13 15,2 107-37-15,-2-61-14 16,-5 9-26-16,-2 3-14 16,0 0-28-16,3 2-13 0,0-6-11 15,2-4 0-15,2-6-9 16,0-16 0-16,2-5-22 15,13-11-53-15,3-11-61 16,15-6-94-16,-1-19-242 16,-3-2-237-16</inkml:trace>
  <inkml:trace contextRef="#ctx0" brushRef="#br0" timeOffset="15764.02">25046 13860 1515 0,'0'0'365'16,"0"0"-50"-16,0 0-99 15,0 0-19-15,0 0-45 16,0 0-58-16,0 0-23 16,92-9-17-16,-70-14-25 15,1-9-13-15,-4-6-10 16,2-6-6-16,-4-7 0 16,-1 3 0-16,-5 2 0 0,-4 2 0 15,-5 10 0-15,0 8-1 16,-2 11-5-16,0 10-1 15,0 5-5-15,0 0 1 16,0 0-5-16,-6 5 16 16,-4 10 12-16,4 5-5 15,-1 0 1-15,5 0-7 16,2-2 7-16,0-4-2 16,0-2 0-16,5-3-5 15,5-5 10-15,4-4-11 16,3 0 0-16,2 0-8 15,3-18-2-15,0-7 1 16,0-1 0-16,1-6 1 16,-4 4-2-16,-3 2-2 0,-5 8 1 15,-3 10 10 1,-6 4-6-16,-2 4 6 0,0 0 1 16,0 0 12-16,0 18 18 15,0 8-7-15,0 9-11 16,-8 6 6-16,2 8 2 15,-1 0-8-15,5 4-1 16,2-7-4-16,0-2-5 16,0-4 4-16,5-8 1 15,5-4-7-15,6-8-12 16,0-8-55-16,20-12-102 16,-5 0-285-16,0-14-413 0</inkml:trace>
  <inkml:trace contextRef="#ctx0" brushRef="#br0" timeOffset="15928.59">25755 13716 1458 0,'0'0'540'15,"0"0"-200"-15,0 0-196 16,0 0 7-16,0 0-9 16,0 0-82-16,0 0-38 15,-24 82-11-15,19-75-10 16,3 0-1-16,2-3-108 15,0-4-133-15,7 0-353 16,6-2-426-16</inkml:trace>
  <inkml:trace contextRef="#ctx0" brushRef="#br0" timeOffset="16885.25">26600 13319 1156 0,'0'0'358'0,"0"0"-5"16,0 0-87-16,0 0-74 15,0 0-64-15,0 0-64 16,0 0-39-16,29-10-10 0,-49 13 43 15,-9 11-4-15,-2 6-17 16,-5 5-13-16,-2 8-6 16,-2 2-8-16,3 5 5 15,-2 4-5-15,1 2-2 16,7-3 2-16,4 0-4 16,5 0-4-16,9-6 4 15,4 4 3-15,5-3-8 16,4-1 8-16,0-8 0 15,15-3 11-15,14-6 9 16,11-5 3-16,5-10-2 16,3-5-15-16,2 0 7 15,-8-5 1-15,-4-14-11 16,-7 1 4-16,-6-6-15 16,-10 0 0-16,-4-2 1 0,-6 1-2 15,-5-1 0-15,0-1-1 16,-5 7 0-16,-10 4 0 15,-3 4 0-15,3 6-6 16,3 2 6-16,3 4 1 16,3 0 0-16,4 0 6 15,2 0-6-15,0 0 8 16,0 0-8-16,2 0-41 16,44-3-155-16,-3-1-163 15,9-1-387-15</inkml:trace>
  <inkml:trace contextRef="#ctx0" brushRef="#br0" timeOffset="17618">27050 13668 713 0,'0'0'223'0,"0"0"89"16,0 0-94-16,0 0-15 16,0 0 24-16,0 0 0 0,0 0-62 15,42-14-55-15,-42 14-57 16,0 0-36-16,0 0-12 16,0 0-4-16,-11 0 6 15,-9 1 11-15,-2 7-2 16,-2 2-4-16,-3 1-11 15,-2 1 6-15,2-3-5 16,2 2-1-16,8-6-1 16,3 2 1-16,8-5 0 15,3 1 5-15,3 4 7 16,0 3-3-16,0 6 5 16,0-3 31-16,0 8 21 0,0 4-13 15,0-4-8-15,9 1-8 16,1 0-1-16,-4-3-18 15,-2 4-4-15,-4 2-9 16,0-3-6-16,0 1 1 16,-4-3-2-16,-4 1-14 15,0-9-76-15,6-6-70 16,2-6-53-16,2 0-78 16,14-9-276-16</inkml:trace>
  <inkml:trace contextRef="#ctx0" brushRef="#br0" timeOffset="18085">27220 13782 1382 0,'0'0'397'0,"0"0"-106"15,0 0-65-15,0 0-68 16,0 0-46-16,0 0 6 15,0 0-30-15,87 32-23 16,-65-32-27-16,0-9-22 16,-1-6-16-16,-2-5 9 15,-5 0-9-15,-8 0-1 16,-1 2-7-16,-5 0 1 16,0 1 6-16,-2 3-27 15,-11 2-22-15,-3 4-2 16,-2 5 4-16,-2 3 25 0,0 0 13 15,0 14 10-15,-2 7 9 16,1 8-1-16,-1 5 20 16,4 2 12-16,4 2 6 15,6-2 1-15,6-4-19 16,2-6-1-16,2-3-2 16,20-6-4-16,10-5-20 15,5-2-1-15,3-6-28 16,3-4-50-16,-8 0-67 15,5-15-102-15,-11-8-143 16,-4 1-180-16</inkml:trace>
  <inkml:trace contextRef="#ctx0" brushRef="#br0" timeOffset="18450.34">27581 13721 1397 0,'0'0'501'16,"0"0"-255"-16,0 0-77 15,0 0-30-15,0 0-1 16,0 0-2-16,0 0-27 16,57 25-27-16,-28-25-42 15,6 0-13-15,-4-4-13 16,-2-12-7-16,-5-5-6 16,-4 2 1-16,-7-4-2 15,-6 3 0-15,-7 3-1 0,0 0 0 16,0 5-12-16,-18 7-4 15,-4 5 5-15,-2 0 12 16,-3 8 0-16,0 11 1 16,0 8-1-16,3 0 9 15,3 1-3-15,6 3-5 16,4-4 5-16,4 2-6 16,7-1 0-16,0-4 8 15,0 0-8-15,12-5 0 16,5 2-35-16,5-7-73 15,3-3-71-15,-2-8-16 16,-2-3-88-16,8-10-57 16,-6-14-43-16,-3-2-516 0</inkml:trace>
  <inkml:trace contextRef="#ctx0" brushRef="#br0" timeOffset="18916.39">27897 13662 1132 0,'0'0'335'15,"0"0"-4"-15,0 0-84 16,0 0-52-16,0 0-68 16,0 0-28-16,0 0 1 15,29 94-21-15,-26-66-23 16,1 0-20-16,-2 0-18 16,0-4-7-16,-2-5-5 15,0-4-6-15,0-4 1 16,0-8 0-16,0-1 0 15,0-2-1-15,0 0-9 0,0 0-15 16,0-2 9-16,-2-12 15 16,0-4 0-16,2-8 2 15,0-3 14-15,6-5-15 16,15 2 5-16,1 6-6 16,-2 7 0-16,0 9 10 15,-4 7-4-15,-3 3 15 16,-2 3 13-16,-1 19-5 15,0 4-8-15,4 6-8 16,-1 2-3-16,2-1 2 0,1-6-11 16,-3-5 6-1,-1-8-6-15,-5-6 4 0,-3-6-5 16,-4-2-46 0,2 0-119-16,-2 0-21 0,6-20-287 15,4-8 182-15,-1 0-267 0</inkml:trace>
  <inkml:trace contextRef="#ctx0" brushRef="#br0" timeOffset="19415.74">28259 13670 1272 0,'0'0'373'16,"0"0"-98"-16,0 0-77 16,0 0-24-16,0 0-53 15,0 0-20-15,0 0-19 16,73 109-3-16,-55-78-15 0,-1 1-31 15,1-3-8 1,1-2-4-16,-2-3-7 0,1-5 1 16,-1-5 21-16,-3-7 14 15,-1-2-9-15,-1-5-19 16,-1 0-11-16,0 0-11 16,0-5 0-16,0-11 0 15,-2-6-5-15,0-4 5 16,-2 0 0-16,-3 5 0 15,1 2-1-15,-3 7 2 16,0 4 0-16,0 6 0 16,-2 0 0-16,0 2 4 15,3 0-4-15,-1 4 4 0,5 12-5 16,1 7 5 0,4 0-4-16,3 1 0 0,1 0 0 15,4-7 4-15,-2-1-4 16,-1-4-1-16,-5-4 0 15,-3-4 0-15,-3-4 0 16,-2 0 0-16,2 0-7 16,-2 0 6-16,3 0-7 15,-3-8 2-15,2-8 1 16,2-3 4-16,-2-3-4 16,1 0-24-16,-3 2-40 15,3-1-108-15,11-5-60 16,-5 6-146-16,5 1-245 0</inkml:trace>
  <inkml:trace contextRef="#ctx0" brushRef="#br0" timeOffset="19571.82">28965 13808 1167 0,'0'0'277'0,"0"0"-97"15,0 0-35-15,0 0-14 16,14 108-40-16,-8-92-50 15,-1-7-22-15,-1-2-19 16,2-7-21-16,2 0-145 16,-2-7-157-16</inkml:trace>
  <inkml:trace contextRef="#ctx0" brushRef="#br0" timeOffset="19745.32">28974 13596 952 0,'0'0'293'0,"0"0"-10"15,0 0-117-15,0 0-1 16,0 0-83-16,0 0-51 16,0 0-15-16,-24-16 2 15,26 16-18-15,11 0-31 16,7 2-467-16</inkml:trace>
  <inkml:trace contextRef="#ctx0" brushRef="#br0" timeOffset="20050.05">29357 13651 1172 0,'0'0'281'0,"0"0"-31"15,0 0-89-15,0 0-85 16,0 0-58-16,0 0-5 16,0 0 92-16,-33-10 34 15,6 16-6-15,0 15-60 16,6 0-18-16,0 6-6 15,5-1-6-15,10 2 3 16,4-2 24-16,2-4-22 16,0 0-20-16,18-2-13 15,6-2-8-15,2 0-7 16,3-2-53-16,1-2-72 16,-4-6 11-16,-1-6-57 15,-2-2-78-15,0-18-34 0,-2-5-14 16,-3-6-377-16</inkml:trace>
  <inkml:trace contextRef="#ctx0" brushRef="#br0" timeOffset="20480.96">29580 13392 899 0,'0'0'519'0,"0"0"-349"16,0 0 58-16,0 0-85 15,0 0-2-15,0 0-16 16,34 123-40-16,-25-79-17 0,2 1 4 16,3 1-17-16,-1-5-23 15,0-4-19-15,-2-6-12 16,-2-6 7-16,-3-4-7 16,0-10-1-16,-4-2 0 15,-2-6 0-15,2-3 0 16,-2 0-1-16,2 0-12 15,2 0 12-15,3-3 0 16,7-20 1-16,3-5 0 16,6-11 1-16,-1-2-1 15,2-2-2-15,-2 7-8 16,-3 8 4-16,-6 10 6 16,-4 13 1-16,-2 5 9 15,-3 5 2-15,0 18 6 16,-1 9-17-16,1 6 7 0,0 0-8 15,1-6 8-15,2-8 1 16,-1-6-2-16,-1-8-7 16,-1-6-20-16,-2-4-95 15,16-12-170-15,-2-14-293 16,4-3-538-16</inkml:trace>
  <inkml:trace contextRef="#ctx0" brushRef="#br0" timeOffset="21951.57">25931 3162 403 0,'0'0'1199'0,"0"0"-707"16,0 0-291-16,0 0-28 15,0 0 18-15,0 0-53 16,0 0-57-16,7-24-23 16,-4 45-17-16,-1 8-11 15,0 3-3-15,2 2-10 16,-2 3-2-16,3-5-9 15,-1 1 0-15,0-2-6 16,2-4-36-16,4-2-129 0,-1-8-296 16,3-5-555-16</inkml:trace>
  <inkml:trace contextRef="#ctx0" brushRef="#br0" timeOffset="23137.33">26551 11775 1272 0,'0'0'260'15,"0"0"-97"-15,0 0 9 16,0 0 45-16,0 0-40 15,0 0-93-15,0 0-39 16,20 85 36-16,-18-44 23 0,3 1-11 16,0 0-38-1,-1-5-18-15,-2-5-13 0,2-6-15 16,-4-6-9 0,2-10-65-16,3-10-142 0,1 0-320 15,4-5-750-15</inkml:trace>
  <inkml:trace contextRef="#ctx0" brushRef="#br0" timeOffset="26754.66">25929 3246 882 0,'0'0'352'15,"0"0"-141"-15,0 0-35 16,0 0 4-16,0 0-51 15,0 0-14-15,0 0 7 16,2-8-12-16,-2 8-48 16,0 0-37-16,0 0-16 15,0 0 0-15,0 0 4 16,0 8 12-16,2 2 17 16,-2 4-1-16,2 0-2 0,1 0-8 15,0 2-7-15,-1 1-10 16,0-3-8-16,-2 1-5 15,2 2 1-15,-2-2-1 16,2 3 0-16,-2-1 0 16,2-2 8-16,1 2 0 15,-1-5 9-15,0 2 0 16,0-2 6-16,2 2-12 16,-1 0-5-16,0 2 1 15,-1 0-1-15,0 2-5 16,0 4-2-16,0 2 7 15,0 0-7-15,3 2 0 16,-3-1 4-16,2-1-4 0,1-1 0 16,0 0 2-16,-1-1-2 15,0 0 1-15,1 2-1 16,-3 0 1-16,2-2 0 16,-2-2 5-16,1-4-6 15,-3-2 1-15,0-3-1 16,2-4 0-16,-2 1 0 15,0 6 0-15,5 6 2 16,-1 8-2-16,1 9 1 16,1 0 0-16,1 0-1 15,-3-3 0-15,1-6 1 16,-3-6-1-16,1-4 1 0,-1-2 0 16,-2 0-1-16,2 0 0 15,-2 1 1-15,0 8 0 16,2 1-1-16,0 2 1 15,2 2-1-15,-1 0 0 16,-1-4 0-16,0-2 0 16,-2-3 1-16,2-6-1 15,-2-2 1-15,0-4-1 16,0 3 1-16,0-1-1 16,0 5 0-16,0 3 1 15,3 8-1-15,2 4 1 16,-1 4-1-16,0 5 0 15,3 6 0-15,1 0 1 0,2 2 0 16,-1-1 0 0,-3-7-1-16,-2-2 2 0,2-10-4 15,-6-6 2-15,0-5-2 16,0-5 2-16,0-3 1 16,0 3-1-16,0 2-1 15,0 6 0-15,0 9 0 16,0 8 1-16,2 9 0 15,6 7 1-15,1 3-1 16,3-4 1-16,-4-5 0 16,1-8-1-16,-3-9 0 15,0-7 0-15,-6-8 0 16,0-2 0-16,0-2 0 16,0 4 0-16,0 3 1 15,0 7 1-15,0 15-2 0,4 11-2 16,5 7 2-16,-1 5 6 15,4-4-5-15,-3-6-1 16,-3-10 0-16,-1-9 1 16,-3-11-1-16,-2-10-1 15,0-2 0-15,0 0-6 16,0 4 6-16,0 7 1 16,-2 8 7-16,2 12-6 15,0 9 0-15,0 4 0 16,0 1-1-16,0 0 1 15,4-5 0-15,1-7 0 16,-3-10-1-16,-2-6 0 16,0-9 0-16,0-4-8 15,0-3 8-15,0 2-1 16,0 6-1-16,-4 6 2 0,1 12 0 16,3 11 2-16,0 7-2 15,0 5 1-15,0-3-1 16,0 0 2-16,5-5-2 15,-3-4 0-15,-2-8-1 16,0-5 1-16,0-5 0 16,0-7 0-16,0-4-1 15,0-8 0-15,-2 0 1 16,-3-5 0-16,1 4 0 16,1 5 1-16,-1 6-1 15,2 10 0-15,0 14 6 16,2 9-6-16,0 5 0 0,0 1 1 15,0-3-1-15,0-7 1 16,0-10-1-16,0-9 1 16,-2-9-1-16,-1-7-1 15,-1 0 1-15,0 2-1 16,-1 6 0-16,0 9 1 16,3 6 1-16,2 8 0 15,0 1 0-15,0 2 0 16,0-4-1-16,0-2-1 15,0-6 0-15,0-5 0 16,0-6 1-16,-4-3-1 16,2 2 1-16,-3 1-1 15,3 8 1-15,0 2-1 0,2 5 1 16,0 4 0 0,0 3 0-16,0-1 0 0,0-4 0 15,0-2 1-15,0-5-1 16,0-2-1-16,-2-5 1 15,0-7 0-15,-2-6 0 16,0-2 0-16,2 4 0 16,-2 3 0-16,-1 9 1 15,1 8-1-15,2 14 0 16,2 6 4-16,0 10-4 16,0 1 0-16,0 1 0 15,0-8 0-15,0-6 1 16,2-13-1-16,-2-11 1 0,0-8 0 15,0-8-1 1,0-5 0-16,0 1 0 0,0 3 0 16,0 8 0-16,-2 8 0 15,2 10 0-15,0 10 0 16,0 4 0-16,0 0-1 16,0-1 0-16,0-9 0 15,0-6 0-15,0-10 0 16,0-8 1-16,0-7-1 15,0-1 1-15,0-2-1 16,0 1 1-16,0 6 1 16,0 7-1-16,0 9 1 0,0 11-1 15,0 9-1 1,0 1 1-16,4 4 0 0,1-7 1 16,-1-6-1-16,-2-11 0 15,0-9 1-15,-2-12 0 16,2-3 0-16,-2-3 0 15,0 3-1-15,0 8-1 16,0 10 1-16,0 14 0 16,0 14 0-16,6 5 2 15,0 4-2-15,1-3 2 16,-1-11-1-16,1-13 0 16,-2-12 0-16,-3-12 0 15,-2-8-1-15,0-2-1 16,0-3 0-16,2 3 1 15,-2 1-1-15,0 5 1 0,0 8 1 16,0 6 0-16,2 7 0 16,3 4-1-16,1-1 0 15,1-3-1-15,0-8 0 16,-3-7 1-16,1-6 1 16,-3-3 5-16,-2-5-6 15,2 0 0-15,-2 2 0 16,2 2 1-16,-2-1 0 15,0 4 10-15,2 3-2 16,0 4-8-16,1 4 0 16,1 5 1-16,1 6 4 15,2-3-5-15,-1-2 0 16,1-6 11-16,-3-6 3 0,1-4 10 16,0-3-10-16,-3-2-9 15,-2 3-5-15,0 2 1 16,2 3-1-16,-2 2 5 15,0 5-5-15,2 3 0 16,0-1 6-16,0-2-1 16,0-2-4-16,3 0 14 15,-3-2 2-15,2 0-12 16,-1 2 0-16,2-1 2 16,-3 0-7-16,0-5 28 15,0-4-1-15,0-2-7 16,0-1-12-16,3-2 1 0,-1 1 7 15,1 0 8-15,0 3-4 16,-1-4-3-16,0 3-12 16,1 1 2-16,-1-2-7 15,0 1 0-15,2 4 5 16,-2 2-5-16,0 1 0 16,3-1-1-16,-1-2 1 15,-2-3 5-15,2 2-5 16,-2-6 7-16,0 1-7 15,1-1 0-15,-1-2 5 16,0 2 3-16,1-5-8 16,-2 2 0-16,-1-2 5 15,-2 0-6-15,0 0-9 16,0 0-39-16,0-7-80 16,2-39-135-16,0 4-215 0,7-5-333 0</inkml:trace>
  <inkml:trace contextRef="#ctx0" brushRef="#br0" timeOffset="30055.21">25925 3417 606 0,'0'0'289'16,"0"0"90"-16,0 0-89 16,0 0-7-16,0 0-10 15,0 0-86-15,0 0-73 16,16 0-19-16,-8 0 72 16,3 0-49-16,1 1-23 15,1 4-33-15,0-1-1 0,1-1-18 16,1 2-2-16,3 1-19 15,0 0-5-15,2 2-5 16,2 2 0-16,3 0-6 16,0 3 0-16,0-2-5 15,4 1 9-15,-2 0 7 16,0-1-1-16,0 1-4 16,2 2-1-16,0-1-1 15,0 1-2-15,2-2-1 16,-2 2-1-16,0-2-5 15,3 2 7-15,-1 2-7 16,2 0 7-16,3 1-2 16,-1 1 3-16,2 1 1 15,0-1-8-15,-3 3 4 0,-1-3 4 16,-2-2-9-16,-2 2 5 16,-2-3-5-16,2 5 7 15,0 1-7-15,2 5 0 16,0 2 1-16,3 4-1 15,-1 3-1-15,0 0 2 16,1-1-1-16,-3-1-1 16,-4-7 1-16,-3-2 1 15,-1-2 5-15,-1-2-6 16,-2 0-1-16,3 4 0 16,1 2 0-16,0 8 0 15,5 6 0-15,2 4-1 16,0 2 0-16,-2 0 1 15,-2-4 0-15,-4-5-1 16,-3-3 0-16,-3-4 1 0,2 0 1 16,-2 1-1-16,1 4 0 15,0 2-1-15,2 7 1 16,0 0 0-16,-2-1 0 16,2 1 0-16,-2 0 1 15,2 2-1-15,4 7 0 16,1 3 0-16,2 0 0 15,-2 2-1-15,1-1 1 16,-4-3 0-16,1-6-1 16,-3-4 1-16,-1 1 0 0,0 1 1 15,3 5-1 1,0 9-1-16,5 11 1 0,2 4 0 16,2 8 0-16,0-1 5 15,-2-1-5-15,0-10 1 16,-6-11-1-16,-5-13-1 15,-7-13 1-15,-3-8 0 16,-3-5 0-16,0 1-1 16,1 5 1-16,-1 14-1 15,3 10 1-15,6 14 0 16,1 8 4-16,6 8-4 16,1-4-1-16,0-3 1 15,-2-7 0-15,1-5-1 16,-8-13 1-16,-3-5 0 15,-4-10-1-15,-4-2 0 0,-2 2 0 16,0 5 0-16,0 5 1 16,0 10-1-16,0 4 1 15,2 8 0-15,9 8 2 16,5 4-2-16,1 0 1 16,-1 1 0-16,-1-8 0 15,-5-5-1-15,-4-12 0 16,-6-12 0-16,0-4-1 15,0-5-7-15,-6 4 8 16,-8 5 0-16,3 9-1 16,-3 10 1-16,6 10 0 15,1 5 2-15,3-1-1 16,2-6-1-16,-2-13 1 16,2-14-1-16,-4-10-6 0,-3-6 6 15,-3 1-1-15,-3 0 0 16,-1 9 1-16,-1 9 0 15,1 4 1-15,1 9-1 16,-1 0 1-16,5 2 5 16,0-6-5-16,-1-6 0 15,4-9-1-15,-3-4-1 16,-3-5-1-16,3 0 1 16,-3 3 0-16,1-1 0 15,-1 5 0-15,2 3 1 16,-1 1 0-16,-1 1 1 15,1-1 0-15,-1 4-1 16,3 3 0-16,-3 1 1 16,1 2 0-16,0 2-1 0,1-4 0 15,0-3 0-15,-5 2 0 16,2-1-1-16,-1 1 1 16,-1 5 0-16,-1-6-1 15,3-1 1-15,1-8 0 16,-1-4 0-16,1-1-1 15,-1 1 1-15,-4 5 1 16,-1 8-1-16,-2 5 0 16,2 2 0-16,0-4 0 15,2-4 0-15,2-10 0 0,1-9 0 16,1-3-1 0,3-7 0-16,1 4 1 0,-4 1 0 15,-1 8 0-15,-4 6 0 16,1 5 0-16,-1 5 1 15,1 0 3-15,2-8-4 16,5-6 0-16,2-10 0 16,0-7-1-16,5-2 0 15,-3-5 0-15,0 4 1 16,-1-1-1-16,-6 5 1 16,-1 7-1-16,-6 3 0 15,-1 6 1-15,0 0 0 16,2 2 0-16,1-7 0 15,6-8 0-15,5-4 0 16,3-8-1-16,-2-1 0 0,3 1 0 16,-5-2-1-16,-2 5 1 15,-3 4 0-15,-3 0 0 16,-1 5-1-16,0-4 1 16,3-3 0-16,3-1-1 15,3-3 2-15,1-4 0 16,1 2 0-16,0-2-7 15,-2 1 7-15,-4 2 0 16,-3 3 1-16,-3 0-1 16,-2 4 0-16,-4 0-1 15,1 2 1-15,1-2 0 16,2 2 0-16,0-2 4 16,4-2-4-16,1-3 0 15,3 2-1-15,1-5 1 16,-3 2 0-16,-1 2 0 0,-3 1 1 15,-4 2-1-15,-2 3 0 16,1-2 0-16,-1 1 0 16,3-3 0-16,2-3 0 15,2 1 0-15,3-2 0 16,-2-1 0-16,5-2 0 16,-5 2 0-16,5 1 0 15,-7 0 0-15,0 2 0 16,-4 1 0-16,-4 0 0 15,3 0 0-15,-3 2 0 0,3-1 1 16,4 1-1 0,2-2 0-16,7-2 1 0,0 0-1 15,3-3 0-15,2 2 0 16,-3 2 0-16,1 0 0 16,-4 2 1-16,1 0 0 15,-1 0-1-15,4 2 0 16,-1-2 0-16,1 0 0 15,0-1 0-15,-1-2 1 16,3-1 0-16,-3 2-1 16,0 2 0-16,2-2 0 15,-1 2 0-15,-2-1 0 16,6-4 0-16,-3-1 0 16,5-2 0-16,0-1 0 15,0-3-1-15,2 0-25 0,0 0-30 16,0-20-67-1,33-64-70-15,5-1-301 0,11-7-779 0</inkml:trace>
  <inkml:trace contextRef="#ctx0" brushRef="#br0" timeOffset="33861.36">26163 3497 954 0,'0'0'366'15,"0"0"-102"-15,0 0-10 0,0 0-35 16,0 0-17 0,0 0-70-16,0 0-38 0,58-9-5 15,-45 9-7-15,1 0-17 16,1 0 7-16,3 0-9 15,5 0 1-15,1 0 8 16,5 0-13-16,2 0 6 16,8 5-4-16,3 2-8 15,2 4-17-15,5-2-3 16,3-6-8-16,-2-1-10 16,2-2-3-16,-5 2-6 15,-3 0 0-15,1 3 4 16,-1 2-1-16,2 3 6 15,0 6-14-15,1 0 13 0,2 5-13 16,2-4 1-16,-1 1-2 16,-2-2 9-16,-3-1-9 15,-1-1 8-15,-2-2-8 16,1 1 8-16,-3 2-8 16,1 0 8-16,-1 3-7 15,-1 3-1-15,1-1 2 16,1 2-1-16,-1-2 5 15,-3 0-5-15,0 0-1 16,1 0 0-16,-3 1 1 16,3 2 1-16,-1 3-1 15,2 0 0-15,-4-2 0 16,1 1 0-16,-5-6 0 16,2 0 1-16,-1-2 4 15,3 1-5-15,4 6 0 0,5 2-1 16,5 3 1-16,2 3 0 15,0 2-1-15,-1-1 1 16,-6-1-1-16,-6-5 0 16,-4-5 6-16,-8-4-5 15,-1-4-1-15,-1-2 0 16,3 4 0-16,2 3 1 16,5 5-1-16,1 5 0 15,3 4 1-15,0 3 0 16,0-1 0-16,0 2-1 15,-1 1 0-15,2-4 0 16,-4 0 0-16,1 1 2 16,-3-2-2-16,1-1 1 0,-3 1-2 15,-2-4 1-15,-2 2 0 16,-3-1-1-16,1 2 1 16,4 3-2-16,-3-3 1 15,3-1 0-15,0-1 1 16,0-2-1-16,0 1 0 15,0-1 1-15,0 0-6 16,-2-1 6-16,0 1 1 16,-2 2-1-16,-3-1 0 15,0 0-1-15,0 0 0 16,1 0 1-16,-2 6-1 16,2 2 1-16,-1 0-1 0,1 1 1 15,-1 1 0-15,0-1-1 16,-1 0 1-16,-4-3-1 15,-1-3 0-15,-3 2 0 16,-1-5 0-16,-2 3 0 16,-1 3 1-16,3 0-1 15,1 10 0-15,3 2 1 16,-1 6-1-16,5 5 0 16,3-2-5-16,-2-1 5 15,4 0 1-15,0-1-6 16,-3-1 0-16,-2-4 5 15,-2-1 0-15,-3-3-5 16,-3-6 4-16,-3 0 1 0,-3-3-5 16,-2 2 6-16,2 4-1 15,-2 2 0-15,0 5-5 16,3 1 5-16,-1 4 0 16,2 1 1-16,-4-2-1 15,2 0 0-15,-3-4 0 16,1-3 0-16,-2-5 0 15,0-3 0-15,0-4-1 16,0 1 2-16,-2 0-1 16,0-1 0-16,0 4 0 15,0 6 1-15,0 5-2 16,0 2 1-16,-4 2-5 16,0-3 0-16,0-3 6 0,-1-4-8 15,3-5 8 1,0-2 0-16,2-1 0 0,-4 1 0 15,0-2-1-15,-2 6 1 16,0 1 0-16,-1 2 0 16,-2-1 0-16,2 3-1 15,-2-6 0-15,3 0 1 16,-3-4 0-16,0-2 0 16,0-4 0-16,0 2-1 15,-2-4-1-15,2 2 1 16,-2 0 0-16,-1 2 1 15,-1 1 0-15,0 2-1 0,-3 4 1 16,-2 1 0 0,3 2 0-16,1-1-1 15,1-1 1-15,1-2 0 0,2-4 0 16,-1-1 1-16,-3-2-1 16,3 0-1-16,-2 0 0 15,-1 6 1-15,-1 0 0 16,-1 4-1-16,1 3 1 15,-3-5 0-15,2 1 0 16,-1-4 0-16,0-1-1 16,2-4 1-16,-1 0 0 15,3-2-1-15,-3 2 1 16,1 1-1-16,-1 5 1 16,-1 1-1-16,-1 4 0 15,-3 2 1-15,2-4 0 0,-2-5 0 16,4-3 0-16,1-8-1 15,1-2-7-15,3-7 8 16,1-2 0-16,0 1-1 16,-2 6 1-16,-2 4 0 15,-4 10 0-15,-3 5 0 16,-3 3 0-16,1 2 0 16,2-8 0-16,1-6 0 15,6-7 0-15,1-6 0 16,6-6 0-16,1-2 0 15,-2 2 0-15,-2-1 0 16,-2 10 0-16,-5 3-1 16,-5 7 1-16,2 0 0 15,-4 6 0-15,2-5 0 16,3-2 0-16,0-7 0 0,7-7 0 16,0-2 0-16,3-3-1 15,1-1 1-15,1-2-1 16,-3 3 0-16,-3 2-4 15,-1 5 5-15,-5 3 0 16,-1 0 0-16,0 3 0 16,2-2-1-16,1-4 2 15,3-1-2-15,3-6-4 16,1-1 5-16,3-1 0 16,-4 1 0-16,-1 1 0 15,-3 5-5-15,-3 4 5 16,-6 5 0-16,-2-1 1 15,2 0-2-15,-2 0 1 0,6-5 0 16,-2 0-1-16,5-2 0 16,3-4-8-16,-1-1 0 15,1 2 9-15,-1 1 0 16,-4 2 0-16,-2 1-1 16,-3 4 1-16,-2 2 0 15,0-2 0-15,0 0 0 16,4-1-1-16,-2-4-8 15,2 1 3-15,1 0 0 16,0-2 5-16,2-2-1 16,-3 1 1-16,2-4-1 15,0 1 1-15,-1 1-5 0,-3-1 5 16,4 2 0-16,-2-1-1 16,0 2 1-16,1-1 0 15,5 0-1-15,-2-1-4 16,4-4 0-16,1 3 5 15,-1-1-6-15,-1 2 6 16,1 3 0-16,-5 2 0 16,-5 1 1-16,0 4-1 15,2 1-1-15,-4 1 2 16,0-2 0-16,4-1-1 16,1 0 1-16,2-4-1 15,4 0 1-15,1-4-1 16,1 1 1-16,1-4-1 15,-1 1 1-15,-3 3-1 0,-1-2 1 16,-2 4 0-16,0-1 0 16,0 0 0-16,2 0-1 15,0 0 1-15,3 0 0 16,-1-2 0-16,3 4 0 16,-5 0 0-16,-3 3 0 15,0 4 0-15,-4 0 0 16,-2-2 0-16,5-1 0 15,-1-2-1-15,6-2 1 16,1-3 0-16,3 1 1 16,-1-5-1-16,1 4 0 15,0-1 0-15,-3-1 0 16,-1 6-6-16,-4-2 6 16,-1 6 1-16,-1-3 0 0,4-3-1 15,1 0 1-15,3-4-1 16,3-6 0-16,3-1 0 15,3-1-6-15,-4-3 5 16,1 5 1-16,-4-1 0 16,-3 0 0-16,-1 0 0 15,-3 2-2-15,-5 3 2 16,0-4 1-16,-4 4-1 16,0-2-1-16,-2-2 1 15,0 0-1-15,0-1 1 16,2 0 0-16,2-3 0 15,5-1 0-15,6 0-1 0,3 0 0 16,1 0-5-16,0 0 5 16,-7 0 0-16,-4 0 1 15,-12 0 0-15,0 3 0 16,-3 1 0-16,3 0 0 16,3 0 1-16,6 1-1 15,7-2 0-15,6-1 0 16,7 0 0-16,2-2 0 15,4 2 0-15,-3-2 0 16,-2 3 1-16,-4 0-1 16,-6 6-6-16,-5-4-24 15,-7 1-83-15,-11-6-120 16,7-11-263-16,7-12-147 0</inkml:trace>
  <inkml:trace contextRef="#ctx0" brushRef="#br0" timeOffset="36786.26">25869 3523 1360 0,'0'0'349'16,"0"0"-111"-16,0 0 21 15,0 0-86-15,0 0-72 16,0 0-23-16,8 0 9 16,-8 0-32-16,0 0-25 15,0 0-17-15,0 0-4 16,-2 0-7-16,-9 0-1 15,-2 6 7-15,-5 4-7 16,0 2 0-16,-1 4 5 16,-2 2-6-16,-1 2 1 15,2 2 0-15,-2 1 7 0,-1 3-8 16,4-3 2-16,-6 3-1 16,2 1 0-16,-1 1-1 15,-1 4 0-15,1-1 0 16,0 8 1-16,-1 0-1 15,0-2 0-15,0 4 0 16,4-6 0-16,-2-1 1 16,3-3-1-16,0-6 2 15,2-3-2-15,2 0 0 16,1 1 0-16,-1-1 0 16,1 3 1-16,-1 4-1 15,-1 3 0-15,0 2 1 0,0 1-1 16,-1 2 1-16,3-1-1 15,-3 1 1-15,-1-4 0 16,4 4 4-16,2 1-4 16,-3-2-1-16,0 4 1 15,1 3 0-15,-1-2 0 16,3 1 0-16,0 1 0 16,-1-6 0-16,1 2-1 15,-1-5 0-15,1 0 1 16,-1-1-1-16,-1 2 0 15,1 3 0-15,1 5 0 16,1 0 0-16,-2 6-1 16,1 1 1-16,1 0-2 0,-1-3 2 15,-1-1 0 1,1-2 1-16,0 2-1 0,-1-3 1 16,3 3-1-16,-2 0 0 15,2 0 0-15,2 3 0 16,-3 1-1-16,2 2 1 15,-1-2 1-15,1 1 0 16,-1-5 0-16,3 0-1 16,-2-3 1-16,4 0 0 15,-1-1-1-15,1 0 0 16,0 0 0-16,0 4 0 16,2 0 2-16,-3 3-1 15,1-1 5-15,0-1-5 16,0 1-1-16,2-2 1 15,-1 3 0-15,3-1 0 0,0 2-1 16,2 1 1 0,-2-1 1-16,2-1-2 0,-2 0 9 15,0-1-8-15,-1-4 4 16,-2 0-5-16,3 0 0 16,-2 3 1-16,1 1-1 15,3 3 1-15,-2 6 6 16,2 1-7-16,0 0 1 15,0 1 6-15,0-1-7 16,0-3 6-16,0 0-5 16,0-3 0-16,0 2 0 15,0 0 5-15,0 2-5 0,0 1 0 16,0 1 5-16,0 0-5 16,0 0 0-16,0-2 0 15,2 0-1-15,3-1 0 16,-1-4 0-16,1 0 0 15,0-3 1-15,-1-2-1 16,2-4 0-16,1 0 0 16,-3-2 0-16,2 3 1 15,-2 1-1-15,0-3 6 16,0 2-6-16,3-4 0 16,3 0 0-16,-2 0 6 15,3 2-6-15,1-1 0 16,-4 7 1-16,1-1-1 15,-3 2 0-15,0-2 1 16,-2 0 0-16,0-2 0 0,3-4 0 16,-1-2-1-16,4-6 0 15,1-2 1-15,0-2-1 16,0-1 1-16,0-1 8 16,0 4-3-16,-2 2-6 15,0 4 1-15,2 2 0 16,1 2 0-16,-2 1 1 15,3-3-2-15,6 3 1 16,-1-1 0-16,1-1 4 16,2 1-4-16,1-2-1 15,-5 0 11-15,0-3-10 16,-5 4 5-16,0-3 0 16,-1 0-6-16,0-2 7 0,3-4 1 15,1 1 7-15,1-2 0 16,-1 0-2-16,-1 0-5 15,-1 4-7-15,-1-1-1 16,-2 0 1-16,3-1 0 16,1 1 11-16,1-6-2 15,2 1 1-15,3-1 2 16,-1-4 2-16,2-2-1 16,-1 1-4-16,0-1 4 15,-2-1-14-15,-1 1 1 16,3 3 1-16,-3 3-1 15,0 4 5-15,-1 2-5 16,-3 2 1-16,1-2 5 0,-4-4-6 16,3-1 10-1,4-6 2-15,-2-1 1 0,3-2-2 16,2-2-3-16,-5 1 1 16,1-3-10-16,-3 1 1 15,-2 2-1-15,3-2 0 16,-3 4 1-16,3 1 1 15,-1-2 3-15,1 2-5 16,-1-2 0-16,3 0 0 16,-1 0 0-16,1 2 0 15,1 2 0-15,1 1 0 16,2-2 0-16,-2 1 0 0,-5-2 0 16,-1-2 0-1,-6-2-1-15,1 2 0 0,-1-3 1 16,2 1 0-16,-2-2 0 15,5-1 0-15,1 2 1 16,-2-2-1-16,1 2 1 16,1 1 0-16,-1 0 0 15,-3 1-1-15,2 3-1 16,-1 3 1-16,-1-5 0 16,6-1 1-16,-1 0 0 15,3-2 0-15,1-1 0 16,4 1 8-16,-1-1-8 15,0 1 6-15,0 0-6 16,3-1 6-16,-2 3-6 16,2-2 0-16,-3 3 0 0,3-4 0 15,-6 0-1-15,-1-1 1 16,-1-3 1-16,-1 0-1 16,1 2 0-16,1 0 0 15,-1 2-1-15,4 0 1 16,-4 1-1-16,3 2 0 15,-3-2 0-15,1 2 1 16,-1-1-1-16,3 2 0 16,3 0 0-16,0 0 0 15,6-1 0-15,4 3 0 16,1-5 0-16,1 1-11 16,-6-4-32-16,-5-8-43 15,1-18-86-15,-8-19-355 0,3-16-329 16</inkml:trace>
  <inkml:trace contextRef="#ctx0" brushRef="#br0" timeOffset="40518.26">25813 3499 1205 0,'0'0'216'16,"0"0"-63"-16,0 0-10 0,0 0-12 16,0 0-50-16,0 0-46 15,16 18-13-15,-16-15-2 16,0 0 31-16,0 1 58 15,-7 3-36-15,-2-2-23 16,-6 2-7-16,-4-2-5 16,-2 3-12-16,-6 0-7 15,-6 5 2-15,-8 2 7 16,-1 5 3-16,-5 4 2 16,-2 4-11-16,0 1-10 15,-3-1 1-15,6 0-5 16,-1 0-7-16,5-3 7 15,2-2-8-15,-1-1 2 0,3-2 5 16,1 2-6-16,-2 0 1 16,2 2-2-16,-3 2 1 15,2 0 0-15,-5 0 0 16,3 3 0-16,1-3 1 16,-2 2-1-16,3-5 0 15,5 1 7-15,-1 1-7 16,5-4 0-16,0 4-1 15,2-4 1-15,1 2-1 16,-1 0 2-16,2-4-1 16,1 1-1-16,2-1 1 15,-3-6 0-15,0 0-1 16,-2 2 1-16,2 0 1 0,-7-1-1 16,1 4-1-16,-5 1 1 15,0 6 0-15,-1-2 0 16,-1 4 0-16,1-1 0 15,2-1 0-15,2 0-1 16,1-1 1-16,3 0 0 16,0-1-1-16,3-2 1 15,2-1 0-15,-1 2-1 16,-2-2 1-16,3 1-1 16,1-1 6-16,1-1-6 15,0 3 1-15,1 0 0 16,2 1 0-16,-1-1-1 15,-1 0 1-15,2 0 0 0,-4 4 0 16,-1 0 0-16,-5 4 17 16,0 0 2-16,-5 3-9 15,1 2-5-15,-3 0-6 16,3 1 1-16,0-1 5 16,2-1-5-16,1-1 0 15,4-1 1-15,1-4 11 16,0 0-5-16,3-2-2 15,2 1-6-15,2-1 1 16,3-1 0-16,-1 3 6 16,-2 2-6-16,2 3 0 15,0-1 1-15,-1 2-1 16,1-3-1-16,1 0 0 16,1-1 1-16,1-4-1 0,0 0 1 15,-1 0 0-15,3 2-1 16,-2 2 1-16,0 5 0 15,1 0-1-15,-1 1 0 16,2 2 6-16,-1 3-5 16,2-4-1-16,-1 0 1 15,1-2-1-15,1-3 2 16,1 3 0-16,-2-3-2 16,-1 5 0-16,1 5 0 15,-2 1 1-15,-1 6 0 16,1-2 0-16,1-1-1 15,3-2 1-15,-1-1 7 16,-3-2-7-16,4-1 0 0,-4 1 0 16,-1 4 5-16,0 1-5 15,-1 3 1-15,1 4 7 16,1-3 4-16,6-5-1 16,0-7 0-16,3-7-6 15,1-4 2-15,0-4-8 16,2 2 1-16,-2 3 0 15,-3 7 0-15,-2 6-1 16,1 8 2-16,-3 2-1 16,-1 2-1-16,6-2 8 15,0-1 1-15,4-5-1 16,0-3 4-16,0 0 0 0,0-1-1 16,0-2-2-16,0 5-9 15,0 2 2-15,0 3-1 16,2 1 5-16,0 0-5 15,0 0-1-15,4 0 1 16,-2-2 0-16,0 0-1 16,3-2-1-16,-3 1 1 15,0-6 1-15,1 2-1 16,-2-2 0-16,-1-4 0 16,2 3 1-16,1-4-1 15,1-1 1-15,0-2-1 16,2 1 1-16,-2-2 0 15,1 4-1-15,-3 1 0 16,3-1 0-16,2 0 0 16,2-4 5-16,0 0-4 0,1 0-1 15,1 0 1-15,-2 0-1 16,0 2 0-16,-2 0 0 16,0 4 7-16,0 1-7 15,-3 0 1-15,3 2 8 16,1 1-8-16,0-2 8 15,3 2-3-15,1 1 3 16,-1 0 10-16,1 0-5 16,-3-1 0-16,1-3 6 15,-1 2-11-15,-3-3 1 16,4-1-9-16,3-2 10 16,5-3-5-16,7-4 3 15,4-5 1-15,1-3-2 0,1-5-2 16,-2-1 1-16,-2 0-5 15,-2 1 5-15,-3-1-5 16,1 1-1-16,-1 2 5 16,1 2-5-16,0 2 4 15,2-1-4-15,1 4-1 16,1 0 1-16,0 1 0 16,-3 2 7-16,-3-1-7 15,-3 0 1-15,-2-1-1 16,-2 1 7-16,-1-3-8 15,1 2 2-15,3-4-1 16,6 2 11-16,0 1-11 0,4-2 5 16,-2 4 3-1,-3-1-9-15,-4 2 0 16,0 2 0-16,-4-4 0 0,1 1 0 16,0-2 1-16,0-2 8 15,3-2-3-15,1-4-5 16,0 1 6-16,0-4 2 15,1 0-8-15,0 0-1 16,-2 4 0-16,3 1 0 16,-1 0 1-16,2 1 0 15,1 2-1-15,2-1 0 16,-1 0 1-16,3-4-1 16,-2 0 2-16,0-4-1 15,0-1 1-15,-5 1 8 16,0 1 4-16,-4-1-13 0,2 2 11 15,-2 0-11-15,1 0-1 16,4 2 1-16,0-2 0 16,3-1 5-16,1-2-5 15,-2-1 0-15,-6-2 0 16,0-2 1-16,-9 0-1 16,2 0 1-16,-3 1-1 15,-1-2 1-15,6 1 6 16,1 2-8-16,6 1 0 15,0-2 0-15,2 1 0 16,0 0 0-16,-1 1 1 16,-5-1 0-16,2-2-1 15,-4 1 1-15,-1 2-1 0,1-1 1 16,1 1-1-16,1 3 0 16,1 1 0-16,3-1 0 15,-2 0 0-15,1-3 1 16,-1 2 0-16,-2-2-1 15,-1 0 1-15,-1 1-1 16,1 0 0-16,-1-1 0 16,4 4 1-16,-2-3-1 15,1 1 0-15,2 0 0 16,-2-1 0-16,0 1 0 16,-1-4 0-16,-3 1 1 15,-1 1-1-15,1-1 0 16,-1-1 0-16,1 1 1 15,1 3-1-15,1-2 0 0,-1 2 0 16,3 1 0-16,-3-2 0 16,4 1 0-16,-4-1 0 15,-1 1 1-15,1-2-1 16,-1 1 0-16,-1 1 1 16,1-1-1-16,1 0 0 15,1 1 0-15,-1 1 1 16,1-1-1-16,1 1 0 15,-1-3 0-15,2 2 1 16,-2-1-1-16,-3-2 1 16,1 2-1-16,-4-3 0 0,4 4 0 15,-1-2 0 1,0 0 0-16,1-1 0 0,1 1 0 16,-3-2 0-16,-1 1 1 15,1-2-1-15,-4-1 0 16,1 4 0-16,5-1 0 15,-1 0-1-15,2 4 1 16,3-3-1-16,2 6 1 16,0-3-1-16,0 0 1 15,-4-2 0-15,-1-1 1 16,-1 0-1-16,-5-1 0 16,0-2-1-16,-1 1 1 15,2-2 0-15,-2 1 0 16,3 2 1-16,1 3-2 15,3-1 1-15,3 0 0 0,5 2 0 16,1-1 0-16,7 2-12 16,5 0-11-16,0-1-12 15,1 0-5-15,-1-1-19 16,-5-2-56-16,-4-9-64 16,11-9-112-16,-9-17-317 15,2-10-295-15</inkml:trace>
  <inkml:trace contextRef="#ctx0" brushRef="#br0" timeOffset="42466.26">15356 3074 1495 0,'0'0'247'15,"0"0"-102"-15,0 0-22 16,0 0-64-16,-14 146 5 16,12-88 7-16,-2 9 25 15,4 6-1-15,-2 4-15 16,0-1-14-16,-1-4 10 15,1-7-29-15,0-11-26 16,2-16-9-16,-2-14-11 16,2-14 5-16,0-7 2 15,0-3 37-15,0-13 38 16,0-15-51-16,4-14-23 16,3-13-8-16,-1-6 0 0,0-11 1 15,-2-6 5-15,0-1-7 16,0 3 0-16,1 3-13 15,-1 13-8-15,-2 16-6 16,0 13 13-16,1 14 13 16,0 9 0-16,-3 8 1 15,4 0 1-15,0 16 6 16,3 16 2-16,4 5-9 16,2 10 1-16,5-1 20 15,2-1-7-15,3-5-2 16,-1-3-6-16,0-7-6 15,3-7 10-15,-1-9-1 16,-1-8-1-16,-2-6 4 16,2 0-2-16,-5-14-2 0,2-13-8 15,-4-7 1 1,-1-4 5-16,-1-1-6 0,-8 0-1 16,-2 7 1-16,-1 6-1 15,-3 8 1-15,0 6 0 16,0 9-5-16,0 3-3 15,0 0 0-15,0 19 8 16,-3 11 1-16,-1 10 1 16,0 8 8-16,2 5-10 15,2 5 1-15,0 5 0 16,0 4-1-16,0-1 1 16,6-3-1-16,8-9 1 15,3-8 6-15,4-14-6 16,3-8 8-16,0-10-1 0,3-4-7 15,-2-8 14-15,-1-2 11 16,1-6-14-16,2-18-11 16,-3-10 0-16,0-7 1 15,-5-7 4-15,-6-2-5 16,-5-3 5-16,-5 0-5 16,-3 3-1-16,0 8 0 15,0 10 0-15,0 8-1 16,-9 11-11-16,-2 8 6 15,-3 5 0-15,1 0-2 16,0 8 7-16,-3 14 1 16,3 8 5-16,-1 5-5 15,6 6 1-15,1 1-1 0,3 0 1 16,4 3 8 0,0 1-2-16,0 0-1 0,8-3-4 15,8-6-1-15,6-9 8 16,5-10-8-16,4-10-1 15,5-8-13-15,1 0-32 16,-2-10-72-16,-4-13-111 16,2-18-111-16,-11 3-257 15,-2 1-877-15</inkml:trace>
  <inkml:trace contextRef="#ctx0" brushRef="#br0" timeOffset="42844.26">16493 3382 314 0,'0'0'1414'15,"0"0"-910"-15,0 0-433 16,0 0-34-16,0 0 37 16,0 0-5-16,0 0-26 15,-80 71-11-15,58-59-12 16,-1-4-13-16,6-6-1 15,1-2-6-15,5 0 0 16,1 0-6-16,6-2-21 16,0 0 5-16,4-1-13 0,0 3 7 15,0 0 18 1,0 7 10-16,0 9 0 0,0 6 1 16,0 6 18-16,0 2 3 15,0 4 2-15,0 0-1 16,2 3-10-16,-2-1-1 15,2-1-2-15,-2-2-8 16,2-3 4-16,-2-9-6 16,2-6-47-16,12-11-90 15,-3-4-187-15,3 0-283 0</inkml:trace>
  <inkml:trace contextRef="#ctx0" brushRef="#br0" timeOffset="43077.26">16763 3502 1568 0,'0'0'364'0,"0"0"-194"16,0 0-49-16,0 127-28 15,0-83-28-15,4-4-20 16,0-1-23-16,6-9-10 15,-2-5-2-15,1-7-10 16,-1-3-29-16,2-15-146 16,1 0-209-16,-3 0-721 0</inkml:trace>
  <inkml:trace contextRef="#ctx0" brushRef="#br0" timeOffset="43236.55">16858 3292 1468 0,'0'0'237'0,"0"0"-14"16,0 0-163-16,0 0-37 16,0 0-23-16,0 0-9 15,0 0-286-15,-62-1-907 0</inkml:trace>
  <inkml:trace contextRef="#ctx0" brushRef="#br0" timeOffset="44241.26">17282 3573 1363 0,'0'0'362'16,"0"0"-199"-16,0 0-58 15,0 0-4-15,7-111-14 16,-7 86-18-16,0 6-30 16,-9 10-24-16,-11 5-2 15,-4 4 8-15,-5 0-6 16,0 18-9-16,-1 8-6 16,4 6 2-16,1 8 5 15,8 5-5-15,1 1 23 16,7-1-16-16,7-3 6 0,2-3 10 15,0-10-6-15,11-7 11 16,9-9 21-16,-1-8 16 16,4-5 22-16,-1 0-7 15,-1-14-30-15,0-13-19 16,-2-9-12-16,-4-10-6 16,1-11-2-16,-5-4-7 15,3-8 2-15,-4-1-2 16,-3-2 3-16,0 4-9 15,-5 3-1-15,-2 7 1 16,0 10-1-16,0 12 0 16,0 11 1-16,0 9 0 0,0 9 0 15,0 7 0-15,0 0-1 16,0 11 1-16,0 22 7 16,0 9 2-16,0 11 10 15,0 10 17-15,0 5-10 16,7 4-4-16,-1-1-15 15,3-3 1-15,1-4-7 16,-2-8 0-16,1-12-1 16,0-9-41-16,-2-12-55 15,-1-11-104-15,7-12-70 16,-1 0-335-16,-1-4-536 0</inkml:trace>
  <inkml:trace contextRef="#ctx0" brushRef="#br0" timeOffset="44412.26">17563 3493 1654 0,'0'0'386'0,"0"0"-147"15,0 0-88-15,0 0-80 16,0 0-28-16,16 116-18 16,-16-86-11-16,2 1-13 15,0-2-1-15,0-4-12 16,-2-7-130-16,0-8-231 15,2-8-282-15</inkml:trace>
  <inkml:trace contextRef="#ctx0" brushRef="#br0" timeOffset="44574.28">17612 3258 527 0,'0'0'993'15,"0"0"-630"-15,0 0-257 16,0 0-74-16,0 0-21 15,0 0-2-15,0 0-9 16,4 17-79-16,-4 4-143 16,2 4-272-16</inkml:trace>
  <inkml:trace contextRef="#ctx0" brushRef="#br0" timeOffset="45106.28">18069 3749 1380 0,'0'0'327'16,"0"0"-7"-16,0 0-100 15,0 0-94-15,51-137-43 16,-51 98-24-16,0 5-8 16,-6 4-24-16,-17 4-14 15,-4 6-7-15,-4 4-6 16,-2 8-1-16,-5 8-5 15,3 0 6-15,0 16 0 16,2 17 12-16,4 4-4 16,5 9 1-16,4 4-8 15,4 0 1-15,7-1-2 0,5-5 0 16,4-3 0 0,0-8 0-16,11-8-6 0,9-6 5 15,5-9 1-15,2-10-2 16,4 0-5-16,0-14-5 15,0-18 12-15,-2-7 0 16,-4-6-6-16,-1-5 6 16,-2-3 0-16,-3 6 8 15,-7 4-8-15,-3 11 6 16,-1 12 1-16,-6 12-7 16,-2 8 2-16,0 0 10 15,0 14 21-15,0 12 1 16,0 10-13-16,-2 3-6 15,2 0-6-15,0 1-8 16,0-5 0-16,4-3-1 0,13-9-86 16,6-6-84-16,16-13-138 15,-4-4-184-15,-4 0-246 0</inkml:trace>
  <inkml:trace contextRef="#ctx0" brushRef="#br0" timeOffset="45805.97">18372 3551 97 0,'0'0'1141'0,"0"0"-785"16,0 0-155-16,0 0-11 16,0 0 48-16,0 0-147 15,0 0-56-15,16 78 1 16,-14-44 5-16,0 1 2 16,1-3-16-16,-1-5-11 0,0-4-5 15,0-5-11-15,-2-4 2 16,0-6 5-16,0-6-7 15,0-2-7-15,0 0 6 16,0 0-10-16,4-15-3 16,4-10 14-16,0-10 12 15,7-4-12-15,2-3 1 16,3 1 0-16,-3 8-1 16,1 8 0-16,-5 9 1 15,1 11-1-15,-1 5 1 0,0 0 13 16,5 13-8-1,3 13 1-15,4 6-7 0,3 1 6 16,4 2-5-16,-1-4-1 16,-3-5 0-16,-3-4 0 15,-5-8 1-15,-9-4 0 16,-4-6 0-16,-2-3-1 16,-5-1 1-16,2 0-1 15,2 0 0-15,0-8-1 16,5-10-8-16,1-7 2 15,0-9 1-15,1-3 6 16,1-3 0-16,-1-2 0 16,3 2 0-16,-1 2 0 15,0 3 9-15,3 6-8 16,-1 5 10-16,1 4 3 0,-1 8 10 16,1 8 19-1,4 4 11-15,4 0-18 0,5 8-18 16,8 14-8-16,0 6-8 15,-3 3 3-15,-5 4-5 16,-9 0-2-16,-13 0-5 16,-7 2 7-16,0 7 1 15,-27-3-1-15,-9 2 0 16,-5-9-2-16,2-4-4 16,-3-12 5-16,1-6 0 15,3-10-1-15,5-2-4 16,2-2 5-16,2-18-11 15,2-16-59-15,10 4-123 16,3 1-511-16</inkml:trace>
  <inkml:trace contextRef="#ctx0" brushRef="#br0" timeOffset="46576.63">15892 4696 2038 0,'0'0'363'16,"0"0"9"-16,0 0-122 15,0 0-102-15,0 0-76 16,0 0-45-16,0 0-21 15,26 9-6-15,-26-9-1 0,0 0-50 16,0 0-99 0,0-11-208-16,5-5-328 0</inkml:trace>
  <inkml:trace contextRef="#ctx0" brushRef="#br0" timeOffset="47989.98">16524 4453 1883 0,'0'0'536'0,"0"0"-418"16,0 0-62-16,0 0-26 16,0 0 27-16,0 0-17 15,-156 72-15-15,114-45-5 0,4-4-10 16,9 0-1-16,11-5-8 15,7-4 11-15,7-2-3 16,4 0-1-16,0 5-7 16,9 0 11-16,13 5-12 15,4 2-14-15,11 3 2 16,5-1 0-16,7-1 4 16,-3 4 8-16,-3-5 1 15,-12-5-1-15,-13 0 0 16,-14-1-11-16,-4-2-3 15,-2 1 2-15,-21 2 6 16,-5-1 5-16,-8-2-5 16,-2-3 5-16,-2 1-1 15,3-7-5-15,5-2 5 16,8-2-4-16,8-1 5 0,7-2-11 16,7 0 12-16,2 0 7 15,0 0 8-15,8 2-3 16,15 0-11-16,6 4 0 15,9-1 0-15,9-4 1 16,4 1-1-16,4-2 1 16,1 0-1-16,-6 0 5 15,-4-8-5-15,-6-7 1 16,-6-8 13-16,-8-1 4 16,-3-6-4-16,-5-7-5 15,-5 0-1-15,-5-3-3 16,-2-3-6-16,-6 3-1 15,0 8-8-15,-2 6 8 0,-12 10-5 16,-1 10-2-16,-4 6 2 16,-3 0 6-16,2 16 1 15,-2 8 8-15,6 7 0 16,3-2 0-16,8 3-7 16,5-1 4-16,0-4 1 15,11 2 1-15,12-5-7 16,4-5 5-16,4 0-4 15,0-7 4-15,0-6-5 16,-2-6 1-16,-2 0-2 16,-8 0-1-16,0-12-11 15,-4-8 12-15,-1-7-9 0,-4-1 3 16,0-2 6-16,-6 1-1 16,1 3-5-16,-3 3 5 15,0 5 1-15,0 4-1 16,3 6 0-16,1 2 1 15,1 2 1-15,2 1 7 16,4 3-2-16,-1 0 0 16,1 6-5-16,3 11-1 15,-5 5 11-15,-1 6-11 16,2 5 0-16,-5-3 0 16,-5 2 0-16,0-4 0 15,-2-5 0-15,0-4 0 16,0-3-2-16,0-8-5 15,-2-2-11-15,-5-6-2 16,1 0-8-16,2 0-5 0,-2-14 8 16,6-10 17-16,0-7 8 15,0 0 2-15,10-1-2 16,3 3 1-16,3 10 0 16,-1 2 5-16,1 8-5 15,1 4 5-15,2 5 2 16,0 0-8-16,1 9 6 15,-1 8 6-15,-2 6-4 16,-1 2 6-16,-3 4-5 16,-4-2-8-16,-2 0 1 15,-5-1-2-15,-2-4 1 16,0-2-1-16,0-4 1 16,0-6-1-16,0-4 0 0,0-6 0 15,2 0 6-15,3 0-6 16,3-11-2-16,6-12 2 15,3-5-2-15,6-6 2 16,-1 3 0-16,1 1 0 16,-4 11 0-16,0 5 1 15,-4 7 0-15,-3 5 8 16,-2 2 8-16,1 2-5 16,-1 19-11-16,-2 2 7 15,1 8-8-15,-2 1 1 16,-2-2 0-16,1 0-1 15,-1-4 0-15,1-4 0 0,1-5-93 16,2-5-37-16,2-12-27 16,5 0-179-16,9-25-55 15,-6-8-3-15,1 0-544 0</inkml:trace>
  <inkml:trace contextRef="#ctx0" brushRef="#br0" timeOffset="48137.02">17757 4838 1028 0,'0'0'320'15,"0"0"-38"-15,0 0-50 16,0 0-80-16,0 0-73 16,0 0 51-16,0 0-37 15,2 115-41-15,-2-80-31 16,0 2-14-16,0-1-5 0,0 0-2 16,0 5-56-1,0-9-223-15,0-6-252 0</inkml:trace>
  <inkml:trace contextRef="#ctx0" brushRef="#br0" timeOffset="49183.82">18172 4775 1393 0,'0'0'398'0,"0"0"-214"16,0 0-67-16,0 0-73 15,0 0-17-15,0 0 14 16,0 0 32-16,-56-9-10 15,36 30-9-15,-1 2-10 16,4 8 7-16,1 0-4 0,5 4-4 16,5-1-11-1,4-2 8-15,2 0 6 0,0-3-12 16,4-4-13 0,13-5-4-16,3-2-4 0,5-6-4 15,2-6-9-15,0-6-16 16,2 0-80-16,-2-2-47 15,6-28-39-15,-7 2-109 16,-3 0-233-16</inkml:trace>
  <inkml:trace contextRef="#ctx0" brushRef="#br0" timeOffset="49413.34">18401 4764 796 0,'0'0'813'0,"0"0"-320"15,0 0-321-15,0 0-55 16,0 0-10-16,0 0-9 16,4 127-6-16,-4-93-19 15,0-2-16-15,0-4-27 16,8-5-6-16,0-2-15 16,1-4 2-16,3-4-11 15,-4-5-12-15,1-6-78 16,5-2-114-16,-1-3-299 15,-2-14-259-15</inkml:trace>
  <inkml:trace contextRef="#ctx0" brushRef="#br0" timeOffset="49809.66">18740 4645 1538 0,'0'0'505'0,"0"0"-282"16,0 0-106-16,0 0-73 16,0 0-29-16,0 0 0 15,0 0 1-15,-34 49-4 16,19-38-3-16,-3-4-2 16,3-2-5-16,3 0-1 15,1-1 5-15,3 0-5 16,0 4 1-16,2 4-1 15,1 2 1-15,3 2 5 0,2 2-1 16,0 3 2-16,0-2 47 16,7 1 40-16,7 3-13 15,-1-4-22-15,0 4-27 16,1-1-20-16,-2 0-4 16,-2-1-8-16,-3 2-1 15,-3-3 0-15,-2-5-21 16,0-4-79-16,0-5-64 15,10-6-85-15,-1 0-304 16,2-4-498-16</inkml:trace>
  <inkml:trace contextRef="#ctx0" brushRef="#br0" timeOffset="50090.66">19142 4722 1420 0,'0'0'483'16,"0"0"-316"-16,0 0-100 15,0 0-40-15,0 0-17 16,0 0 73-16,0 0 41 16,-54 4-27-16,29 12-26 15,1 8-26-15,1 5-14 16,4 2-6-16,5 3-7 0,5-2-3 15,5-1-5-15,4-5-10 16,0-4 0-16,13-5-67 16,25-6-114-16,-2-3-161 15,-1-8-216-15</inkml:trace>
  <inkml:trace contextRef="#ctx0" brushRef="#br0" timeOffset="50419.22">19282 4740 1000 0,'0'0'349'0,"0"0"-146"15,0 0-71-15,0 0 61 16,0 0-13-16,0 0-38 16,0 0-37-16,-45 132-39 0,43-101 9 15,2-4 6-15,0-3-17 16,11-5 8-16,14-7 43 15,4-9-32-15,2-3-22 16,2 0-14-16,1-9-17 16,-3-9-21-16,-4-4-9 15,-5-4 5-15,-7-3-4 16,-1 0-2-16,-5-2 1 16,-5 2 0-16,-2-3-76 15,0-19-150-15,-2 10-292 0,3 4-385 16</inkml:trace>
  <inkml:trace contextRef="#ctx0" brushRef="#br0" timeOffset="50661.22">19725 4395 1410 0,'0'0'490'0,"0"0"-340"16,0 0-5-16,7 112-34 16,-5-64-25-16,-2 1-23 15,0 6-27-15,2-4-5 16,3 0-14-16,2-2-8 0,0-1-8 16,1-3-1-1,3-6-26-15,3-5-84 0,8-7-138 16,-2-10-97-16,0-8-256 0</inkml:trace>
  <inkml:trace contextRef="#ctx0" brushRef="#br0" timeOffset="51019.91">20033 4770 1243 0,'0'0'308'15,"0"0"-53"-15,0 0-63 0,0 0-54 16,0 0-47 0,0 0 19-16,127-74-33 0,-100 70-27 15,2 4-8-15,0 0-18 16,-2 8-12-16,-3 9 1 16,-4 6 2-16,-4 3-5 15,-5 3-2-15,-9 2-7 16,-2 3 0-16,0-2-1 15,-7 1 1-15,-13-5-1 16,-4-2 0-16,-8-2-1 16,-3-7-5-16,-5-6 4 15,0-5-7-15,3-6 3 16,6 0-1-16,8-20 7 16,6-9 1-16,7-6-1 15,10-19-19-15,0 8-183 0,0 5-459 16</inkml:trace>
  <inkml:trace contextRef="#ctx0" brushRef="#br0" timeOffset="51801.3">18588 4250 844 0,'0'0'407'0,"0"0"-158"16,0 0-74-1,0 0-47-15,0 0-47 0,-82 131-46 16,66-95-19-1,-4 10-16-15,3-7-32 0,3-7-284 0</inkml:trace>
  <inkml:trace contextRef="#ctx0" brushRef="#br0" timeOffset="52220.32">17686 4566 2266 0,'0'0'464'0,"0"0"-264"0,0 0-68 16,0 0-71-1,0 0-38-15,0 0-13 0,0 0-8 16,11 0 5-16,-11 0-7 16,0 0-42-16,8 1-118 15,-1 4-311-15,7-3-461 0</inkml:trace>
  <inkml:trace contextRef="#ctx0" brushRef="#br0" timeOffset="52981.67">15793 6101 1958 0,'0'0'497'0,"0"0"-286"16,0 0-14-16,0 0-85 15,0 0-28-15,0 0-41 16,0 0-16-16,66-35-15 0,-62 35 0 16,0 0-12-1,2 0-29-15,13-9-110 0,-2 2-223 16,5-5-504-16</inkml:trace>
  <inkml:trace contextRef="#ctx0" brushRef="#br0" timeOffset="53681.24">16264 5673 1704 0,'0'0'361'0,"0"0"-221"16,0 0 13-1,0 0-47-15,0 134-15 0,-5-84-2 16,3 6-11-16,2 5-11 15,0 1-15-15,0-2-11 16,0-4-18-16,0-10-5 16,0-10 0-16,0-9-10 15,0-13-8-15,0-5 6 16,0-9-6-16,0 0 13 16,0 0 14-16,0-16-4 15,7-16-4-15,-3-13-11 16,0-6-2-16,-2-10-6 15,-2 3-1-15,0 4-6 0,0 7 1 16,0 6 0 0,0 9-4-16,0 10 2 0,0 6 7 15,3 6 0-15,1 4 1 16,0 6 0-16,4 0 0 16,0 3-1-16,3 20 1 15,3 5 0-15,3 2 1 16,-1 2 0-16,3-4 0 15,-4-6 6-15,-2-6-7 16,3-8 0-16,-3-8 1 16,3 0-1-16,2-5-12 15,-5-18 11-15,0 0-8 16,-1-6 7-16,-6 3 1 16,-2 3-1-16,-1 4-4 15,-3 5-1-15,0 9-1 0,0 2 7 16,0 3-1-16,0 0-5 15,0 15-2-15,0 11 9 16,0 6 0-16,0 9 1 16,0 2 0-16,0-2 7 15,0 3 4-15,0-3-11 16,0-5 0-16,2-2 9 16,7-6-10-16,-2-5 0 15,-1-4 0-15,3-5-40 16,1-6-65-16,0-5-86 15,9-3-115-15,-2-15-241 16,-1-2-251-16</inkml:trace>
  <inkml:trace contextRef="#ctx0" brushRef="#br0" timeOffset="53903.24">16743 5971 1428 0,'0'0'537'15,"0"0"-330"-15,0 0-69 16,0 0-20-16,0 0-15 16,0 125-10-16,0-93-6 15,-3-3-26-15,3-2-27 16,0-8-17-16,0 0-8 16,0-7-9-16,3-2-27 0,4-2-118 15,3-2-70 1,-1-3-304-16,3-3-575 0</inkml:trace>
  <inkml:trace contextRef="#ctx0" brushRef="#br0" timeOffset="54276.21">17051 5921 1237 0,'0'0'286'16,"0"0"-44"-16,0 0-49 15,0 0 1-15,0 0-54 16,0 0-62-16,-125 53-33 16,113-42-7-16,8-3-2 15,4-2-2-15,0-1 38 0,6 0-23 16,13 3-15-16,3 0-6 16,2 3-11-16,5-1-11 15,0 1-5-15,0 4 0 16,-4 0 0-16,-7 2 0 15,-10 1-1-15,-8 5 0 16,0-2 0-16,-2 4-1 16,-14 0-1-16,-3-3 1 15,-2-4-5-15,1-4 5 16,1-6-60-16,3-6-45 16,5-2-97-16,4-10-97 15,5-6-228-15</inkml:trace>
  <inkml:trace contextRef="#ctx0" brushRef="#br0" timeOffset="55202.89">17233 6007 1358 0,'0'0'303'0,"0"0"-87"15,0 0-96-15,0 0-4 16,22 113-22-16,-15-79-27 16,0 0-10-16,-5 2-6 15,0-4-17-15,-2-1-21 16,0-6-5-16,0-4-8 0,0-8 1 16,0-3 0-16,-2-6-1 15,0-4 0-15,2 0-10 16,0 0-10-16,0-19 20 15,0-8 9-15,0-12-3 16,11-4-6-16,7-3 0 16,1 2-12-16,2 6 1 15,-3 9 11-15,-1 9 0 16,-3 11 1-16,-1 6 15 16,1 3 4-16,-3 0 5 15,2 10-13-15,-1 12-5 16,-2 4 2-16,-3 6-8 15,-5 3 0-15,-2 0 0 0,0-2 0 16,0-8-1-16,0-6 1 16,0-7 0-16,0-6-1 15,0-6 1-15,0 0 17 16,3 0 18-16,8-16-13 16,4-10-22-16,3-10-1 15,5-4 0-15,1-2-1 16,-2 1-16-16,-2 10 3 15,-5 6 0-15,-3 12 13 16,-3 9 1-16,-5 4 0 16,4 1-7-16,-4 20 7 15,2 7 0-15,1 6 0 16,-1 3-1-16,4 0 2 0,-1-3-1 16,-3-4 0-1,3-1 0-15,-2-9 6 0,-2-5-6 16,1-4-1-16,-4-8 1 15,2-3 6-15,-1 0-5 16,1 0 0-16,3-12-1 16,0-9-8-16,4-9 7 15,0-5 0-15,0-3 0 16,4-5 1-16,6 4 0 16,-1 3 1-16,3 4 0 15,-4 8 1-15,-1 5 7 16,-5 12 20-16,3 2 19 15,2 5-17-15,4 0 4 16,5 10-18-16,-2 11-3 0,-1 3-8 16,-6 2-5-16,-10 4-1 15,-8 0 0-15,0 3 2 16,-17 1-2-16,-10-1 1 16,-2-7 0-16,-2-6-1 15,0-8 0-15,2-7-2 16,-5-5-8-16,1 0 4 15,-2-7 5-15,-4-12-60 16,-3-10-89-16,9 0-330 16,8 2-482-16</inkml:trace>
  <inkml:trace contextRef="#ctx0" brushRef="#br0" timeOffset="55848.48">16845 5677 1949 0,'0'0'650'0,"0"0"-460"15,0 0-40-15,0 0-38 16,0 0-15-16,0 0-10 15,0 0-13-15,7 0-30 16,-5 0-24-16,-2 5-20 16,2 4-17-16,-2 0-92 0,12-5-120 15,-4-1-383-15,8-3-885 0</inkml:trace>
  <inkml:trace contextRef="#ctx0" brushRef="#br0" timeOffset="56679.3">18600 5657 1573 0,'0'0'565'0,"0"0"-398"16,0 0-50-16,0 0-34 15,0 0 9-15,0 0-4 16,0 0-7-16,-4 98-11 15,-6-52-6-15,3 7-7 16,1 5-18-16,0 5-12 16,-2 3-11-16,4 3-3 15,4-8-5-15,0-8-7 0,0-16 7 16,0-10-2-16,6-15 1 16,8-8-6-16,1-4-1 15,-1 0-29-15,-1-8-18 16,-5-10-25-16,-8-18-94 15,0 4-129-15,0 2-429 0</inkml:trace>
  <inkml:trace contextRef="#ctx0" brushRef="#br0" timeOffset="56913.96">18829 5747 1640 0,'0'0'659'0,"0"0"-550"15,0 0-51 1,0 0 6-16,0 0 87 0,0 0-31 16,0 0-33-16,-140 56 0 15,95-36-48-15,-1-1-15 16,3-4-11-16,5-3-6 16,7-4-6-16,6-4-1 15,10-4-49-15,5 0-90 16,10-7-127-16,0-10-290 15,14 2-952-15</inkml:trace>
  <inkml:trace contextRef="#ctx0" brushRef="#br0" timeOffset="59359.93">18874 6156 1245 0,'0'0'360'16,"0"0"-119"-16,0 0-36 15,0 0-27-15,0 0-37 16,0 0-27-16,0 0-8 15,89-92-15-15,-84 78-48 0,-3-2-22 16,-2 2-12-16,0-2-8 16,0 2 0-16,-5 2-1 15,-11 5 0-15,-3 6 0 16,-6 1 0-16,0 8 0 16,1 16 6-16,-1 6-5 15,1 5 7-15,6 2-7 16,2-3-1-16,5-4-7 15,7-4-11-15,4-6 10 16,0-5 7-16,0-8 1 16,9-5 1-16,7-2-1 15,1 0 0-15,1-4 0 16,-1-16 0-16,-1-3 0 0,3-9 6 16,-4-2-4-1,-1 3-1-15,-3 3 0 0,-5 5 5 16,-2 8-5-16,-2 7-1 15,-2 5 0-15,0 3-6 16,0 0-8-16,0 12 14 16,-4 14 5-16,-4 5-4 15,1 3 7-15,3-2-2 16,4-2 4-16,0-4 5 16,0-8-14-16,6-4 8 15,7-5-9-15,5-8-9 16,0-1-48-16,2 0-57 15,0-6-41-15,-2-14-119 16,-2-6-24-16,-3-4 44 0,-4-2 10 16,0 0 5-16,0 0 91 15,-1 3 117-15,0 7 31 16,-4 7 104-16,2 6 139 16,-3 7 1-16,1 2-55 15,0 0-28-15,2 11-40 16,-4 11-16-16,2 2 1 15,0 6-33-15,-2 1-7 16,1 1-11-16,-1 1-18 16,-2-5-20-16,0-2-10 15,0-6-5-15,0-6 5 16,0-5 2-16,0-6-9 16,0-3 2-16,0 0 11 0,0 0 2 15,0-3 6-15,2-16-6 16,8-8-3-16,0-11-12 15,5-3 1-15,4-3 1 16,-1 4-2-16,-1 8-1 16,-1 7 0-16,-3 13 1 15,-2 10 7-15,-1 2 5 16,-2 0 7-16,1 12-13 16,-2 9 0-16,0 3 6 15,-3 3-1-15,-2 4-4 16,-2-1-5-16,0 1-1 15,0-6 0-15,0-5 0 16,0-7 0-16,0-2-1 0,0-9 0 16,0-2 6-1,0 0-6-15,0 0 0 0,0-4 0 16,0-17 6-16,2-5-4 16,12-9 4-16,1-5-6 15,8-4-2-15,0 1-17 16,-2 6-3-16,-3 8 10 15,-3 13 12-15,-3 10 0 16,-5 6 27-16,-3 3 7 16,-4 16-19-16,0 10-14 15,0 3 0-15,0 1 13 16,2 2-5-16,2-5 1 16,6-2 4-16,1-2-13 0,4-2 6 15,1 0-7 1,2-4-78-16,0 0-20 0,0-4-37 15,3-5-16-15,2-4-6 16,2-7 21-16,4 0-10 16,2-6 57-16,2-14 57 15,3-8 22-15,-1-2 10 16,-4 0 13-16,-2 0 60 16,-6 0 27-16,-7 3-19 15,-3 2 1-15,-4 3-22 16,-4 1-20-16,-3 3-21 15,-2 4-7-15,0 5-11 16,-10 0 10-16,-9 5-2 16,-8 4 4-16,-4 0 0 0,-2 8 11 15,-1 13-3-15,0 3-1 16,6 3 4-16,1 4-5 16,4-1-1-16,7-1-6 15,6-3-12-15,5-6 6 16,5 1 2-16,0-4 4 15,11-4-5-15,9-5 15 16,3-6 1-16,1-2-1 16,0 0-3-16,-1-8-13 15,2-12-5-15,-3-4 0 16,0-5 0-16,-2 3 0 16,-3-1-1-16,-3 5 0 15,-5 5 0-15,-3 10 0 16,-6 2 0-16,4 5 0 0,-4 0 6 15,0 0 4-15,0 12 7 16,0 6 2-16,0 5-10 16,0 2 3-16,0-4 0 15,0-1-3-15,8-3-3 16,3-4 4-16,1-5-1 16,1-3 2-16,-2-5 7 15,2 0-18-15,0 0 0 16,1-13-1-16,1-9-10 15,2-6 10-15,-2-2 0 16,-1 0 0-16,-2-1 0 16,2 6 1-16,-3 4 0 0,-4 9 0 15,-3 4 1 1,-2 6 8-16,0 2-1 0,-2 0 2 16,2 9-10-16,-2 9 0 15,0 8-8-15,0 4 7 16,0 2 0-16,0 2 1 15,-8 1-1-15,-1-4 1 16,1-3-1-16,0-8 1 16,6-6 0-16,2-10 0 15,0-4 10-15,0 0 3 16,12-8-13-16,7-14-14 16,2-7 13-16,-1-4-12 15,-1-4 13-15,4 2 0 16,-3-2 1-16,0 5 0 0,-2 6-1 15,-3 4 0-15,-3 10 1 16,-4 7 0-16,-1 5 9 16,-5 0-10-16,1 12 0 15,-1 14-14-15,-2 6 8 16,3 4 5-16,-3-2 1 16,2-2 0-16,0-3 1 15,4-8-1-15,3-4 0 16,1-4 1-16,-2-5 6 15,-1-2 3-15,-1-4 1 16,-2-2-11-16,0 0 0 16,-2 0-2-16,2 0-4 15,3-4-2-15,3-10 0 0,2-9 7 16,3-3 0-16,1-6 0 16,4-3 0-16,0-3 1 15,3 4-1-15,-3 2 1 16,-1 5-2-16,-3 9 2 15,-3 9 9-15,1 2 3 16,-1 6 0-16,3 1-6 16,-3 0 1-16,2 9 7 15,-3 9-14-15,-5 8 8 16,-5 2-8-16,-2 5 1 16,0-1-1-16,-9-3 0 15,-11 2-1-15,-3-7 0 16,0-2 0-16,-7-8 0 0,1-4-6 15,0-8 6 1,3-2 0-16,-1 0 1 0,2 0-1 16,6-10 0-16,0-8-31 15,11-16-87-15,6 2-216 16,2 3-389-16</inkml:trace>
  <inkml:trace contextRef="#ctx0" brushRef="#br0" timeOffset="59766.94">20322 5733 1403 0,'0'0'526'0,"0"0"-303"16,0 0-18-16,0 0-91 15,0 0-48-15,0 0-34 16,0 0-30-16,-35-9 48 15,-3 9 26-15,-6 0-37 0,3 0-15 16,6 2-12-16,4 1-2 16,8-1-8-16,6 0-1 15,5-2 5-15,8 2-4 16,1-2-2-16,3 3-5 16,0-3-81-16,9 5-60 15,11-1-329-15,3-1-674 0</inkml:trace>
  <inkml:trace contextRef="#ctx0" brushRef="#br0" timeOffset="61262.24">15863 7361 2145 0,'0'0'316'16,"0"0"-24"-16,0 0-95 15,0 0-61-15,0 0-47 16,0 0-22-16,6 0-19 16,-4 0-31-16,-2 0-10 15,2 0 2-15,3 0 3 16,1 0-12-16,4-7-73 16,3-8-52-16,9-11-110 15,-4 2-277-15,0 2-349 0</inkml:trace>
  <inkml:trace contextRef="#ctx0" brushRef="#br0" timeOffset="61803.13">16274 6789 1847 0,'0'0'512'0,"0"0"-404"16,0 0 29-16,0 0-40 0,0 0-49 16,0 0-4-16,25 103 22 15,-12-57 3-15,5 4-9 16,3 4-3-16,2-1-11 15,4 1-12-15,-2-4-13 16,0-4-9-16,-3-4-4 16,-2-1-8-16,-6-8 1 15,-4-5 0-15,-3-6 0 16,-3-8 0-16,-1-4-1 16,-3-6 1-16,3-2 1 15,-3-2-1-15,0 0-1 0,2 0 0 16,-2 0 1-16,4-9 5 15,0-12 4-15,3-4-1 16,5-10-7-16,0-3-1 16,1-8 0-16,6-2 5 15,-1-5-5-15,1 2-1 16,2-2-9-16,-1 9-14 16,-5 5-8-16,-3 13-31 15,-3 5-15-15,-5 10-42 16,0 6-88-16,-2 3-46 15,5 2-119-15,2 0-121 16,-2 10-367-16</inkml:trace>
  <inkml:trace contextRef="#ctx0" brushRef="#br0" timeOffset="62389.87">17001 7256 535 0,'0'0'920'15,"0"0"-582"-15,0 0-134 16,0 0-34-16,0 0-36 16,0 0-54-16,0 0-35 15,40-90-19-15,-40 77-12 16,-2 1-5-16,-13 2-2 0,-1 3-7 15,-4 7 1 1,-2 0-1-16,-1 0 0 0,1 21 1 16,-2 7 5-16,-1 3-5 15,0 8 1-15,7-3-1 16,3 1 1-16,7 0-1 16,2-7-1-16,6-4 2 15,0-6 0-15,3-4 10 16,12-8-6-16,2-3 0 15,0-5 2-15,1 0-2 16,-1-6 4-16,2-17-1 16,-1-6-3-16,-1-4 0 0,1-1-5 15,-5 0 1 1,1 2-1-16,-5 5 1 16,-3 6-1-16,1 6 0 0,-5 8 0 15,-2 5 13-15,0 2 8 16,0 0 5-16,0 17 22 15,0 9-28-15,0 3-11 16,5-1 11-16,4-2-9 16,6-5 0-16,3-2-12 15,7-6-10-15,2-10-80 16,-1-3-32-16,-2-3-74 16,3-34-117-16,-6 3-73 15,-9 1-589-15</inkml:trace>
  <inkml:trace contextRef="#ctx0" brushRef="#br0" timeOffset="62925.59">17267 6909 1152 0,'0'0'354'0,"0"0"-51"16,0 0 3-16,0 0-93 16,0 0-69-16,-9 109-24 15,9-70-1-15,0 0-37 16,2 4-26-16,9 3-20 15,0 2-11-15,3 0-12 16,-1 2-11-16,3-2-1 16,-3-4 5-16,3-6-5 15,-3-9-1-15,1-8 0 16,-4-8-12-16,1-8-9 0,1-5-23 16,-1 0-27-16,0-5 24 15,-2-17-11-15,0-6 22 16,-1-7 19-16,-3-1 4 15,0 2 13-15,-1 4-1 16,-1 4 0-16,1 4 1 16,0 1 1-16,0 7-1 15,3-2 7-15,3 5 8 16,0-1 5-16,1 4 8 16,3 2 5-16,-1 3-2 15,1 3 3-15,1 0-7 16,5 7-6-16,-1 10-9 15,-2 2-4-15,-1 3-7 0,-5-2-1 16,-7 2 0 0,-4-1 1-16,0-2-1 0,0 3 1 15,-13-5-1-15,-7 4-1 16,-5-5 0-16,0-4 0 16,2-3-5-16,0-6-2 15,5-3-11-15,5 0-45 16,6-10-44-16,7-27-88 15,0 4-185-15,13 1-534 0</inkml:trace>
  <inkml:trace contextRef="#ctx0" brushRef="#br0" timeOffset="63569.62">17792 7247 1156 0,'0'0'304'0,"0"0"-36"16,0 0-116-16,0 0-61 16,25 104-7-16,-20-72 3 15,-1-2-7-15,0-2-33 16,-2-4-7-16,-2-6-22 16,0-8-5-16,0-4-5 15,0-2-7-15,0-4-1 16,0 0 0-16,0 0-8 15,0 0-19-15,0-11 27 16,0-10 16-16,0-3 0 0,0-2-1 16,10 0-8-16,3 5-5 15,3 0 5-15,-1 8 1 16,1 6 2-16,-1 2 20 16,1 5 7-16,4 0 10 15,2 0-15-15,5 9-15 16,2-4-11-16,2 2 0 15,1-3 6-15,-1-3-4 16,-4-1-1-16,-3 0 4 16,-6 0-11-16,-2-5 0 15,-3-9 1-15,0-2-1 16,-4-1 0-16,-5-4-6 16,-4 1 5-16,0 2-8 0,-4 2-3 15,-14 6 4 1,-4 4-1-16,-5 6 0 0,3 0 7 15,-1 1-5-15,2 16 7 16,4 3 10-16,3 1-4 16,5 4 3-16,7 3 0 15,2 0 1-15,2 4 4 16,0 0-8-16,6 0 0 16,12 0-5-16,4-4-1 15,1-6-5-15,1-3-38 16,-1-11-31-16,-2-8-113 15,8-3-64-15,-6-17-277 16,-3-2-348-16</inkml:trace>
  <inkml:trace contextRef="#ctx0" brushRef="#br0" timeOffset="63922.23">18475 7134 1149 0,'0'0'295'16,"0"0"-68"-16,0 0-171 15,0 0-39-15,0 0 78 16,0 0 50-16,0 0 9 16,-43 32-42-16,35-21-45 15,1-3-17-15,5-3-11 16,2 4 5-16,0-1 28 16,0 4-26-16,11 2-18 15,5 3-10-15,-1 6-5 0,1 0-5 16,-5 2-8-16,-3 3 2 15,-3-2-2-15,-5-1 1 16,0 0-1-16,0-3 0 16,0-4 1-16,-11-2-1 15,-5 0-1-15,-1-2 0 16,-2-4 0-16,4-2 0 16,-1-5-10-16,8-3-11 15,1 0-40-15,3 0-14 16,4-15-35-16,0-12-76 15,11 1-162-15,7 3-602 0</inkml:trace>
  <inkml:trace contextRef="#ctx0" brushRef="#br0" timeOffset="64156.23">18843 7417 1735 0,'0'0'499'15,"0"0"-290"-15,0 0-86 16,0 0-64-16,0 0-27 16,0 0-20-16,0 0-6 15,8 8-6-15,-8-8-88 16,0 0-290-16,0 0-350 0</inkml:trace>
  <inkml:trace contextRef="#ctx0" brushRef="#br0" timeOffset="64338.23">18891 7108 1654 0,'0'0'529'15,"0"0"-299"-15,0 0-94 16,0 0-74-16,0 0-29 15,0 0-32-15,0 0-1 16,-13 0-66-16,3 2-113 16,0 6-205-16,6 1-444 0</inkml:trace>
  <inkml:trace contextRef="#ctx0" brushRef="#br0" timeOffset="70867.31">16845 8025 599 0,'0'0'1197'0,"0"0"-936"15,0 0-183-15,0 0-16 16,0 0-16-16,0 0 14 15,-42 33 42-15,37-8 13 16,3 3 22-16,2 4-14 0,0 2-37 16,0 0-27-1,0-5-26-15,0-6-18 0,0-7-6 16,0-6 0-16,0-6 2 16,0-1-2-16,0-3-8 15,0 0 20-15,0 0 1 16,0-14-14-16,0-11 8 15,0-9-4-15,2-7-11 16,-2-8 1-16,0-1-1 16,0 2-1-16,0 6 0 15,0 7-8-15,0 12-4 16,0 9 0-16,0 7 11 16,0 6-10-16,0 1 4 15,0 0 1-15,0 10 6 0,0 7 8 16,2 8 0-1,8 3 0-15,1 2 1 0,3-4-2 16,1-6-1-16,5-6 2 16,-1-8-1-16,4-5-1 15,0-1 0-15,-3 0-4 16,-3-5-1-16,-1-9-1 16,-5-4 1-16,0-4-1 15,-2-2 1-15,0-6-1 16,-2 0 0-16,1 4 0 15,-3 4 1-15,0 8-1 16,-5 6 0-16,2 5 0 16,-2 3-1-16,0 0-10 15,0 4 2-15,0 13 9 16,0 4 9-16,0 8-1 0,0 0-1 16,0 8 5-16,0-1-4 15,0 4-7-15,0 0 1 16,4 1 3-16,3-6-4 15,-1-5-1-15,8-10 0 16,1-6 0-16,3-9-3 16,5-5-30-16,-4 0-10 15,0 0-41-15,-4-15-56 16,-1-11-115-16,-4 3-223 16,2 4-134-16</inkml:trace>
  <inkml:trace contextRef="#ctx0" brushRef="#br0" timeOffset="71098.89">17304 8029 1694 0,'0'0'641'0,"0"0"-439"16,0 0-46-16,0 0-46 16,0 0-14-16,0 0-15 15,0 0-7-15,34 104-30 16,-28-81-20-16,-1-4-11 15,0 1-5-15,1-4-8 16,-4 1 0-16,3-3-15 16,-5-3-65-16,0-3-81 15,4-8-128-15,-2 0-238 0,6 0-167 16</inkml:trace>
  <inkml:trace contextRef="#ctx0" brushRef="#br0" timeOffset="71586.89">17510 8025 1582 0,'0'0'534'0,"0"0"-375"16,0 0-66-16,0 0-24 16,0 0 5-16,0 0 8 15,40 111 6-15,-34-86-24 16,-2 1-23-16,2-5-20 0,-6 2-9 15,0-7-4 1,0-2-7-16,0-8 0 0,0-1-1 16,0-5 2-16,0 0-2 15,0 0-14-15,0 0-4 16,0-12-4-16,2-10 22 16,2-8 6-16,7-3-6 15,3-3-21-15,1-2-3 16,3 6 0-16,-1 4 17 15,-1 10 7-15,-3 6 0 16,-3 8 17-16,-1 4 22 16,-3 0 7-16,3 4-9 15,0 12-10-15,0 2-3 16,0 3-2-16,2 2-5 16,-2 1-5-16,0-1-2 0,0 2-9 15,0 1 1-15,-5-5-1 16,0 2-1-16,1-7-11 15,-1-3-53-15,4-6-80 16,-2-7-38-16,9 0-203 16,1-7-227-16,-3-10-803 0</inkml:trace>
  <inkml:trace contextRef="#ctx0" brushRef="#br0" timeOffset="71796.89">17951 8045 67 0,'0'0'1361'0,"0"0"-879"16,0 0-299-16,0 0 16 0,0 0-49 16,0 0-58-16,0 0 0 15,22 59 5-15,-13-36-24 16,0-1-35-16,0 0-23 16,0-2-8-16,0-3-1 15,0 3-6-15,-5-6-45 16,0-3-109-16,3-3-102 15,-3-4-292-15,4-4-308 0</inkml:trace>
  <inkml:trace contextRef="#ctx0" brushRef="#br0" timeOffset="72768.16">18174 8041 1385 0,'0'0'486'0,"0"0"-360"16,0 0 18-16,0 0-31 16,0 0-18-16,0 0 7 15,0 0-23-15,38 106-33 16,-30-80-23-16,-1-2-11 16,0 0-11-16,0-3 5 15,-1-3-3-15,-1-6-2 16,-3-5 0-16,0-3 0 15,-2-1 1-15,2-3 3 16,-2 0-5-16,0 0-11 16,0-3-14-16,0-13 6 0,0-6 19 15,5-6-12-15,2-4-15 16,1 0 5-16,6 1 11 16,1 4 10-16,-1 7 0 15,-1 6 0-15,-2 8 1 16,-1 4 8-16,-2 2-1 15,3 0-5-15,-1 11 4 16,1 6 3-16,-3 3-2 16,2 3 2-16,-4-2 1 15,1 2-9-15,-1-4 0 16,-2-3 0-16,-1-2 0 16,-3-3 0-16,3-8-1 15,-3-1 0-15,2-2 0 0,2 0-15 16,1-2 5-16,5-14 8 15,4-5 1-15,-1-2 0 16,1-1 0-16,-1 4 0 16,-2 4 1-16,-2 8 0 15,-2 4 0-15,-3 4 42 16,1 0 1-16,-1 11-26 16,-2 10-17-16,3 4-1 15,0 1 1-15,1-3 0 16,1 0 0-16,1-6 1 15,2-5 0-15,-2-2 0 16,3-3 8-16,-3-4-8 0,0-3-1 16,-1 0 0-16,-1 0-8 15,2 0 1-15,-2-12-9 16,-1-6 2-16,-1-3 5 16,2-4 8-16,-1-1 0 15,2 0-1-15,0 1 2 16,1 5 0-16,4 3 0 15,1 1 0-15,0 2 1 16,1 2 0-16,-1 4 5 16,1 2-5-16,3 6 14 15,1 0-1-15,3 0-5 16,2 8 1-16,2 8-9 16,0 4-1-16,-5 0 0 15,-5-2 0-15,-8 0 0 0,-5 0-8 16,-2 1-1-16,-2-2 1 15,-18 5 7-15,-7 0 0 16,-2 2-6-16,-6-3 7 16,-4-6 0-16,6-4 0 15,2-10-1-15,7-1 1 16,6 0-23-16,5-22-41 16,3-1-163-16,8 2-310 0</inkml:trace>
  <inkml:trace contextRef="#ctx0" brushRef="#br0" timeOffset="73501.58">17924 7881 1562 0,'0'0'600'16,"0"0"-386"-16,0 0-76 16,0 0-65-16,0 0-36 15,0 0-25-15,0 0-6 16,11 1-6-16,-11 3-108 16,0-2-427-16,-4 0-551 0</inkml:trace>
  <inkml:trace contextRef="#ctx0" brushRef="#br0" timeOffset="73892.56">17207 7940 1759 0,'0'0'593'16,"0"0"-334"-16,0 0-98 15,0 0-97-15,0 0-39 16,0 0-7-16,0 0 1 16,0 3-5-16,10-3-14 15,4-3-229-15,-1-2-490 0</inkml:trace>
  <inkml:trace contextRef="#ctx0" brushRef="#br0" timeOffset="75010.55">19522 7985 643 0,'0'0'689'0,"0"0"-467"15,0 0-122-15,0 0 39 16,0 0 6-16,0 0 3 16,0 0 1-16,0 0-44 15,0 0-18-15,0 0-4 16,0 0 7-16,0-2 8 15,0-4-20-15,0 0-11 16,0-4-2-16,0-2-23 16,2-1-13-16,10 4-5 15,3-2-6-15,6 3 3 16,3 4 5-16,2 4-9 16,6 0-10-16,-6 0-6 15,-1 12 0-15,-7 8-1 16,-9 6-2-16,-5 6 1 15,-4 6 1-15,0 8 1 0,-2-2-1 16,-11-1 0-16,-3 0 0 16,-1-4 1-16,-1-4-1 15,-1-7 0-15,0-6 0 16,-1-5-6-16,-1-2 6 16,0-7-2-16,-2-2 2 15,3-6 6-15,0 0 9 16,4-2-5-16,3-18 1 15,6-6 2-15,2-6 8 16,5-5-4-16,0-3-10 16,0 2-5-16,3 0-2 0,6 0-35 15,-2 2-85 1,10-12-107-16,-3 10-330 0,3 3-320 0</inkml:trace>
  <inkml:trace contextRef="#ctx0" brushRef="#br0" timeOffset="75401.61">19761 7722 1222 0,'0'0'480'16,"0"0"-316"-16,0 0-54 15,0 0-18-15,0 0 32 16,0 0 27-16,0 0-15 16,60-45-32-16,-45 45-31 15,1 0-31-15,5 0-24 16,-4 0-8-16,3 1-2 15,-7 10-8-15,-1-2 1 16,-10 3 9-16,-2 0 11 16,0 2-15-16,-11-1-4 15,-11-1-1-15,-5 1 9 0,0-5-2 16,0-4-7-16,5-4 5 16,5 0-5-16,3-2-1 15,7-28-37-15,5 2-152 16,2 2-491-16</inkml:trace>
  <inkml:trace contextRef="#ctx0" brushRef="#br0" timeOffset="76911.92">26294 4342 662 0,'0'0'585'16,"0"0"-459"-16,0 0-92 16,0 0-27-16,0 0 7 0,0 0 59 15,0 0 36-15,0-5 66 16,0 5 8-16,0-2 6 15,0 0-47-15,0-1-17 16,0-6-32-16,3-1-2 16,1-5-24-16,1 3-19 15,2-1-2-15,-1 1-15 16,3 2-8-16,0 2 5 16,2 5 12-16,4 0 8 15,3 3-4-15,3 0-19 16,-2 3-10-16,2 16-14 15,-5 8 9-15,-5 6-10 16,-5 7 0-16,-4 6-1 0,-2 7 1 16,0-2 7-1,0-1-5-15,-6-3-2 0,-1-9 1 16,-1-9 0-16,-2-4 9 16,1-7 2-16,-5-2-4 15,-1-4 7-15,-3 0 6 16,-1-2-11-16,-6-4 14 15,0-1-12-15,3-5-1 16,0 0 7-16,2-9 6 16,7-14 0-16,-1-3 10 15,7-11 5-15,5-3-21 16,2-2-3-16,0-1-15 16,0 5 0-16,2 6-10 15,5 5-47-15,2 1-54 16,9-6-66-16,-3 3-186 0,3 7-523 0</inkml:trace>
  <inkml:trace contextRef="#ctx0" brushRef="#br0" timeOffset="77460.62">26404 4020 743 0,'0'0'725'16,"0"0"-431"-16,0 0-101 15,0 0 19-15,0 0-33 16,0 0-49-16,0 0-6 16,40-41-25-16,-32 34-14 15,4-1-25-15,-1 2-24 0,3 3-2 16,-1-2-2-16,0 3 2 15,-1 2 2-15,-6 0 3 16,1 0-14-16,-5 0-1 16,-2 0-18-16,0 5-5 15,0 4 1-15,0 5 4 16,-11 0-6-16,-5 2 1 16,-1-2 6-16,-4 0 1 15,2-3-1-15,1-1-1 16,7-6-5-16,1-3 1 15,8-1-1-15,0 0-1 16,2 0-5-16,0 0-28 16,0-10-52-16,4 2-174 0,4 3-502 15</inkml:trace>
  <inkml:trace contextRef="#ctx0" brushRef="#br0" timeOffset="81754.89">26016 3514 768 0,'0'0'351'15,"0"0"-135"-15,0 0-117 16,0 0-24-16,0 0-5 16,0 0-35-16,0 0-15 15,-7-79-11-15,3 65 12 16,-3 2 5-16,5 1 107 15,-1 8-22-15,3-1-16 16,0 4-8-16,0 0-5 16,0 1 54-16,0 17-13 15,0 9-25-15,0 7-25 16,0 8-7-16,5 11-9 0,4 8-14 16,2 11-16-16,3 7-15 15,-1 3-2-15,-2 0 1 16,1-4-4-16,-4-11 1 15,-1-15-7-15,-1-14 8 16,-1-15 0-16,-2-8 3 16,-3-12 3-16,2 0 3 15,-2-3-5-15,0 0 1 16,0 0-8-16,0-14 0 16,0-13 18-16,0-16-23 15,0-11 8-15,-7-11-9 16,-5-5 1-16,0-6 0 15,-2 0-1-15,1 1-5 0,-1 4-14 16,3 8 5 0,4 10 2-16,1 14 11 0,4 12-5 15,-1 14 6-15,3 7 0 16,0 6-1-16,0 0-5 16,0 14-10-16,0 18 16 15,0 12 11-15,0 9-11 16,0 12 6-16,3 5 8 15,1 8-7-15,3-1 4 16,1 1-4-16,-1 4 2 16,5 0-3-16,-4 3 0 15,5-3-5-15,-1-6 0 0,-1-13 1 16,-5-15-1 0,2-19 6-16,-6-16-6 0,-2-13 4 15,0-9-5-15,0-22-13 16,0-17 4-16,-2-9 3 15,-10-9-3-15,-1-5-5 16,-5-10 5-16,0-2 3 16,0-4-15-16,1 0 3 15,1 4 0-15,3 12 1 16,1 10 8-16,6 17 8 16,3 15 0-16,1 14 0 15,2 13 1-15,0 2-1 16,0 14-18-16,0 22 19 15,0 15 8-15,5 15-7 16,11 23 8-16,5 30-9 0,6 25 8 16,2 9-7-16,-4-11 1 15,-8-31-1-15,-5-35 8 16,-8-22-2-16,3-10-6 16,-3 0 0-16,0-4 0 15,-1-6 0-15,-3-15-1 16,0-14 0-16,0-5-1 15,0-2-8-15,0-22-5 16,0-16 14-16,-7-13 8 16,-4-14-8-16,-5-11 0 15,3-5 0-15,-5-3 0 16,5 4 0-16,0 10 0 16,1 14-1-16,6 17 0 15,1 20 0-15,3 13-10 16,2 8 5-16,0 13-12 0,0 24 18 15,0 17 12-15,0 26-12 16,9 35 6-16,11 31-6 16,2 17 1-16,3-10 1 15,-3-12 8-15,-7-40-5 16,-1-24-5-16,-5-21 0 16,-3-9-1-16,4-5 0 15,-4-2 1-15,-1-5 0 16,-3-15-1-16,0-13 1 15,-2-7 1-15,0-2-1 16,0-23-7-16,0-16 7 16,0-17 6-16,0-24-6 0,0-27 6 15,-13-23-6-15,-3 7 0 16,1 26 5-16,3 30-4 16,3 25-2-16,1 4 1 15,4 5-1-15,-1 12-1 16,2 14-9-16,1 9 10 15,2 17 1-15,-2 21 0 16,0 18 9-16,-1 28 0 16,3 34 0-16,0 27-9 15,9 12 5-15,7-7-5 16,-1-17 0-16,-5-29 0 16,-4-27-1-16,-1-20 1 15,-1-10 1-15,0-4 0 0,-2-3 0 16,4-7-1-1,-4-16 1-15,0-14 11 0,0-3-4 16,0-23-7-16,1-19 0 16,-3-18 0-16,0-30-2 15,0-31 3-15,-13-27 2 16,-3-4-3-16,0 29 0 16,2 35-1-16,8 44 8 15,2 15-8-15,2 10 0 16,-3 7-1-16,2 10 0 15,1 2-11-15,0 36 12 16,0 18 11-16,-1 32-10 16,3 30 1-16,0 31-1 15,0 9 5-15,9-8-5 16,3-13 0-16,-1-18-1 0,-3-1 0 16,2-16 1-16,-6-20 4 15,1-20-5-15,-5-13 0 16,0-3 1-16,0-7-1 15,0-5 0-15,0-19-1 16,0-13-19-16,0-13-13 16,0-27 32-16,0-18 0 15,2-15 0-15,-2-24-1 16,0-24 2-16,0-19-1 16,-9-2 1-16,-3 23 0 15,4 34 0-15,3 30 0 16,1 20 0-16,2 2 0 0,0 11 1 15,-3 10-1-15,3 12 1 16,-1 21-1-16,-1 25 15 16,2 21-2-16,-1 14-5 15,3 26-7-15,0 28 1 16,3 29-1-16,11 15 1 16,1-7-1-16,-1-17 5 15,-8-41 2-15,1-31-8 16,-3-29-1-16,-2-18-1 15,2-3 1-15,2-5 1 16,-4-5 0-16,2-15 0 16,0-8 10-16,1-2-10 15,-1-27-12-15,2-12 11 0,0-19 1 16,-6-27-1-16,0-34 1 16,0-31 0-16,-6-6 0 15,-4 24 0-15,-1 33 0 16,1 46 0-16,4 12 0 15,-1 6 1-15,1 8-1 16,2 11-1-16,-2 18-11 16,2 8 1-16,0 45 11 15,4 44 18-15,0 46-9 16,0 24-7-16,11 9-1 16,9-10 5-16,-4-19 3 15,-1-11-9-15,-5-30-1 16,-4-27-1-16,-2-32 1 0,-1-21 1 15,-1-7 0 1,0-7 1-16,2-11-1 0,0-1 0 16,6-32-12-16,3-36-3 15,1-43 13-15,-5-46 1 16,-5-22 0-16,-4-1 0 16,-4 11 1-16,-17 31-1 15,4 28 1-15,3 31-1 16,5 29 1-16,3 21-1 15,2 4 1-15,0 13 1 16,0 10 0-16,2 7 15 16,0 56 1-16,0 44-8 15,2 43-2-15,0 26-6 0,0 3 9 16,0-15-9 0,6-19 0-16,2-15-1 0,-6-28-2 15,0-23-8-15,2-27-1 16,-4-12-4-16,2-6 6 15,1-6 2-15,-1-10 7 16,4-16 0-16,4-2-1 16,1-34-27-16,4-22 5 15,-4-30 7-15,-4-33 9 16,-7-29 6-16,0-9 1 16,-2 13 0-16,-7 33 0 15,2 44 0-15,2 26 0 16,5 24-1-16,0 7 1 15,0 9 0-15,-2 3-1 0,2 42 8 16,-2 53-2-16,2 51 2 16,-2 31-7-16,2 17 0 15,0-3 0-15,0-17 0 16,0-9 0-16,0-35-7 16,-2-34 5-16,0-32-11 15,-1-20-4-15,1-6 1 16,0-6 8-16,2-10 7 15,0-22-23-15,0-7-23 16,0-37 18-16,2-37 20 16,7-37 3-16,2-39 5 15,-6-17 1-15,-5 4-1 16,0 18 0-16,0 43 0 0,0 35 1 16,0 35 0-1,0 24 2-15,0 11-2 0,0 4 8 16,0 35 25-16,0 60-4 15,-2 50-20-15,2 22-3 16,0 10-5-16,0-14 0 16,0-15-1-16,0 1 1 15,0-9-1-15,0-26 2 16,0-26 7-16,0-30-9 16,0-18-1-16,-3-6-1 15,1-10 1-15,2-10 0 16,0-14-13-16,0-24-14 15,0-41 28-15,7-48 6 16,2-38-5-16,-3-17 5 16,-6 6-1-16,0 20-5 0,-9 38-2 15,-2 23 2-15,0 26 2 16,4 22-2-16,3 5 0 16,0 10 0-16,-2 8 0 15,4 10 19-15,0 29-1 16,0 46 9-16,2 43-19 15,0 45-2-15,0 15 0 16,0-3-6-16,6-19 0 16,4-26 2-16,-3-25 5 15,-3-27-7-15,-2-27-1 16,-2-17-1-16,2-2 2 16,-2-13-1-16,0-5 1 0,2-14-1 15,-2-12-26-15,3-41 16 16,2-44 11-16,-3-45 9 15,0-28-9-15,-2-6 6 16,0 8-6-16,0 19-1 16,0 30 1-16,-9 27-1 15,2 34 0-15,3 23 1 16,-1 9 0-16,1 12-7 16,0 14-8-16,-2 5 15 15,2 40 22-15,2 31 4 16,2 35-13-16,0 37 2 15,0 16-6-15,4-1 3 16,4-15-12-16,-4-40 7 0,0-31-7 16,-1-26 0-16,-3-10 0 15,0-1 0-15,0-2-1 16,0-2-65-16,6-9-111 16,1-12-311-16,2-6-424 0</inkml:trace>
  <inkml:trace contextRef="#ctx0" brushRef="#br0" timeOffset="87150.87">26332 7444 639 0,'0'0'250'16,"0"0"-6"-16,0 0-99 15,0 0-26-15,0 0-6 16,0 0-12-16,0 0-7 16,3-9 13-16,-3 9-5 15,0 0 23-15,0 14 38 16,0 12-64-16,0 12-31 16,0 14 15-16,2 15-2 15,5 27-22-15,-1 30-4 16,5 23-1-16,1-13-20 15,-4-30-13-15,-1-36-9 0,-5-27-3 16,0-2-2-16,1-4-7 16,0-5 1-16,-3-14 1 15,2-12 7-15,-2-4 3 16,0-6 24-16,2-23-8 16,-2-12-17-16,0-14-3 15,0-12-7-15,0-21 0 16,0-28-1-16,0 11 0 15,0 11-14-15,-2 13-6 16,0 24 10-16,-1 6 9 0,3 4-7 16,-3 15 8-1,3 20-7-15,-2 12-5 0,-2 9 1 16,2 26 11 0,-3 14 8-16,3 17-1 0,0 28 2 15,2 35 2-15,0 43 4 16,0 20-8-16,4 11-1 15,3-15-5-15,2-26 1 16,0-16-1-16,-2-38 1 16,-1-33 6-16,-4-29-7 15,2-14-1-15,2-11 0 16,-4-7 9-16,0-8-8 16,0-6-1-16,-2-18-11 15,0-24 11-15,0-18 0 16,0-30 0-16,0-35 0 0,-2-37 1 15,-12-11-1-15,-3 8 0 16,-1 31 2-16,5 46-1 16,1 30-1-16,3 21 5 15,3 6-4-15,2 9-2 16,-1 10-3-16,5 12 3 16,0 10 2-16,0 28 8 15,0 35-8-15,0 36 0 16,0 50 1-16,2 21-1 15,11 6 0-15,0-8 0 16,-1-25 0-16,-1-10 0 16,-5-32 1-16,0-36 4 15,-4-32-1-15,0-23-5 16,0-5 0-16,-2-6-1 16,0-9 1-16,0-12-48 0,0-52 18 15,0-44 21-15,0-49 9 16,-12-20-1-16,-3-3 1 15,-3 22 0-15,1 42 0 16,3 31 0-16,5 34 0 16,3 18 1-16,1 11 1 15,3 10-2-15,-3 12 0 16,3 9 15-16,0 49 15 16,2 49-14-16,0 52-8 15,0 25-7-15,0 12-1 16,11-5 6-16,-2-19-5 15,0-10 0-15,-3-37 8 0,-1-32-9 16,0-33 0-16,-3-18-2 16,0-8 1-16,0-8-5 15,0-8 6-15,-2-18-8 16,0-11-30-16,0-47 23 16,2-49 8-16,-2-45 7 15,0-25 1-15,-2 4 6 16,-11 39-7-16,2 46-5 15,2 32 5-15,0 24-1 16,5 9 1-16,-3 14-1 16,2 9-15-16,1 15 16 15,2 55 21-15,0 46-5 16,2 46-7-16,0 18-7 0,2 1 4 16,6-12 2-1,-1-18-8-15,-4-8-1 0,-1-30 1 16,-2-29-1-16,0-31 1 15,2-19-1-15,-2-8 1 16,3-10 0-16,1-9 0 16,0-7-8-16,3-37-7 15,-3-35 2-15,-2-36 6 16,-2-36 6-16,0-18 2 16,-15 5 0-16,-3 17-1 15,5 41 0-15,4 27 1 16,2 30 3-16,2 22-4 15,3 13-1-15,-2 7-16 0,0 41 17 16,-3 54 9 0,5 42-2-16,0 20-7 0,2-1 0 15,0-11 1-15,2-11-1 16,11 5 2-16,-2 1-1 16,5-6 1-16,-3-23-1 15,-1-27 5-15,-6-29-4 16,0-16-1-16,-1-9 9 15,-1-5-9-15,1-10-1 16,-2-15 9-16,1 0-7 16,0-28 4-16,3-23-6 15,-3-33-1-15,-4-36 0 0,0-36-1 16,0-14 2 0,-11 5-1-16,0 36 0 15,2 48-1-15,2 30 2 0,3 25 0 16,0 12 0-1,-1 14-17-15,-2 7 11 0,-4 54 6 16,5 43 15-16,1 35-9 16,5 14-4-16,0-10 6 15,5-10 0-15,8-11-8 16,-4 7 8-16,-4 5-7 16,-3 5 7-16,-2-5-7 15,0-28-1-15,0-30-1 16,0-30 1-16,0-24-1 15,0-5 1-15,0-10 1 16,0-5 5-16,6-2-5 0,1-21-1 16,-1-18 0-16,4-19 0 15,-6-28-6-15,-4-32 6 16,0-32 1-16,0-12 0 16,-11 12 4-16,-5 32-5 15,5 44-8-15,2 26 7 16,0 17 1-16,5 10-1 15,-1 5-8-15,3 9 9 16,2 7 0-16,0 32 11 16,0 35-10-16,0 41 5 15,7 36 2-15,4 9-8 16,-2-25 1-16,-2-34 2 16,-1-35-3-16,-2-9-1 0,1 8 0 15,2 5 0 1,-2 0 1-16,1-9-1 0,-4-13 1 15,2-14 1-15,-1-13-1 16,-1-10 1-16,-2-4-1 16,2-2-10-16,2-21-6 15,-1-17 15-15,2-21-1 16,-5-28 2-16,0-36-2 16,0-28 2-16,-5 10 0 15,-4 27 0-15,4 42 0 16,1 41 0-16,2 8 0 15,0 10-6-15,0 10-5 16,2 5 11-16,-2 32 0 16,-1 37 7-16,3 33-6 15,0 29 9-15,0 6-10 0,7-20 0 16,1-28 0-16,-3-34 0 16,-1-6 1-16,1 1-1 15,0-2 0-15,-1 1 0 16,0-8 1-16,-2-9-1 15,1-8 0-15,-3-10 0 16,2-8 2-16,-2-6-1 16,2 0-1-16,2-14-6 15,2-14 6-15,-2-15 0 16,0-18-6-16,1-25 5 16,-3-35 1-16,-2-27 0 15,0 13 1-15,0 29 0 0,0 44 0 16,0 38-1-1,0 8-8-15,-2 8 0 0,2 8 7 16,-3 8 1-16,1 32 0 16,0 21 0-16,0 17 1 15,2 9-1-15,0 10 1 16,0-1 1-16,0-4-1 16,0-3 0-16,0-9 0 15,6-9 0-15,-1-11-1 16,-3-9 1-16,2-9-1 15,0-7 1-15,0-12-1 16,-2-9 0-16,0-5 2 16,0-9 4-16,0 0 7 0,3 0 8 15,-1-9-13 1,2-12-8-16,2-12-1 0,-4-11 0 16,0-14-1-16,-4-10 1 15,0-28 0-15,0-33 1 16,-4-29 0-16,-12-9 0 15,-1 33 1-15,3 38 5 16,3 46-6-16,7 22 0 16,-4 4-1-16,4 5-1 15,2 8 1-15,2 7 1 16,0 4 0-16,0 0 1 16,-2 1 5-16,2 24 2 15,0 19 7-15,0 19-8 16,0 16-1-16,0 12-6 15,0-2 0-15,6 2 1 0,4-11-1 16,1-8 1-16,-1-14 0 16,2-11 0-16,-3-15 0 15,-1-13 1-15,0-5 7 16,-2-6 3-16,-4-3-11 16,1-5 8-16,-1 0 5 15,0 0 0-15,2-2-8 16,0-23-6-16,4-12 10 15,-2-17-10-15,-3-14-1 16,-1-10 1-16,-2-3 0 16,0-2 6-16,-5 4-6 15,-6 2 0-15,0 7 0 0,0 2 0 16,-1 1 1 0,4 2-1-16,-1-3-1 0,-1-3 1 15,4-3 0-15,0 2 0 16,1 1 0-16,3 8 0 15,-2 5 1-15,2 9 5 16,-4 8 0-16,4 8-4 16,-2 3 7-16,2 0 0 15,2 2-2-15,-3-2 4 16,3-5-4-16,-2 1 8 16,2-1-4-16,-2 2-2 15,0 4-8-15,0 8 7 16,2 5-7-16,-2 4-1 0,2 0 2 15,0-2 4 1,0-4-5-16,0-5 9 0,0 0-4 16,0-5-5-16,-2 0 5 15,2 1-5-15,-3 1 7 16,3 5-7-16,0-2-1 16,0 3 2-16,0-2 10 15,0-2-6-15,0-2 0 16,0-3 3-16,0-3-2 15,0 1-6-15,0 2 0 16,-3 2 0-16,1 3 0 16,0 0-1-16,0-3 1 15,2 0 0-15,0-8 0 16,0 0 1-16,0-4-1 16,0 3 0-16,0 2 7 0,0 4-8 15,0 4 0-15,0 3 1 16,0 0 7-16,0 0-1 15,0-7-5-15,0-2 4 16,0-1 0-16,0-1-5 16,0-1 0-16,2 5 0 15,0 4 0-15,-2 6 5 16,2 3-5-16,-2 3 0 16,0-6 9-16,0-1-9 15,3-5 0-15,-3-9 7 16,0-2-7-16,3-3-1 15,-1-3 1-15,0 1 0 16,0 8 0-16,0 6-1 0,0 5 1 16,-2 4 0-16,0-3 0 15,2-2-1-15,-2-8 1 16,0-8 0-16,3-4-1 16,-3-7 1-16,2 1 5 15,0 0-6-15,0 0 0 16,0 2 1-16,1-1-1 15,0 6 0-15,1-3 0 16,0 2-1-16,1-1 1 16,-1 1 0-16,-2-2 0 15,2 4 0-15,-4 2-1 16,0 8 1-16,0 6 0 16,0 8 0-16,0 8 0 0,0 6 0 15,0 2-1-15,0 2-5 16,0 0-6-16,0 0-5 15,0 7-9-15,0 24-13 16,0 32 38-16,-2 42 1 16,2 46 0-16,0 21 0 15,0 2 0-15,0-19-5 16,8-43-6-16,-4-27 10 16,0-25-1-16,-2-7 1 15,3 5 0-15,-3 3 0 16,2-3 0-16,-2-15 1 15,-2-19 0-15,2-13 0 0,-2-11 0 16,0 0-6 0,4-18-11-16,-2-20 17 0,0-18 2 15,0-17-1-15,-2-31 0 16,0-22 1-16,0-19-1 16,0-7 7-16,-6 10-8 15,-2 18 0-15,4 32 7 16,0 16-7-16,1 19-1 15,-1 8 1-15,0-2-1 16,-4-3 0-16,2 2 1 16,-1 13 0-16,3 13-1 15,0 12 0-15,2 9 0 16,2 5-8-16,-6 0 1 16,2 9-1-16,-3 23-1 15,-1 32 10-15,-2 40 7 0,6 41 1 16,4 10-7-16,0-25 5 15,0-42-6-15,0-46-8 16,0-24 7-16,0-3 1 16,0-7 0-16,0-2 0 15,0-6 6-15,0 0-6 16,0-18-1-16,0-12 1 16,0-15 1-16,0-9 0 15,0-8 0-15,0-10 8 16,0-6-7-16,0-7 4 15,0-3-5-15,-9-2 10 16,1 0-5-16,-2 4-5 0,1 5 8 16,3 7-8-16,0 10 0 15,1 8 0-15,3 12 5 16,-1 12-5-16,1 11-1 16,2 9 0-16,0 8 0 15,0 4-1-15,-2 0-7 16,2 0-1-16,-5 13-4 15,1 14 5-15,-3 16 8 16,3 13 7-16,-3 9 1 16,2 6-8-16,1-4 1 15,2-13 0-15,0-14-1 16,2-16 1-16,0-12-1 16,0-10 1-16,-2-2-1 15,2 0-8-15,-3-16 2 0,1-10 6 16,0-15 8-16,0-7-7 15,-3-10-1-15,3-6 1 16,-1-8 0-16,1-5 0 16,-2-4-1-16,-3-3 1 15,-1 6 5-15,0 15-6 16,2 19 0-16,4 16 0 16,0 18 0-16,2 8 1 15,0 2-1-15,0 8-14 16,0 20 14-16,0 13 0 15,0 15 0-15,0 11 1 16,2 5 0-16,6 5 1 16,0-9-1-16,-2-10 5 15,-1-18-6-15,-3-18 0 0,-2-14 0 16,2-8 0-16,-2 0-14 16,2-20-26-16,0-9-67 15,0-32-71-15,1 9-172 16,-1 1-293-16</inkml:trace>
  <inkml:trace contextRef="#ctx0" brushRef="#br0" timeOffset="88502.45">26157 2671 1684 0,'0'0'263'15,"0"0"-43"-15,0 0-29 0,0 0-95 16,0 0 0 0,0 0 0-16,89 0 13 0,-65 0 12 15,3 0-15-15,6 0-7 16,3 0-20-16,4 0-22 15,4 2-12-15,6 0-1 16,8 0-12-16,6 1 0 16,5-3-10-16,3 0 2 15,3 0 2-15,4 0-10 16,6-17-2-16,-3-3-7 16,-4-1 1-16,-11 4-2 15,-18 4 0-15,-16 6 4 16,-15 3-2-16,-9 4-1 15,-7 0-7-15,-2 0 0 16,0 0-14-16,0 0-32 0,0 0-29 16,0 0-24-1,0 0-13-15,0 0-38 0,0 0-123 16,-13 0-28-16,0 4-266 16,1-2-379-16</inkml:trace>
  <inkml:trace contextRef="#ctx0" brushRef="#br0" timeOffset="88899.98">27191 2310 1446 0,'0'0'617'0,"0"0"-274"16,0 0-117-16,0 0-76 15,0 0-58-15,0 0-30 16,0 0-6-16,77 0 9 16,-52 0-12-16,6 0-16 15,5 2-4-15,9 5-15 16,3 2-12-16,6 3 2 16,2 2-7-16,-4 2-1 15,-8 0 0-15,-13 0 0 16,-11 0 6-16,-9 6-6 15,-11 5 0-15,0 7 0 0,-9 6 1 16,-17 6 0 0,-8-1 0-16,-3-2 0 0,-2-5 1 15,3-8-1-15,3-9 0 16,4-4-1-16,7-9-19 16,2-1-62-16,4-4-72 15,7 1-135-15,3 0-288 16,6-1-474-16</inkml:trace>
  <inkml:trace contextRef="#ctx0" brushRef="#br0" timeOffset="89984.27">28504 2089 1698 0,'0'0'478'0,"0"0"-248"15,0 0-18-15,0 0-69 16,0 0-61-16,0 0-33 15,0 0-9-15,22 42-20 16,-22-9-4-16,0 4 16 16,0 9 5-16,0 7-1 15,0 3-14-15,-6 0-4 16,-4-1-6-16,2-6-10 16,1-6 4-16,3-7-6 15,1-9 2-15,3-6 4 16,0-5 13-16,0-7 19 15,16 0-5-15,4-6-3 16,9-1-3-16,7-2-2 0,3 0-1 16,7 0-11-16,-2-5 1 15,1-9-2-15,-3-1-6 16,-2-1-5-16,-5 5 7 16,-6-1-7-16,-6 2 0 15,-5 3 1-15,-7 3-1 16,-5 3 0-16,-2 1-1 15,-1-2-18-15,0 0-35 16,-3 0-34-16,0-1-44 16,0 1-53-16,-3-1-169 15,-12 1-251-15,-4-3-246 0</inkml:trace>
  <inkml:trace contextRef="#ctx0" brushRef="#br0" timeOffset="90259.87">28913 2247 1575 0,'0'0'570'0,"0"0"-232"15,0 0-126-15,0 0-94 16,0 0-62-16,0 0-38 15,0 0-10-15,8 0-6 16,-29 0 29-16,-3 0-4 0,-7 7-15 16,-3 0-11-16,-1 2 0 15,1-1-1-15,3-2-4 16,4-1-59-16,5-2-119 16,7-3-105-16,5 0-323 15,8-4-447-15</inkml:trace>
  <inkml:trace contextRef="#ctx0" brushRef="#br0" timeOffset="90518.87">29012 2021 1530 0,'0'0'349'0,"0"0"-59"0,0 0-132 16,0 0-72-16,0 0-40 15,0 0-3-15,0 0 75 16,-72-12-20-16,39 12-13 16,0 0-47-16,1 4-20 15,8 4-12-15,0-2-5 16,6-2-1-16,2-1-18 16,3 6-156-16,4-6-149 15,5 4-402-15</inkml:trace>
  <inkml:trace contextRef="#ctx0" brushRef="#br0" timeOffset="91722.28">25459 2671 1305 0,'0'0'177'0,"0"0"55"16,0 0 74-16,0 0-84 16,0 0-60-16,0 0-44 15,0 0-41-15,87 14-5 16,-87-14 1-16,0 0-2 16,0 0-14-16,0 0-27 15,0 0-27-15,-14 0-3 0,-15 2 0 16,-17 2 14-16,-12 4 1 15,-14 2 0-15,-6 2 3 16,-4 2-11-16,-5-2 5 16,-1-2-3-16,1-3-3 15,3 2 3-15,4-3 6 16,5-1-4-16,7 2 2 16,8-2-4-16,9 2-8 15,10-1 0-15,12 0 5 16,14-2-5-16,9-2 5 15,4-2 2-15,2 0 4 16,0 0-12-16,0 0-27 16,8 0-94-16,1-6-126 0,-7 6-77 15,0 0-260 1,-2 0-763-16</inkml:trace>
  <inkml:trace contextRef="#ctx0" brushRef="#br0" timeOffset="92264.98">24518 2617 1706 0,'0'0'273'0,"0"0"-12"16,0 0-81-16,0 0-67 15,0 0 9-15,0 0-64 16,0 0-41-16,76-48-17 16,-83 48 7-16,-15 7 20 15,-5 12 0-15,-4 3-11 16,-5 4-7-16,-4 2 3 15,-1 4-3-15,2 3-7 16,3-6 4-16,5 0-6 16,6-8 2-16,8-5-1 15,7-7 0-15,8-2 9 0,2-1 35 16,0 1 30-16,5 0-27 16,13 3-16-16,4 2 0 15,2 4-4-15,3 0-4 16,2 0-6-16,2 4 0 15,2 2-6-15,2 1-5 16,-2-2-6-16,-4 0 4 16,-3-3-4-16,-6-6 0 15,-3-1-1-15,-7-4-23 16,-5-5-28-16,-5 2-53 16,0-4-95-16,0 0-153 15,0 0-267-15,-5 0-246 0</inkml:trace>
  <inkml:trace contextRef="#ctx0" brushRef="#br0" timeOffset="93443.16">23076 2261 1388 0,'0'0'368'0,"0"0"-57"16,0 0-131-16,0 0-41 0,0 0-29 16,0 0 3-1,0 0-18-15,26-23-4 0,-21 24 6 16,-1 19-27-16,4 10-43 15,-2 12 3-15,0 11 4 16,3 11-7-16,1 8-3 16,0 3-6-16,3 1-3 15,3-9-3-15,0-6 2 16,0-13-7-16,-1-14-6 16,1-12 7-16,-3-8-1 15,-1-5 1-15,-4-9 7 16,3 0 9-16,-1 0-8 0,0-17-4 15,1-9-11-15,-1-12 0 16,-2-6-1 0,1-8 1-16,-2-6 4 0,-2-2-5 15,1 0 0-15,1 3 0 16,-1 10-10-16,2 10 9 16,-4 13-5-16,-2 10 5 15,0 8 0-15,0 6 1 16,1 0 0-16,3 8-6 15,4 19-2-15,3 12 8 16,5 9 0-16,3 4 0 16,4 1 1-16,6-3 1 15,3-4-1-15,-1-5 0 0,0-4 1 16,-6-9 4 0,-2-8-5-16,-9-8 8 0,-3-5 10 15,-4-7-1 1,0 0 8-16,2-3-10 0,3-21-4 15,-1-10-11-15,-2-12-1 16,-2-10 6-16,-2-4 1 16,-5-5 10-16,-2 1-10 15,2 6 1-15,-2 6-1 16,2 6-7-16,2 10 0 16,-1 8 0-16,-1 5 0 15,0 10-2-15,0 2-16 16,1 6-24-16,-3 2-28 15,2 2-17-15,-2 1-58 16,7 0-78-16,-3 0-411 0,3 8-412 16</inkml:trace>
  <inkml:trace contextRef="#ctx0" brushRef="#br0" timeOffset="94838.39">29598 1877 1420 0,'0'0'262'16,"0"0"-5"-16,0 0-102 16,0 0-37-16,0 0-38 15,0 0-42-15,0 0 56 16,-13 37 14-16,-3-4 7 15,-4 8-3-15,-2 17-27 16,-2 9-29-16,1 9-15 16,4 8-8-16,5 3 0 15,3-1 1-15,11-6-3 16,0-7-8-16,0-12-11 16,13-10 1-16,7-10-4 15,5-9-3-15,4-7-4 16,0-7-2-16,2-6-28 15,0-6-52-15,-5-6-15 0,-5 0-36 16,-8 0-85-16,3-26-60 16,-6-2-108-16,2-4-115 0</inkml:trace>
  <inkml:trace contextRef="#ctx0" brushRef="#br0" timeOffset="95634.89">29833 2152 1558 0,'0'0'377'0,"0"0"-73"16,0 0-107-16,0 0-35 16,0 0-108-16,0 0-41 0,0 0 10 15,19 137 26-15,-14-88 1 16,2 7-14-16,-3 2-13 15,-2 4-8-15,3 0-6 16,-5-4-2-16,2-5-5 16,-2-9-1-16,0-12 0 15,0-11 0-15,0-6-1 16,0-7 6-16,0-6 3 16,2-2-2-16,2 0-1 15,4-2-6-15,0-14-14 16,7-11 6-16,1-6 1 15,3-7 6-15,-4-3 1 0,3 4-1 16,-5 3 0-16,-2 9-10 16,-4 9 5-16,-3 10 5 15,-1 8-8-15,-3 0 8 16,0 5-2-16,2 16 3 16,0 7 1-16,4 3-1 15,2 0 2-15,3 0-1 16,-1-6 5-16,7-2-5 15,-2-7 0-15,3-4 7 16,-5-5-7-16,-1-2 1 16,-4-3 2-16,-1-2-4 15,-3 0-9-15,3 0-3 16,0-10 6-16,-1-6 6 0,1-6-1 16,1-2 0-16,0-2 0 15,3-2 1-15,-3-1-1 16,6 1 1-16,-1 5 1 15,1 0-1-15,-1 8 1 16,1 4 7-16,-5 7-2 16,1 4 9-16,2 0 2 15,-1 0-5-15,4 12-11 16,1 8 6-16,0 5-6 16,-7 1 0-16,-3-1 0 15,-6 3 5-15,0-2-5 16,0 3-1-16,-4-3 0 15,-14-1 0-15,1-1 0 16,-4-4-1-16,-1-5 0 16,0-7 0-16,-1-2-7 0,3-6 2 15,3 0-28-15,1 0-56 16,7-14-112-16,9-24-52 16,0 3-237-16,11 1-406 0</inkml:trace>
  <inkml:trace contextRef="#ctx0" brushRef="#br0" timeOffset="96004.19">30501 2498 1179 0,'0'0'258'16,"0"0"20"-16,0 0-84 16,0 0-26-16,0 0-33 0,0 0-39 15,65 129-13-15,-57-93-17 16,2 2-8-16,-4-6-3 15,-1-2-14-15,-3-9-15 16,-2-2 7-16,0-7-16 16,0-2-3-16,0-5-12 15,0-2-1-15,0-1-1 16,-2-2 1-16,-3 0 16 16,3 0-7-16,2-10-2 15,0-14 17-15,0-10 11 16,13-7-15-16,10-3-11 15,2 1-4-15,0 3-4 16,0 5-2-16,-4 12 1 0,-3 8-1 16,-5 5-19-1,-3 8-81-15,0 2-65 0,5 4-62 16,-3 17-150-16,-1-1-19 0</inkml:trace>
  <inkml:trace contextRef="#ctx0" brushRef="#br0" timeOffset="96470.19">31016 2699 1035 0,'0'0'266'15,"0"0"-24"-15,0 0-48 16,0 0-39-16,0 0-32 16,0 0-47-16,47-112-30 0,-47 94-28 15,-3 4-11 1,-16 1-6-16,-4 5-1 0,-3 8 1 15,-1 0 5-15,0 3 13 16,2 19 12-16,1 6 3 16,6 4-2-16,2 0 8 15,5 2 3-15,5-2 5 16,6-2-21-16,0-4-4 16,0-3 3-16,8-9 12 15,11-3 31-15,0-5-1 16,6-6-31-16,-1 0-22 15,1-4-6-15,2-16-8 16,-2-4-1-16,-4-5-1 16,0 2 0-16,-8 3 1 0,-4 5 0 15,-4 3-1-15,-5 9-5 16,0 5 5-16,0 2-5 16,0 0-12-16,0 8 11 15,0 11 7-15,0 4 12 16,0 1-11-16,0-3 10 15,0 0-5-15,0-5-6 16,10-2-11-16,6-5-92 16,16-6-71-16,-5-3-173 15,-2 0-403-15</inkml:trace>
  <inkml:trace contextRef="#ctx0" brushRef="#br0" timeOffset="96770.19">31366 2559 935 0,'0'0'200'0,"0"0"-102"16,0 0 20-16,0 0-17 16,0 0-6-16,0 0 20 15,0 0 54-15,-53-7-65 16,50 7 17-16,3 0 27 16,0 4-5-16,0 6 31 15,7 7-77-15,6 5-59 16,1 4-1-16,1 2-4 15,-6 2-7-15,-5 2-4 16,-4-1-13-16,0 1-9 16,-2-6 0-16,-11-3 0 15,-3-7-9-15,3-8-25 16,-2-6-102-16,1-2-50 0,1-8-108 16,3-8 13-16,6 0-232 15</inkml:trace>
  <inkml:trace contextRef="#ctx0" brushRef="#br0" timeOffset="97394.62">32073 2293 431 0,'0'0'650'0,"0"0"-429"16,0 0-129-16,0 0-20 16,0 0-5-16,0 0-12 15,0 0 62-15,17-34 22 16,-17 41 76-16,0 11-37 16,0 5-67-16,0 10-17 15,0 3-7-15,0 9 7 16,0 4-15-16,0 4-25 0,0 2-14 15,0-1-12 1,5-4-5-16,-1-6-11 0,3-9-2 16,2-9-2-16,0-10-2 15,-3-4 1-15,-1-6-7 16,-2-4-19-16,-1-2-85 16,-2 0-93-16,0-13-113 15,0-8-194-15,0-4 120 0</inkml:trace>
  <inkml:trace contextRef="#ctx0" brushRef="#br0" timeOffset="97676.61">32309 2424 1292 0,'0'0'294'15,"0"0"89"-15,0 0-123 16,0 0-134-16,0 0-65 15,0 0-26-15,0 0 6 16,0 14 31-16,-27-2-2 16,-9 2 2-16,-6 3-35 15,-7-4-14-15,0 3-7 16,2-1-6-16,7-6-1 16,7-1-1-16,6-4-8 15,7-2 1-15,7-2 1 16,5 0-2-16,4 0-37 15,4-6-138-15,0-6-55 0,12-2-458 16</inkml:trace>
  <inkml:trace contextRef="#ctx0" brushRef="#br0" timeOffset="98069.85">32367 2121 1633 0,'0'0'402'16,"0"0"-157"-16,0 0-147 15,0 0-36-15,0 0-28 16,0 0 6-16,147 131 18 15,-102-78 8-15,1 8 22 16,-6 3-21-16,-3 0-36 16,-16 1-13-16,-9-3-6 15,-10-3-10-15,-2-4 4 16,-12-3-6-16,-14-6 1 16,-8-6 0-16,1-6-1 15,-3-10 0-15,3-6-2 16,4-9-28-16,6-8-116 15,0-1-13-15,4-10-185 16,9-5-260-16</inkml:trace>
  <inkml:trace contextRef="#ctx0" brushRef="#br0" timeOffset="99791.63">20446 2235 1510 0,'0'0'558'16,"0"0"-351"-16,0 0-25 15,0 0-17-15,0 0-19 16,0 0-80-16,0 0-51 15,28 70-8-15,-21-24 13 16,2 7 11-16,0 10-12 16,-2 7 14-16,2-1 3 0,-3 0-12 15,1-9-9 1,-3-8 1-16,-2-8-11 0,-2-10-5 16,0-10 0-16,0-8 7 15,0-7-7-15,0-4 0 16,0-3-1-16,0-2 0 15,0 0-11-15,0 0-9 16,0-7-28-16,0-18 1 16,7-9 47-16,2-6 1 15,2-4 1-15,3-1 0 16,-1 11 0-16,1 9-1 16,-6 6 6-16,-1 14-6 15,-1 5 2-15,0 0 13 16,-2 17-9-16,2 12-5 15,3 7 8-15,3 2-9 0,-1 0 0 16,1-4 0-16,0-4 6 16,1-6-5-16,-4-8 0 15,0-5 0-15,-2-6-1 16,-1-5 9-16,1 0-9 16,0 0-8-16,0-7-4 15,-1-12 11-15,1-7 0 16,2-1 1-16,-2-5 0 15,1 1 1-15,1 2-1 16,1 4 0-16,-2 5 0 16,1 4 0-16,-2 4 1 15,2 3 0-15,0 5 8 0,1 4-9 16,4 0 0-16,1 0 0 16,4 3 1-16,-1 10 6 15,-3 6-7-15,1 5-1 16,-5 2 1-16,-5 2-1 15,-4 0-1-15,-2 2 1 16,0-2 1-16,-6 0 0 16,-12-3-1-16,-2-6-1 15,0-1 1-15,-3-6-1 16,6-3-4-16,-1-6 5 16,5-3-7-16,1 0-8 15,6-2-44-15,4-17-68 16,2-20-99-16,2 5-361 0,14 0-798 15</inkml:trace>
  <inkml:trace contextRef="#ctx0" brushRef="#br0" timeOffset="100189.86">21203 2581 1377 0,'0'0'387'16,"0"0"-228"-16,0 0-82 16,0 0 12-16,0 0-17 15,0 0-6-15,0 0-15 16,-71 51-13-16,56-44-11 16,3-3-17-16,1-1-4 0,2 2-3 15,4-3 3-15,3 0-5 16,2 2 11-16,0 4 2 15,0 2-7-15,0 2 2 16,0 5 6-16,0 2 43 16,7 1 6-16,2 2-9 15,-2 2 1-15,-3 2-24 16,0-1-13-16,2 2-13 16,-6-3 0-16,2-1-6 15,-2-5 0-15,2-4-15 16,0-9-60-16,4 0-45 15,5-5-165-15,1 0-187 0,-1-10-230 16</inkml:trace>
  <inkml:trace contextRef="#ctx0" brushRef="#br0" timeOffset="100768.86">21528 2705 1390 0,'0'0'491'0,"0"0"-341"15,0 0-78-15,0 0-13 16,0 0-16-16,0 0-24 0,0 0-5 16,10-78 11-16,-28 70-10 15,-5 2-5-15,1 2-9 16,-2 4 5-16,-1 0-4 15,3 0 7-15,5 4 4 16,-2 5 0-16,5 5-4 16,4 3 3-16,1 1 4 15,2 3-5-15,2 6 4 16,1-1-4-16,4 0 6 16,0-1-1-16,0-2 0 15,0-5-2-15,9-4 1 16,4-3 2-16,3-5 12 15,2-5 6-15,2-1-9 16,3 0-7-16,-2 0-6 16,2-12-11-16,-3-8-1 0,2-2 1 15,-4-4-1-15,0-2-1 16,-3 0 0-16,-1 4 0 16,-5 4 2-16,-5 8-1 15,-2 6 8-15,1 6 17 16,-3 0 5-16,0 0-7 15,0 16-15-15,0 6 19 16,-3 7-7-16,-3-3-9 16,-1 1-5-16,5-1-6 15,-1-4 7-15,3-4-8 16,0 0 0-16,0-4-69 16,14-3-62-16,11-11-87 15,-6 0-160-15,2 0-235 0</inkml:trace>
  <inkml:trace contextRef="#ctx0" brushRef="#br0" timeOffset="101152.45">21809 2581 1220 0,'0'0'300'0,"0"0"-125"15,0 0-125-15,0 0-40 16,0 0 60-16,0 0 30 15,0 0 33-15,-19 0 2 16,17 2-42-16,-1 2-20 0,3-1-8 16,0 2 17-16,0 2 28 15,5 8-38-15,5 0-32 16,4 6-4-16,2 1 1 16,-3 0-12-16,0 0-11 15,-2 2-7-15,-1-3 4 16,-6-1-10-16,-2 1 0 15,-2-1-1-15,0-3 1 16,-4 3 1-16,-10-5-2 16,-3 1 0-16,-4-4-8 15,1-3 8-15,1-7-26 16,5-2-48-16,3 0-34 16,7-21 7-16,4-17-44 15,0 4-249-15,12 2-569 0</inkml:trace>
  <inkml:trace contextRef="#ctx0" brushRef="#br0" timeOffset="101580.83">22355 2634 1242 0,'0'0'310'16,"0"0"-22"-16,0 0-51 15,0 0-28-15,0 0-60 16,0 0-10-16,0 0-18 16,87 2-21-16,-87-2-45 15,0 3-35-15,0-3-20 16,-10 2 1-16,-13 0 6 16,0 0 6-16,0 1-4 15,-2 0-3-15,7-1-5 0,3 0 0 16,3-2 1-16,5 0 7 15,5 0-9-15,0 0-11 16,2 0-65-16,0-16-131 16,9-4-179-16,9 0-405 0</inkml:trace>
  <inkml:trace contextRef="#ctx0" brushRef="#br0" timeOffset="101957.83">22512 2141 1360 0,'0'0'344'0,"0"0"-105"15,0 0-41-15,0 0-45 16,0 0-74-16,0 0-33 16,121 98 7-16,-96-55 11 15,0 3-21-15,-7 2-16 16,-5 4-5-16,-5 4-4 16,-8 2 2-16,0 2-5 15,0-2-6-15,-6-1-8 16,-6-7 6-16,-5-4-6 15,0-5 0-15,-1-7-1 0,-1-3 0 16,-4-6-22-16,-6-10-103 16,4-4-196-16,3-7-284 0</inkml:trace>
  <inkml:trace contextRef="#ctx0" brushRef="#br0" timeOffset="103099.8">20098 2244 1452 0,'0'0'406'15,"0"0"-201"-15,0 0-78 16,0 0-62-16,0 0-31 16,0 0-6-16,0 0 2 15,2-10-11-15,-2 14 8 16,0 7 54-16,-9 6-5 0,-3 6-22 16,-1 5 1-16,3 6-5 15,0 7-6-15,1 2 11 16,3 6 6-16,4 4-3 15,0-2-5-15,2 2 5 16,0-3-10-16,0-3-21 16,10-1 4-16,4-3 4 15,-1-5-1-15,0-3-2 16,1 3-17-16,-1-4 0 16,-1 1-5-16,-4 0-4 15,3-5 6-15,-3-2-4 16,0-6-2-16,1-5-6 15,3-2 9-15,1-5-8 0,0-3-1 16,3 2-20 0,-3-4-52-16,-2-2-66 0,4-3-134 15,-1 0-301-15,-1 0-426 16</inkml:trace>
  <inkml:trace contextRef="#ctx0" brushRef="#br0" timeOffset="104456.69">21805 2548 434 0,'0'0'321'0,"0"0"-158"15,0 0-33-15,0 0-4 16,0 0-15-16,0 0-16 15,0 0 12-15,0 0 12 16,0 0 45-16,0 0-17 16,2 0-24-16,0 0 7 15,1 0-25-15,2 0-30 16,1 0-14-16,1 0-8 0,-1 0-23 16,1-2-2-16,0-2 20 15,-1 3-12-15,-1-1 14 16,-1 0-17-16,3-1-6 15,-2-1-5-15,-1 0-1 16,3 1-3-16,-3-4-8 16,2 1-9-16,4 0 0 15,-6 3 6-15,3-2-5 16,-5 5-1-16,-2 0-1 16,0 0-6-16,0 0-16 15,0 0-2-15,0 0 10 16,-7 8 14-16,-1 2 0 15,-2 2 2-15,-1 1-1 0,3-1-1 16,-4 1-100-16,-1 4-70 16,1-3-210-16,6-3-403 0</inkml:trace>
  <inkml:trace contextRef="#ctx0" brushRef="#br0" timeOffset="113921.17">26168 6571 1069 0,'0'0'158'16,"0"0"-68"-16,0 0-15 15,0 0 12-15,0 124-36 16,0-86-13-16,0 7 9 15,0 6 15-15,2 10 20 0,4 7-8 16,4 5-25-16,-2 0-21 16,1 4-8-16,1-2-4 15,-2-6 5-15,3-3 7 16,-2-8 5-16,-2-5-17 16,2-12 3-16,-5-9 0 15,0-10 5-15,1-9-8 16,-5-8-1-16,2-2-9 15,-2-3-6-15,0 0-6 16,0 0 6-16,0-8 0 16,0-16 15-16,0-14 0 15,0-17-8-15,-4-11-6 16,-1-14-1-16,-3-4 1 0,-3-2 0 16,-1 9 0-1,-1 14 0-15,-1 18-1 0,3 20 0 16,3 20-21-16,0 5 21 15,2 17 18-15,2 22 29 16,1 12-2-16,3 14-7 16,0 32-1-16,0 35 9 15,21 43-19-15,0 9-6 16,4-11-7-16,-5-43-6 16,-9-51-8-16,-2-27 2 15,-2-17-2-15,0-3 1 16,-1-8 0-16,-1-6 0 15,-1-11 14-15,-1-7 10 16,-1-12-4-16,0-22-15 16,-2-19-6-16,0-33 1 0,0-36-1 15,-2-29 0-15,-14-3-1 16,1 27 1-16,1 38 0 16,5 31 0-16,3 14 0 15,1 7 0-15,0 2-1 16,1 10 0-16,4 18 0 15,0 7-13-15,0 19 9 16,0 26 5-16,0 18 1 16,0 29-1-16,14 30 1 15,-1-5 0-15,0-13-1 16,-1-22 6-16,-6-33-6 16,1-8 0-16,-3-7 6 0,-1-23 0 15,-1-11 0-15,-2 0 4 16,0-17-9-16,2-18 5 15,1-14-4-15,-3-13-4 16,0-6 2-16,0-6 0 16,0 0-1-16,0 6 1 15,-12 8-2-15,3 11 1 16,3 20 0-16,1 17 0 16,3 12-17-16,2 17 10 15,0 43 8-15,0 45 1 16,0 42-1-16,4 15 0 15,7-4 1-15,-2-32 0 16,1-44 5-16,-6-23-5 0,-2-17-1 16,0-2 0-1,-2-5 0-15,0-2-1 0,0-13 0 16,0-8 1-16,0-10 0 16,0-2 0-16,0 0 0 15,0 0-12-15,0 0-20 16,0-9 6-16,0-8 13 15,0-12 7-15,0-6 6 16,0-7 0-16,0-2 1 16,0 3 0-16,0 10 0 15,0 6 1-15,0 11-1 16,0 10 1-16,0 4 7 16,0 6-8-16,0 26 11 0,0 12-1 15,0 13-10 1,0 11 5-16,0 4 2 0,0 4 3 15,0 4 0-15,2 5-10 16,0 6 5-16,3 4-4 16,-3 2-1-16,-2-3 0 15,0-10 0-15,0-16 0 16,0-20 0-16,0-18 1 16,0-19-2-16,0-11-46 15,0-21 4-15,2-27 23 16,-2-22 5-16,0-14 8 15,0-10 5-15,0-5-5 16,0 8 6-16,-4 8 0 16,-5 14 0-16,3 22 1 15,1 21-1-15,3 19-7 0,0 7 7 16,2 31 20-16,0 36-12 16,0 35-8-16,0 29 0 15,0 9 1-15,0-21 0 16,0-30 6-16,0-33-5 15,0-10-1-15,0-2 1 16,0-11-1-16,0-6 0 16,0-23 9-16,0-6-1 15,0-32-7-15,2-19-1 16,-2-12 0-16,0-8-1 16,0-3 0-16,-12 0 1 15,-1-1-1-15,0 1 1 0,0 6-1 16,-1 12 0-16,3 12 0 15,4 16 0-15,3 16-1 16,2 14 0-16,0 3 0 16,0 29 1-16,-2 19 9 15,2 11-8-15,0 8 8 16,0-2-8-16,2-6-1 16,-2-15 1-16,0-18 0 15,2-14 0-15,0-15 5 16,0 0 3-16,0-22-8 15,0-17 1-15,0-7-1 16,0-5-1-16,0-5 1 16,0-1 5-16,0 1-5 0,-5-2-1 15,-1 2 0 1,2 2 0-16,0 6 0 0,2 7 0 16,2 13 0-16,0 10 1 15,0 11-1-15,0 4 6 16,0 3-1-16,0 0-5 15,0 3-1-15,-2 18-11 16,0 13 12-16,0 17 0 16,0 7 1-16,2 8-1 15,0 2 0-15,0-5 1 16,0-12-1-16,0-10 1 16,0-17-1-16,0-10 0 15,0-10 1-15,0-4 0 16,0-7 6-16,4-23-6 15,2-16-1-15,0-16 0 0,-2-8 0 16,-2-6-1-16,0 6 0 16,-2 9 0-16,0 15-1 15,0 16-8-15,0 16 4 16,0 12-16-16,0 2 14 16,0 30 3-16,0 17 5 15,0 16 0-15,5 12 0 16,3 9 1-16,2 6-1 15,-1 3 0-15,1-1 2 16,4 2-2-16,-3 0 2 16,3-6-1-16,-3-3 1 15,2-13-1-15,-1-14 1 0,-2-14-2 16,1-14 1-16,-1-8-1 16,-2-10 0-16,-1-4-30 15,-5-4-22-15,-2-4-179 16,0 0-258-16,0 0-224 0</inkml:trace>
  <inkml:trace contextRef="#ctx0" brushRef="#br0" timeOffset="120900.24">28593 2034 658 0,'0'0'158'15,"0"0"-48"-15,0 0 29 0,0 0-68 16,0 0 17-16,0 0 15 16,-4 12-22-16,4-9-17 15,0-3 9-15,-2 4-11 16,2 0 33-16,-3 2 39 15,1 0-21-15,2 2-2 16,-3-2-14-16,3-2-20 16,0-2 22-16,0 1 24 15,0-3-32-15,14 0-30 16,4 0 20-16,2 0-16 16,4 0-4-16,3 0-17 15,2 0-16-15,5 0-1 16,3 0-8-16,6-11-2 15,-1 1-2-15,-2-4-8 0,-7 3 2 16,-6 2-3-16,-11 3-5 16,-9 4-1-16,-5 2 0 15,-2 0-50-15,0 0-77 16,0 8-8-16,-18 6-80 16,5-5-261-16,-2 0-2 0</inkml:trace>
  <inkml:trace contextRef="#ctx0" brushRef="#br0" timeOffset="126610.26">16941 8693 1540 0,'0'0'491'0,"0"0"-400"16,0 0-22-16,0 0 32 16,0 0-2-16,0 0-40 0,0 0-18 15,-13-3-3-15,11 16 46 16,-3 13 20-16,2 15-21 16,1 8-30-16,0 9-13 15,2 6-7-15,-2 1-3 16,0-2-9-16,0-4-8 15,0-11-4-15,-3-10-8 16,3-12 1-16,0-8-1 16,0-10 1-16,2-6-1 15,0-2 1-15,0-4 11 16,0-20 24-16,0-16-10 16,0-12-18-16,0-11-8 0,2-3-1 15,-2-2 1 1,0 6 0-16,0 8 0 0,0 12 0 15,0 12-1-15,0 11 1 16,0 14 0-16,0 2 0 16,2 3-1-16,0 4 1 15,5 17 6-15,-1 7-5 16,6 4-2-16,1 0 1 16,3-2 0-16,3-4 1 15,2-5 4-15,-1-7 0 16,0-7-5-16,0-5 8 15,-3-2-1-15,4 0-7 0,-3-12-1 16,-3-8-1 0,1-8 1-16,-3-2-1 15,-1-5-1-15,-6 4 2 0,-1 4-1 16,-3 1 1-16,-2 8-1 16,0 7 0-16,0 4 1 15,0 7 0-15,0 0 0 16,0 0-8-16,0 0 1 15,0 7 6-15,0 13 1 16,0 6 1-16,2 4 7 16,0 4-7-16,2 1-1 15,3 4 1-15,2-1 0 16,0 3 0-16,0-4-1 16,2 1 2-16,0-6-2 15,5-3 1-15,2-7 0 0,6-8 8 16,3-4-9-16,4-8 0 15,3-2 0-15,-1 0-6 16,-2-12 4-16,-2-7-4 16,-2-6-1-16,-4-1 6 15,-8-3-7-15,-1 0 8 16,-6-3-1-16,-1 1 1 16,-5-1 0-16,-2 0-1 15,0 4 1-15,0 1 0 16,-2 6-1-16,-9 4 0 15,-3 6 0-15,-1 5-10 16,-3 6 10-16,-2 0-1 16,-2 6-5-16,-3 17 7 15,0 3 0-15,4 8 6 16,2-1-5-16,3 4 7 0,8-5-7 16,1-2-1-16,5-4 0 15,2-2 1-15,0-2 1 16,0-1 4-16,0-2-6 15,7-4 1-15,1-4 0 16,4-7 8-16,3-4-8 16,3 0-1-16,5-6 0 15,-4-10-1-15,2 0 1 16,-6 0 0-16,-3 5 0 16,-6 6 2-16,-2 2-1 15,-2 3 5-15,1 0-6 16,-1 0 0-16,0 0-5 15,5 12 5-15,2 0 0 0,0 0 0 16,5-1-18-16,1-7-30 16,3-4-44-16,1 0-68 15,6-4-108-15,11-35-51 16,-7 6-82-16,-3-4-109 0</inkml:trace>
  <inkml:trace contextRef="#ctx0" brushRef="#br0" timeOffset="126812.94">17884 8782 1484 0,'0'0'569'16,"0"0"-359"-16,0 0-93 15,0 0-43-15,0 0-7 0,0 0 4 16,0 0-5-16,-21 133-17 16,6-97-27-16,-3 3-5 15,-3 0-16-15,0 0-1 16,-1-6-36-16,2-6-81 15,2-10-51-15,-5-14-150 16,8-3-83-16,4 0-406 0</inkml:trace>
  <inkml:trace contextRef="#ctx0" brushRef="#br0" timeOffset="127061.96">17695 8787 1347 0,'0'0'369'0,"0"0"3"15,0 0-140 1,0 0-121-16,0 0-59 0,0 0-12 16,0 0 34-16,31 124 20 15,-23-91-7-15,4-4-37 16,1 0-17-16,5-2-18 16,2-3-6-16,2-2-8 15,5-3-1-15,0-5-15 16,-4-4-66-16,-4-2-56 15,-5-8-40-15,5 0-159 16,-3-15-210-16,0-4-677 0</inkml:trace>
  <inkml:trace contextRef="#ctx0" brushRef="#br0" timeOffset="127265.04">18042 8863 1273 0,'0'0'279'0,"0"0"1"15,0 0-126-15,0 0-69 16,0 0 4-16,0 0 9 16,29 113-21-16,-25-83-39 15,2-2-20-15,-4-1-5 16,2-5-12-16,-2-1-1 16,3-10-38-16,1-8-138 15,-2-3-118-15,4 0-285 0</inkml:trace>
  <inkml:trace contextRef="#ctx0" brushRef="#br0" timeOffset="127437.59">18118 8695 1614 0,'0'0'553'0,"0"0"-478"15,0 0-39-15,0 0-26 16,0 0-1-16,0 0-9 15,0 0-15-15,-18 34-149 16,18-24-157-16,6 0-595 0</inkml:trace>
  <inkml:trace contextRef="#ctx0" brushRef="#br0" timeOffset="128290.91">18330 8874 1257 0,'0'0'245'0,"0"0"-72"16,0 0-44-16,19 104-30 16,-15-69-8-16,-2 0 1 15,-2-3-12-15,2-8-30 16,-2-4-9-16,0-8-17 16,2-6-11-16,-2-3-1 15,0-3-4-15,0 0-7 16,0 0 0-16,2-5 6 15,3-13-6-15,1-12 10 16,0-6-4-16,6-7-6 16,-1-1 0-16,3 5 0 0,-1 6 0 15,-2 10 0-15,-2 12 14 16,0 8-5-16,-3 3 2 16,-1 3 21-16,2 15-27 15,-3 10-6-15,3 2 1 16,-1 2-1-16,-1 0 0 15,2-3 0-15,-5-4 1 16,0-2-1-16,1-6 0 16,-3-3 1-16,2-6-1 15,-2-8 0-15,4 0 5 16,0 0-5-16,8-20-8 16,1-6-3-16,0-6 1 15,3-2 1-15,-1 3-6 0,-1 2-25 16,-5 7 8-1,-3 10 15-15,2 8 17 0,-4 4 1 16,-2 2 0-16,0 19-1 16,1 8 0-16,1 3-1 15,0-1 1-15,0-5 0 16,4-7 0-16,1-5 1 16,-1-3 0-16,2-6 22 15,-2-3 0-15,-1-2 1 16,1 0-5-16,0 0-13 15,1-5-6-15,-3-9-6 16,3-4-3-16,0-5 7 0,2-3 2 16,0 3 0-16,3-2 0 15,-3 5 0-15,2 5 1 16,0 6 0-16,4 4 6 16,0 5-5-16,3 0 3 15,0 0-4-15,2 5 6 16,-6 13-7-16,-5 2 2 15,-7 7 6-15,-4 0-7 16,0 1 1-16,0 0 4 16,-13-3-5-16,-5-2-1 15,3-4 2-15,-5-3-1 16,1-6-1-16,4-5 1 16,-3-5-1-16,5 0-1 15,2 0-6-15,4-15-36 16,7-15-108-16,0 3-182 0,0 3-375 0</inkml:trace>
  <inkml:trace contextRef="#ctx0" brushRef="#br0" timeOffset="128495.61">19117 9104 1637 0,'0'0'231'16,"0"0"71"-16,0 0-117 16,0 0-101-16,0 0-51 15,0 0-20-15,0 0-13 0,29 7 0 16,-29-7-138-16,0 0-375 16,0-1-458-16</inkml:trace>
  <inkml:trace contextRef="#ctx0" brushRef="#br0" timeOffset="128652.81">19148 8828 1714 0,'0'0'320'0,"0"0"-84"16,0 0-165-16,0 0-56 16,0 0-15-16,0 0-6 15,0 0-18-15,-4 0-154 0,4 5-119 16,0 2-71-16</inkml:trace>
  <inkml:trace contextRef="#ctx0" brushRef="#br0" timeOffset="129570.92">19509 8758 1290 0,'0'0'625'0,"0"0"-303"16,0 0-154-16,0 0-64 15,0 0-4-15,0 0-14 16,0 0 17-16,18-15-1 0,-16 21-24 15,2 12-41 1,-1 6-23-16,-1 10-1 0,1 6 9 16,-3 8 7-16,2 0-10 15,-2 1-10-15,2-3-1 16,-2-6-1-16,2-5-5 16,0-9-2-16,0-7 0 15,1-6 0-15,-1-8-15 16,2-5-22-16,3 0-39 15,4-5-101-15,4-34-84 16,-1 3-217-16,-3 2-110 0</inkml:trace>
  <inkml:trace contextRef="#ctx0" brushRef="#br0" timeOffset="129944.56">19813 8756 1512 0,'0'0'579'0,"0"0"-393"15,0 0-68-15,0 0-30 16,0 0-20-16,0 0 6 16,115-67-1-16,-88 63-16 15,-3 4 6-15,-1 0-11 16,-6 0-21-16,-1 5 4 15,-5 8-22-15,-6 3-5 16,-3 4-8-16,-2-1-1 0,0 4 1 16,-2-2-2-16,-14 2 1 15,-4-3-1-15,-4 0 1 16,-3-4-5-16,-2 0 5 16,0-6-1-16,0-4-4 15,4-4 5-15,5-2-7 16,7 0-5-16,7-18-27 15,6-5-40-15,0-6-75 16,19-9-105-16,8 8-274 16,-2 9-327-16</inkml:trace>
  <inkml:trace contextRef="#ctx0" brushRef="#br0" timeOffset="130403.56">19844 9015 519 0,'0'0'814'16,"0"0"-493"-16,0 0-90 16,0 0-13-16,0 0-39 15,0 0-31-15,77-102-27 16,-61 88 1-16,2 6-30 15,-2 0-35-15,1 6-18 0,-1 2 4 16,-1 0-10 0,3 0-5-16,-2 5-14 0,-3 10-8 15,-4 3 4-15,-2 4-10 16,-4 4 5-16,-3 2-5 16,0 4 0-16,0 1 0 15,-17-1 0-15,-3-2 0 16,-1-7 0-16,-4 0 0 15,-2-9-8-15,-4-5 2 16,2-6 5-16,2-3-7 16,2 0-2-16,8-17 4 15,3-8 6-15,10-12 1 16,4-7-1-16,0-5-13 16,18-6-98-16,22-11-166 15,-7 12-375-15,0 12-473 0</inkml:trace>
  <inkml:trace contextRef="#ctx0" brushRef="#br0" timeOffset="130870.3">20224 8932 1397 0,'0'0'480'16,"0"0"-365"-16,0 0 61 15,0 0-31-15,0 0-19 16,0 0-2-16,0 0-34 16,14-99-10-16,-1 85-31 15,3 4-20-15,2 2 2 16,4 4-7-16,5 4-4 15,4 0-9-15,0 4-5 16,1 16-5-16,-8 6 0 16,-4 4 0-16,-6 6 5 15,-8 4-6-15,-4 0 1 16,-2 1 1-16,0-4-2 16,-8-4 0-16,-8-6 0 0,-6-2 0 15,-7-7 0 1,-4-3 1-16,-8-6 9 0,-1-7 14 15,1-2-3-15,6 0-10 16,3-23-11-16,13-4 1 16,5-12-1-16,14-7-8 15,4-29-95-15,21 8-194 16,4 7-516-16</inkml:trace>
  <inkml:trace contextRef="#ctx0" brushRef="#br0" timeOffset="131161.65">20470 8628 1215 0,'0'0'324'15,"0"0"-68"-15,0 0-83 16,0 0-12-16,0 0-10 15,0 0-16-15,0 0-22 16,16-13-31-16,-16 25-56 16,0-1-14-16,0 3 15 15,0 0 13-15,-7-2-8 16,-7 0-14-16,-3 1-8 16,1-5 0-16,1-4-8 15,-1-4-2-15,3 0-36 0,5-7-107 16,4-8-142-16,4-3-726 15</inkml:trace>
  <inkml:trace contextRef="#ctx0" brushRef="#br0" timeOffset="135553.9">15992 10335 1267 0,'0'0'741'16,"0"0"-426"-16,0 0-103 16,0 0-44-16,0 0-56 15,0 0-27-15,0 0-25 0,73-36-12 16,-64 36 7-16,0 0-4 15,-5 0-10-15,-1 0-19 16,-1 0-8-16,-2 0-8 16,0 0-6-16,-2 3-2 15,-14 11 1-15,-2 1 0 16,0-3 0-16,5-2 0 16,2-3 1-16,6-7-6 15,3 0-3-15,2-13-26 16,0-13 8-16,12-8-85 15,21-10-167-15,-2 8-402 16,2 7-960-16</inkml:trace>
  <inkml:trace contextRef="#ctx0" brushRef="#br0" timeOffset="136048.81">16754 10080 1852 0,'0'0'363'16,"0"0"-75"-16,0 0-118 16,0 0-106-16,0 0-40 15,0 0 13-15,0 0 14 16,-69-11-6-16,26 11-18 16,1 15-9-16,-1 2-11 15,3 4-1-15,7-1-4 16,6-2 4-16,10-2-5 0,7-3 0 15,10-2 10-15,0-1 4 16,2 1-6-16,23 3-3 16,6 4 0-16,7-1 0 15,9 4-6-15,3-1 6 16,-6 2-6-16,-4 0 0 16,-11 4 0-16,-13 2 0 15,-8 4-1-15,-8 3 0 16,0 2-5-16,-10-2 5 15,-15-1-5-15,-6-2 5 16,-9-1-5-16,-10 1 6 16,-3 1-1-16,-1-5 0 15,6-6 1-15,5-8-1 0,15-10 0 16,7-4-13-16,15-14-11 16,6-20-5-16,8-12-63 15,39-27-153-15,-2 13-322 16,-1 6-709-16</inkml:trace>
  <inkml:trace contextRef="#ctx0" brushRef="#br0" timeOffset="136341.88">16866 10347 649 0,'0'0'1232'16,"0"0"-748"-16,0 0-360 0,0 0-38 16,0 0-9-16,0 0 23 15,0 0-10-15,21 106-26 16,-16-70-15-16,0 2-8 16,-3-1-17-16,0-4-5 15,3-4-7-15,-3-5-3 16,2-6-8-16,-2-2 5 15,2-6-6-15,-1-4 0 16,-3-5-19-16,0-1-59 16,3 0-116-16,1-19-139 0,3-9-355 15,1-2-194-15</inkml:trace>
  <inkml:trace contextRef="#ctx0" brushRef="#br0" timeOffset="136798.51">17188 10337 675 0,'0'0'1056'16,"0"0"-548"-16,0 0-293 16,0 0-59-16,0 0-73 15,0 0-56-15,0 0-16 0,34 0-11 16,-34 0 0-1,-7 3-1-15,-8 4 1 0,-1-3-1 16,-1 2 1-16,1-3-1 16,0 0 1-16,7-1 0 15,2-2 1-15,3 2-1 16,4 0 0-16,0 1 1 16,0-1 5-16,0 9 6 15,0 1-2-15,0 6-2 16,9 2 4-16,-1 4 26 15,4 0-3-15,1 3-8 16,1-2-4-16,-3 0-5 16,2-2-10-16,-1-2 1 15,-4-3-8-15,-1-7 0 16,-5-2 0-16,0-6-1 0,-2-3 0 16,0 0-15-1,0 0-56-15,0 0-111 0,0 0-56 16,0-12-92-16,-4 1-217 0</inkml:trace>
  <inkml:trace contextRef="#ctx0" brushRef="#br0" timeOffset="137136.89">17346 10333 1437 0,'0'0'552'0,"0"0"-377"15,0 0-88-15,0 0-54 16,0 0 15-16,0 0 50 16,29 132-9-16,-19-94-16 0,3 1-7 15,1-3-4-15,1-3-14 16,3-2-11-16,-1-5-8 16,2-5-5-16,-4-2 1 15,-1-5-1-15,-4-6-3 16,2-6 16-16,1-2 17 15,-2 0-17-15,3-6-22 16,-3-12-13-16,-5-8-1 16,-1-4-1-16,-5-8 0 15,0-3-1-15,0-3-27 16,0 0-65-16,0 3-84 16,0 0-81-16,0 12-213 0,0 10-81 15</inkml:trace>
  <inkml:trace contextRef="#ctx0" brushRef="#br0" timeOffset="137540.48">17744 10534 1309 0,'0'0'493'0,"0"0"-256"15,0 0-38-15,0 0-59 16,0 0-43-16,0 0-32 15,129 8 26-15,-112-15-24 16,2-3-25-16,-9-2-24 0,0-2-11 16,-6-2-7-16,-4 0-11 15,0 0 5-15,-4 2 6 16,-14 7-1-16,-5 2-16 16,2 5 2-16,-6 2 9 15,4 18 6-15,3 4 1 16,5 4 0-16,3 4 5 15,8-2-5-15,1 1 7 16,3-4-7-16,0-1 7 16,3-2-7-16,11 1 7 15,3-1-8-15,3-2 0 16,3-4-34-16,-2-2-65 16,4-10-64-16,0-6-50 0,6-10-87 15,-6-16-84-15,-5-4-230 16</inkml:trace>
  <inkml:trace contextRef="#ctx0" brushRef="#br0" timeOffset="137932.79">18052 10503 1056 0,'0'0'297'15,"0"0"-46"-15,0 0-30 16,0 0-98-16,0 0-36 16,0 0-31-16,0 0 28 15,66 82 2-15,-53-53-15 16,1 0-12-16,-3 2-4 15,3-4-25-15,-6 2-17 16,-1-7-7-16,-3-2-5 16,-4-8 6-16,2-6-6 0,-2-3 0 15,0-3-1-15,0 0 0 16,0 0-7-16,3-9-3 16,-1-17 10-16,7-11 13 15,2-12-6-15,7-5-6 16,2-3 5-16,2 3-6 15,-1 6 1-15,-2 10 4 16,-3 12-4-16,-5 12-1 16,-1 12 12-16,-2 2 6 15,-3 16-9-15,-1 21-8 16,-2 14-1-16,-2 9 1 16,0 3-1-16,0-5 1 15,0-10-1-15,0-13 0 0,0-8-16 16,2-15-78-16,39-12-158 15,-1-19-134-15,4-10-270 16</inkml:trace>
  <inkml:trace contextRef="#ctx0" brushRef="#br0" timeOffset="138683.22">16901 10193 1558 0,'0'0'741'0,"0"0"-492"15,0 0-8-15,0 0-67 16,0 0-55-16,0 0-35 16,0 0-19-16,23 10-22 15,-21-8-19-15,0-2-13 16,2 2-10-16,-1-1-1 0,1-1-42 15,4 0-89 1,4 0-208-16,1 0-551 0</inkml:trace>
  <inkml:trace contextRef="#ctx0" brushRef="#br0" timeOffset="139470.9">16952 11247 2191 0,'0'0'515'15,"0"0"-336"-15,0 0-19 16,0 0-64-16,0 0-59 15,0 0-25-15,0 0-10 16,12 0-1-16,-12 0-1 16,0 0-4-16,0 0-68 0,0-8-141 15,0-2-259-15,0 0-274 16</inkml:trace>
  <inkml:trace contextRef="#ctx0" brushRef="#br0" timeOffset="139761.85">17072 11013 1737 0,'0'0'390'16,"0"0"-105"-16,0 0-114 16,0 0-43-16,0 0-59 0,0 0 3 15,43 130 13-15,-30-76-6 16,-1 4-18-16,-1 2-26 15,-1-2-14-15,0-1-8 16,-1-9-7-16,-3-6-5 16,-2-10 0-16,1-8-1 15,-5-6 0-15,0-11-54 16,0-4-75-16,0-3-154 16,0-14-241-16,0-10 204 15,0-4-86-15</inkml:trace>
  <inkml:trace contextRef="#ctx0" brushRef="#br0" timeOffset="139959.24">17233 11247 1365 0,'0'0'550'15,"0"0"-194"-15,0 0-124 16,0 0-110-16,0 0-11 16,0 0-22-16,0 0-14 15,100 88-32-15,-77-73-17 16,-4-5-16-16,2-5-4 15,-3-2-6-15,-5-3-58 16,-2 0-109-16,-2-18-103 16,0-25-94-16,-5 5-18 15,-2 2-237-15</inkml:trace>
  <inkml:trace contextRef="#ctx0" brushRef="#br0" timeOffset="140190.71">17474 11025 1172 0,'0'0'567'0,"0"0"-173"0,0 0-132 15,0 0-134-15,0 0-14 16,17 117 21-16,-17-65-19 16,3 7-23-16,-3 3-30 15,0 1-19-15,0-5-21 16,2-6-13-16,3-6-8 16,2-8-2-16,3-9 2 15,4-8-2-15,-1-7-63 16,0-10-73-16,3-8-125 15,-3-17-327-15,3-4-544 0</inkml:trace>
  <inkml:trace contextRef="#ctx0" brushRef="#br0" timeOffset="141121.25">17772 11437 1213 0,'0'0'526'16,"0"0"-305"-16,0 0 29 15,0 0-44-15,0 0-74 16,0 0-31-16,0 0 1 16,31-32-16-16,-15 27-20 15,-3 3-15-15,3 2-9 16,-1 0-9-16,2 0-20 15,-1 7 2-15,-1 10-9 16,-4 3-6-16,-2 3 1 16,-5 2-1-16,-4 2 0 15,0-1 0-15,0-1 0 0,-11 1-1 16,-7-2 1-16,-2-4 0 16,-3 1-1-16,0-7-1 15,0-1 1-15,3-5 0 16,5-2-7-16,3-6 8 15,5 0-7-15,3-2 7 16,0-17 7-16,4-6 6 16,0-5-2-16,0 0-11 15,0 0-14-15,0 0-82 16,6-7-119-16,8 4-263 16,1 8-242-16</inkml:trace>
  <inkml:trace contextRef="#ctx0" brushRef="#br0" timeOffset="141521.85">18218 11346 1068 0,'0'0'714'16,"0"0"-404"-16,0 0-156 16,0 0-78-16,0 0 3 15,0 0 16-15,0 0-12 16,-29 47 5-16,16-42-37 15,-3-2-30-15,3 0-14 16,1-3-1-16,4 1 0 16,1-1 0-16,3 0-5 15,2 2 0-15,-2 3 1 16,0 1-1-16,2 6 6 16,2 2 3-16,0 4-1 0,0 5-1 15,0-2 4-15,0 2 40 16,2-2 0-16,4 4-17 15,-6-2-10-15,0 1-13 16,0-2-10-16,0-4-1 16,0-1 0-16,0-7 0 15,0-3 5-15,0-3-6 16,0-1-39-16,4-3-73 16,15-7-156-16,0-9-326 15,1-4-275-15</inkml:trace>
  <inkml:trace contextRef="#ctx0" brushRef="#br0" timeOffset="142044.85">18555 11506 1397 0,'0'0'491'16,"0"0"-308"-16,0 0-46 15,0 0-27-15,0 0-51 16,0 0-19-16,0 0-6 16,20-74-25-16,-20 58-8 15,-4 4 0-15,-10 0-1 16,-3 1 1-16,-2 6-1 0,-1 2 1 16,3 3-1-16,-4 0 1 15,2 8 5-15,1 11-5 16,-1 3 5-16,4 4-5 15,-1 2 0-15,8 0-1 16,-1-3 1-16,7-2-1 16,2-6 1-16,0 0 5 15,0-5 0-15,0-6 5 16,11-4 4-16,3-2 9 16,1 0 6-16,3-5-12 15,1-10-6-15,0-5-3 16,-2-3 2-16,-1 3-3 15,-3 1-7-15,-1 3 12 16,-4 4-5-16,-3 7 23 16,-1 5 57-16,1 0-9 0,-1 1-31 15,1 15-33-15,-1 6-15 16,3 4 6-16,-1-2-5 16,2-2 0-16,4-3-1 15,1-5-106-15,6-1-94 16,5-6-109-16,-3-4-51 15,-2-1-167-15</inkml:trace>
  <inkml:trace contextRef="#ctx0" brushRef="#br0" timeOffset="142835.29">19171 11490 1179 0,'0'0'807'15,"0"0"-449"-15,0 0-161 0,0 0-45 16,0 0-61-16,0 0-36 16,0 0-28-16,21 48-9 15,-16-24 10-15,-3-2-2 16,3 2-11-16,-3-4-15 15,0-4 1-15,1-6-1 16,-1-4-23-16,2-6-113 16,2 0-132-16,2-13-394 15,-4-6-520-15</inkml:trace>
  <inkml:trace contextRef="#ctx0" brushRef="#br0" timeOffset="143026.89">19190 11296 1538 0,'0'0'484'16,"0"0"-271"-16,0 0-113 15,0 0-60-15,0 0-32 16,0 0-8-16,0 0-34 16,0-7-146-16,0 5-196 15,9 0-1205-15</inkml:trace>
  <inkml:trace contextRef="#ctx0" brushRef="#br0" timeOffset="143464.24">19375 11458 1315 0,'0'0'219'0,"0"0"-15"15,0 0-1-15,0 0-59 16,18 120-23-16,-13-97-18 15,-1-3-12-15,-2-5-17 16,2-3-12-16,-1-4-1 16,-3-4-4-16,3-4-13 15,-3 0-18-15,0 0-4 16,0 0-10-16,0 0-12 16,0 0-16-16,0-10-17 15,0-7 18-15,4-8 14 16,2-5-42-16,3-5-11 15,5 2-4-15,3-1 14 0,2 6 8 16,-4 6 15-16,1 8 21 16,-3 9 3-16,-2 5 10 15,0 0 10-15,-2 12 11 16,3 8-6-16,-2 5-13 16,-3 1 3-16,2 2-3 15,-2-3 0-15,-1-6-8 16,1-1 2-16,-1-6-8 15,2-3 2-15,-4-6-3 16,0-3-15-16,-1 0-62 16,-1 0-146-16,2-22-152 15,0-2 36-15,2 0-629 0</inkml:trace>
  <inkml:trace contextRef="#ctx0" brushRef="#br0" timeOffset="143691.46">19788 11209 1422 0,'0'0'508'0,"0"0"-344"16,0 0-18-16,0 0-22 15,0 0-9-15,6 133-11 16,-4-89 7-16,3 0-37 16,-1 0-36-16,4-1-17 15,0-8-7-15,-1-3-13 16,1-6 1-16,0-8-2 0,-4-6-7 15,0-5-97-15,5-7-90 16,1-11-269-16,-2-7-159 0</inkml:trace>
  <inkml:trace contextRef="#ctx0" brushRef="#br0" timeOffset="143887.46">20039 11133 1577 0,'0'0'303'16,"0"0"-102"-16,0 0-23 16,-113 47-52-16,71-26-41 15,2-3-33-15,1 2-31 0,4-4-12 16,6 1-8 0,7-5-1-16,8 4-157 0,8-5-332 15,6-1-524-15</inkml:trace>
  <inkml:trace contextRef="#ctx0" brushRef="#br0" timeOffset="144292.59">20060 11471 1088 0,'0'0'485'0,"0"0"-178"0,0 0-74 16,0 0-63-1,0 0-40-15,0 0-41 16,0 0 12-16,114-39-43 0,-106 23-19 16,-3-4-23-16,-3 0-14 15,-2 2-2-15,0 2 0 16,-7 4-1-16,-7 5-11 16,-3 7 12-16,-1 0 0 15,-1 0 1-15,-2 14 5 16,1 9-5-16,3 0 8 15,0 8-1-15,5-1 10 16,0 4 9-16,7-1 5 16,3 2 3-16,2-5-10 15,0 0 0-15,16-6-13 16,8-4-3-16,5-2 5 0,2-7-8 16,4-6-6-16,-6-5-22 15,-3 0-81-15,-2-20-117 16,-3-6-290-16,-8-2-107 0</inkml:trace>
  <inkml:trace contextRef="#ctx0" brushRef="#br0" timeOffset="144709.18">20421 11323 1294 0,'0'0'479'16,"0"0"-271"-16,0 0-32 15,0 0-34-15,0 0-47 0,0 0-30 16,0 0-34 0,2 0-19-16,-8 2-11 0,-6 6-1 15,-1-2 1-15,1 1-1 16,4-3 0-16,3-3 0 16,3-1 1-16,2 0-1 15,0 0 11-15,0 0 4 16,0 3 10-16,0 1 26 15,0-1 7-15,7 4 15 16,1 1-2-16,2 2-18 16,-1 2-13-16,-3 2-10 15,0 4-8-15,0 3-4 16,-2 2 3-16,-4 3-3 0,0 0-12 16,0 3-5-1,0-4 0-15,0-1 4 0,-6-2-5 16,-2-4 0-16,4-8 0 15,2-4-9-15,2-6-54 16,0 0-66-16,0-8-124 16,0-9-404-16,6-4-355 0</inkml:trace>
  <inkml:trace contextRef="#ctx0" brushRef="#br0" timeOffset="145794.14">20409 11328 730 0,'0'0'748'0,"0"0"-436"16,0 0-68-16,0 0-11 15,0 0-76-15,0 0-53 16,0 0 30-16,45 2-7 16,-29-2-33-16,0 0-12 15,-1 0-35-15,1 0-7 16,1 0-21-16,-1 0-5 16,-1 0-8-16,-1 0-5 15,-1 0-1-15,-3 0-19 16,0 0-84-16,1 0-153 15,-1 0-226-15,-4-2-282 0</inkml:trace>
  <inkml:trace contextRef="#ctx0" brushRef="#br0" timeOffset="146273.54">20717 11279 1423 0,'0'0'405'0,"0"0"-233"15,0 0-17-15,0 0-4 16,0 0-9-16,7 119-56 16,-2-85-4-16,1-1 1 15,1 2-29-15,-3-5-33 16,1-5-2-16,-3-2-10 0,-2-5-8 16,0-1 0-16,0-8-1 15,0-1 1-15,0-5-1 16,0-1 0-16,0-2 0 15,0 0-9-15,0 0-24 16,0-11 3-16,0-9 30 16,0-8 1-16,7-5 4 15,4-4-5-15,7-1-18 16,-1 0 4-16,3 6 2 16,1 7 12-16,-6 7 1 15,-1 10 8-15,-3 7 1 16,-5 1 14-16,2 1-1 15,-4 20-10-15,0 9-6 0,-2 4-1 16,0 5 8-16,-2-2 4 16,3-2-6-16,-1-2-3 15,2-5-3-15,3-6-6 16,0-4 0-16,4-3-26 16,2-7-98-16,5-4-75 15,15-4-183-15,-4 0-166 16,0-11-308-16</inkml:trace>
  <inkml:trace contextRef="#ctx0" brushRef="#br0" timeOffset="146739.16">21227 11518 1039 0,'0'0'294'16,"0"0"-41"-16,0 0-62 0,0 0-27 16,0 0-21-16,39-108-7 15,-39 91-49-15,0 3-17 16,0 0-36-16,-10 7-24 15,-5 0-9-15,-1 7 10 16,-3 0-4-16,-2 4-5 16,1 17 14-16,-1 8-1 15,-2 5-5-15,3 7-2 16,-1 1-1-16,8 0 0 16,5-5 1-16,3-3-2 15,5-10 3-15,0-4-2 16,0-5 5-16,13-6 51 15,0-5 11-15,3-4-32 16,3 0-27-16,-2-7-9 16,1-14-6-16,-1-6 0 0,1-3-1 15,-2-2-7-15,-2 0 8 16,-4 8 1-16,-5 4 0 16,-3 10-1-16,-2 8-9 15,0 2 1-15,0 0 8 16,0 6 0-16,0 9 9 15,0 5-7-15,0 1 5 16,0-3-6-16,0-4 0 16,0-2-1-16,12-2-101 15,21-7-131-15,-2-3-299 16,5 0-261-16</inkml:trace>
  <inkml:trace contextRef="#ctx0" brushRef="#br0" timeOffset="146973.15">21576 11339 886 0,'0'0'366'0,"0"0"-97"15,0 0 20-15,0 0-55 16,0 0-45-16,0 0-32 16,-123 95-42-16,111-67-9 15,4 0 1-15,3 2-28 16,5 0-28-16,0-2-16 15,0 0-9-15,13-1-15 16,6-4-4-16,-1-3-7 0,1-2-18 16,0-5-90-16,3-13-99 15,-5 0-162-15,-1 0-197 0</inkml:trace>
  <inkml:trace contextRef="#ctx0" brushRef="#br0" timeOffset="147176.17">21703 11396 192 0,'0'0'1318'16,"0"0"-828"-16,0 0-293 15,0 0-95-15,0 0 18 16,0 0-6-16,4 104 5 16,-2-74-43-16,0 2-49 15,3-2-16-15,0 0-11 0,-1-2 0 16,5-6-108-1,6-5-79-15,-1-10-164 0,1-5-257 0</inkml:trace>
  <inkml:trace contextRef="#ctx0" brushRef="#br0" timeOffset="147573.22">21964 11398 1222 0,'0'0'401'0,"0"0"-124"16,0 0-58-1,0 0-64-15,0 0-32 0,0 0-28 16,0 0-18-16,82-33-21 16,-64 33 10-16,1 4-32 15,4 13-25-15,-3 4 0 16,3 6-9-16,-6 1 0 15,-1 2 0-15,-7-2-2 16,-7-2-4-16,-2-3-4 16,0 0 9-16,-17-2-1 15,-6-6-8-15,-2-3 1 16,-4-5 3-16,2-4 5 16,3-3-1-16,2 0 1 15,4-6-9-15,5-12 10 16,6-7-8-16,7-7-56 0,0-3-62 15,0-5-119-15,16 4-112 16,11 0 26-16,-6 12-426 16,-1 9 230-16</inkml:trace>
  <inkml:trace contextRef="#ctx0" brushRef="#br0" timeOffset="148340.07">22170 11376 411 0,'0'0'339'16,"0"0"72"-16,0 0-165 15,0 0-25-15,0 0-41 16,103 102-52-16,-92-74-28 15,-4 2-44-15,-5 0 1 16,0 0 4-16,-2-4-27 16,0-6-12-16,0-2-13 15,0-6-2-15,0-4-6 0,-2-2 0 16,-5-3-1-16,3-3 0 16,2 0-10-16,2-3 2 15,0-19 8-15,0-7 17 16,11-12-4-16,9-3 4 15,7-2-17-15,2 4-19 16,-2 7-3-16,-2 12 10 16,-6 11 11-16,-1 10 1 15,-5 2 6-15,1 2 5 16,-5 16-11-16,-1 8 0 16,2 2-1-16,-4 0-1 15,1-2 1-15,-1-1 0 16,3-6 1-16,5-1-8 0,1-4-2 15,8-4 0-15,1-1 1 16,3-7 3-16,4-2 0 16,1 0 6-16,1 0 0 15,-4-11-2-15,-2-7 1 16,-3-4-7-16,-4-4 8 16,-2-1 1-16,-5-2-1 15,-3 1 2-15,-4 1-1 16,-6 1-1-16,0 6-1 15,0 3-13-15,-20 4 5 16,-7 8 8-16,-2 5 1 16,-4 0 1-16,1 8 1 0,1 14 4 15,4 2-5-15,4 3 5 16,2 4-4-16,7-1 4 16,6-1 1-16,5-3-1 15,3-5 4-15,0-3 5 16,11-4-2-16,7-6 4 15,5-2 2-15,2-6-7 16,-2 0-6-16,2 0-5 16,-2-12-1-16,-6-2-1 15,-1-2-8-15,-7 3 8 16,-2 4-7-16,-3 3 8 16,-4 4 0-16,3 2 2 15,-3 0 17-15,0 5 5 0,0 10-18 16,2 3-5-1,2 0 0-15,0-2 0 0,3-5 0 16,3-4-1-16,2-5-40 16,13-2-145-16,-2-17-117 15,-4-6-91-15</inkml:trace>
  <inkml:trace contextRef="#ctx0" brushRef="#br0" timeOffset="148563.13">23024 11075 1293 0,'0'0'353'0,"0"0"-99"15,0 0-117-15,0 0-29 16,25 119 17-16,-23-66-23 0,0 5-33 16,1 2-29-16,-3 2-20 15,0-1-11-15,0-6-8 16,0-6-1-16,0-11 0 15,11-6-49-15,0-10-96 16,-2-10-152-16,-4-3-176 0</inkml:trace>
  <inkml:trace contextRef="#ctx0" brushRef="#br0" timeOffset="148961.92">21667 11182 1699 0,'0'0'637'0,"0"0"-465"16,0 0-30-16,0 0-72 15,0 0-33-15,0 0-19 16,0 0-6-16,7 0-12 16,-7 0-2-16,0 0-172 15,0 0-468-15</inkml:trace>
  <inkml:trace contextRef="#ctx0" brushRef="#br0" timeOffset="151501.48">16154 10955 633 0,'0'0'285'0,"0"0"73"15,0 0-85-15,0 0 20 16,0 0 9-16,0 0-79 16,0 0-69-16,-4 0-14 15,4 0-46-15,0 0-31 16,0 9-26-16,0 10-16 0,0 11-12 15,6 8 1-15,4 8-10 16,-2 5 14-16,1 2 7 16,2 1 7-16,1-2-2 15,-2 1-10-15,0-6-5 16,-1-3-10-16,-1-5 5 16,-1-9 2-16,5-7-8 15,0-8 15-15,7-1 31 16,0-6-2-16,6 1-5 15,2-6-8-15,4-1-4 16,2-2 0-16,3 0-13 16,4 0-2-16,0-5-3 15,2-6-2-15,1 2 2 16,-3 2-3-16,-2 0 3 16,-5 2 6-16,-2 1-5 0,-6 1 1 15,-5 3-10-15,-1 0 5 16,-2 0-5-16,-3 0-1 15,-4 0 0-15,-1 0 0 16,-5 0-12-16,2 0-32 16,-4-3-27-16,-2 1-46 15,0-4-74-15,0-4-133 16,0-12-36-16,0 2-149 16,-2 0-282-16</inkml:trace>
  <inkml:trace contextRef="#ctx0" brushRef="#br0" timeOffset="151836.51">16827 11332 1079 0,'0'0'392'0,"0"0"-141"15,0 0 32-15,0 0 7 16,0 0-84-16,0 0-1 16,0 0-46-16,12 1-74 15,3 12-25-15,5 1-8 16,3 2-6-16,1 0-16 15,2 2-15-15,3 2-3 16,3-2-6-16,-3-1 0 16,-2 0-6-16,-5-2 0 15,-9-4 0-15,-9 1 0 16,-4 4 0-16,0 6-10 16,-19 10 8-16,-14 4 1 15,-6 2 1-15,-3 3 0 16,2-6 0-16,2-2 0 0,6-9-2 15,7-9 2-15,2-2-1 16,5-7-60-16,0-6-106 16,5 0-296-16,6 0-290 0</inkml:trace>
  <inkml:trace contextRef="#ctx0" brushRef="#br0" timeOffset="153469.82">16083 10993 1279 0,'0'0'357'16,"0"0"-235"-16,0 0-41 15,0 0-34-15,0 0-18 16,0 0 21-16,0 0 30 15,-4 8 13-15,-1 9-21 16,2 6 6-16,-1 3 10 16,0 3-13-16,1 2-17 15,-1 5-4-15,0 1-15 0,-3 1-4 16,2 3-2-16,-1 5-5 16,-1 2-2-16,1 2-4 15,-1 3 12-15,2 1 5 16,1 0-6-16,-1 2-12 15,1 0 3-15,-2 6-6 16,1 3-3-16,-2 7-2 16,2 2-2-16,1 4-5 15,0-3 4-15,-1-6 7 16,3-2 4-16,2-7 3 16,-2-6-4-16,2-10 0 15,0-3 2-15,0-9-5 16,0-3-5-16,0-2 0 0,0-3-3 15,-2 0 0 1,2 0-2-16,0-2 1 0,0-2 7 16,0-4-6-16,0-6 0 15,0-2-3-15,0-4 4 16,0-4 1-16,0 3-5 16,0-3-5-16,0 0 10 15,0 0-11-15,0 0 1 16,0 0 0-16,0 0 0 15,0 0-1-15,0 0-14 16,0 0-35-16,0-15-55 16,9-5-68-16,-1-8-32 0,4-4-9 15,-1-2-54 1,-3 1 3-16,1 3 47 0,1 5 98 16,-2 0 74-16,1 3 45 15,1 7 11-15,-6 3 84 16,0 3 68-16,-2 7 22 15,0 1-14-15,-2 1-31 16,0 0-35-16,0 0-33 16,0 0-19-16,0 0-12 15,0 9-7-15,0 9-1 16,-8 11 31-16,-2 5-11 16,-3 8-12-16,3 2-11 15,-4 4-4-15,3-1-6 16,2-3-5-16,0-9-5 15,4-9-1-15,1-8 0 0,2-8-1 16,0-6-7-16,2-4 7 16,0 0-1-16,-3 0-6 15,-3 0-1-15,-4 0-9 16,-7-12 9-16,-5-6 17 16,-5-2 4-16,-2-2-11 15,2 1 1-15,2 0-10 16,4 3 1-16,0 2-1 15,3 1 1-15,3 6-1 16,-1-2 0-16,3 6-1 16,2-2-74-16,1 0-197 15,6 0-320-15,4 0-404 0</inkml:trace>
  <inkml:trace contextRef="#ctx0" brushRef="#br0" timeOffset="157430.85">27788 4738 942 0,'0'0'647'16,"0"0"-423"-16,0 0-128 15,0 0-54-15,0 0-24 16,0 0-1-16,0 0 75 16,0-2 82-16,2 0-11 15,3-2-17-15,2 0-46 16,3-5-62-16,2 4-21 16,1-2 7-16,3 0 0 0,2 3-1 15,4 2-5 1,1 1-6-16,-2 1-6 0,2 0-5 15,-7 0-1-15,-5 7 1 16,-5 9-1-16,-6 4-1 16,0 4-5-16,0 2 5 15,-6 4 0-15,-7-2 0 16,-3 2 0-16,-1-3 1 16,2-1-1-16,-1-2 1 15,6-4 0-15,3-4-1 16,1-4 1-16,0-1 0 15,4 1-1-15,0 2 2 16,0-2-1-16,2 1 0 16,0-3 0-16,0-1 0 15,0-6 8-15,4-1-2 0,10-2 0 16,1 0-5-16,6 0 1 16,-1-5-2-16,-1-10 0 15,0-2-1-15,-4-2 0 16,-1 0-1-16,-6 2-4 15,1 1 6-15,-2 0-1 16,0 2 1-16,-5-1-2 16,0 3-4-16,0 1 5 15,-2-4 0-15,2 4-5 16,-2-2 6-16,3 1 0 0,-1 2 0 16,3-2 1-1,-1 1 5-15,3-2-5 0,1 3 8 16,1 2-3-16,3 0 5 15,-1 2 8-15,5 3-1 16,-1-2-6-16,5 3-2 16,1 2-4-16,-2 0 2 15,-1 0-2-15,0 0-6 16,2 7 2-16,-2 10-1 16,-3 0 0-16,-1 5-1 15,-5 2 1-15,-5 0-1 16,-4 1 1-16,0 3-2 15,0-1 1-15,-6-1 0 16,-13 0 0-16,0 0-6 16,-6-2 5-16,1-4-5 0,-1-6 4 15,4-5 2-15,4-2-1 16,1-7 0-16,5 0-1 16,3 0-5-16,0-7 1 15,4-14 6-15,4-5 0 16,0-6-20-16,0-5-98 15,0-21-131-15,4 12-271 16,4 7-272-16</inkml:trace>
  <inkml:trace contextRef="#ctx0" brushRef="#br0" timeOffset="157821.29">28240 4542 133 0,'0'0'1344'0,"0"0"-957"16,0 0-166-16,0 0-81 15,0 0-37-15,0 0-20 16,0 0-32-16,32 0-2 16,-23 1 1-16,-2 4 0 15,-3 2-12-15,-2-2-12 0,-2 2 3 16,0 4-20-16,0 1-7 16,-11 2-1-16,-5 0 13 15,1-2-13-15,-1-2 9 16,3-4-9-16,1-2 7 15,6-4-8-15,2 0-8 16,4-12-118-16,0-8-99 16,0 3-385-16</inkml:trace>
  <inkml:trace contextRef="#ctx0" brushRef="#br0" timeOffset="160245.06">23250 4618 854 0,'0'0'523'0,"0"0"-292"0,0 0-8 16,0 0-12-16,0 0-14 15,0 0-46-15,0 0-31 16,40-28 11-16,-40 28-49 15,0 0-41-15,0 0-24 16,0 0-17-16,-3 0-8 16,-12 11 8-16,-7 8 1 15,-1 6 12-15,-4 4-12 16,3 5 6-16,-2 4-6 16,3 0 5-16,1 2-5 15,1-4-1-15,6 3 0 0,4-6 2 16,2 4 5-1,2-6-7-15,5 0 0 0,2-7 1 16,0-4 0-16,7-6 8 16,13-8 0-16,9-6-1 15,4 0-7-15,3-14 0 16,-5-8 0-16,-6 0-1 16,-7 0 15-16,-9 2-1 15,-5 0 1-15,-4 4-4 16,0-1-10-16,0 5-1 15,-18 5 0-15,-2 2-2 16,-5 5 2-16,-1 0 0 16,-1 0 1-16,0 9 5 15,5-1-6-15,6-1-23 0,3 0-63 16,11-6-116-16,2-1-162 16,0 0-267-16</inkml:trace>
  <inkml:trace contextRef="#ctx0" brushRef="#br0" timeOffset="160826.16">23410 4850 791 0,'0'0'516'0,"0"0"-368"16,0 0-13-16,0 0 42 16,0 0 3-16,0 0-28 15,0 0-18-15,20-82-18 16,-9 63-21-16,1 0-23 15,-1 6 3-15,-1-1-11 16,2 3-8-16,3 1-5 16,1 4-15-16,-1 1-14 15,4 2-4-15,-6 3-4 0,-2 0-2 16,-4 0-3 0,-1 3-2-16,-3 12-6 0,-1 5-1 15,-2 4 1-15,0 4-1 16,0 1 0-16,0-2 0 15,0 0 0-15,-7-5 0 16,-6-3 0-16,-3 2-1 16,-4-1-8-16,-2-2 7 15,0 0 1-15,-3-2 0 16,5-6-1-16,4-7 1 16,6-3-5-16,2 0-2 15,6-26 8-15,2-6 24 16,0-9-12-16,2-3-12 15,10 4-43-15,-3 5-84 16,4 3-93-16,-2 11-250 0,0 2-186 16</inkml:trace>
  <inkml:trace contextRef="#ctx0" brushRef="#br0" timeOffset="161192.01">23633 4456 1347 0,'0'0'395'0,"0"0"-133"16,0 0-109-16,0 0-35 15,0 0-5-15,0 0-6 16,0 0 0-16,69-24-37 16,-56 24-9-16,-3 0-6 15,-6 0-4-15,-2 0-3 16,-2 5-23-16,0 6-12 16,0 2-1-16,-9 4-1 15,-6-2-10-15,-1-1 8 16,0-4-8-16,6-2-1 15,0-5 0-15,8-3-34 16,2 0-96-16,0-7-138 16,10-3-581-16</inkml:trace>
  <inkml:trace contextRef="#ctx0" brushRef="#br1" timeOffset="166383.22">28238 6309 755 0,'0'0'642'0,"0"0"-417"15,0 0-9-15,0 0-16 16,0 0-29-16,0 0-23 16,0 0-20-16,58-9-15 15,-44 9-9-15,-3 0-32 16,0 0-23-16,-4 0-21 15,-2 0-13-15,-1 0-6 16,-2 4-8-16,-2 2-1 16,0 3-1-16,0 0 0 15,-11 1-5-15,-5 1 5 0,-2-4-6 16,1-3 7-16,1-1-1 16,0-1-5-16,8-2 6 15,0 0-1-15,6 0-10 16,2 0 2-16,0-12 9 15,0-3 6-15,10 1 3 16,1 2-1-16,2 2-2 16,-2 6-5-16,2 2 8 15,1 2-1-15,-1 0-1 16,3 0-6-16,-3 2 2 16,-2 9-2-16,-4-4-1 0,-2 3 0 15,-5 0-4-15,0 0 4 16,-2 2-9-16,-17 0 7 15,-3 0-4-15,-2 1 5 16,-5-4-1-16,2-2 1 16,2-4 0-16,7-3 0 15,5 0-5-15,7 0-1 16,6-7-38-16,0-9-79 16,19-19-65-16,8 3-374 15,4 6-606-15</inkml:trace>
  <inkml:trace contextRef="#ctx0" brushRef="#br1" timeOffset="167803.18">28867 5959 1445 0,'0'0'376'0,"0"0"4"16,0 0-167-16,0 0-102 16,0 0-45-16,0 0-48 15,0 0-18-15,38-12-2 16,-45 12-19-16,-13 0 21 16,-7 0 9-16,-2 11 3 0,-2 6-3 15,-3 3 3-15,5 5-11 16,4 1 0-16,0 0 7 15,7-2-7-15,7 0 13 16,4 1 20-16,4-2 30 16,3 0 2-16,0 3-15 15,8 1-7-15,9-1-12 16,8-1-11-16,2-1-5 16,2-2-5-16,2-5-4 15,-2-3-7-15,-5-5 0 16,-4-6-51-16,-4-3-82 15,4 0-107-15,-5-10-413 16,2-4-452-16</inkml:trace>
  <inkml:trace contextRef="#ctx0" brushRef="#br1" timeOffset="169440.23">27955 6345 212 0,'0'0'527'0,"0"0"-326"16,0 0-30-16,0 0-9 15,0 0-30-15,0 0-7 16,0 0 4-16,78-15 24 16,-66 13-9-16,-4 2 17 15,1 0-18-15,-4 0-18 16,-3 0-26-16,3 0 1 16,-3 0-3-16,2 0-33 15,3 0-33-15,2 0-10 16,2 0 3-16,-2 0 0 0,-3 0-3 15,-1 0-2-15,-5 0-1 16,3 0-11-16,-3 0 0 16,0 0-7-16,0 0-1 15,0 0-13-15,-10 0 7 16,-12 0 7-16,-4 5 0 16,-8-2 0-16,-4 2 2 15,-2-1-1-15,-4 0 0 16,-1 0 0-16,-2 1 0 15,0 0-1-15,-2 0 1 16,0-1 0-16,0 3-1 16,0 0 1-16,0 2 6 15,-1-1-7-15,4 0 0 0,-1-3 1 16,3 4-1 0,1-4-1-16,1 2 0 0,2-2 1 15,-1 2-1-15,1-2 0 16,5 2 1-16,-1-1 0 15,1-1 0-15,4-1 0 16,2 1-1-16,4-5 1 16,2 0 0-16,1 0 0 15,0 0 0-15,0 0 0 16,-3 0 0-16,-2 0 0 16,-2 0 0-16,0 0 0 15,2 0 1-15,6 0-1 16,0 0 1-16,5 0-1 0,1 0 0 15,-3 2 1 1,1 1-1-16,-6 1 0 0,1 1 0 16,-3-1 1-16,1 2-1 15,2 0 0-15,1 0 0 16,6-3 0-16,-1-3 0 16,5 0 0-16,-1 0 0 15,2 0 0-15,-3 0 0 16,-1 0-1-16,-3 0 1 15,-2 0 1-15,-1 0-1 16,3 0 1-16,3 0 0 16,1 0-1-16,6 0 0 15,0 0 0-15,3 0 0 0,1 0 0 16,-1 0 0 0,0 0 0-16,-1 0 1 0,3 0 0 15,0 0 0-15,2-3 5 16,0-1-6-16,0-4-51 15,7-4-95-15,24-12-146 16,-4 2-319-16,-3 2-401 0</inkml:trace>
  <inkml:trace contextRef="#ctx0" brushRef="#br1" timeOffset="169875.01">26542 6270 1525 0,'0'0'363'16,"0"0"-89"-16,0 0-80 15,0 0-75-15,0 0-20 16,0 0-33-16,0 0-35 16,9 12-14-16,-31 6 2 15,-7 4 2-15,-5 2 0 16,-3 4-15-16,-2 1 3 15,1-4-9-15,3 1 1 16,4-4 0-16,6-5 1 16,10-3 4-16,5-6-6 15,10-3 17-15,0 2 76 16,8-2-36-16,13 2-5 0,8-1 8 16,7 0-9-16,9 0-14 15,3-2-7-15,8 1-3 16,-2 2-13-16,-7-2-4 15,-9 2-1-15,-11 0 5 16,-12 0-4-16,-3-2-8 16,-6 2-1-16,1-3-1 15,3 0-11-15,7-4-38 16,3 0-79-16,31-12-166 16,-6-12-257-16,1 0-194 0</inkml:trace>
  <inkml:trace contextRef="#ctx0" brushRef="#br1" timeOffset="170700.11">28020 6258 613 0,'0'0'273'16,"0"0"46"-16,0 0-62 15,0 0-90-15,0 0 43 16,0 0-6-16,0 0 21 15,-11 0-43-15,11 0-25 16,0 0-38-16,0 0-12 16,0 0-8-16,0 0-14 15,0 0-3-15,0 0-13 16,0 0-7-16,4 3-16 16,12 6-23-16,4 3-11 0,5 2-3 15,6 2-8 1,4 2 5-16,3 1-5 0,1-1 0 15,-6-3 1-15,-4-1-1 16,-12-3-1-16,-5-5 0 16,-10-1 0-16,-2 4-1 15,0 3-11-15,-18 6 5 16,-9 1 1-16,-2 4 0 16,-4-2 5-16,2-7 1 15,4 1 0-15,2-5-1 16,1-4-1-16,6 0-5 15,0-4-34-15,3-2-50 16,-1 2-78-16,0-2-142 16,3 0-316-16,6 0-510 0</inkml:trace>
  <inkml:trace contextRef="#ctx0" brushRef="#br1" timeOffset="172002.15">26857 5833 1232 0,'0'0'354'0,"0"0"-147"0,0 0 2 16,0 0-28-16,0 0-66 16,0 0-35-16,0 0-20 15,0 6-8-15,0 12-5 16,0 8 8-16,0 7 11 15,0 4 10-15,0 5-26 16,0 2 0-16,0-1-11 16,8-3-13-16,3-3-5 15,3-5-10-15,-1-3-11 16,1-5 9-16,1-7-9 16,-1-3 9-16,-1-7-9 15,-5-1 2-15,2-3-1 16,-6-3-1-16,1 0-10 0,-3 0-20 15,-2 0-11 1,0-3-22-16,2-10-4 0,-2-1 46 16,0-5 13-16,0-3-1 15,2 0 8-15,0-2 0 16,0 2 0-16,6 2 1 16,-2-1 0-16,3 6 8 15,0 1 2-15,0 4 8 16,0 4 12-16,0 2 13 15,0 2-8-15,2 2-8 16,0 0-8-16,3 0-6 16,1 6-4-16,-1 6-3 15,-1 2-5-15,-5 2 0 16,-2 1-1-16,-4 3 1 16,-2 3-1-16,0-3 0 0,0 0-1 15,-6-2 1-15,-7-2-1 16,-5-2-5-16,-3 0 5 15,-4 0 1-15,-2-3-1 16,0-4 1-16,2 0-1 16,8-6 1-16,1-1-1 15,10 0-45-15,6-6-95 16,0-23-70-16,16 3-147 16,5-1-283-16</inkml:trace>
  <inkml:trace contextRef="#ctx0" brushRef="#br1" timeOffset="172905.34">27297 6122 1258 0,'0'0'315'16,"0"0"-149"-16,0 0-50 16,0 0-11-16,0 0-7 15,0 0 33-15,0 107-24 16,0-92-33-16,0-5-33 15,0-3-17-15,0-7-11 16,0 3-1-16,0-3-11 16,0 0-1-16,0 0 2 15,0 0-2-15,0 0-14 16,0-12 13-16,0-8 1 0,0-6 7 16,10-4-7-16,5-1-16 15,1 2-5-15,-1 7 20 16,-4 6 1-16,-1 10 15 15,-6 6 30-15,0 0 16 16,1 0-20-16,-1 14-26 16,0 8-14-16,4 2 0 15,-2 0 0-15,3-2 5 16,1-4-4-16,0-4-1 16,1-4-1-16,3-1-3 15,-1-4-59-15,1-3-85 16,-1-2-77-16,3 0-72 15,1-4 24-15,1-12 102 16,0-2 56-16,0-2 4 16,-1-4 110-16,-1 2 39 0,-3-4-3 15,-1 2-16-15,-1 2 43 16,-5-2 9-16,4 4 31 16,-4-1-7-16,-4 5 31 15,1 4 0-15,-3 4-52 16,0 4-37-16,-11 4-1 15,-10 0 10-15,1 0 13 16,-2 16-13-16,2 5 5 16,4 1-5-16,3-2-16 15,4-1-7-15,5 0 25 0,4-4 10 16,0-3-10 0,0-1 2-16,4-3-2 15,7-2-13-15,-2-5-6 0,0 2 2 16,-2-3-6-1,-3 0-11-15,3 0-14 0,-1 0 0 16,4-10 0-16,-2 0 5 16,3-1-6-16,-1 0 0 15,-4 0 0-15,1 2 0 16,-1 0 0-16,-4 5 0 16,4 3 8-16,-4 1-1 15,2 0 11-15,3 1 6 16,-1 16-12-16,4 5-3 15,-4 6-8-15,-2 6 8 16,-1 3-2-16,-3 6 1 0,0 3-7 16,-3 2 0-16,-10 1 0 15,-3-5 1-15,-2-6-1 16,-1-4-1-16,-4-7-1 16,-1-6-112-16,-14-5-75 15,5-7-330-15,6-2-182 0</inkml:trace>
  <inkml:trace contextRef="#ctx0" brushRef="#br1" timeOffset="174529.09">31123 13237 1542 0,'0'0'277'15,"0"0"42"-15,0 0-140 16,0 0-57-16,0 0-53 16,0 0-49-16,0 0-19 15,16-34 10-15,-34 31-2 16,-5 3 1-16,-3 0 2 15,-8 8 12-15,-2 14 16 16,-3 6-12-16,-1 9-2 16,-3 7-9-16,1 6 3 15,4 2-4-15,-1 3-4 16,10-4 3-16,6 2-2 0,7-7 16 16,7-1 14-16,9-3 2 15,0-1-18-15,2-3 12 16,15-2-2-16,6-1-5 15,4 4-9-15,2-8-6 16,4 0-7-16,3-4-1 16,-1-5-8-16,2-5 4 15,-4-5-5-15,-2-3-1 16,-2-7-34-16,-2-2-21 16,0 0-70-16,6-21-116 15,-9-2-135-15,1 0-252 0</inkml:trace>
  <inkml:trace contextRef="#ctx0" brushRef="#br1" timeOffset="175213.16">31580 13790 1667 0,'0'0'351'0,"0"0"-42"15,0 0-154-15,0 0-87 16,0 0-50-16,0 0-18 16,0 0-2-16,-18 0 2 15,-8 0 26-15,-4 0 17 0,1 0-9 16,3 3-13-1,1 0-11-15,5-1-4 0,0 0-5 16,4 0 1-16,5-2-2 16,-2 0-104-16,6 0-190 15,3 0-303-15</inkml:trace>
  <inkml:trace contextRef="#ctx0" brushRef="#br1" timeOffset="175491.23">31589 13569 1401 0,'0'0'388'16,"0"0"-207"-16,0 0-134 16,0 0 19-16,0 0 95 15,0 0-16-15,0 0-40 16,-147 24-35-16,116-12-28 15,0-2-7-15,6 1-18 16,5-6-10-16,4 2-7 16,7-5-19-16,4-2-155 15,5 0-354-15,0 0-530 0</inkml:trace>
  <inkml:trace contextRef="#ctx0" brushRef="#br1" timeOffset="178359.81">31832 13481 760 0,'0'0'545'0,"0"0"-395"15,0 0-24-15,0 0-2 16,0 0-6-16,0 0 8 16,0 0 41-16,0 0 3 15,0 0-23-15,0 0 6 16,0 0-6-16,0 0-33 16,0 0-55-16,9-5-24 15,2-4-16-15,0-3-4 0,2 2-7 16,6 0-2-16,0 0-5 15,4 3 9-15,6 2-1 16,0 1-8-16,0 4 1 16,-3 0-1-16,-8 0 0 15,-6 18-1-15,-8 5-6 16,-4 8 4-16,0 10-7 16,-21 6 9-16,-5 1 0 15,-3 3-1-15,-5 2 1 16,1-4 0-16,0-1 0 15,-1-2-1-15,7-10 1 16,5-4 0-16,5-6 0 16,8-5 0-16,4-8 1 15,5-3 0-15,0-1 32 0,0-4 20 16,20 1 3-16,5-2-10 16,6-1-10-16,2-3-12 15,3 0-6-15,-1 0-9 16,-1 0-3-16,-3-7-6 15,-2 0 0-15,-5-2-6 16,-1-3-17-16,-8-2-29 16,1-4-62-16,-5-3-75 15,-1 2-113-15,5-17-200 16,-4 8-32-16,0 4-587 0</inkml:trace>
  <inkml:trace contextRef="#ctx0" brushRef="#br1" timeOffset="178793.28">32238 13712 1172 0,'0'0'325'0,"0"0"-76"15,0 0-50-15,0 0-13 16,0 0-18-16,0 0-37 16,0 0-26-16,66-100 7 15,-45 81-32-15,-4 4-29 16,3 1-6-16,3 4-15 15,-1 2-15-15,2 3 4 16,3 5-3-16,4 0-8 16,0 0-8-16,-2 5 2 0,-2 10-1 15,-4 4 1-15,-6 5-1 16,-3 1 1-16,-8 5 4 16,-3 2-6-16,-3 3 1 15,0-3 0-15,-7 0-1 16,-13 3 0-16,-7-9 0 15,-6 6 0-15,-3-6 0 16,-4-1 1-16,-3-6-1 16,3-5 1-16,1-9-1 15,5-1 1-15,7-4 9 16,3 0 1-16,9-12-10 16,5-11 14-16,6-9-1 15,4-9 1-15,0-2-15 0,8-10-33 16,26-15-142-1,-5 10-360-15,0 9-569 0</inkml:trace>
  <inkml:trace contextRef="#ctx0" brushRef="#br1" timeOffset="179213.8">32605 13271 1347 0,'0'0'380'0,"0"0"-177"15,0 0-45-15,0 0-31 16,0 0-10-16,0 0-45 16,0 0-6-16,108-29-5 15,-91 29-9-15,-3 0-8 16,-5 0 6-16,-3 0-9 16,-6 0-8-16,0 0-13 15,0 9-10-15,0 1-10 16,-11 1 0-16,-7 1-1 0,1-1-1 15,-2-6 0 1,4-3 1-16,4-2-19 0,2 0-78 16,3 0-94-16,3-4-190 15,3-3-334-15</inkml:trace>
  <inkml:trace contextRef="#ctx0" brushRef="#br1" timeOffset="179870.71">32977 13367 1458 0,'0'0'477'16,"0"0"-216"-16,0 0-83 15,0 0-67-15,0 0-51 16,0 0-31-16,0 0 1 15,16 63 36-15,-11-38 5 16,-3 8-10-16,0-1-20 0,0 5-14 16,-2 6-9-1,0-2-2-15,0 5-4 0,-2 0-2 16,-2-3-4-16,-3-5 2 16,5-6-7-16,2-6 7 15,0-6 17-15,0-3 22 16,0-4-3-16,0-3-9 15,4-1-7-15,3-6 5 16,-1 1 0-16,6 1-9 16,1-5-4-16,5 0-4 15,2 0-4-15,4 0 0 16,1 0 2-16,-2-7-1 0,-2 2 2 16,2-2 0-1,-5 3-14-15,1-2 13 16,-3 4-14-16,0-4 7 0,0 2-6 15,-10 1-1-15,1 3 0 16,-2 0 0-16,-5 0-9 16,0 0-40-16,0 0-41 15,0 0-94-15,-5-3-282 16,-6 1-147-16</inkml:trace>
  <inkml:trace contextRef="#ctx0" brushRef="#br1" timeOffset="181774.11">33359 13358 1397 0,'0'0'368'16,"0"0"-62"-16,0 0-88 15,0 0-71-15,0 0-61 16,0 0-33-16,0 0 11 16,40 34-7-16,-31-8 15 15,-2 1-10-15,1 4-1 16,1 6-14-16,3-1-2 0,-4-2-12 16,-1-2-9-16,-1-4-5 15,0-3-4-15,-4-2-8 16,0 0 2-16,0-4-7 15,0 0 5-15,-2-5 11 16,2-1 2-16,1 1-2 16,1-2-3-16,-2-5 3 15,0-1 7-15,0 1 19 16,4-7-7-16,0 3-2 16,3-1 5-16,5 0-4 15,-1-2-8-15,7 0-8 16,6 0-2-16,6 0-8 0,4 0 1 15,-1 0-10 1,3-4 7-16,-5 1-8 16,-4-6 1-16,-6 5 0 0,-8 0-1 15,-6 1-1-15,-4 3-19 16,-5-3-47-16,0 1-36 16,0 0-31-16,0-5-95 15,-23-5-127-15,1 0-200 16,0 1-300-16</inkml:trace>
  <inkml:trace contextRef="#ctx0" brushRef="#br1" timeOffset="182051.54">33737 13522 1654 0,'0'0'471'16,"0"0"-189"-16,0 0-169 16,0 0-52-16,0 0-49 15,0 0-12-15,0 0-2 16,-35 0 2-16,10 5 0 16,1 5 1-16,-2 2 5 15,1-2-5-15,2 0 0 16,4-4-1-16,3-1-16 15,1-5-139-15,3 0-329 16,5 0-402-16</inkml:trace>
  <inkml:trace contextRef="#ctx0" brushRef="#br1" timeOffset="182272.56">33698 13316 1542 0,'0'0'382'0,"0"0"-243"16,0 0-62-16,0 0 19 15,-117 42-21-15,67-17-35 16,0-1-25-16,11-1-6 16,-2-8-8-16,10-1-1 0,9-6-221 15,8-4-578-15</inkml:trace>
  <inkml:trace contextRef="#ctx0" brushRef="#br1" timeOffset="184777.71">22548 7620 595 0,'0'0'171'0,"0"0"-16"15,0 0 34-15,0 0-98 16,0 0-60-16,0 0-24 16,31 0-7-16,-25 0-1 0,-1 0-41 15,-3 0-45 1,-2 0-15-16,2 0-95 0</inkml:trace>
  <inkml:trace contextRef="#ctx0" brushRef="#br1" timeOffset="185282.79">22548 7620 861 0,'56'-10'484'16,"-56"10"-384"-16,0 0-27 16,0 0 2-16,0-2 21 15,0 0 69-15,2 0 36 16,2-3 7-16,0 0-87 15,1-2-45-15,-1 3-6 0,2 0 10 16,-2 3-22 0,0-2-7-16,-2 3-3 0,0 0-14 15,0 0-7-15,0 0-8 16,1 0-10-16,-3 0-9 16,0 0 0-16,0 7 0 15,0 7-16-15,-15 4 15 16,-6 0 0-16,-1-2 0 15,4-4 0-15,2-4-6 16,8-8 1-16,5 0-5 16,3-2 11-16,0-19 5 15,0-6 5-15,11-4-1 16,5 1-7-16,-1 6 4 16,2 4-5-16,-2 6 8 15,1 7-3-15,-1 0-5 0,3 5 7 16,-1 2-7-16,-3 0-1 15,-3 0-1-15,-5 0 0 16,-3 7-5-16,-3 6-4 16,0 4 8-16,0 1 1 15,-9 0 0-15,-2-4-1 16,-3-2 1-16,-1-2-7 16,-3-5 8-16,-1 2-23 15,-10-7-168-15,6 0-178 16,3 0-248-16</inkml:trace>
  <inkml:trace contextRef="#ctx0" brushRef="#br1" timeOffset="185692.79">22086 6990 1551 0,'0'0'532'0,"0"0"-293"16,0 0-101-16,0 0-50 15,0 0-11-15,0 0-5 0,0 0 14 16,0 34-21-16,0-6-19 16,0 10 6-16,0 4-7 15,0 3-6-15,0 0-8 16,0 3-13-16,3-5-7 16,1-3-10-16,-2-7 7 15,2-8-8-15,1-7 0 16,-1-8-6-16,0-4-46 15,-1-4-69-15,2-2-100 16,-1-10-111-16,-2-12-302 16,0 0-263-16</inkml:trace>
  <inkml:trace contextRef="#ctx0" brushRef="#br1" timeOffset="186116.84">22077 7022 1480 0,'0'0'520'15,"0"0"-306"-15,0 0-62 16,0 0-21-16,0 0-3 16,0 0-25-16,0 0-15 15,93-58-30-15,-70 56-19 16,2 2-15-16,-1 0-5 0,3 0-4 15,-3 5-4-15,1 10-5 16,-3 3-5-16,-1 6 1 16,-6 6-2-16,-5 0 6 15,-2 4-5-15,-4 1-1 16,-4-3 1-16,0 2-1 16,0 3 0-16,-8-2 0 15,-17 5 0-15,-8 3-1 16,-6-2 1-16,-3-3-1 15,2-3 1-15,1-12 0 16,8-6-1-16,10-9 0 16,3-8-8-16,5 0 8 15,3 0-5-15,6-23-48 16,-1 3-215-16,5 1-448 0</inkml:trace>
  <inkml:trace contextRef="#ctx0" brushRef="#br1" timeOffset="189217.15">22648 7590 760 0,'0'0'334'16,"0"0"-165"-16,0 0-83 15,0 0-41-15,0 0 17 16,0 0 38-16,0 0 69 15,-27 16 40-15,27-16-34 16,0 0-32-16,0 0-25 16,4 0-30-16,4 0-20 15,-4 0-11-15,2 2 10 16,3 0-15-16,1-1-1 16,-2-1-17-16,5 3 0 15,1-3-1-15,-1 1 6 0,1-1-8 16,-3 0-1-16,2 0 6 15,1 0-6-15,-4 0-4 16,4 0-3-16,1 0 0 16,1 0-11-16,2 0-2 15,2 0 1-15,3 0-2 16,-2-5 1-16,0 1 4 16,-3 0 4-16,-3 1 4 15,1 1-1-15,-3 1-6 16,3 1-1-16,-1 0-13 15,3-2 6-15,2 2-5 16,0-2 5-16,-2 2-1 16,0 0 3-16,-2 0 5 0,-3 0-13 15,1 0 5-15,1-2-5 16,1 2 5-16,1 0 2 16,1-3-1-16,0 3 6 15,0 0-4-15,-3 0 0 16,-1 0-1-16,-3 0-2 15,3 0 1-15,1 0 1 16,5 0-7-16,0-1 0 16,2-2 1-16,-2 2 4 15,1-2-5-15,-4 2 7 16,-1 1-1-16,-1-3-6 16,4 2 7-16,-4-1-7 15,5-3 0-15,3 3 5 16,-4-2-5-16,4 0 1 15,-5 3 4-15,-3-3-5 0,-1 2 11 16,-3 2-6-16,-3 0 0 16,4 0-4-16,-3 0-1 15,4 0 8-15,3 0-3 16,4 0-6-16,2-4 1 16,0 1 0-16,1-1 0 15,-4 1 5-15,-1 0 0 16,-2 2-4-16,-3-3 8 15,-2 1-8-15,1 3 4 16,1-1-5-16,3 1 0 16,-1-3 1-16,3 3-1 15,-3-1 4-15,4-2-5 16,-4 2 0-16,3-2 1 0,-2 1-1 16,-1 2-1-16,1-1 1 15,-3-2 0-15,3 3 1 16,-1 0 0-16,1 0-1 15,4-1 1-15,0 1-1 16,1-3 0-16,0 2-1 16,2-2 1-16,-3 1 0 15,0-2 0-15,0 3 1 16,0-1-1-16,-2 0 0 16,0-1 2-16,-3 1-2 15,1 0 1-15,-1 2-1 16,1-2 0-16,-1 2 1 0,1 0 0 15,2-1 0-15,2 1-1 16,3 0 0-16,-1-3-1 16,2 3 1-16,-2 0 1 15,1 0 0-15,0 0-1 16,-2 0 0-16,2 0 0 16,1 0 1-16,5 0-1 15,0 0 0-15,5 0 1 16,-1 0-1-16,-2 0 1 15,-2 0-1-15,-2 0 0 16,-2 0 1-16,0 0 0 16,0 0 0-16,2 0-1 15,7 0 0-15,2 0 0 16,2 4 0-16,-1-2 0 16,-1 2 1-16,-5-1-1 0,-2-1 0 15,-2-2 0-15,0 2 0 16,-2 1 1-16,1 1-1 15,1 0 0-15,-1 0 0 16,3 0 0-16,-2 2 0 16,0-3 0-16,-4 1 0 15,1-3-1-15,-2 3 2 16,2 0-1-16,1 1 0 16,-2-2 1-16,1 2-1 15,-2 1 0-15,1-1-6 16,-5-1 6-16,1 2-1 15,-3-1 1-15,-1-3-1 0,2 2 1 16,-2-3-1-16,1 2 0 16,1 1 1-16,3-3-1 15,1 2 1-15,0-1-1 16,0 0 0-16,-1 0 0 16,-3-2 1-16,-1 1 0 15,-5-1-1-15,1 0 1 16,-1 0 0-16,-3 0 1 15,4 0-1-15,-1 0 0 16,2 0 0-16,1 0 0 16,1 0 1-16,1 0-1 15,-1 0-1-15,-1 0 1 16,-1 0-1-16,-1 0 1 0,-4 0 0 16,-1 0 0-1,1 0 0-15,0 0 0 0,3 0 0 16,-3 0 1-16,2 0-1 15,-1 0 0-15,-3 0-1 16,0-1 1-16,2 1 0 16,-2-2-1-16,1 2 0 15,-3-2 0-15,3 0 1 16,0 2-1-16,-3-3 0 16,1 3 1-16,-1-1 0 15,-4 1 0-15,0 0-14 16,0 0-35-16,0 0-38 15,0 0-27-15,0 0-45 16,-22-8-41-16,0 0-186 16,4-2-313-16</inkml:trace>
  <inkml:trace contextRef="#ctx0" brushRef="#br1" timeOffset="190402.74">26105 7413 1213 0,'0'0'357'0,"0"0"-85"15,0 0-82-15,0 0-30 16,0 0-32-16,0 0-20 16,0 0 0-16,9-2 41 15,-5 2-12-15,1 0-29 16,2-2-48-16,4 2-20 16,-1 0 11-16,2 0-11 15,1 0-14-15,-1 0-7 0,1 0-1 16,1 4-6-16,3 4-3 15,1 0-7-15,2 2-1 16,2 0 1-16,1-1-1 16,-3 0 0-16,-7-1 0 15,-2-2 0-15,-4-2 0 16,-4 1-1-16,-3 0-1 16,0 3 0-16,0 6-1 15,-17 5-7-15,-5 2 8 16,-2 1 1-16,-5 3 1 15,0-4-1-15,2 2 0 16,0-3 0-16,5-2 0 16,5-4 0-16,5-2 0 0,3-6 0 15,5-2 0 1,0-2 1-16,1 0-1 0,-2 0-47 16,1 2-80-16,-7-4-128 15,5 0-298-15,-2 0-503 0</inkml:trace>
  <inkml:trace contextRef="#ctx0" brushRef="#br1" timeOffset="191446.22">22847 7363 1160 0,'0'0'356'0,"0"0"-68"0,0 0-99 16,0 0-29-16,0 0-11 15,0 0-36-15,0 0-9 16,29-3 4-16,-29 3-23 15,0 0-50-15,0 5-23 16,-10 16-6-16,-9 4-5 16,-4 8 0-16,-6 2 0 15,-2 2 7-15,-3 0-8 16,3 0 0-16,0-3 0 16,2-6 0-16,9-6 6 15,5-5-6-15,3-5-1 16,7-3 1-16,5-1 6 15,0-4 66-15,0 1 13 16,9 2-35-16,11-1 2 0,3 1 5 16,6-4-21-1,0-1-8-15,2 2-2 0,0-1-10 16,-2 0-1-16,3-1-6 16,-3 2-7-16,-6 0-1 15,-2 0 0-15,-5 2 1 16,-5-2-2-16,-7 1 0 15,-2 0-24-15,-2-1-74 16,0-4-186-16,0 0-387 16,0 0-980-16</inkml:trace>
  <inkml:trace contextRef="#ctx0" brushRef="#br2" timeOffset="197813.19">21310 7560 1189 0,'0'0'306'0,"0"0"-207"15,0 0-9-15,0 0 2 16,0 0 63-16,0 0 93 0,0 0-39 16,-6 10-24-16,6-6-9 15,4 0-52-15,0-3-37 16,3 3-26-16,0-1-25 16,2-2-6-16,2 2-6 15,5-3-2-15,-1 0 2 16,3 0 5-16,2 0 1 15,-2 0 7-15,0 0-2 16,-5 0-4-16,3 0-13 16,-1 0-12-16,1 0-5 15,1 0 1-15,4 0 4 16,1-3-6-16,-2-1 0 16,0 3 2-16,-3-2-2 15,0 3 6-15,-4-1 8 0,-2 1 14 16,2 0-14-16,1 0-7 15,-1-3-5-15,3 3-1 16,1-1 0-16,0-1 1 16,0 0-1-16,-3-1 0 15,-4 1 0-15,-1 2 0 16,-1-1 7-16,-2 1-7 16,3 0 5-16,2-3 0 15,0 3-5-15,2 0 5 16,-1 0-4-16,-3 0-1 15,-1 0 5-15,0 0-5 0,-2 0 0 16,1 0 1 0,-1 0 4-16,6 0-6 0,1 0 1 15,3 0 7-15,-1 0-1 16,1 0 1-16,-3 0-1 16,-2 0-6-16,-2 0 8 15,-4 0-8-15,1 0 7 16,1 0-7-16,2 0-1 15,2 0 1-15,0 0 0 16,3 0 1-16,-3 0-1 16,-1 0 8-16,2 0-8 15,-1 0 5-15,-3 0-6 16,4 0 1-16,1 0-1 16,1-4 1-16,-1 3 0 15,-1-2-1-15,1 3 0 0,-5-1 0 16,-1 1 1-16,0 0-1 15,0 0 1-15,-1 0 0 16,3 0 0-16,3 0-1 16,1 0 1-16,1-2 0 15,1 0-1-15,1-3 0 16,-1 1 0-16,-1 1 0 16,-1 0 0-16,-3-1 0 15,0 3 1-15,-1-2-1 16,-3 2 1-16,-2 1 0 15,4 0 0-15,-4 0 0 16,5 0 0-16,-1 0 0 16,2 0 0-16,3 0 0 15,1 0-1-15,-1 0 0 0,3 0 1 16,-3 0-1-16,0 0 0 16,1 0 1-16,-3 0-1 15,-3 0 0-15,2 0 0 16,1 0 0-16,0 0 0 15,0 1 1-15,2 3-1 16,3-1 0-16,-1-2 0 16,1 2 0-16,-3-3 1 15,3 2-1-15,2 1 1 16,0 2 0-16,0-1-1 16,-1-2 0-16,2-1 0 15,-2 2 0-15,1-3 0 16,-3 0 0-16,-1 0 0 0,-1 0 0 15,1 0 0-15,-3 0-1 16,3 0 1-16,1 0 0 16,5 0 0-16,0-4-1 15,0 0 1-15,3-1 0 16,-4 3 1-16,1 2-1 16,1 0 1-16,-2 0 0 15,-1 0-1-15,1 0 1 16,-2 0-1-16,-1 2 1 15,-1 1-1-15,-1-1 1 16,-1 0-1-16,1 0 0 16,-5-1 0-16,1 2 1 15,0-2-1-15,1-1 0 0,2 3 0 16,3-3 0-16,-1 0 0 16,-1 0 0-16,-1 0 0 15,-2 0 0-15,0 0 0 16,0 0 0-16,1 0 1 15,-1 0-1-15,3 0 1 16,3 0-1-16,3 0 0 16,3 0 1-16,-4 0-1 15,2 0 1-15,-6 0-1 16,-4 0 0-16,0 0 0 16,-4 0 0-16,0 0 0 15,2 0 0-15,1 0 1 16,2 0-1-16,3 0 1 0,1 0 0 15,2 0-1 1,0 0 1-16,-1 0-1 0,4 0 0 16,-1 0 0-16,2 0 1 15,0 0-1-15,1 0 1 16,-1 0-1-16,-5 0 0 16,2 0 0-16,-6 0 0 15,-5 0 0-15,4 0-1 16,-3 0-50-16,2 0-65 15,11-12-51-15,-4-7-151 16,0 0-579-16</inkml:trace>
  <inkml:trace contextRef="#ctx0" brushRef="#br2" timeOffset="200521.41">23769 7532 1242 0,'0'0'342'16,"0"0"-92"-16,0 0-80 15,0 0-51-15,0 0-12 16,0 0 0-16,0 0-11 16,29 0 1-16,-23 1 49 15,3 2-14-15,1-1-38 16,-2-1-19-16,1-1-16 15,5 2-18-15,1-2-12 16,1 0-13-16,3 0-1 0,4 0 3 16,-3 0 2-16,-2 0 7 15,0 0 0-15,-2 0-6 16,-1 0 3-16,-1 0-6 16,1 0 0-16,3 0-3 15,0 0-2-15,0 0 0 16,1 0 7-16,2 0 4 15,-3 0-11-15,-3 0 7 16,-3 0-5-16,-1 0-3 16,-3 0-11-16,4 0 5 15,-1 0-4-15,2 0-1 16,3 0 1-16,2 0 4 16,-1 0 4-16,-1 0-1 15,-1 0 5-15,2 0 1 16,-7 0-6-16,3 0-2 0,1 0-1 15,-3 0-5-15,1 0 1 16,-1 0-1-16,1 0 1 16,2 0-1-16,1 0 6 15,4 0-6-15,1 0 0 16,-3 0 1-16,2 0 5 16,-4 0-5-16,-1 0 4 15,-1 0-5-15,-2 0-1 16,-2 0 0-16,-3 0 1 15,3 0 1-15,1 0-1 16,0 0-1-16,1 0 1 16,1 0 0-16,1 0 0 0,1 0 5 15,-1 0-6-15,3 0 1 16,1 0-1-16,-1 0 1 16,2 0 0-16,0 0 1 15,-1 0-1-15,3 0 0 16,-4 0 1-16,0 0-2 15,-2 0 1-15,-6 0 0 16,1 0 0-16,-1 0 0 16,2 0 0-16,-1 0 5 15,5 0-6-15,-2 0 0 16,5 0 6-16,-4 0-6 16,2 0 1-16,1 0 0 15,-3 0-1-15,1 0 9 0,1 0-9 16,-1 0 0-16,-1 0 1 15,-2 0 0-15,2 0 0 16,0 0 6-16,-1 0-6 16,1 0-1-16,-1 0 0 15,1 0 1-15,1 0-1 16,-2 0 0-16,1 0 0 16,-1 0 2-16,-1 2-2 15,3-2 1-15,1 3-1 16,1-3 2-16,-1 0-2 15,1 2 2-15,-3-2-2 16,-4 0 1-16,0 2-1 16,-4-2 1-16,1 2 0 0,1-1-1 15,-1 2 1 1,4 1-1-16,1 0 1 0,2-3 0 16,0 4 0-16,0-3-1 15,3 1 1-15,1 0 0 16,-5-2-1-16,4 2 1 15,2-2-1-15,2 2 1 16,0 1-1-16,2-2 0 16,1 0 0-16,-1-2 1 15,0 2-1-15,-4-1 0 16,-3-1 1-16,1 2-1 16,-5 1 0-16,1-1 0 0,1-2 0 15,1 2 0 1,-1-2 0-16,2 2 0 15,3-2 0-15,-2 2 0 0,1-2-1 16,-3 0 1-16,-1 0 0 16,0 1-1-16,1-1 1 15,-3 0-1-15,5 0 2 16,1 0-1-16,1 0 0 16,3 0 0-16,-2 0-6 15,-1 0 6-15,-2 0 1 16,-3 0-1-16,-2 0 0 15,1 0 1-15,-1 0 4 16,0 0-5-16,3 0 0 16,-4 0 0-16,1 0 1 15,1 0-1-15,-4 0 0 0,1 0 0 16,1 0 0-16,-2 0 0 16,1 0 0-16,1 0 1 15,-2 0-1-15,1 0 1 16,-1 0-1-16,4 0 0 15,-1 0 0-15,3 3 0 16,-1-3 1-16,1 0-1 16,-1 0 0-16,0 0-1 15,1 0 0-15,-1 0 0 16,3 0 1-16,-3 0 0 16,3 0 0-16,-1 0 1 15,3 0 0-15,-1 0 0 16,1 0-1-16,3-3 1 0,0 3-1 15,0 0 0 1,1-1 0-16,-4 1 1 0,0 0-1 16,0 0 0-16,-5-2 0 15,1 2 1-15,-1 0-1 16,0-2 0-16,3 2 0 16,-1-2 0-16,1 0 0 15,-3 2 0-15,-1-3 0 16,-4 3 0-16,1 0 0 15,1 0 1-15,1 0-1 16,1 0 1-16,2 0-1 16,4 0 1-16,0 0 0 15,2 0-1-15,2 0 1 16,0 0-1-16,3 0 1 16,2 0-1-16,2 5 1 0,2-3 0 15,5 2-1-15,1-4 1 16,4 0-1-16,-1 0-1 15,2 0 1-15,1 0 0 16,-3 0-1-16,-5-4 1 16,-2-3 0-16,-6 4-2 15,-2-3-47-15,-2-2-37 16,-6 0-43-16,-3-6-28 16,-3-22-94-16,-5 4-497 15,1 1-399-15</inkml:trace>
  <inkml:trace contextRef="#ctx0" brushRef="#br2" timeOffset="203607.48">27220 7606 1247 0,'0'0'275'16,"0"0"-69"-16,0 0-60 15,0 0-64-15,0 0 45 16,0 0 10-16,0 0-2 16,56 0-19-16,-43 0 13 15,-2 0-10-15,0 0-31 16,0 0-28-16,0 0-12 16,3 0-2-16,-1 0 4 0,5 0-13 15,-3 0-1-15,3 0 4 16,1 0-2-16,-2 2-4 15,-1 0-10-15,-3-1-12 16,1 2-1-16,-1-3-5 16,-2 1 4-16,0 2 2 15,2-1 0-15,3 0-3 16,2 0 0-16,2-1-3 16,3 2 3-16,0-3-1 15,2 0 15-15,0 0-8 16,-3 0-3-16,-1 0 9 15,-4 0-3-15,-3 0-4 16,-5 0-7-16,1 0-1 16,-1 3 0-16,3-2 2 15,1-1-7-15,3 0 0 0,1 1 6 16,6-1-5-16,-3 0 7 16,-3 0-8-16,1 0 8 15,-3 0-1-15,-1 0-7 16,5 0 8-16,-2 0-8 15,1 0 5-15,4 0-6 16,-2 0 1-16,1 0 0 16,-6 0 0-16,1 0 1 15,-1 0-1-15,-1 0 7 16,-1 0-7-16,3 0 5 16,1 0-5-16,1 0 6 15,5 0-5-15,-2 0 4 0,2 0-6 16,2 0 1-16,-5 0 0 15,2 0-1-15,-2 0 1 16,3 0 0-16,-2 0-1 16,4 0 1-16,-3 0 0 15,1 0-1-15,1 0 1 16,-2 0-1-16,1 0 1 16,-3-2 0-16,0-1-1 15,0-1 6-15,-5 2-5 16,1 0 0-16,-3 0 1 15,3-1-1-15,-3 2 0 16,1-2 0-16,1 2 0 16,-1 1 0-16,-3-2 0 0,3 0 0 15,-3 0 0-15,-1 2-1 16,4-2 2-16,-3 2-1 16,0-3 6-16,5 3-7 15,-1 0-1-15,5-2 1 16,1 2 1-16,-2 0-1 15,2 0 0-15,-3 0 0 16,-3 0 1-16,-1 0 0 16,-1 0 0-16,1 0 5 15,-1 0-6-15,3 0 0 16,-1 0 0-16,1 0 1 16,-1 0-1-16,3 0 0 15,-3 0 0-15,4 0 0 16,-6 0 1-16,3 0-1 15,-3 0 1-15,1 0-1 0,-2 0 0 16,5 0 1-16,-2 0-1 16,1 0 1-16,-1 0-1 15,3 0 0-15,-1 0 0 16,2 0 1-16,-2 0-1 16,1 0 0-16,-2 0 0 15,-3 0 1-15,-2 0 0 16,1 0 7-16,1 0-2 15,0 0-6-15,3 0 2 16,4 0-1-16,-1 0-1 16,4 0 1-16,0 0 1 15,-1 0-1-15,-3 0 5 0,0 0-5 16,-4 0-1-16,-1 0 6 16,-3 0-6-16,0 0 0 15,2 0 1-15,2 0 0 16,1 0 0-16,3 0 0 15,-2 0-1-15,1 0 1 16,-3 0 0-16,1 0 0 16,-3 0 0-16,3 0-1 15,-3 0 2-15,1 0-2 16,1 0 1-16,-1 0-1 16,-1 2 0-16,0-2 1 15,1 0-1-15,-1 0 1 16,-1 0-1-16,-1 0 0 0,-1 0 0 15,4 3 0 1,-3-3 1-16,5 2-1 0,-1 0 1 16,1-2-1-16,2 2 1 15,-2-2 0-15,2 0-1 16,-1 0 0-16,4 0 0 16,-2 0 1-16,1 0 0 15,1 0 0-15,-4 2 0 16,3-2-1-16,-1 0 0 15,0 0 0-15,-1 0 0 16,2 0 0-16,0 0 0 16,0 0 1-16,0 0-1 15,-2 0 1-15,3 0-1 16,-4 0 0-16,1 0 0 16,-1 0 0-16,2 0 0 0,-1 0 0 15,-1 0 0-15,6 0 1 16,-1 1 0-16,0-1-1 15,-2 0 0-15,3 0 1 16,-6 0-1-16,-1 0 0 16,-5 0 0-16,-2 0 0 15,0 0 1-15,0 3-1 16,2-3 0-16,2 0 0 16,0 1 0-16,6 2 0 15,-1-1 1-15,-3 0-1 16,3 0 0-16,-3-2 0 15,-1 1 0-15,-1 2 0 0,1-3 1 16,-1 3-1-16,0-3 0 16,1 0 0-16,-1 1 0 15,1-1 0-15,-4 0-1 16,1 1 1-16,1-1-1 16,-3 0 1-16,-1 0-1 15,2 0 1-15,-2 3 0 16,1-3 1-16,3 0-2 15,-3 0 2-15,1 0-2 16,4 0 1-16,-1 2-1 16,-1-2-1-16,1 0 2 15,-5 0 0-15,2 0 0 16,-1 2 0-16,-3-2-1 0,1 0 1 16,0 2 1-16,2-2-1 15,-1 0 1-15,1 0-1 16,1 0-1-16,-2 0 1 15,1 0 0-15,-2 0 1 16,0 0 0-16,-1 0-1 16,1 3-1-16,-1-3 1 15,4 0 0-15,-2 0 0 16,-1 0 0-16,3 0 0 16,-6 0 0-16,-2 0-1 15,0 0 1-15,0 0 0 16,0 0 0-16,1 0 0 15,1 0 0-15,-2 0 0 16,2 0-1-16,2 0 1 16,0 0 0-16,3 0 0 0,2 0 0 15,3 0-1-15,1 0 0 16,3 0 0-16,0 0-5 16,-3 0 0-16,1 3 0 15,-5-3-3-15,-4 0 2 16,-3 0-4-16,-2 0-7 15,-2 2-25-15,0-2-14 16,0 0-17-16,0 2-10 16,0-2-5-16,0 2-43 15,-19 8-157-15,-4 0-61 0,3 5-363 16</inkml:trace>
  <inkml:trace contextRef="#ctx0" brushRef="#br2" timeOffset="209680.92">22797 7257 1335 0,'0'0'504'0,"0"0"-266"15,0 0-75-15,0 0-45 16,0 0-20-16,0 0-21 16,0 0 23-16,44-28-30 15,-44 28-12-15,0 0-18 16,0 4-13-16,-8 12-7 15,-12 8-5-15,-2 6-5 16,-7 4-2-16,0 3-7 16,-3-2 9-16,1 0-9 15,4-5-1-15,5-7 0 16,9-9 1-16,6-8-1 16,7-6 6-16,0 0 11 0,9 0 11 15,10-7-10-15,8-11-4 16,2-7-1-16,2-3 2 15,1 0 0-15,-1-2-1 16,0 2 2-16,-4 3-3 16,-2 2-11-16,-5 3 5 15,-5 5-1-15,-1 3-5 16,-8 7 0-16,-3 2 5 16,-3 3-6-16,0 0 0 15,0 0 0-15,0 3 1 16,-9 9 11-16,-5 4-10 15,-1 6 7-15,-5 3-9 16,-3 1 0-16,1 3 1 16,0 1 0-16,-1-4 7 0,6-1-8 15,1-6 0-15,7-3 0 16,1-2 5-16,2-3-4 16,2 1 9-16,-2 0-4 15,1 1 1-15,-3 5-5 16,0 0 4-16,2 0 3 15,-1 0-8-15,7-1 11 16,0-1 4-16,0 0 11 16,5 0 11-16,15-2-1 15,9 2 2-15,9-2-9 16,13-4-12-16,6-1-2 0,7 0-14 16,-7-4 5-16,-12 2-6 15,-12-3 11-15,-17-2-1 16,-9 0-10-16,-5-2 0 15,-2 3 0-15,0-3-1 16,0 0 0-16,0 0-7 16,-12 0-7-16,-9 0 14 15,-15 0 0-15,-7 0 0 16,-5 0 0-16,-4 0 0 16,-2-5 1-16,1-2 0 15,6-6-1-15,10 1-1 16,6-2-18-16,10 1-7 15,9 2 8-15,6 1 0 0,6 5 12 16,0 0 6 0,0 5 2-16,0 0 6 0,4 2-8 15,10 16 1-15,9 4-1 16,0 4 1-16,2 1 0 16,0-6 0-16,-7-5 0 15,-5-6 0-15,-4-6 7 16,-5-2-1-16,-1-2 7 15,-3 0-7-15,0 0-7 16,0-7 1-16,0-13-1 16,0-6 1-16,-18-1-1 15,-7-1 1-15,0 2-1 16,2 3 0-16,0-2 1 16,3 3 0-16,5 2-1 15,1 0 0-15,5 1-9 0,1 6-5 16,-2 0-1-1,6 4-8-15,-1 0-6 0,3 3 4 16,0 2 5-16,2 0 4 16,0 0 4-16,0 3 10 15,0-3 1-15,0 1 0 16,0 1 0-16,0 1 1 16,0-2-1-16,0 3 1 15,0-1 0-15,4-2 1 16,5-1-1-16,3 2 0 15,3 0 0-15,1 0 0 16,1 2 11-16,4 0 8 0,1 0 5 16,5 4-1-1,6 5-4-15,7 1-4 0,10-5 3 16,8 2-8-16,8-3-4 16,5-4-5-16,2 1 7 15,-5-1-7-15,-15 0 0 16,-15 0 8-16,-16 3-7 15,-12-3 3-15,-8 0-5 16,-2 2-6-16,-9-2-7 16,-25 0 7-16,-17 3 5 15,-13 2 1-15,-10 1 0 16,0 3 0-16,8 2 0 16,6 0 0-16,10 0-2 0,15-3-5 15,12-4-1 1,12-2 7-16,11-2 1 0,0 0 5 15,13 0-3-15,18 0 3 16,9 0-5-16,14-4 0 16,16-4 0-16,12-2 0 15,13 2 0-15,6 0 0 16,-1-1 1-16,-15 8 0 16,-20-2 0-16,-26 3 0 15,-16 0 9-15,-17 0-10 16,-6 0 0-16,0 0-8 15,-8 0 1-15,-25 0-4 16,-17 0 11-16,-17 0 0 16,-11 4 0-16,-4 2 0 15,-1 2 0-15,10 0 0 0,13 3 0 16,15-1 1-16,16-4-1 16,14-2 0-16,10-3 0 15,5-1 9-15,11 0 3 16,23 0-12-16,15 0-1 15,18-5 1-15,12-1 0 16,15 1 0-16,7 5 0 16,3 0 1-16,-3 0 0 15,-7 0 5-15,-12 0-5 16,-18 0 0-16,-17 0 0 16,-15 0 1-16,-20 3-2 15,-12-3 0-15,0 0-12 16,-25 0-8-16,-27 0 14 0,-17-3 6 15,-9-6-1 1,-1 1 1-16,8 1-2 0,15 4 2 16,14 1 0-16,16 2-1 15,11-3 1-15,11 1 1 16,4 1 5-16,12-3 6 16,24-3-12-16,15 0 6 15,16-1-5-15,8 2 0 16,8-1-1-16,2 6 1 15,-2 1 8-15,-6 0-9 16,-12 0 0-16,-14 0 0 16,-15 0 1-16,-14 4 5 0,-9 0-6 15,-9-3 0 1,0-1 0-16,-4 0-1 0,0 3 0 16,0-3-27-16,0 0-38 15,-6 0-40-15,-13 0-1 16,-14 0-65-16,1-11-187 15,6 2-344-15</inkml:trace>
  <inkml:trace contextRef="#ctx0" brushRef="#br1" timeOffset="-213644.5">22750 7257 1475 0,'0'0'320'15,"0"0"-142"-15,0 0-16 16,0 0-82-16,0 0-3 16,0 0-16-16,0 0-8 15,22-10-23-15,-22 12-1 16,0 16-12-16,-13 8-4 16,-5 9 2-16,-7 4-8 0,2 1 1 15,-2 0 1 1,2-8-8-16,5-5 0 0,7-9 1 15,5-10-1-15,6-7 1 16,0-1 18-16,6 0-5 16,17-13-14-16,8-15 14 15,3-7 13-15,1-5 7 16,1-2 5-16,-5 2-12 16,-4 7-4-16,-7 6 5 15,-7 9-4-15,-7 10-12 16,-6 4-4-16,0 4-9 15,0 0 1-15,-10 5 15 0,-11 15 5 16,-3 3-12 0,0 9-7-16,-5 4 8 0,2 2-4 15,2-2-6-15,0 0 3 16,4-4 6-16,0-2 1 16,5-3-9-16,3-4 5 15,3 0 0-15,2-5 9 16,4-4-4-16,4-2 5 15,0-2 29-15,0 0 6 16,7 0-8-16,11 0-2 16,2 0 7-16,3 0-9 15,2-2-3-15,4 2-11 16,3 0-7-16,1 1-6 16,6 1-3-16,-4-3 0 15,-2 2-8-15,-1-4 6 0,-5 0-1 16,-3-2 5-16,-4-3-1 15,-4 0-1-15,-5 1-1 16,-5-3-2-16,-3 0-5 16,-3 0-1-16,0 0-9 15,-5 0-9-15,-17-3 6 16,-11-8 12-16,-12-7 0 16,-7 1 0-16,-1 1 0 15,-2 0 1-15,3 2 0 16,6 5-1-16,7 0-1 15,10 5-10-15,12 0 10 16,7 4-5-16,8 0 6 16,2 0 1-16,0 0 11 15,5 0-11-15,15 8 0 16,9 6-1-16,6 4 1 0,8 0-1 16,6 4 1-16,2 0 0 15,-1 2-1-15,-11-4 1 16,-5-3-1-16,-12-8 1 15,-7 0 0-15,-5-6 5 16,-3-3-5-16,-5 0-1 16,-2 0-1-16,0 0-19 15,-16-2-2-15,-13-16 16 16,-9-5 6-16,-6-8 1 16,-3-4-1-16,0 3 0 15,6 3 0-15,6 3 1 16,6 2 1-16,10 2-2 0,2 2 0 15,13-2 0-15,4 1-8 16,0-1-1-16,0 3 2 16,4 1-5-16,3 5 1 15,-7 8 1-15,0 2-4 16,0 3-2-16,0 0 8 16,0 0 7-16,-2 0 0 15,-3 0-6-15,5 0 5 16,-2 0 1-16,2 0 0 15,0 0 1-15,0 0 1 16,0 0 0-16,0 0 1 0,0 0-1 16,0 0-1-1,0 0 1-15,0-2 0 0,0 0 5 16,7-4 0-16,7-4-6 16,3-6 0-16,3-1 0 15,5-4 0-15,4-4 1 16,0 4 0-16,0-2-1 15,-3 4 1-15,-6 4 0 16,-1 6 0-16,-11 5-1 16,-3 2 1-16,-5 2-1 15,0 0 0-15,0 6-12 16,-11 14 11-16,-12 10 1 16,-4 4 0-16,-2 4 0 15,-2 2 0-15,2-4 1 16,2 0-1-16,6-5 0 0,5-8 0 15,5-2 0 1,9-7 1-16,2-4 0 0,0-2 5 16,8-3-5-16,13 0 5 15,0-1-4-15,4-2 5 16,0-2 7-16,-3 0 2 16,0 0 1-16,0 0-1 15,1 0 3-15,0 0-5 16,0 0-2-16,4 0-2 15,4-2-1-15,8-4 0 16,5 3 0-16,10-6 0 16,2 1 2-16,4 0 2 15,0-1 4-15,-2 2-1 0,-3 0-2 16,-3 2-2 0,-5 0-3-16,-3 5-2 0,-2 0-6 15,-1 0 1-15,-4 0 4 16,-3 0-5-16,-5 0-1 15,-5 0 1-15,-3 0 0 16,-4 0 0-16,-1 0 1 16,-3 3-2-16,-4-1 1 15,-4-2-1-15,-5 2 0 16,0-2-7-16,0 0-4 16,0 0-13-16,-20 0-9 15,-7 0 24-15,-4 0-4 16,-1 0-14-16,-1 0 1 15,2 0 11-15,0 0 8 0,0 0 5 16,2 0-5-16,-3 0 7 16,3 0 0-16,5 0 0 15,5 0 0-15,6 0 1 16,7 0-1-16,2 0 1 16,4 0 5-16,0-2-5 15,0 0 8-15,8-2 0 16,15 0-8-16,12 0 1 15,7 1-1-15,12 0 1 16,6 3-1-16,5 0 5 16,-1 0-5-16,-4 0 0 15,-10 0 0-15,-17 0 5 16,-10 0-5-16,-12 2 0 0,-7-2-1 16,-4 1 0-16,0-1-6 15,-4 0-7-15,-28 0-7 16,-19 0 19-16,-18 0-1 15,-14 0-7-15,-4 0 9 16,5 0 0-16,8 0 0 16,14 0-1-16,16 0 1 15,13 0 0-15,10 0 0 16,13 0 0-16,8 0 2 16,0 0 7-16,8 0 1 15,19-1-9-15,13-3 1 16,9-1-1-16,9 1 0 15,3 4 1-15,-1 0-1 16,-12 0 0-16,-7 0 0 16,-14 4 0-16,-10 1 0 0,-10-3 0 15,-7 0-1-15,0-1-9 16,-13 2-5-16,-25 1 5 16,-20 0 8-16,-16 0 0 15,-12 0 0-15,-11 4 0 16,1-2 0-16,3 1 0 15,10 0 1-15,12-4-1 16,11 0 1-16,12-3 0 16,7 0 0-16,7 0 0 15,5 0 0-15,5 0 0 16,9 0 0-16,6-3 0 16,2 3 1-16,7 0-1 0,0 0 0 15,0 0 6-15,0 0 3 16,9 0-7-16,13 0-1 15,9 0 0-15,10 0 0 16,1 0 0-16,7 0 0 16,-1 0-1-16,6 0 1 15,0 0 0-15,0 0 0 16,6-1 0-16,0-1 0 16,7 0 7-16,2-3-8 15,2 4 1-15,3-3-1 16,-5 2 2-16,-5-2-1 15,-2-1 0-15,-8 3 0 16,-7-1 5-16,-5 1-5 0,-6-3-1 16,-3 4 0-1,-4-2 1-15,2 3-1 0,1 0 0 16,3 0 1-16,2 0 0 16,-2 0 0-16,-2 0-1 15,-4 0 0-15,-4 4 0 16,-8 1 0-16,-3-3 1 15,-5 0 0-15,-3-1 1 16,-1-1-1-16,-3 0-1 16,-2 2 0-16,2-2-1 15,-2 0 0-15,0 0-7 16,0 0 2-16,0 0 0 16,0 0 6-16,0 0-1 15,0 0 0-15,0 0 0 16,3 0 1-16,2 0 0 0,1 0 0 15,0 0-1-15,1 0 0 16,0 0 0-16,-2 0 0 16,-3 0-40-16,-2 0-48 15,0 0-155-15,0 0-342 16,0 0-356-16</inkml:trace>
  <inkml:trace contextRef="#ctx0" brushRef="#br1" timeOffset="-210112.06">24197 7539 548 0,'0'0'100'0,"0"0"-48"15,0 0 110-15,0 0 83 16,0 0-6-16,0 0-44 15,0 0 16-15,-50 7 9 0,50-5 0 16,0 0-19-16,0-2-12 16,0 2-39-16,0-2-50 15,10 1-31-15,1-1-2 16,5 0 5-16,6 0-15 16,7 0-6-16,11 0-14 15,9-5-4-15,13-10-15 16,8-1-6-16,3 1-3 15,0 5 2-15,-3 3 1 16,-8 5 1-16,-6 2 5 16,-7 0 0-16,-2 0-2 15,-5 7-7-15,-4-2 0 0,-4-1-7 16,-5 0 7-16,-7-1-8 16,-6-3 0-16,-10 1 8 15,-2-1-8-15,-4 0-1 16,0 0-9-16,-8 0-5 15,-21 0 5-15,-16 0 9 16,-10 0 1-16,-13 0-1 16,-3 0 0-16,2 0 0 15,7 0 0-15,6 4 0 16,11-2 0-16,14 2-6 16,9-1 5-16,10-3 0 15,10 1 1-15,2-1 1 16,0 0 11-16,25 0-11 15,10 0 4-15,13 0-5 16,16-5 0-16,25-5 0 0,3 1 0 16,8 4 0-16,2 3 2 15,-15 2-1-15,4 0 7 16,-8 0-7-16,-16 9 5 16,-13-1-5-16,-15 1 11 15,-10-5-11-15,-10 0 0 16,-11-3 1-16,-6-1-2 15,-2 0 0-15,-8 0-15 16,-28 0-6-16,-24 0 20 16,-20 0 0-16,-16-1 1 15,-4-2 0-15,-1 2-1 0,12 1 0 16,13 0 1 0,18 0 0-16,16 0 0 0,18 0 0 15,12 0 0-15,10 0 0 16,2 0 12-16,14 0 3 15,21 0-10-15,21 0-4 16,15-9-1-16,18 4 0 16,11-2 0-16,3 1 1 15,0 5 0-15,-8-1 0 16,-10 2 0-16,-11 0 11 16,-17 0-11-16,-12 0-1 15,-16 0-1-15,-11 0 0 0,-11 0 1 16,-7 0-1-1,0 0-5-15,-12 0-7 0,-27 0-5 16,-40 0 13-16,-41 0 4 16,-3 2 1-16,10-1 0 15,12 3-1-15,28 1 1 16,-3 3-1-16,3-1-1 16,17 1 2-16,20-1 0 15,18-6 0-15,16 2 0 16,2-3 8-16,22 0-2 15,20 0-6-15,22-8 1 16,11-3 0-16,14 1-1 16,7 0 1-16,7 6 0 15,-3 3 0-15,-6 1 5 16,-12 0-6-16,-15 0 2 0,-15 0-2 16,-17 0 1-1,-15 0-1-15,-11 0 0 0,-9 1-2 16,0-1-8-16,-12 0-5 15,-27 0 4-15,-40-14 11 16,-41-4 0-16,-47 6 0 16,-18 12-1-16,5 0 0 15,34 16-5-15,46 7 6 16,24-8 1-16,14-1 0 16,-9 2-1-16,-8 1 0 15,0 0 0-15,5-1-9 16,11 0 2-16,7 0 1 15,14-3 5-15,9-1 0 16,13-4-11-16,13-2-3 16,7-6 7-16,7 0 8 0,22 0 0 15,16 0 0-15,13-6 0 16,8-4-1-16,12-3 1 16,0 2 0-16,-4 1 0 15,-12 2 0-15,-19 4 0 16,-18 2 1-16,-13 2 0 15,-9 0 0-15,-3 0-1 16,0 0-1-16,-7 0-5 16,-18 0 6-16,-14 0 0 15,-15 2-1-15,-15 10 1 16,-9 2 0-16,0 4 1 16,4 0 0-16,10-4-1 0,14-4 7 15,15-5-7-15,12-2 0 16,14-3 0-1,9 0 0-15,0 0 6 0,19 0-6 16,12-12-1-16,11-2 0 16,9-1 0-16,12 3 0 15,6-1 1-15,9 1-1 16,0 1 0-16,-4 1 1 16,-8 2 0-16,-12 3 2 15,-10 3 7-15,-6 0 6 16,-2 2-3-16,2 0-2 15,4 0-9-15,5 0 11 16,5 0-4-16,0 0-7 0,4 0 0 16,0 0 5-1,-2 0-4-15,-3 0 5 0,-4 0-1 16,-1 0 0-16,-3 0 2 16,1 0-1-16,1 0-1 15,-1 0-5-15,-1 0 0 16,-3 0 5-16,-4 0-6 15,-5 0 1-15,-2 0-1 16,2 0 1-16,2-3 0 16,1 0-1-16,2 0 1 15,-2-1-1-15,-3 3 1 16,-4-2-1-16,-10 3 6 16,-5 0-5-16,-6 0-1 15,-4 0 0-15,-2 0-1 0,0 0 1 16,0 0-12-16,-14 0-7 15,-21-1 2-15,-14-3 17 16,-9-3-1-16,-6 4 1 16,-2-2 0-16,9 4 0 15,10-2 0-15,9 3-1 16,14 0 0-16,10 0 1 16,9 0 0-16,5 0 1 15,0-1 14-15,19-3 3 16,14 0-17-16,14 1 0 15,10 2 0-15,9 1 0 16,1 0-1-16,-5 0 1 16,-8 0-1-16,-10 5 2 15,-13 2-2-15,-9-3 1 0,-6 0 1 16,-7-2-2-16,-5-2-1 16,-1 0 1-16,-3 1-11 15,0-1 4-15,-7 0-10 16,-18 2 10-16,-10-2 6 15,-4 0 1-15,0 0 0 16,5 0 0-16,9 0 1 16,10 0-2-16,6 0 2 15,4 0-1-15,5 0 1 16,0 0 11-16,5 0 3 16,17 0-9-16,7-2-5 15,11 1-1-15,3-1 1 0,6 2-1 16,0 0 1-16,-2 0 0 15,-3 0 4-15,-4 0-4 16,-9 0 4-16,-8 0-5 16,-9 0-6-16,-6 0 5 15,-3 0 1-15,-5 0-9 16,0 0 3-16,0 0 4 16,0 0-14-16,-5-8 1 15,-17-13 13-15,-7-5 1 16,-9-6 1-16,-4 0 0 15,1 4 0-15,2 0 0 16,3 6 0-16,7 2 0 16,4 4 0-16,7 6 0 15,7 4 0-15,7 4 0 0,2 2 1 16,2 0-1-16,0 0 6 16,0 0 0-16,0 0 5 15,2 0 7-15,15 0-6 16,12 2-11-16,8 13-1 15,5-1 1-15,2 7 1 16,3-1-1-16,-5 0-1 16,-1-2 0-16,-10-2 1 15,-6-4-1-15,-8-3 2 16,-3-6-1-16,-8 1-1 16,-1-2 1-16,-3-2-1 15,-2 0-7-15,0 0-4 16,-9 0-10-16,-15 0 9 15,-12-14 12-15,-7 0-1 0,1-4 1 16,5 2 0-16,5 2 1 16,8 3-1-16,10 4 0 15,5 2 0-15,7 3 0 16,0 2 0-16,2 0 6 16,0 0 5-16,0 0 2 15,0 0-2-15,15 0-4 16,7 9-7-16,7 7 0 15,3 0 0-15,-5 2 1 16,-3 0-1-16,-7-3 0 16,-5-2-1-16,-7-1-5 15,-5 5 5-15,0 2-5 0,0 5 4 16,-7 7-4-16,-13 3 5 16,-7 4-5-16,-7-1 5 15,-1 0 0-15,-3-3 0 16,5-6 0-16,6-6 0 15,9-7 1-15,7-8 0 16,9-3 0-16,0-4 0 16,2 0 0-16,0 0 2 15,0 0-2-15,0 0-14 16,0 0-45-16,0 0-33 16,2-14-91-16,7-4-289 15,-3-2-291-15</inkml:trace>
  <inkml:trace contextRef="#ctx0" brushRef="#br1" timeOffset="-208420.97">22706 7578 1328 0,'0'0'409'0,"0"0"-223"16,0 0-43-16,0 0-7 15,0 0-9-15,0 0-10 16,0 0 6-16,16-4 19 16,-8-5-36-16,3 1-39 15,5 1-7-15,6-4-6 16,0 4-12-16,5-1-5 15,4 0-3-15,3 2-1 0,3 2-6 16,9 0-1 0,7 1-7-16,10 3-4 0,8 0 3 15,5 0-4-15,-1 0-4 16,-6 8 1-16,-9 2-4 16,-12-3 10-16,-15-2 1 15,-11-1 7-15,-7 1-7 16,-3-5-8-16,-5 1-2 15,-5-1-7-15,-2 0-1 16,0 0-1-16,-4 0-12 16,-28 0-4-16,-13 0 16 15,-15 0 0-15,-9 0 0 16,0 0 0-16,2 0 1 16,7 0-2-16,13-3-10 15,12-1 1-15,10 0 3 0,12 1 7 16,6 2 1-16,7-2 0 15,0 3 1-15,0-1 0 16,22-2 0-16,16-1 0 16,13 2 0-16,14 1 0 15,11-2-1-15,8 3 2 16,3 0-1-16,0 0 0 16,-2 0 1-16,-12 6 4 15,-5 2 1-15,-13 3-6 16,-10-2-1-16,-9 0 0 15,-10-3 0-15,-8-1 0 16,-9-2 0-16,-9-3-1 0,0 0-8 16,-20 0-9-16,-24 0 6 15,-19 0 12-15,-13-8 0 16,-4 0-1-16,2 1 0 16,9 4 1-16,16-2-1 15,15 4 0-15,13-2 1 16,13 2 0-16,12-2 0 15,0-2 6-15,14-2 2 16,22 0-8-16,8-2 1 16,14 5 0-16,7 1 0 15,9 3 1-15,6 0-1 16,0 0 5-16,0 0-5 16,-4 0 0-16,-6 0 1 0,-10 3-1 15,-12 3 0 1,-9-3 0-16,-11 1-1 0,-10-3 0 15,-2 2 0-15,-9-3 0 16,-5 1 0-16,-2-1 0 16,-9 0-17-16,-22 0-1 15,-14 0 12-15,-9-4 5 16,1-6 1-16,6 3 0 16,10 0 0-16,12 2-1 15,9 1 0-15,9 1 1 16,7 3 0-16,0-1 1 15,0-2 11-15,21 1-6 16,14 1-5-16,10-5 0 16,12 5 0-16,11-1-1 15,3 0 0-15,2 2-1 0,-3 0 1 16,-10 0 0-16,-14 0 0 16,-8 0 6-16,-11 2-5 15,-9 1-1-15,-1 3 0 16,-3-3 1-16,-1 0-1 15,-1 1-16-15,-3-3-25 16,-3-1-44-16,-6 0-99 16,0 0-201-16,0 0-517 0</inkml:trace>
  <inkml:trace contextRef="#ctx0" brushRef="#br1" timeOffset="-205814.64">23515 6767 1497 0,'0'0'335'0,"0"0"-183"15,0 0-14-15,0 0-64 16,0 0-40-16,0 0 15 16,0 0 25-16,7-8 18 15,-7 20-2-15,0 13 2 16,-7 8-1-16,-2 8-22 16,2 5-26-16,1 0-7 0,1 0-8 15,3-2-11 1,2-4-5-16,0-5-6 0,5-5 0 15,7-5-5-15,5-4 7 16,0-7-7-16,3-7 8 16,3-2-1-16,-4-5-7 15,-1 0-1-15,-2 0 0 16,-3-5-8-16,-2-7 7 16,-1 3 0-16,-6-5 0 15,0 2-8-15,-1-2 9 16,-3 0 1-16,0-1 6 15,2 1-7-15,-2-2 0 16,4 0 0-16,3 0 0 16,2-2 0-16,0 2 1 15,-1 3 0-15,4 2 0 0,-3 5 10 16,2 2-11-16,3 2 9 16,1 2-2-16,3 0 1 15,-3 0-7-15,1 12 8 16,-5 2-3-16,-5 4-6 15,-3 2 0-15,-3 4 0 16,0 3 0-16,-16 1 0 16,-4-2 0-16,-2 0 0 15,-4-4 0-15,-1-5 1 16,0 0-1-16,0-7 0 16,2-3 1-16,6-2-1 15,3-5 0-15,5 0-1 16,7-2-32-16,4-18-45 0,0-21-130 15,17 4-124 1,5 3-298-16</inkml:trace>
  <inkml:trace contextRef="#ctx0" brushRef="#br1" timeOffset="-205415">23976 6990 1326 0,'0'0'345'0,"0"0"-81"15,0 0-101-15,0 0-48 16,0 0-22-16,16 105-14 16,-16-80-10-16,0 0-15 15,0-2-20-15,0-1-6 0,0-5-10 16,-7-3-10-16,3-6-7 16,2-4 5-16,-1-2-6 15,3-2 1-15,0 0 0 16,0 0 8-16,0-11 4 15,0-14 16-15,13-8-13 16,8-5-8-16,1 0-2 16,2 5-5-16,-1 4 9 15,-1 9-4-15,-1 11 21 16,-6 4 34-16,1 5-8 16,-3 0-16-16,1 12-16 15,-4 6-20-15,1 6 1 16,-1 0-1-16,-2 0-1 15,1 0-9-15,0-3-70 0,0-3-57 16,2-6-13-16,12-6-94 16,-4-5-120-16,1-1-146 0</inkml:trace>
  <inkml:trace contextRef="#ctx0" brushRef="#br1" timeOffset="-204936">24483 7099 1073 0,'0'0'328'16,"0"0"-127"-16,0 0-64 15,0 0-1-15,0 0 38 16,71-103-16-16,-63 85-10 16,-3 0-49-16,-5 4-31 15,0 2-28-15,0 2-16 16,-18 4-22-16,-4 4 4 0,-5 2-5 16,0 0 11-16,-2 12-3 15,4 8 1-15,4 4-1 16,0 0 1-16,11-2-1 15,0-3-3-15,10-4 3 16,0-5 5-16,0-2 26 16,2-4 21-16,12-1 0 15,1-3-22-15,4 0-23 16,-3 0-7-16,-1-11-8 16,-2-1 0-16,1-2 1 15,-4 2-2-15,0 2 1 16,-1 3-1-16,-5 2 8 0,2 3-7 15,-1 2 8 1,2 0 4-16,0 10-1 0,-1 13-6 16,-2 6 2-16,-4 8-7 15,0 5 5-15,-19 3-5 16,-10 3 5-16,-8 1-5 16,-2-3 1-16,-1-4-1 15,-1-6 0-15,6-8-1 16,3-9-17-16,3-3-77 15,-2-9-148-15,4-3-357 16,6-1-434-16</inkml:trace>
  <inkml:trace contextRef="#ctx0" brushRef="#br0" timeOffset="-200121.55">19776 14249 1505 0,'0'0'315'0,"0"0"-148"0,0 0-46 16,-28 106-16-16,12-64-15 16,3 7-13-16,3 5-6 15,4 0 5-15,2 2 31 16,1-2-16-16,1-6-21 15,2-8-25-15,0-9-21 16,0-7 7-16,0-15 4 16,0 0-2-16,0-9-3 15,0 0 0-15,0 0-17 16,7-14-12-16,-1-17 11 16,4-7-6-16,3-13 1 15,0-4-7-15,1-6 1 16,3-2 1-16,1-3-2 15,0 3-2-15,-2 9-21 0,-3 12-1 16,-2 13 6-16,-2 4 17 16,-5 11-1-16,4 7 2 15,-4 7 0-15,2 0 0 16,1 0 0-16,1 5 5 16,4 13-5-16,-1 12 0 15,5 6 0-15,4 6 0 16,2 6 0-16,3 2-1 15,2 3 1-15,-5-6-1 16,-2 4 1-16,-4-10 0 16,-5-6 0-16,-1-7 0 15,-2-10 1-15,-4-6 4 16,3-8-5-16,-5-4-1 0,2 0-8 16,-4 0 0-16,0-4-11 15,-4-5 13-15,-21-5 6 16,-11 2 1-16,-5 1-1 15,-5 5 1-15,-2 4 0 16,3 2-1-16,3 0 1 16,4 0-14-16,6 0-5 15,6 0-33-15,10 2-71 16,5-2-75-16,11 0-155 16,0-2-189-16,0-8-669 0</inkml:trace>
  <inkml:trace contextRef="#ctx0" brushRef="#br0" timeOffset="-199669.86">20415 14413 1132 0,'0'0'661'0,"0"0"-463"16,0 0-150-16,0 0-35 15,0 0-5-15,0 0-7 16,0 0 0-16,-95 28 5 16,76-23-5-16,3-1 0 0,3 0 0 15,3-4 1-15,6 0-1 16,2 0 1-16,-1 4 0 15,-1 2 83-15,2 6 29 16,-2 0-27-16,-1 4-11 16,3 4-2-16,2-1 2 15,0 2 12-15,0-1-15 16,0 3-16-16,9-6-12 16,2 4-15-16,-2-4-14 15,-5 1-9-15,1 0-5 16,-5-2-1-16,0 0-1 15,0-7-1-15,0 1-57 16,4-10-103-16,14 0-105 0,0-7-325 16,2-5-283-16</inkml:trace>
  <inkml:trace contextRef="#ctx0" brushRef="#br0" timeOffset="-199043.92">20731 14480 1602 0,'0'0'400'16,"0"0"-287"-16,0 0-79 16,0 0 40-16,0 0 12 0,0 0-5 15,0 0-2 1,-108 63-33-16,85-36-13 0,2-1-17 15,7 0 0-15,3 2-7 16,9-2-1-16,2-2 4 16,0-2-11-16,16-2 10 15,10-4-5-15,9-2 0 16,2-2-5-16,3-1 0 16,-4-4 1-16,-7-2-2 15,-7-5 0-15,-4 0-7 16,-5 0 6-16,-2 0 0 15,-3-14-12-15,-2 0 13 16,-2-4-1-16,-2-4 1 16,3-5-2-16,-1 1 2 0,4-2 1 15,0 3-1-15,5 2 0 16,3 0 12-16,-1 2-11 16,4 7 8-16,-2 2 18 15,-1 6 12-15,0 6 4 16,1 0 5-16,1 0-12 15,6 12-20-15,-1 12-4 16,1 4-4-16,-5 7-7 16,-11-4 7-16,-8 3-7 15,0 2 5-15,-18 0-5 16,-13 1 1-16,-7-7-1 16,1-2-1-16,1-12 0 15,3-6-1-15,6-9 1 0,4-1-6 16,5-1-6-16,5-18-56 15,9-2-58-15,4-23-40 16,11 3-215-16,9 5-414 0</inkml:trace>
  <inkml:trace contextRef="#ctx0" brushRef="#br0" timeOffset="-197876.65">21952 14668 1092 0,'0'0'294'16,"0"0"-58"-16,0 0-38 16,0 0-31-16,0 0 9 15,0 0-40-15,0 0-51 0,4 0-47 16,-10-6 7-16,-14 2-10 16,-10 2-8-16,-3 2-12 15,-4 0-7-15,-5 12-8 16,1 6 3-16,1 8-2 15,7 1 7-15,4 0-7 16,10 0 8-16,11-4-8 16,8 0 8-16,0-5 0 15,10-3 0-15,15-4 25 16,6-3 39-16,3-8 5 16,0 0-14-16,2-3-18 15,-5-16 4-15,0-11-16 16,0-2-2-16,-4-13-1 0,-2 0-1 15,-8-4-17 1,-3 1-5-16,-10 3-8 0,-4-1 1 16,0 5-2-16,0 7-4 15,-2 2 3-15,-5 7-20 16,2 11 8-16,1 8-6 16,0 3 6-16,-1 3 13 15,1 0 1-15,0 16 5 16,-2 9-5-16,2 8 1 15,2 4 0-15,2 7 6 16,0-3-5-16,12 3 5 16,9-4 5-16,10-3-11 15,5-2 7-15,7-7-2 0,-1-6 1 16,-1-8-1 0,-6-6 0-16,-4-8-4 0,-2 0-2 15,-2-8 0-15,-5-16-10 16,-2-8 10-16,-2-6 1 15,-7-4-1-15,-4 2-11 16,-7 1-18-16,0 0-6 16,0 15 13-16,-11 6 2 15,-5 12 7-15,-4 6 2 16,0 2 10-16,0 20 1 16,2 6 2-16,2 7 11 15,3 4 4-15,7-1-2 16,3 1 0-16,3-8-6 15,3-1 0-15,21-3-8 16,9-6-1-16,10-2-42 0,5-8-62 16,4-4-83-16,-3-7 26 15,11-8-134-15,-13-14-221 16,-4-10-139-16</inkml:trace>
  <inkml:trace contextRef="#ctx0" brushRef="#br0" timeOffset="-196941.17">23125 14534 124 0,'0'0'1046'16,"0"0"-671"-16,0 0-28 15,0 0-18-15,0 0-130 16,0 0-89-16,0 0-40 16,0 76 41-16,-4-34-8 0,-4 6-27 15,4 4-17-15,0 3-20 16,4-1 1-16,0 0-7 15,0-2-20-15,0-8-4 16,0-8-1-16,2-8-2 16,-2-10-5-16,0-6 0 15,0-5-1-15,0-6 1 16,0-1 5-16,0 0-6 16,0-4-14-16,2-18 13 15,0-11 1-15,-2-13 5 16,2-5-5-16,0-5-14 15,2-6-27-15,0 2-15 16,2 1-10-16,3 7-4 0,3 6 21 16,-2 11 31-1,6 9 17-15,0 6 1 0,2 8 1 16,-1 5 8-16,-1 7 8 16,1 0 11-16,2 0 17 15,-2 12-5-15,3 8-10 16,-4 8-1-16,-3 4-10 15,-4-1-1-15,-7 6-6 16,-2-2 9-16,0 0-14 16,-17 1-1-16,-10-3 2 15,-4-3-7-15,-5-4 0 16,-1-2 0-16,-2-7-1 16,1-5 0-16,3-1 0 0,6-7 0 15,6-4-24 1,10 0-52-16,13-9-105 0,11-26-93 15,20 3-204-15,5 2-352 0</inkml:trace>
  <inkml:trace contextRef="#ctx0" brushRef="#br0" timeOffset="-196425.06">23713 14703 1228 0,'0'0'397'15,"0"0"-57"-15,0 0-106 16,0 0-77-16,0 0-54 16,0 0-30-16,65-103-28 15,-65 85-1-15,0 0-15 0,-11 6-13 16,-7-2-10-16,-6 5-6 16,-5 9 6-16,0 0-5 15,-5 5 9-15,0 13-1 16,3 5-3-16,2 3-1 15,5 6-4-15,4-3-1 16,7 0 1-16,5 2 1 16,8-4-1-16,0-4 8 15,8-2-1-15,11-7-2 16,6-5 4-16,0-6-9 16,-1-3 9-16,-2 0-8 15,-2-8 4-15,3-13-5 0,-6-3 1 16,4-3-1-16,-3 0 9 15,-5-1-9-15,-5 6-1 16,-3 10-1-16,-2 4-1 16,-3 6 2-16,0 2 0 15,0 0 22-15,0 14 14 16,-5 8-11-16,-2 0-11 16,3 6 5-16,4-5-6 15,0-2-4-15,2-3-1 16,18-4-8-16,5-4-40 15,6-3-80-15,0-7-59 16,11-8-94-16,-6-15-262 16,-9-3-323-16</inkml:trace>
  <inkml:trace contextRef="#ctx0" brushRef="#br0" timeOffset="-196085.32">24045 14582 373 0,'0'0'1067'0,"0"0"-682"16,0 0-95-16,0 0-76 15,0 0-98-15,0 0-27 16,0 0-10-16,5 74 28 16,-5-39-21-16,0-6-35 15,0 3-12-15,6-1-15 16,2-7-2-16,0-6 1 16,-4-4 20-16,3-7 5 15,-5-7-18-15,-2 0-15 16,0 0-15-16,0 0-13 15,0-5-14-15,0-15 27 0,0-8 0 16,10-8 6-16,9-7 3 16,8-3-3-16,8-4-6 15,6 7-5-15,-3 4-26 16,-5 9-30-16,-6 9-38 16,-4 12 9-16,-6 9-78 15,-5 0-132-15,-2 0-364 0</inkml:trace>
  <inkml:trace contextRef="#ctx0" brushRef="#br0" timeOffset="-195561.24">24598 14633 1172 0,'0'0'296'0,"0"0"-119"0,0 0 6 15,0 0-12-15,0 0-4 16,0 0-78-16,0 0-48 15,72-93-21-15,-72 75-10 16,-10 4-9-16,-11 6 13 16,-6 5-4-16,-2 3 5 15,-2 5-2-15,-1 15-1 16,3 6-3-16,3 4 1 16,5 2-8-16,6 0 11 15,5-2 11-15,8 1 3 16,2-4 4-16,0 0 3 0,8-8-7 15,5-2-3-15,3-8 10 16,1 0 18-16,3-9 9 16,0 0-28-16,5 0-14 15,-1-13-1-15,-1-9-18 16,-1-2 0-16,-4-6 0 16,-4 2 0-16,-8 2 0 15,-2 8-6-15,-4 4 5 16,0 11-5-16,0 3-15 15,0 0 20-15,0 0 1 16,-4 9 2-16,-2 8 17 16,-2 4-3-16,6-1 1 15,2 2-7-15,0-4-2 0,4-1-2 16,17-4-6 0,-1-4-2-16,5-5-43 0,-4-4-49 15,4 0-46-15,-2-17-38 16,10-29-107-16,-4 6-34 15,-2 0-270-15</inkml:trace>
  <inkml:trace contextRef="#ctx0" brushRef="#br0" timeOffset="-195064.37">24969 14297 1247 0,'0'0'351'0,"0"0"-142"0,0 0-9 16,0 0 3-1,0 0-45-15,0 0-31 0,-99 140-22 16,82-92 4-16,3 3-42 16,7 0-15-16,5-2-22 15,2-3-6-15,4-2-5 16,21-4 1-16,6-6-4 16,7-4-4-16,5-7-3 15,-1-7-8-15,0-6 11 16,1-2 1-16,-1-8-13 15,-1 0 0-15,1-12-5 16,-5-12 4-16,1-8 1 16,-7-7 0-16,-4-1-8 15,-11 0-5-15,-7 4-2 16,-9 5-6-16,0-1-5 0,-3 13-5 16,-12 3 9-16,-3 11-2 15,0 2 1-15,1 3 22 16,-2 4 1-16,4 16 8 15,1 8 1-15,6 0 0 16,3 6 7-16,5-2 5 16,0 3-3-16,0-4-7 15,15-3-3-15,4-1 1 16,3-9-3-16,2-4-4 16,-1-2 5-16,-1-9-7 15,1-3-37-15,-2 0-48 16,6-14-82-16,0-11-98 15,18-29-112-15,-9 5-132 16,-5 3-268-16</inkml:trace>
  <inkml:trace contextRef="#ctx0" brushRef="#br0" timeOffset="-194807.67">25695 14311 618 0,'0'0'557'0,"0"0"-239"16,0 0-113-16,0 0-60 15,0 0 12-15,0 0 32 16,0 0-29-16,-13 68-21 16,8-32-29-16,1 4-19 15,2 7-16-15,2-1-20 16,0 0-19-16,0 0-17 16,0-4-13-16,6-2 4 15,3-5-9-15,-5-4-1 0,1-7 0 16,0-2-58-16,-1-5-64 15,3-7-11-15,13-10-60 16,-1 0-274-16,4 0-99 0</inkml:trace>
  <inkml:trace contextRef="#ctx0" brushRef="#br0" timeOffset="-194391.67">25949 14626 1166 0,'0'0'303'0,"0"0"-116"16,0 0 2-1,0 0-46-15,0 0-1 0,0 0-41 16,0 0 8-16,109-62-8 16,-82 50-3-16,2 1-41 15,0 4-8-15,0 2 13 16,2 5-17-16,2 0-25 15,1 0-12-15,-3 12 3 16,-2 5-5-16,-9 0-6 16,-7 2 0-16,-10 3 0 15,-3 0-1-15,-7 2-5 16,-17 5 5-16,-7-3-1 16,-8-3 2-16,0-2-1 15,-1-6-7-15,1-3 8 16,8-10 0-16,4-2-6 0,10 0 0 15,3-2-2-15,5-14 2 16,5-4-28-16,4-2-84 16,0-14-59-16,0 6-133 15,11 4-228-15</inkml:trace>
  <inkml:trace contextRef="#ctx0" brushRef="#br0" timeOffset="-193514.62">26783 14757 1979 0,'0'0'330'0,"0"0"-182"15,0 0-72-15,0 0-44 16,0 0-24-16,0 0-2 0,0 0-6 16,82 1-28-1,-57-7-39-15,13-9-114 0,-9 4-162 16,-2-3-326-16</inkml:trace>
  <inkml:trace contextRef="#ctx0" brushRef="#br0" timeOffset="-193333.04">27253 14672 1743 0,'0'0'515'16,"0"0"-339"-16,0 0-67 15,0 0-5-15,0 0-46 16,0 0-33-16,0 0-8 16,107 0-8-16,-105 0-3 15,-2 0-6-15,0 0-127 16,5 0-95-16,2 0-272 0,4 0-341 15</inkml:trace>
  <inkml:trace contextRef="#ctx0" brushRef="#br0" timeOffset="-193163.04">27625 14656 1622 0,'0'0'286'15,"0"0"-11"-15,0 0-159 16,0 0-59-16,0 0-19 15,0 0-16-15,0 0-16 16,79 2-6-16,-66-4-63 16,11-2-185-16,-3 2-140 15,-2 2-834-15</inkml:trace>
  <inkml:trace contextRef="#ctx0" brushRef="#br0" timeOffset="-192997.92">28022 14650 1322 0,'0'0'271'16,"0"0"-26"-16,0 0-128 16,0 0-74-16,0 0-19 15,0 0-13-15,0 0-11 16,121 6-57-16,-108-4-179 16,0-1-459-16</inkml:trace>
  <inkml:trace contextRef="#ctx0" brushRef="#br0" timeOffset="-192847.04">28402 14664 555 0,'0'0'1032'15,"0"0"-699"-15,0 0-166 16,0 0-77-16,0 0-39 16,0 0-27-16,0 0-24 15,97 4-28-15,-88-4-197 16,-2 0-177-16</inkml:trace>
  <inkml:trace contextRef="#ctx0" brushRef="#br0" timeOffset="-192664">28782 14659 1413 0,'0'0'307'16,"0"0"-143"-16,0 0-68 15,0 0-59-15,0 0-37 16,0 0-13-16,0 0-172 16,50 3-396-16</inkml:trace>
  <inkml:trace contextRef="#ctx0" brushRef="#br0" timeOffset="-192509.01">29077 14662 1267 0,'0'0'258'16,"0"0"-41"0,0 0-104-16,0 0-71 0,0 0-28 15,0 0-14-15,0 0-83 16,71-3-136-16,-59 3-445 0</inkml:trace>
  <inkml:trace contextRef="#ctx0" brushRef="#br0" timeOffset="-192295.94">29384 14714 1345 0,'0'0'222'15,"0"0"11"-15,0 0-91 0,0 0-50 16,0 0-58-16,0 0-16 15,0 0-18-15,44 0-12 16,-23 0-157-16,-5-2-183 16,1-2-975-16</inkml:trace>
  <inkml:trace contextRef="#ctx0" brushRef="#br0" timeOffset="-192132.93">29621 14691 1060 0,'0'0'298'16,"0"0"-15"-16,0 0-137 0,0 0-58 16,0 0-24-16,0 0-36 15,0 0-28-15,73 0-10 16,-63 0-185-16,-2 0-115 0</inkml:trace>
  <inkml:trace contextRef="#ctx0" brushRef="#br0" timeOffset="-191961.91">29877 14712 168 0,'0'0'1322'15,"0"0"-969"-15,0 0-133 16,0 0-32-16,0 0-60 16,0 0-67-16,0 0-33 0,27 10-21 15,-27-6-7 1,0 0-213-16,0 3-404 0</inkml:trace>
  <inkml:trace contextRef="#ctx0" brushRef="#br3" timeOffset="-148638.89">4431 8566 1365 0,'0'0'266'0,"0"0"12"16,127-94-19-16,-75 61-71 15,-11 4-25-15,-5 9-9 16,-9 6-25-16,-7 6-39 15,-5 4-18-15,-5 1-8 16,-8 3-19-16,-2 0-45 16,0 17 0-16,-14 19-6 15,-17 20 5-15,-9 17 1 16,-9 8 0-16,-2 3 0 16,0-3 1-16,1-7 0 15,6-12 0-15,4-8 0 16,9-11 0-16,2-9-1 0,7-10 0 15,3-7-16 1,8-4-42-16,3-8-70 0,0-5-124 16,6-5-41-16,0-18-195 15,2-4-471-15</inkml:trace>
  <inkml:trace contextRef="#ctx0" brushRef="#br3" timeOffset="-148303.72">4175 8598 1478 0,'0'0'278'0,"0"0"-30"0,0 0-42 15,0 0-24-15,0 0-41 16,0 0-13-16,0 0-45 15,49 26-37-15,-14-1-13 16,8 7 5-16,10 8 0 16,5 9-8-16,7 2-4 15,2 5-10-15,4-1 1 16,-2-6-1-16,-1-3-2 16,-8-5-8-16,-10-10 0 15,-7-6-5-15,-9-9-1 16,-10-4 1-16,-9-4-1 15,-6-4-35-15,-5-2-89 0,-1-2-121 16,-3 0-265-16,0 0-118 0</inkml:trace>
  <inkml:trace contextRef="#ctx0" brushRef="#br1" timeOffset="-141275.6">4570 8528 993 0,'0'0'326'0,"0"0"-129"15,0 0 1-15,0 0-50 16,84-110-37-16,-60 75 8 16,1 1-35-16,0 3-9 15,-6 2 3-15,-5 10-2 16,-3 6 4-16,-7 9 21 15,-2 4-38-15,-2 0-35 16,0 22-14-16,-15 18-1 0,-14 17 2 16,-8 17-2-1,-17 25 1-15,-13 27 1 0,5-10 5 16,4-10 1-16,11-18-6 16,13-23-4-16,-1-1-5 15,-3-2 0-15,9-16-6 16,6-15 1-16,5-14-1 15,10-15-3-15,5-2-85 16,3-28-37-16,0-18-65 16,3-37-103-16,7 11-90 15,0 9-489-15</inkml:trace>
  <inkml:trace contextRef="#ctx0" brushRef="#br1" timeOffset="-140962.58">4124 8638 567 0,'0'0'947'0,"0"0"-678"16,0 0-62-16,0 0 91 16,0 0-91-16,0 0 10 15,0 0-51-15,19 0-45 16,1 4-59-16,7 4-17 16,9 3-1-16,7 3-7 15,1 6-4-15,3 6-6 16,-1 4 0-16,-1 1-6 15,-3 6-1-15,-2-3-8 16,-3-1 1-16,-2-4-12 16,-1 0 5-16,-5-6-5 15,0-2 8-15,-8-6-8 16,0-1-1-16,-5-4 0 16,-6-3-23-16,-1-3-26 0,-7-4-33 15,-2 0-58-15,0 0-130 16,0 0-217-16,0 0-167 0</inkml:trace>
  <inkml:trace contextRef="#ctx0" brushRef="#br1" timeOffset="-139923.31">8254 10160 1260 0,'0'0'757'16,"0"0"-487"-16,0 0-81 16,0 0-73-16,0 0 12 15,0 0-40-15,0 0-52 0,81-33-36 16,-81 38 0-16,-3 19 0 15,-10 10 0-15,-8 11 1 16,2 1 0-16,-2-1 0 16,6 1 1-16,4-11-1 15,2-5 0-15,5-10 0 16,1-6 0-16,3-9 7 16,0-2 17-16,5-3 51 15,14 0-11-15,8 0-7 16,12 0-10-16,5-14-17 15,10-7-11-15,6-5-11 16,9-7-2-16,2-5-7 16,1-2 0-16,-8 0 5 0,-4 4-4 15,-8 1 0-15,-8 5 4 16,-6 6-4-16,-9 4-1 16,-2 4 1-16,-9 6 0 15,-3 0-1-15,-3 4-7 16,-6 2-41-16,-2 2-54 15,-4 2-51-15,-2 16-323 16,-16 11-212-16,-4 5-403 0</inkml:trace>
  <inkml:trace contextRef="#ctx0" brushRef="#br1" timeOffset="-129958.33">4500 11814 707 0,'0'0'984'0,"0"0"-816"16,0 0 177-16,120-38-134 16,-106 37-44-16,-7-1-30 15,-7 2-86-15,0 0-37 16,-23 7-8-16,-14 14-1 15,-17 9 20-15,-11 6-5 16,-4 4-1-16,-3 4-1 16,4-2 0-16,3-1-11 0,9-7-1 15,10-6 3 1,5-7-9-16,10-5 5 0,4-8-5 16,10-8-84-16,5-12-126 15,6-16-106-15,6-5-327 0</inkml:trace>
  <inkml:trace contextRef="#ctx0" brushRef="#br1" timeOffset="-129657.33">3956 11601 1905 0,'0'0'308'0,"0"0"-56"15,0 0-39-15,0 0-96 0,0 0-45 16,0 0-11-1,0 0-5-15,105 106-4 0,-74-73-15 16,11 6-7-16,14 5-4 16,9 2-7-16,4 3-4 15,5-3-7-15,-8-5-2 16,-8-5-5-16,-13-4 1 16,-14-8-1-16,-11-4 0 15,-8-4-1-15,-8-2-9 16,1-6-17-16,-3-1-19 15,0-7-19-15,0 0-8 16,2 0-47-16,1-7-111 16,-3-31-57-16,0 4-200 15,-2-2-97-15</inkml:trace>
  <inkml:trace contextRef="#ctx0" brushRef="#br1" timeOffset="-126680.73">1246 14732 1520 0,'0'0'233'0,"0"0"20"16,0 0-47-16,140-110-89 15,-106 80-30-15,-7 8-33 16,-8 0-7-16,-1 8-1 16,-9 2 2-16,-3 6-5 15,-4 6-14-15,-2 0-6 16,0 4 1-16,-23 22 9 15,-16 12 0-15,-14 16-12 16,-14 11-5-16,-13 8 5 16,-11 9-10-16,-9 10 2 15,-14 15 0-15,13-5-5 0,7 1-1 16,17-5 1 0,23-32-7-16,2-4 1 0,15-21-1 15,8-13 6-15,12-15-7 16,7-4-41-16,10-9-77 15,0 0-57-15,14-18-108 16,5-5-206-16,-3 5-259 0</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8-26T17:34:29.786"/>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00B050"/>
    </inkml:brush>
    <inkml:brush xml:id="br3">
      <inkml:brushProperty name="width" value="0.05292" units="cm"/>
      <inkml:brushProperty name="height" value="0.05292" units="cm"/>
      <inkml:brushProperty name="color" value="#7030A0"/>
    </inkml:brush>
    <inkml:brush xml:id="br4">
      <inkml:brushProperty name="width" value="0.05292" units="cm"/>
      <inkml:brushProperty name="height" value="0.05292" units="cm"/>
      <inkml:brushProperty name="color" value="#FFFF00"/>
    </inkml:brush>
    <inkml:brush xml:id="br5">
      <inkml:brushProperty name="width" value="0.05292" units="cm"/>
      <inkml:brushProperty name="height" value="0.05292" units="cm"/>
      <inkml:brushProperty name="color" value="#FFC000"/>
    </inkml:brush>
  </inkml:definitions>
  <inkml:trace contextRef="#ctx0" brushRef="#br0">18470 14062 1380 0,'0'0'658'0,"0"0"-505"16,0 0-124-16,0 0-23 16,0 0 14-16,0 0 17 15,-165 83-5-15,101-39 35 16,-3 8 11-16,-3 8 29 15,4 6 24-15,1 8-13 16,3 7-13-16,4 7-12 16,8-2-19-16,10 1-29 15,14-5-22-15,15-11-5 16,11-12-8-16,4-7-2 16,32-12-7-16,13-8 1 15,11-6-2-15,5-6-11 16,-3-10-11-16,-4-3-31 15,-8-7-27-15,-8-7-61 16,0-27-136-16,-9 5-256 0,-6 0-154 0</inkml:trace>
  <inkml:trace contextRef="#ctx0" brushRef="#br0" timeOffset="740.21">18415 14825 734 0,'0'0'393'16,"0"0"-167"-16,0 0-80 15,0 0-38-15,0 0 58 16,0 0 90-16,0 0-14 15,-23-25-81-15,32 13-33 16,7 0-42-16,-1 2-23 16,3-2-27-16,0 7-12 15,0-4 5-15,2 8-6 16,0 1-8-16,4 0 1 16,-1 5-5-16,2 13-10 15,-6 4 10-15,-5 9-10 0,-5 0 0 16,-7 10 7-16,-2-1-8 15,-2 0 1-15,-17 1 0 16,0-15-1-16,-1 1 0 16,-1-13 0-16,0-2 0 15,-6-4-1-15,-4-2 1 16,-9-2 15-16,-1-4-3 16,3 0-3-16,7-4-8 15,11-14 11-15,11-14-6 16,9-4 3-16,9-8-9 15,22-4-3-15,10-3-101 16,30-6-151-16,-13 12-284 0,-2 9-114 0</inkml:trace>
  <inkml:trace contextRef="#ctx0" brushRef="#br0" timeOffset="1198.85">18778 14927 681 0,'0'0'229'15,"0"0"65"-15,0 0-138 0,0 0-13 16,0 0-18-16,0 0 12 15,90-116 9-15,-69 98-32 16,0 1-1-16,1 7-15 16,-3 5 13-16,4 2-30 15,2 3-21-15,-3 0-11 16,0 4-2-16,-2 10 10 16,-7 3-15-16,-3 2-5 15,-6 3-10-15,-4 5-11 16,0-1 3-16,0 0-17 15,-18 0-1-15,-4-3 7 16,-5 0-8-16,-2-9 0 0,-2-2-1 16,-2-3 1-1,2-4-1-15,4-5 1 0,4 0 0 16,7 0-1-16,8-17-14 16,5-3-83-16,8-23-44 15,17 2-210-15,5 6-349 0</inkml:trace>
  <inkml:trace contextRef="#ctx0" brushRef="#br0" timeOffset="1509.14">19190 14830 909 0,'0'0'638'0,"0"0"-346"15,0 0-82-15,0 0-52 16,76 123-34-16,-63-94-35 0,-2-3-11 15,1-3-16 1,-6-7 18-16,-3-2-16 0,-1-9-10 16,-2-2-32-16,0-1-21 15,0-2-1-15,0 0-9 16,-11 0 9-16,-1-5-1 16,4-14-5-16,3-8 6 15,5-5 20-15,0-6 1 16,16-3-7-16,4-3-13 15,4 0-1-15,-1 7-53 16,-4 10-52-16,-3 9-47 16,3 11-88-16,-6 7-235 0,0 0-614 15</inkml:trace>
  <inkml:trace contextRef="#ctx0" brushRef="#br0" timeOffset="4037.36">19690 14991 1204 0,'0'0'297'16,"0"0"-87"-16,0 0-58 15,0 0-34-15,0 0 5 16,0 0-74-16,0 0-30 16,94-104-17-16,-94 82-1 15,-21 3-1-15,-6 10 1 16,-8 6 6-16,-7 3-5 15,-3 17 12-15,-2 13-6 0,7 2-8 16,6 5 15-16,10-5 4 16,11-6 12-16,11 0 15 15,2-5 19-15,2-7 3 16,25-5-23-16,8-8-26 16,9-1 2-16,1-8-4 15,2-20 2-15,-5-7-9 16,-2-6 1-16,-4-10-10 15,-9 0 6-15,-7-7-7 16,-9 3-1-16,-9 6 0 16,-2 4-12-16,-2 13 4 15,-13 13-19-15,-6 10 4 16,-1 9 9-16,0 0 8 0,0 12 7 16,1 16 6-1,4 8 1-15,3 7-6 0,8 2 6 16,3 5-5-16,3-1 8 15,0-1-4-15,18-4 0 16,11-6-5-16,7-4 11 16,6-12-12-16,2-3 12 15,1-14 0-15,-3-3 11 16,-1-2-3-16,-5-7-14 16,-5-16-5-16,2-9-1 15,-4-8 0-15,-2-4-1 16,-8-6 1-16,-7 7-16 0,-10 9-9 15,-2 10 2 1,0 14 4-16,-20 10-5 0,-3 0 24 16,0 13 0-16,-2 19 6 15,2 0-6-15,11 4 1 16,2 1 5-16,10-3-6 16,0 1 1-16,12-9 5 15,15-4 0-15,4-4-6 16,2-8 8-16,3-5-7 15,-3-5-1-15,-4 0 0 16,-4-5-1-16,-12-9-11 16,-2-2 3-16,-4-4 2 15,-3-6 5-15,0-2-11 0,3-2-20 16,3 0-29 0,-2 2 1-16,3 5 33 0,1 7 28 15,1 7 0-15,-3 3 6 16,4 6 10-16,-1 0-1 15,3 4 0-15,-1 14-3 16,-1 6-2-16,1 3-1 16,-3 3 3-16,-1 2 0 15,-2-7 4-15,-2-3-4 16,-5-2-2-16,-2-4-9 16,0-2 5-16,0-4-6 15,0-1-1-15,-7-9-5 16,3 0 5-16,-1 0-8 15,5-5-2-15,0-13 5 16,0-5 6-16,5-6 9 0,13 5-2 16,2-2-1-16,4 8-5 15,-2 6 5-15,-1 5 0 16,-4 7 6-16,-3 0 15 16,-1 12-5-16,-7 9-13 15,2 1-9-15,-2 4 1 16,-1-3-1-16,1-4 0 15,4 1-29-15,-2-6-37 16,3-6-32-16,3 1 29 16,1-4-18-16,6-1 1 15,-1-4 14-15,2 0 43 16,2 0 20-16,3 0 8 0,-2-12-5 16,0-2 6-16,-2 0 12 15,0-6 24-15,-5 1 31 16,-3 2-20-16,-3-3-21 15,-3-1-9-15,-3-2-7 16,-4 0-9-16,-2 6-1 16,0-1 0-16,0 7-6 15,-22 6 6-15,-7 5 7 16,-7 0-7-16,-4 4 2 16,0 16 10-16,2 4-11 15,2 4 8-15,7-2-8 16,8 1 1-16,7-1 6 15,7-9-2-15,7 5-5 0,0-3 11 16,11-7-6 0,14-3 6-16,2-9-12 0,2 0-1 15,0 0-5-15,-2-16 5 16,-6 0-7-16,0-5 2 16,-3 4 5-16,-5 3 0 15,-1-1 1-15,-6 9 0 16,-2 6 21-16,-2 0 3 15,3 0 8-15,-1 6-21 16,0 3-9-16,4 5-2 16,-4-5 0-16,3 4 2 15,1-3-2-15,2 1-15 16,1-4-78-16,4 1-78 16,1-4-125-16,2-2 51 15,2-2-299-15,-4 0 325 0,1 0 20 16,-1-6 199-16,-1-6 108 15,5-2 41-15,-1-4 34 16,2-4-15-16,0-5-22 16,1 1-75-16,-5 3 13 15,0-5-20-15,-5 4-8 16,-7 4-11-16,-3 2-28 16,-2 6-16-16,0 3-1 15,-13 8 6-15,-5 1 4 16,-2 0 1-16,-4 19 5 15,-1 8-5-15,0 9 5 16,2 4-3-16,-2 5 11 16,7 2 12-16,5-1-2 15,5-2-2-15,8-12 30 0,0-8 39 16,0-5 16-16,16-9-18 16,5-10-22-16,0 0-29 15,6-18-40-15,0-18-8 16,0-9 0-16,0-6-1 15,-3-9 0-15,1-7 1 16,-1-3-1-16,-4-3-1 16,-2 6 2-16,-9 2-1 15,-9 11-11-15,0 11-44 16,-6 22-21-16,-15 7-1 16,1 14 28-16,0 4 41 0,4 20 9 15,6 12 1-15,1 6 12 16,1 8 6-16,4 4 15 15,0 4-9-15,4 0-4 16,0 0-8-16,0-5 2 16,0-2 0-16,6-12-5 15,13-3 1-15,-2-10 3 16,8-6 6-16,-1-4 11 16,1-11 3-16,2-4 0 15,0-1-18-15,2 0-8 16,4-14-8-16,3-8 1 15,-1-4 0-15,5-2 0 16,1-2 0-16,-4-2-1 0,-1 2 1 16,-5-2 0-1,-4 4-1-15,-7 0-1 0,-5 5 1 16,-6 4-6-16,-4 5 5 16,-5 1-5-16,0 3-3 15,0 3 0-15,-9 0 1 16,-11 2 7-16,-5 2 0 15,-4 3-6-15,-2 0 7 16,0 8 0-16,0 15 1 16,4-4 0-16,5 6 1 15,4-1-1-15,4 1 6 16,8-2-6-16,4 0 0 16,2-6 1-16,0 1 4 15,0 0-5-15,6-8 0 16,5 2 0-16,3-4 7 0,1-1-7 15,1-7 6 1,-1 0-7-16,3 0-1 0,1-9-8 16,0-9 1-16,-1-4 7 15,0 4 0-15,-5 4 1 16,-4 5 0-16,-2 9 12 16,-7 0-5-16,0 9 2 15,0 14-9-15,0 3-1 16,0 6 1-16,0-6 0 15,0 1 1-15,2-7 1 16,9-4 10-16,5-4-1 16,-2-6-10-16,-2-2 2 0,0-4-3 15,-3 0-59 1,-1 0-154-16,11-32-113 0,-4 0 19 16,5-4-523-16</inkml:trace>
  <inkml:trace contextRef="#ctx0" brushRef="#br0" timeOffset="5189.2">23287 14191 1652 0,'0'0'367'0,"0"0"-114"0,0 0-111 15,0 0-75-15,0 0-42 16,0 0-25-16,0 0 20 15,-10-23 9-15,-31 35 6 16,-10 11 6-16,-3 5-11 16,-4 4-6-16,3 4-14 15,-1 7 2-15,3 3-11 16,-1 5 11-16,7 5-1 16,5 3-4-16,6-3 5 15,14-4 0-15,13-2-4 16,9-13 8-16,17-3 5 15,29-10 1-15,16-6 5 16,11-10-6-16,8-8 15 0,-3 0 4 16,-5-8 5-16,-13-10 2 15,-10-6-16-15,-15-1-15 16,-13-1-2-16,-8 2-13 16,-14-5-1-16,0 4-2 15,-11 4-5-15,-18 8 6 16,-2 3-5-16,2 7 5 15,2 0 0-15,9 3 0 16,7 0 0-16,7 0 2 16,4 0-1-16,0 0 7 15,8 0-7-15,15 6-23 16,4-2-18-16,6 0-52 16,3-2-110-16,6-2-30 0,-9 0-156 15,-6 0-183-15</inkml:trace>
  <inkml:trace contextRef="#ctx0" brushRef="#br0" timeOffset="5572.2">23559 14636 1283 0,'0'0'366'0,"0"0"-70"15,0 0-55-15,0 0-48 16,0 0-43-16,0 0-19 15,0 0-38-15,135-3-10 0,-116-8-28 16,-3-1-25 0,-3-2-15-16,-4 0-15 0,-6 2 1 15,-3-4-1-15,0 2 0 16,-3 8-8-16,-17 1-14 16,-7 5 13-16,-2 0 4 15,-6 9 4-15,-1 11 1 16,0 6 0-16,3 4 2 15,1-2-2-15,6 2 1 16,6 1-1-16,6-4 6 16,8-3-5-16,6-2 0 15,11-3-1-15,29-3-31 16,14-6-63-16,13-2-39 16,-1-4 20-16,-5-4 3 15,-12 0-13-15,6-17-79 0,-14-6-132 16,-6 0-162-16</inkml:trace>
  <inkml:trace contextRef="#ctx0" brushRef="#br0" timeOffset="6288.8">24240 14772 582 0,'0'0'382'0,"0"0"-62"15,0 0-114-15,0 0-81 16,0 0 6-16,0 0 1 16,0 0-5-16,-14 0 20 15,14-6-23-15,4-3-32 16,8 1-49-16,1 1-21 15,3 4-6-15,3 3-8 16,2 0 7-16,1 0-2 16,-4 5-5-16,-4 12 20 15,-8 2 2-15,-6 8-17 0,0-1-7 16,-12 6-6-16,-9-5 0 16,-6-1 0-16,-7 1 2 15,3-5-2-15,-2-10 1 16,2-3 0-16,0-3-1 15,2-6 1-15,2 0 1 16,4 0 10-16,5-18 1 16,7-5 2-16,11-3 0 15,0-10-15-15,18-2-49 16,33-13-150-16,-2 11-296 16,-2 8-316-16</inkml:trace>
  <inkml:trace contextRef="#ctx0" brushRef="#br0" timeOffset="6836.8">24623 14825 1235 0,'0'0'295'16,"0"0"-125"-16,0 0-2 15,0 0-6-15,0 0-28 16,0 0-36-16,87-113-57 15,-87 92-22-15,0 2-7 16,-2 3-10-16,-17 5 8 16,-2 6-2-16,-6 5-7 0,-4 0 9 15,-3 12-9-15,3 12 1 16,0 4-1-16,4 5 0 16,7 0 0-16,9-5 11 15,11 3 2-15,0-9-3 16,4-4 12-16,19-8 12 15,3-2 7-15,3-8-14 16,2 0-1-16,-4-6-14 16,0-14-12-16,-5-2-1 15,-1-5 6-15,-6 3-5 16,-5 6-1-16,0 0-1 16,-6 6 0-16,-1 9 1 15,-3 3-1-15,0 0 1 16,0 15 21-16,-11 12-6 15,-3 9 18-15,1 4 31 0,-1 9-3 16,3 2-7-16,5 7-20 16,-2 7-14-16,2 4-19 15,-1 5 1-15,-1-4 9 16,0-4-10-16,2-19-1 16,1-10 0-16,5-24-14 15,0-13-74-15,5-8-110 16,24-55-130-16,-2-4-54 15,0 1-154-15</inkml:trace>
  <inkml:trace contextRef="#ctx0" brushRef="#br0" timeOffset="7153.46">24963 14749 1416 0,'0'0'392'16,"0"0"-19"-16,0 0-172 15,0 0-85-15,0 0-36 16,0 0-46-16,52 102 14 16,-48-74 13-16,-2-3-19 15,1-2-8-15,-3-9-18 16,0-2-15-16,0-6 7 16,0-3-7-16,0-3 5 15,0 0-6-15,-11-3 1 16,-5-11-1-16,1-8 15 15,4-9-8-15,3-3 7 0,8-3-8 16,0-5-6 0,21 0 0-16,8 1-4 0,4 4-95 15,-2 11-65-15,9 7-47 16,-11 5-95-16,-2 12-76 0</inkml:trace>
  <inkml:trace contextRef="#ctx0" brushRef="#br0" timeOffset="7650.08">25370 14788 25 0,'0'0'1182'15,"0"0"-928"-15,0 0-133 16,0 0-33-16,0 0 44 16,0 0-2-16,0 0-29 0,100-85-25 15,-100 64-45-15,0 3-19 16,-13 4-11-16,-10 2 9 15,-8 7 2-15,-2 5-10 16,-6 7 5-16,-1 17 3 16,1 6-4-16,3 6-5 15,3 0 0-15,8-4 8 16,11 0 4-16,10-4 5 16,4-3 24-16,8-4 11 15,17-7 3-15,6-3 9 16,3-10-7-16,0-1-25 15,-3 0-14-15,-3-17-18 16,1-8 7-16,-2-5-1 0,0 1-6 16,-2-3 0-1,-5 5 0-15,-7 9 0 0,-4 5-1 16,-7 8 0-16,-2 5 0 16,0 0 18-16,0 15 22 15,-11 6-6-15,-2 9-16 16,1 4 12-16,6 1 1 15,6-5-9-15,0-2-7 16,6-5-15-16,17-6-1 16,4-11-77-16,4-6-41 15,2 0-83-15,12-34-92 16,-9-1-82-16,-1-4-397 0</inkml:trace>
  <inkml:trace contextRef="#ctx0" brushRef="#br0" timeOffset="7956.12">25896 14540 529 0,'0'0'688'0,"0"0"-495"16,0 0-5-16,0 0-19 15,0 0 2-15,0 0-35 16,-114 52-15-16,94-34-34 16,2 5-6-16,5 3 1 15,1 6-11-15,4 3 2 16,1 5-9-16,3 1 5 15,4 3-8-15,0-3-9 0,2 4-8 16,15 0-18 0,4-2-8-16,-1-2-9 0,-5-2-1 15,-4-7-2-15,-1-6-5 16,-8-7-1-16,0-10 0 16,-2 0-43-16,0-9-135 15,4-6-122-15,3-16-276 16,4-5 225-16</inkml:trace>
  <inkml:trace contextRef="#ctx0" brushRef="#br0" timeOffset="8099.11">25925 14923 1152 0,'0'0'255'16,"0"0"-72"-16,0 0-65 15,0 0-24-15,-150 6-11 0,115 1-30 16,3-4-33-16,6 3-14 15,13-6-6-15,5 0-132 16,8 0-266-16</inkml:trace>
  <inkml:trace contextRef="#ctx0" brushRef="#br0" timeOffset="8300.12">26147 14819 1073 0,'0'0'562'16,"0"0"-322"-16,0 0-84 16,0 0-11-16,0 0-18 0,-11 122-46 15,11-101-42-15,0-4-17 16,0-1-15-16,0-3-7 16,0-13-111-16,0 0-209 15,0 0-340-15</inkml:trace>
  <inkml:trace contextRef="#ctx0" brushRef="#br0" timeOffset="8460.12">26180 14636 1071 0,'0'0'209'0,"0"0"18"16,0 0-107-16,0 0-61 0,0 0-35 15,0 0-4-15,0 0 2 16,-4-22-22-1,22 28-137-15,5 7-661 0</inkml:trace>
  <inkml:trace contextRef="#ctx0" brushRef="#br0" timeOffset="9186.12">26664 14737 1279 0,'0'0'249'0,"0"0"-27"16,0 0-138-16,0 0-57 15,0 0-4-15,0 0 46 16,0 0 72-16,-111 0 16 0,64 20-43 16,3 7-26-1,5 4-26-15,8 0 10 0,12 0-8 16,5-4 18-16,12-2-14 16,2-1-30-16,0-2-26 15,12 0-7-15,9-4-5 16,10 0-89-16,8-4-65 15,7-7-4-15,6-6-22 16,2-1 0-16,0 0 48 16,2-8 12-16,-2-12 55 15,2 1 24-15,2-7-8 16,-4-3 49-16,-2-1 11 16,-2-5 53-16,-8 4 25 15,-6 3 27-15,-10-3-18 16,-5 12-18-16,-11 1-20 0,-4 1-30 15,-6 5-14-15,0 0-6 16,-16 0-4-16,-13 7 2 16,-9 0 3-16,-7 5 0 15,-10 2-5-15,-3 16 1 16,0 8 5-16,2 2 0 16,4 7-3-16,13-8-3 15,10 4-5-15,12-8 14 16,11 0-3-16,6-5 9 15,2-2 4-15,21-8-6 16,8-2-4-16,9-3-6 16,5-3-9-16,-1 0 0 15,1-12 1-15,-3-9-1 0,-4-4 0 16,-2 0-7 0,-5-3 6-16,-7 6 1 0,-4 0-1 15,-6 5 0-15,-7 10 1 16,-3 4 1-16,-4 3 1 15,2 0 10-15,0 15-11 16,1 6 1-16,1 6-1 16,8 0 5-16,3 2-4 15,12-1 7-15,10-5-8 16,11-6-1-16,7-9-37 16,8-8-95-16,30-25-118 15,-15-10-131-15,-8-11-513 0</inkml:trace>
  <inkml:trace contextRef="#ctx0" brushRef="#br0" timeOffset="9893.11">25608 13962 160 0,'0'0'1457'16,"0"0"-1117"-16,0 0-228 0,0 0-9 15,0 0 18-15,-72 143-16 16,41-97-25-16,0 3-11 15,2-4-10-15,4-3-20 16,4-8-23-16,3-4-7 16,2-4-9-16,0-6-27 15,-6 6-117-15,5-8-241 16,3-1-423-16</inkml:trace>
  <inkml:trace contextRef="#ctx0" brushRef="#br0" timeOffset="11920.98">19360 15480 1795 0,'0'0'383'15,"0"0"-135"-15,0 0-119 16,0 0-91-16,0 0-37 15,0 0-1-15,0 0 5 16,-123 36-5-16,70-18 0 16,-1 0 1-16,0 0 0 15,4-1 6-15,2-3-5 16,9-4-2-16,5-2-50 0,9-4-128 16,9-4-214-16,12 0-462 15</inkml:trace>
  <inkml:trace contextRef="#ctx0" brushRef="#br0" timeOffset="12407.65">19148 15557 1347 0,'0'0'251'16,"0"0"-42"-16,0 0-92 15,0 0-37-15,0 0 29 0,0 0 28 16,9 108-17 0,-9-73-36-16,0 6-24 0,0 2-17 15,0 2-21-15,-5 0 10 16,3-4-10-16,2-2-7 16,0-7-8-16,0-10-6 15,0-4 7-15,0-6-2 16,0-2-5-16,0-6 11 15,9 0 10-15,7-4 19 16,-1 0-13-16,6 0-14 16,-4 0-13-16,-3-2 8 15,-6-4-8-15,-3 6-1 16,-5-4 0-16,0 4-1 16,0 0-11-16,-22 0 2 15,-9 0 10-15,-10 0 8 0,-5 4-6 16,-4 10-1-16,4-1 5 15,-1-1-5-15,9-3-1 16,5 1 0-16,10-6 1 16,7-4-1-16,14 0-111 15,10-16-123-15,17-8-53 16,10 2-270-16</inkml:trace>
  <inkml:trace contextRef="#ctx0" brushRef="#br0" timeOffset="12896.11">19418 15825 1422 0,'0'0'384'0,"0"0"-51"16,0 0-119-16,0 0-94 16,0 0-28-16,0 0-26 15,27 107 8-15,-23-76-12 16,-2 0-15-16,3-3-9 15,-3-6-16-15,0-8-11 16,0-2 0-16,0-7 1 16,-2-2 2-16,0-1-13 15,0-2 10-15,0 0-11 16,0 0-9-16,0 0-15 16,0-14 16-16,0-8 7 0,0-6 1 15,5-7 9-15,11-1-9 16,4 0-7-16,6 4-10 15,1 6 9-15,2 8 4 16,-4 4 4-16,-5 11 6 16,-5 3-5-16,-1 3 21 15,-3 21-8-15,-5 8-13 16,-1 8-1-16,-3 8 1 16,1-3 1-16,1-5-2 15,3-4 1-15,1-10 0 16,4-8 5-16,-1-8-6 15,2-6 0-15,3-4-61 16,-1-4-135-16,5-22-58 0,9-32-55 16,-2 4-69-1,0 4-470-15</inkml:trace>
  <inkml:trace contextRef="#ctx0" brushRef="#br0" timeOffset="13099.13">20033 15596 1482 0,'0'0'480'16,"0"0"-258"-16,0 0-77 16,0 0-18-16,-20 113 0 15,9-64 19-15,0 4-36 16,-1 1-41-16,8-4-33 16,2-2-11-16,2-11-7 15,0-8-9-15,0-4 0 0,6-9-9 16,-1-6-1-16,-1-6-54 15,5-4-129-15,0-18-185 16,2-8-347-16</inkml:trace>
  <inkml:trace contextRef="#ctx0" brushRef="#br0" timeOffset="13287.4">20291 15526 1448 0,'0'0'347'0,"0"0"-57"16,-125 57-95-16,61-25-50 16,-3-6-64-16,0 2-39 0,5-2-29 15,4-12-7-15,11-2-6 16,5-6-27-16,15-6-221 16,12 0-356-16</inkml:trace>
  <inkml:trace contextRef="#ctx0" brushRef="#br0" timeOffset="14230.07">20347 15901 1160 0,'0'0'404'0,"0"0"-85"16,0 0 1-16,0 0-99 16,0 0-64-16,0 0-41 15,0 0-28-15,60 22-26 16,-44-22-4-16,1 0-28 15,4-8-9-15,1-8-3 16,-4-4 0-16,2-2-6 16,-7-2-4-16,-1 2-8 15,-6 1 0-15,-6-2-1 16,0 9 0-16,0-1-5 16,-11 8-3-16,-7 3-6 0,-4 4 1 15,-2 0 13-15,-3 8 1 16,0 6 0-16,3 7 0 15,3 2 1-15,4 3 0 16,3 3-1-16,3 0 1 16,3 3 0-16,5-1 1 15,3 0 4-15,0-8-5 16,13-5 8-16,14-4-3 16,7-6-4-16,1-6-1 15,1-2-1-15,-3 0-6 16,-2-14-42-16,0-5-97 15,10-21-120-15,-8 4-239 16,-1 4-205-16</inkml:trace>
  <inkml:trace contextRef="#ctx0" brushRef="#br0" timeOffset="14594.07">20938 15647 1313 0,'0'0'314'0,"0"0"-165"15,0 0-29-15,0 0 2 16,0 0 13-16,0 0-14 16,0 0-55-16,-130 53-29 15,115-50-22-15,2 3-9 16,6-6-5-16,2 0 1 0,1 0-2 16,4 0 3-1,0 0 4-15,-2 3-6 0,2 2 1 16,-2-1 13-16,0 10 59 15,-1 4-3-15,3-1 35 16,0 6-2-16,0 0-39 16,0 4-15-16,0-1-17 15,0 0-9-15,0-1-7 16,7-4-7-16,-1 1-4 16,-1-5-5-16,-1-2 0 15,-1 2-1-15,-1-7-10 16,3-6-54-16,-1-4-79 15,16 0-114-15,0-9-320 0,2-8-322 16</inkml:trace>
  <inkml:trace contextRef="#ctx0" brushRef="#br0" timeOffset="15301.22">21268 15680 1348 0,'0'0'330'16,"0"0"-200"-16,0 0 19 16,0 0-40-16,-118 32-25 15,83-13-6-15,3-9-22 16,10 2-15-16,6-2-17 16,7-3-5-16,7-2 1 15,2 1 60-15,0 3-7 0,4 3-44 16,12 2-18-16,2 3-2 15,4 5-9-15,5 0 1 16,-2 7-1-16,1-8 0 16,-4 6 2-16,-6-10-2 15,-9 2-1-15,-7-6 1 16,0 1-6-16,-11-2 4 16,-10 3-4-16,-3-7 5 15,-1 2 0-15,6-6 0 16,0-4 0-16,6 0 0 15,6 0-8-15,5 0 9 16,2 0 2-16,0 0 25 0,7 0 62 16,13-4-52-16,7-6-22 15,6 2-4-15,5-2-5 16,5-2 3-16,3-2 0 16,5 0-8-16,1-9 1 15,-6 2-1-15,-3-6 0 16,-9 1-1-16,-10 3-1 15,-9-8-7-15,-10 7-2 16,-5 2 1-16,0 2 0 16,-15 6 0-16,-8 9 0 15,-2 0-2-15,1 5 11 16,0 0 2-16,3 17 4 16,5 3 6-16,6 6 1 0,3-3 38 15,7 7 9-15,0 0-7 16,7 3-23-16,15-2-9 15,9 0-6-15,5 1-9 16,1-6-5-16,6-3 6 16,-5-6-7-16,-2-7-15 15,-1-6-30-15,-4-4-64 16,3-4-87-16,11-36-136 16,-8 7-180-16,-3-2-225 0</inkml:trace>
  <inkml:trace contextRef="#ctx0" brushRef="#br0" timeOffset="15530.82">22035 15731 1024 0,'0'0'280'0,"0"0"-57"0,0 0-58 16,0 0-10-16,-127 22 42 16,91 0-13-16,0 0-51 15,7 0-41-15,5 0-32 16,6 2-11-16,12-2 13 15,6 0 11-15,0-4-20 16,6 0-26-16,19 0-13 16,4-3-14-16,6-3-53 15,3-7-74-15,-3-2-53 16,17-3-155-16,-12-3-176 16,-2-6-447-16</inkml:trace>
  <inkml:trace contextRef="#ctx0" brushRef="#br0" timeOffset="15802.81">22276 15717 935 0,'0'0'290'0,"0"0"-45"16,0 0-58-16,0 0 15 16,0 0-33-16,-123 18 24 15,101-4-49-15,3 4-48 16,9 5-6-16,3-2 2 15,5 1-4-15,2 7-29 16,0 0-32-16,13-5-10 16,7 2-8-16,3-4 1 0,4-4-10 15,-1-5-39-15,0-4-84 16,-1-9-61-16,11-3-168 16,-5-11-196-16,-4-9-435 15</inkml:trace>
  <inkml:trace contextRef="#ctx0" brushRef="#br0" timeOffset="16027.36">22507 15709 778 0,'0'0'569'0,"0"0"-270"16,0 0-92-16,0 0 0 16,0 0 7-16,0 0-50 15,0 0-51-15,0 68-24 16,0-38-19-16,3 2-31 0,3-2-16 15,1 0-9-15,2-2-6 16,0-5-7-16,2-5 8 16,2-5-9-16,-1-4-28 15,3-5-80-15,12-4-76 16,-3-13-191-16,1-5-174 0</inkml:trace>
  <inkml:trace contextRef="#ctx0" brushRef="#br0" timeOffset="16417.21">22755 15719 804 0,'0'0'513'16,"0"0"-223"-16,0 0-64 0,0 0-36 16,0 0-22-16,0 0-60 15,0 0-14-15,86-42-26 16,-61 38-16-16,2 4-16 15,0 0-1-15,2 0-15 16,-2 0-13-16,2 13-1 16,-3 1-6-16,-4 5 9 15,-4 0-3-15,-7 1-6 16,-9-1 0-16,-2 1-1 16,0-1 0-16,-15 1-5 15,-10-1 4-15,-1-5-6 16,-6 0 7-16,-1-6-5 0,2-2 5 15,-3-4-1-15,8-2 1 16,3 0-7-16,8-8-11 16,6-6-23-16,7-6-32 15,2-4-58-15,4-16-82 16,14 0-173-16,4 6-432 0</inkml:trace>
  <inkml:trace contextRef="#ctx0" brushRef="#br0" timeOffset="16762.31">23154 15641 1038 0,'0'0'291'16,"0"0"-46"-16,0 0-52 15,0 0-43-15,0 0-25 0,73 103-33 16,-71-84-22 0,-2 1-22-16,0-4-21 0,0 1-9 15,0-4-9-15,0-5 1 16,-4-4-9-16,-2 3-1 15,1-7 0-15,1 0-1 16,2 0-5-16,2 0-14 16,0-19 20-16,2-3 6 15,17-4 12-15,4 3-9 16,2-4-2-16,-3 8-1 16,0 7-4-16,-4 12 29 15,-3 0 42-15,-1 0-1 16,-1 12-40-16,1 13-12 15,-1 5-14-15,1 0-5 16,-4-2 0-16,1-5 0 16,-1-6-1-16,-6-8-22 0,-4-9-97 15,0 0-246-15,0 0-295 0</inkml:trace>
  <inkml:trace contextRef="#ctx0" brushRef="#br0" timeOffset="16965.91">23152 15320 307 0,'0'0'1108'0,"0"0"-803"0,0 0-85 16,0 0-80-16,-114 80-67 15,96-62-38-15,5-6-23 16,-1 2-5-16,-6 0-7 15,4 1-90-15,-1-8-285 0</inkml:trace>
  <inkml:trace contextRef="#ctx0" brushRef="#br0" timeOffset="17153.47">22400 15409 1706 0,'0'0'490'16,"0"0"-414"-16,0 0-57 0,0 0-13 15,0 0-6-15,0 0-10 16,0 0-157-16,9 32-317 0</inkml:trace>
  <inkml:trace contextRef="#ctx0" brushRef="#br0" timeOffset="18708.77">24130 15779 1512 0,'0'0'386'16,"0"0"-77"-16,0 0-105 16,0 0-75-16,0 0-17 15,0 0-50-15,0 0-21 16,54-18-22-16,-54 6-12 0,0 0-1 15,-4 2-5 1,-19 0 0-16,-8 5 0 0,-10 5 5 16,-1 0-5-16,-4 15 10 15,-1 11-10-15,5-2-1 16,5 6-1-16,10-4-5 16,12 0 5-16,11-2 1 15,4-1 0-15,2-6 2 16,21-4-1-16,6-4 8 15,6-9 16-15,3 0-1 16,2-8 13-16,3-14-8 16,-4-6 8-16,-1-4 1 0,-5-4-8 15,-6-2-7-15,-9-2-14 16,-5-1-3-16,-8 0-4 16,-5 1-2-16,0 0-2 15,-18 1 1-15,-4 6 0 16,-1 6-5-16,2 5 0 15,2 8-7-15,9 6 4 16,0 8 3-16,8 0 6 16,0 0 0-16,2 10 10 15,0 17-9-15,0-1 8 16,0 5-8-16,9 5 6 16,11 3-6-16,7 1 9 15,4 2-1-15,4-2-1 0,4 0-7 16,-6-5 0-1,-1-8 9-15,-6-1-10 0,-2-12 0 16,-4-2 2-16,1-6-1 16,-2-6 0-16,4 0-1 15,-1-8 0-15,3-14-1 16,-1-6 1-16,1-4 0 16,-3-2-1-16,-4 2 0 15,-7 1-18-15,-2 10-1 16,-7 5 6-16,-2 7 8 15,0 6-8-15,0 3 5 16,0 0 8-16,0 8 1 16,-7 10 0-16,-1 5 10 15,4-2 1-15,4 7-10 16,0-2 12-16,0-2-12 0,21 2 5 16,10-3-6-1,6-9-49-15,5-2-59 0,16-12-132 16,-7 0-220-16,-7 0-187 0</inkml:trace>
  <inkml:trace contextRef="#ctx0" brushRef="#br0" timeOffset="19015.59">25084 15691 1232 0,'0'0'363'16,"0"0"-74"-16,0 0-52 0,0 0-32 15,0 0-56 1,-109 113-30-16,105-84 3 0,4-7-34 16,2 2-10-16,27-6-7 15,11-2 10-15,9-6-24 16,4-10 0-16,-1 0-20 16,-5 0 1-16,-12-3-28 15,-6-11-1-15,-9-11-2 16,-4 1-7-16,-7-4 0 15,-5-4-1-15,-2 2-33 16,-2-6-62-16,0 5-100 16,0 0-168-16,0 3-361 15,2 12-415-15</inkml:trace>
  <inkml:trace contextRef="#ctx0" brushRef="#br0" timeOffset="19391.68">25553 15731 1215 0,'0'0'290'16,"0"0"-7"-16,0 0-87 16,0 0-23-16,33 105-47 15,-33-82-28-15,2-1-24 16,-2-4-31-16,0-4-3 16,0-9-19-16,0-3-21 15,0-2 0-15,-14 0-1 16,1 0 0-16,0-11-12 15,1-7 2-15,10-4 10 16,2-6-11-16,5-2 0 0,19-4-6 16,5 2-18-16,3 6 2 15,-3 7 9-15,-9 6 25 16,-5 13 10-16,-3 0 42 16,-1 13-19-16,-3 14-9 15,2 4-5-15,1 10 6 16,-1 1 2-16,2-4-6 15,-3-4-9-15,-1-10-5 16,-1-6-7-16,0-5-26 16,-2-10-63-16,1-3-113 15,12-3-176-15,-3-15-16 16,6 0-411-16</inkml:trace>
  <inkml:trace contextRef="#ctx0" brushRef="#br0" timeOffset="20416.84">26458 15816 1079 0,'0'0'610'0,"0"0"-352"16,0 0-68-16,-50 111-12 16,34-67-39-16,5 11-5 0,5-3-21 15,2 8-7 1,4 2-42-16,0-8-13 0,-2-6-21 16,2-7-8-16,-3-15-1 15,0-8-15-15,3-13 5 16,0-5-5-16,0 0-5 15,0 0-1-15,0-5 0 16,0-21-8-16,3-10 8 16,2-13 11-16,-5-9-6 15,0 0-5-15,0 0-18 16,-14 4-25-16,1 1-32 16,4 8-40-16,4 4-21 0,5 1 54 15,0 8 38 1,12 6 25-16,9 5 10 0,6-2 8 15,4 9 1-15,4 2 0 16,0 8 0-16,-4 4 2 16,0 0 17-16,-6 1 15 15,-10 19 39-15,-6 3-3 16,-7 7-21-16,-2 0-22 16,-4 4-2-16,-16 4 1 15,-7-6-7-15,-4 1-10 16,-2-3 2-16,-4-2 1 15,4-2-11-15,4-10 0 16,0-2 10-16,10-8-11 16,3-2 0-16,7-4-44 15,9 0-111-15,9-27-28 0,17 0-193 16,8 5-268-16</inkml:trace>
  <inkml:trace contextRef="#ctx0" brushRef="#br0" timeOffset="20926.11">26992 15915 626 0,'0'0'999'15,"0"0"-682"-15,0 0-114 16,0 0-69-16,0 0-23 16,0 0-29-16,0 0-35 15,81-104-26-15,-81 90-12 16,-14 1 3-16,-12 6-5 0,-5 0-1 15,-4 7 2-15,-4 0-1 16,1 7-1-16,-3 13 0 16,4 4-4-16,3 3-1 15,7 0 5-15,6 4-4 16,7-5-2-16,7-1 2 16,5-2-1-16,2-5 9 15,0-4-1-15,15-4 2 16,6-10 48-16,1 0-11 15,3 0-9-15,1-10-24 16,3-16-6-16,2-5-3 16,0-1-5-16,-2 0-1 0,-4 0 1 15,-9 10-1 1,-5 6 0-16,-7 11 0 0,-4 0-1 16,0 5-8-16,0 0 3 15,-8 18 6-15,-11 4 7 16,6 4-7-16,-1 6 6 15,8-5 0-15,6 0-4 16,0-4 7-16,6-6-9 16,21-7-60-16,4-6-88 15,6-4-75-15,5-9-109 16,-9-9-172-16,-6-9-261 0</inkml:trace>
  <inkml:trace contextRef="#ctx0" brushRef="#br0" timeOffset="21208.11">27231 15816 1235 0,'0'0'295'0,"0"0"1"16,0 0-113-16,0 0-50 15,0 0 5-15,0 0-26 16,0 0-20-16,4 111-15 16,-4-88-21-16,0-2 11 15,0-6-9-15,0-7-22 16,0-4-4-16,0-4 3 15,0 0-20-15,0 0-6 16,0 0-9-16,0 0-8 16,0-8 7-16,0-11 1 15,0-2 18-15,0-6-6 16,4-1 3-16,17-5-8 16,8 0 5-16,4 1-12 0,1 5-18 15,-1 6-59-15,-2 7-78 16,5 6-25-16,-10 8-133 15,-1 0-244-15</inkml:trace>
  <inkml:trace contextRef="#ctx0" brushRef="#br0" timeOffset="21711.53">27752 15895 529 0,'0'0'768'15,"0"0"-486"-15,0 0-65 16,0 0-46-16,0 0-4 15,0 0-1-15,0 0-61 0,94-38-50 16,-92 20-28-16,-2-5-19 16,0 4-8-16,-9-3 0 15,-11 5 0-15,-9 4 0 16,-2 6 0-16,-7 7 0 16,-2 0-1-16,0 20-8 15,2 3 3-15,4 7 6 16,5-2-1-16,8 2 1 15,7-2 0-15,10-2 0 16,4-4 0-16,2-4 11 16,23-5 3-16,1-3 9 15,6-6 4-15,-3-4-1 0,-3 0 1 16,-4-14-11 0,1-5-8-16,-3-2-7 0,-1-6 5 15,4 1-6-15,-3 0 1 16,0 5 7-16,-6 1-8 15,-4 11 2-15,-5 6-2 16,-5 3 8-16,0 0 7 16,0 0 17-16,0 12-9 15,0 9-22-15,0-3 0 16,0 1 5-16,0-6 2 16,5-5-8-16,10-8-21 15,6 0-72-15,2 0-60 16,2-26-87-16,8-22-142 15,-8 4-1-15,-5 2-469 0</inkml:trace>
  <inkml:trace contextRef="#ctx0" brushRef="#br0" timeOffset="21944.53">28033 15436 1166 0,'0'0'510'0,"0"0"-260"15,0 0 43-15,0 0-70 16,0 0-94-16,0 0-10 15,0 0-1-15,-17 129-29 16,12-83-15-16,5-3-23 16,0 3-14-16,0 3-16 15,5-8-3-15,10-2-9 16,1-6-8-16,2-8-1 16,-1-6-35-16,-1-7-40 0,-1-7-103 15,12-5-65 1,-4-14-256-16,-4-4-63 0</inkml:trace>
  <inkml:trace contextRef="#ctx0" brushRef="#br0" timeOffset="22389.53">28394 15645 1528 0,'0'0'339'16,"0"0"9"-16,0 0-138 0,0 0-87 15,0 0 14-15,0 0-16 16,0 0-51-16,99 38-19 16,-75-38-18-16,0 0-5 15,-1-4-26-15,-5-6-2 16,-5-5 0-16,-6 2 0 15,-7-3-4-15,0 2-5 16,-3-1-11-16,-17 3-2 16,-4 8-5-16,-7 4 5 15,-5 3 21-15,-4 17 0 16,2 10 1-16,1 6 1 16,5-2 0-16,12 0 9 15,9-1-2-15,11-4 1 0,0-3-8 16,20-3 9-16,15-6-9 15,10-7-1-15,9-4-37 16,2-6-56-16,-6 0-81 16,-4-16-71-16,-2-24-49 15,-11-1-66-15,-6 6-365 0</inkml:trace>
  <inkml:trace contextRef="#ctx0" brushRef="#br0" timeOffset="22643.02">28836 15374 1564 0,'0'0'404'0,"0"0"-136"0,0 0-71 15,0 0-61 1,-47 116 4-16,36-72-31 0,4 2-31 16,3-1-30-16,4 3-23 15,0-9-11-15,4 2-5 16,14-4-8-16,4-8-1 15,3 0-40-15,-3-8-43 16,0-9-52-16,1-6-33 16,-1-6-141-16,1 0-21 15,8-30-2-15,-4 2 59 16,-6-2-100-16</inkml:trace>
  <inkml:trace contextRef="#ctx0" brushRef="#br0" timeOffset="22942.08">29085 15637 532 0,'0'0'277'0,"0"0"124"15,0 0-110-15,0 0-48 16,0 0 5-16,0 0-44 16,0 0-53-16,135-92-48 15,-109 87-43-15,0 5-1 16,3 0-4-16,5 0-1 16,-1 12-27-16,6 6-14 15,-4 5-5-15,-6 3-7 16,-6-7 0-16,-14 4 0 15,-9-4 7-15,-17 4-8 16,-22 1-6-16,-17-6 6 0,-2 0 1 16,0-6-1-1,5-12 0-15,10 0-1 0,7 0 0 16,10-17-11-16,3-6-21 16,6 0-31-16,3-2-40 15,5-3-167-15,5 6-251 16,4 5-434-16</inkml:trace>
  <inkml:trace contextRef="#ctx0" brushRef="#br0" timeOffset="24037.83">29875 15633 1371 0,'0'0'513'15,"0"0"-305"-15,0 0-29 16,0 0-82-16,0 0-15 16,0 0 0-16,0 0 22 15,0 76-9-15,8-54-8 16,10-4-36-16,7 0-19 16,4-4-11-16,0-5-10 15,2-6-10-15,-4-3 1 16,-3 0-1-16,1-3-1 15,-5-12-1-15,3-2 0 0,-4 0 1 16,-1-1 0-16,-3 4 0 16,-3 5 0-16,-5 0-1 15,-5 5 1-15,-2 4 1 16,0 0 0-16,-2 13 0 16,-17 18 5-16,-2 8-5 15,-4 10 13-15,-2 6 7 16,2 7 0-16,6-3-2 15,3 2-7-15,7-1-11 16,7-4 0-16,2-10 5 16,0-12-6-16,0-5-6 15,0-17-30-15,0-10-21 16,15-2-108-16,28-29-173 16,-3-7-132-16,2-3 85 0</inkml:trace>
  <inkml:trace contextRef="#ctx0" brushRef="#br0" timeOffset="24369.86">30590 15637 1620 0,'0'0'364'0,"0"0"-136"15,0 0-49 1,0 0-56-16,-47 107-5 0,47-84-11 16,0 0 23-16,18-9-33 15,11-2-20-15,5-3-7 16,-5-5-21-16,-2-4 2 16,-8 0-21-16,-5 0-12 15,-1-8-12-15,-3-6-6 16,0-3-5-16,-1-6 4 15,-3 0 1-15,4-4-45 16,-1 1-89-16,9-11-123 16,-1 10-272-16,-1 3-221 0</inkml:trace>
  <inkml:trace contextRef="#ctx0" brushRef="#br0" timeOffset="24769.26">30931 15665 1262 0,'0'0'286'0,"0"0"-1"16,0 0-93-16,7 102-21 15,-3-72-47-15,0-2-28 16,0-5-27-16,0-12-14 16,-4-1 19-16,2-10-16 15,-2 0-30-15,0 0-28 16,0 0-16-16,0-4-3 15,0-13 18-15,0-6 0 0,0-5 1 16,9-8-16 0,18 2-38-16,6-6-16 0,5 7-20 15,0 4 8-15,-7 7 23 16,-5 12 59-16,-10 10 19 16,-9 0 74-16,-7 18-23 15,0 13-37-15,0 13-8 16,-7 1 15-16,1-1 18 15,2-3-7-15,4-9-15 16,0-11-23-16,0-9-13 16,0-6-19-16,0-6-100 15,23 0-153-15,2-8-253 16,4-6-296-16</inkml:trace>
  <inkml:trace contextRef="#ctx0" brushRef="#br0" timeOffset="26351.24">31562 15605 1463 0,'0'0'281'16,"0"0"-20"-16,0 0-131 15,0 0-12-15,0 0-45 16,0 0-6-16,0 0 2 0,65 104 4 15,-56-78-24-15,-3 0-10 16,-6-3-14-16,0 4-11 16,0-9-8-16,0 1-6 15,-4-10 1-15,-3-1 1 16,1-4-2-16,-1-4-1 16,0 0-5-16,3 0-11 15,1-14 10-15,3-8 7 16,0-4 5-16,0-4-5 15,5-3 0-15,9 1-24 16,3-3-16-16,3 9 16 16,1 0-1-16,0 8 7 15,-3 7 9-15,1 3 9 16,-6 8 0-16,-3 0 2 16,2 0 7-16,-3 15-2 0,-1 5 2 15,0 4-7-15,-2 2-1 16,-3 1 7-16,-1 0-7 15,-2-1 1-15,0-9-1 16,0-4 0-16,0-3 0 16,0-6 1-16,0-4-1 15,0 0-1-15,4 0-8 16,0-4-46-16,3-12 24 16,5-3 18-16,5-8-28 15,5-4-20-15,7-4-5 0,5 3-3 16,1-3-43-1,-4 7 36-15,-8 10 18 0,-7 6 57 16,-10 10 0-16,-6 2 61 16,0 2 31-16,-2 19-66 15,-12 2-17-15,1 8-8 16,0-4 54-16,2 4 6 16,4-4-7-16,7-8 0 15,0 0-16-15,0-4 4 16,11-7 10-16,12-6-6 15,3-2 9-15,4 0-31 16,1-10-18-16,2-8-5 16,-4-8-1-16,-2 0 0 15,-6-3 0-15,-4 2-5 16,-9-4-9-16,0 1-41 0,-8 2 14 16,0 6-1-16,0 5 5 15,0 0 7-15,-14 11 20 16,-1 6 9-16,-1 0 1 15,0 4 8-15,3 15 10 16,0 2 23-16,1 4 19 16,5 5 11-16,5-2 4 15,2 2-14-15,0 0-17 16,7 2-17-16,13-4-9 16,5-2-9-16,2-8 0 15,2-4-9-15,-1-11-36 16,-1-3-47-16,-1 0-84 15,3-21-149-15,-4-5-212 0,-2 1-458 16</inkml:trace>
  <inkml:trace contextRef="#ctx0" brushRef="#br0" timeOffset="26689.29">32574 15454 1149 0,'0'0'208'15,"0"0"-6"-15,0 0-69 16,0 0-12-16,-116 19-32 16,97-16-24-16,0 1-23 15,9-2-20-15,4 0-15 0,4-2-6 16,2 0 6 0,0 0 18-16,0 3 105 0,0-2 24 15,2 5-70-15,10 2-44 16,-3 6 6-16,-1 4 6 15,0 0-4-15,-4 9 1 16,-2-1-13-16,-2 2-5 16,0-7-7-16,0 4-5 15,0-4-11-15,0-4-7 16,0-3 1-16,0-7-2 16,0 4-62-16,0-7-79 15,2-4-189-15,-2 0-244 16,5 0-715-16</inkml:trace>
  <inkml:trace contextRef="#ctx0" brushRef="#br0" timeOffset="26900.35">32757 15520 1428 0,'0'0'327'15,"0"0"-49"-15,0 0-139 16,0 0-8-16,0 0 1 15,0 0-32-15,-44 125-11 16,38-101-35-16,6-2-25 16,0-1-14-16,0-6-15 15,8-4-77-15,3-11-88 16,-3 0-199-16,0 0-316 0</inkml:trace>
  <inkml:trace contextRef="#ctx0" brushRef="#br0" timeOffset="27057.33">32773 15328 1324 0,'0'0'261'0,"0"0"-99"16,0 0-13-16,0 0-93 16,0 0-56-16,0 0 0 15,0 0-173-15,44 22-156 0</inkml:trace>
  <inkml:trace contextRef="#ctx0" brushRef="#br0" timeOffset="27679.61">33143 15593 1314 0,'0'0'368'0,"0"0"-158"15,0 0-100-15,0 0-33 16,0 0-47-16,0 0-26 16,0 0-4-16,37-113-6 15,-68 99 6-15,-9 10 9 16,-5 4 2-16,-5 0 2 16,0 20-7-16,1 10 0 15,9-2 1-15,7 7 8 0,10-9 47 16,12 0 7-16,11-2 30 15,0-6-14-15,13 0-5 16,14-5-10-16,9-1 0 16,7-7-23-16,-6-5-15 15,1 0-9-15,-5 0-13 16,-4-22 7-16,0-4-11 16,-4-6-6-16,0-4-1 15,-8-4 1-15,-3-9-1 16,-10 1-8-16,-4 2 7 15,0-3-11-15,0 5-35 16,-8 3-31-16,-8 5 5 16,5 14 4-16,-1 4 26 0,3 10 10 15,3 8 15 1,-1 0 19-16,3 0 1 0,-1 18 20 16,3 8 42-16,-3 6 7 15,3 4 20-15,2 12-24 16,0-2-5-16,0 6-14 15,0 2-10-15,9-1-15 16,7-3-8-16,-1-6-8 16,1-8 1-16,-3-8-6 15,-3-7-1-15,-4-7-29 16,-2-14-74-16,9 0-85 16,-1 0-146-16,-1-9-373 0</inkml:trace>
  <inkml:trace contextRef="#ctx0" brushRef="#br0" timeOffset="27859.17">33399 15476 656 0,'0'0'1011'16,"0"0"-650"-16,0 0-184 16,0 0-63-16,0 0-15 15,0 0-20-15,-29 122-26 16,24-93-17-16,1-2-20 15,2-4-16-15,0-9-10 16,-3-5-112-16,3 0-196 0,2-9-249 16</inkml:trace>
  <inkml:trace contextRef="#ctx0" brushRef="#br0" timeOffset="28037.56">33390 15302 1373 0,'0'0'329'0,"0"0"-20"16,0 0-151-16,0 0-25 16,0 0-31-16,0 0-48 15,0 0-29-15,0 0-11 16,0 0-3-16,0 0-11 16,0 0-124-16,9 10-511 0</inkml:trace>
  <inkml:trace contextRef="#ctx0" brushRef="#br0" timeOffset="29005.74">33718 15593 1016 0,'0'0'297'16,"0"0"-74"-16,0 0-118 15,0 0 5-15,0 0-48 16,0 0-44-16,0 0 4 0,64-67-22 16,-64 57 0-1,0-6-11-15,-18 6 10 0,-3 0 1 16,-6 10 1-16,2 0-1 15,-2 0 0-15,0 4 1 16,3 14 12-16,-1 4-12 16,8 2 1-16,-4 3 4 15,13-4 1-15,1 2 25 16,7-6 11-16,0 2-14 16,2-7 5-16,11 0-1 15,8-5 36-15,-6-9-16 16,7 0-7-16,3 0-21 15,2 0-18-15,2-20-7 0,0 1 0 16,-4-4 0 0,-6 4 0-16,-3-2-6 0,-7 6 6 15,-3 7-1-15,-4 3-1 16,-2 1-8-16,0 4 10 16,0 0 10-16,0 9 19 15,-13 12-12-15,-3 3-6 16,3 7 0-16,3-5-2 15,10-3-3-15,0-2-6 16,4-7-2-16,36-14-152 16,-5 0-121-16,-4 0-89 0</inkml:trace>
  <inkml:trace contextRef="#ctx0" brushRef="#br0" timeOffset="31012.2">20903 8927 872 0,'0'0'668'0,"0"0"-391"0,0 0-55 16,0 0-41-1,0 0-46-15,0 0-47 0,0 0-29 16,129-4 0-16,-105 0 20 16,0 0-4-16,3 0 4 15,2 0-10-15,0 3-20 16,0-4-4-16,0 3-24 15,4-2-2-15,3 2 1 16,5-2-7-16,3 1-4 16,3-2-7-16,-1 1 9 15,2 1 4-15,-4-2-4 16,-1 1-5-16,-3 2 3 16,-3 2 1-16,-1-3-9 15,-2 3 0-15,-1 0 5 16,1 0-6-16,1 0 6 0,3-3-6 15,5 1 1 1,-1 0 0-16,0 0 8 0,-1 0 0 16,-2 2 9-16,-3 0-4 15,-1 0-4-15,-1 0 4 16,-3-2-2-16,1 2-11 16,-1-2 5-16,3 0-5 15,1-2 7-15,5 0-8 16,0-3 1-16,0 4 0 15,0-1 0-15,0 2 0 16,-1-1 7-16,-6 3-8 16,-4 0 1-16,0 0 5 15,-4 0-5-15,-1 0 0 0,5 0 0 16,2 0 1 0,10 0-1-16,0 0-1 0,7 0 1 15,-2 0 0-15,-1 0 0 16,-1 3 1-16,-2 1 3 15,3-2-4-15,-1 1-1 16,6 0 0-16,6 1 1 16,2-2-1-16,2 1 1 15,0 2 0-15,-2-3 0 16,-7 2 0-16,-2-2-1 16,-7 0 1-16,1 0 0 15,1-2-1-15,8 0 1 16,8 0-1-16,7 0-1 15,2 0-9-15,0-4-13 16,-12-2-14-16,-7 2-47 0,-15-4-73 16,1-11-158-16,-11 5-373 15,-3 1-726-15</inkml:trace>
  <inkml:trace contextRef="#ctx0" brushRef="#br0" timeOffset="32462.46">24070 8872 537 0,'0'0'785'16,"0"0"-593"-16,0 0-92 0,0 0 79 16,0 0-13-16,0 0 25 15,0 0 4-15,62 7-42 16,-39 0 7-16,2-4-27 16,3 1-46-16,1 0-19 15,5 0-11-15,4-2-18 16,4-2 1-16,9 0-14 15,5 0-13-15,6 0-4 16,1 0-3-16,-1-4 5 16,-2 2 1-16,-4 2 0 15,-3 0 6-15,-1 0 0 16,3 0-6-16,8 0-3 16,6 0-3-16,7 0 0 0,4 0-6 15,-2 0 1 1,-9 0 1-16,-9-2-1 0,-11 2 7 15,-11 0 4-15,-2 0-3 16,-3 0 1-16,8 2-2 16,3 4-7-16,12 0 3 15,4 0-4-15,4-2 0 16,-1 2-1-16,-5 1 1 16,-7 0 1-16,-6-2 0 15,-7 4 0-15,-2-1 0 16,-1 2 0-16,3 0 1 15,5 1 4-15,1-1-5 16,0-2 7-16,5-1-8 16,-1-2 6-16,0-2-4 15,4-1 5-15,-1 0-1 0,4-2-5 16,5 0 8-16,1 0-8 16,1 0 0-16,-2 0 5 15,-6 0-5-15,-5-2-1 16,-5 0 1-16,-3 2 0 15,-3 0 0-15,2 0 0 16,5 0 0-16,1 0 5 16,8 4-6-16,4 1 1 15,0-1-2-15,0-1 1 16,-5 2 0-16,-4-3 0 16,-9 1 0-16,-1-3-2 15,-6 0 1-15,2 0 0 16,5 0-1-16,3-5 2 0,6-7 0 15,9 0 0-15,4-3 0 16,5 3-1-16,3 0 1 16,-2 5 0-16,-1 4-6 15,-2 3 6-15,-3 0-8 16,-2 0-8-16,-6 0-18 16,-5 5-8-16,-11-5-24 15,-9 0-72-15,-9 0-177 16,-9-2-378-16,-4-3-590 0</inkml:trace>
  <inkml:trace contextRef="#ctx0" brushRef="#br0" timeOffset="33408.14">28568 9069 637 0,'0'0'233'15,"0"0"-83"-15,0 0-78 16,0 0-4-16,0 0 48 16,0 0-1-16,0 0 34 15,71-19 1-15,-46 10 23 16,0 4-33-16,2-4 28 16,-1 1-19-16,-1 0-38 15,2 0-25-15,1 2-10 16,4-1-7-16,4-2-22 0,6-1 4 15,7-2-5 1,9 0 8-16,7-3-12 0,1 2-9 16,1 1-9-16,-3 0-5 15,-5 3 2-15,-6 6 0 16,-5 3 2-16,-6 0 5 16,2 0-9-16,-1 0-11 15,1 3-8-15,3 2 1 16,-3-1 8-16,-1 2-3 15,-1-4-4-15,-2 1 17 16,3-3-1-16,-1 0-4 16,3 0-7-16,-3 0-6 15,2 0 0-15,-3 0 1 16,-1-3-2-16,-5-3 1 16,0 0-1-16,0 1 0 0,-2-2 1 15,-4 2-1-15,-3-2 0 16,-6 3 0-16,-1 1 0 15,-9 3-7-15,1 0-11 16,-3-3-29-16,-6 3-35 16,-2 0-35-16,0-4-130 15,-16 0-358-15,-4 0-20 0</inkml:trace>
  <inkml:trace contextRef="#ctx0" brushRef="#br0" timeOffset="34405.82">20193 8524 1505 0,'0'0'388'0,"0"0"-106"15,0 0-89-15,0 0-62 16,0 0-5-16,129-88-23 16,-94 79-36-16,0 6-10 15,-2 3-9-15,3 0-9 16,-5 16-11-16,-4 14-8 15,-5 14-13-15,-4 14 1 16,-9 12-7-16,-4 9 0 16,-5-1 1-16,0-5-1 0,-10-13-1 15,-9-11 0 1,-8-11 0-16,-9-9 0 0,-11-6 2 16,-11-2 19-16,-9-7 11 15,-4-5-2-15,5-9-7 16,10 0-10-16,11-14-5 15,16-19 7-15,14-13 0 16,12-7-2-16,3-5-4 16,5-2-9-16,12 0-37 15,8 4-96-15,20-13-170 16,-8 13-330-16,3 8-479 0</inkml:trace>
  <inkml:trace contextRef="#ctx0" brushRef="#br0" timeOffset="34699.87">20353 8151 1393 0,'0'0'532'0,"0"0"-293"16,0 0-32-16,0 0-60 15,0 0-10-15,0 0-36 16,0 0-25-16,104-38-35 16,-94 49-12-16,-3 6-12 15,-7 3-8-15,0 1 3 0,0-2-6 16,-9 1-5-16,-10 1 0 16,-4-6 5-16,1-2-6 15,3-8 0-15,7-5-66 16,5 0-183-16,7 0-428 0</inkml:trace>
  <inkml:trace contextRef="#ctx0" brushRef="#br0" timeOffset="36066.1">21457 6824 1365 0,'0'0'265'16,"0"0"-76"-16,0 0-35 0,0 0-53 15,0 0 36-15,143 0 23 16,-107 0-30-16,2 0-2 16,6 0-17-16,3 0-14 15,7 0-29-15,8 0-26 16,7 0-15-16,7-9-6 16,4-1-4-16,0-4-4 15,3 2-1-15,-5 0 7 16,-4 2 11-16,-5 5-1 15,-5-2-10-15,1 4-5 16,-1 1-4-16,3-5-2 16,5 2-2-16,5-3-6 15,2-3 1-15,1 1 0 0,-4 0 8 16,-5 3 0 0,-4-4 6-16,-9 5 0 0,-3 0-1 15,-1 0 4-15,2 0-12 16,4 0-5-16,7-4 7 15,7 0-7-15,3-2 1 16,0 0-1-16,-4 0 14 16,-4 2-7-16,-7 0-1 15,-2 4 8-15,-2-2-6 16,2 2 0-16,5 0-8 16,7-1 0-16,7 0 5 15,9-3-5-15,3 0-1 16,-2 0 1-16,-2-2 1 15,-6 1-1-15,-8 4 1 16,-9 1-1-16,-3 1 0 0,-3 4 1 16,-5 1-1-16,1 0-1 15,-5 0-1-15,0 0-20 16,1 0-35-16,-2 0-75 16,-3 0-42-16,3-12-136 15,-12 1-272-15,-7 4-229 0</inkml:trace>
  <inkml:trace contextRef="#ctx0" brushRef="#br0" timeOffset="37830.47">25424 6467 1330 0,'0'0'277'16,"0"0"-90"-16,0 0-23 16,0 0-76-16,0 0 57 15,0 0-4-15,0 0-37 16,59 18-18-16,-37-15 21 16,5 2-10-16,4-3-20 15,5 2-15-15,7-3-13 16,1-1-3-16,7 0-5 15,5 0-11-15,7 0-5 16,3 0 5-16,1-5-9 16,0-2-3-16,-7 4 10 15,-8 1 5-15,-7 2-4 0,-6 0-5 16,-1 0-8-16,0 0-4 16,5 0-3-16,7 0-7 15,13 0-1-15,11 0 5 16,6-2-5-16,0-3-1 15,-6 3 8-15,-11 0 1 16,-11 2 4-16,-7 0-2 16,-5 0-1-16,3 0-4 15,1 0-6-15,6 7 2 16,6-1-2-16,1-3 2 16,3 2-2-16,-2-5 2 15,-4 2-2-15,-5-2 1 16,-3 2 1-16,-1 0 4 0,-3 2-6 15,3 1 0-15,2 4 0 16,2-1-1-16,2 1 0 16,2 0 1-16,-3-3 0 15,-2-4 0-15,-5 0 0 16,-1-2-1-16,-4 0 0 16,1 0 1-16,-2 0 0 15,3 0 1-15,3-8-1 16,3 2 0-16,2-2 1 15,-2 2 0-15,-1 1 0 16,-5 0 0-16,-5 3 0 16,1 0 0-16,-5 2 0 15,0 0 0-15,1 0-1 16,-4 0 1-16,-1 0 1 0,-2 0-2 16,-3 0 1-16,1 0-1 15,-2 0 1-15,2 4 0 16,2 1-1-16,-1-2 1 15,5 1 0-15,1 1-1 16,-1 0 0-16,-4 1 1 16,-4-4-1-16,-1 2 0 15,-3 0 0-15,2-2 0 16,1 0 1-16,0 0-1 16,0 0 0-16,0-2 0 15,-2 2 0-15,0-2-5 16,-3 0 5-16,1 0 0 15,-1 0-1-15,1 0 0 0,-1 0 0 16,6 0 1-16,1 0-1 16,5-4 0-16,-1-2 0 15,-1 2 0-15,-3 0 0 16,-9 2-14-16,-5 0-16 16,-8 0-37-16,0-5-64 15,-21-12-156-15,-8-1-59 16,-2-1-351-16</inkml:trace>
  <inkml:trace contextRef="#ctx0" brushRef="#br0" timeOffset="39522.16">20521 6333 1891 0,'0'0'533'16,"0"0"-345"-16,0 0-63 15,0 0-75-15,0 0-45 16,0 0-5-16,0 0-6 16,-18 17 5-16,-4-4 1 15,-2 1 1-15,-1-2 0 16,4-1 0-16,4-2 0 16,3-4 0-16,6-1 0 15,3-1-1-15,3-1 0 16,0 0-16-16,0 1-5 15,0 6 3-15,0 4 3 16,-4 4 2-16,4-1 7 16,2 1-3-16,0-2 2 0,0-5 7 15,0-4 1 1,14-3 0-16,5 0 8 0,8-3 3 16,2 0 3-16,5-3-3 15,0-2-3-15,-3 1-8 16,-5 4 8-16,-6 0 2 15,1 0 1-15,-6 12-1 16,-1 4 0-16,-1 2-10 16,-5 1 11-16,-2 4-11 15,-6 0 0-15,0 3 8 16,0-1-9-16,-14 1 1 16,-11 3 1-16,-8-4 5 15,-5 1 1-15,-6-2-7 0,-1-4 11 16,5-3-10-16,5-8-1 15,8-7 1-15,8-2-2 16,9 0 0-16,8-19-27 16,2-27-52-16,10 3-136 15,11 6-378-15</inkml:trace>
  <inkml:trace contextRef="#ctx0" brushRef="#br0" timeOffset="40082.69">20833 6499 1194 0,'0'0'314'0,"0"0"-209"16,0 0 12-16,0 0 68 16,0 0 68-16,0 0-49 15,0 0-81-15,29-76-17 16,-17 56-23-16,1 3-31 0,-3 3-7 15,2 7-9-15,1 0-11 16,5 3-5-16,2 4-8 16,4 0-5-16,3 0 2 15,2 11-8-15,-2 6-1 16,-4 10 0-16,-4 5 0 16,-5 3 0-16,-3 4 0 15,-7-1 0-15,-4-2 0 16,0-4 0-16,0-4-3 15,-21 0-4-15,-13-3 1 16,-9-3 0-16,-5-4 0 16,-4-6 5-16,5-7 1 15,7-5-1-15,9 0 1 0,9-19-2 16,11-10 2 0,11-11 1-16,0-6-1 0,4-8-40 15,29-24-173-15,-1 13-296 16,-1 9-308-16</inkml:trace>
  <inkml:trace contextRef="#ctx0" brushRef="#br0" timeOffset="40247.69">21140 6072 1825 0,'0'0'610'16,"0"0"-497"-16,0 0-54 15,0 0-37-15,0 0-11 0,0 0-11 16,0 0-3-16,0 7-125 16,8 6-258-16,3-4-653 0</inkml:trace>
  <inkml:trace contextRef="#ctx0" brushRef="#br0" timeOffset="41842.42">21805 10856 1618 0,'0'0'369'16,"0"0"-150"-16,0 0-73 16,0 0-57-16,0 0-1 15,0 0 53-15,132 7-62 0,-97-6 2 16,1-1 5-16,4 1-14 16,3 2-27-16,-1 0-8 15,5-2-17-15,-1-1-5 16,6 0-8-16,4 0 1 15,0 0-2-15,-2 0 1 16,2 0-5-16,-2 0 7 16,2 0 0-16,0 0 1 15,8 0-2-15,5 0-2 16,10 0-5-16,2 0 5 16,4 0-5-16,-2 0 1 15,-5 0 4-15,-6 0-5 0,-10 0 5 16,-4 0-5-16,-4 0 6 15,-2 0-1-15,2 0-5 16,6 0 8-16,5 0-8 16,2-1 5-16,-3-5-5 15,-4 5 0-15,-8 1 7 16,-5 0-7-16,-7 0 11 16,2 0-4-16,3 0-7 15,7 0 5-15,5 0-5 16,10 0-1-16,6 0 0 15,6-4 0-15,-2-5-2 16,0-2 2-16,-9-1 0 16,-1 0 1-16,-2 1-1 0,-1-1 0 15,4 3 0-15,-1 1 7 16,4 2-7-16,1 3-14 16,-2 0-14-16,-1 3-16 15,-4 0-34-15,-7 0-47 16,-9 0-111-16,-9-12-41 15,-11 2-244-15,-8-2-350 0</inkml:trace>
  <inkml:trace contextRef="#ctx0" brushRef="#br0" timeOffset="43484.81">25389 10712 983 0,'0'0'389'0,"0"0"-149"16,0 0-6-16,0 0-57 15,0 0-23-15,0 0-27 0,0 0-20 16,-2 37-5-16,14-30 5 16,3-5-4-16,5 1 0 15,5 0-49-15,6-3-2 16,5 0-20-16,6 0-13 16,1 0-2-16,3 0-11 15,-1 0-5-15,1 0 8 16,2 0-8-16,2 0 6 15,6 3 10-15,6-2-7 16,8 1 0-16,5-2 1 16,4 0-4-16,3 0 4 15,-2 0-10-15,-3 0 7 16,-6 0 7-16,-5 0 1 0,-1 0 2 16,-5 0-9-1,2 0 3-15,3 0-4 0,7 0-7 16,7 0 5-16,9 0-5 15,1 0 1-15,-2 0-1 16,-7 0 1-16,-13 0-1 16,-11 0 5-16,-10 4 3 15,-3 2 2-15,-1 2-4 16,3 2 1-16,4 2-8 16,4-3 1-16,6 2 5 15,-1-1-6-15,-3-4 0 16,-2-1 1-16,-3 0 1 15,-4-5-1-15,1 2 5 16,3-2-6-16,0 0 0 0,4 0 1 16,6 0-1-16,-2 0 1 15,-2 0 5-15,-4 0-5 16,-8 0 0-16,-7 0-1 16,-5 0 0-16,-3 0 0 15,-3 0 0-15,1 0 1 16,0 0-1-16,4 0 0 15,1 0 0-15,3 0 1 16,1 0-1-16,-1-2 1 16,-1 0-1-16,-2-1 0 15,-7-2 1-15,0 3-1 0,-4-2 0 16,-1 3 0 0,-3-2 0-16,6-1 1 15,-1 0-1-15,2 2 0 0,3-5 1 16,0 4-1-16,2-1 0 15,0-1 0-15,0 3-1 16,0-3 1-16,0 1-2 16,-2 1 1-16,0 0 1 15,-1-1 0-15,0-2 0 16,3-2-10-16,0 3-5 16,-2-2-3-16,2 3 0 15,-2 0-9-15,-2 1-8 16,-3 1-14-16,-6 2 8 15,-10 0-45-15,-6-3-61 16,-13-6-237-16,-16 0-183 0,-2-2-236 0</inkml:trace>
  <inkml:trace contextRef="#ctx0" brushRef="#br0" timeOffset="45202.85">20454 10768 530 0,'0'0'553'15,"0"0"-296"-15,0 0-113 16,0 0-76-16,0 0-18 15,0 0 20-15,0 0-16 16,-22 25 6-16,22-22 26 16,0-3 28-16,0 0 27 15,0 0-1-15,0 0-6 16,0 0-23-16,0 0-3 16,0 0-37-16,6-6-46 15,8-2-15-15,1 0-2 16,1 1-2-16,7-2-5 0,1 3 7 15,3 1-2 1,2-2 1-16,0 5-1 0,-5 2 0 16,-3 0 6-16,-8 6-6 15,-3 10-6-15,-4 6 0 16,-6 3 0-16,0 4-2 16,-3-1 1-16,-17 2-1 15,-2-2 1-15,-5-2-5 16,0-2 4-16,0-3 2 15,5-6-1-15,2-2 1 16,7-5 0-16,6-5-1 16,2-3-1-16,5 0 2 15,0 0-6-15,0 0 6 16,3 0 0-16,8 0 0 16,4 0 0-16,4 0 0 0,-2 3 0 15,3 6 0-15,3 4 0 16,-8 1-1-16,-1 0 1 15,-10 4-6-15,-4 4-6 16,0 6 4-16,-22 6 7 16,-10 5-1-16,-1-2 1 15,-5-4 0-15,5-8 0 16,6-7 0-16,5-7 0 16,9-7 1-16,3-4-9 15,8 0-61-15,2-17-17 16,0-23-97-16,2 4-281 0,8 1-315 15</inkml:trace>
  <inkml:trace contextRef="#ctx0" brushRef="#br0" timeOffset="45825.76">20735 10836 1309 0,'0'0'337'0,"0"0"-215"0,0 0 1 16,0 0-10-16,0 0 35 15,0 0-49-15,0 0-22 16,16-2-3-16,-1 0-16 15,3-2-14-15,4 0-12 16,5 2-12-16,4 2-8 16,2 0-6-16,-1 0-4 15,-3 6 4-15,-5 8-5 16,-5 4 5-16,-11 0-4 16,-3 3-2-16,-5-2 0 15,0 6 0-15,-18-1-1 16,-6 2 1-16,-3-2-1 15,-2-4-1-15,2-2 1 16,2-6 1-16,8-4-2 16,5-5 1-16,6 0 0 0,3-3 0 15,3 0 1-15,0 0 0 16,0 0 10-16,0 2-2 16,7 2-2-16,7 5 3 15,-1 2-2-15,5 4-7 16,-1 6 8-16,1 1-7 15,-2 2 0-15,-2-2 5 16,-8 2 1-16,-6-2 1 16,0 0-8-16,-6 3 1 15,-21-1-1-15,-2-2-2 16,-3-7 1-16,3-4-5 16,7-11-1-16,7 0-42 15,6-11-55-15,9-39-108 0,0 4-151 16,7-2-415-16</inkml:trace>
  <inkml:trace contextRef="#ctx0" brushRef="#br0" timeOffset="46128.76">21001 10682 742 0,'0'0'847'0,"0"0"-532"16,0 0-142-16,0 0-77 15,0 0 25-15,0 0-7 16,0 0-29-16,66-2-14 16,-66 14-20-16,0-1-31 15,0 1-12-15,-4 3-7 16,-12-3 1-16,1-2 4 15,-1-4-5-15,1-4 5 16,1-2-6-16,5 0-19 16,9-28-103-16,0-4-272 15,0 0-663-15</inkml:trace>
  <inkml:trace contextRef="#ctx0" brushRef="#br0" timeOffset="48124.75">25106 4957 935 0,'0'0'403'0,"0"0"-197"16,0 0-46-16,0 0-37 15,0 0-12-15,0 0-30 16,0 0 8-16,0-15-30 0,0 12-30 16,0-1 5-16,0-1 6 15,0 5 9-15,0 0-15 16,0 0 2-16,0 0-17 15,0 0-4-15,0 0 1 16,0 11 14-16,0 5 4 16,0 2-6-16,5 2-8 15,-1 2-12-15,1 0 1 16,0 2 0-16,-1 0 9 16,2 2 10-16,1-1-2 15,3-1 4-15,-2-1-1 16,1 0 0-16,-3-2-17 15,4 4-3-15,-4-1 0 16,1 0-8-16,-3-1 7 0,3 1-1 16,-2-1-1-16,-3-5-5 15,2 1 0-15,1-4 8 16,-3 3 0-16,2-2-7 16,0 5 4-16,-1 0 4 15,2 4 2-15,-1-2 2 16,1 3-1-16,1-1 4 15,-2-4-3-15,1 0 7 16,-3-8-4-16,1-1-10 16,-3-1 1-16,0-3-8 15,2 2 6-15,-2-1-6 16,0 2 1-16,0 0-1 0,0 6 0 16,2-2 1-1,0 2 5-15,1 1-6 0,-3-2 1 16,0-4-1-16,0-2 0 15,0-2 0-15,0-2 1 16,0-2-1-16,0 1 1 16,0 4-1-16,0-1 1 15,0-2 0-15,0 0-1 16,2-3 2-16,-2 0 5 16,0-3-6-16,0 0 0 15,0 0 4-15,0 0-5 16,0-6-17-16,0-6 1 15,-7-5-80-15,-5-9-126 16,4 5-275-16,4-2-630 0</inkml:trace>
  <inkml:trace contextRef="#ctx0" brushRef="#br1" timeOffset="55071.47">25133 4969 149 0,'0'0'356'16,"0"0"-193"-16,0 0-34 15,0 0 119-15,0 0-44 16,0 0-43-16,0 0-11 16,0-20 4-16,0 20-22 15,0 0-23-15,0 0 23 16,0 0-15-16,0 0-32 16,0 4-30-16,2 4-1 15,1 2 12-15,-1 2-15 16,0 2-14-16,0 6-9 15,0 0 1-15,0 4 8 16,-2 0-3-16,4 0-1 16,-2 3 3-16,0-4 1 15,2 2-3-15,-2-3-7 16,0-3-4-16,1-1-10 0,-1 0 2 16,0 0-9-16,0-1-5 15,-2 3 5-15,2-2 3 16,0 2-8-16,-2 0 5 15,4 1-4-15,-4 0 5 16,0 4-1-16,0-6-5 16,0 0 10-16,0 1-10 15,0-6 5-15,0-2 3 16,0-5 3-16,0 3-5 16,0 0 8-16,0 4 2 0,0 1-4 15,0-1-2 1,0 1-1-16,0-1-3 0,0-2-1 15,0 1 0-15,0-3 0 16,0 2 6-16,0 4-4 16,0 1-8-16,0 5 0 15,2 2 1-15,-2 1 9 16,2-1-10-16,0 0 0 16,-2-5 1-16,0-4 0 15,0-3 7-15,0-2-8 16,0-3 0-16,0 2 0 15,0-1 1-15,0 2-1 16,0 6 0-16,0 6 0 16,0 6 1-16,0 9 6 15,0 2-6-15,0 5-1 0,2-1 2 16,5-3-2-16,-3-6 0 16,-2-10 6-16,0-8-5 15,-2-6-1-15,0-1-2 16,0-2 1-16,0 2 0 15,0 2 1-15,0 3 0 16,0 11 0-16,0 6-1 16,0 11 1-16,0 6 1 15,0 5 4-15,2 1-5 16,8-4-1-16,-3-4 0 16,-3-6 1-16,0-10 0 15,-4-8 0-15,0-5-1 16,0-3 1-16,0 0-1 0,0 6 1 15,0 7 0-15,0 14 0 16,0 10 1-16,0 8-2 16,0 5 2-16,0-1-1 15,0-3 0-15,4-11 0 16,1-8 0-16,0-11 1 16,-5-9-1-16,0-9 0 15,0 1 0-15,0-1 0 16,0 6-1-16,0 2 1 15,-2 9 0-15,-1 6 0 16,3 5 0-16,0 6 0 16,0 5 1-16,3-1 0 0,3-1-1 15,1 4 1 1,-3-1 0-16,-2-2 0 0,0-4-1 16,1-5 1-16,-3-9 0 15,0-6 0-15,0-9-2 16,0-5 1-16,0-3 0 15,0-1 1-15,0 4-1 16,0 5 0-16,0 18-1 16,0 13 0-16,0 19 0 15,0 6 1-15,0 4 0 16,5-5 0-16,-1-6 0 16,1-10 0-16,-1-11 1 15,-2-13 0-15,-2-8-1 0,0-8-1 16,0-5 1-1,0 1-1-15,0 5 1 0,0 5 0 16,0 6 0 0,-2 7-1-16,2 6 1 0,0 3 0 15,0 4 0-15,0 0 1 16,0-4 0-16,0-5-1 16,0-7 1-16,0-9-1 15,0-6 1-15,0-3-1 16,0-2-1-16,0 1 1 15,0 4 1-15,0 9-1 16,0 14 0-16,0 12 0 16,0 10 1-16,0 9-1 15,6 1 1-15,3-4 0 16,-2-4 0-16,2-10-1 0,-2-12 0 16,-3-10 0-16,-2-11 0 15,-2-8 0-15,0-3 0 16,0 4 0-16,0 3 0 15,0 7 0-15,0 4 0 16,0 6 0-16,0 4 0 16,0 2 1-16,0 1-1 15,0 3 1-15,5-10 1 16,-3-6 8-16,3-9 5 16,-5-3 6-16,2-5-12 15,-2-1-8-15,0-1 0 16,0 4 1-16,0-1-1 15,2 4 5-15,0 4 3 16,0 5-2-16,1 6-1 16,-1 1-4-16,-2 0-1 0,2-2 8 15,0-5-3-15,0-4 2 16,-2-5-1-16,3-4 1 16,-1 2-7-16,-2 0 0 15,3 6 5-15,-1 3-5 16,-2 3 0-16,2 4 1 15,0-2-1-15,0 2 5 16,0-2-5-16,1 1 0 16,-1-6 0-16,2 1 5 15,-2 2-4-15,0-2-1 16,2 9 0-16,-4 2-1 0,2 14 1 16,0 7-1-16,0 10 1 15,4 4 0-15,3-3 1 16,1-3-1-16,-2-13 0 15,1-13 0-15,-5-12 5 16,1-9 1-16,-2-9-6 16,-1-1-1-16,0 2 1 15,0 2 0-15,0 3-1 16,0-2 1-16,-2 8 0 16,0-1-1-16,0 0 0 15,0 6 0-15,0 1-1 16,0 1 1-16,0-4 0 15,0-3 0-15,0-3 1 16,0-3-1-16,0-4 6 0,3 2-5 16,1-1 7-16,-2 3-8 15,0 0 1-15,-2 3 0 16,2 0-1-16,1 4 1 16,-1 3-1-16,1-4 1 15,-1 2 0-15,0-4-1 16,0 0 0-16,1-2 0 15,1 2 2-15,-2-1-1 16,2 3 7-16,1-3-7 16,-3 1-1-16,-2 2 1 15,3 0 0-15,-3 1-1 16,0-1 0-16,0-3 1 16,0 4-1-16,0-1 1 0,2-3-1 15,0 4 1 1,0-5-1-16,1-2 1 0,1-2 0 15,0-2 1-15,-2-3 4 16,3 5 0-16,-1-3-6 16,-1 3 1-16,1 0-1 15,-1 1 0-15,-1 1 1 16,0-2-1-16,0 1 0 16,0-1 0-16,0-3 1 15,0 1 0-15,-2-3-1 16,3 3 0-16,-1 2 0 15,-2 3-1-15,2 1 1 0,-2-4 0 16,2 0 1 0,1-4-1-16,-1-5 1 0,1 1 5 15,-1 1-6-15,0 0 0 16,2 4 5-16,1 0-5 16,-1 4 0-16,-2-1-1 15,3-2 0-15,0 2 1 16,-1-2-1-16,0-2 1 15,1 1 1-15,-1-2 0 16,0-1-1-16,1 0 1 16,-2-2 0-16,1 2-1 15,-2-2-1-15,0-2 1 16,-2 1-1-16,2 2 1 16,1-3 0-16,-1-2 0 15,0 0 2-15,-2 0-2 0,0 0 0 16,2 0 0-16,-2 0 0 15,0 0 0-15,0 0 0 16,0 0-1-16,0 0 1 16,0 0-9-16,0 0-3 15,0 0 0-15,0 0-13 16,0 0-5-16,0 0-34 16,0 0-26-16,0-2-88 15,0-12-386-15,0-6-138 0</inkml:trace>
  <inkml:trace contextRef="#ctx0" brushRef="#br1" timeOffset="56995.78">25719 12601 738 0,'0'0'376'15,"0"0"-82"-15,0 0-101 16,0 0-23-16,0 0 5 16,0 0-9-16,25 2-53 0,-14-2-14 15,1 0 1-15,-2-7-13 16,4 2 41-16,-1-2-26 15,3-2-20-15,-1-2-22 16,8-3-7-16,-1-3-2 16,4-1 2-16,6-5-12 15,-3-1 4-15,5 0-10 16,-1-2-11-16,3-2-8 16,1-2-4-16,1-2-10 15,3 0 7-15,-1-2 0 0,-1 0-8 16,2-3 11-1,-1 4-6-15,-2-2 1 0,-3 1-1 16,2 0-4-16,-4 4 4 16,-2-2 0-16,2 3-5 15,3-2 0-15,-1-1 5 16,1-4-5-16,3-3-1 16,-2-4 1-16,1-1-1 15,-3-1 1-15,1 1 0 16,-5 2 0-16,-2 0-1 15,2-1 0-15,0 0 0 16,4-3 7-16,-2-5-6 16,3 0-1-16,-1-4 0 15,1-1 2-15,-5-2-1 16,0 2-1-16,-4-4-1 0,0 2 0 16,-3-5 0-16,1 0 0 15,-1-2 0-15,1 2 1 16,-1 2 0-16,-1 1 0 15,-2 1 0-15,2 1-1 16,-3 0 0-16,1 0 1 16,-2-2-1-16,2 0 0 15,1-5 1-15,-3 1 0 16,0 1 0-16,-2 2 0 16,-1 3 1-16,-1 1-1 15,1 1 0-15,-1-2 1 16,-1 0-1-16,-1-4 0 15,1 2 0-15,-1 2 1 16,-3 6-1-16,-2 3 0 0,-1 8 0 16,1-2-1-16,0 1-5 15,1-2 6-15,1-6 0 16,-1-1 1-16,1 1-1 16,-2-1 0-16,-4 2 1 15,3 3-1-15,-2 5 1 16,0-5-1-16,-1 5 0 15,-2-3 1-15,2-1-1 16,1-4 1-16,-3 1 0 16,0-1-1-16,0 3 0 15,-2 2 0-15,3 6 0 0,-3 4 0 16,0 2 0 0,0 2 0-16,0-2-1 0,0-7 1 15,0-1 0-15,-3-4 0 16,-3 0 0-16,-3 2 0 15,-2 0 0-15,-1 4 0 16,4-2 0-16,-3 1 0 16,1 2 0-16,0-5 0 15,1 0 0-15,-3-4 1 16,1-1-1-16,1 1-1 16,-4 2 1-16,-1 0 0 15,1 2 0-15,-1-1 0 16,-1 3 0-16,0 1 0 0,-2 2 0 15,0 3 0 1,1 5-1-16,-4 0 0 0,1 3 1 16,1 0-1-16,-2 0 1 15,2-3 1-15,-4 0 1 16,1 1-1-16,-3-3 0 16,0 3 0-16,4 5 5 15,0 6-6-15,6 5-1 16,1 2 1-16,6 4-1 15,-4-2 1-15,1-1-18 16,-4-14-112-16,1 1-189 16,8 0-975-16</inkml:trace>
  <inkml:trace contextRef="#ctx0" brushRef="#br1" timeOffset="59358.15">25125 4969 833 0,'0'0'405'15,"0"0"-279"-15,0 0 33 16,0 0-29-16,0 0 33 16,0 0 38-16,0 0 43 15,-2 0-56-15,2 0-66 16,2 0-20-16,4 2 8 15,1 2-38-15,1 0-20 16,4 2-19-16,-1 2-5 0,1 2-7 16,0 0-7-1,4 2 10-15,0 0 17 0,4 0-9 16,-1 0-5-16,4 0-2 16,0 2-5-16,-2 0-5 15,2 2-2-15,-3 3 1 16,3-5-8-16,-4 3 3 15,-1 0 1-15,-3-3 2 16,1-3-1-16,0 0-1 16,2-2 4-16,-2 4-1 15,3-1 2-15,2 0 6 16,1 4-11-16,0 0-1 16,-2 2-7-16,3-2 4 15,-4 0-5-15,-1-4 1 16,1 0 5-16,-4-4 2 0,-2 0 2 15,3-1 4-15,0 0-3 16,-1 0 1-16,3 5-5 16,-1-1 1-16,4 1-3 15,-4 0-6-15,1 2 2 16,1-2-2-16,-6 0 8 16,-1-4-8-16,0 3 1 15,-3-4-1-15,3 1 1 16,1 2 1-16,3 4-1 15,3 5 0-15,1 1-1 16,3 4 2-16,-4 0-2 16,2-2 1-16,-4-5 5 15,-1 2-6-15,-1-5 2 0,-1-3-1 16,-1 5 0 0,3-1 0-16,1 5-1 0,4 0 0 15,1 3 1-15,-1-4 5 16,-4 0-6-16,1-2 1 15,-3-2 0-15,-1-6 0 16,-3 1 1-16,-2-3-1 16,0-2 7-16,2 3-7 15,0 2-1-15,3 4 6 16,1 4-6-16,1 5 0 16,1-4 0-16,-1 1 0 15,-3-1 0-15,-1-7 1 0,-3 0 0 16,-3-6 5-1,1 2-6-15,2-2 1 0,0 1 4 16,2 5-5-16,3 2-1 16,1 6 1-16,3-1 0 15,2 3 0-15,-5-2 0 16,2-4 0-16,-7-4 1 16,-3-2-1-16,-1-2 0 15,2-4 0-15,-4 1 1 16,0 0-1-16,3 1 1 15,-1 0-1-15,2 0 8 16,3 5-8-16,-1 1 0 16,6 2 0-16,-1 1 1 15,-1 2 0-15,-1-5 0 16,-1 0 1-16,-3-3-1 0,-1 0 0 16,2 0 1-16,-1 1-1 15,-1-1 0-15,6 3 1 16,-1 3-1-16,0 4-1 15,3-2 0-15,-1 2 1 16,-5-4 1-16,-2-4-1 16,-1-3-1-16,-3-2 0 15,-2-2 1-15,4-2 0 16,-4 0 5-16,4 2 2 16,-1 0-8-16,1 0 6 15,2 2-5-15,0 1-1 16,1 4 1-16,-1-1-1 15,4 2 0-15,-1 2 1 0,3 2-1 16,-1 0 0-16,-2-2 1 16,0-1 0-16,-2-6 0 15,-5-1-1-15,3 0 0 16,-2-4 0-16,-1 2 1 16,3 0 0-16,-3 0 0 15,3 0 1-15,-3 0-1 16,3 2 0-16,0 1-1 15,-1-2 1-15,1 4-1 16,0-2-1-16,-2 1 1 16,1 0 0-16,-2-1 0 15,1-1 0-15,-1-1 1 16,0 2-1-16,4-2 1 16,-2 2 0-16,3 1 0 15,3 1-1-15,-4 2 1 0,3-2-1 16,-1 2 0-16,1 1 0 15,-1-1 1-15,4 1-1 16,-3 2 1-16,3 4-1 16,-3-5-2-16,-1 5 2 15,2 0-1-15,-1 5 1 16,0-4 0-16,-2-5 0 16,-2-4 0-16,-5-4 0 15,0-6 1-15,-2 2-1 16,2-2-1-16,-2 0-30 15,0 0-56-15,0 0-54 16,0-16-87-16,0-7-490 0,7 2-945 0</inkml:trace>
  <inkml:trace contextRef="#ctx0" brushRef="#br1" timeOffset="60887.41">24779 5560 548 0,'0'0'704'15,"0"0"-498"-15,0 0-119 0,0 0 3 16,0 0 39-16,0 0-9 16,0 0-4-16,-9 4 48 15,7-4 6-15,0 0-47 16,2-5 20-16,0-6-18 15,0 0-34-15,0-1-40 16,0 3-17-16,0 1-1 16,0 4-3-16,4 2 3 15,9 2-8-15,7 0-8 16,3 0-6-16,2 0-5 16,-2 14-6-16,2 7 9 15,-5 2-8-15,-5 5-1 16,-3 2 6-16,-5 2 0 0,-3 0-6 15,-4 1 0-15,0-3 1 16,0 0-1-16,-2 0 0 16,-15-4 0-16,-4 0 0 15,-4-2 0-15,-4-5 1 16,3-3 0-16,-1-7 8 16,5-5-3-16,4-4 5 15,2-6-10-15,5-22 22 16,5-10 4-16,3-8-14 15,1-2 0-15,2 0-13 16,0 4-1-16,0 5-35 16,0 6-63-16,0-6-91 15,0 9-121-15,0 8-333 0</inkml:trace>
  <inkml:trace contextRef="#ctx0" brushRef="#br1" timeOffset="61356.49">24808 5266 1428 0,'0'0'488'0,"0"0"-294"16,0 0-107-16,0 0-28 15,0 0 46-15,0 0 6 16,0 0 19-16,58-33-7 15,-50 31-41-15,2 0-32 16,-2 2-6-16,-1 0-6 16,-1 0 5-16,-2 0 13 15,-2 0-12-15,0 0-20 16,-2 0-4-16,0 0-11 0,0 0-8 16,0 6 5-16,-8 4-6 15,0-1 0-15,1-4 0 16,3-3 0-16,-2 1 0 15,-2-3-62-15,-1 0-95 16,3 0-199-16,4 0-464 0</inkml:trace>
  <inkml:trace contextRef="#ctx0" brushRef="#br1" timeOffset="62849.72">26311 5745 1362 0,'0'0'406'0,"0"0"-134"16,0 0-32-16,0 0-62 0,0 0-16 15,0 0-35-15,0 0-38 16,58-24-32-16,-50 7-18 16,3 0-2-16,-4-6-8 15,2 1-8-15,-2-3-12 16,-3 0 6-16,2 2-7 16,0 0 0-16,-4 5-7 15,2 1-1-15,-2 5 0 16,0-1 7-16,1 6-6 15,-1 0 10-15,-2 5 1 16,2-1 20-16,-2 3-7 16,0 0-4-16,2 0 0 0,0 0-9 15,0 3 8-15,4 13-5 16,-2 6-15-16,0 7 0 16,1 5 1-16,-1 3 1 15,2 1 5-15,-1 3 5 16,0 1-6-16,-1-1 0 15,1-2-4-15,-3-3 4 16,2-4 0-16,-2-4-6 16,3-10 2-16,-3-4-1 15,0-7-1-15,1-4 1 16,-3-3 8-16,0 0-9 16,2 0-4-16,-2 0-35 15,2-8-44-15,-2-8-69 16,2-18-122-16,1 4-265 15,1-1-184-15</inkml:trace>
  <inkml:trace contextRef="#ctx0" brushRef="#br1" timeOffset="63375.79">26707 5588 1016 0,'0'0'574'0,"0"0"-276"16,0 0-158-16,0 0-37 0,0 0 10 16,0 0 26-16,0 0-7 15,13-29 0-15,-9 15-21 16,4 1-28-16,-2 3-34 15,1 2 1-15,-1 2-16 16,1 0-8-16,5 3-13 16,-2-2-4-16,9 3-3 15,0 2 2-15,6 0-3 16,2 0-4-16,-1 12-2 16,-3 9 0-16,-4 4 1 15,-2 8 0-15,-7 1 0 16,-2-1 0-16,-4-1-6 0,-4-2 5 15,0-4 1 1,0 3-1-16,0-3 1 0,-12 6-2 16,-11 0 2-16,-6 0-6 15,-6-4 5-15,2-8-1 16,2-4 2-16,7-10-1 16,4-6 2-16,6 0 4 15,1-10 11-15,4-12 14 16,-1-8-9-16,4-4-15 15,2-4-5-15,2 0-1 16,2-2-18-16,0 4-60 16,0-12-113-16,8 9-183 15,4 10-336-15</inkml:trace>
  <inkml:trace contextRef="#ctx0" brushRef="#br1" timeOffset="63742.37">26965 5360 1536 0,'0'0'568'0,"0"0"-392"15,0 0-48-15,0 0-33 16,0 0-5-16,0 0 14 0,0 0-38 16,8 3 2-16,-4 0-14 15,3 1-17-15,-5-2-1 16,2 0 2-16,-4-1-7 16,0 6-14-16,0 3-5 15,-11 7-12-15,-11 0 0 16,-3 1 1-16,0-4 0 15,4-5 0-15,5-6-1 16,5-3-26-16,9 0-82 16,2-12-138-16,0-2-325 0</inkml:trace>
  <inkml:trace contextRef="#ctx0" brushRef="#br2" timeOffset="74178.47">27251 10747 983 0,'0'0'391'15,"0"0"-237"-15,0 0-60 16,0 0-6-16,0 0 36 15,0 0 39-15,0 0 45 16,0 0-88-16,11-3-46 16,0-1 2-16,3 2-14 15,-1 2-16-15,5 0 2 16,0 0-20-16,4 0-13 16,0 0-7-16,1 11-7 0,-8 7-1 15,-3-1 5-15,-8 4-5 16,-4 6-1-16,0-1 0 15,-10-2-5-15,-5 0 5 16,-5-4 0-16,-2-6-5 16,-7-1 0-16,-5-4 5 15,-4-3-7-15,1-3 8 16,-1-2-1-16,7-1 0 16,4 0-7-16,7-12 2 15,9-8 6-15,9-6 0 16,2-3 6-16,4-5-6 15,16 2 2-15,4 1 4 0,5 4-6 16,0 8 1-16,4 3 1 16,1 4 8-16,4 6-2 15,2 1-1-15,0 5-1 16,-3 0-4-16,-9 0 6 16,-6 7 3-16,-8 7-4 15,-5 2-1-15,-9 2-4 16,0 0-2-16,0 2 0 15,-13-2-1-15,-10-4 0 16,-2-2-5-16,-6-1 6 16,-2-6-1-16,-5-3 1 15,0-2 0-15,2 0-2 16,5 0 1-16,6-7-8 0,8-8-6 16,7-5-10-16,10-3 5 15,0-6 19-15,10 0-1 16,12-3 2-16,2 5 0 15,5 3 1-15,0 8-1 16,0 4 6-16,3 6 3 16,-3 3 5-16,0 3-7 15,-5 0 2-15,-3 9 1 16,-6 10-9-16,-4 6 0 16,-6 3 0-16,-5 2 5 15,0-2-6-15,-5-2-6 16,-13-6 5-16,-2-2-5 15,-7-4 4-15,-2-6-4 0,-2-4 5 16,-2-4-1 0,-1 0 1-16,3 0 0 0,4-8-5 15,8-6 5-15,3-3 1 16,9-4-1-16,7-7-7 16,0-2 8-16,11-4-7 15,9 4-7-15,3 1-1 16,1 10 8-16,0 6 6 15,1 6-1-15,2 3 1 16,-2 4 1-16,-2 0 0 16,0 4 0-16,-5 13 0 15,-7 3 0-15,-5 6-1 16,-6 1 1-16,0-1 0 16,0-1 0-16,-2-6-2 15,-13-1-5-15,-5-6 5 0,-5-3 1 16,-4-2 0-16,-6-2-5 15,-1-5 6-15,3 0-2 16,2 0 1-16,8-3 0 16,8-9 0-16,5-4 1 15,10-4-5-15,0-4 5 16,8-5 0-16,11 5 1 16,4 2 0-16,-1 9 0 15,-2 4 6-15,0 7-6 16,0 2 0-16,5 0 0 15,1 7 6-15,1 10-7 16,-5 4 0-16,-1 3 0 0,-8 2-1 16,-9 0 0-16,-4 0-5 15,0-4 4-15,-6-4 1 16,-13-4-5-16,-2-4 5 16,-6-6-6-16,-4-2 7 15,-3-2-1-15,3 0-5 16,4-2 6-16,7-10-1 15,7 0 1-15,3-5-1 16,10-4 0-16,0-3 1 16,8-4 2-16,11 2-2 15,2 2-9-15,1 6-3 16,-5 6 6-16,2 8 5 16,-4 4 1-16,-3 0-1 0,-4 12-5 15,-1 10-5 1,-3 6 10-16,-4 0 0 0,0 1-6 15,0-6 7-15,0-1-1 16,0-6-5-16,-6-4-1 16,-7-1 6-16,-6-4-12 15,-3-1 7-15,-4 1 5 16,-3-4-5-16,4 0 5 16,3-3 1-16,3 0-1 15,9 0 0-15,7-14 0 16,3-5-4-16,0-6 5 15,17-1 0-15,4-3-4 16,4 3-29-16,0 2-11 16,-3 10 20-16,-3 3 11 15,0 11 12-15,-4 0 0 0,-3 5-7 16,-4 15-4-16,-3 6 6 16,-5 4 6-16,0 0-1 15,0 0 1-15,-3-4-2 16,-14 0 2-16,-3-4 2 15,-5-4-2-15,-2-1 9 16,-2-6-1-16,2-3-1 16,0-4 1-16,6-4-7 15,5 0 9-15,3 0 2 16,6-12 6-16,4-6-1 16,3-4-11-16,0-10-6 15,8 5-207-15,2 6-379 0</inkml:trace>
  <inkml:trace contextRef="#ctx0" brushRef="#br2" timeOffset="75235.03">28080 10267 1388 0,'0'0'386'16,"0"0"-52"-16,0 0-108 0,0 0-96 15,0 0-58-15,0 0-31 16,0 0-18-16,33-46-3 16,-48 42 15-16,-5 4 1 15,-7 0-8-15,-4 0 2 16,-5 16-6-16,1 5-7 16,-1 6-5-16,4 1-4 15,4 2-2-15,6 3 21 16,3-4 4-16,9 0 14 15,5 0 13-15,5 0-4 16,0-2-14-16,0 1-5 16,9 2-13-16,7-2-8 15,-1-3-5-15,6-3-3 0,-2-6-5 16,6-3-1 0,-1-6 6-16,5-5-6 0,0-2-10 15,0 0-23-15,1-10-32 16,-4-9-50-16,1-9-118 15,-7 3-230-15,-4 1-227 16</inkml:trace>
  <inkml:trace contextRef="#ctx0" brushRef="#br2" timeOffset="75410.06">28315 10469 2023 0,'0'0'570'0,"0"0"-373"16,0 0-93-16,0 0-51 0,0 0-35 16,0 0-13-16,0 0-5 15,4 2-1-15,-4-2-68 16,4 0-163-16,0-2-264 16,8-6-232-16</inkml:trace>
  <inkml:trace contextRef="#ctx0" brushRef="#br2" timeOffset="76137.09">28771 10190 1684 0,'0'0'555'0,"0"0"-361"0,0 0-59 16,0 0-32-16,0 0-60 15,0 0-28-15,0 0-6 16,23-9-9-16,-41 9 1 16,-9 0 20-16,-4 1-3 15,-7 13-2-15,0 7-3 16,0 1-4-16,0 2 2 16,7 2-10-16,2-1 5 15,2 1 0-15,8-1 1 16,3-1-6-16,3 0 0 15,3 0 5-15,8-2 3 0,2 0 1 16,0 0 14-16,2-1-8 16,14-6 13-16,7 1-2 15,5-2-3-15,8-1-14 16,8-3 7-16,6-5 1 16,-2-1-7-16,-1-4-5 15,-7 0-4-15,-6 0 5 16,-10-5 1-16,-1-8-7 15,-6-1-1-15,-3 0 0 16,-3 1 0-16,-2 0 1 16,-4-1-1-16,-5 1-6 15,0-1-2-15,-14-5 7 16,-11 1-5-16,-6 2 5 16,-2 2-6-16,-1 2 6 15,3 6-10-15,4 2 4 0,8 0-5 16,5 2 4-16,7 2 7 15,3 0 1-15,4-2 1 16,0 2 8-16,0-2-1 16,9-2 14-16,11-2-9 15,9-1-1-15,4-2 6 16,1 3-1-16,-1 0 1 16,-4 2-2-16,-2 2 8 15,-2 0-16-15,-4-1-2 16,2 3-5-16,-1 0 5 15,-1 0-6-15,-6 0 0 16,-1 0 0-16,-6 0-6 0,-3 0-39 16,-5 0-43-16,0-1-105 15,0-1-293-15,0 0-342 0</inkml:trace>
  <inkml:trace contextRef="#ctx0" brushRef="#br2" timeOffset="78885.67">27739 11029 1620 0,'0'0'478'0,"0"0"-187"16,0 0-55-16,0 0-56 15,0 0-68-15,0 0-50 16,0 0-43-16,34 22-13 16,-48 2-6-16,-12 11 14 0,-8 6-2 15,-4 2 1 1,0 6-12-16,1-7-1 0,-2-2 1 15,6-7 0-15,4-8-1 16,5-7-11-16,3-5-58 16,9-9-109-16,2-4-146 15,6-18-239-15,4-4-221 0</inkml:trace>
  <inkml:trace contextRef="#ctx0" brushRef="#br2" timeOffset="79184.78">27480 11078 1365 0,'0'0'402'16,"0"0"-67"-16,0 0-93 16,0 0-68-16,0 0-22 0,0 0-8 15,0 0-45-15,41-2-26 16,-32 22-14-16,4 6-16 16,1 5 0-16,-2 5 1 15,2 4-5-15,4 3-3 16,0-4-8-16,1-3-8 15,4-2-2-15,4-8-2 16,0-3-6-16,2-7-8 16,-2-6-2-16,-5-4 0 15,-5-4-13-15,-1-2-43 16,-5 0-36-16,-2 0-75 16,5-28-160-16,-3-1-282 15,-3 1-284-15</inkml:trace>
  <inkml:trace contextRef="#ctx0" brushRef="#br2" timeOffset="80680.39">29128 11797 1974 0,'0'0'263'16,"0"0"-103"-16,0 0-118 0,0 0-23 15,0 0 21-15,-101 162-18 16,51-70-10-16,-2-2 3 16,1 7 15-16,2 2 3 15,6-22-10-15,-1 1-15 16,-1-13 0-16,3-17-8 16,2-14-62-16,-9-16-96 15,9-10-328-15,11-8-127 0</inkml:trace>
  <inkml:trace contextRef="#ctx0" brushRef="#br2" timeOffset="80993.37">28616 12078 1684 0,'0'0'365'0,"0"0"-1"15,0 0-162-15,0 0-48 16,0 0-41-16,0 0-46 15,0 0-34-15,131 63 0 16,-102-27 19-16,2 8 8 16,7 2-13-16,-1 5-2 15,4 3-14-15,-3 0-5 16,-1 0-11-16,-3-4-2 16,-3-5-11-16,-4-7-1 15,0-9 0-15,2-6-1 0,-3-8-29 16,3-10-31-16,1-5-22 15,-6 0-50-15,-2-10-52 16,-4-16-118-16,-7 2-267 16,-4 6-293-16</inkml:trace>
  <inkml:trace contextRef="#ctx0" brushRef="#br2" timeOffset="81296.37">29587 12593 1774 0,'0'0'537'15,"0"0"-278"-15,0 0-93 16,0 0-60-16,0 0-50 15,0 0-39-15,0 0-17 16,-11 6 0-16,-18-2 0 16,-7 0 6-16,1-2 1 15,1 2-6-15,3-2-2 16,4-2-5-16,5 0-136 16,4 0-127-16,7-6-266 0,9-4-413 15</inkml:trace>
  <inkml:trace contextRef="#ctx0" brushRef="#br2" timeOffset="81520.69">29605 12354 1709 0,'0'0'398'16,"0"0"-244"-16,0 0-48 15,0 0 7-15,0 0-44 16,-113 0-4-16,78 4-14 15,4 4-27-15,4-2-7 16,4 2-16-16,4-2 5 16,9-4-5-16,0 0-1 15,6-2-112-15,4 0-177 0,0-2-278 16,2-6-498-16</inkml:trace>
  <inkml:trace contextRef="#ctx0" brushRef="#br3" timeOffset="89332.35">27362 10628 134 0,'0'0'1313'15,"0"0"-944"-15,0 0-196 16,0 0-27-16,0 0-51 16,0 0 16-16,0 0-7 0,54-77-3 15,-38 51 3 1,-3-2-16-16,1 2-30 0,-1-1-10 15,-3-2-21-15,2 0-2 16,-3 3-1-16,-1 3 1 16,4-3-5-16,-5 0-2 15,1 2-6-15,-1-2-2 16,2 1 4-16,-2 0-1 16,4 0 8-16,-2 0-3 15,2-4 0-15,2 1-6 16,-1 0-3-16,-1-2-8 15,-1 2 8-15,-2 1-1 16,-2 3 2-16,-1 2-9 16,-1 3 0-16,-2 0 0 15,0-2 5-15,0 1-5 0,-2-2 1 16,3 2-2-16,0-3 6 16,-3 4-6-16,0-2-1 15,0 1 1-15,0 2 0 16,0 1 0-16,0-2 0 15,0-1 1-15,-3 1-1 16,3-4 1-16,0-3 1 16,0 0-1-16,0-1 5 15,0 1-5-15,0 4 0 16,0 3 0-16,0-2 7 16,0 5-7-16,0-1 7 15,0 0-1-15,0 2-6 0,0-4 0 16,0 1 5-16,3-5-6 15,-3 4 1-15,2 1 0 16,-2 0 0-16,2 4-1 16,-2 2 1-16,0 1-1 15,0 2 1-15,0 3-1 16,0 0 0-16,0 1 1 16,0 2-1-16,0-3 0 15,0-2 1-15,0 0-1 16,0 0 0-16,0-3 1 15,2 6-1-15,-2-4 5 16,0 4-5-16,0 1-1 16,0 0 1-16,0 1-1 0,2 3 1 15,-2 0 0 1,0 0 0-16,0 0 0 0,0 0 1 16,0 0-1-16,0 0 7 15,0 0-7-15,2 0-1 16,-2 0 1-16,0 0 0 15,0 0 6-15,0 0-6 16,0 0-1-16,0 0 1 16,0 0 0-16,0 0 1 15,0 0-1-15,0 0 1 16,0 0 0-16,0-1-1 16,3-2 0-16,-1-2 0 15,2 0-1-15,-2 3 1 16,-2 0-1-16,2 2 1 15,-2 0 0-15,3 0-1 0,0 0 0 16,1 0 1-16,2 0-1 16,1 11 1-16,2-1 0 15,2 3 1-15,0 1 8 16,3 5 1-16,-1 1-2 16,3 4 2-16,-3 3 1 15,3 6-2-15,-3 1-2 16,0 0 4-16,1-3-11 15,-3-4 6-15,-3-7-6 16,0-6 0-16,-4-6 1 16,-2-4 7-16,-2-4 2 15,2 0-9-15,-2 0-1 0,0 0 0 16,0 0-1-16,0 0-6 16,0 0-1-16,0-4-4 15,-8-9 12-15,-8-8 1 16,-4-3-1-16,0 0 0 15,2 0 0-15,3 1 0 16,1 2 0-16,3 1 0 16,0 3-1-16,1 0 1 15,2 5 0-15,-1 2-7 16,0 3 6-16,-2 4-5 16,2 1 0-16,-3 2 4 15,-1 0 1-15,0 0-4 16,-5 2 5-16,-4 12 0 0,-5 4 2 15,-2 6-1-15,-2 2 0 16,-3 2-1-16,3 2 2 16,2-3-1-16,4-4 5 15,6-4 0-15,5-5-5 16,5-6-1-16,5-7 0 16,4-1 0-16,0 0-1 15,0 0-38-15,20-7-145 16,4-7-290-16,3-3-407 0</inkml:trace>
  <inkml:trace contextRef="#ctx0" brushRef="#br3" timeOffset="90485.68">26809 9571 1166 0,'0'0'361'15,"0"0"-43"-15,0 0-91 16,0 0-34-16,0 0-44 15,0 0-45-15,0 0 2 16,23-42 3-16,-23 42-18 16,0 0-36-16,0 0-22 15,0 8-9-15,0 10-11 16,0 8-2-16,-2 6-2 16,-7 4 1-16,2 6 13 15,-2 2-7-15,0 2-1 16,0 3-7-16,2-3 0 15,1-3-2-15,4-4-5 16,2-5 0-16,0-4 5 0,0-9-4 16,13-2 4-16,7-5-5 15,7-6-1-15,4-3-13 16,5-5-3-16,1 0-2 16,4-3 7-16,-3-14 5 15,-5 0 1-15,-2-4 4 16,-4-4 1-16,-2-1 0 15,-8 2 0-15,-1 0-1 16,-5 2 0-16,-5 0 0 16,-2 3 1-16,-4 4-7 15,0 1 7-15,0-1 0 16,-10 4-7-16,-5-2 6 16,-3 1 0-16,0 4 0 15,-2 4 0-15,0 2-1 0,2 2 1 16,0 0-1-16,-2 9 1 15,2 10 1-15,2 6 1 16,3 1 0-16,5-2 0 16,2 0 0-16,4-4-1 15,2-3 1-15,0 0 1 16,2-3-1-16,12-4 0 16,1-5 0-16,4-5 1 15,1 0-2-15,2 0-15 16,0-9 5-16,-1-9 2 15,-4-1 7-15,-1 4 0 16,-5 1 1-16,-3 4 0 0,-2 3 1 16,-2 4-1-16,-4 3 12 15,0 0-2-15,2 0 5 16,-2 10-9-16,2 9-5 16,0 6 0-16,1 3-1 15,1-3 0-15,0-4 0 16,4-5 0-16,0-7-27 15,3-4-57-15,3-5-95 16,8-8-58-16,-2-14-118 16,-4-4-214-16</inkml:trace>
  <inkml:trace contextRef="#ctx0" brushRef="#br3" timeOffset="90748.19">27324 9597 1513 0,'0'0'552'16,"0"0"-318"-16,0 0-63 15,0 0-61-15,0 0 7 16,0 0-5-16,7 122-28 16,0-89-32-16,0-1-16 15,1-1-13-15,-1 0-11 16,2 1-12-16,-2-3 2 15,-3 0-2-15,1-5-11 16,-5-6-55-16,0-6-120 0,0-12-134 16,0 0-290-1,0-12-15-15</inkml:trace>
  <inkml:trace contextRef="#ctx0" brushRef="#br3" timeOffset="91011.78">27488 9573 1035 0,'0'0'672'16,"0"0"-284"-16,0 0-156 16,0 0-136-16,0 0-62 15,0 0-33-15,0 0 25 0,-50 14 27 16,13 6 5-16,-2 0-9 15,1-2-31-15,5-2-9 16,2-4-7-16,8-3 3 16,4-4-5-16,5-5-81 15,7 0-171-15,5 0-429 0</inkml:trace>
  <inkml:trace contextRef="#ctx0" brushRef="#br3" timeOffset="100226.99">29819 12209 783 0,'0'0'789'0,"0"0"-496"15,0 0-81-15,0 0-29 16,0 0-51-16,0 0-28 16,0 0-1-16,0 0 7 0,0-1-21 15,11-6-15 1,7 2-13-16,2-5-22 0,5 0 4 15,6 0-19-15,2-1-6 16,3 2-11-16,-5 4 2 16,-4 4 0-16,-7 1 0 15,-9 0-1-15,-5 0-7 16,-6 15-1-16,0 6-1 16,-8 7 0-16,-15 3 0 15,-6 0 1-15,2-4-1 16,1 0-13-16,6-8-5 15,6-7-12-15,6-5 7 16,5-2 1-16,3-5 13 16,0 0 10-16,0 0 6 0,11 0-6 15,10 0 0-15,-1 0-1 16,4 0 1-16,3 0 0 16,-1 0 0-16,1 1 0 15,-2 11 0-15,-7 0-1 16,-5 4 0-16,-6 1 1 15,-7 5-1-15,0 3-1 16,-25 6-4-16,-11 3 5 16,-10 4 1-16,-3 1 0 15,-1-4 0-15,8-5 0 16,9-10 0-16,8-8-1 0,8-7-7 16,7-5-1-1,8 0-10-15,2-19-36 0,0-6-25 16,29-26-200-16,-2 9-273 15,2 2-451-15</inkml:trace>
  <inkml:trace contextRef="#ctx0" brushRef="#br3" timeOffset="100850.11">30198 12226 1460 0,'0'0'550'0,"0"0"-374"0,0 0 34 16,0 0-51-16,0 0-53 16,0 0-12-16,0 0-9 15,69-58-20-15,-47 44-11 16,3 1-4-16,-1 3-22 15,3 2-9-15,2 4-10 16,0 4-1-16,-4 0-7 16,-3 0-1-16,-5 3 1 15,-3 6-1-15,-7 7 0 16,-5 3-7-16,-2 2 6 16,0 4 0-16,-15 1 0 0,-6-2 1 15,3-4-6-15,5-4-9 16,1-6-3-1,6-6-6-15,4-2 6 0,2-2 17 16,0 0 1-16,0 0 7 16,4 0-7-16,8 0 1 15,-1 0 0-15,3 0 0 16,-1 0-1-16,-3 6 0 16,2 8 0-16,-1 3-6 15,-5 4 5-15,-1 2 1 16,-5 3 0-16,0 1-1 15,-2 4-1-15,-16 1 1 16,-2-2 0-16,-3-2-4 16,2-4 5-16,0-7 0 15,1-6 0-15,3-5-7 0,1-4 7 16,-2-2-1-16,0 0-5 16,-2 0 6-16,-4-2-1 15,-3-6-33-15,0-2-138 16,5-12-129-16,7 1-293 15,9 0-707-15</inkml:trace>
  <inkml:trace contextRef="#ctx0" brushRef="#br3" timeOffset="101208.69">30579 11988 1151 0,'0'0'332'16,"0"0"-99"-16,0 0-89 15,0 0-9-15,0 0 9 16,0 0-20-16,0 0-29 15,85-31 1-15,-77 31 2 16,0 0-15-16,-6 2-20 16,0 10-35-16,-2 5-11 15,0 3-11-15,-16 3-5 16,-11 1 17-16,-4-1-3 0,0-4-8 16,2-6-6-16,7-6 1 15,4-7-2-15,9 0-100 16,9-12-139-16,0-10-225 15,18 0-810-15</inkml:trace>
  <inkml:trace contextRef="#ctx0" brushRef="#br3" timeOffset="102544.11">30985 12206 1242 0,'0'0'345'0,"0"0"-92"0,0 0-35 16,0 0-28-16,0 0-40 15,0 0-29-15,0 0-12 16,0 0-9-16,0 0-15 16,0 0-24-16,0 0-6 15,0 0 4-15,0 2-7 16,4 11-22-16,-1 1-18 15,-1 11 3-15,-2 5 3 16,0 6-3-16,0 2-6 16,0 4-2-16,-5 0-6 15,-1-1 1-15,-2-4-1 16,4-2 0-16,0-5 0 16,2-4 1-16,2-4-1 0,-2-6 5 15,2-3 3 1,0-4 4-16,0-6 17 0,0 2 17 15,0-5 19-15,8 0-25 16,6 0-3-16,5 0-5 16,2 0-6-16,1-2-11 15,1-6-5-15,-1 1-1 16,-2-2-2-16,2 1-2 16,-2 2 0-16,5 0-6 15,-1 1 0-15,-1 2 1 16,1 1-1-16,-2 2 0 15,-4 0 0-15,-5 0-1 16,-3 0-17-16,-6 0-17 0,1 0-31 16,-5 0-35-1,2 0-19-15,2-19-73 0,0 2-302 16,3-3-348-16</inkml:trace>
  <inkml:trace contextRef="#ctx0" brushRef="#br3" timeOffset="103225.81">31708 12126 1502 0,'0'0'474'16,"0"0"-232"-16,0 0-103 15,0 0-32-15,0 0-14 16,0 0-9-16,0 0-16 16,57-29-24-16,-57 29-44 15,-20 0-20-15,-7 0 20 16,-8 7 8-16,-4 4-7 15,2 5 6-15,3 0-6 16,5 0 5-16,2-2-4 16,10-2-1-16,5-3 1 0,6-3-1 15,4-4 5-15,2 0 0 16,0-1 9-16,0 2 1 16,0-1 4-16,8 2-10 15,8 2-2-15,2 0-2 16,4-1-5-16,1 4 0 15,1-1 1-15,-2 0-1 16,1 2 0-16,-1 0 0 16,-2 3-1-16,-2-1 1 15,0-1 0-15,-5 3 0 16,-1 0-1-16,-4 0 1 16,-1 2 0-16,-3 0-1 15,0 3 0-15,-4-6-1 16,0 1 1-16,0-2 0 0,0 0 0 15,-17 4-1-15,-12 0-6 16,-6 5 6-16,-4-4-1 16,-3 1 2-16,4-5 0 15,7-5 6-15,6-4-5 16,7-2 0-16,7-1 5 16,5-1-5-16,4 0-1 15,2 0 2-15,0 0 5 16,0 0-7-16,0 0-30 15,0 0-94-15,0 0-142 16,8-7-251-16,5-5-475 0</inkml:trace>
  <inkml:trace contextRef="#ctx0" brushRef="#br4" timeOffset="111360.81">25557 10830 669 0,'0'0'629'0,"0"0"-251"16,0 0-128-16,0 0-86 16,0 0-34-16,0 0-55 15,0 0-26-15,-45-16-19 16,34 12-20-16,-2 1 2 15,1 1-6-15,1 2 6 16,3 0-11-16,0 0 21 0,6 0 57 16,2 0 116-16,0 0-34 15,0 0-31-15,5 5-45 16,8-1-23-16,8 0-11 16,0 0-9-16,4-4-11 15,2 0-7-15,2 0 6 16,2 0-5-16,3 0 5 15,1 0 14-15,3 0-11 16,3 2-3-16,0 2-8 16,2 0-4-16,-1 0 0 15,-2-1-6-15,3-2-11 16,-1 1 5-16,3-2-5 16,-1 2 1-16,6-2-1 15,-4 0 4-15,1 0-4 16,-7 0-1-16,-4 0 1 0,-7 2-1 15,-5 0 2-15,-5 1-1 16,-2 2 0-16,3 2 0 16,5-5 0-16,4 4 1 15,4-5-1-15,5 4 0 16,-3-4-1-16,-1-1 1 16,-5 2 0-16,-4 3 7 15,-5-4-8-15,-1 3 0 16,2 0 0-16,1 1 1 15,7-2 1-15,5 1-1 16,1 0-1-16,1-2 1 16,-1 0 5-16,-4 1-6 15,-6-3 0-15,-7 0 1 0,-3 0-1 16,1 0 0-16,-3 0 1 16,6 0-1-16,0 0 0 15,6 0 1-15,2 0-1 16,-3 0-1-16,-1-3 0 15,-6-1-1-15,-1 0 1 16,-5 0 1-16,1 2 0 16,-4 1-1-16,5-4 1 15,-1 3 1-15,1 0-1 16,3 0 0-16,-3 0 0 16,0 1 1-16,-3-2-2 15,-4 1 1-15,-4 2-1 16,-2-2-14-16,0 2-3 0,-11-1-9 15,-13-4 18-15,-7-2 9 16,-9 0-1-16,-8 0 1 16,-5 0-1-16,-10-1 1 15,-3 2-1-15,-7 0-1 16,-2 1-5-16,2 2-2 16,1 1-8-16,6 0 16 15,1 0 0-15,5 2-7 16,0 0 7-16,4 0 0 15,2 0-8-15,1 0 3 16,0 0-3-16,1 0-5 16,6 0-2-16,1 0 2 0,5 4 2 15,2-4 2 1,2 2 1-16,2-2 8 0,-1 0 0 16,-1 0 0-16,-1 0-6 15,-4 0 6-15,3 2-5 16,1-1-4-16,3 2-8 15,3 1-4-15,6-2 7 16,3-2 3-16,9 0 1 16,4 0 4-16,4 0-7 15,5 0 13-15,0 0 0 16,5 0 1-16,19 0 0 16,13 0 6-16,11 0-6 15,14-9-1-15,7 0-1 16,3 1 1-16,-3-1 1 15,-7 4 0-15,-8 3 1 0,-6 2 5 16,0 0 0-16,1 0 0 16,7 0 3-16,9 0-2 15,8 4-5-15,7-1 4 16,2 2 1-16,-3-3-7 16,-13 0 1-16,-12 1 7 15,-14-3-2-15,-16 0-5 16,-7 0 5-16,-9 0-5 15,-6 0-2-15,-2 0-6 16,0 0-1-16,-24-3-8 16,-25-11 14-16,-38-4 1 15,-43 6 0-15,-30 8 1 16,-7 4-6-16,29 0 6 0,40 13 6 16,37-8-6-16,10-1-9 15,-5 0-1-15,-4 0-2 16,-3 2 11-16,11 0-1 15,7-2 1-15,9 1 0 16,11-3 0-16,7-2-5 16,14 0-6-16,4 0-15 15,2 0 21-15,29 0-11 16,14-2 17-16,15-10 0 16,16 3-6-16,27-5 6 15,-3 4-1-15,7 2 0 16,0 3 1-16,-18 5 0 0,7 0 1 15,-11 7-1-15,-16 7 0 16,-16-2 1-16,-17 1 11 16,-14-6-4-16,-13-2 2 15,-7-5-10-15,-2 0 0 16,0 0-6-16,-13 0-2 16,-30 0 2-16,-21 0 6 15,-20-3 0-15,-15-1 1 16,-8-1 5-16,2 5-6 15,3 0 1-15,6 0 0 16,11 0 0-16,14 5-1 16,15 2 2-16,17-2-1 15,12-1 0-15,11-4 0 0,14 0-1 16,2 0 2 0,2 0 4-16,25 0-6 0,8 0-9 15,12-7 9-15,9 0-1 16,4 0 1-16,5 4-1 15,-3 1 1-15,-1 2 0 16,-6 0 0-16,-2 0 0 16,1 5 0-16,0 4 0 15,-1-1 0-15,0 1 1 16,-1 0-1-16,-7-1 5 16,-10-2-5-16,-13-2 0 15,-8-2-1-15,-12-2-5 16,-2 0-18-16,-7 0-97 15,-22-20-79-15,3-3-269 16,1 0-249-16</inkml:trace>
  <inkml:trace contextRef="#ctx0" brushRef="#br4" timeOffset="112145.79">25744 10802 1345 0,'0'0'350'0,"0"0"-116"16,0 0-40-16,0 0-54 15,0 0-22-15,0 0-54 16,0 0 13-16,29 16-13 16,-29-16-25-16,0 1-20 15,-13 4-11-15,-14-1 5 16,-6 2 4-16,-10 2-1 15,-1 1-4-15,-1 0-3 16,5 2-3-16,9-5-5 16,8-3-1-16,10-1 1 0,9-2-1 15,4 0-54-15,15-14-149 16,8 2-447-16</inkml:trace>
  <inkml:trace contextRef="#ctx0" brushRef="#br4" timeOffset="112900.11">25867 11127 1324 0,'0'0'334'15,"0"0"-150"-15,0 0-35 16,0 0-32-16,0 0-15 16,0 0 18-16,0 0 0 15,33-12 6-15,-29 12-23 16,-2 0-18-16,-2 0-13 0,0 7-35 15,2 10-18-15,-2 1-4 16,0 5 15-16,0 2-3 16,0 5 0-16,0 2-9 15,0 2-1-15,0 0-5 16,0 0-5-16,0-5 0 16,0-4-6-16,0-4 0 15,0-5 5-15,8-5-5 16,3-4-1-16,0-5-25 15,-2-2-38-15,2 0-64 16,3-6-93-16,1-20-105 16,1 4-242-16,-5 0-248 0</inkml:trace>
  <inkml:trace contextRef="#ctx0" brushRef="#br4" timeOffset="113203.4">26051 11285 620 0,'0'0'745'0,"0"0"-412"15,0 0-67-15,0 0-19 16,0 0-49-16,0 0-28 16,0 0-44-16,83-46-29 15,-72 46-20-15,1 0-28 16,1 0-25-16,3 0-15 16,-1 4-3-16,1 8 0 15,-3 0-6-15,-4 2-6 0,-7 1 6 16,-2-1 8-1,0-1-8-15,0-1 8 0,-7 3-8 16,-8-5 0-16,-3-1 1 16,-5 0 8-16,0-4 0 15,-4 2 1-15,2-5-5 16,2-2-5-16,6 0-1 16,3 0-1-16,8 0-5 15,4-13-55-15,2-5-15 16,4-8-143-16,14 5-292 15,2 3-325-15</inkml:trace>
  <inkml:trace contextRef="#ctx0" brushRef="#br4" timeOffset="114046.46">26319 11260 1270 0,'0'0'327'0,"0"0"-52"0,0 0-87 16,0 0-76-16,0 0-22 15,18 105 9-15,-18-82-16 16,0-6-22-16,3 0 13 16,-3-9-17-16,0-2-12 15,2-5-17-15,-2-1-22 16,0 0-5-16,0 0-1 16,0 0-19-16,0 0 17 15,0-5 1-15,-2-8 1 16,2-5 6-16,0-2 6 15,0-6-6-15,15-1-6 16,7 0-10-16,-1 5-1 0,0 6 11 16,-3 8 0-16,-7 4 9 15,1 4 9-15,-8 0 1 16,1 2 4-16,-1 12-16 16,-2 6-5-16,0 0-1 15,0 3-1-15,0-2 0 16,4-3 0-16,-2-4-30 15,5-4-81-15,2-3-39 16,7-6-91-16,0-1-122 16,4 0 36-16,2-3-23 15,-1-12 57-15,-1 0 73 0,0-2 181 16,-2-1 39 0,-1 0 83-16,-4 0 74 0,-2 0-18 15,-6 0 0-15,-3 3 47 16,-4 2-35-16,0 1-37 15,0 2-31-15,-14 2-9 16,2-1-18-16,-5 6-17 16,2-1-12-16,1 2-7 15,1 2 5-15,1 0 37 16,0 0 20-16,3 4-6 16,3 4-17-16,4 0-10 15,2-2 16-15,0 2-1 16,0-1-3-16,0-4-14 15,0 1 38-15,6-2-30 16,-4-2-26-16,2 0-7 0,3 0-10 16,-3 0 0-16,6 0-11 15,-2 0 8-15,1 0 0 16,-1 0-7-16,-4 0-2 16,-2 0 9-16,-2 5 14 15,0 10 12-15,0 5-18 16,0 9-17-16,0 2 9 15,-2 6 0-15,-12 1 0 16,-3 0-3-16,-6-1-5 16,3-2-1-16,0-3 0 15,2-4 0-15,3-7-24 16,3-4-79-16,1-5-89 16,5-6-277-16,1-2-181 0</inkml:trace>
  <inkml:trace contextRef="#ctx0" brushRef="#br5" timeOffset="119044.78">29972 13700 1213 0,'0'0'727'0,"0"0"-436"0,0 0-96 16,0 0 7-16,0 0-45 15,0 0-55-15,0 0-19 16,85-83-11-16,-64 51-12 16,-6-6-18-16,1-4-18 15,-5-1-11-15,-5-4-11 16,-3 1 4-16,-3 2-6 16,0 2 1-16,0 3-1 15,-5 7 0-15,-4 4-1 16,1 6 0-16,-2 5-5 15,1 2 6-15,5 6-1 16,2 2 0-16,0 6 0 0,2 1-8 16,0 0 3-16,0 0 6 15,0 0 5-15,0 13 17 16,0 8 1-16,0 4 5 16,0 10 5-16,0 5-3 15,0 8 1-15,0 6-7 16,-2 1 8-16,-7 0-10 15,2-6-10-15,2-11-10 16,3-11 4-16,2-8-5 16,0-7-1-16,0-4-7 15,0-5-30-15,4-3-20 16,8 0-39-16,3 0-34 16,19-33-96-16,-5-2-360 0,0 3-393 15</inkml:trace>
  <inkml:trace contextRef="#ctx0" brushRef="#br5" timeOffset="119511.55">30383 13234 1390 0,'0'0'501'0,"0"0"-213"15,0 0-127-15,0 0-40 16,0 0 24-16,0 0-29 0,0 0-37 16,67-89-15-1,-49 77 0-15,-1 3-17 0,1 3-17 16,5 4-12-16,-1 2-8 16,2 0-2-16,3 0-7 15,-2 14-1-15,0 6 0 16,-8 6 0-16,-3 8 0 15,-8 7 0-15,-6 5 1 16,0 3 0-16,-2-3-1 16,-14-1 0-16,-3-6 0 15,-2-7 1-15,-1-6-1 16,-5-1 0-16,-4-4 0 16,-7-5 0-16,-6-3 0 15,-3-3 18-15,0-5-9 0,6-5-3 16,6 0-5-16,10-15 0 15,12-11-1-15,13-8 2 16,0-10 8-16,13-4-10 16,16-2-16-16,23-18-125 15,-8 12-206-15,1 7-473 0</inkml:trace>
  <inkml:trace contextRef="#ctx0" brushRef="#br5" timeOffset="119886.01">30773 13004 1365 0,'0'0'390'16,"0"0"-137"-16,0 0-110 16,0 0-19-16,0 0-34 15,0 0-20-15,0 0-32 16,60 2-8-16,-53 9 13 16,-3 1-4-16,-4 5-4 15,0-1-11-15,0 0-6 0,-15-2-6 16,-5-5-1-1,-1 0-5-15,4-5-4 0,1-4-1 16,5 0-1-16,3 0-7 16,2-8-5-16,6-9-94 15,0 0-229-15,14 0-803 0</inkml:trace>
  <inkml:trace contextRef="#ctx0" brushRef="#br5" timeOffset="120659.01">31081 13225 1181 0,'0'0'497'0,"0"0"-193"15,0 0-110-15,0 0-32 16,0 0-45-16,0 0-7 15,0 0-10-15,0-4 21 16,0 4-19-16,0 1-17 16,0 9-21-16,0 7-42 15,0 5-10-15,0 4-4 16,0 8-1-16,0 2-1 16,-9 1-4-16,0 2 5 0,0-3-6 15,0-2 0-15,2-1 1 16,2-8 4-16,3-3-5 15,2-6 10-15,0-3 25 16,0-4 13-16,7-2-5 16,7-2 2-16,6-1-9 15,2-1-2-15,2-3-10 16,3 0-5-16,0 0-5 16,0 0-5-16,-4-4 5 15,-4-2-14-15,-1-1 8 0,-1 1-3 16,0 3-5-1,-5-2 10-15,5 0-11 16,-7 0-1-16,4 3 1 0,-3 0 0 16,0 1-15-16,-4-2-33 15,0 2-29-15,-3-3-44 16,3-12-81-16,-3 2-270 16,5-5-338-16</inkml:trace>
  <inkml:trace contextRef="#ctx0" brushRef="#br5" timeOffset="121232.74">31825 13058 1288 0,'0'0'387'0,"0"0"128"16,0 0-262-16,0 0-80 15,0 0-47-15,0 0-38 16,0 0-41-16,93-32-24 15,-93 32-23-15,0 0-9 0,-10 0-10 16,-11 3 19-16,-7 11 1 16,-11 5 10-16,0 8-1 15,-1 0-9-15,-1 5 7 16,3 2-7-16,7-2 10 16,4 1-4-16,7-4 5 15,3 2 2-15,3-1 2 16,3 0 5-16,7 0 5 15,2 3 8-15,2-4 9 16,0 0-8-16,2 0-10 16,16-3-1-16,3 0 0 15,9-2-6-15,5-2-6 16,4-4-3-16,0-5-9 0,-1-4 0 16,-5-6 0-1,-6-3-1-15,-4 0-17 0,-5 0-56 16,-5-18-56-16,-4-25-85 15,-3 5-172-15,-1 1-283 0</inkml:trace>
  <inkml:trace contextRef="#ctx0" brushRef="#br5" timeOffset="121455.68">31887 13288 1190 0,'0'0'724'0,"0"0"-431"16,0 0-196-16,0 0-67 0,0 0 78 16,0 0 33-16,-119-1-10 15,78 1-41-15,-1 0-23 16,1 0-21-16,4 0-23 16,1 1-13-16,3 6-2 15,6-5-8-15,2-1-12 16,0-1-83-16,10 0-208 15,5 0-390-15</inkml:trace>
  <inkml:trace contextRef="#ctx0" brushRef="#br5" timeOffset="125457.04">25463 10758 1132 0,'0'0'242'15,"0"0"-175"-15,0 0 26 16,0 0 32-16,0 0 72 16,0 0 66-16,0 0-27 15,54 0-43-15,-37 0-28 16,4 0-39-16,-2 0-37 16,-1 0 0-16,1 0-31 15,-2 0-21-15,1 0-16 16,5-4-1-16,3-1 2 0,3 0 7 15,2-1 17-15,3 0 4 16,2-2-6 0,-5 2-11-16,0 2-7 0,-6 0-1 15,-6 2-7-15,-3 2 3 16,-5 0-6-16,3 0-1 16,1 0-7-16,5 0-6 15,2 0 1-15,0 0 4 16,3 0 3-16,0 0 6 15,-6 0 3-15,0 0-5 16,-3 0 4-16,-3 0-4 16,-3 0-4-16,0 0-3 15,1 0-5-15,-1 0 0 0,2 0 0 16,1 0 0 0,5 0 1-16,0 0-1 0,4 0-1 15,3 0 0-15,0 0 0 16,-1 0 1-16,2 0-1 15,1 0 1-15,2 4-1 16,2-1 1-16,3 3-1 16,2-3 1-16,2 1-1 15,-5 0 0-15,-2-1 1 16,-4-3-1-16,-10 0 1 16,-3 0-1-16,-7 3 1 15,-5-3-1-15,-2 0 0 16,0 0-1-16,0 0-13 15,-2 0-10-15,-21 0-21 16,-12 0 35-16,-11 0 9 0,-13 0-5 16,-3 0 0-16,0 0-17 15,-4 0 2-15,9 2-9 16,3 7-1-16,11 0-8 16,10-3 9-16,12 0 16 15,7-4 12-15,9-2 2 16,3 0 0-16,2 0 8 15,0 0-7-15,13 0 13 16,16 0-13-16,10 0-1 16,7 0 0-16,8 0 1 15,6 0 5-15,0 0-6 16,3 0 1-16,-1 6 0 0,-4 2 0 16,-2 2 5-16,-6-1-4 15,-2-2 5-15,-4 0-5 16,-8-2-2-16,-4-1 1 15,-9 0-1-15,-5-4 2 16,-9 2 4-16,-5-2-6 16,-4 0 0-16,0 0-8 15,-8 0-7-15,-23 0 3 16,-13 0 11-16,-15 0 1 16,-5-2 0-16,-6-6 0 15,8 3-2-15,4 2-5 16,11 3-4-16,12 0-2 15,10 0 6-15,11 0 1 0,10 0 5 16,4 0 1-16,0 0 6 16,10 0 4-16,15 0-9 15,16 0 1-15,10 0 5 16,11 0-7-16,4 2 1 16,-2-1 0-16,-4 4 0 15,-11-1 0-15,-10 0 7 16,-14-2-8-16,-6 3 0 15,-9-4 0-15,-2-1 0 16,-4 2 5-16,-4-2-5 16,0 0-6-16,0 0-5 15,-12 0-6-15,-11 0 11 16,-4 0 5-16,0 0 1 16,2 0-1-16,10 0 1 15,6-2 0-15,4 2-1 0,5-1 1 16,0-2 1-16,0-1 1 15,18 2 7-15,6-2-8 16,8 0 5-16,6 1-6 16,2 3 1-16,0 0 7 15,0 0-7-15,-6 0-1 16,-10 0 0-16,-11 0 6 16,-8 5-6-16,-3-5-1 15,-2 2-6-15,0 0-2 16,0 0-1-16,-20 2 4 15,-9-2 5-15,-9 2 1 16,-8-4 0-16,-4 0 0 0,4 0-1 16,3 0 0-16,7 0 1 15,12-1-1-15,6-2 0 16,12 1 0-16,3 0-1 16,3 0 2-16,0-2 0 15,16 2 11-15,11-3-10 16,6 2 1-16,5 3 4 15,-1 0-5-15,2 0 1 16,-8 0-1-16,-4 0 0 16,-8 0 0-16,-2 2 6 15,-2 2-7-15,-1 0 2 16,-4 0-2-16,1 0 0 16,-3 1 1-16,-8-4-1 0,0-1-11 15,-16 0-5 1,-20 0 14-16,-10 0 2 0,-8 0-2 15,-4-4 2-15,2 0-1 16,0 0 0-16,0 0 1 16,0 2-1-16,-1-1 0 15,1 2 1-15,1 1 0 16,5 0-2-16,2 0 1 16,3 0-5-16,3 0 5 15,-1 1 1-15,5 2-1 16,-2 1-5-16,3-2 5 15,0 0 1-15,2 0-8 16,1-2 7-16,-1 0-1 0,-1 0-5 16,1 0 6-1,-6 0 1-15,3 0 0 0,-1 2 0 16,-2 0-1-16,5 1 0 16,1-2 1-16,4 1 0 15,2 0 1-15,6-2-1 16,6 2-2-16,5-2 2 15,6 0-1-15,1 0-1 16,5 0 2-16,0 0 1 16,0 0 0-16,0 2 8 15,7 1-1-15,13-3-8 16,9 3 1-16,9-1 0 16,9-2 0-16,13 0 0 15,7 0 0-15,6 0 0 16,3 0 0-16,-3-5 5 0,-8 5-5 15,-11-3 5 1,-19 3-5-16,-12 0 0 0,-12 0 5 16,-9 0-5-16,-2 0-1 15,0 0-6-15,-2 0-9 16,-22-2 4-16,-15-2 11 16,-11 1 0-16,-16 0 0 15,-7 3 0-15,-10 0 0 16,-1 0 1-16,2 0 1 15,5 0-1-15,11 0-1 16,10 0 0-16,14 0 0 16,8 0-8-16,12 0 8 0,7-2 0 15,9-2-1-15,6 0 0 16,0-3 1-16,8 0 1 16,16-3 6-16,10-2-6 15,8 0 0-15,9 2 5 16,10 2-4-16,5 0-1 15,10 3 0-15,4 0 0 16,-1 3 1-16,-8 2-1 16,-9 0 5-16,-10 0-4 15,-13 0-1-15,-12 2 5 16,-9 3-6-16,-9-3 6 16,-7 1-6-16,-2-3-1 15,-9 0-13-15,-29 0-2 0,-18 0 15 16,-19 0 1-1,-14 0 0-15,-5 0 0 0,7 0 0 16,9 0 1-16,13 0-1 16,21 2 1-16,13-2-1 15,15 0 0-15,11 0 0 16,5 0 0-16,7 0 13 16,24 0-7-16,12-7-5 15,13-5-1-15,11 3 0 16,12 1 1-16,10 2-1 15,5 2 1-15,5 2 8 16,-6 2-7-16,-6 0-1 16,-9 4 7-16,-4 10-1 15,-7 2-6-15,-7 0-1 16,-9-2 2-16,-11 0-2 0,-11-5 2 16,-12-6-1-16,-9-1 0 15,-8-2-1-15,-5 0-7 16,-31 0-14-16,-17-2 20 15,-14-12 0-15,-4-1 1 16,6 0-1-16,11 1-1 16,15 6 1-16,12 0-5 15,9 4 6-15,11 1-1 16,7 2 1-16,0-1 12 16,16 0-4-16,18 0-8 15,10 0 1-15,14 2 0 16,11 0 0-16,7 0 5 15,1 0-5-15,-7 6 0 0,-10 3 1 16,-13-2 7-16,-12 0-9 16,-4 0 1-16,-4-2-1 15,0 0 6-15,0-3-5 16,-2 2-1-16,1-2 0 16,-4-1 4-16,-4-1-4 15,-5 3 0-15,-1-3 0 16,-3 3 0-16,-1-2 0 15,2 1 1-15,1 0-1 16,3 0 0-16,1 2 1 16,-1-2-1-16,-4 0 1 15,-3-2-1-15,-3 0-1 0,-4 2 1 16,2-2-1-16,-2 0-7 16,0 0-20-16,0 0-47 15,0 0-91-15,0-4-140 16,0-20-65-16,-4 0-241 15,0 2-684-15</inkml:trace>
  <inkml:trace contextRef="#ctx0" brushRef="#br5" timeOffset="126645.13">25871 11064 1073 0,'0'0'304'16,"0"0"-195"-16,0 0-22 15,0 0 15-15,0 0 66 16,0 0 26-16,0 0-21 16,0-20-21-16,0 20-32 0,0 0 16 15,0 0-25-15,0 0-18 16,0 0-11-16,0 0 2 16,2 0-2-16,5 7-55 15,0 6-2-15,-1 6-8 16,-1 5 5-16,-3 4-5 15,0 5 7-15,-2 0 0 16,0 4-8-16,0-3-2 16,0 1-2-16,4-3-5 15,-2-3 2-15,6-5-3 16,-4-2 2-16,1-2-8 16,-1-3 1-16,-2-3 1 0,0 1-1 15,0-7-1 1,1-4 1-16,0-2 1 0,1-2-2 15,2 0-22-15,1 0-34 16,2-6-26-16,0-10-48 16,2-12-63-16,-2 3-119 15,-2 4-359-15</inkml:trace>
  <inkml:trace contextRef="#ctx0" brushRef="#br5" timeOffset="127202.76">26114 11275 1056 0,'0'0'377'16,"0"0"-222"-16,0 0 26 16,0 0-13-16,0 0 8 15,0 0-22-15,0 0-8 16,0 0-7-16,0-2-22 16,4-8-41-16,8-2-28 15,-1 1 0-15,-3 4-12 16,4 0 4-16,-5 7-10 0,1-3-8 15,2 3-4 1,-2 0-1-16,3 0-11 0,1 3 1 16,-1 9-6-16,0-1 5 15,0 5-4-15,-2 0 6 16,-5 3-8-16,-2 0 0 16,-2 4 0-16,0-1 1 15,0 0-1-15,0-4 0 16,-8 0 0-16,-3-4 1 15,-5-2-1-15,-5-2 0 16,0-3 0-16,-4 0 1 16,3-5 7-16,-1-2-1 0,6 0-6 15,3 0 0-15,7-2 3 16,5-12-2-16,2-8 5 16,0-2-7-16,7-7-7 15,11 1-78-15,13-6-104 16,-4 6-171-16,-2 10-310 0</inkml:trace>
  <inkml:trace contextRef="#ctx0" brushRef="#br5" timeOffset="127673.41">26390 11267 1335 0,'0'0'393'0,"0"0"-200"16,0 0 2-1,0 0-30-15,0 0-35 0,0 102-14 16,0-78-4-16,0-1-21 16,-2-3-14-16,2-5-23 15,0-2-21-15,0-5-3 16,0-4-9-16,0-2-9 16,0-2-5-16,-2 0-5 15,0 0-2-15,-3 0-6 16,-3 0 5-16,-2 0-9 15,1-4 9-15,3-8-6 16,4-6 7-16,2-7 11 16,0-2 5-16,6-4-10 15,10 2 5-15,-1 4-10 16,-1 10 0-16,-1 2 5 0,-2 9 0 16,-1 4-5-16,1 0 17 15,-1 0-9-15,2 10 3 16,-5 12-10-16,-1 4 11 15,-2 6-12-15,-2 1 9 16,-2-5-9-16,3-4 0 16,0-6 0-16,-1-4 0 15,0-2-1-15,2-6-10 16,3-2-69-16,-1-4-95 16,15 0-202-16,-1-12-294 15,-3-2-358-15</inkml:trace>
  <inkml:trace contextRef="#ctx0" brushRef="#br5" timeOffset="128219.99">26770 11279 1094 0,'0'0'520'0,"0"0"-284"16,0 0-28-16,0 0-41 15,0 0-38-15,0 0-27 16,0 0-32-16,29-65-27 15,-29 56-22-15,-3 4-9 16,-15-1-11-16,-2 6 8 16,-4 0-8-16,-3 0 9 15,-2 7-1-15,2 11 6 16,3 2-3-16,1 1-10 0,4-2 4 16,5 2 0-16,5-2-5 15,5-3 9-15,4-1 8 16,0-5 6-16,6-2 34 15,13-3-9-15,0-2-10 16,1-3-17-16,1 0-8 16,-6 0-5-16,1-4 1 15,-5-4-2-15,-1-2-7 16,-2 2 9-16,-2-3-10 16,-1 6 0-16,-1-2 0 15,-2 3 0-15,-2 3 0 16,2 1 0-16,-2 0 0 15,0 0 0-15,0 0 0 16,0 14 23-16,0 5 1 0,0 8-14 16,0 5 4-1,0 2-7-15,-6 2 7 0,-9 2 0 16,-8-1-8-16,-6 4 0 16,-2-4-4-16,-4-8-1 15,-1-1 0-15,0-6-1 16,0-5-18-16,1-6-55 15,-3-3-121-15,7-3-406 16,8-4-465-16</inkml:trace>
  <inkml:trace contextRef="#ctx0" brushRef="#br0" timeOffset="132598.28">18484 16044 2076 0,'0'0'524'0,"0"0"-333"16,0 0-95-16,0 0-5 0,0 0-28 16,0 0 4-16,0 0-33 15,-7 8-13-15,7-6-9 16,0 0-12-16,0 0-40 15,22-2-105-15,-2 0-203 16,5 0-487-16</inkml:trace>
  <inkml:trace contextRef="#ctx0" brushRef="#br0" timeOffset="133004.7">18573 16888 2032 0,'0'0'624'16,"0"0"-386"-16,0 0-42 0,0 0-77 15,0 0-35-15,0 0-35 16,0 0-21-16,23 7-16 15,-23-7-10-15,0 0-2 16,0 0-26-16,4 0-71 16,9-12-101-16,-1-11-272 15,3 5-474-15</inkml:trace>
  <inkml:trace contextRef="#ctx0" brushRef="#br0" timeOffset="134700.29">19003 16598 1373 0,'0'0'479'16,"0"0"-366"-16,0 0-86 15,0 0-20-15,0 0-6 16,0 0 6-16,0 0 1 16,0 0 6-16,0 0-2 15,0 0 16-15,0 0-3 16,0 0 6-16,0 0 17 15,0 0-15-15,0 0-19 16,0 0-8-16,0 0-4 16,0 0 13-16,0 0 33 15,0 0 9-15,0 0-5 0,0 0-1 16,0 0-4-16,0 0 2 16,0 0 18-16,0 0 6 15,0 0 0-15,0 0-21 16,0 0-21-16,0 0-13 15,0 0-9-15,0 0-3 16,0-5 2-16,0 1-1 16,0 1-6-16,4 0 5 15,-1 3-5-15,-1 0-1 16,0 0 1-16,-2 0 1 16,0 0-2-16,0 0-1 15,0 0 0-15,0 0-5 16,0 0 5-16,0 0-1 0,0 0-8 15,0 0-3-15,0 0-7 16,0 0 7-16,0 0-1 16,0 0-2-16,0 0-1 15,0 0 1-15,0 0-15 16,0 0-24-16,0 0 8 16,0 0 24-16,0 0 15 15,0 0 8-15,0 0-1 16,0 0 0-16,0 0 1 15,0 0 0-15,0 0 0 16,0 0 9-16,0 0 15 16,0 0 0-16,0 0-6 15,0 0-12-15,0 0-6 0,0 0 1 16,0 0-1 0,0 0 0-16,0 0-26 0,0 0-47 15,0 0-41-15,0 0-160 16,5 0-90-16,-1 0-440 0</inkml:trace>
  <inkml:trace contextRef="#ctx0" brushRef="#br0" timeOffset="135187.07">18987 16601 1657 0,'0'0'594'0,"0"0"-376"16,0 0-84-16,0 0-35 16,0 0-12-16,0 0-26 15,0 0-10-15,12 36 4 16,-4-10 11-16,1 2-12 15,3 7-14-15,3 2-7 16,3 8-13-16,9-1-1 16,0-1-8-16,2-2-4 15,0-4-5-15,-8-11 4 16,-4-5 3-16,-7-10 6 0,-3-4 4 16,-2-7 2-16,-3 0-7 15,0 0-8-15,3-4-5 16,1-18 12-16,1-10-5 15,2-7-8-15,0-2 0 16,-3-7 0-16,3-2 1 16,-2 1-1-16,4 5 1 15,-2 5-1-15,3 2-21 16,-4 9-37-16,3 6-32 16,-1 5-37-16,-2 5-35 15,-3 7-85-15,-1 5-74 16,-4 0-280-16</inkml:trace>
  <inkml:trace contextRef="#ctx0" brushRef="#br0" timeOffset="135728.29">19632 16929 1317 0,'0'0'357'0,"0"0"-16"16,0 0-153-16,0 0-49 15,0 0-26-15,0 0-28 16,0 0-50-16,71-81-24 0,-71 63-10 16,0-4-1-1,-15 0-1-15,-6 3-6 0,-3 10-10 16,-5 0 7-16,0 9-3 15,0 0-4-15,0 9 4 16,2 12 11-16,5 2-4 16,4 5-1-16,5 2 1 15,3-2 5-15,8-1 1 16,2-6 0-16,0-3 1 16,10 1 12-16,7-10 5 15,4-1 25-15,-4-4 1 16,3-4-16-16,-4 0-6 15,-3 0-8-15,0 0 4 16,-3-4-5-16,-4 1-1 0,-4 3 0 16,1 0-11-16,-3 0 5 15,0 0 2-15,4 0 1 16,2 0 7-16,6 0-8 16,3 0-1-16,6 0-7 15,3 0 0-15,3-5-22 16,0-1-62-16,-1-6-103 15,13-11-71-15,-8 0-134 16,-4 0-265-16</inkml:trace>
  <inkml:trace contextRef="#ctx0" brushRef="#br0" timeOffset="136335.74">19950 16513 1181 0,'0'0'579'0,"0"0"-263"15,0 0-115-15,0 0-37 16,0 0-8-16,0 0-44 16,0 0-24-16,-24 111 7 15,24-76-27-15,0 1-17 16,0 5-10-16,0-1-21 16,7 0-7-16,4-4-5 15,2 0-7-15,3-6 5 16,4-2-4-16,0-6-2 15,2-3-13-15,-4-7-32 16,-3-7-31-16,2-5-66 16,-4 0-103-16,3-5-97 15,-1-12 96-15,1-1 139 0,-1-5 75 16,-1 0 25-16,-6-3 6 16,-1 3 1-16,-5 2 0 15,-2 3 0-15,2-1 13 16,0 10 60-16,3 1 100 15,2-2 16-15,4-2-5 16,5-2-62-16,1 1-34 16,1 4-15-16,2 4-20 15,-2 0-9-15,0 5-10 16,0 0-9-16,0 0-11 16,1 18-8-16,2 0-5 15,-3 4 5-15,-3 2-5 0,-6-2-1 16,-6-4 0-16,-3 3-1 15,0-2 1-15,-14-1 0 16,-9 0 0-16,-6-1-1 16,-4-4 0-16,2-6-1 15,2-4 1-15,7-3-10 16,4 0 1-16,9-3-27 16,9-17-46-16,0-6 7 15,15-20-125-15,10 7-323 16,2 3-400-16</inkml:trace>
  <inkml:trace contextRef="#ctx0" brushRef="#br0" timeOffset="136947.98">20530 16740 1252 0,'0'0'337'16,"0"0"-86"-16,0 0-75 15,0 0-19-15,0 0-21 16,74 126-33-16,-61-92-19 15,1-2-7-15,-6-3-19 16,-1-3-15-16,-3-9-12 16,-2-5-10-16,0-2-4 15,-2-5-8-15,0-5-8 16,0 0-1-16,0 0-1 16,0 0-17-16,0 0 16 15,-2-5-10-15,-4-9 12 0,6 1 0 16,0-6 12-1,0 0-4-15,0-1-7 0,12 8 5 16,3-2 1-16,3 1 1 16,1 6-7-16,4 4 5 15,2 3-5-15,-1 0 12 16,5 0-2-16,3 0-2 16,-1 0-2-16,-2 0-1 15,-3 0 0-15,-2-4-4 16,-3-1 7-16,-6 0-2 15,-1-4-6-15,-3 0 0 16,0-3-1-16,0-6-1 16,-4-1 0-16,-1 2-5 15,-4-5 5-15,-2 3-8 0,0 2-3 16,-4-1 1-16,-11 5-1 16,-3 7-7-16,-2 6 7 15,0 0 12-15,1 0 5 16,4 19 6-16,1 3 0 15,6 5 4-15,-1 4 0 16,7 5-4-16,2-1-4 16,0 2-1-16,0-2 0 15,6 0-4-15,10-7 5 16,4-6-1-16,3-8-6 16,1-6-22-16,0-8-77 15,19-8-136-15,-8-16-285 16,-1-2-137-16</inkml:trace>
  <inkml:trace contextRef="#ctx0" brushRef="#br0" timeOffset="137259.98">21389 16601 912 0,'0'0'268'0,"0"0"-32"15,0 0-24-15,0 0-43 16,0 0-11-16,0 0-15 15,0 0-31-15,-112 28 6 16,112-16 35-16,0 3-48 16,0 6-41-16,6 1-18 15,8 7-8-15,-1 1-2 0,3 2-5 16,-5-2-13-16,-2-2-6 16,-7 2 0-16,-2-2-11 15,0-5 0-15,-4 2 0 16,-14-3 0-16,-2-4-1 15,2-4-1-15,3-2-24 16,1-10-18-16,5-2-48 16,9-14-170-16,0-12-67 15,0-2-252-15</inkml:trace>
  <inkml:trace contextRef="#ctx0" brushRef="#br0" timeOffset="137479.31">21756 16946 1646 0,'0'0'354'16,"0"0"-124"-16,0 0-43 15,0 0-73-15,0 0-62 16,0 0-15-16,0 0-22 15,51 22-15-15,-51-26-202 16,0-14-269-16,0-4-216 0</inkml:trace>
  <inkml:trace contextRef="#ctx0" brushRef="#br0" timeOffset="137641.82">21798 16645 1468 0,'0'0'540'16,"0"0"-398"-16,0 0-55 15,0 0 0-15,0 0-32 16,0 0-28-16,0 0-14 16,-15 0-11-16,15 0-2 15,0 0-206-15,9 2-155 16,11 2-1164-16</inkml:trace>
  <inkml:trace contextRef="#ctx0" brushRef="#br0" timeOffset="138612.41">22444 16508 1527 0,'0'0'565'0,"0"0"-340"15,0 0-73-15,0 0-24 16,0 0 0-16,0 0-40 15,0 0-50-15,6 58-13 16,-6-31 23-16,0 4 9 0,0 8-5 16,0 3-12-1,0 6-5-15,0-3-14 0,0 1-14 16,2-2 4-16,4-8-10 16,3-10 0-16,0-3 0 15,0-9-1-15,2-2-24 16,3-12-34-16,-1 0-84 15,14 0-88-15,-2-19-293 16,-4 0-237-16</inkml:trace>
  <inkml:trace contextRef="#ctx0" brushRef="#br0" timeOffset="139135.07">22969 16816 1624 0,'0'0'577'0,"0"0"-416"16,0 0-48-16,0 0-21 16,0 0-28-16,0 0-26 15,0 0-17-15,4-76-14 16,-22 64 3-16,-4 5-4 16,-4 7-4-16,-3 0 7 15,0 0 1-15,-3 10-2 16,6 12-8-16,-1 1 0 15,4 3-11-15,6-3-14 16,3 4 0-16,12-5 14 16,2-4 10-16,0 0 1 0,11-10 1 15,9-2 8 1,3-1 3-16,-1-5 1 0,0 0 7 16,2-14-14-16,-3-6 0 15,0-6 1-15,-2-1-5 16,-3 1 4-16,-3-4-6 15,-3 7 0-15,-2 5 0 16,-4 9 0-16,-2 4 0 16,-2 5-1-16,0 0 1 15,0 5 18-15,0 12 24 16,0 6-29-16,0 5-7 16,0 2 12-16,0-8-1 15,0 0-5-15,11-5-5 0,5-2-7 16,4-10-1-1,2-5-47-15,1 0-66 0,1-13-85 16,12-29-118-16,-5-2-190 16,-4 4-444-16</inkml:trace>
  <inkml:trace contextRef="#ctx0" brushRef="#br0" timeOffset="139332.07">23252 16513 804 0,'0'0'929'0,"0"0"-439"15,0 0-328-15,0 0-60 16,0 0 41-16,0 0-18 16,-4 124-19-16,-3-79-40 15,0-1-18-15,2 2-17 16,3-7-11-16,2 2-13 0,0-10 1 16,0-8-8-16,7-5-21 15,4-6-41-15,2-12-87 16,10 0-134-16,-3-21-197 15,-2-6-111-15</inkml:trace>
  <inkml:trace contextRef="#ctx0" brushRef="#br0" timeOffset="139512.07">23482 16540 1428 0,'0'0'319'0,"0"0"-37"16,0 0-110-16,-155 14-48 15,102-7-26-15,4 3-43 0,7 2-19 16,7-2-21-16,8-2-8 16,6-4-7-16,17 3-178 15,4-4-324-15,0 1-691 0</inkml:trace>
  <inkml:trace contextRef="#ctx0" brushRef="#br0" timeOffset="139792.07">23520 16736 1483 0,'0'0'553'16,"0"0"-412"-16,0 0-32 0,0 0 41 15,0 0-21-15,-34 108-14 16,27-86-37-16,5-5-25 15,2 0-8-15,0-7-21 16,0 0-14-16,5-1-10 16,4-6-11-16,3-3-81 15,13-8-104-15,-2-16-175 16,-1-2-277-16</inkml:trace>
  <inkml:trace contextRef="#ctx0" brushRef="#br0" timeOffset="140021.51">23842 16447 1482 0,'0'0'521'16,"0"0"-290"-16,0 0-19 16,0 0-46-16,-31 110-18 15,27-74-47-15,1 4-16 16,1 9-14-16,2-8-28 15,0 3-25-15,0-3-6 16,2-7-11-16,10-2-1 16,1-11-9-16,-2-1-51 15,3-11-52-15,5-9-121 16,0-6-362-16,-1-17-276 0</inkml:trace>
  <inkml:trace contextRef="#ctx0" brushRef="#br0" timeOffset="140217.97">24043 16495 1467 0,'0'0'393'0,"0"0"-89"16,0 0-87-16,-151 30-36 16,97-15-75-16,3 2-55 15,4-3-23-15,5 1-14 16,9-3-14-16,8-3-3 15,21-1-129-15,4-4-337 0,0 1-403 16</inkml:trace>
  <inkml:trace contextRef="#ctx0" brushRef="#br0" timeOffset="140539.26">24122 16682 1124 0,'0'0'370'16,"0"0"-137"-16,0 0-46 16,0 0-4-16,-50 104-1 15,46-70 18-15,4-2-68 16,0-6-31-16,8-2-4 0,19-6 2 16,5-6-11-1,3-8-28-15,3-4-14 0,-4 0-5 16,-1-7-4-16,-4-16-16 15,-2-5-15-15,-1-8-5 16,-6-2 0-16,-7-4-1 16,-5-2 0-16,-8 3-13 15,0 5-59-15,0 7-84 16,-4 3-104-16,-6 11-287 16,6 5-117-16</inkml:trace>
  <inkml:trace contextRef="#ctx0" brushRef="#br0" timeOffset="141137.57">24759 16753 1375 0,'0'0'344'15,"0"0"-61"-15,0 0-135 16,0 0-89-16,0 0-38 15,0 0-14-15,0 0-6 16,11-108-1-16,-36 104 0 16,-2 4 0-16,-2 0 6 15,0 24 5-15,0 6-2 16,6 6 0-16,6 5 2 16,9-9 17-16,6 1 37 0,2-8 22 15,6-4-12 1,15-4 11-16,4-7-22 0,4-10-19 15,3 0-9-15,0-4-7 16,-1-19-12-16,-3-4-11 16,-1-9 0-16,-7-5-6 15,-4-7 0-15,-9-6 0 16,-5-4-1-16,-2-4 0 16,0 8 0-16,0 1 0 15,-9 12 0-15,0 10-7 16,2 9 2-16,1 12-1 15,4 10-5-15,-1 0 12 16,3 0 13-16,0 15 66 16,0 11-4-16,0 14-23 0,0 6 2 15,0 6-6-15,0 6-17 16,0 0-10-16,0-4-9 16,16 0-4-16,6-5-7 15,9-10-1-15,7-7-10 16,3-6-40-16,-1-15-54 15,-7-7-58-15,-4-4-35 16,2-15-165-16,-8-14-108 16,-2 0-126-16</inkml:trace>
  <inkml:trace contextRef="#ctx0" brushRef="#br0" timeOffset="142139.4">25802 16699 38 0,'0'0'1589'15,"0"0"-1024"-15,0 0-375 16,0 0-11-16,0 0-40 15,0 0-24-15,0 0-20 16,0 32-41-16,0-14-7 16,2 0 12-16,5-1-20 15,4 1-13-15,4-4-8 16,2-5-17-16,0 0 6 16,1-6-7-16,1-3 0 15,0 0-8-15,1-7 8 16,3-7-1-16,-2-8 1 0,0 0-2 15,-1 3 1-15,-5 2 0 16,-6 2 0-16,-2 12 0 16,-5 3 1-16,-2 0-11 15,0 0-5-15,0 18 16 16,-5 4 0-16,-8 10 6 16,-2 3 4-16,1 6 5 15,3-1-4-15,0 0-10 16,4 1 0-16,3-2 5 15,4-3-6-15,0-2-16 16,0-10-31-16,2-7-59 16,12-12-22-16,12-5-104 15,1-14-232-15,-1-3-98 0</inkml:trace>
  <inkml:trace contextRef="#ctx0" brushRef="#br0" timeOffset="142503.76">26716 16383 1677 0,'0'0'569'15,"0"0"-375"-15,0 0-44 16,0 0-25-16,0 0-71 0,0 0 8 16,-54 120 28-16,39-76-21 15,-1 2-20-15,7 2-12 16,5-3-10-16,4 0-13 16,0-4-4-16,2-9-4 15,16-2-5-15,2-8-1 16,2-9-8-16,-1-4-41 15,2-4-50-15,2-5-71 16,2-5-45-16,13-31-141 16,-9 2-42-16,-2 2-318 0</inkml:trace>
  <inkml:trace contextRef="#ctx0" brushRef="#br0" timeOffset="142786.76">26923 16615 1455 0,'0'0'536'0,"0"0"-332"16,0 0-32-16,0 0-21 16,0 0-32-16,0 0-41 15,127-40 1-15,-111 40-18 16,2 4-34-16,-2 15-11 16,-1 2-7-16,-1 5-3 15,-8 2-6-15,-6 3 0 16,0-4 0-16,-4 0 0 15,-17-6 0-15,-5 2-1 0,-3-9-1 16,-3 0 1 0,1-10-5-16,2-1 0 0,2-3-12 15,10 0-60-15,3-15-35 16,14-21-101-16,2 3-54 16,19 1-256-16</inkml:trace>
  <inkml:trace contextRef="#ctx0" brushRef="#br0" timeOffset="143647.64">27287 16645 980 0,'0'0'310'0,"0"0"-52"16,0 0-120-16,0 0-47 15,2 113-5-15,-2-95-10 0,0-4 16 16,0-6-5-16,0-4-32 15,0-2-20-15,0-2-7 16,0 0-6-16,0 0-21 16,0-10 0-16,0-12 4 15,11-5 10-15,9-4-14 16,5-6 11-16,4 5-11 16,2 6-1-16,-4 0 1 15,-3 12-1-15,-6 6 0 16,-7 8 53-16,-2 0 66 15,-4 0-12-15,-1 15-65 16,-2 6-29-16,2 5-12 16,-2-3 5-16,6 3-6 0,-2-9-7 15,3 2-129 1,7-6-79-16,3 0-29 0,6-8 42 16,4-1 23-16,2-4 29 15,1 0 82-15,-1 0 68 16,0 0 4-16,0-9 60 15,2-12-15-15,-1-3 18 16,-1-2-7-16,-4 0 29 16,-5 3-3-16,-7-3 30 15,-5 3-21-15,-8 9-30 16,-2-4-27-16,-2 10-23 16,-18-2-5-16,-7 10 1 15,-4 0 5-15,-3 0 5 16,3 10 17-16,0 9-2 0,4 6-11 15,4 1 0-15,8-2-1 16,4 3-5-16,8-6-3 16,3-3 5-16,0-4 27 15,6-2 39-15,7-7-26 16,5-3-25-16,-1-2-18 16,1 0-9-16,2-5-9 15,2-9 6-15,1-4-5 16,-3 0-1-16,2 4 0 15,-4 0 1-15,-3 2-1 16,-1 6 1-16,-3 6 5 16,-3 0 2-16,0 6 2 15,-4 17 10-15,-4 7 1 0,0 7-13 16,0 12 4-16,-16 1-4 16,-3 6-1-16,-4-2-1 15,-1 4-5-15,-1-10 0 16,3-2 5-16,-2-6-5 15,1-10-1-15,0-7-1 16,6-14-18-16,1-4-47 16,10-5-77-16,6-30-151 15,8-11-52-15,17 0-342 0</inkml:trace>
  <inkml:trace contextRef="#ctx0" brushRef="#br0" timeOffset="143881.64">28205 16566 535 0,'0'0'1014'0,"0"0"-721"16,0 0-119-16,0 0-33 15,0 0-15-15,0 0-27 16,0 111-27-16,-2-89-28 15,-3 0-25-15,3 1-18 16,0-9-1-16,0-5-6 16,2-4-149-16,0-5-69 0,4-14-140 15,11-4-817-15</inkml:trace>
  <inkml:trace contextRef="#ctx0" brushRef="#br0" timeOffset="144143.43">28546 16223 1175 0,'0'0'489'16,"0"0"-229"-16,0 0-85 16,0 0-22-16,-34 133 23 15,28-92-45-15,4 3-37 16,2 0-20-16,0-2-23 15,0 2-23-15,0-8-17 0,0-2-10 16,0-2 1-16,0-10-2 16,0-3-72-16,0-12-98 15,0 0-190-15,0-7-273 0</inkml:trace>
  <inkml:trace contextRef="#ctx0" brushRef="#br0" timeOffset="144331.95">28738 16339 1287 0,'0'0'161'0,"0"0"-23"16,0 0-4-16,-136 4-26 0,80 6-19 16,-2 2-4-16,3 1-37 15,3-3-30-15,5 3-8 16,5-3-10-16,11-2-60 15,10 0-268-15</inkml:trace>
  <inkml:trace contextRef="#ctx0" brushRef="#br0" timeOffset="144691.99">28749 16543 1347 0,'0'0'238'0,"0"0"-19"15,0 0-10-15,0 0-97 16,0 0-68-16,-21 120-25 16,6-79 0-16,5 0 28 15,2-2 30-15,8-12 23 16,0-4 7-16,16-9-15 15,13-2-37-15,5-6-25 16,3-6-18-16,3 0 3 16,3-6-2-16,-1-20-7 15,-4-6-5-15,-4-7 0 0,-8-1-1 16,-6 0 0-16,-6 2-1 16,-5-2-9-16,-5 6-138 15,-4-2-155-15,0 14-186 16,0 8-96-16</inkml:trace>
  <inkml:trace contextRef="#ctx0" brushRef="#br0" timeOffset="145280.72">29364 16745 1309 0,'0'0'235'16,"0"0"-71"-16,0 0-40 0,0 0-15 16,122-126-27-16,-110 93-32 15,-10 4-30-15,-2 7-7 16,-11 0-7-16,-15 12-4 16,-5 6 4-16,-6 4-5 15,2 4 11-15,3 18-3 16,3 2-8-16,7 2 8 15,7 4-7-15,4-2 5 16,6 2 0-16,5 2 4 16,0-6 5-16,0-2 7 15,14-2 7-15,10-5 28 16,5-7-1-16,5-10-30 16,1 0-12-16,-2-10-6 15,-6-16-9-15,-4-11 0 16,-8-2 0-16,-3-10-2 0,-1-5 1 15,-3-5-1-15,1-2 2 16,3 3-1-16,-6 3 1 16,0 16-1-16,-1 2 1 15,-2 17 0-15,-3 10-13 16,0 7 3-16,0 3 10 16,0 0 7-16,0 7 22 15,0 15-8-15,-8 7-12 16,0 8 4-16,1 6 22 15,1 5 3-15,-2 2-11 16,2-3-12-16,2 4-8 16,-1-3-6-16,3-4-1 0,2-8-9 15,0 1-111-15,0-11-192 16,0-4-258-16</inkml:trace>
  <inkml:trace contextRef="#ctx0" brushRef="#br0" timeOffset="146352.72">18557 17776 2227 0,'0'0'542'16,"0"0"-381"-16,0 0-21 16,0 0-54-16,0 0-31 15,0 0-28-15,0 0-1 16,-2-14-10-16,-7 14-16 15,0 0-9-15,2 0-67 16,3 0-174-16,4 0-680 0</inkml:trace>
  <inkml:trace contextRef="#ctx0" brushRef="#br0" timeOffset="147282.76">19290 17223 1455 0,'0'0'385'0,"0"0"-186"16,0 0-102-16,0 0-15 15,0 0 22-15,0 0 3 16,-42 139 59-16,42-92-12 16,0 8-39-16,0 3-33 15,0 4-16-15,0-1-19 16,0-6-12-16,4-1-16 15,13-13-5-15,4-6-5 16,2-9 3-16,1-8 1 16,-3-9 14-16,-2-4 12 15,-1-5 5-15,1 0-20 0,2-10-3 16,2-12-11 0,2-10 6-16,-3-8 4 0,-3-4 1 15,-5-5 0-15,-3-4-5 16,-4 2-7-16,-5 8-8 15,-2 2 6-15,0 5-7 16,0 6-6-16,-4 8-21 16,-3 4-40-16,1 8-53 15,3-3-97-15,3 1-302 16,0 5-286-16</inkml:trace>
  <inkml:trace contextRef="#ctx0" brushRef="#br0" timeOffset="147841.76">19709 17290 1573 0,'0'0'587'0,"0"0"-380"16,0 0-59-16,0 0 16 15,0 0-34-15,-4 125-27 16,0-81-25-16,2-4-27 15,2 5-19-15,0-2-11 16,0 0-13-16,0-3-2 16,0 1-6-16,0-12 1 15,0-3 0-15,0-8 0 16,0-7 5-16,4-4-5 16,2-2-1-16,-1-5-1 15,2 0-11-15,0-9 5 0,3-13 7 16,4-5 5-16,-1-4-4 15,6-1-1-15,-2-2 0 16,3 1 0-16,1 8 0 16,-6 6 0-16,-1 10 0 15,-4 1 1-15,-1 8-1 16,-3 0 1-16,4 0 0 16,-1 14 5-16,2 1-5 15,0 10 0-15,0-4 0 16,-2 2 0-16,-4 3 0 15,-5-4-1-15,0 0 0 0,-5-4-1 16,-15 7 1 0,-2-6 0-16,-7 0-1 0,-5-6 0 15,1-3 0-15,0-1 0 16,4-6 0-16,4-3-8 16,7 0-7-16,9-3-51 15,9-20-99-15,9-17-57 16,20 8-369-16,0 2-560 0</inkml:trace>
  <inkml:trace contextRef="#ctx0" brushRef="#br0" timeOffset="148026.32">20178 17594 1756 0,'0'0'591'0,"0"0"-468"16,0 0-24-16,0 0 13 15,-12 110-31-15,6-78-31 16,2-6-29-16,1-4-10 16,3-4-10-16,0-4-1 15,0-6-67-15,9-8-122 16,7 0-170-16,-3-17-400 0</inkml:trace>
  <inkml:trace contextRef="#ctx0" brushRef="#br0" timeOffset="148208.32">20193 17445 1292 0,'0'0'503'0,"0"0"-277"15,0 0-65-15,0 0-69 16,0 0-46-16,0 0-30 16,0 0-16-16,-42 0-3 15,63 9-245-15,2 1-236 16,4-1-655-16</inkml:trace>
  <inkml:trace contextRef="#ctx0" brushRef="#br0" timeOffset="148898.97">20600 17529 1064 0,'0'0'625'16,"0"0"-261"-16,0 0-225 15,0 0-86-15,0 0-26 16,0 0 122-16,0 0-14 15,-41 0-45-15,16 0-11 0,3 15-17 16,0 2-8-16,4 2-16 16,5 7-7-16,6-4 3 15,7 6 1-15,0-7-11 16,0 6-11-16,22-1-1 16,5-7-6-16,4 4-6 15,5-5-30-15,0 0-33 16,-3-6 10-16,1-2-27 15,-5-6 13-15,0-4 11 16,0 0 14-16,0-5 27 16,2-16-4-16,0-6 4 15,2-5 7-15,-2-3-2 0,-1-5 9 16,-6 8 1-16,-7 2 1 16,-5 5 11-16,-7 8 3 15,-5 1-10-15,0 6-5 16,-7 2-6-16,-13 3 6 15,-5 5 6-15,-2 0 0 16,-2 0-5-16,2 17 17 16,-2 7 1-16,3 2 5 15,2 4-3-15,3 7-6 16,4-2 0-16,5-3-5 16,6-2 1-16,6-8 1 15,0-4-6-15,0-8 10 16,13-2 11-16,5-8-6 0,7 0-9 15,-1 0-8-15,2-22-3 16,1 0-1-16,-2-5 0 16,-1 1 1-16,-1-1 0 15,-8 5 0-15,-6 8 1 16,-4 6-1-16,-3 8 8 16,-2 0 9-16,0 4 19 15,0 14 6-15,0 4-22 16,0 5-13-16,0-6-7 15,5 4 11-15,3-10-5 16,4-4-5-16,1-4-2 16,2-1-28-16,3-6-60 15,0 0-124-15,11-36-291 0,-5 4-54 16,1 3-474-16</inkml:trace>
  <inkml:trace contextRef="#ctx0" brushRef="#br0" timeOffset="149297.54">21328 17420 1217 0,'0'0'509'16,"0"0"-227"-16,0 0-11 15,0 0-23-15,0 0-117 16,0 0-49-16,0 0-21 16,13 29-40-16,-31-7-15 15,-1-3-6-15,-2-1 0 16,1-4-1-16,3-7 0 15,1 0-11-15,7-3-12 0,5-4-10 16,2 0 16-16,2 0 8 16,0 0 10-16,0 0 5 15,0 0 10-15,0 0 5 16,0 4 11-16,0 6-7 16,2 2-5-16,2 6-7 15,-2 8 0-15,0-3 0 16,-2 9 4-16,2-6 1 15,-2 6-5-15,0-11 0 16,0 4-11-16,3-10 5 16,-1-1-6-16,7-5-11 15,2-8-71-15,5-1-48 16,13-10-169-16,-5-7-172 0,-1-6 93 16</inkml:trace>
  <inkml:trace contextRef="#ctx0" brushRef="#br0" timeOffset="150277.74">22249 17325 1320 0,'0'0'581'0,"0"0"-339"16,0 0-106-16,0 0-38 15,0 0-12-15,0 0 25 16,0 0 11-16,2 124-14 16,-2-83-27-16,2 0-5 15,2 3-6-15,1 0-18 16,2 2-20-16,0-11-13 15,-3 1-5-15,0-3-13 16,-2-4 0-16,1-11-1 0,-3 0-7 16,4-10-29-16,1-4-44 15,4-4-52-15,8 0-159 16,1-16-178-16,1-2-137 0</inkml:trace>
  <inkml:trace contextRef="#ctx0" brushRef="#br0" timeOffset="150595.81">22572 17536 1270 0,'0'0'548'16,"0"0"-269"-16,0 0-113 0,0 0-32 16,0 0 8-1,-38 129 4-15,36-103-27 0,2 1-28 16,0-9-23-16,11-5 11 15,9-4-13-15,2-5-26 16,-1-4 7-16,-2 0-7 16,-3 0-4-16,-1-13-12 15,-1-6-13-15,-3-3-5 16,-2-4-6-16,-4 4-1 16,-3-5 1-16,0 6-9 15,-2-4-45-15,2-1-42 16,3 9-50-16,1-1-99 15,1 5-282-15,-2 8-160 0</inkml:trace>
  <inkml:trace contextRef="#ctx0" brushRef="#br0" timeOffset="151133.79">23005 17633 1407 0,'0'0'356'0,"0"0"-6"16,0 0-153-16,0 0-70 16,0 0-17-16,0 0-41 15,0 0-23-15,39-61-24 16,-43 47-20-16,-14 0 5 16,-4 10-1-16,0 0-6 15,-3 4 6-15,-2 8 4 0,2 14-2 16,2 6-7-1,2 6 5-15,8-6-5 0,6-2 0 16,7-4 8-16,0-8-8 16,10-2 8-16,9-10 0 15,3-2-3-15,1 0 2 16,-4-6-7-16,0-9-1 16,-3 0 1-16,-3-4 6 15,-3 2-6-15,2-1 8 16,-1 4 0-16,-2 5 6 15,-2 2 5-15,-3 7 19 16,-4 0 7-16,0 0-6 16,0 16-4-16,0 12-22 0,0 7-14 15,-7 10 2-15,-6 0 4 16,0 3-5-16,-1-3 8 16,1 4-3-16,-3-5-5 15,1-6 0-15,-1-3-1 16,1-9 2-16,-6 1 4 15,3-10-6-15,-1-3-1 16,1-14-17-16,5 0-53 16,1 0-96-16,12-31-92 15,0-1-366-15,0-6-918 0</inkml:trace>
  <inkml:trace contextRef="#ctx0" brushRef="#br0" timeOffset="151678.47">23437 17624 1018 0,'0'0'691'16,"0"0"-337"-16,0 0-82 16,0 0-115-16,0 0-53 15,0 0-40-15,0 0-25 16,114-88-18-16,-110 69-6 15,-4 1-9-15,0 0-6 16,-13 4-12-16,-12 6 2 16,-1 4 2-16,-6 4 8 15,1 0 2-15,-4 12 7 0,0 16 0 16,2 3-8 0,7 1 7-16,4 2-8 0,5-7 2 15,11-1 4-15,6-3 4 16,0-9-1-16,6 0 2 15,8-6 0-15,2-4 4 16,-3-1 11-16,0-3-13 16,6 0-5-16,0-15-7 15,4-7 5-15,1-7-6 16,1-4 0-16,-3 5 0 16,-4 2 1-16,-5 4-1 15,-6 12 0-15,-2 6 1 16,-5 4-1-16,0 0-1 15,0 14 1-15,-5 11 1 16,-7 1 7-16,2 3-8 0,3 0 2 16,5-4 4-16,2-4-5 15,0-1 4-15,9-8-5 16,11-5-75-16,4-7-105 16,14 0-138-16,-6-19-267 15,-3-1-607-15</inkml:trace>
  <inkml:trace contextRef="#ctx0" brushRef="#br0" timeOffset="152322.51">23765 17449 1465 0,'0'0'387'0,"0"0"-145"0,0 0-102 16,0 0 1-16,0 0-2 15,4 105-2-15,-2-67-20 16,5 0-41-16,2 2-29 15,2-6-18-15,0-2-14 16,3-6-6-16,-6-7-2 16,-1-10-1-16,-5-4 3 15,0-2 15-15,-2-3-3 16,0 0-21-16,0 0-13 16,0-17-4-16,-9-6 17 15,-3-5 1-15,2-6 6 16,3 3-7-16,7-1 0 15,0 5 6-15,0 1-5 16,7 7 0-16,7 12 5 0,1 1 3 16,3 6-9-16,0 0 0 15,4 0 8-15,7 6-7 16,4 6 0-16,8 2 5 16,3-2-6-16,4-2 2 15,-2-6-1-15,-3 0 1 16,-3-4-1-16,-7 0 0 15,-6 0-1-15,-7-12 0 16,-5-2-1-16,-1 0-10 16,-7-8 10-16,-3-9 0 15,-4 4 0-15,0-4-5 16,0 9-2-16,-11 0-2 16,-5 13-11-16,-2 4 10 15,1 5 11-15,-4 0 0 0,-1 19 7 16,2 6 1-16,-2 11-2 15,3 5-5-15,9-2 10 16,3 2-5-16,7-5 0 16,0-4 3-16,11-2-2 15,12-7-5-15,6-2-2 16,0-11-6-16,2-6-56 16,0-4-75-16,18-26-241 15,-7-6-106-15,-2-8-111 0</inkml:trace>
  <inkml:trace contextRef="#ctx0" brushRef="#br0" timeOffset="152625.63">24627 17290 950 0,'0'0'381'16,"0"0"-145"-16,0 0-72 16,0 0 4-16,-116 26 12 15,101-13 6-15,4 1-23 16,6-2-13-16,5-2-12 15,0 8-33-15,3 0-39 16,14 4-22-16,6 4-9 16,-1 3-11-16,0 1-3 15,-2 2-6-15,-7 3-6 16,-8-4-8-16,-5 1 0 16,0-5 1-16,-9-1 3 0,-4-9-4 15,1-7-1 1,6-2 0-16,-1-8-2 0,1 0-7 15,-1 0-33-15,0 0-49 16,2-22-81-16,1 4-186 16,4-3-257-16</inkml:trace>
  <inkml:trace contextRef="#ctx0" brushRef="#br0" timeOffset="152868.63">25138 17630 1557 0,'0'0'568'16,"0"0"-271"-16,0 0-156 15,0 0-95-15,0 0-31 16,0 0-15-16,0 0-39 16,-5 8-299-16,1-8-583 0</inkml:trace>
  <inkml:trace contextRef="#ctx0" brushRef="#br0" timeOffset="176979.62">15131 10583 1620 0,'0'0'501'0,"0"0"-198"15,0 0-75-15,0 0-69 16,0 0-68-16,43-26-41 16,-48 34-50-16,-24 21 3 15,-14 10-3-15,-10 17 9 16,-2 2 0-16,-1 5-8 16,2-2 6-16,8-10-7 15,3-6 0-15,5-8-1 16,3-2 0-16,6-7-31 15,6-5-93-15,3-6-97 16,9-7-319-16,9-8-169 0</inkml:trace>
  <inkml:trace contextRef="#ctx0" brushRef="#br0" timeOffset="177254.72">15191 10856 1166 0,'0'0'303'15,"0"0"-82"-15,0 0-53 16,0 0 3-16,0 0-9 16,0 0 2-16,0 0-35 15,70 16-38-15,-91-24-63 16,-21-12 6-16,-20-10 35 16,-17-4 0-16,-6-4-19 15,-4 4-14-15,8 3-15 16,2 9-10-16,12 9-11 15,11 4-7-15,11 5 1 16,10 4-5-16,11 0 4 0,6 0-4 16,7-7-101-16,6-1-202 15,5-5-483-15</inkml:trace>
  <inkml:trace contextRef="#ctx0" brushRef="#br0" timeOffset="184322.4">13626 11779 1328 0,'0'0'734'16,"0"0"-585"-16,0 0 19 15,0 0-55-15,0 0-65 16,0 0-38-16,25 10-8 16,-32 10-2-16,-4 4 13 15,0 3-7-15,-3-2 7 16,6-3 8-16,1-4-5 15,3-4 10-15,2-3-14 16,2-6 7-16,0-1 11 16,0-1 30-16,10-3 16 0,15 0-3 15,6-3-7-15,11-19-11 16,10-8 3-16,12-12-10 16,7-7-28-16,6-4-5 15,-4 2 4-15,-7 7-1 16,-10 11 9-16,-11 6-4 15,-7 13-5-15,-7 6-9 16,-2 4 1-16,0 4-9 16,-4 0-1-16,0 0 1 15,-6 0 0-15,-1 0-1 16,-7 0-6-16,-4 0-27 16,-5 0-43-16,-2 0-81 15,0-4-108-15,-36-6-205 16,3 2-29-16,-3 0-533 0</inkml:trace>
  <inkml:trace contextRef="#ctx0" brushRef="#br0" timeOffset="191355.63">6571 12939 1194 0,'0'0'763'0,"0"0"-499"16,0 0-21-16,0 0-130 15,0 0-64-15,0 0-8 16,-38 39 30-16,2-3-4 0,-6 8-26 16,-9 8-16-1,-5 9 6-15,-2 0-7 0,-2 4-4 16,0-5-13-16,6-6-5 16,5-6 4-16,6-10-5 15,10-10 4-15,6-10-5 16,10-6-39-16,6-10-56 15,6-2-81-15,5-10-81 16,0-14-111-16,14 0-367 0</inkml:trace>
  <inkml:trace contextRef="#ctx0" brushRef="#br0" timeOffset="191688.59">6607 13276 1437 0,'0'0'216'16,"0"0"15"-16,0 0-32 15,0 0-48-15,0 0-55 16,0 0-29-16,0 0-13 16,-27-46 50-16,-22 23-23 15,-16-4-13-15,-10-3-20 16,-12 2-12-16,-10-4 16 15,-1 0-22-15,0 3-19 16,9 0-11-16,14 5 0 16,15 7-1-16,19 8 0 15,16 3-5-15,14 3 6 0,9-1 0 16,2-1-11-16,0-5-125 16,21-4-171-16,-4 2-241 15,-1 2-608-15</inkml:trace>
  <inkml:trace contextRef="#ctx0" brushRef="#br0" timeOffset="195302.41">4155 14598 1862 0,'0'0'227'0,"0"0"-165"16,0 0 114-16,0 0-50 15,0 0-13-15,0 0-25 16,0 0-14-16,85-28-45 16,-101 28-23-16,-20 17 16 15,-11 10 21-15,-10 9-14 16,-7-2-10-16,4 8-8 15,5-6-4-15,6-1-6 16,9-3 0-16,9-6 1 16,4-2-2-16,7-8-5 15,5-2-59-15,3-7-85 0,12-7-110 16,0 0-288 0,0 0-177-16</inkml:trace>
  <inkml:trace contextRef="#ctx0" brushRef="#br0" timeOffset="195617.31">4296 14770 1744 0,'0'0'198'0,"0"0"-71"16,0 0 71-16,0 0-101 0,0 0-11 15,0 0-5 1,0 0-29-16,-54-33 30 0,0 4 1 16,-15 0-19-16,-9 0-14 15,-3-1-19-15,6 8-13 16,6 4-9-16,9 2 3 16,13 4-11-16,11 1-1 15,9 4 2-15,10-3 4 16,5 2-6-16,8-8 8 15,4-2-8-15,0 0-24 16,0-2-55-16,6-2-92 16,6 4-140-16,-3 9-314 0</inkml:trace>
  <inkml:trace contextRef="#ctx0" brushRef="#br0" timeOffset="203420.03">6431 15874 1460 0,'0'0'382'0,"0"0"-124"16,0 0 18-16,0 0-108 16,0 0-82-16,0 0-61 15,79-35-23-15,-112 70 10 16,-15 14 9-16,-17 18-1 15,-9 5-3-15,-1-1-16 0,1 0 5 16,7-13-5-16,9-9-1 16,9-14 0-16,9-11-1 15,8-6-7-15,10-9-36 16,9-5-117-16,11-8-150 16,2-15-34-16,0-3-442 0</inkml:trace>
  <inkml:trace contextRef="#ctx0" brushRef="#br0" timeOffset="203689.6">6578 16200 1295 0,'0'0'203'0,"0"0"8"15,0 0 47-15,0 0-110 0,0 0-82 16,0 0-25-16,0 0 87 15,-101-130-7-15,30 104-9 16,0-2-35-16,3 6-25 16,11 1-13-16,10 7-19 15,9 5-4-15,7-4-9 16,9 8-1-16,7 0-6 16,3 1 0-16,5 1-25 15,5-8-85-15,2 3-211 16,0-2-344-16</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8-26T17:38:32.555"/>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definitions>
  <inkml:trace contextRef="#ctx0" brushRef="#br0">15060 6581 35 0,'0'0'1559'0,"0"0"-1200"15,0 0-162 1,22-38-59-16,-9 20-38 0,3-2-22 15,-1 0-15-15,3 0 2 16,3 0-13-16,0 0 18 16,6-1-8-16,2 1-9 15,7 1-18-15,2-5-7 16,7-1-6-16,2 1-10 16,3 0 5-16,4 5-4 15,-2 2 2-15,1 5 3 16,-2 6 8-16,1 2 6 15,-4 4-5-15,4 0-10 16,-1 0 1-16,3 4-12 16,4 6-5-16,1 4 1 15,7 4 4-15,-2 4-5 0,1 7 5 16,-3 5-5-16,-4 6 0 16,-4 7 0-16,-3 8-1 15,-4 3 1-15,-7 2 1 16,-3 1-1-16,-8-3 0 15,-4 0 0-15,-5 0 0 16,-7 1-1-16,-3-1 2 16,-8 5-1-16,-2-1-1 15,0 2 1-15,0 3 0 16,-7-3 0-16,-8 0 1 16,-8-4-1-16,-4-4 0 15,-4-2 1-15,-5-4-2 16,-3-1 0-16,-9-5 0 0,0-3 0 15,-4 0 0 1,-4-3 1-16,-4 0-1 0,-2-4 0 16,-3 2 0-16,1-1 0 15,-5-3-1-15,1-3 1 16,0 0-1-16,-3-5 1 16,1-4-9-16,-1-3 8 15,2-6 0-15,2-5-1 16,2-4 1-16,2-2-1 15,1 0 2-15,2-5-1 16,0-9 1-16,2-7-8 16,3-5 7-16,3-2-10 0,3-7 4 15,5-1-1-15,4-4 7 16,3-2-10-16,8-1-4 16,3-1 0-16,4-2-4 15,4 5 6-15,2 1-1 16,3 0 4-16,2-3-5 15,0 3 4-15,3-4-10 16,6-2-4-16,2-2-1 16,0-5 4-16,0 3 4 15,2-4 11-15,12 3 5 16,-1-2 2-16,6-1 0 16,0 2 6-16,6-1-6 15,-1 0 0-15,8 1 1 16,1-2-1-16,7 0 0 15,3-1 1-15,3 6-1 0,1 3 2 16,-3 7-2-16,-5 11-1 16,-3 10-23-16,-10 8-31 15,12 3-75-15,-9 3-185 16,-2-1-310-16</inkml:trace>
  <inkml:trace contextRef="#ctx0" brushRef="#br0" timeOffset="4084.98">17119 7090 1470 0,'0'0'300'15,"0"0"13"-15,0 0-99 16,0 0-91-16,0 0-14 15,0 0-7-15,0 0-23 16,90 6-11-16,-70-3-1 16,4-3-5-16,1 0-14 0,-1 1-1 15,3 3-5 1,-4-2-10-16,0 0-14 0,0 0-6 16,-3-2-6-16,3 0-5 15,-6 0-1-15,-1 0-13 16,-5-4-54-16,-5-2-47 15,-6-2-129-15,0-4-138 16,0-2-164-16,-10 2-242 0</inkml:trace>
  <inkml:trace contextRef="#ctx0" brushRef="#br0" timeOffset="4495.97">17381 6878 1562 0,'0'0'253'0,"0"0"-5"0,0 0-80 15,0 0-68-15,0 0-21 16,0 0 6-16,0 0 5 16,44 43 3-16,-24-32-19 15,7-2-2-15,2 0-18 16,2-1-16-16,5-2-11 15,-3-3-10-15,-2 2-8 16,-4-1-2-16,-7-1-1 16,-7 0-4-16,-6-1 5 15,-3 0-7-15,-4 2-1 0,0 5 1 16,0 3 0-16,-2 14-2 16,-18 6 1-16,-8 9-1 15,-9 8 2-15,-3-1 1 16,1-2-1-16,3-6 0 15,4-8 0-15,8-8 0 16,6-8-2-16,7-7-59 16,9-9-78-16,2-5-102 15,6-17-267-15,15-4-449 0</inkml:trace>
  <inkml:trace contextRef="#ctx0" brushRef="#br0" timeOffset="4994.28">17973 6578 1377 0,'0'0'369'16,"0"0"-145"-16,0 0-73 16,0 0-73-16,0 0-33 15,0 0-10-15,0 0-17 16,11 55-2-16,-8-23 20 15,-1 8 7-15,3 7-11 16,-1 11 8-16,2 10-3 16,3 24-7-16,1-2-3 15,-2 4-8-15,3 5 1 16,-1-19 3-16,0 2 1 16,-1-12 2-16,1-14 0 15,-4-14-9-15,-2-11-2 0,1-9-14 16,-3-8 0-16,0-8 5 15,-2-5-4-15,0-1-2 16,0 0-47-16,0-9-71 16,0-15-60-16,0-33-78 15,0 6-43-15,-2 0-332 0</inkml:trace>
  <inkml:trace contextRef="#ctx0" brushRef="#br0" timeOffset="5796.28">17927 6589 844 0,'0'0'496'15,"0"0"-267"-15,0 0-48 16,0 0-65-16,0 0-21 16,0 0 3-16,0 0 2 15,113 0-16-15,-86-2 8 16,2-2-9-16,6-4-7 0,8-1-2 16,1-2-4-1,6-1-24-15,-2 0-10 0,2 1 18 16,-3 2-22-16,-3 1-9 15,3 2-5-15,-1 2 0 16,2 1-8-16,4 1 2 16,4-1-11-16,5-3 1 15,5-2-1-15,4-2 0 16,-3-2 5-16,-1-2-5 16,-3 2-1-16,-5 2 1 15,-4 0 5-15,-3 2 3 16,-5-1 3-16,2 2 5 0,-4 0-11 15,1 0 4 1,-1-2-4-16,3-1-5 0,0 2 1 16,-10 3 3-1,-6 2-4-15,-10 1 0 0,-8 0 0 16,-4 2-1-16,-4 0 1 16,-5 0-1-16,2 0-80 15,-2-4-130-15,0-2-153 16,0 2-374-16</inkml:trace>
  <inkml:trace contextRef="#ctx0" brushRef="#br0" timeOffset="7930.39">19759 6336 821 0,'0'0'207'0,"0"0"-126"15,0 0-52-15,0 0 0 16,0 0 53-16,0 0-4 16,0 0 81-16,-16 2-23 15,16 6-28-15,0 2-11 0,0 2-26 16,0 4-5-1,0 4 6-15,5 3-9 0,2 0 0 16,-1 3-1-16,3 3 0 16,2-2-10-16,2 4 2 15,-2 3-17-15,3 0-8 16,-3 5-3-16,1 2-3 16,-4 2-3-16,3 1-5 15,-1 0 2-15,-2-3-3 16,-1 3-4-16,1-4 1 15,2 1-4-15,-4 1 1 16,1 0-1-16,-1 2 3 16,2 1-2-16,-2-4-2 0,1 0 1 15,-1-8-1-15,1-1 3 16,-2-6-7-16,1-1 7 16,-1-4 0-16,-1 4-3 15,0-1 2-15,-1 1-7 16,-1-4 0-16,0 0 0 15,1-8 0-15,-1-1 1 16,-2-5-1-16,2-3 5 16,-2-3-5-16,0-1 0 15,0 0 0-15,0 0 0 16,0 0 0-16,0 0 4 16,0 0-5-16,0 0-1 15,0 0 0-15,0 0 0 16,0 3 0-16,0 1-5 0,-9 0 5 15,-2 2-8 1,-2-2 9-16,-3 0 0 0,1 0-1 16,-3 0 1-16,-1 0 2 15,-2 0-1-15,-4-1 0 16,-2 2 0-16,-4-1 0 16,-4 0-1-16,-3 0-1 15,-3 0-1-15,1-2 1 16,0 0 0-16,0 0 1 15,0 2 0-15,2 0-1 16,2 0 1-16,-2 2-2 16,0-3 1-16,3 2 0 15,-1 1-2-15,0-2 2 0,0 2 0 16,3-1 0 0,-2 1 1-16,-1-1 0 0,3 2 0 15,2-5 0-15,2 3 0 16,0-3 0-16,2 0 0 15,0 1-1-15,2-3 0 16,-4 3 1-16,2-1-1 16,-2 2 1-16,3-1 0 15,-3 4 0-15,2-1 0 16,3-2 0-16,1 0-1 16,4-2 1-16,3 0-1 15,3-2 0-15,-3 2 0 16,3 0 0-16,-6 0-1 15,-1 1 2-15,1 4-1 16,-4 1 0-16,1-2 0 0,2-2-1 16,4 0 1-16,3-4-5 15,1 0-3-15,4 0 9 16,-3 0 3-16,1 0 6 16,-3 0-7-16,-1 0 4 15,-1 0-5-15,-1 0 0 16,-3 0 0-16,-2 3-1 15,3 0 0-15,3-1 1 16,2-2-1-16,-1 0 2 16,6 0-2-16,-4 0 0 15,3 0 0-15,-2 0 0 16,-2 0 0-16,-3 0 1 0,0 0-1 16,1 0 0-16,1 0 0 15,4 0 0-15,1 0 0 16,1 0 0-16,2 0 0 15,2 0 0-15,2 0 0 16,-1 0 0-16,3 0 0 16,0-2 0-16,0-1 1 15,0-4 10-15,0-1-2 16,-2 3-8-16,2-4 4 16,-2 3-5-16,0-2-1 15,-2-1 0-15,0 0 0 16,2-1 1-16,0-2 0 15,2-4 0-15,0 0 1 0,0 0 0 16,0-1-1-16,0 2 1 16,8-1-1-16,-4-3 1 15,2 3-1-15,1-1 0 16,-1-1-8-16,2-1-11 16,0 1-5-16,-1 4-9 15,-3 0-32-15,0 4-41 16,-1 5-136-16,-3 0-278 0</inkml:trace>
  <inkml:trace contextRef="#ctx0" brushRef="#br0" timeOffset="9311.59">15220 5663 895 0,'0'0'259'16,"0"0"-98"-16,0 0 23 15,0 0-8-15,0 0-11 16,0 0 2-16,0 0-2 16,0-9-77-16,0 1-30 15,12-2 18-15,-2 3-33 16,4-2-14-16,1 4 16 15,1 3-18-15,6-1-8 16,1 3-7-16,3 0-11 16,-1 0 7-16,-3 7-8 0,-6 3 0 15,-5-1 0 1,-9 5-1-16,-2 2 0 0,0 7-5 16,-9 0 4-16,-8 6-4 15,-4 0 6-15,1-6 0 16,3 0-1-16,1-8 0 15,7-4-6-15,3-6 1 16,3-1 5-16,3-4 1 16,0 3 0-16,0-3 6 15,7 3-6-15,6 1 1 16,7 2 1-16,5 1-1 16,4 0 0-16,4 1 8 15,-1 0 0-15,-3 2-7 0,-8-1 10 16,-5 2-6-1,-7 6-5-15,-7 2 7 0,-2 6-2 16,-4 4-6-16,-19 6 0 16,-10 0 0-16,-3 2 2 15,-4-4-1-15,1-4 6 16,4-9-6-16,4-9 7 16,5-4-8-16,6-7-22 15,2-4-125-15,9-13-223 16,5-4-566-16</inkml:trace>
  <inkml:trace contextRef="#ctx0" brushRef="#br0" timeOffset="10578.03">18292 6256 1113 0,'0'0'310'0,"0"0"-226"0,0 0-36 16,0 0 17-16,0 0 27 15,0 0 62-15,0 0 68 16,-2 0-18-16,2-4-71 16,7-6-54-16,3 0-18 15,4-5-18-15,1 4-12 16,4-4-14-16,2 0 4 16,4 1-11-16,-2 4-1 15,-1 0-8-15,-7 6 6 16,-6 4 4-16,-2 0 4 15,-5 0-9-15,-2 12-5 0,0 6-1 16,0 5 1-16,0 2 0 16,0 3-1-16,-9 0 0 15,-4 2 0-15,0 1-1 16,-3-1 1-16,3-2 0 16,-1-6 0-16,5-5 0 15,3-6 0-15,4-7-1 16,2-2 1-16,0-2 6 15,0 0 24-15,0 0 11 16,8 0-20-16,7 0-9 16,4-2 5-16,3-1-2 15,5-2 2-15,4 0 1 16,3 0-6-16,1 1-4 16,-4-1-2-16,-6 1-6 15,-6 3 2-15,-7 1-1 0,-7-2-1 16,-3 2-1-16,-2-4-69 15,0-11-149-15,0 4-441 16,0-5-125-16</inkml:trace>
  <inkml:trace contextRef="#ctx0" brushRef="#br0" timeOffset="46258.15">16520 14520 827 0,'0'0'993'16,"0"0"-605"-16,0 0-126 16,0 0-130-16,0 0-53 15,0 0-21-15,0 18 9 16,0 8 13-16,0 8 2 15,0 10-9-15,0 5-9 16,-3 9-19-16,1-7-18 16,2 0-13-16,-2-10-7 15,0-10-5-15,0-9-1 16,0-10-1-16,2-7 0 16,-3-5-1-16,1 0-5 15,0 0-12-15,-3-12-6 16,-2-11 23-16,3-12-11 15,0-6-7-15,4-10-34 0,0 0 3 16,0-7 17-16,15 5 22 16,5 2 11-16,5 7 1 15,0 5 5-15,4 6-4 16,0 8 4-16,0 6-5 16,-3 7 5-16,-4 10 0 15,-1 2 8-15,-6 0-2 16,-6 17-3-16,-4 11-8 15,-5 4 0-15,0 7 5 16,-5 2-6-16,-11-1 0 16,-4 0 1-16,0-8-1 15,-2-2-1-15,4-8 1 0,3-4 0 16,4-9-1-16,3-4 1 16,6-1-2-16,2-4 2 15,0 0 0-15,0 0 16 16,0 0-2-16,12 0-7 15,5-4 0-15,8 4-7 16,2 0 0-16,4 0-1 16,-2 14 1-16,-4 3-1 15,-8 1-7-15,-5 4 8 16,-12 6-11-16,0-2 10 16,-2 6-1-16,-19-5 2 15,-4-1-1-15,-4 1 0 16,-6-5 0-16,-3-4 0 0,1 0 1 15,-2-8 0 1,3 2 0-16,7-8-1 0,9-4-1 16,7 0-9-16,11-21-49 15,2-2-15-15,22-26-137 16,10 8-270-16,-1 6-136 0</inkml:trace>
  <inkml:trace contextRef="#ctx0" brushRef="#br0" timeOffset="46772.18">17074 14855 1422 0,'0'0'391'0,"0"0"-137"16,0 0-89-16,0 0-35 15,0 0-13-15,0 0 10 16,0 0-31-16,93-98-39 15,-93 83-35-15,0 3-10 16,0 0-12-16,-12 2-7 16,-8 10-3-16,-2 0 5 15,-3 0 5-15,-2 18 0 16,-2 8 6-16,5 5-5 16,2 1 6-16,4 4 0 15,7-8-6-15,4-3-1 16,7-2 7-16,0-5-6 15,0-6 0-15,5-2 8 0,8-10 3 16,5 0-11 0,2 0 0-16,2-8 4 0,3-12-5 15,-4-4 0-15,2-3 0 16,-5 4 1-16,-3-1 0 16,-5 8-1-16,-6 6 0 15,-4 7 0-15,0 3-10 16,0 0-11-16,0 13 20 15,0 8 1-15,-2 5 0 16,-2 1 8-16,4-3-8 16,0-2 0-16,0-5 8 15,8-4-8-15,13-6-62 16,2-7-142-16,18-11-130 16,-7-10-304-16,-3-6 113 0</inkml:trace>
  <inkml:trace contextRef="#ctx0" brushRef="#br0" timeOffset="47001.18">17400 14775 872 0,'0'0'571'0,"0"0"-299"16,0 0-69-16,0 0-30 15,0 0-40-15,0 0-15 16,0 0 14-16,0 108-23 16,0-78-32-16,0 2-19 15,0-4-17-15,0 7-9 16,0-9-14-16,0 6-9 0,-6-7-8 15,-7-1-1 1,-1-3 1-16,-7-3-1 0,2-7 0 16,-4-3-15-16,-1-6-90 15,-3-5-104-15,7-15-135 16,9-9-56-16</inkml:trace>
  <inkml:trace contextRef="#ctx0" brushRef="#br0" timeOffset="47234.18">17537 14742 1337 0,'0'0'394'0,"0"0"-165"0,0 0-176 15,0 0 60-15,0 0-11 16,0 0-34-16,0 0-33 15,-110 0-17-15,85 2-9 16,4-2-9-16,2 0-27 16,11 0-171-16,3 0-142 15,5 0-333-15</inkml:trace>
  <inkml:trace contextRef="#ctx0" brushRef="#br0" timeOffset="47756.59">17724 14911 1083 0,'0'0'336'0,"0"0"-35"16,0 0-93-16,0 0-117 16,0 0 2-16,0 0-32 15,0 0-23-15,27-68-11 16,-27 50-13-16,0-5-12 15,-17 9-2-15,0 5-7 16,-3 5 6-16,-1 4-1 16,2 0-4-16,1 4 5 15,3 12-4-15,1 4 5 16,5 2 1-16,3-1 0 16,6 2 0-16,0-3 6 15,0-3 2-15,2-2-8 0,9-3 8 16,1-7 3-16,2-5-2 15,2 0 2-15,2 0-5 16,0-11-5-16,-1-5 4 16,2-3-6-16,-9 2 0 15,-1 5 0-15,-4 6-1 16,-3 6 1-16,-2 0 11 16,0 0 9-16,0 3-5 15,0 13 4-15,3 0-1 16,5 3 7-16,5-5 6 15,5-1 4-15,7-4-12 16,4-1-23-16,2-4-53 16,0-4-51-16,7 0-115 0,-9-9-46 15,-2-8-320-15</inkml:trace>
  <inkml:trace contextRef="#ctx0" brushRef="#br0" timeOffset="48537.24">18700 14319 1450 0,'0'0'537'0,"0"0"-343"15,0 0-43-15,0 0-50 16,0 0-39-16,0 0-10 16,0 0-6-16,2-3-7 15,-2 8-9-15,0 13-6 16,0 8 5-16,0 9 16 16,0 6 10-16,-2 12-7 15,-2 5-9-15,-3 4-8 16,0 6-13-16,0-1 0 15,3-5-10-15,2-15-1 16,2-8-5-16,0-9 5 16,2-12-5-16,9-6 5 15,3-2-2-15,1-10-5 0,-1 0-38 16,-1 0-50-16,0 0-72 16,7-22-111-16,-2 4-222 15,-3 2-345-15</inkml:trace>
  <inkml:trace contextRef="#ctx0" brushRef="#br0" timeOffset="49004.85">19021 14766 1260 0,'0'0'401'16,"0"0"-95"-16,0 0-108 16,0 0-50-16,0 0-28 15,0 0-21-15,44-102-23 16,-44 88-30-16,0 2-20 0,-8 2-13 15,-8 4-12 1,1 4 5-16,-6 2-5 0,-1 0 0 16,-2 18 0-16,1 6 5 15,1 5 5-15,4 2-10 16,2-1 5-16,6-2-4 16,2-1-1-16,8-5 11 15,0-8-10-15,0-2 11 16,6-9 1-16,6 0-4 15,4-3-3-15,0 0-6 16,0-8 0-16,-1-8 6 16,1-5-7-16,-3 3-1 15,-5 3 1-15,-1 2-1 16,-2 9 1-16,-5 4 0 0,0 0-1 16,0 0-17-16,0 18 13 15,0 9 5-15,0-5 1 16,5 2 10-16,1-4 3 15,5-5-13-15,3-3 6 16,3-3-7-16,6-9-31 16,-1 0-81-16,3-4-112 15,4-44-103-15,-8 6-159 16,2-5-439-16</inkml:trace>
  <inkml:trace contextRef="#ctx0" brushRef="#br0" timeOffset="49224.85">19300 14339 561 0,'0'0'1091'16,"0"0"-591"-16,0 0-347 0,0 0-25 15,0 109-4-15,-2-63 2 16,2 3-28-16,0 4-19 16,0 1-18-16,0 0-26 15,0-4-17-15,0-4-6 16,0-5-6-16,2-12-5 15,2-4-1-15,3-11-6 16,-1-8-71-16,8-8-142 16,-1-19-401-16,-1-2-325 0</inkml:trace>
  <inkml:trace contextRef="#ctx0" brushRef="#br0" timeOffset="49425.85">19493 14362 1470 0,'0'0'398'16,"0"0"-143"-16,0 0-109 15,0 0-33-15,-129 74-29 16,96-56-26-16,-3-6-35 16,0-2-9-16,0-3-14 15,3 0-11-15,-7-3-166 16,7-4-291-16,8 1-346 0</inkml:trace>
  <inkml:trace contextRef="#ctx0" brushRef="#br0" timeOffset="50070.93">17717 15638 1543 0,'0'0'540'0,"0"0"-258"16,0 0-60-16,0 0-54 15,0 0-48-15,0 0-35 16,0 0-51-16,17 79 1 16,-14-38-1-16,-3 5 3 15,0 1-10-15,2 1-19 16,-2-6 1-16,0-5-9 16,2-7 0-16,-2-12-1 0,0-6-29 15,0-10-71 1,0-2-106-16,0-6-80 0,-4-38-32 15,-5 4-46 1,5-4-263-16</inkml:trace>
  <inkml:trace contextRef="#ctx0" brushRef="#br0" timeOffset="50356.93">17751 15480 1179 0,'0'0'370'0,"0"0"-13"16,0 0-79-16,0 0-92 15,122-85-24-15,-86 73-37 16,6 3-24-16,1 1-28 16,-2 5-7-16,-5 3-11 0,-7 3-11 15,-15 17-11 1,-10 12-14-16,-4 4-7 0,-6 9-6 16,-19 1 0-16,-4 2-6 15,-4-4 6-15,-1-2-5 16,-1-4 8-16,1-11-9 15,2-4 0-15,5-7-7 16,6-6-56-16,5-4-97 16,14-6-160-16,2 0-343 15,0 0-274-15</inkml:trace>
  <inkml:trace contextRef="#ctx0" brushRef="#br0" timeOffset="50753.93">18125 15920 1262 0,'0'0'306'16,"0"0"60"-16,0 0-103 15,0 0-42-15,0 0-62 16,118-14-28-16,-96-5-25 16,-4-3-18-16,0-4-33 15,-5-2-31-15,-3-4-22 16,-8 2-2-16,-2-2 0 15,0 10-1-15,-2 7-14 16,-15 8-18-16,0 7 10 16,-1 0 15-16,-2 4 8 15,2 19 1-15,2-2 5 16,1 7 6-16,6 6-3 0,2-1 7 16,5 2 16-16,2 1-2 15,0-3-3-15,11-3-2 16,9-7 3-16,3-1-10 15,1-5-16-15,3-3 4 16,-5-11-6-16,0 2-9 16,-3-5-62-16,10-21-83 15,-8-6-149-15,0-4-403 0</inkml:trace>
  <inkml:trace contextRef="#ctx0" brushRef="#br0" timeOffset="51119.95">18653 15623 1505 0,'0'0'404'0,"0"0"-243"15,0 0-121-15,0 0 50 16,0 0-2-16,0 0-6 16,0 0-24-16,-80 28-24 15,64-25-19-15,5-3-5 16,2 5-8-16,2-5 7 15,5 0-8-15,0 0-1 16,2 2 12-16,0 2 7 16,0 4 21-16,0 6-7 15,7 4-3-15,2 4 28 16,-3 4 9-16,1 2-33 0,-3 2-8 16,-2-4-16-16,1-1-1 15,2-8 0-15,-1-1-3 16,0-5 0-16,1-4-6 15,-3 0 0-15,2-7-78 16,6 0-126-16,-2-7-321 16,3-7-380-16</inkml:trace>
  <inkml:trace contextRef="#ctx0" brushRef="#br0" timeOffset="51408.21">18776 15669 920 0,'0'0'489'0,"0"0"-220"16,0 0-63-16,-12 106-23 15,12-70-23-15,0 1-7 16,5-8-27-16,19 3 2 16,5-5-25-16,7-9-23 15,-1-4-11-15,4-9-3 16,-6-5-17-16,-4 0 2 15,-2-2-27-15,-5-19-8 16,-2-6-7-16,-5-5-7 16,-5-4 3-16,-6 2-5 0,-4-3-7 15,0 6-29 1,-4-5-84-16,-14-4-131 16,3 5-216-16,3 12-119 0</inkml:trace>
  <inkml:trace contextRef="#ctx0" brushRef="#br0" timeOffset="51566.16">19019 15415 1572 0,'0'0'534'0,"0"0"-446"15,0 0-61-15,0 0-15 16,0 0-7-16,0 0-5 15,-72 115-217-15,66-97-299 0</inkml:trace>
  <inkml:trace contextRef="#ctx0" brushRef="#br0" timeOffset="53855.94">19618 16575 1525 0,'0'0'540'16,"0"0"-201"-16,0 0-151 15,0 0-127-15,0 0-57 16,0 0-4-16,0 0-28 16,16 8-104-16,-28-4-160 15,4-2-358-15</inkml:trace>
  <inkml:trace contextRef="#ctx0" brushRef="#br0" timeOffset="69795.07">15876 14718 753 0,'0'0'971'16,"0"0"-655"-16,0 0-30 16,0 0-90-16,0 0-63 15,0 0-38-15,58-20-38 16,-52 18-24-16,3 0-3 0,-4-1 22 16,-1 3 2-16,-2 0-17 15,1 0-1-15,-3 0-21 16,0 0-14-16,0 5-1 15,0 7-2-15,-3-2 2 16,-6 2 0-16,-2-2 17 16,0-1-8-16,2-6-8 15,2-3 7-15,5 0-8 16,0 0 9-16,2-18-9 16,0-4-65-16,0-11-118 15,4 4-338-15,6 12-578 0</inkml:trace>
  <inkml:trace contextRef="#ctx0" brushRef="#br0" timeOffset="73517.25">16052 16459 831 0,'0'0'1249'16,"0"0"-945"-16,0 0-184 15,0 0-32-15,0 0-12 16,0 0-7-16,38-4-4 16,-34 4 6-16,-2 0 6 15,-2 4-6-15,0 4-3 16,0 6-27-16,-4 0 5 15,-9-1-14-15,-3-1-13 16,3-3-7-16,-1-3-11 16,3-1 5-16,2-5-6 0,2 0 0 15,5 0 0-15,2-20-30 16,0-9-72-16,2 5-171 16,14-2-449-16</inkml:trace>
  <inkml:trace contextRef="#ctx0" brushRef="#br0" timeOffset="75610.57">16604 16503 1169 0,'0'0'400'16,"0"0"-103"-16,0 0-76 15,0 0-55-15,-8 134-35 16,0-84-30-16,2 3-17 15,-1-3-5-15,3-3-10 16,0-6-27-16,2-4-14 16,0-11-10-16,2-13-11 15,0-6 5-15,0-7 18 16,0 0 22-16,0-7-8 0,4-18-29 16,4-12-14-1,3-7 0-15,-1-10 0 0,-2-4 1 16,1-1-2-16,1 6 0 15,-4 8-15-15,1 9-4 16,-3 13 10-16,-2 11 3 16,-2 3-2-16,0 9 7 15,0 0-11-15,0 4 12 16,0 13 0-16,0 3 1 16,0 6 5-16,0 1-5 15,0-1 0-15,0 0 0 16,14-1 1-16,1-8 4 15,6-5-5-15,-1-6 7 16,2-6-2-16,0 0-6 16,1-1 0-16,-4-17-1 0,1-9 0 15,1-3-5-15,-4-1 5 16,-1-6 0-16,-5 7 0 16,-2 7-25-16,-4 10 9 15,-5 9 5-15,0 4 1 16,0 0-1-16,0 12 5 15,-14 14 7-15,-1 11 0 16,1 2 1-16,3 7-1 16,5 2 1-16,4-3 1 15,2-5 4-15,0-8 4 16,4-6 5-16,13-12-4 16,6-8 0-16,1-6-2 0,3 0-7 15,0-10 5-15,2-17-7 16,-3-8 0-16,-1-2-1 15,-3-2 0-15,-4-2-5 16,-5 5 6-16,-4 6-1 16,-7 12-4-16,-2 8 4 15,0 6 0-15,0 4-9 16,-6 0 10-16,-7 18 1 16,-3 4 15-16,3 10-1 15,3 4 2-15,4 2-2 16,4-1-5-16,2-1-8 15,0-5 4-15,0-4-6 16,18-5-37-16,1-13-107 16,26-9-195-16,-5 0-370 15,-4-14-870-15</inkml:trace>
  <inkml:trace contextRef="#ctx0" brushRef="#br0" timeOffset="75851.57">17367 16647 1197 0,'0'0'406'16,"0"0"-109"-16,0 0-89 15,0 0-59-15,0 0-5 16,0 0-3-16,0 0-12 16,-18 89-2-16,15-63-37 15,3 2-29-15,0 2-21 16,0-2-13-16,0-2-12 16,0 2-6-16,0-1-8 15,0-6 1-15,0 2-1 16,-4-9 0-16,-9 3-1 0,-1-5-1 15,-3 3 1-15,-1-12-32 16,0 1-52-16,4-4-156 16,4-22-108-16,5 0-273 0</inkml:trace>
  <inkml:trace contextRef="#ctx0" brushRef="#br0" timeOffset="76047.57">17445 16656 1490 0,'0'0'559'0,"0"0"-321"16,0 0-174-16,0 0-23 0,0 0 57 15,0 0-13-15,0 0-18 16,-99 35-33 0,76-27-20-16,0 2-14 0,7-1 0 15,10-9-126-15,3 0-172 16,3 0-277-16</inkml:trace>
  <inkml:trace contextRef="#ctx0" brushRef="#br0" timeOffset="76376.63">17595 16740 1182 0,'0'0'389'0,"0"0"-45"0,0 0-81 16,0 0-56-1,0 0-46-15,0 0-4 0,0 0-48 16,71-45-34-16,-63 41-29 16,2 4-25-16,-4 0 0 15,3 0 6-15,0 0-9 16,-2 4-4-16,2 6-7 16,-5 6-7-16,-4 3 0 15,0-1-1-15,0 3-1 16,-6 2-4-16,-15-3 5 15,-4 6-5-15,-4-8 5 16,-2-1 0-16,2-5 0 16,5-7-50-16,4-5-112 15,16-8-99-15,2-18-215 16,2 2-142-16</inkml:trace>
  <inkml:trace contextRef="#ctx0" brushRef="#br0" timeOffset="76679.17">17906 16709 1303 0,'0'0'314'0,"0"0"-108"15,0 0-89-15,0 0-13 16,0 0 15-16,71 111-13 16,-64-94 13-16,-2-6-27 15,-3 1-25-15,-2-10-27 16,0 2-16-16,0-1-4 15,0-3-2-15,-7 0-9 16,0 0 0-16,1-3 2 0,2-15 1 16,4-8 7-16,0-6-3 15,2-5-5-15,16 2-1 16,1 3-4-16,2 5-6 16,-4 13-7-16,-1 6-2 15,2 8-80-15,20 0-87 16,-2 10-309-16,6 6-732 0</inkml:trace>
  <inkml:trace contextRef="#ctx0" brushRef="#br0" timeOffset="77909.17">18619 16624 1555 0,'0'0'338'16,"0"0"-165"-16,0 0-33 15,0 0-8-15,0 0-9 16,0 0-16-16,10 125 0 16,3-90-26-16,3-3-7 15,-3 0-30-15,-5-6-22 16,-2-8-15-16,-4 0 1 0,-2-8-8 16,0-1-1-1,0-2 1-15,-10-2-1 0,0-5-7 16,-4 0 8-16,3 0-6 15,2-5 6-15,3-11 1 16,6-9 8-16,0-1-7 16,0-6 2-16,17 3-4 15,6 5-1-15,-1 3-8 16,2 11 9-16,3 6 0 16,4 0 1-16,7 4 9 15,4 0-10-15,0 0 0 16,-3-1 1-16,-10 1-1 15,-10-4 0-15,-5 0 0 16,-5-1 5-16,-2-5-5 16,-1-2-1-16,-1-6 0 0,0 0-1 15,-3-8 1-15,-2 3-7 16,0 6 7-16,-2 3 0 16,-14 8-6-16,-2 6-2 15,-4 0 8-15,1 11 1 16,2 6 0-16,1 9 1 15,5 6 8-15,5-1-3 16,8 5 15-16,0-4-6 16,0-2-3-16,16-2-11 15,7-2 5-15,3-8-6 16,8-4-70-16,-3-10-132 16,7-4-92-16,-9-14-190 15,-6-8-159-15</inkml:trace>
  <inkml:trace contextRef="#ctx0" brushRef="#br0" timeOffset="78363.17">19221 16641 487 0,'0'0'1120'15,"0"0"-765"-15,0 0-129 16,0 0-73-16,0 0-21 16,0 149-13-16,0-97 10 15,0 1-26-15,0 2-41 16,0-1-24-16,5-6-6 15,2-7-10-15,-3-14-8 16,-1-10-8-16,-1-12 3 0,-2 0-2 16,2-5 4-1,-2 0-5-15,0-9-6 0,0-14-7 16,0-13 7-16,0-17 1 16,-11-5-1-16,-1-10-1 15,2 2-38-15,5 4-18 16,3 8-17-16,2 6 23 15,0 11 33-15,4 16 17 16,7 2 1-16,1 9 2 16,-1 2 7-16,2 8 7 15,1 0 8-15,1 0 11 16,1 0-4-16,-1 12-9 16,-6 6 2-16,-4 4-6 15,-5 10-12-15,0 0 0 16,-16 8-5-16,-4-4 0 0,0-1-1 15,-3-3 1-15,6-10-1 16,-1-4-1-16,0-9-87 16,5-9-146-16,4-9-279 15,7-9-154-15</inkml:trace>
  <inkml:trace contextRef="#ctx0" brushRef="#br0" timeOffset="78907.92">19445 16589 1403 0,'0'0'405'0,"0"0"-159"15,0 0-72-15,0 0-37 0,0 0-39 16,0 0-20-16,55 120-14 16,-50-103-5-16,-1-3-19 15,-1-5-20-15,-3-5-14 16,0 1-6-16,0-5-1 15,0 4-5-15,-14-4 0 16,-1 0-2-16,-4 0 8 16,4 0-1-16,1 0-5 15,8-9-35-15,4-4-10 16,2 1 51-16,0 2 0 16,8-4 12-16,13 1-6 15,3-1-5-15,5 7 11 0,5-4-6 16,6-3-4-1,1 6-1-15,0-5 1 0,-3 4 7 16,-7-1 9-16,-6-2 2 16,-8 2 3-16,-5 2-10 15,-10-1-11-15,-2 4-2 16,0-2-8-16,-6 0 7 16,-13 3-5-16,-3 4 0 15,0 0 6-15,0 0 0 16,-3 14 9-16,2 8 10 15,4 6 14-15,3 2 9 16,7 6 1-16,7-5-6 16,2-4-13-16,0 0-9 0,23-1-6 15,8-8-9 1,6-4-31-16,10-10-117 0,0-4-101 16,7-16-137-16,-14-12-165 15,-9-3-942-15</inkml:trace>
  <inkml:trace contextRef="#ctx0" brushRef="#br0" timeOffset="79162.92">20006 16499 696 0,'0'0'491'0,"0"0"-206"16,0 0-80-16,0 0 7 16,0 0 6-16,0 0-19 15,0 0-21-15,-27 26-32 16,27-11-21-16,5-1-38 15,8-2-38-15,0 8-21 0,-1-1-10 16,-3 5-9 0,-7 6-3-16,-2-2-6 0,0 6 0 15,0-6 1-15,-6-5-2 16,-4-5 1-16,1-6-1 16,1-6-72-16,1-6-130 15,2-10-162-15,5-12-311 0</inkml:trace>
  <inkml:trace contextRef="#ctx0" brushRef="#br0" timeOffset="79394.92">20262 16244 1534 0,'0'0'564'15,"0"0"-312"-15,0 0-130 16,0 0-35-16,0 109 19 15,0-61 3-15,0 0-25 16,0 6-34-16,0-8-12 16,0-2-22-16,5-8-4 15,6-6-12-15,-2-7-4 16,-2-10-83-16,-5-9-135 16,1-4-291-16,-1 0-298 0</inkml:trace>
  <inkml:trace contextRef="#ctx0" brushRef="#br0" timeOffset="79606.27">20423 16252 1380 0,'0'0'241'0,"0"0"82"15,0 0-78-15,-127 20-92 16,82-4-60-16,3-2-41 15,1-4-27-15,6 3-16 16,2-8-3-16,4-1-6 16,2-4-141-16,10 0-401 15,7 0-1190-15</inkml:trace>
  <inkml:trace contextRef="#ctx0" brushRef="#br0" timeOffset="80757.64">17084 17379 1162 0,'0'0'281'0,"0"0"-113"15,0 0-21-15,0 0-18 0,0 0 24 16,0 0 9-16,0 0 26 15,-36-5-4-15,36-4-17 16,0-5-40-16,7-1-69 16,6-5-19-16,3 6-16 15,1 2-8-15,6-1-3 16,4 6 1-16,6 0-1 16,0 7 0-16,3 0-6 15,-3 4-5-15,-6 14 10 16,-7 13-5-16,-7 4-5 15,-7 11 5-15,-6 2-6 16,0 6 0-16,-3-5 0 0,-10-5-1 16,-3-8 1-16,0-8-2 15,-4-7 1-15,-4 2 0 16,-3-9-1-16,-8-2-5 16,-2-6 7-16,-2-6 0 15,3 0 1-15,5-6-1 16,8-20 2-16,10-9 7 15,9-6-2-15,4-11-7 16,2-3-1-16,18 2-90 16,25-14-239-16,-8 18-390 15,3 8-793-15</inkml:trace>
  <inkml:trace contextRef="#ctx0" brushRef="#br0" timeOffset="81106.82">17398 17205 819 0,'0'0'619'16,"0"0"-358"-16,0 0-74 15,0 0-28-15,0 0 30 16,0 0-18-16,0 0-28 0,100-99-4 16,-86 96-34-1,-6 3-36-15,1 0-30 0,-1 0-9 16,-4 8-6-16,-4 9-15 16,0 2 0-16,0-1-8 15,-2 3 0-15,-12-2 0 16,1-5 0-16,-3-2 1 15,3-6-1-15,2-2-1 16,4-4-1-16,2 0-47 16,5-4-116-16,0-10-40 15,9-4-369-15</inkml:trace>
  <inkml:trace contextRef="#ctx0" brushRef="#br0" timeOffset="82077.25">18218 17512 1132 0,'0'0'393'16,"0"0"-89"-16,0 0-91 16,0 0-48-16,0 0-24 15,0 0-46-15,0 0-29 16,45-89-8-16,-43 75 3 15,-2 2-22-15,0 6-23 16,0 2-15-16,-13 4 8 0,-7 0-3 16,0 0-4-1,-5 10 4-15,0 6-5 16,2 8 5-16,-2 3 0 16,0-1-6-16,5 6 2 0,5 0-1 15,3 1 0-15,8-4 5 16,4 0-5-16,0-4 10 15,0-9-2-15,16-2 1 16,1-10 4-16,1 0 24 16,3-4 15-16,-4 0-9 15,1-8-21-15,-1-15-13 16,2 2-8-16,-1-7-1 16,-3-2 6-16,-2 2-6 15,-1-2-1-15,-4 3 1 16,-3 9 0-16,-3 9 0 15,0 4-1-15,-2 5 0 0,0 0 1 16,0 13 11-16,0 6 7 16,0 12 1-16,0-3 8 15,0 2 0-15,0-2-8 16,12 2-11-16,5-8-8 16,3 0-1-16,7-3 0 15,0-10-55-15,4-9-76 16,9-9-128-16,-7-23-243 15,-4 6-137-15</inkml:trace>
  <inkml:trace contextRef="#ctx0" brushRef="#br0" timeOffset="82576.96">18754 17325 535 0,'0'0'1025'15,"0"0"-679"-15,0 0-172 16,0 0 9-16,0 0-15 16,0 0-14-16,0 0-44 15,31-44-10-15,-16 30-14 16,5 0-33-16,1 2-11 15,0 6-16-15,4 2-11 16,0 4-14-16,-1 0 13 0,-4 0-13 16,-6 13-1-16,-8 10-1 15,-6 3-5-15,0 6-2 16,-15 5 7-16,-10 7 0 16,-1-5 1-16,-4 2 0 15,6-10 0-15,7 0-1 16,0-7-5-16,9-4 6 15,3-6 1-15,3-4-1 16,2 2 1-16,0-2 7 16,0 2 0-16,11-2-2 15,4 4-5-15,3-6 7 16,1 1-7-16,-2 0-1 0,-1-9 0 16,1 0-5-16,2 0-41 15,-2 0-96-15,7-26-143 16,-1-3-243-16,-5 3-143 15</inkml:trace>
  <inkml:trace contextRef="#ctx0" brushRef="#br0" timeOffset="83074.98">19086 17321 702 0,'0'0'828'0,"0"0"-485"16,0 0-169-16,0 0-40 16,0 0-19-16,0 0-1 0,0 0-26 15,66-46 34 1,-47 46-21-16,-2 0-51 0,1 0-25 16,-3 6-16-16,1 6-3 15,-5 6-6-15,-7 0-1 16,-4 4-7-16,0 1 1 15,-6 4 5-15,-12-5-5 16,1 0 1-16,-2-3 3 16,4-5 2-16,3-6-5 15,6-4-6-15,2-4-8 16,4 0 14-16,0 0 6 16,0 0 11-16,0 0-6 15,8 0-4-15,6 0-2 0,1 5 1 16,4 3 0-16,-2 6 0 15,3 0-1-15,-4 3 0 16,-3 1 0-16,-6 0-7 16,-7 4 7-16,0 0 1 15,0 0-2-15,-9-2 1 16,-7 1-5-16,-3-1 4 16,-2-8-4-16,1 1 5 15,3-9 0-15,0-4-20 16,9 0-130-16,8-22-81 15,0-10-126-15,0 2-537 0</inkml:trace>
  <inkml:trace contextRef="#ctx0" brushRef="#br0" timeOffset="83323.56">19313 17177 1702 0,'0'0'645'16,"0"0"-395"-16,0 0-101 16,0 0-63-16,0 0-42 0,0 0-24 15,0 0-8-15,14 2-12 16,-12 5-15-16,6-2-153 15,-1-1-307-15,-1-4-408 0</inkml:trace>
  <inkml:trace contextRef="#ctx0" brushRef="#br0" timeOffset="84235.51">19567 17379 1258 0,'0'0'540'0,"0"0"-342"15,0 0 30-15,0 0-34 16,0 0-62-16,0 0-8 15,0 0-10-15,47-77-15 16,-25 60-30-16,3-1-23 16,4 4-17-16,2-4-9 15,3 6-3-15,-3 1-7 16,-2 8-1-16,-8 3 0 16,-5 0-7-16,-9 3-1 15,-7 20-1-15,0 9-1 0,-7 3 0 16,-17 11 0-16,-5 3 0 15,-3-1 0-15,-1 2 0 16,2-1-5-16,2-9 5 16,9-8 1-16,7-6 1 15,6-3 0-15,7-11-1 16,0 2 21-16,9-5 21 16,13-5-9-16,7-4-9 15,5 0-12-15,3 0-10 16,3-8-2-16,-1-6 0 15,-8-8-21-15,-6 4-52 16,-6-8-71-16,-3-18-131 16,-7 8-242-16,-3-1-164 0</inkml:trace>
  <inkml:trace contextRef="#ctx0" brushRef="#br0" timeOffset="84514.52">20037 17191 1348 0,'0'0'387'16,"0"0"-140"-16,0 0-17 15,0 0-34-15,0 0-25 16,0 0-53-16,0 0-23 16,79-8-27-16,-71 25-22 15,-1 10-10-15,-5 4-14 16,-2 10 2-16,0 8-3 0,0 0-6 15,0 3-3-15,-4-6-6 16,-1-1-5-16,3-10-1 16,2-4 0-16,0-9 0 15,0-8-22-15,0-4-61 16,0-10-160-16,2 0-318 16,3 0-539-16</inkml:trace>
  <inkml:trace contextRef="#ctx0" brushRef="#br0" timeOffset="84672.52">20172 17467 1249 0,'0'0'360'15,"0"0"-99"-15,0 0-120 0,0 0-23 16,-119 11-38 0,99-8-46-16,2 2-21 0,3-1-5 15,6-4-8-15,4 0-170 16,5 0-455-16</inkml:trace>
  <inkml:trace contextRef="#ctx0" brushRef="#br0" timeOffset="84965.26">20325 17106 1523 0,'0'0'583'0,"0"0"-353"16,0 0-98-16,0 0-54 15,0 0 18-15,3 129 16 16,-3-94-19-16,0-6-29 16,0-3-19-16,0-3-17 15,0-9-16-15,0-2-7 16,0-7-4-16,0 3-2 15,0-4-10-15,0-4-77 16,0 0-103-16,0 0-92 16,0 0-367-16</inkml:trace>
  <inkml:trace contextRef="#ctx0" brushRef="#br0" timeOffset="88398.19">17084 12126 740 0,'0'0'600'16,"0"0"-391"-16,0 0-34 15,0 0-35-15,0 0-36 16,0 0 50-16,0 0 23 16,11-9-30-16,-7 9-31 15,0 0-18-15,4 0-17 16,0 0-14-16,1 0-22 0,3 0-5 16,1 0-15-16,3 0-4 15,1 0 5-15,1-3-2 16,-3-1-2-16,4-1-5 15,-2 4 1-15,-1-2-1 16,2 3 0-16,0-1-4 16,0-2-5-16,1 2-2 15,2-2 4-15,-1 2 2 16,-1-2 2-16,2 1 2 16,-3 0 5-16,-1 2-4 15,2 0-4-15,-7 0-4 16,5 0-1-16,-5 0-1 0,7 0 4 15,-4 0-5-15,1 0-5 16,-1 0 6-16,-1 0 4 16,-1 0-2-16,-1 0-3 15,1 0-6-15,3 0 2 16,3 0-1-16,1 0 0 16,0 0 5-16,0 0-4 15,-1 0-1-15,-2-2 5 16,-1 1 2-16,-1-1-7 15,3 2 7-15,3-2-8 16,0-1 1-16,4 1-1 16,2 0 1-16,2 2-1 15,-2-2 1-15,-3 1-1 16,-2 1 1-16,-4 0 0 16,3 0 0-16,-4 0-1 0,1 0 1 15,1 0 0-15,4 0 1 16,2 1-2-16,-1 3 1 15,1-2 0-15,-3 1 0 16,0-1 0-16,-1 0 0 16,-4-2 0-16,3 1-1 15,1 1 1-15,0 0 0 16,4 0 0-16,-2 1-1 16,-1-2 2-16,0 2-1 15,0-2-1-15,1 2 1 16,1-2 0-16,3 2-1 0,-1-2 1 15,3 4 0 1,0-3-1-16,-2 0 2 0,-4-1-2 16,-1-1 1-16,-5 0 0 15,4 0-1-15,-3 0 0 16,2 0 0-16,2 0 0 16,1 0 1-16,0 0 0 15,4 0-1-15,-4 0 0 16,-1 2 0-16,-1 0-1 15,-4-2 1-15,-1 3 0 16,-1-2 0-16,-1-1 0 16,1 3-1-16,1-3 1 15,4 0 0-15,0 0 0 16,3 0 0-16,-4 0-1 16,4 0 1-16,-3 0 2 0,-3 0-1 15,-1-3-1-15,-1 2 0 16,-1-2 1-16,1 1 0 15,2 0-1-15,-5-1 0 16,5 1 1-16,-7 0-1 16,4-1 1-16,-3 2-1 15,2-2 0-15,-1 3 1 16,-1-1-1-16,-1 1 1 16,4 0-1-16,-1-3 0 15,3 3 1-15,2-1-1 16,0 1 0-16,0-3 1 15,-1 3-1-15,-3 0-1 0,-1-1 1 16,-2-2 0-16,1 1-1 16,-2 2 1-16,-1-2 1 15,1 0-1-15,1-1 0 16,0 1-6-16,2-3 6 16,0 1 0-16,1 1 0 15,1 1 1-15,-3-1-1 16,-3 1 1-16,-1 2-1 15,0 0 1-15,-2 0-1 16,1-2 0-16,-1 2 0 16,1 0 0-16,2-2 0 15,-2 2 1-15,-1 0-1 16,-2 0 0-16,-1 0 0 16,-1 0-1-16,1 0 0 15,-3 0 0-15,2 0-7 0,0 0 8 16,-2 0 0-16,2 0-1 15,-2 0-1-15,2 0 1 16,3 0 0-16,1 2 0 16,1 5-7-16,0-2 8 15,0-1 0-15,-3 3-1 16,-2-4 0-16,0 1-9 16,0 1 0-16,-2 0 4 15,3 2 4-15,-1 1-5 16,-2-1 5-16,0 2-5 15,0-1 5-15,0 2 1 16,0-2-5-16,0 1 5 16,0 4 0-16,0-2 1 0,-2 2-1 15,-3-1 1-15,3 0 0 16,-2-1 0-16,2 1 0 16,0-1 0-16,-1-2 1 15,3 3-1-15,-2-3 0 16,2-1 0-16,0 1 0 15,0 2 0-15,0 1 1 16,0 2-1-16,0 2 1 16,0 0-1-16,0 0 1 15,0 0-1-15,0 2 0 16,0-1-1-16,0-1 1 16,-2-1 0-16,-1 3 0 0,-1 0 0 15,1 3-1-15,-1-3 1 16,2-1 0-16,0-2 1 15,2-5-1-15,0-3 1 16,0-7-1-16,0 3 1 16,0-3-1-16,-2 0-9 15,2 0-93-15,-9-3-141 16,2-12-352-16,-2-5-76 0</inkml:trace>
  <inkml:trace contextRef="#ctx0" brushRef="#br0" timeOffset="90565.15">16966 12765 624 0,'0'0'243'0,"0"0"30"15,0 0-50-15,0 0-75 16,0 0-46-16,0 0 25 0,0 0 0 16,22 12-32-16,-15-12-11 15,-1 2 4-15,1 0 2 16,2-2 5-16,0 0-5 15,0 3-20-15,2-3-8 16,2 0-2-16,2 0 16 16,1 0-15-16,3 0-18 15,-2 0-4-15,3 0-3 16,1 0 8-16,0 0 3 16,2 0-2-16,-1 0-9 15,3 0-4-15,-1 0 7 16,1 0-10-16,-3 0-8 15,1 0 4-15,-4 0-7 16,1 0-4-16,1 0-4 0,0 0-2 16,2 0-1-16,0 0 2 15,1 0 0 1,2 0 0-16,1 0-1 0,0 0-2 16,-2 0 4-16,-3 0-1 15,-2 0 2-15,-2 0-4 16,-2 0 4-16,-1 0-5 15,3 0-5-15,-1 0 6 16,4 0-5-16,1 0-1 16,2 0 5-16,-1 0-5 15,-3 0 0-15,-1 0 5 0,0 0 0 16,-1 0-5 0,-1 0 8-16,1 0-8 0,3 0 5 15,0 0-5-15,4 0 0 16,0 0 0-16,0 0 0 15,-4 3 1-15,0-3-1 16,-3 2-1-16,-1-2 1 16,-1 2 1-16,-1-2 4 15,3 2-6-15,0-2 0 16,0 0 2-16,4 3-1 16,3-3 0-16,1 0 0 15,1 1 0-15,0-1 0 16,-2 2-1-16,-3 0 1 15,0 1 1-15,0-3-1 16,1 0 1-16,1 0-1 0,1 0 0 16,1 0 0-16,-1 0 0 15,-3 0 0-15,-1 0 0 16,-4 0 1-16,-1 0-2 16,-3 0 1-16,3 1 1 15,1-1-1-15,2 2 0 16,3 0 0-16,2-2-1 15,3 2-1-15,2-2 0 16,-5 3 0-16,1-1 1 16,-4-2 0-16,-2 0 0 15,-1 2 0-15,2-2 1 16,0 1-1-16,5-1 0 16,-1 0 0-16,5 2 0 0,3-2 0 15,-3 0 0 1,0 0 1-16,-2 0-1 0,-6 0 1 15,0 0-1-15,-1 0 2 16,-1 0-1-16,0 0 1 16,0 0-1-16,1 0 0 15,-1 0 1-15,0 0-1 16,-1 0 0-16,0 0 0 16,0 0 0-16,2 0 0 15,3 0-1-15,-4 0 0 16,6 0 0-16,-3 0 0 15,-2 0 1-15,0 0-1 0,-2 0 0 16,0 0 1 0,-2 0 0-16,-1-3-1 0,1 1 1 15,1 0-1-15,-1-1-1 16,-1 1 1-16,-1 0 0 16,-3 0 1-16,-2 1-1 15,0-2 0-15,-2 1-1 16,-1-1 0-16,1-2-4 15,2 3 5-15,0-3 0 16,0 2 1-16,0-1-1 16,0 0 0-16,-1 1 0 15,1-2-1-15,3 1 1 16,-1 1 0-16,-2-2 1 0,0-1-2 16,0 2 2-1,-5 2-2-15,0 0-4 0,-2 1 4 16,-2-4 0-16,0 1-11 15,0-6 6-15,0-4 5 16,0-4 0-16,0-4 0 16,0-4 0-16,0-6 0 15,0 0 0-15,0-2 0 16,0-3-8-16,6 1-11 16,0 7-8-16,-4 0-9 15,0 7-20-15,-2 2-57 16,0 3-67-16,-16-14-139 15,-3 4-291-15,1 1-368 0</inkml:trace>
  <inkml:trace contextRef="#ctx0" brushRef="#br0" timeOffset="91927.46">16968 12221 889 0,'0'0'373'16,"0"0"-145"-16,0 0-116 16,0 0-12-16,0 0-8 15,0 0-42-15,0 0-31 16,27-21 2-16,-21 12-13 16,-1 2-6-16,1 0-1 15,-1 2 1-15,0 1-1 0,-1-1 0 16,-2 4 0-1,2-1 13-15,-1 2 8 0,-1 0 46 16,0 0 39-16,0 0-48 16,-2 6-40-16,0 5-7 15,0 6 14-15,0 3 33 16,0 4 18-16,0 2 17 16,0 3-5-16,0-2 24 15,0 1-23-15,0 0-17 16,0 0-16-16,0 0-20 15,0 2 2-15,0 0-11 16,0 3-4-16,0-1 3 16,2-2-2-16,-2 2 4 15,3-4-2-15,-1-4 1 16,1-4-4-16,1-2-6 0,-2-1-1 16,2-5 1-16,-1-1-8 15,1 1-2-15,-2-1-1 16,0 1 1-16,0-3-7 15,-2-1 7-15,3 0-7 16,0 1 0-16,-3-6 1 16,2 1-1-16,-2-1 1 15,2-1 4-15,-2-2 0 16,2 0-5-16,0 0 1 16,3 0-2-16,-3 0-28 15,0 0-50-15,2-14-99 16,-2-5-307-16,4-1-338 0</inkml:trace>
  <inkml:trace contextRef="#ctx0" brushRef="#br0" timeOffset="95680.54">19796 12247 795 0,'0'0'383'0,"0"0"-225"0,0 0-31 16,-68 121-70-16,41-83-40 16,-2 4-6-16,0 2 0 15,-2 1-9-15,-7 2-2 16,7-10-79-16,6-9-461 0</inkml:trace>
  <inkml:trace contextRef="#ctx0" brushRef="#br0" timeOffset="105415.03">20004 12390 952 0,'0'0'516'16,"0"0"-292"-16,0 0-43 16,0 0-65-16,0 0 6 15,0 0 3-15,0-10 25 16,0 10-9-16,0 0-24 16,0 6-23-16,4 12-43 15,3 4-32-15,0 10 8 16,-2 4 2-16,1 3 6 0,-4 1-14 15,0-4-7-15,0-8-5 16,1-8-8-16,-3-9 5 16,2-8 3-16,0-3 6 15,0 0 9-15,3 0-8 16,-2-16-7-16,-1-6 2 16,0-8-10-16,-2-7 0 15,2-3-1-15,-2 1 0 16,0 0-6-16,0 3 5 15,0 4-5-15,0 6 5 16,0 6-1-16,-2 4 1 16,0 6-5-16,0 4 5 15,-1 4 0-15,3 2-8 0,0 0 3 16,0 0-2-16,0 10 8 16,0 10 9-16,0 4-3 15,0 2 3-15,3-2 2 16,5-4 2-16,3-5-5 15,3-6 2-15,1-4 3 16,3-5-12-16,-1 0 1 16,4 0 5-16,-5 0-5 15,-1-5-1-15,-3 0 0 16,-4-4-1-16,-1-3 0 16,-1-1 0-16,1-8-1 15,2 1 1-15,-2 0-1 0,-3 0 0 16,1 6 0-1,-1 5 1-15,-4 6-1 0,0 3-8 16,0 0-4-16,0 20-5 16,0 9 18-16,-2 8 9 15,-3 5 0-15,3 3 0 16,2-5 0-16,0-5-2 16,0-4-1-16,9-11 2 15,5-6 4-15,3-8 4 16,6-6-7-16,-1 0-8 15,3 0 7-15,-4-14-2 16,0-6-5-16,-1-5 0 16,-5-2 1-16,-3-5-2 15,-1-3 1-15,-7 1 0 16,1 4-1-16,-5 6 0 0,0 4-1 16,0 8-8-16,0 6-5 15,-9 6 2-15,-2 0-3 16,-1 4 8-16,-1 16 7 15,3 6 1-15,0 4 0 16,4 5 5-16,3-3-5 16,3 0 1-16,0-3 5 15,0-3-1-15,7-3-5 16,5-7-1-16,3-4-32 16,1-5-94-16,12-7-131 15,-3 0-305-15,-1-12-280 0</inkml:trace>
  <inkml:trace contextRef="#ctx0" brushRef="#br0" timeOffset="105696.02">20648 12351 1450 0,'0'0'492'0,"0"0"-310"16,0 0 2-16,0 0-4 15,0 0-38-15,-4 109-16 16,4-82-25-16,0-1-25 15,0 2-26-15,4 0-20 16,2-1-12-16,2 2-11 16,-4 0-1-16,1-3-4 15,-5-6-2-15,0 1 3 16,0-3-2-16,0 1-1 0,0-4 0 16,-13 1 0-1,-6-1 0-15,-3-3-48 0,2-9-36 16,0-3-102-16,4-14-183 15,5-12-180-15,9-6-359 0</inkml:trace>
  <inkml:trace contextRef="#ctx0" brushRef="#br0" timeOffset="105914.1">20683 12366 1610 0,'0'0'508'0,"0"0"-330"15,0 0-129 1,0 0 0-16,0 0 59 0,0 0-12 16,0 0-25-16,-102 24-35 15,78-16-23-15,4-2-4 16,2 0-3-16,5-4-6 16,6-2-39-16,7 0-199 15,0-2-247-15,11-6-426 0</inkml:trace>
  <inkml:trace contextRef="#ctx0" brushRef="#br0" timeOffset="106097.09">20683 12366 1264 0</inkml:trace>
  <inkml:trace contextRef="#ctx0" brushRef="#br0" timeOffset="106365.25">20683 12366 1264 0,'154'73'504'0,"-148"-78"-277"0,-2 0-70 16,2-6-65-16,3 2 13 16,1-2-2-16,0 3-6 15,3 1-28-15,1-2-13 16,1 6-19-16,6 0-13 15,-1 3-10-15,-1 0-13 16,2 0 0-16,-6 0 1 16,-3 8 5-16,-6 4 1 15,-1 4-7-15,-3 2 0 0,-2 3 0 16,0-2 0-16,0 4 0 16,-5-2-1-16,-8-1 0 15,-7-1 0-15,-3-3 0 16,-3-2 0-16,2-5-1 15,-1-2 0-15,5-5 0 16,5-2 0-16,5 0-14 16,8-18-45-16,2-24-110 15,4 6-193-15,14 1-477 0</inkml:trace>
  <inkml:trace contextRef="#ctx0" brushRef="#br0" timeOffset="106830.12">21181 12316 1315 0,'0'0'356'16,"0"0"-174"-16,0 0-51 16,0 0-8-16,0 0-17 15,2 127-10-15,0-99-4 16,5-5-9-16,-3-4-4 15,3-6-20-15,0-4-11 0,-2-6-5 16,-3-3-7 0,0 0-7-16,0 0-15 0,-2 0-13 15,2-12-1-15,-2-10 7 16,0-6-7-16,2-7-7 16,-2-4-2-16,0 1-6 15,2 2 2-15,1 4 4 16,2 6 8-16,-1 8 1 15,3 6 0-15,-3 4 17 16,0 6 23-16,1 0 9 16,-1 2 5-16,3 0-21 15,2 0-12-15,2 0-6 16,3 0-8-16,1 0-6 16,1 0 1-16,-3 0-2 15,-4 0 0-15,-4 0-19 0,-1 0-87 16,5 0-93-16,-1 0-269 15,2 0-346-15</inkml:trace>
  <inkml:trace contextRef="#ctx0" brushRef="#br0" timeOffset="108330.25">22407 14752 1996 0,'0'0'606'16,"0"0"-276"-16,0 0-97 15,0 0-62-15,0 0-50 16,0 0-40-16,0 0-27 16,0 20-21-16,-2-9-6 15,-7-1-16-15,3-1-10 16,-2 0-1-16,6-9-52 15,2 0-48-15,0-4-52 16,10-19-93-16,7 1-586 0</inkml:trace>
  <inkml:trace contextRef="#ctx0" brushRef="#br0" timeOffset="113540.47">22849 14658 827 0,'0'0'55'0,"0"0"601"16,0 0-463-16,0 0-25 16,0 0 12-16,0 0-25 15,4-25 15-15,-4 25-54 16,0 3 15-16,0 20-12 16,-12 12-31-16,-1 10-34 0,-2 11-6 15,-1 6-5-15,0 4-11 16,3-4 0-16,2-13-18 15,4-8-8-15,5-11 4 16,0-16-10-16,2-9 9 16,0-5-1-16,0 0-8 15,0 0-1-15,0-23 1 16,0-12 13-16,11-4-2 16,-2-12-11-16,4-2 0 15,-1-1 0-15,-4 1-1 16,-1 9-8-16,-3 9-3 15,1 10 1-15,-3 7 5 0,-2 10 5 16,0 8-12-16,0 0 7 16,0 0 4-16,0 18 2 15,0 4 2-15,0 4-1 16,0-2 0-16,9-2-1 16,4-4 9-16,5-4-3 15,5-7-4-15,-2-5-1 16,2-2 0-16,2 0-1 15,-3-18 0-15,3-6 0 16,-1-7 0-16,-2-1-1 16,-1 1 0-16,-6 0-8 15,-4 4-6-15,-4 8-3 16,-5 9 4-16,-2 8 2 16,0 2 1-16,0 0 1 15,-4 10 10-15,-10 11 6 0,1 6-5 16,2 1 0-16,-1 6 6 15,6 2-5-15,2 5 13 16,4-1-4-16,0-4-5 16,0 0 0-16,6-2-4 15,12-6-2-15,6-5 6 16,7-6 0-16,6-11-5 16,0-3 1-16,3-3-1 15,0 0 11-15,-4-9-11 16,-4-8 0-16,-6-12 10 15,-2 0-11-15,-3-6-1 16,-5-1 1-16,-6 0 0 16,-3 4 1-16,-5 1-1 0,-2 8 0 15,0 3-1-15,-6 9-8 16,-7 5 8-16,-6 6 1 16,1 0-6-16,1 6 5 15,3 12 1-15,1 4 8 16,2 7-2-16,4 5 3 15,0 2 7-15,7 3 4 16,0 2-5-16,0-10-3 16,5 1-11-16,13-11 11 15,7-3-11-15,2-8-1 16,4-6-35-16,0 1-32 16,0-5-65-16,7-5-162 0,-9-9-239 15,-2-4-65-15</inkml:trace>
  <inkml:trace contextRef="#ctx0" brushRef="#br0" timeOffset="114057.2">23821 14865 1061 0,'0'0'362'16,"0"0"-58"-16,0 0-103 16,0 0 2-16,0 0-52 15,0 0-28-15,46-116-64 16,-46 97-36-16,0 7-16 15,-15 6 3-15,-8 6-2 16,-6 0 2-16,-2 8 2 16,0 16 6-16,2 7 1 15,0 5-1-15,2-4 0 0,7 4-9 16,7-4 9-16,4-4-8 16,9-5 4-16,0-6 1 15,4-8 3-15,17-3 17 16,2-6 7-16,4 0-3 15,2-9-11-15,-2-9-11 16,-2-12-8-16,-3-3-4 16,0-6-4-16,-2-7-1 15,-1-3 0-15,-2-4 0 16,-3-2 1-16,-6 3-1 16,1 4-1-16,-5 8-6 15,-2 13-1-15,2 12 7 16,-4 11-6-16,0 4 2 0,0 0 5 15,0 19 42-15,0 15-3 16,-10 7-20-16,1 5 7 16,3 6 5-16,4-6 1 15,0 1-6-15,2-6-14 16,0-2-6-16,0-8 0 16,0-2-6-16,4-7-29 15,2-4-80-15,9-14-115 16,-1-4-164-16,2 0-389 0</inkml:trace>
  <inkml:trace contextRef="#ctx0" brushRef="#br0" timeOffset="114224.2">24061 14800 1438 0,'0'0'546'0,"0"0"-308"16,0 0-84-16,0 0-16 15,0 0-27-15,0 104 4 16,0-72-36-16,0-6-49 15,0-3-12-15,0-5-18 16,7-6-45-16,4-12-140 16,-2 0-164-16,2-4-376 0</inkml:trace>
  <inkml:trace contextRef="#ctx0" brushRef="#br0" timeOffset="114390.73">24161 14575 1360 0,'0'0'384'0,"0"0"-163"16,0 0-36-16,0 0-97 16,0 0-54-16,0 0-12 15,0 0-1-15,-35 39-21 16,35-15-207-16,0 2-187 0</inkml:trace>
  <inkml:trace contextRef="#ctx0" brushRef="#br0" timeOffset="114878.83">24475 14923 1386 0,'0'0'322'0,"0"0"-82"0,0 0-82 16,0 0-62-16,0 0-22 15,0 0-31-15,50-111-9 16,-50 94-18-16,-16 2-10 15,-8 7 0-15,-3 8 1 16,-4 0 11-16,0 3-8 16,2 15-2-16,2 8-2 15,2 1-5-15,7 6 5 16,3-1-5-16,4-2 0 16,6-4 0-16,5-5 8 15,0-1-8-15,2-8 10 16,14-5-1-16,-1-3 13 15,5-4 23-15,-1 0-6 0,0 0-15 16,1-16-12 0,3-4-13-16,0-6 0 0,-4 2 0 15,-3-3 0-15,-3 8-1 16,-6 7 1-16,-5 6-1 16,-2 6-10-16,0 0 10 15,0 7 1-15,-7 18 1 16,-4 3 10-16,-3 2 6 15,4 2-5-15,3-2-6 16,5-2 2-16,2-6-8 16,0-4-6-16,17-7-101 15,31-11-123-15,-6 0-288 16,1 0 189-16</inkml:trace>
  <inkml:trace contextRef="#ctx0" brushRef="#br0" timeOffset="115587.9">25365 14566 899 0,'0'0'613'0,"0"0"-335"16,0 0-113-16,0 0-64 15,0 0-3-15,0 0-13 16,0 0 17-16,0-12-7 15,0 24 30-15,-5 9-1 0,-3 6-20 16,-1 11-34-16,-5 8-7 16,3 5-11-16,-2 7-16 15,-1 0-10-15,4 0-7 16,3-8-7-16,5-3-5 16,2-6-5-16,0-11 4 15,0-2 3-15,4-11-9 16,5-3-24-16,2-5-42 15,-2-3-65-15,6-6-104 16,-1 0-136-16,-3 0-335 0</inkml:trace>
  <inkml:trace contextRef="#ctx0" brushRef="#br0" timeOffset="116087.74">25642 15011 1137 0,'0'0'376'15,"0"0"-51"-15,0 0-75 16,0 0-39-16,0 0-58 16,0 0-42-16,0 0-32 15,82-107-43-15,-82 91-25 16,0 0-3-16,-7 5-7 16,-8 1-1-16,-5 5 0 15,-5 5 1-15,-4 0 5 16,0 12-5-16,-2 13 5 15,2 1 6-15,2 2-11 16,7-3-1-16,4 1 6 16,8-1-5-16,3-5 8 15,5-4-8-15,0 1 8 0,5-10-1 16,13-1 1-16,1-2 1 16,4-4-7-16,-3 0 5 15,2-5-8-15,-2-7 0 16,-2-5 0-16,0 1 0 15,-4 0 1-15,-4 7-1 16,-3 0 0-16,-5 7 11 16,0 2 4-16,-2 0-2 15,0 6-7-15,0 8 18 16,0 9-10-16,0-2-8 16,0 1 3-16,0-4 1 0,0 0-3 15,6-4-7 1,4 3-10-16,3-8-57 0,1 0-100 15,1-9-61-15,10-13-125 16,-2-15-202-16,-1-4-511 16</inkml:trace>
  <inkml:trace contextRef="#ctx0" brushRef="#br0" timeOffset="116356.81">25949 14570 856 0,'0'0'885'16,"0"0"-502"-16,0 0-181 16,0 0-54-16,0 0-6 15,0 0 19-15,-24 142-41 0,21-97-28 16,-1 5-35-16,4-6-17 16,0 2-13-16,0-4-6 15,0-5-20-15,0 0 8 16,4-7-3-16,1-2-6 15,-1-6 0-15,0-6-24 16,-4-6-40-16,3-5-74 16,0-5-109-16,-1 0-220 15,2-12-161-15</inkml:trace>
  <inkml:trace contextRef="#ctx0" brushRef="#br0" timeOffset="116633.88">26163 14570 74 0,'0'0'1583'0,"0"0"-1270"16,0 0-240-16,0 0-28 16,0 0 125-16,0 0-19 15,-136 17-13-15,92-3 4 16,-1 3-43-16,3-2-27 15,4 2-33-15,5-8-20 16,4 4-10-16,4-6-7 16,4-2-1-16,6 2 7 15,4-7-8-15,4 0-89 16,5 0-145-16,2 0-301 0,0 0-419 16</inkml:trace>
  <inkml:trace contextRef="#ctx0" brushRef="#br0" timeOffset="118242.97">23921 15429 1949 0,'0'0'493'0,"0"0"-246"16,0 0-79-16,0 0-92 15,0 0-47-15,0 0-29 16,0 0 11-16,-25 0-5 15,-2 12 4-15,-4 1 1 16,-3 9-4-16,1 4-5 16,2 6 4-16,4 0-5 15,2 3 5-15,8 1-4 16,3 0 7-16,10-4-9 16,4 0 10-16,0-2 8 15,14 0-2-15,13-2 2 0,4-10-3 16,7-2-6-16,1-6-1 15,-1-4-8-15,-7-6-12 16,-8 0-28-16,-9 0-48 16,-6 0-175-16,1-24-115 15,-3 2-268-15,2-3-771 0</inkml:trace>
  <inkml:trace contextRef="#ctx0" brushRef="#br0" timeOffset="118414.21">23952 15663 1377 0,'0'0'374'0,"0"0"-98"16,0 0-77-16,0 0-42 16,0 0-67-16,-114 6-29 0,87 4-18 15,5 2-23-15,4-3-8 16,5-4-6-16,1-1-6 16,8-1-40-16,4-3-154 15,0 0-179-15,9 0-581 0</inkml:trace>
  <inkml:trace contextRef="#ctx0" brushRef="#br0" timeOffset="118808.77">24159 15641 1647 0,'0'0'297'0,"0"0"45"15,0 0-230-15,0 0-83 16,0 0-11-16,0 0 31 0,0 0 13 15,-87 28-30-15,60-18-7 16,7 2-10-16,5-8-14 16,4 1 5-16,6-5 1 15,5 3-1-15,0 3 17 16,0-3 9-16,5 2-14 16,10 5-17-16,6 1 6 15,0 4-7-15,6-1 0 16,-2 0 1-16,-5 2 5 15,-5-2 16-15,-5-4 9 16,-8 5-2-16,-2 0-14 0,-2 3-6 16,-16 0-2-1,-7 4-7-15,-4-8 1 0,-2-1-1 16,-1-4 0-16,1-4-2 16,7-5-61-16,11-9-123 15,8-9-305-15,5-6-178 0</inkml:trace>
  <inkml:trace contextRef="#ctx0" brushRef="#br0" timeOffset="119324.12">24411 15700 1461 0,'0'0'353'0,"0"0"-62"0,0 0-112 15,-2 119-47-15,2-73-39 16,0-5-8-16,0-2 8 16,0-4-28-16,4-7-10 15,0-7-16-15,2-6-13 16,-4-11-6-16,0 0 3 16,-2-4-1-16,0 0-4 15,0 0-18-15,0-4-6 16,0-18 6-16,0-4-1 15,-10-11 0-15,-3-3-1 16,-3-6-14-16,3 2-7 16,5 1-12-16,0-2-1 15,8 9 0-15,0 4 21 16,0 9 15-16,3 2 1 0,10 7 0 16,0 6 5-16,3 2 7 15,-3 6 22-15,3 0 1 16,-1 0-13-16,2 6 4 15,-4 6-12-15,0 6 8 16,-6 0-1-16,-3 2-5 16,-4 1-10-16,0 6 5 15,0-5-6-15,-11 6-6 16,-9-1 1-16,-5-2 0 16,-2-6-1-16,4-5-7 15,-2-2-5-15,5-12-42 0,7 0-71 16,11-5-109-16,2-16-282 15,0 2-99-15</inkml:trace>
  <inkml:trace contextRef="#ctx0" brushRef="#br0" timeOffset="119826.89">24824 15700 983 0,'0'0'674'0,"0"0"-300"16,0 0-123-16,0 0-143 16,0 0-38-16,0 0-42 0,0 0-9 15,35-55-7 1,-35 39-11-16,0 2-1 0,-16 0 5 16,-6 6-4-16,-2 2 0 15,-3 6 0-15,2 0 8 16,3 9-2-16,2 10 1 15,2 3-7-15,5 2 1 16,3 2 9-16,4-1-10 16,4 1 8-16,2-3-3 15,0-5 0-15,2-4-5 16,12-3 11-16,-1-8-1 16,3-3 15-16,-1 0 15 15,1 0-19-15,-3-10-21 16,3-8-1-16,-3 0-7 15,-2-2 7-15,1 6-1 0,-6-1 1 16,-2 8-1 0,-1 2 1-16,-1 5 15 0,-2 0 27 15,0 3 1-15,0 11-5 16,0 4-28-16,4 0-4 16,3-1-5-16,2 3 5 15,2-11-6-15,1 3-32 16,-2-7-117-16,9-5-86 15,-6 0-320-15,1 0-257 0</inkml:trace>
  <inkml:trace contextRef="#ctx0" brushRef="#br0" timeOffset="120258.9">24988 15627 1415 0,'0'0'500'0,"0"0"-264"16,0 0-91-16,0 0-52 15,0 0-29-15,0 0 6 16,0 0-5-16,16 82-5 16,-14-64-23-16,1 4-12 15,-1-4-11-15,-2-4-14 16,0-2 0-16,0 2 1 16,0-5 0-16,0-9-1 15,0 3 0-15,0-3-6 16,-7 0-10-16,0 0-2 15,0-3-3-15,5-11-9 0,2-11 23 16,0-3 6-16,12-4-12 16,9-2-6-16,2 5-5 15,-3 12 18-15,0 3 6 16,-4 10 6-16,-5 4 61 16,-2 0-16-16,0 6-29 15,0 11 5-15,-1 10-17 16,4-1 1-16,-1 2 4 15,1-2 8-15,-2 0-15 16,1-4-1-16,-1-3-7 16,-4-6-1-16,3-5-57 15,2-2-82-15,11-6-86 16,-4 0-276-16,2 0 108 0</inkml:trace>
  <inkml:trace contextRef="#ctx0" brushRef="#br0" timeOffset="120764.48">25503 15719 1154 0,'0'0'329'16,"0"0"-43"-16,0 0-67 15,0 0-38-15,0 0-66 16,0 0-57-16,0 0-12 16,40-42-17-16,-40 34-11 15,0 0-10-15,-7 1-7 16,-8 0 0-16,-3 5 6 15,-2 2 4-15,-2 0-5 16,-3 6 0-16,-1 12 7 0,3 4 3 16,1 4-5-1,4-2-5-15,5-2 1 0,6-2-5 16,5-4 5-16,2 1 4 16,0-8 2-16,0-1 23 15,11-4 32-15,7-4-28 16,2 0-10-16,3 0-19 15,4-8-11-15,-2-14 0 16,2-1 0-16,-4 0-2 16,-3 0 1-16,-7 4 0 15,-4 3-5-15,-4 8 5 16,-3 4-5-16,-2 4 5 16,0 0-5-16,0 4-8 0,0 10 14 15,-12 8 5-15,4 5 17 16,1-4 2-16,5 0-2 15,2-6 1-15,0-2-5 16,7-3-8-16,15-5-10 16,9-7-71-16,3 0-113 15,14-19-78-15,-7-10-308 16,-10 1-215-16</inkml:trace>
  <inkml:trace contextRef="#ctx0" brushRef="#br0" timeOffset="121176.51">25002 15647 682 0,'0'0'121'0,"0"0"-81"16,0 0-40-16,0 0-1 15,0 0-102-15,0 0 8 16,0 0-178-16,42-36 90 0</inkml:trace>
  <inkml:trace contextRef="#ctx0" brushRef="#br0" timeOffset="121656.51">25198 15408 1156 0,'0'0'511'0,"0"0"-26"0,0 0-235 15,0 0-31-15,0 0-62 16,0 0-69-16,0 0-40 16,8 0-27-16,-8 0-9 15,0 0 1-15,-2 0-5 16,-15 0 20-16,-6 0-2 16,-6 7-10-16,-2 0 5 15,-2 0-6-15,2 0-5 16,4 1 1-16,2 2-4 15,3-6 1-15,4 0-2 16,8-2 0-16,2 0-5 16,4-2 10-16,4 2-11 15,0-2 7-15,0 0 1 0,0 0-8 16,0 0-37 0,0 0-71-16,0 0-137 0,2 0-353 15,8 0-625-15</inkml:trace>
  <inkml:trace contextRef="#ctx0" brushRef="#br0" timeOffset="125757.1">22596 16481 801 0,'0'0'733'0,"0"0"-569"16,0 0-100-16,0 0-30 16,0 0 16-16,0 0 18 15,0 0 74-15,56-36 28 16,-44 32 3-16,-6 4-21 16,1 0-10-16,-5 0-37 15,-2 0-38-15,0 0-37 16,0 8-20-16,-11 2-4 0,-5 0-5 15,3-2 5-15,-1 0-5 16,5-6-1-16,1-2 0 16,4 0-5-16,1 0-40 15,0 0-61-15,3-10-80 16,0 0-320-16,0-7-432 0</inkml:trace>
  <inkml:trace contextRef="#ctx0" brushRef="#br0" timeOffset="126670.84">22895 16293 1692 0,'0'0'331'15,"0"0"-97"-15,0 0-113 16,0 0-30-16,2 108-1 16,-2-64 6-16,-4 2-19 15,2 3 2-15,2-3-26 16,0-3-18-16,0-9-2 16,0-6-19-16,0-14-5 15,0-5 1-15,0-5-1 0,0-4-3 16,2 0-6-1,2-14 2-15,0-13 4 0,2-5-6 16,-4-8 0-16,-2-4 0 16,0 3-11-16,0 2-14 15,0 3-7-15,0 2 8 16,0 10 18-16,0 6 4 16,0 10 1-16,0 3 0 15,0 5 0-15,0 0 1 16,0 0 7-16,0 14 0 15,2 8-6-15,2 9-1 16,3 1 0-16,1-2 1 16,4-2-1-16,3-10 1 15,6-6 5-15,1-6-5 16,5-6-1-16,-1 0 1 0,1-6 0 16,-2-12-1-16,-3-8-1 15,-1 0 1-15,-2-6-2 16,-3-5 2-16,-1 8-1 15,-3 0 0-15,-6 12 1 16,-3 4-2-16,-3 8-5 16,0 5-6-16,0 0 12 15,-17 18 1-15,4 6 10 16,-3 6-8-16,8 6 4 16,1 0 4-16,7-4 4 15,0 1-4-15,0-4-2 16,15-3-7-16,8-3 7 0,6-9-7 15,2-7 7-15,5-2-7 16,-3-5 1-16,0 0 5 16,-4-12-6-16,-2-11-1 15,-4 0 0-15,-5-8-1 16,-5 4 1-16,-7-4-1 16,-1 4 1-16,-5 8-2 15,0 3-4-15,0 10 5 16,-11 6-9-16,-4 0 10 15,-3 10 0-15,-1 12 12 16,2 4-1-16,1 2-10 16,10-3 11-16,3 2 3 15,3-3-7-15,0-8-2 16,17 2-6-16,6-4-7 16,8-9-62-16,6-5-144 0,18 0-126 15,-10-19-182-15,-3-3-153 0</inkml:trace>
  <inkml:trace contextRef="#ctx0" brushRef="#br0" timeOffset="126942.89">23773 16387 973 0,'0'0'345'0,"0"0"-69"16,0 0-37-16,0 0 20 16,0 0-27-16,0 0-81 15,0 0-32-15,-10 86 18 16,10-56-32-16,0-4-53 0,0 6-21 15,0 0-14-15,0-1-5 16,0 1-5-16,2-5-6 16,-2-1 0-16,0-7 0 15,0-3-1-15,0-2 0 16,-11 0 0-16,-10 0-1 16,-3 2-1-16,-5-7-5 15,0-4-41-15,2-5-63 16,4 0-106-16,15-40-84 15,3 4-74-15,5-5-168 0</inkml:trace>
  <inkml:trace contextRef="#ctx0" brushRef="#br0" timeOffset="127138.72">23865 16387 1662 0,'0'0'356'0,"0"0"-236"0,0 0-46 15,0 0 51-15,0 0-34 16,0 0-20-16,-134 36-20 16,112-32-25-16,1-2-14 15,8-2-12-15,5 0-3 16,8 0-131-16,0 0-341 16,0 0-234-16</inkml:trace>
  <inkml:trace contextRef="#ctx0" brushRef="#br0" timeOffset="127566.22">23994 16535 937 0,'0'0'406'16,"0"0"-186"-16,0 0-94 15,0 0 38-15,0 0 0 16,0 0 58-16,0 0-35 16,-2-32-52-16,15 20-43 15,0 2-44-15,1 2-14 16,-1 2-7-16,3-2-3 16,-3 8-6-16,3 0 10 15,-3 0-10-15,0 3 3 0,-1 12-4 16,-3 3-17-16,-7 0 3 15,-2 4 7-15,0 0-10 16,-2 4 5-16,-16 3-4 16,-2-4-1-16,-3-3 0 15,-1-4-1-15,2-4 0 16,-3-6 0-16,7-3-7 16,3-5 7-16,3 0-11 15,6 0-12-15,4-17-48 16,2-23-83-16,16 5-168 15,3-2-331-15</inkml:trace>
  <inkml:trace contextRef="#ctx0" brushRef="#br0" timeOffset="127911.34">24286 16467 1154 0,'0'0'287'0,"0"0"-72"15,0 0-40-15,0 0-54 16,0 0 9-16,9 116-24 16,-7-92-17-16,0 2-18 15,-2 0-15-15,3-2-22 0,-3-3-12 16,0-7-7 0,0-6-6-16,0-3-7 0,0 0 4 15,0-1-6 1,-16-4 0-16,1 0-1 0,-1 0-5 15,3 0 5-15,3-17 1 16,8-2 9-16,2-8 6 16,5-5-6-16,17-1 6 15,5 0-14-15,2 3 5 16,-2 8-5-16,-2 8-1 16,-4 0-33-16,12 10-109 15,-4 4-162-15,1 0-298 0</inkml:trace>
  <inkml:trace contextRef="#ctx0" brushRef="#br0" timeOffset="129495.24">24792 16462 1495 0,'0'0'355'0,"0"0"-94"15,0 0-149-15,0 0-29 0,0 0 19 16,0 0 1-16,5 104 1 16,-1-63 3-16,3 3-14 15,2 0-42-15,0 5-25 16,2-7-11-16,0-3-6 15,-2-8-7-15,0-13-1 16,-5-4 1-16,0-7-2 16,-2-7 17-16,-2 0 5 15,0 0-2-15,4 0-20 16,-4-12 1-16,0-15-1 16,0-7 0-16,-6-4 1 15,-5-2-1-15,3-5-26 16,1 2-13-16,7 2-14 15,0 5-25-15,0 0 5 16,9 10 22-16,4 4 33 0,5 0 12 16,-3 8 6-16,-1 4 0 15,-1 6 2-15,-1 4 17 16,-1 0 13-16,2 0 11 16,-2 0-13-16,0 10-11 15,1 2-10-15,-1-6-2 16,-3 2-5-16,2-4 4 15,-6 0-5-15,1-2-1 16,-5-2-24-16,0 4-58 16,0-4-19-16,0 0-106 15,0 0-87-15,0 0-82 16,0 0-630-16</inkml:trace>
  <inkml:trace contextRef="#ctx0" brushRef="#br0" timeOffset="130097.11">25160 16624 1039 0,'0'0'563'0,"0"0"-256"15,0 0-67-15,0 0-71 16,0 0-43-16,0 0-30 16,0 0 1-16,75 13-36 15,-52-23-16-15,0-5-7 16,-1-4-12-16,-2-3-13 16,-4-2-7-16,-6 4-5 15,-3 1-1-15,-7 6 0 0,0 3-6 16,-4 2-2-16,-14 8-2 15,-4 0-2-15,-3 0 10 16,-2 18 1-16,0 7 1 16,6 2 0-16,0 1 0 15,5-2 1-15,5 2-1 16,5 2 9-16,4-2-1 16,2-1-1-16,0-1 1 15,17-8-2-15,8 0-6 16,4-8-10-16,6-6-91 15,-1-4-102-15,6-11-156 16,-8-10-131-16,-11-1-351 0</inkml:trace>
  <inkml:trace contextRef="#ctx0" brushRef="#br0" timeOffset="130588.75">25490 16513 1156 0,'0'0'494'16,"0"0"-219"-16,0 0-89 15,0 0-60-15,0 0 11 16,0 0-5-16,2 120 11 16,-2-76-37-16,0 2-31 15,0 3-33-15,3-5-20 16,5 0-10-16,4-9-11 16,-1-6 11-16,-1-7-4 0,0-10-7 15,-3-2 10-15,-3-10 2 16,-2 0 2-16,0 0-14 15,2 0-1-15,1-22-17 16,-1-9 16-16,-1-10 1 16,-3-11-1-16,0 2-20 15,-3-4-24-15,-10 1-13 16,5 12-20-16,-2 10 20 16,8 4 21-16,2 8 23 15,0 3 14-15,0 5 0 16,9 4 6-16,2 2-5 15,0 0 20-15,-1 5 24 16,0 0 16-16,4 0 2 0,-1 14-33 16,2 4-11-16,-1 4-7 15,-5 4 3-15,-3 3-6 16,-2 0-8-16,-4 0 6 16,0-4-7-16,-8-2 0 15,-5-1 0-15,-5-9 0 16,-2 1-6-16,2-9-49 15,2-5-91-15,1-5-67 16,4-13-181-16,4-3-150 0</inkml:trace>
  <inkml:trace contextRef="#ctx0" brushRef="#br0" timeOffset="131169.79">25796 16455 1305 0,'0'0'285'0,"0"0"-52"0,0 0-108 16,0 0-13-16,0 0-23 15,0 0 7-15,71 106-9 16,-55-81-20-16,-1-6-24 16,-5 0-11-16,2-6-1 15,-5-3-4-15,-5-1-2 16,-2-9-7-16,0 0-10 15,0 3-8-15,-2-3-14 16,-13 0 13-16,1 0 0 16,1 0 0-16,3 0-8 15,4-8 0-15,4 2 8 0,2-2 1 16,0 0 0-16,0-2 13 16,10 3-6-16,6-4 4 15,5 3-2-15,-2 1-2 16,6 0 4-16,0 3-1 15,1-5 3-15,1 4-4 16,-3-2-1-16,3-4-7 16,-5-3-1-16,-3 2-1 15,-4-2 1-15,-3-2-1 16,-6 2-10-16,-4 0 2 16,-2 4-2-16,0 2 0 15,-2-2-1-15,-12 8-1 0,-1 2 1 16,-3 0 11-1,-2 7 1-15,2 16 1 0,0-1 1 16,5 5-1-16,4 0 7 16,5-1-7-16,4-1 0 15,0-4 7-15,7-4-7 16,14 0-1-16,8-11-70 16,21-6-140-16,-5 0-179 15,-3-6 10-15</inkml:trace>
  <inkml:trace contextRef="#ctx0" brushRef="#br0" timeOffset="131448.82">26377 16339 697 0,'0'0'225'16,"0"0"75"-16,0 0-86 15,0 0-41-15,0 0 36 16,0 0 18-16,0 0-25 15,-25 36-62-15,25-23-49 16,9 3-33-16,1-1-18 16,-2 2-6-16,-1 2-13 15,-3 3-9-15,-2 0-11 16,-2 4-1-16,0-4 1 16,0-3-1-16,-4 1-1 15,-5-5-6-15,3-4 6 16,2-8-58-16,1-3-88 15,3 0-162-15,0-17-56 0,0-2-360 16</inkml:trace>
  <inkml:trace contextRef="#ctx0" brushRef="#br0" timeOffset="131700.88">26562 16165 1431 0,'0'0'348'0,"0"0"-61"16,0 0-141-16,0 0-59 15,11 105-1-15,-11-63-18 16,0 7-13-16,0-6-7 16,5 0-23-16,2-3-7 0,-1-7-7 15,1-6-4-15,1-8-7 16,0-6-4-16,-4-9-75 15,-2-4-111-15,0 0-290 16,0 0-396-16</inkml:trace>
  <inkml:trace contextRef="#ctx0" brushRef="#br0" timeOffset="131929.18">26785 16078 901 0,'0'0'284'16,"0"0"-39"-16,0 0-53 15,0 0-58-15,-129 28-37 16,91-18-43-16,0 2-16 16,7-4-20-16,4 1-11 15,5-4-5-15,1-1-2 16,8-4-158-16,5 0-247 0</inkml:trace>
  <inkml:trace contextRef="#ctx0" brushRef="#br0" timeOffset="133386.81">23173 17200 932 0,'0'0'732'0,"0"0"-522"16,0 0-94-16,0 0 10 15,0 0 16-15,0 0-34 16,0 0-19-16,43-62-34 16,-25 52-19-16,0 1-2 15,0 1-4-15,-1 8-8 16,-1 0-3-16,2 0-4 0,-7 0-7 15,-4 13-7-15,-7 14-1 16,0 5-5-16,-23 8 4 16,-10 7 1-16,-2 8-1 15,-1-1 1-15,3-6 0 16,6-4-1-16,9-7 1 16,9-9 0-16,9-6 28 15,0-5 47-15,9-5 19 16,17-5-21-16,8-7-16 15,3 0-20-15,6 0-12 16,-1-14-14-16,-2 0-6 16,-5-8-5-16,-7 4-21 15,-6-5-49-15,3-9-103 16,-7 2-106-16,-3 2-384 0</inkml:trace>
  <inkml:trace contextRef="#ctx0" brushRef="#br0" timeOffset="133888.87">23551 17161 1547 0,'0'0'394'0,"0"0"-192"16,0 0-94-16,0 0-10 0,0 0-2 15,0 0-10-15,0 0-1 16,118-19-24-16,-107 31-31 16,-5 7-23-16,-6 3-6 15,0 2-1-15,-4 1-1 16,-13 1 0-16,-4-3-1 16,-1 0 1-16,4-10-8 15,5-3-10-15,4-6-12 16,5 1 7-16,1-5 5 15,3 0 8-15,0 0-4 16,5 0 5-16,8 0-7 16,5-5 10-16,1 5 7 0,2 0-1 15,1 5 1 1,-1 9 2-16,-2 7 12 0,-1 2-6 16,-7-2-1-16,-4 6 7 15,-7-3-5-15,0 6 1 16,-9-2-4-16,-16-3-6 15,-2 1 0-15,-2-7-1 16,-2-1 1-16,4-9-2 16,6-9 2-16,2 0 0 15,13 0-18-15,4-17-18 16,2-27-99-16,17 1-211 16,4 4-667-16</inkml:trace>
  <inkml:trace contextRef="#ctx0" brushRef="#br0" timeOffset="134196.87">23782 17084 1385 0,'0'0'323'15,"0"0"-155"-15,0 0-49 16,0 0 39-16,0 0 3 16,0 0-30-16,0 0-35 15,70-22-23-15,-66 26-36 0,-4 9-19 16,0 1-17 0,0-1-1-16,-9 0 0 0,-9-4-1 15,2 0 0-15,1-8-6 16,2-1-11-16,1 0-64 15,8 0-173-15,4-1-275 0</inkml:trace>
  <inkml:trace contextRef="#ctx0" brushRef="#br0" timeOffset="134782.59">24047 17413 664 0,'0'0'811'0,"0"0"-540"15,0 0-66-15,0 0-1 16,0 0 0-16,0 0-43 16,0 0 3-16,17-70-34 15,-7 60-39-15,6-2-31 16,-1 2-23-16,6-2-17 16,-2 3-8-16,4 0-6 0,-1 5-5 15,3 4 0-15,-5 0 6 16,0 0 2-16,-7 13-9 15,-1 4 1-15,-8 1-1 16,-4 5 0-16,0 3 0 16,-13 1-1-16,-10 4-15 15,-6 1-1-15,3-1-7 16,-3 0 15-16,6-5 3 16,6-6 6-16,5 0-1 15,8-6 1-15,4-4 1 16,0 2 5-16,0 2-5 15,16 0 1-15,3 0-1 16,6-2 5-16,4-3-5 16,0-4-1-16,0-1-1 15,0-4-12-15,-2 0-4 0,-2-9-40 16,-6-8-62-16,-1-12-76 16,-3-14-110-16,-1 7-220 15,-5-1-436-15</inkml:trace>
  <inkml:trace contextRef="#ctx0" brushRef="#br0" timeOffset="135058.09">24462 17258 42 0,'0'0'1405'16,"0"0"-1027"-16,0 0-147 15,0 0-54-15,0 0 8 0,0 0-50 16,0 0 2-16,87 0-43 15,-80 23-45-15,-3 3-25 16,-4 6-12-16,0 3 3 16,0 6 1-16,0-1-8 15,-2 0-1-15,-2 1-6 16,-1-11-1-16,1-2-1 16,-1-6-20-16,1 0-105 15,1-10-98-15,3-10-132 16,0-2-204-16,0 0-405 0</inkml:trace>
  <inkml:trace contextRef="#ctx0" brushRef="#br0" timeOffset="135216.87">24631 17471 1020 0,'0'0'282'0,"0"0"-53"16,0 0-32-16,0 0-53 15,0 0-31-15,-127 15-12 16,92-2-49-16,4-4-32 15,6 0-14-15,2-4-6 16,15-5-117-16,3 0-192 16,5-9-528-16</inkml:trace>
  <inkml:trace contextRef="#ctx0" brushRef="#br0" timeOffset="135480.26">24750 17052 1568 0,'0'0'485'0,"0"0"-274"15,0 0-105-15,0 0-55 16,0 0-29-16,4 102-4 15,-4-73 4-15,0-7-8 16,-2 0-7-16,0-5-7 0,2-3-113 16,0-2-219-1,0-5-423-15</inkml:trace>
  <inkml:trace contextRef="#ctx0" brushRef="#br0" timeOffset="136651.62">25327 17401 1395 0,'0'0'598'0,"0"0"-446"16,0 0-90-16,0 0 21 15,0 0 10-15,0 0-38 16,0 0-28-16,-46-32-12 0,32 32 0 16,-4 0-4-16,-4 0-3 15,-3 10-2-15,-2 8-5 16,4 5 6-16,-2-2-6 15,2 5 0-15,5 2 0 16,5-1 1-16,7 3 7 16,1-2 0-16,5 2 35 15,0-7-7-15,0 0-1 16,13-5 1-16,5-6 8 16,2-7 19-16,2-5 1 15,1 0-21-15,-6 0-20 16,1-9-10-16,-2-8-7 15,0-10-1-15,-1-1-4 0,1-7-1 16,-5 4-1 0,-4 0 0-16,0 4 0 0,-5 5 1 15,-2 3-1-15,0 7-10 16,0 6 9-16,0 2-6 16,0 4 1-16,0 0 5 15,0 4 1-15,0 10 8 16,0 12 4-16,-5 2 3 15,1 3 15-15,4-3-3 16,0 2-3-16,0-2-11 16,4-7-4-16,11 2-1 15,4-5-8-15,0-6-16 16,2-7-32-16,1-5-49 16,18 0-158-16,-7-21-52 15,1-4-317-15</inkml:trace>
  <inkml:trace contextRef="#ctx0" brushRef="#br0" timeOffset="137133.5">25925 17231 1395 0,'0'0'376'0,"0"0"-37"0,0 0-108 15,0 0-117-15,0 0-78 16,0 0-22-16,0 0 34 16,-29 0 10-16,0 27-9 15,-3 0-10-15,3 9-6 16,-2 5 6-16,4 3 4 16,0-1-6-16,6 3 5 15,3 3-18-15,5-6-12 16,5-2-5-16,8-9 1 15,0-1-1-15,16-11 2 16,11-5 2-16,4-9 1 16,5-2 3-16,-3-4 1 15,0-4 4-15,-3-17-8 16,-8-4-12-16,-5-5 10 16,-5 2-8-16,-10 2-1 0,-2 4-1 15,-2 0 0 1,-18 12 0-16,-7 2-1 0,-2 4-5 15,0 4-4-15,0 0-19 16,3 0-11-16,3 4-56 16,7 4-71-16,12-4-80 15,4-4-277-15,0 0-312 0</inkml:trace>
  <inkml:trace contextRef="#ctx0" brushRef="#br0" timeOffset="137531.69">26223 17253 41 0,'0'0'1421'0,"0"0"-1105"16,0 0-184-16,0 0 39 15,0 0-16-15,0 0-44 16,0 0-32-16,-138 72-14 15,109-40-7-15,5 8-6 16,-1 0 2-16,7 4 25 16,3 1-23-16,5-1-20 15,8-4-16-15,2-5-10 16,0-6-1-16,18-12 5 16,11 0 9-16,3-11 10 15,1-6 2-15,-2 0-8 0,-2-6-14 16,-8-11 5-1,-6-9-1-15,-9-6-6 0,-4 1-9 16,-2 1-2-16,0 2 0 16,-10 1 0-16,-11 5 0 15,2 0-34-15,-4 8-83 16,5-4-179-16,5 9-264 16,9-3-374-16</inkml:trace>
  <inkml:trace contextRef="#ctx0" brushRef="#br0" timeOffset="137882.12">26275 17115 18 0,'0'0'1474'0,"0"0"-1090"16,0 0-169-16,0 0-113 15,0 0-8-15,0 0 13 16,0 0-30-16,91-35 47 16,-73 35-32-16,-4 0-43 15,-1 4-22-15,-7 8-12 16,-2-2-8-16,-4-1-7 0,0 0-7 15,0 4 7-15,-2-8-1 16,-6 4-5-16,-3-6 5 16,-1-3 0-16,3 0-14 15,1 0-93-15,0 0-138 16,6 0-225-16,2 0-280 0</inkml:trace>
  <inkml:trace contextRef="#ctx0" brushRef="#br0" timeOffset="138511.07">26518 17281 611 0,'0'0'644'16,"0"0"-360"-16,0 0-83 16,0 0-25-16,0 0 17 15,0 0 20-15,0 0-86 16,-3-37-49-16,17 28 10 16,1 1-30-16,3 0-9 15,3 1-1-15,-2 7-5 16,1 0-13-16,1 0-11 0,-2 0-7 15,-3 11-11-15,-5 1 10 16,-7 6-11-16,-4-1 0 16,0 6-6-16,-15 0 0 15,-7-6 5-15,-1 1-5 16,4-4-12-16,3-5 0 16,5 0-2-16,4-5 2 15,2-4 1-15,5 0 6 16,0 0 11-16,0 0 0 15,8 0 1-15,7 0-1 16,1-4 0-16,3 4 0 16,-1 0 0-16,1 0 1 15,-4 8-1-15,1 7 1 16,-5 2-1-16,-5 5-1 0,-4-3 0 16,-2 3-8-16,0 0 2 15,-15 1 7-15,-10 4 0 16,-6-1 0-16,-4-4-1 15,-4 0-1-15,4-8 1 16,6-4-5-16,5-6 5 16,6-4-48-16,7 0-53 15,11-23-15-15,0 2-70 16,0-7-324-16</inkml:trace>
  <inkml:trace contextRef="#ctx0" brushRef="#br0" timeOffset="139069.78">26770 17183 1362 0,'0'0'349'0,"0"0"-126"15,0 0-67-15,0 0-47 16,0 0-10-16,0 0 10 16,0 0-9-16,108-46-17 0,-85 46-26 15,-1 0-26 1,1 0-10-16,-6 0-5 0,-3 17-4 16,-3 2-11-16,-9 3-1 15,-2 2-6-15,0 1 5 16,-4-2-5-16,-7 0 5 15,-3-6-1-15,3-3-4 16,3-6 5-16,2-4-7 16,2-4-2-16,4 0 3 15,0 0 7-15,0 0 7 16,0 0 7-16,0 0-3 16,10 0-4-16,5 0-6 15,5 10 8-15,-1-2 0 16,2 6 0-16,-1 4-3 15,-5 0 3-15,-3 4 0 0,-5 0-7 16,-5 6-1-16,-2-2 8 16,0-3-8-16,-9 3 0 15,-9-2-1-15,-5-2 0 16,2-4 0-16,-6-2-1 16,2-11 0-16,3-5-12 15,1 0-41-15,4 0-56 16,8-35-81-16,2 3-162 15,7-5-440-15</inkml:trace>
  <inkml:trace contextRef="#ctx0" brushRef="#br0" timeOffset="139278.78">27158 17034 1433 0,'0'0'356'0,"0"0"-111"15,0 0-139-15,0 0-69 16,0 0-19-16,0 0-18 16,-2 113-6-16,-2-95-173 15,4-6-185-15</inkml:trace>
  <inkml:trace contextRef="#ctx0" brushRef="#br0" timeOffset="144508.99">23858 12279 1192 0,'0'0'258'0,"0"0"-147"0,0 0-41 16,0 0 32-16,0 0 9 15,0 0 59-15,0 0 52 16,5 7-51-16,1-3-38 16,-2-1-16-16,2 0-30 15,-4-1-37-15,0 2-12 16,0-1-13-16,0 4-5 16,3-1 3-16,-1 2-2 15,2-2 6-15,2 1 15 16,0-2-12-16,1 2-4 15,3-2 2-15,-4-1-4 16,1 0-3-16,-2 3 0 16,0-4-3-16,-3 3-3 15,3-1-2-15,-1 0 1 16,1 2 1-16,2-4 3 0,-2 3 0 16,-1 0 1-16,3-2-4 15,-2 2 0-15,0 1-6 16,-3-4 2-16,3 4-4 15,-3-2 3-15,3 1-2 16,0 2 1-16,1-2 3 16,-1 2-3-16,0-1-2 15,0-1 2-15,-1-1-1 16,1 2-2-16,-1-3-5 16,4 1 6-16,-1 0-5 15,-1-1 5-15,4 2-5 16,-3-2 4-16,1 0 0 0,-2 2 1 15,0-3-1-15,-1 4-4 16,-3-2-1-16,3 2 8 16,2-2-8-16,-2 2 0 15,1-1 5-15,2-2-4 16,-1 1 4-16,1 0-5 16,2 2 0-16,-1-4 5 15,0 1 2-15,-2 2-7 16,0-2 5-16,-3 2-5 15,3-3 0-15,1 4 5 16,0-3-5-16,1 0 0 16,1 0 0-16,1 2 0 15,-1-2-1-15,-4-1 1 16,1 0 0-16,3 3 1 16,-4-1-1-16,1 0 0 0,0 2 1 15,0-2 4-15,2 3-6 16,1-1 1-16,1 0-1 15,0 0 1-15,1-2 1 16,-1 2-1-16,0-2-1 16,3-1 1-16,-2 0-1 15,-2 0 1-15,-1-1 0 16,1-2 0-16,-1 3 0 16,1-2-1-16,-4 0 0 15,3 1 1-15,3-2-1 16,-1 1 0-16,1 0 1 15,-3 0-1-15,1 3 0 16,-2-3 0-16,-1-1 0 0,-1 1 1 16,2 0 0-16,-1 2-1 15,1-1-1-15,4 0 1 16,-1 1 0-16,-2 1 1 16,3-4-1-16,-3 3 0 15,-2-1 0-15,0-2 0 16,0-1 1-16,-3 2-1 15,6-2 0-15,-1 2 0 16,3 0 0-16,1-2 0 16,1 0-1-16,-1 3 0 15,-4-3 1-15,0 0 0 16,0 0 0-16,-2 0 0 16,3 0 0-16,-2 0 0 0,4 0-1 15,-1 0 1-15,1 0 1 16,-1 0-1-16,-2 0 0 15,3-3 1-15,-1 1-1 16,3-2 0-16,-1 3 0 16,-1-4 0-16,1 2 0 15,-1-2 0-15,-1 1 0 16,3 1-1-16,-5-2 1 16,2-1-1-16,1 3 0 15,-4-2 1-15,2 1 0 16,-3-2 0-16,1 2 1 15,2 0-1-15,1-2 0 0,-2 0 0 16,1 2-1-16,-4-1 0 16,1 0 1-16,1 1 0 15,-2 1 1-15,1-2-1 16,-3 3 0-16,4 0 0 16,-1-3 1-16,1 5-1 15,2-5 1-15,1 1-1 16,1-2 0-16,-1 1 0 15,1 0 0-15,-3 1 1 16,-1-2-1-16,4 2 1 16,-3-2-1-16,0 0 0 15,-1-1-1-15,0 2 0 16,1-3-6-16,-1 0 6 0,1 0 1 16,-3 2 0-1,2 0 0-15,-4 1 1 0,-1 5-1 16,-3-3 2-16,0 1-2 15,0 0 0-15,0-3-1 16,3 4 1-16,0-6-1 16,1 4 0-16,3-1 1 15,1-3 0-15,-2 2 0 16,-1-2-1-16,1 2 1 16,0 1 0-16,-2-2-1 15,1 1 1-15,1 0 1 16,2-2 0-16,1 2 0 15,-3-2-1-15,2 2 1 16,-4-2-1-16,3 3-1 16,-3-1 1-16,4-4-1 0,-1 1 0 15,-1-2 1 1,3-2-1-16,1 0-4 0,-1 0 5 16,-2 2 0-16,0 0 0 15,-5 5 1-15,1 0-1 16,-5 3 0-16,0 0-9 15,0 2 8-15,0 0-14 16,0 0-10-16,0 0-13 16,0 0-31-16,0-3-8 15,-7-4-27-15,-7-5-87 16,3-3-181-16,5 4-469 0</inkml:trace>
  <inkml:trace contextRef="#ctx0" brushRef="#br0" timeOffset="146974.12">24240 11265 510 0,'0'0'237'0,"0"0"-59"0,0 0 66 16,0 0-19-16,0 0-50 16,0 0-11-16,0 0 7 15,0 0-9-15,0 0-26 16,0 2-40-16,0 0-33 16,0 1-31-16,0 0-10 15,0 1 9-15,0 2 12 16,0 1 3-16,0 1-3 15,0-3 3-15,-3 4 7 16,3-4-15-16,-2 4-8 16,2-2-10-16,0 1 0 15,0 0-2-15,0 2-4 16,0 1 1-16,0-2 6 0,0 0 7 16,0 1 2-16,0 0-5 15,0-2 1-15,0 1-5 16,0 3 0-16,5-1 0 15,-1-1 2-15,0-2-6 16,3 0-1-16,-1 1 10 16,1-2-5-16,0-2-2 15,2 4-1-15,-3-4-7 16,3 4-2-16,-1 0-2 16,-2-2 4-16,0 0-2 15,3 2 0-15,-1-3 0 16,0 2-3-16,1-2 3 15,3 0 3-15,-2 0-3 16,1 0-3-16,-1 0-5 0,-2-1 8 16,-1 2-8-16,-3-1 0 15,4 1 0-15,-4-2 0 16,2 2 1-16,3-2 4 16,0 1 1-16,2 0-5 15,0 0-1-15,3-2 7 16,-3 0-2-16,2 0-5 15,-1 0 0-15,-2 0 5 16,2 0 3-16,-1 2-8 16,2-2 0-16,1 2 1 15,1 1-1-15,1-2 1 16,-3 1-1-16,1-2 0 16,-3 3 1-16,-1-2-1 0,2 2 0 15,1-1 5-15,1-2-5 16,1 0-1-16,-1-1 1 15,1 1 0-15,1 1 0 16,2-3-1-16,0 0 1 16,-1-2-1-16,-1 1 1 15,-1-1 1-15,1 0-2 16,-3 3 1-16,1-3 4 16,1 0-4-16,1 0-1 15,3 0 0-15,-2 2 0 16,-1-2 0-16,1 0 0 15,-1 0 0-15,1 0 0 0,0 0 1 16,-2 0-1-16,3 0 0 16,-3 0 1-16,1 0-1 15,-3 0 6-15,1 0-6 16,1 2-1-16,-1-2 1 16,1 0 0-16,1 1 0 15,-3-1 0-15,1 0 0 16,-1 0 0-16,1 0 0 15,-3 0-1-15,2 0 1 16,1 0 0-16,1 0 0 16,3 0-1-16,-1 0 0 15,1 0-5-15,-2-1 6 16,2-6-2-16,-2 2 1 0,-3-2 1 16,1 2-2-1,-4-2 2-15,-1 3 0 0,1 1 0 16,-2-4-1-16,3 3 1 15,-2-1 1-15,3-2-1 16,0 0 0-16,2-2 0 16,-1 0 0-16,-1-1-6 15,1 2 5-15,-4-1 1 16,0 3 0-16,-2 0 1 16,-3 3-1-16,3-4 6 15,-1 0-6-15,4 0 0 16,-2-4 0-16,1 2-1 15,0-1 0-15,2-2 0 16,0 0 0-16,1 2 1 16,-1-4 0-16,-1 2 0 0,2-2 0 15,-3-2-1-15,2 2 0 16,-4 0 0-16,-1 1 0 16,1 4 0-16,-1-1 0 15,-1 1 0-15,0 4 0 16,-1 0-11-16,-4 4-6 15,0 1-15-15,0-3-33 16,0 3-75-16,0-9-122 16,0 0-322-16,3 0-18 0</inkml:trace>
  <inkml:trace contextRef="#ctx0" brushRef="#br0" timeOffset="149173.12">24180 11284 1197 0,'0'0'270'16,"0"0"-161"-16,0 0-50 15,0 0 46-15,0 0 23 16,0 0-20-16,0 0 55 15,17 0-29-15,-17 0-29 0,2 0-28 16,-2 0-29-16,0 0-15 16,0 0-11-16,0 0-10 15,0 0-11-15,0 0 0 16,0 0 16-16,-6 3 1 16,-5 2 1-16,-5-1-6 15,1 1-2-15,-4-1-5 16,-1 1-5-16,1 0 5 15,-2 3-4-15,1-1-1 16,0-2 0-16,2-1 0 16,3 0 0-16,-1 0 5 15,5-4-6-15,2 0 0 0,2 0-6 16,1 0 6-16,3 0 0 16,1 0 0-16,0 0 0 15,2 0 0-15,0 0 0 16,0 0 1-16,0 0 5 15,0 0 6-15,0 0-1 16,0 0-3-16,0 3-2 16,0 2 1-16,0 4 1 15,0-1-7-15,0-1 5 16,0 4 6-16,0-3 3 16,0-1-5-16,0 4 6 15,0-1 4-15,0 0-2 16,0 2 3-16,0-2 1 15,0 0-8-15,0 2 5 16,0-2-3-16,0 2-4 0,0-3 2 16,0 3 2-16,0-1 2 15,0-2 0-15,0 3-4 16,0-1-4-16,0 3-4 16,0-2-4-16,0 2 8 15,0 1 2-15,0-1-3 16,-2-2 0-16,2 0 0 15,-2-4-2-15,2 1 1 16,0-1-7-16,0 2 5 16,0 3-4-16,0-2 5 15,0 4 2-15,0-4 0 16,0 1-3-16,0 0-5 16,0-1 7-16,0-1 1 0,0-2-2 15,0 0 1 1,0 1-1-16,0 3-6 0,0 1 1 15,0 1-1-15,0-2 0 16,0 2 6-16,0-2-5 16,0 1 4-16,0-6 0 15,0 3-5-15,0-1 10 16,0-2-5-16,0 3 1 16,0 0 1-16,-2 0-2 15,-1-1 1-15,0 3-5 16,1-1 5-16,0 0-1 15,0 2 3-15,0-1-8 0,-3 0 0 16,3 2 8-16,2-2-3 16,-2 2 0-1,0 0-5-15,0 4 5 0,0 1 5 16,-4 1-10-16,4-1 11 16,-2 2-3-16,0-1-8 15,-1 2 8-15,1 0-1 16,2-2 2-16,2-2-2 15,0 0-1-15,0-4 4 16,0 0-4-16,0-2 1 16,0-4-1-16,0 0-1 15,0-4-5-15,0 1 0 16,6-3-1-16,1-2-1 0,1 0-35 16,2 0-43-1,1-17-53-15,9-21-121 0,-3 4-366 16,4 0-622-16</inkml:trace>
  <inkml:trace contextRef="#ctx0" brushRef="#br0" timeOffset="150959.53">25758 11396 854 0,'0'0'398'0,"0"0"-219"15,0 0-64-15,0 0-36 16,0 0-5-16,0 0-2 16,0 0 21-16,13 5 16 15,-11-5 37-15,0 0-32 16,-2 3-14-16,2-3-23 0,0 0-19 15,3 0-12-15,0 0-26 16,-1 0-13-16,3-4 4 16,-1-6-11-16,1 1 0 15,0 0 1-15,-2 2 1 16,-1 2-1-16,0 0 14 16,0 4 3-16,-1-3 5 15,1 1 3-15,1-1 3 16,-3 3 5-16,3-2 0 15,-3 3 27-15,0 0 1 16,2 0-13-16,-1 0-22 16,1 3-12-16,-2 5-6 15,2 2-3-15,-1 2 3 0,2-1 4 16,-3 2-2-16,2-2 4 16,1 1 3-16,-3 3-5 15,0-1-4-15,0 0 1 16,0 0 1-16,-2-2 1 15,2 2 3-15,0-2 0 16,2 0 1-16,-2 2-1 16,0 1-3-16,0-2-3 15,-2 1-3-15,0 0-5 16,2 0 0-16,-2 0 0 16,0 2 0-16,0 0 5 15,0-1 0-15,0-2-4 0,0-1 5 16,0-1 2-16,0-1-1 15,0-2 1-15,2 2 1 16,1-1 2-16,-1 1 0 16,0 1-1-16,0-1-5 15,-2 0 3-15,2-1-8 16,0 4 14-16,1-4-6 16,0 4 2-16,-1-3-10 15,2 2 7-15,-2-3 0 16,0 3-7-16,3-3 5 15,-3 1 0-15,0-3 0 16,0 2 0-16,0-1 0 16,-2 2-6-16,3-2 1 15,-3 0-1-15,0 1 1 16,0-2 0-16,0-2-1 0,0 0 1 16,0-1 5-16,0 1-5 15,0 2 1-15,0 1 4 16,0 2-5-16,0 2 5 15,0 0-5-15,0 0 1 16,0 2-1-16,0-1 5 16,0-2-4-16,0-1-1 15,0-2 0-15,0 3 6 16,0-3-5-16,0-1 4 16,0 2-5-16,0 1 9 15,0-1-8-15,0 2 4 16,0 1 0-16,0-2-5 15,0-1 5-15,0 2-5 0,0-2 5 16,0 3-5-16,0-3 0 16,0-1 1-16,0 1 4 15,0 0-6-15,0-1 0 16,0 0 0-16,-3 2 1 16,1-2-1-16,0 2 0 15,2-2 0-15,-2 0 5 16,0-2-4-16,0 0-1 15,2 0 0-15,-3 0-1 16,3-2 1-16,0 3 1 16,0-7-1-16,0 5 1 15,0-1-1-15,0-1 0 16,-2-2 0-16,2 1-1 16,0 0 1-16,0-2-17 15,0 0-26-15,0 0-22 0,-2 0-30 16,-2 0-79-16,-4-10-152 15,2-8-291-15,4 0-538 0</inkml:trace>
  <inkml:trace contextRef="#ctx0" brushRef="#br0" timeOffset="152868.07">26114 11673 1215 0,'0'0'309'0,"0"0"-159"15,0 0 2-15,0 0-35 16,0 0 6-16,0 0 30 16,0 0 7-16,-13 118-37 15,13-86-20-15,2 2-5 16,0 0-26-16,-2 0-14 15,0-6-25-15,0-5-12 16,0-8-14-16,0-7 5 0,0-8-11 16,0 0 5-16,0 0-4 15,0-16 7-15,0-8-8 16,0-5 0-16,-4-8 1 16,0 1 7-16,-1 0-9 15,0 0-21-15,3 4-19 16,2 1-1-16,0 7 17 15,0 5 18-15,0 7 6 16,0 4 0-16,2 5 0 16,3 3 0-16,0 0 18 15,1 0-7-15,3 15 1 16,2 3 0-16,0 1 15 16,2 2-5-16,3-6-6 15,-1-3-1-15,6-3-3 16,-3-7-3-16,-1-2-1 0,-1 0-2 15,-5 0-6-15,0-11 0 16,-4-2-1-16,-2-4 1 16,-1 1 2-16,-4 0-1 15,0 1-1-15,0 0-6 16,0 5 4-16,0 4-10 16,0 2 2-16,0 4 4 15,-2 0 6-15,-7 15 4 16,-3 10-2-16,2 8-1 15,1 1 0-15,4 2 16 16,3-2 13-16,2-2-3 16,0-4-9-16,7-5-2 15,8-4-6-15,3-5-2 0,0-4-1 16,2-4 4 0,0-4 1-16,-2-2 0 0,0 0-12 15,-1-14 1-15,-1-9-1 16,-1-2 0-16,1-5 0 15,-5 0 0-15,-3 2-7 16,-4 6-1-16,-2 4 7 16,-2 7-11-16,0 8 6 15,0 3-4-15,-4 0 10 16,-6 12 1-16,-1 10 5 16,1 5-4-16,-2 4-2 15,5 3 9-15,3-4-8 16,4 0 10-16,0-3-1 15,0-6-8-15,2-1-2 16,11-3-8-16,1-5-37 0,1-5-62 16,3-7-150-16,-3 0-122 15,-1 0-315-15</inkml:trace>
  <inkml:trace contextRef="#ctx0" brushRef="#br0" timeOffset="153153.54">26627 11807 1422 0,'0'0'390'16,"0"0"-65"-16,0 0-128 0,0 0-76 15,0 0-34 1,0 0 17-16,0 0 18 0,18 80-23 16,-16-52-41-16,0 0-24 15,0 2-14-15,-2 0-8 16,0-2-7-16,0-4-4 15,0-1 5-15,0-5-5 16,0-2-2-16,0-6 1 16,-4-3-1-16,-2-3 1 15,-6 1-12-15,-3-5-45 16,-1 0-80-16,-2 0-99 16,7-30-105-16,4-3-208 15,5 1-871-15</inkml:trace>
  <inkml:trace contextRef="#ctx0" brushRef="#br0" timeOffset="153367.56">26722 11744 715 0,'0'0'1058'16,"0"0"-580"-16,0 0-352 16,0 0-88-16,0 0 7 15,0 0 32-15,0 0 11 16,-50 4-14-16,25 2-38 15,2 1-19-15,1-3-10 16,3-1-6-16,2 2-1 16,7-3-97-16,-2-1-87 15,5 2-182-15,5-2-315 0</inkml:trace>
  <inkml:trace contextRef="#ctx0" brushRef="#br0" timeOffset="153769.67">26818 11779 985 0,'0'0'590'0,"0"0"-283"15,0 0-107-15,0 0-55 16,0 0 4-16,0 0-36 0,0 0-4 15,74-42-20 1,-65 42-35-16,-1 0-30 0,4 0-7 16,-3 0-3-16,-1 0 4 15,2 7 6-15,-3 5-8 16,-3 5-7-16,-4 1-8 16,0 0 0-16,0-2 5 15,0-1-6-15,0 2 1 16,-9-2 6-16,-7-2-7 15,-1 0-1-15,-4 0 0 16,1-6 1-16,-1 0-6 16,0-5 5-16,5-2 0 15,5 0-13-15,5 0-41 16,4-16-67-16,2-14-64 16,8 2-208-16,10 4-490 0</inkml:trace>
  <inkml:trace contextRef="#ctx0" brushRef="#br0" timeOffset="154225.73">27084 11729 1397 0,'0'0'350'0,"0"0"-170"16,0 0-63-16,0 0-11 15,0 0-4-15,0 0 22 16,0 0-41-16,16 114-28 16,-12-97-25-16,-2-2-14 15,0-7-2-15,-2-2-13 0,2-4 15 16,-2-2 30-16,0 0 33 16,3 0-25-16,-3 0-26 15,0 0-28-15,0-8-9 16,0-8 0-16,0-4 7 15,-7-2 1-15,3-2 1 16,-1-2-1-16,5-1 2 16,0 5-1-16,0 1 7 15,7 5-6-15,4 3 9 16,1 4 22-16,-2 2 5 0,1 3 5 16,1 0-11-1,3-1-13-15,5 0-9 0,5-1-7 16,2-2-1-16,2 2 0 15,-1-2-1-15,-3 0-44 16,-5 0-70-16,-5-6-72 16,-5-1-172-16,-6 1-425 0</inkml:trace>
  <inkml:trace contextRef="#ctx0" brushRef="#br0" timeOffset="158336.76">28691 14301 1702 0,'0'0'302'0,"0"0"-147"15,0 0-20-15,0 0-24 16,0 0-17-16,-17 103-1 0,9-61 6 15,2 2 3 1,1 4-21-16,1 1-11 0,2 0-17 16,2-3-13-16,0-6-4 15,0-5-11-15,0-8-7 16,0-9-4-16,0-8-4 16,0-6-1-16,0-1-3 15,0-3-5-15,0 0 1 16,0 0-2-16,0-8-9 15,0-19 9-15,0-5 12 16,2-16-3-16,2-6-8 16,-2-4-1-16,3 0-7 15,-3 2-5-15,2 1-10 16,4 9-8-16,0 2 6 16,3 8 9-16,5 2-1 0,-1 10 5 15,-1 4 11-15,-3 10-1 16,-2 8 1-16,-2 2 2 15,0 2 8-15,-5 18 3 16,0 9-13-16,0 10 8 16,0 6-2-16,0 3 3 15,3 6-3-15,2 2 3 16,4 5-8-16,2-4 11 16,5-1-10-16,2-8 4 15,2-8-5-15,-4-12 8 16,-3-7-9-16,-5-11 8 15,-6-2-7-15,-2-8 11 0,-2 0-12 16,0 0 0 0,0-13-17-16,-2-6 17 0,-16-6 0 15,-3 2 1-15,-6 0 1 16,-5 5-1-16,-1 4-1 16,-6 11 1-16,4-2-2 15,4 5 1-15,2 0-21 16,9 0-24-16,4 5-40 15,12-2-121-15,4-3-86 16,9 0-87-16,11-3-388 0</inkml:trace>
  <inkml:trace contextRef="#ctx0" brushRef="#br0" timeOffset="158673.81">29106 14304 778 0,'0'0'1066'0,"0"0"-551"16,0 0-318-16,0 0-30 16,0 0-40-16,0 0-54 15,0 0-4-15,29 118-8 16,-27-81-7-16,0 4-13 15,0-1-17-15,0 0-8 16,1-2-5-16,1-4-4 16,0-4-6-16,2-4 5 0,0-8-5 15,-4-10-1 1,2-3-18-16,-1-5-30 0,1 0-56 16,0 0-76-16,8-21-96 15,7-21-115-15,2 2-98 16,-3 2-515-16</inkml:trace>
  <inkml:trace contextRef="#ctx0" brushRef="#br0" timeOffset="158912.81">29362 14333 1573 0,'0'0'485'0,"0"0"-237"15,0 0-97 1,0 0-25-16,0 0 5 0,2 135-7 15,-2-97-31-15,0-1-27 16,0 0-30-16,0-1-17 16,0-2-7-16,0-5-11 15,0-4 0-15,0-3-1 16,0-11-21-16,2 1-52 16,3-12-89-16,4 0-110 15,0-7-272-15,1-9-368 0</inkml:trace>
  <inkml:trace contextRef="#ctx0" brushRef="#br0" timeOffset="159114.81">29578 14367 1288 0,'0'0'270'15,"0"0"76"-15,0 0-138 16,0 0-60-16,-131 19-31 15,102-15-58-15,0-3-31 16,2 3-17-16,7-4-11 16,2 0-18-16,14 0-184 15,4 0-304-15,0 0-515 0</inkml:trace>
  <inkml:trace contextRef="#ctx0" brushRef="#br0" timeOffset="159677.81">29719 14640 1348 0,'0'0'355'15,"0"0"-98"-15,0 0-70 16,0 0-56-16,0 0-36 15,0 0-45-15,0 0-19 16,35-78-16-16,-35 68-7 16,-11-2-7-16,-7 6 5 0,-3 6-4 15,-4 0 4 1,0 7 4-16,0 13 0 0,1-1 5 16,4 5 3-16,4-2-3 15,8 2-2-15,1-6 2 16,7 5 11-16,0-10 0 15,0 3-2-15,4 1-1 16,9-5 2-16,8-4 12 16,-2-3 0-16,6-5-13 15,2 0-13-15,2-4-11 16,2-15 0-16,-4-8 0 16,2-3 0-16,-7-2 1 15,-2 4-1-15,-4 6 0 16,-5 6 1-16,-5 7-1 15,-3 9 8-15,-3 0 8 0,0 0 5 16,0 5-1-16,0 15 2 16,-3 4-15-16,-1 2-6 15,-1-2 1-15,5-2-2 16,0-1 0-16,3-4-66 16,13-2-85-16,6-10-32 15,14-5-138-15,-5 0-77 16,-2-5-438-16</inkml:trace>
  <inkml:trace contextRef="#ctx0" brushRef="#br0" timeOffset="160802.79">30460 14247 861 0,'0'0'917'0,"0"0"-570"15,0 0-121-15,0 0-70 16,0 0-22-16,0 0-46 16,0 0-29-16,6 76 15 15,-6-35 2-15,0 3 0 16,0 6-6-16,0 4-16 15,0-2-16-15,-2 2-13 0,2 0-7 16,-4 0-7-16,4-8-11 16,0-6 0-16,0-1 6 15,0-15-5-15,4-4-1 16,6-6-22-16,1-10-40 16,7-4-50-16,3 0-76 15,16-25-61-15,-3-5-253 16,-1 1-247-16</inkml:trace>
  <inkml:trace contextRef="#ctx0" brushRef="#br0" timeOffset="161300.19">30882 14662 1413 0,'0'0'393'0,"0"0"-22"0,0 0-134 15,0 0-93-15,0 0-40 16,0 0-59-16,0 0-18 15,2-34 0-15,-11 20-12 16,-8 1-2-16,-3 4-6 16,-5 4 1-16,-2 5-8 15,0 0 1-15,-2 5 11 16,0 13-3-16,2 5 0 16,6 8-1-16,0 1-7 15,9-2 1-15,4 1 4 16,8-4-5-16,0 0 8 15,3-9-7-15,17-4 7 16,2-6-2-16,3-4-5 16,0-4-1-16,0 0 8 0,0-14-9 15,-2-6 0-15,-3-6 0 16,-3 1-1-16,-3-6 1 16,-3 4-1-16,-2 1 1 15,-5 8 0-15,-1 2 0 16,-1 9 0-16,-2 7-2 15,0 0 2-15,0 0 0 16,0 19 10-16,-7 8 0 16,-4-4-8-16,5 5 10 15,3 0-3-15,3-8-3 16,0 1-5-16,0-3-1 16,7-10-44-16,8-2-94 15,3-6-47-15,13-10-107 0,-4-16-248 16,0-5-154-16</inkml:trace>
  <inkml:trace contextRef="#ctx0" brushRef="#br0" timeOffset="161540.19">31101 14319 1597 0,'0'0'389'15,"0"0"-85"-15,0 0-169 16,0 0-10-16,0 0 2 15,-20 131 4-15,15-87-31 16,3 2-30-16,2 1-16 0,0-6-17 16,0 3-22-1,0-4-14-15,0 0 8 0,0-4-9 16,5-9 0-16,-3-5-58 16,2-8-74-16,9-14-119 15,-3 0-110-15,3-17-359 0</inkml:trace>
  <inkml:trace contextRef="#ctx0" brushRef="#br0" timeOffset="161743.19">31232 14413 1532 0,'0'0'250'15,"0"0"90"-15,0 0-161 16,-118 51-62-16,83-39-25 0,3 0-37 15,6-3-25-15,3-2-15 16,6 1-8-16,5-8-7 16,3 0-12-16,9 0-177 15,0 0-338-15,0 0-272 0</inkml:trace>
  <inkml:trace contextRef="#ctx0" brushRef="#br0" timeOffset="162004.26">31253 14650 1420 0,'0'0'288'0,"0"0"-9"16,0 0-97-16,0 0-59 15,0 0-43-15,8 104-22 16,-5-79-6-16,1-6-14 15,0-2-14-15,3-3-11 16,2-9-13-16,-2-2-1 16,1-3-109-16,8-7-199 15,0-12-71-15,-3-4-325 0</inkml:trace>
  <inkml:trace contextRef="#ctx0" brushRef="#br0" timeOffset="162243.49">31533 14284 1390 0,'0'0'552'0,"0"0"-180"15,0 0-185-15,0 0-83 16,0 0 15-16,0 0-14 16,-4 136-13-16,-1-94-27 15,5 0-14-15,0 0-17 16,0-1-13-16,0-4-12 15,0-3 1-15,7-1-8 16,0-7-2-16,1-4-17 16,-1-4-57-16,-2-5-106 15,6-13-102-15,-3 0-232 16,4 0-427-16</inkml:trace>
  <inkml:trace contextRef="#ctx0" brushRef="#br0" timeOffset="162441.49">31760 14284 709 0,'0'0'769'16,"0"0"-423"-16,0 0-121 15,-116 32-100-15,79-27-76 16,-1-1-36-16,-7 0-13 15,11-4-105-15,9 0-256 0</inkml:trace>
  <inkml:trace contextRef="#ctx0" brushRef="#br0" timeOffset="163699.78">29708 15073 1644 0,'0'0'282'0,"0"0"-190"16,0 0 53-16,0 0 19 15,0 0-66-15,0 0-43 16,0 0-7-16,-121 51-1 15,90-28-5-15,-2 7 1 16,-4 5 17-16,2 3-17 16,-1 2-13-16,5 2-12 15,2 0-5-15,7-1-5 16,9-8 4-16,4 1 3 0,9 0 6 16,0-3 5-1,9-3 4-15,18-7-3 0,10-2-6 16,11-7 2-16,2-6-4 15,2-6 1-15,-10 0 11 16,-9-10-1-16,-8-8-11 16,-7-3-5-16,-5-2-2 15,-4 0-11-15,-4-3 1 16,-5 1-1-16,0 2-1 16,0 3 0-16,-16 5-9 15,-5 4-1-15,4 2-7 16,-1 6-2-16,7-1 5 15,2 4 14-15,7-2-1 16,2 2 1-16,0 0 7 16,0 0 4-16,9-5-10 0,4 2 1 15,3 1-2-15,-1-2 1 16,1 1 0-16,-3 3-1 16,1-5-10-16,-1 1-45 15,-1-1-71-15,3-4-110 16,-1-3-100-16,-1 1-313 0</inkml:trace>
  <inkml:trace contextRef="#ctx0" brushRef="#br0" timeOffset="164090.78">30059 15262 1088 0,'0'0'686'0,"0"0"-341"16,0 0-205-16,0 0-82 16,0 0 54-16,0 0-6 15,0 0-29-15,-91 5-22 16,68 4-22-16,4-6-21 16,1 2-11-16,7-1 1 15,2-1 5-15,2 4-1 16,3-1 3-16,-1 6 2 15,3 2-4-15,0 4 4 16,2 4 12-16,0 3 28 16,0-2-6-16,0 0 1 0,0 4-1 15,0-1-12-15,2 0-16 16,0-1-8-16,-2-4-8 16,0 1 6-16,3-3-6 15,-1-6 0-15,0 0-1 16,2-5-10-16,6-4-56 15,-2-4-69-15,17-8-111 16,-2-10-129-16,-2-8-248 0</inkml:trace>
  <inkml:trace contextRef="#ctx0" brushRef="#br0" timeOffset="164474.85">30142 15357 1420 0,'0'0'394'16,"0"0"-46"-16,0 0-138 15,0 0-78-15,0 0-22 16,0 0-6-16,116-59 2 16,-98 59-37-16,2 0-20 15,2 0-22-15,3 0-12 16,-1 14-4-16,-2 6-11 15,-1 5 2-15,-8 1-2 16,-7-1 1-16,-6 3-1 16,0 0 0-16,-6 2 0 15,-14-4-1-15,-2-6 1 0,-3 1-1 16,-4-7 1 0,-4-5-2-16,-1-5-7 0,-1-4 8 15,-2 0 0-15,9-1 0 16,4-16 0-16,8-1 1 15,7-8-1-15,9-1 0 16,0-8-51-16,38-11-126 16,-1 6-192-16,2 8-403 0</inkml:trace>
  <inkml:trace contextRef="#ctx0" brushRef="#br0" timeOffset="165278.82">30668 15454 1137 0,'0'0'585'0,"0"0"-231"16,0 0-138-16,0 0-84 16,0 0-49-16,0 0-3 15,0 0-7-15,54-32-33 16,-52 14-22-16,-2 2-16 15,0-2 4-15,0 5-6 16,-13-2 0-16,-1 3-1 16,-1 7-15-16,-6 5 1 15,1 0 6-15,-1 12 9 16,-4 13 9-16,2 3-8 0,3 4 7 16,5 0-7-16,6-2 0 15,7-2 5-15,2-2 3 16,0-7-1-16,17-1 1 15,6-5-3-15,4-5 3 16,-3-1 3-16,2-7-5 16,-1 0-1-16,-2 0-6 15,-1-7-1-15,-5-10 0 16,2-5-11-16,-4-1 11 16,-1-3-17-16,-1-2 1 15,-2 2-4-15,0 2 4 16,-2 2 6-16,0 6 10 15,-4 7 1-15,1 0 0 0,-2 5 0 16,3 3 10-16,0 1 12 16,2 0 1-16,0 0-2 15,2 9-3-15,0 8-5 16,0 3-4-16,3 1-2 16,-3 1-1-16,-3 0-5 15,2-3 0-15,-4-2-1 16,1-3 1-16,-5-4 0 15,-2-5-1-15,2-3-1 16,-2-2-8-16,0 0-3 16,0 0-5-16,0 0-4 15,0 0-5-15,0-13 19 0,2-9 7 16,8-2 0 0,3-2 0-16,1 5-6 0,1-2-9 15,-2 9 15-15,1 5 0 16,-6 9 8-16,2 0 11 15,-4 0 7-15,-1 13-4 16,-1 8-12-16,-2 4-9 16,-2 1 0-16,2 1-1 15,1-5-6-15,1-4-101 16,12-8-79-16,-3-6-187 16,1-4-397-16</inkml:trace>
  <inkml:trace contextRef="#ctx0" brushRef="#br0" timeOffset="166262.6">31288 15093 1568 0,'0'0'485'16,"0"0"-282"-16,0 0-32 0,0 0 3 15,0 0-92-15,0 0-17 16,0 0 38-16,11 94-1 16,-11-60-17-16,2 3-22 15,0 3-14-15,3-4-16 16,0-1-13-16,-1-4-11 15,1-1-3-15,-1-2-5 16,2-6 1-16,-3-2-2 16,1-4 0-16,-2-6-15 15,3-2-40-15,2-4-65 16,6-4-127-16,3 0-227 16,-3-12-279-16</inkml:trace>
  <inkml:trace contextRef="#ctx0" brushRef="#br0" timeOffset="167679.98">31631 15408 1440 0,'0'0'393'16,"0"0"-83"-16,0 0-140 15,0 0-46-15,0 0-35 16,0 0-19-16,0 0-25 15,18-88-23-15,-23 79-1 16,-8 0-8-16,0 5-5 0,-3 4-2 16,-2 0-5-16,-1 0 5 15,-2 18 3-15,-1 0-1 16,2 8-1-16,2 0 1 16,5 3-2-16,7-8 1 15,2 1 1-15,4-4 2 16,0-4 2-16,6-2-2 15,9-2-1-15,3-6 23 16,1-4 15-16,0 0-15 16,1 0-14-16,-1-9-8 15,2-10-9-15,-4-3 0 16,1-3 0-16,-2 2-1 16,-3 0 0-16,-2 6 0 15,-1 1 0-15,-6 5 0 16,-2 8 0-16,-2 3 0 0,0 0 0 15,0 0-8-15,0 14 7 16,0 7 0-16,-4-2 0 16,0 3 0-16,4-5 1 15,0 0 2-15,0-2-1 16,0-8 5-16,8 0-5 16,7-6 5-16,1-1-6 15,3 0 0-15,-4-4-14 16,3-12-7-16,-3-6 5 15,-1 0 8-15,-1-2 8 16,0 2-1-16,-1 4 1 16,-2 0-2-16,2 1-11 15,-3 4 6-15,2 5 7 0,-5 6 1 16,2 2 8-16,0 0-2 16,-1 0-1-16,-1 6-6 15,2 11-1-15,-4 2 1 16,2 6 0-16,-3-2 1 15,1 3-1-15,-2-8 1 16,0-4 0-16,-2-2 0 16,2-10-1-16,-2-2 0 15,0 0 0-15,0 0 0 16,0 0-15-16,0 0-3 16,0-2-10-16,3-14 22 15,2-1 6-15,6-6 0 0,7 0-13 16,1-3-11-1,6-3-12-15,-3 9 3 16,-2 3 21-16,-2 10 12 0,-4 2 9 16,-5 5 3-16,1 0 3 15,-3 5-5-15,5 13-9 16,-4 0 1-16,5 4-1 16,3-4-1-16,3 5-55 15,-2-6-62-15,3 1-59 16,3-6-19-16,-4-1 61 15,2-4 82-15,1-1 35 16,-2-2 16-16,2-4-5 16,-1 0 5-16,-4-4 0 15,3-14 1-15,1 0 10 16,-2-5 38-16,-1-2-4 0,-5 3-12 16,-9-1 1-16,-4 3-13 15,0 5-12-15,-10 1-2 16,-9 4-5-16,-2 6 6 15,-4 4 4-15,-2 0 5 16,0 0 9-16,3 17 18 16,2 6 16-16,4 3-11 15,5 3 8-15,6-3 13 16,7-9-8-16,0 1 12 16,0-4-6-16,7-5 9 15,8-4 3-15,3-5-16 16,2 0-17-16,-2 0-23 15,0-10-22-15,-5-11 5 0,2-8-5 16,-1-7 0-16,-3-3 2 16,-1-9-2-16,-8 3-1 15,-2-3 0-15,0 5-22 16,0 5-14-16,-2 10 1 16,-8 4 11-16,6 12 6 15,-1 2 9-15,1 8 4 16,2 2 5-16,0 0 6 15,-3 12 12-15,2 12 1 16,-1 14 1-16,2 0 7 16,2 9 3-16,0-1-2 15,0-2-9-15,9-4-5 16,9-5-7-16,-2-3-1 16,-1-6-6-16,-1-6-40 0,-1-6-65 15,-3-7-138-15,11-7-87 16,-5 0-260-16,-3-10-271 0</inkml:trace>
  <inkml:trace contextRef="#ctx0" brushRef="#br0" timeOffset="167860.14">32682 15266 1117 0,'0'0'609'16,"0"0"-212"-16,0 0-211 15,0 0-72-15,0 0-19 16,0 0-16-16,-14 120 8 0,7-91-23 15,5-12-32 1,2 1-17-16,0-6-15 0,0-6-92 16,4-6-182-16,7-2-370 15,-1-16-986-15</inkml:trace>
  <inkml:trace contextRef="#ctx0" brushRef="#br0" timeOffset="168010.96">32684 15107 1096 0,'-5'-2'297'16,"2"-2"71"-16,1-4-169 16,0 4-75-16,-2 2-85 15,4-2-25-15,0 4-14 16,0 0-224-16,0 0-102 16,0 6-986-16</inkml:trace>
  <inkml:trace contextRef="#ctx0" brushRef="#br0" timeOffset="168522.49">33060 15360 1305 0,'0'0'269'0,"0"0"59"16,0 0-143-16,0 0-29 15,0 0-35-15,0 0-46 16,0 0-25-16,96-98-11 15,-96 80-23-15,0 2-10 16,-2 6-6-16,-18-4 0 0,-2 5 0 16,-7 8 1-16,0 1 0 15,2 0 0-15,-2 14 10 16,4 6-2-16,2 2-8 16,8 0 5-16,2-4 5 15,6 0 10-15,7-1 14 16,0-5 3-16,0-1 2 15,12-2 2-15,5-4 5 16,1-4-2-16,5-1-12 16,-2 0-21-16,0 0-12 15,-5 0 1-15,-5 0 5 16,-7 0-5-16,-4 0-1 16,0 0 2-16,0 0-1 15,0 0 5-15,2 0 13 0,0 3 16 16,5 5-11-16,-2 4-15 15,1 2-8-15,5 1 0 16,3 0 0-16,3-1-1 16,10 4 0-16,7-7-19 15,9-2-46-15,1-4-90 16,3-5 12-16,1-3-133 16,-10-17-211-16,-11-3-85 0</inkml:trace>
  <inkml:trace contextRef="#ctx0" brushRef="#br0" timeOffset="169626.48">30740 15418 1262 0,'0'0'379'0,"0"0"-135"15,0 0-112-15,0 0-84 16,0 0-31-16,0 0-11 15,0 0 25-15,-12 0 50 16,-5 11-10-16,-6 1-29 0,-1-3-25 16,-1 3-8-16,3-1-8 15,-7 0-1-15,9-1-180 16,4-5-298-16</inkml:trace>
  <inkml:trace contextRef="#ctx0" brushRef="#br0" timeOffset="171330.38">28657 16084 1670 0,'0'0'375'0,"0"0"-178"15,0 0-7-15,0 0-25 16,0 0-30-16,0 0-41 16,0 0-1-16,-41 130-23 15,36-90-16-15,-4 4-5 16,-2 4-8-16,-1-4-13 16,1-1-10-16,3-9-9 15,3-12-8-15,1-8 5 16,4-9 1-16,0-5-5 15,0 0 22-15,0-5-3 16,11-13-11-16,6-12-2 0,1-6-7 16,1-8 0-1,-2-1 0-15,-1-1-1 0,-3 6 0 16,-1 0-12-16,-6 8 0 16,-2 10-6-16,-1 5-1 15,-3 4 4-15,0 5 1 16,0 6 2-16,0 2 6 15,0 0 5-15,0 0 1 16,0 14 0-16,0 7 1 16,0 6-1-16,0 5 0 15,0-6 2-15,16-6-1 16,9-4 8-16,12-12-8 16,3-4 0-16,4 0-1 15,-1-21 0-15,-6-2 0 16,-3-3-1-16,-9-2 0 0,-3 1 1 15,-5 2 0-15,-1 1-1 16,-3 3 1-16,-1 4 0 16,-5 7-5-16,-5 2 3 15,-2 8-7-15,0 0-4 16,0 4 5-16,-7 14 8 16,-7 7 1-16,1 8-1 15,2-1 1-15,2 7 0 16,7-4-1-16,2 1 1 15,0-5 0-15,16-8 5 16,10 0-5-16,3-11 5 16,4-2-5-16,-4-6 0 0,0-4 8 15,-2 0-7-15,0-19-1 16,0-2 0-16,-2-11 1 16,-3-3-1-16,-2 3-1 15,-7 6 0-15,-4 3 1 16,-5 6-1-16,-4 9-1 15,0 6-6-15,0 2 6 16,-10 4 1-16,-9 14 0 16,2 10 6-16,-3 2-5 15,4 2 0-15,3-1 5 16,6 1-6-16,5-4 6 16,2-3-5-16,0-2-1 15,19-5-21-15,8-8-72 0,7-6-95 16,6-4-110-1,2-4-169-15,14-37 99 0,-12 4-210 16,-5-2-65-16</inkml:trace>
  <inkml:trace contextRef="#ctx0" brushRef="#br0" timeOffset="171599.46">29640 16150 674 0,'0'0'358'0,"0"0"39"16,0 0-59-16,0 0-16 15,0 0-82-15,0 0-41 16,0 0 5-16,0 18-75 15,0 5-44-15,0 4-10 16,0 5-10-16,-2 2-21 16,2 2-16-16,0 0-11 15,0-4-7-15,0-1-4 16,-2-3-5-16,-2-6 0 0,-1-4 0 16,-1-2-1-16,-4-2 1 15,-3-6-2-15,-2 2 1 16,-3-2-1-16,-5-2-7 15,1-6-40-15,5 0-53 16,3-6-97-16,14-29-124 16,0-4-231-16,14 1-440 0</inkml:trace>
  <inkml:trace contextRef="#ctx0" brushRef="#br0" timeOffset="171780.44">29781 16133 1743 0,'0'0'511'15,"0"0"-423"-15,0 0 56 16,0 0 21-16,0 0-41 16,-116 12-35-16,83-1-41 15,-1 1-29-15,5-1-8 16,2 1-11-16,10-7-9 16,7 3-148-16,8-4-160 15,2-4-308-15</inkml:trace>
  <inkml:trace contextRef="#ctx0" brushRef="#br0" timeOffset="172163.54">29828 16223 861 0,'0'0'714'15,"0"0"-318"-15,0 0-115 16,0 0-77-16,0 0-4 15,0 0-63-15,0 0-33 16,36 0-27-16,-30 0-26 16,1 0-23-16,4 0-15 15,-2 0 1-15,4 0-4 16,1 9 1-16,-1 8-2 16,3 0-3-16,-5 5-5 15,-3 1 1-15,-2-5-2 16,-6-1 0-16,0 2-1 15,-8-6 0-15,-11 1 0 16,-4 3-1-16,-4-7-4 0,1-2 5 16,3-6 0-16,4-2-10 15,5 0-25-15,7-6-44 16,7-13-79-16,11-20-110 16,14 4-386-16,4 3-849 0</inkml:trace>
  <inkml:trace contextRef="#ctx0" brushRef="#br0" timeOffset="172465.5">30178 16235 1172 0,'0'0'307'0,"0"0"17"16,0 0-81-16,0 0-30 0,80 130-75 16,-67-98-22-16,-6-2-34 15,-2-8 9-15,-3-4-24 16,0-4 0-16,-2-10-7 15,0-2-17-15,0-2-21 16,-4 0-22-16,-14-2-1 16,0-10 1-16,5-11-1 15,4 0 1-15,9-14 0 16,0 3 15-16,22-6-15 16,9 5-2-16,9 3-20 15,0 6-2-15,2 3-12 16,-1 9-30-16,1 5-78 15,27 4-109-15,-9 5-334 16,-2 0-734-16</inkml:trace>
  <inkml:trace contextRef="#ctx0" brushRef="#br0" timeOffset="173664.23">30983 16214 1395 0,'0'0'364'0,"0"0"-35"16,0 0-130-16,0 0-70 15,0 0-2-15,0 0-13 16,0 0 16-16,27 115-26 15,-16-83-26-15,-3 4-34 16,-1-6-16-16,0-8-4 16,-3-4-8-16,1-4-2 0,-5-8-5 15,0-2-8-15,0-4-1 16,0 0 0-16,0 0-6 16,0 0 4-16,-2 0-8 15,-5-10 9-15,2-4 1 16,5-8 0-16,0-4 1 15,7-5-1-15,11 4-12 16,4-4 2-16,-2 12-4 16,-2 3 4-16,-4 9 10 15,-4 3 0-15,4 4 0 16,-1 0 2-16,8 0-1 16,0 0 0-16,4 9 0 15,2-4 1-15,2-5-2 16,-2 0 2-16,0 0-1 0,-6 0 7 15,2-10-7-15,-3-6 0 16,-5-2 0-16,-1 1 0 16,-5-2-1-16,-5 1 0 15,-2 0-1-15,-2 4 0 16,0 0-1-16,-2 5 1 16,-11 6-7-16,-1 3 1 15,-1 0 7-15,-3 3 0 16,3 17 1-16,-1 6 15 15,5 1 1-15,2 4-2 16,4 1-2-16,3-2-4 16,2-2-3-16,0 2 2 0,14-2-8 15,10-6 0-15,8 0-58 16,1-8-83-16,13-14-182 16,-5 0-215-16,-8-10-52 0</inkml:trace>
  <inkml:trace contextRef="#ctx0" brushRef="#br0" timeOffset="174164.42">31700 16191 705 0,'0'0'844'0,"0"0"-474"16,0 0-120-16,0 0-65 16,0 0-30-16,-31 116 18 15,22-77-33-15,5 3-43 0,0 3-29 16,4 3-22-1,0-4-10-15,0-3-21 0,10-2-5 16,3-7-1-16,-1-13-3 16,-5-5 3-16,-3-11 14 15,-2-3 4-15,-2 0-15 16,2 0-12-16,0-17-10 16,2-15 10-16,-4-9 0 15,0-7-1-15,0-2-24 16,-8-4-23-16,-3 1-13 15,5 4-11-15,4 4-6 16,2 5-1-16,0 7 34 16,4 4 26-16,11 7 5 15,1 7 13-15,1 6 1 16,-3 6 7-16,-1 3 19 0,1 0 30 16,-5 12 7-16,-1 8-12 15,0 1-8-15,-6 4-8 16,-2 1-13-16,0 3-8 15,0-5-3-15,-12 6-3 16,-5-7-7-16,-6 3 0 16,-1-7 0-16,-3 2-1 15,4-11 0-15,4-2-35 16,5-8-83-16,12 0-113 16,2-18-322-16,0-4-55 0</inkml:trace>
  <inkml:trace contextRef="#ctx0" brushRef="#br0" timeOffset="174783.77">31997 16133 1388 0,'0'0'396'15,"0"0"-96"-15,0 0-87 16,0 0-78-16,0 0-30 15,49 129-1-15,-38-103-25 16,-2 2-29-16,0-10-21 16,-4-1-2-16,-3-7-4 15,0-2-8-15,0-2-8 0,-2-6 5 16,0 3-12-16,0-3-6 16,-11 0-10-16,-9 0 7 15,2 0-3-15,0-9 6 16,7-7-2-16,6 2 8 15,5-9-5-15,0 2 5 16,5 2 9-16,11 1-8 16,4 4 0-16,-3 2 5 15,4 6 0-15,1 3 0 16,0-2 2-16,7 5-7 16,0 0 0-16,2-4 0 15,0 1 0-15,0 0 1 16,-2-5 8-16,-2-1 1 15,-6-3-4-15,-6 1-7 16,-6-1 0-16,-2 1-1 0,-7-1 0 16,0-1-11-16,0 3 12 15,-2 2-15-15,-14 0 3 16,-2 6 6-16,-2 2 0 16,0 0 6-16,-2 4 0 15,4 12 18-15,3 5 3 16,-1 6 1-16,7 4 8 15,5 1 3-15,4-5-12 16,0 4-3-16,17-10-4 16,10 2-5-16,6-2-9 15,7-6-8-15,1-7-41 16,-6-2-47-16,9-6-141 16,-9-14-291-16,-7-4-133 0</inkml:trace>
  <inkml:trace contextRef="#ctx0" brushRef="#br0" timeOffset="175090.3">32672 16034 1064 0,'0'0'248'16,"0"0"10"-16,0 0-67 16,0 0-43-16,0 0 12 15,0 0-9-15,0 0-26 16,-100 41-4-16,100-32-2 15,0 1-29-15,4 6 5 0,12-2-32 16,2 4-1-16,2 0-15 16,-3 4-11-16,-1-4-12 15,-9 0-14-15,-3 4-9 16,-4-4-1-16,0 0 0 16,0-4 0-16,0 3 0 15,-6-8 0-15,-3 0-1 16,-3-5-1-16,1-4-26 15,-4 0-62-15,1 0-94 16,1-13-21-16,4-10-287 16,5 0-435-16</inkml:trace>
  <inkml:trace contextRef="#ctx0" brushRef="#br0" timeOffset="175380.85">32855 15851 168 0,'0'0'49'0,"0"0"-49"16</inkml:trace>
  <inkml:trace contextRef="#ctx0" brushRef="#br0" timeOffset="176667.08">32817 16226 1579 0,'0'0'534'0,"0"0"-327"16,0 0-90-16,0 0-45 15,0 0-15-15,0 0-8 16,0 0-15-16,87-72-10 16,-85 60-22-16,-2-2-1 15,0-1 0-15,0 8 1 16,-2-3-2-16,-9 6-1 0,-3 4 0 16,-1 0-1-16,-3 2 2 15,-2 16 9-15,-2 8 1 16,4 4 19-16,3 2 7 15,3 0 2-15,6 2-6 16,3-5-10-16,3-4-8 16,0-2-7-16,7-10 2 15,11 0-9-15,4-7-55 16,-2-6-42-16,3 0-25 16,1-5-40-16,-4-14-53 15,4-21-98-15,-5 5 7 16,-4-1-366-16</inkml:trace>
  <inkml:trace contextRef="#ctx0" brushRef="#br0" timeOffset="177084.19">33043 16092 1307 0,'0'0'395'0,"0"0"-83"16,0 0-89-16,0 0-87 16,0 0-41-16,0 0-26 15,0 0-20-15,17 94 12 16,-15-68-8-16,-2 2-15 15,0-2-16-15,0-8-11 16,0 0-10-16,0-8 0 16,0-2 0-16,0-3 0 15,0-5-1-15,0 0-1 0,0 0-26 16,0 0-21-16,2-13 6 16,3-4 42-16,4-6 13 15,4-5-11-15,5 2-2 16,2-1-7-16,0 4 1 15,-4 7 6-15,-3 9 1 16,-6 7 10-16,-5 0 29 16,0 0 6-16,0 20-18 15,-2 6-13-15,2 1-6 16,4 4 6-16,0 1-4 16,5-2-1-16,3-9-10 15,-1-5-24-15,-2-3-98 16,0-13-45-16,0 0-166 0,-1-22-265 15,3-1-406-15</inkml:trace>
  <inkml:trace contextRef="#ctx0" brushRef="#br0" timeOffset="177320.71">33399 15881 1400 0,'0'0'478'15,"0"0"-158"-15,0 0-82 16,0 0-80-16,0 0-2 16,0 0-32-16,-11 122-22 15,9-81-13-15,2 2-33 16,0 3-23-16,0-5-14 16,0-1-7-16,13-4-3 0,1-2-9 15,1-7-8 1,1-9-56-16,-5-4-84 0,-1-14-169 15,-4 0-253-15,0-14-622 0</inkml:trace>
  <inkml:trace contextRef="#ctx0" brushRef="#br0" timeOffset="177524.84">33586 15915 1313 0,'0'0'555'0,"0"0"-243"16,0 0-91 0,-156 26-58-16,105-10-20 0,4 0-70 15,5 1-39-15,6-4-13 16,10-4-21-16,3-5-49 16,7-3-218-16,10 4-491 0</inkml:trace>
  <inkml:trace contextRef="#ctx0" brushRef="#br0" timeOffset="179311.05">29841 16929 373 0,'0'0'1009'15,"0"0"-906"-15,0 0-97 16,0 0-6-16,0 0-52 16,0 0 52-16,0 0 4 15,0 0 143-15,0 0 85 16,0 0 30-16,0 0-30 0,0 0-68 16,0 0-34-16,0 0-41 15,-2 0-23-15,-11 12-13 16,-5 1-18-16,-7 9-19 15,-6 10-1-15,-5 8 0 16,-3 8 6-16,-2 3 1 16,1-3-5-16,5 1-4 15,6-3 1-15,8-7-5 16,8-3-8-16,11-7 10 16,2-3-10-16,11-9 10 15,18-9-10-15,13-8 5 16,7 0 10-16,3-8 0 15,-6-16 5-15,-5-6-1 0,-12 4 1 16,-10-2-3-16,-7 1-3 16,-10 6-14-16,-2 3 0 15,0 4 0-15,-9 2-1 16,-13 6 0-16,-5 6-1 16,-2 0 1-16,-2 0-24 15,2 4-23-15,4 5-35 16,7-4-82-16,9-1-154 15,7-4-357-15</inkml:trace>
  <inkml:trace contextRef="#ctx0" brushRef="#br0" timeOffset="179772.34">30120 17008 1517 0,'0'0'382'0,"0"0"-13"15,0 0-217-15,0 0-46 16,0 0-23-16,0 0-41 16,0 0-12-16,-15-9 20 15,-19 30 8-15,-4 7-13 16,-2 13-10-16,2-2 0 15,3 6 3-15,6 1-8 16,6-7-15-16,7 2 4 0,9-7-5 16,7-2-1-16,0-10-5 15,21 0 0-15,10-8-7 16,9-10 16-16,3-4 26 16,1 0-8-16,-2 0-11 15,-8-14-5-15,-12-5-2 16,-8 4-7-16,-10-2-10 15,-4-2 0-15,-6 1 0 16,-19 4 0-16,-4 2 0 16,-5 3-1-16,1 4-11 15,4 5-25-15,4 0-50 16,7-4-90-16,7 0-176 16,7-3-446-16</inkml:trace>
  <inkml:trace contextRef="#ctx0" brushRef="#br0" timeOffset="180188.13">30312 16924 1260 0,'0'0'331'16,"0"0"-127"-1,0 0-44-15,0 0 7 0,0 0-31 16,0 0-12-16,0 0-15 16,94-58-13-16,-75 52-14 15,4 2-30-15,1 0-22 16,1 4-9-16,-3 0-5 15,-2 0-5-15,-4 0 7 16,-7 8 9-16,-9 6 1 16,0 4-14-16,-7 0-13 15,-13-4-1-15,-5 3 0 16,0-8 0-16,4-1 0 0,0-5 0 16,5-3 0-16,6 0-1 15,1 0-10-15,7-3-61 16,2-9-120-16,4-2-339 15,11 0-572-15</inkml:trace>
  <inkml:trace contextRef="#ctx0" brushRef="#br0" timeOffset="180863.64">30603 17115 1318 0,'0'0'326'16,"0"0"-132"-16,0 0 36 15,0 0-36-15,0 0-35 16,0 0-14-16,0 0 7 16,14-22-34-16,4 8-36 15,0 5-23-15,1 1-16 16,4 3-4-16,-3 0-8 16,3 5-2-16,-4 0-20 15,4 0-3-15,-5 14-5 0,-3 0-1 16,-4 9 0-16,-8-2 0 15,-3 6-1-15,-3-1-5 16,-17 2 6-16,-4-2-8 16,-3-4-2-16,2-8-1 15,4-4-2-15,5-2-1 16,5-8 1-16,3 0 2 16,6 0-5-16,2 0-3 15,0 0 4-15,0-4 14 16,8 0 1-16,7-3-6 15,1 4 6-15,-1 3 0 16,5 0 0-16,0 3 1 0,0 12 0 16,-2 2-1-16,-3 2 1 15,-5-4-1-15,-8 4 0 16,-2 0-9-16,0-2 3 16,-18 5 4-16,-7-3 1 15,-4-2 0-15,0-2 0 16,0-6-5-16,4-4 5 15,6-5-11-15,7 0-46 16,4 0-70-16,8-29-59 16,0 3-155-16,4 0-421 0</inkml:trace>
  <inkml:trace contextRef="#ctx0" brushRef="#br0" timeOffset="181441.15">30940 17026 1403 0,'0'0'316'0,"0"0"-92"16,0 0-47-16,0 0-7 15,0 0-14-15,0 0-12 16,0 0-4-16,87-58-31 16,-69 58-47-16,0 0-21 15,2 0-20-15,2 0-11 0,0 5-4 16,-2 9-5-16,-3 3-1 16,-7 1 0-16,-8 5 0 15,-2-2-6-15,0 2 5 16,-18 3-8-16,-3-4 1 15,-2-3 2-15,3-2-12 16,7-7-4-16,2-7 0 16,4 2 4-16,4-5 1 15,3 0 8-15,0 0-1 16,0 0-2-16,10 0 3 16,5 0 1-16,5 0 7 15,2 0-1-15,1 0 2 0,-1 4 0 16,-1 10 0-16,-4-4 0 15,-3 6 0-15,-10-2 0 16,-4 4 2-16,0 0-2 16,-4 4-6-16,-19-4 5 15,-4 0 1-15,-6 1-1 16,-3-12 1-16,3 3-1 16,4-10-20-16,7 0-73 15,3 0-55-15,15-14-125 16,4-12-254-16,0 3-941 0</inkml:trace>
  <inkml:trace contextRef="#ctx0" brushRef="#br0" timeOffset="181712.17">31324 16784 1568 0,'0'0'389'15,"0"0"-24"-15,0 0-209 16,0 0-54-16,0 0 11 16,0 0-14-16,2 116-23 15,0-87-18-15,0-4-31 16,0 1-16-16,3-7-5 15,-3 4-6-15,3-7-79 0,4-2-154 16,-1-4-138-16,1-6-339 16</inkml:trace>
  <inkml:trace contextRef="#ctx0" brushRef="#br0" timeOffset="182863.12">32097 17106 1277 0,'0'0'379'16,"0"0"-19"-16,0 0-174 15,0 0-93-15,0 0-35 16,0 0-30-16,0 0-16 15,-5-13 4-15,-12 13 4 16,-8 0-11-16,-4 3-8 0,0 16 6 16,-2 4 3-1,0 8-9-15,2 0 10 0,4 4-1 16,8 0 2-16,3 2 21 16,10-5 20-16,4-2-11 15,0-8-21-15,6 0 7 16,13-8 47-16,2-4 7 15,2-10-19-15,-1 0-4 16,1 0-3-16,-6-14-29 16,1-8-15-16,-3-5-5 15,1-4 2-15,-3-5-9 16,-1-4 7-16,-5 4-7 16,-3 0-1-16,-4 6 1 15,0 2-1-15,0 6 1 0,0 10-1 16,0 2 1-16,0 6 0 15,0 4-1-15,0 0-7 16,0 0 7-16,0 0 0 16,0 7 1-16,0 12 10 15,-4 3 8-15,1 6 14 16,1 2-7-16,2-2-2 16,0 2-13-16,0 2 2 15,0-6-11-15,15-1 9 16,4-6-9-16,5-5-1 15,0-4-15-15,3-6-39 16,4-4-34-16,16-9-133 16,-7-10-123-16,3-7-307 0</inkml:trace>
  <inkml:trace contextRef="#ctx0" brushRef="#br0" timeOffset="183501.44">32808 17070 1109 0,'0'0'769'0,"0"0"-434"16,0 0-165-16,0 0-98 15,0 0-26-15,0 0-22 0,0 0-12 16,18-90 0-16,-23 78-3 15,-10-2-8-15,-3 6-1 16,-7 3 1-16,2 5 7 16,-4 0-1-16,0 17 7 15,2 5-4-15,5 2 5 16,5 3-3-16,5-6-3 16,6 6 12-16,4-8 29 15,0 2 4-15,0-7 4 16,0 0-16-16,4-7-5 15,8 4-8-15,-1-7-4 16,0-4-7-16,0 0 2 0,0 0-12 16,7 0-8-1,-1-18 0-15,4-5 0 0,-3-2 0 16,-5-8 0-16,-1 8-2 16,-6 2-5-16,-4 5-8 15,3 4 4-15,-5 6 11 16,0 6 1-16,0 2 0 15,0 0 11-15,0 0 0 16,0 0 9-16,0 19 27 16,0 4-30-16,0 12-9 15,2 1 7-15,-2 8 10 16,0 2-4-16,0-2-4 16,0-1-9-16,2 3-8 15,0-11 5-15,5-3-5 16,-7 0 1-16,5-10-2 0,-1-4-13 15,1-6-24-15,-1-6-34 16,2-6-53-16,13-9-149 16,-2-14-288-16,1-3-261 0</inkml:trace>
  <inkml:trace contextRef="#ctx0" brushRef="#br0" timeOffset="183967.3">33008 17012 1448 0,'0'0'497'0,"0"0"-277"0,0 0-51 15,0 0-55-15,0 0-31 16,0 0 23-16,0 0-12 15,85-83-2-15,-66 72-17 16,-2 3-27-16,3 4-18 16,1 4-3-16,0 0-14 15,2 0-4-15,-1 4-3 16,1 10-4-16,-4 3 6 16,2 6-8-16,-8 7-1 15,-8-2 0-15,-5 7 1 16,0 1 1-16,-5-1 1 15,-8-2 2-15,-3-3-4 16,3-9 0-16,-10 2 0 0,-2-5 0 16,-6-4-1-16,-4-4-5 15,-1-6 4-15,1-4 2 16,1 0 6-16,10-4 3 16,1-10-8-16,12-8 6 15,9-7-5-15,2-6 8 16,0-5-9-16,13-1-1 15,10 2-67-15,4-10-91 16,-1 14-206-16,-4 3-462 0</inkml:trace>
  <inkml:trace contextRef="#ctx0" brushRef="#br0" timeOffset="184227.85">33283 16753 2501 0,'0'0'626'0,"0"0"-472"16,0 0-22-16,0 0-35 15,0 0-26-15,0 0-10 16,0 0-7-16,0 5-13 15,0-5-23-15,0 0-18 0,0 0 0 16,9 0-92-16,20 4-131 16,-5-4-132-16,5 0-989 0</inkml:trace>
  <inkml:trace contextRef="#ctx0" brushRef="#br0" timeOffset="-207946.26">6597 8356 1121 0,'0'0'674'0,"0"0"-418"15,14 0-19-15,-9 0-56 16,-1 0-36-16,0 0-31 15,3 2-60-15,2 12-29 16,0 4-14-16,2 6-10 16,3 3 20-16,-1 6 6 15,3 4-6-15,1 7-5 16,3 2 2-16,3 2-1 16,0 3-7-16,-2-2 1 15,2-4-5-15,-5-4-5 16,-3-9 5-16,-4-6-5 15,1-10 1-15,-6-7 5 0,3-8 53 16,0-1 9-16,4 0-17 16,-2-4-13-16,3-10-12 15,1-8 0-15,-3-8-12 16,1-4-13-16,-2-11 5 16,0-3 1-16,0-3-2 15,1-3-5-15,1-1-1 16,3 4 0-16,-1 5 7 15,-1 7-5-15,-1 8-1 16,0 1-1-16,1 9 0 16,-6 2 0-16,4 5 0 15,-5 4-1-15,-3 5-11 16,0 0-7-16,-4 5-22 16,0 0-28-16,0 0-30 15,0 0-105-15,0 9-169 0,0 2-276 16,0 0-477-16</inkml:trace>
  <inkml:trace contextRef="#ctx0" brushRef="#br0" timeOffset="-202250.69">10279 10150 1579 0,'0'0'308'0,"0"0"-84"15,0 0-13-15,0 0-95 0,0 0-27 16,0 0-25-16,23-1-11 15,-15 11-24-15,-2 6-20 16,5 5-3-16,3 7 7 16,1 9 11-16,3 4 0 15,2 8 0-15,0 3 4 16,0-4-3-16,2-6-5 16,-2-6 1-16,3-10 4 15,-6-10 2-15,-3-4 6 16,-3-8 6-16,-1-4 19 15,-2 0-6-15,1 0-10 16,3-14-16-16,0-11-7 0,1-10-7 16,1-9 0-16,1-10 3 15,-1-6-3 1,-1-2 2-16,1 2-8 0,-5 8 0 16,-3 11-6-16,-1 9 1 15,-3 13 5-15,0 6-6 16,-2 6 1-16,0 4-1 15,0 3-9-15,0 0-15 16,0 0-24-16,0 0-37 16,0 0-35-16,0 0-76 15,0 0-69-15,0 0-216 16,0 0-26-16</inkml:trace>
  <inkml:trace contextRef="#ctx0" brushRef="#br0" timeOffset="-198376.24">20073 3198 1330 0,'0'0'164'0,"0"0"-122"16,127-80 3-16,-78 52 26 15,-2 10 65-15,-5 8-31 16,-2 10-11-16,-3 0 15 16,-2 5-28-16,-4 16-33 15,-2 1-14-15,-5 0-13 16,-4-4-6-16,-6-9-8 0,-1-4 4 16,0-5 0-1,3 0-9-15,3-5-1 16,2-15 5-16,8-1-5 0,4-7 1 15,8-5 4-15,6-3 0 16,6-4-5-16,12-2-1 16,4 1 1-16,3 6-1 15,-4 11 2-15,-5 12 5 16,-12 12 2-16,-9 0 13 16,-6 15-6-16,-7 11-4 15,-2 1-6-15,-5 1-5 16,-1-3 0-16,-6-8 0 15,-1-7 6-15,-6-4-1 16,-1-3 0-16,1-3 12 16,4 0 9-16,1 0-7 0,5-7-12 15,2-7-7-15,5 0 1 16,4-1 4-16,4-2-6 16,10 3 1-16,7 4 5 15,13 2-5-15,7 2 0 16,3 6 0-16,0 0-1 15,-1 6 0-15,-10 14 1 16,-8 9-1-16,-12 0 0 16,-9 4-1-16,-6-4 0 15,-9-4 1-15,-7-9 0 16,-2-6 0-16,-5-8 0 16,1-2 1-16,4 0 0 15,0 0-1-15,7 0-1 0,-1-6-8 16,5-9 2-16,3 1-4 15,3-4 10-15,5 2-11 16,10 1 12-16,3 2-6 16,9 4 0-16,8 4 4 15,1 5-20-15,-2 0 8 16,-4 10 7-16,-2 12 7 16,-6 7 0-16,-3-2-6 15,-3 5 6-15,-4-6 0 16,-9 0 0-16,-6-6 0 15,-9 1 0-15,-10-7-8 16,-4 0 2-16,0-5 5 16,0-2-5-16,0-2-17 15,0-5-16-15,0 0 17 16,0 0 0-16,8-9 13 0,3-5-12 16,5 0 9-16,5 2 11 15,0 6 0-15,6 3 1 16,4 3-1-16,9 0 1 15,7 7 0-15,3 9 0 16,-2 2 1-16,4 2-1 16,-8 4 2-16,1 0-1 15,-7 2 0-15,-9 1 5 16,-7-1-5-16,-9-1-1 16,-11 5-2-16,-2 1-4 15,0-1 5-15,-6-3 0 16,-5-6-1-16,5-7 1 0,3-8-5 15,3-3 6-15,0-3 7 16,0 0 8-16,9 0-15 16,11 0 0-16,4-7 1 15,3 2 0-15,4 5 0 16,3 0 1-16,1 0-1 16,-4 0 1-16,-2 0-1 15,-4 12-1-15,-9 8-1 16,-3 3 1-16,-4 9-2 15,-4 10-4-15,-3 8 5 16,-2 4 1-16,0 7 0 16,-7 0-2-16,-11 3 1 15,-8-1-6-15,-6-1 6 16,-5 2 1-16,-8-3 0 0,-2-5-1 16,-4-4 0-16,-1-6-5 15,2-10 6-15,2-6 0 16,9-7-10-16,3-10-5 15,7-2-9-15,6-10-7 16,7 2 12-16,6-2 6 16,-1 2 11-16,-1 4 1 15,-5 7 1-15,-4 8 1 16,-8 12 5-16,-6 9 2 16,-8 5-6-16,-8 9-2 15,-5-2 1-15,-6 1-1 16,0-7 0-16,2-13 0 15,-3-17-10-15,3-14-1 16,-2-5 11-16,-1-14 6 0,-1-16 7 16,-2-8 2-16,2-3-3 15,4-1-5-15,1 1-5 16,11 4-1-16,3 3 1 16,7 6-1-16,3 6 0 15,4 8 0-15,-5 4 1 16,1 4-1-16,-4 2 0 15,-3 4 0-15,-5 0 0 16,-4 0 6-16,-5 0-6 16,-4 0 0-16,-4 0-1 15,-6 0 0-15,-1 0 0 16,-5-14 2-16,0-6 0 0,1-2-1 16,5-9-1-16,6-3 8 15,8-7-8-15,5-2 8 16,6 2-7-16,5 2 0 15,7 7 0-15,4 10 0 16,2 12-1-16,0 8 0 16,0 2 0-16,-2 7 0 15,-2 16 6-15,-5 6 1 16,-1 0-6-16,-6 5 1 16,-6 1-1-16,-2-3 1 15,-5 0-1-15,-6-6 1 16,-1-6-1-16,-1-6 5 15,-3-7-6-15,5 0 0 0,-1-7 0 16,3 0 0-16,4 0 0 16,5-10 0-16,2-6 0 15,4-1-1-15,3 2-5 16,3 2-12-16,4 3-19 16,4 6-3-16,2 4 18 15,2 0-7-15,1 0 18 16,1 9 10-16,1 0 0 15,-1 0 0-15,0-4 0 16,-2-2 1-16,-4-3 16 16,0 0 12-16,-5 0 12 15,1-17-19-15,0-1-12 16,-1-3-7-16,5-8 4 0,2-5-6 16,6-7 0-1,5-2 0-15,7-3-1 0,3 2 0 16,5 2 1-16,1 4 0 15,-1 1-1-15,1 5 1 16,-2 2 0-16,2 2-1 16,-3-2 1-16,1 2 0 15,0 2 0-15,-1 2 0 16,-2 4 0-16,-2 2 0 16,1 0-1-16,-1-4-15 15,-3-5-16-15,6-4 10 16,4-8-55-16,2-9-6 15,6-8-18-15,25-14-14 16,14-8 35-16,8-5 57 16,7 3 23-16,0 14 7 0,3 13 69 15,-5 22 44-15,0 11 15 16,-4 10-9-16,2 6-32 16,-6 4-21-16,4 0-24 15,-5 0-17-15,0 0-8 16,-2 0-12-16,2 0-6 15,0 2-6-15,-4 0 0 16,-7 0-6-16,-7 2-80 16,4-1-126-16,-10-3-140 15,2 0-995-15</inkml:trace>
  <inkml:trace contextRef="#ctx0" brushRef="#br0" timeOffset="-197242.6">22701 2919 1618 0,'0'0'232'16,"0"0"-43"-16,0 0-65 15,0 0-52-15,0 0-20 0,0 0-17 16,-4-110-6-16,-6 76-12 16,2-3 1-16,1-2 13 15,3-3-7-15,2-5-2 16,2 1-7-16,-2 0 0 16,2 2-6-16,0 5-2 15,-2 4-5-15,2 9 5 16,0 10 7-16,0 6-5 15,0 4 62-15,0 2 15 16,8 2-21-16,7-3-15 16,8 2-5-16,6-3-5 15,2 0-8-15,7 0 2 16,3 1-7-16,0-2-1 0,4 2-2 16,0 1 1-16,1 3-9 15,1 1-5-15,-5 0-4 16,-3 0-5-16,-6 0-1 15,-4 0 0-15,-7 0-1 16,-2 0-9-16,-6 0-43 16,-5-3-29-16,-5 3-58 15,-2 0-82-15,-2 0-58 16,0 0-220-16,-2 0 22 0</inkml:trace>
  <inkml:trace contextRef="#ctx0" brushRef="#br0" timeOffset="-196921.6">23189 2138 1508 0,'0'0'353'15,"0"0"-23"-15,0 0-140 16,0 0-95-16,0 0-30 16,0 0-25-16,0 0 3 15,114 0 4-15,-78 3 0 16,8 6-11-16,5-2-6 15,5 2-9-15,-1-2-8 16,-8 4-5-16,-12 1 1 16,-10 5 1-16,-12 9 2 15,-9 8-6-15,-2 9-5 0,-4 7 0 16,-17-2-1 0,-6-2-1-16,-1-8-5 0,-1-10-27 15,2-10-94-15,7-11-28 16,7-7-87-16,6-5-146 15,7-13-288-15</inkml:trace>
  <inkml:trace contextRef="#ctx0" brushRef="#br0" timeOffset="-195575.87">24105 2071 1515 0,'0'0'299'0,"0"0"-113"16,0 0-33-16,0 0-6 15,0 0-80-15,0 0-29 16,0 0-8-16,5 117 7 16,-3-78 5-16,2 7-1 15,2 9 6-15,-4 3-1 16,-2 2-18-16,0 0-7 16,0-10-8-16,0-9-5 15,0-14-7-15,0-12-1 16,0-13 2-16,0-2 8 15,0-12 7-15,0-18 8 0,0-13-12 16,2-9-12 0,0-6 1-16,-2-2-1 0,0 0 0 15,0 7 0-15,0 11-1 16,0 10-1-16,-2 13 1 16,0 10-1-16,2 7 0 15,0 2 1-15,0 0 0 16,0 7 9-16,4 8-1 15,9 7-8-15,7-1 2 16,3-1-1-16,6-4 5 16,2-8-5-16,2-4 5 15,1-4-6-15,-5 0 0 16,-4-18 0-16,-4-2-1 16,-5-7-5-16,-3-1 5 15,-1-4 0-15,-6 1 1 0,-1 0-1 16,-5 5 1-16,0 6-1 15,0 8-1-15,0 9-13 16,0 3-1-16,0 0 10 16,-5 23 6-16,-1 7 2 15,4 10 8-15,2 6-3 16,0 5 5-16,0 1 0 16,2 0-1-16,13 0-10 15,1-2 5-15,4-4-6 16,2-4-17-16,1-4-75 15,1-4-33-15,0-5-26 16,3-5-57-16,2-7-13 16,0-6-24-16,4-9 66 0,1-2 34 15,2 0 48-15,0-13 56 16,-5-4 41-16,0-5 26 16,-8-2 31-16,-4-4 31 15,-3-2-9-15,-3-5 5 16,-1-2 36-16,-6-2 0 15,1-3-22-15,-5 4 10 16,-2 2-37-16,0 6-27 16,-13 9-22-16,-10 7-8 15,-4 11 2-15,-4 3 2 16,0 0-2-16,0 5-4 16,0 16 5-16,6 5 12 0,2 6 12 15,4 3-8 1,5 6-10-16,3-3-12 0,5 1-5 15,4-6 1-15,2-5 2 16,0-7 2-16,0-8 12 16,6-2 6-16,3-8 9 15,2-1 5-15,-2-2 1 16,2 0-15-16,1-9-3 16,1-14-25-16,2-3 7 15,-1-4-8-15,-6 5 1 16,1 4 0-16,-4 9-1 15,0 10 8-15,-3 2 7 16,0 2 0-16,0 22 16 0,2 12-19 16,3 9-6-1,5 3-5-15,5-1 0 0,5-1-1 16,7-7-46-16,5-11-81 16,6-8-47-16,9-20-161 15,-9 0-47-15,-9-10-167 0</inkml:trace>
  <inkml:trace contextRef="#ctx0" brushRef="#br0" timeOffset="-195057.34">25162 2273 1275 0,'0'0'311'16,"0"0"-9"-16,0 0-109 0,0 0-81 15,0 0-4 1,42 145-32-16,-26-93-26 0,4 6 2 15,2 2-4-15,5-3 4 16,-2-5-24-16,-5-9-7 16,-5-8-8-16,-4-14-4 15,-6-7-8-15,-2-7 0 16,-1-7-1-16,-2 0 0 16,0 0-21-16,0-7-4 15,-14-14 18-15,-11-13 7 16,-3-12 6-16,-8-12-6 15,2-6 0-15,3-7-21 16,6 3-2-16,8 2-11 16,11 8 18-16,4 12 10 0,2 7 6 15,2 12 0-15,11 6 6 16,5 7 0-16,3 6 12 16,4 3 10-16,4 5-4 15,2 0-6-15,3 2 2 16,-5 13-3-16,-2 3-4 15,-9 5 4-15,-10 2-8 16,-5 10-2-16,-3 5-6 16,0 8-1-16,-21 3 0 15,-5 2 0-15,-6-2-1 16,-1-10-1-16,-1-6 1 16,3-12-5-16,4-8-11 15,6-9-22-15,5-6-7 0,7 0-55 16,9-35-94-1,0 1-129-15,0-1-459 0</inkml:trace>
  <inkml:trace contextRef="#ctx0" brushRef="#br0" timeOffset="-194457.15">25846 2389 1222 0,'0'0'212'0,"0"0"-39"16,0 0-52-16,0 0-41 15,56-105-30-15,-52 73-22 16,-4 0-1-16,0 0 7 0,0-1-6 16,-6 5-15-16,-14 5-11 15,-6 4-2-15,-8 9 0 16,-4 8 1-16,0 2 5 15,0 4 3-15,3 23-3 16,4 4 7-16,4 11 25 16,6 7 16-16,6 1-11 15,6 2 1-15,6-3-4 16,3-5-6-16,0-13 3 16,17-7 18-16,4-6-6 15,8-6-2-15,6-8-10 16,-2-4-19-16,2 0-4 15,-3-14-9-15,-6-10-4 0,-2-10-2 16,-6-4 1-16,-4-4 0 16,-5-2 0-16,-3 1 0 15,-3 7-1-15,-1 9 1 16,-2 10-1-16,0 11 0 16,0 6-5-16,0 0-6 15,0 23 12-15,0 13 0 16,0 8 1-16,0 6 8 15,11-2-7-15,5-4 11 16,6-10-7-16,5-12-5 16,6-7-1-16,3-12-10 15,-1-3-36-15,-6-11-187 0,2-38-8 16,-10 5-135-16,-6 0-821 16</inkml:trace>
  <inkml:trace contextRef="#ctx0" brushRef="#br0" timeOffset="-181338">26392 5861 978 0,'0'0'582'0,"0"0"-500"16,0 0-62-16,0 0-10 16,0 0-2-16,-6 0-1 15,6 0 85-15,0 0 64 16,0 0 54-16,0 0-41 16,0 0-29-16,6 0 0 15,2 0-30-15,-2 0-20 16,1 0-32-16,-1 0-18 15,6 0-13-15,-3 2-7 16,3 0-1-16,2-2 5 0,1 0-3 16,2 0 0-1,-2 0 3-15,1 0 0 0,-3 2 1 16,1 0-2-16,-1 3-7 16,1-4-2-16,-4 1-8 15,3 2-6-15,1-2 12 16,1 1-4-16,3-3 4 15,1 3 6-15,-2-3-5 16,1 0 4-16,-1 0-4 16,2 0-1-16,-1 0-1 15,-5 0-2-15,3 0-2 16,-3 0-1-16,0 0-5 16,1 0 7-16,-1 2-7 0,3 0 5 15,-1-2-5 1,3 0 8-16,-3 0-7 0,3 0 8 15,-1 0-3-15,-4 0-1 16,-1 0-4-16,2 0 4 16,-3 2-6-16,3 0 6 15,-1-2-6-15,3 0 1 16,-1 3 1-16,1-3-1 16,-1 0-1-16,-1 3 1 15,-1-3 1-15,-2 2-1 16,1-2 0-16,-4 2-1 15,5 0 0-15,1 1 1 16,1-3 4-16,1 1-4 16,3-1-1-16,-2 0 0 0,-1 0 0 15,-3 0 1-15,1 0-2 16,-3 0 2-16,-1 0 0 16,2 0 0-16,-1 0 0 15,0 0 0-15,5 0-2 16,-3 0 2-16,5 0-1 15,-1 0 0-15,-1 0 0 16,1 0 0-16,-7 0 1 16,-1 0-1-16,0 0 0 15,-2 0-1-15,-1 0 1 16,3 0 0-16,3 0 0 16,1 0 1-16,0 0-1 15,3 0-1-15,-3 0 1 0,1 0 0 16,-6 0 0-1,1 0 0-15,1 0 0 0,-2 0 0 16,1 3 1-16,5-2-1 16,-1 2 1-16,3 0-2 15,1-1 1-15,1 2 0 16,-3-1 0-16,1-1 0 16,-3-1 0-16,-3 1 0 15,1 0 0-15,-3 0 1 16,4 1-1-16,1-1 0 15,3 1 0-15,1-1 0 16,4 0 0-16,1-2 0 16,-2 2 0-16,0-2 0 15,-2 0 0-15,-5 0 0 16,-4 0 0-16,1 0 1 0,-2 0-1 16,1 0 0-16,0 0 1 15,2 0 0-15,2 0-1 16,1 0-2-16,-1 0 2 15,3 0-1-15,-3 0 1 16,-2 0 2-16,1 0-2 16,-2 0 0-16,2 0 0 15,-1 0 1-15,2 0-1 16,1 0-1-16,1 3 1 16,-1-3 0-16,1 0 1 15,3 0-1-15,3 0 0 16,-2 0 0-16,6 0 0 0,-1 0 0 15,6 0 1-15,1 0 0 16,0 0-1-16,0 0 0 16,0 0 0-16,-4 0 1 15,0 0-1-15,-5 0 1 16,2 0-1-16,-1 0 0 16,-1-3-1-16,0 1 1 15,3 0 0-15,-3 0-1 16,1 0 1-16,-2 1 1 15,0-1-1-15,-3-1 0 16,1 1 0-16,0 0 0 16,1-1 5-16,-5 1-5 15,3-1 0-15,-5 1 0 0,3 0-1 16,-5 0 1-16,2 0 0 16,1 1 0-16,-1 1 0 15,1-3-1-15,-1 2 1 16,3-3 1-16,-1 1-1 15,1 1 0-15,-1 0 0 16,1 0-1-16,-1-1 1 16,1 0-1-16,-3-1 1 15,1 0-1-15,1 1 1 16,-1 0 0-16,-1 1-1 16,3 0 1-16,-3 0 1 15,2 0-1-15,1-2 0 16,3 2 0-16,-4 0 1 15,3-2-1-15,-5 2 0 16,1 0 0-16,-3 0 0 0,-1 2 0 16,2 0-1-16,-1 0 1 15,2 0 0-15,3 0-1 16,4 0 1-16,2 0 0 16,1 0 0-16,3 0 0 15,-1 0-1-15,2 0 1 16,-2 0 0-16,-4 0-2 15,2 0 1-15,-3 0-7 16,2-3-4-16,-4 0-7 16,-5-1-11-16,-1-1-13 15,-6 0-22-15,-1-4-52 16,-5-3-55-16,0-5-101 16,-21-7-80-16,-10 4-180 0,-5 3-70 0</inkml:trace>
  <inkml:trace contextRef="#ctx0" brushRef="#br0" timeOffset="-179302.52">26330 5861 1111 0,'0'0'253'15,"0"0"-138"-15,0 0 7 16,0 0 2-16,0 0 9 16,0 0 18-16,0 0 13 15,0-2-53-15,2 2-25 16,6 0-2-16,0 0 15 16,-1 0 15-16,4 0-20 0,0 0-10 15,2 0-20-15,3 0-18 16,1 2-4-16,2 0-10 15,-1 0 0-15,-1 0-2 16,4 0-7-16,-1-2-16 16,2 0 11-16,2 0 5 15,1 0 1-15,0 0 0 16,-4 0 0-16,2 0-2 16,-5 0-2-16,1 0-8 15,0 0-2-15,-1 0 1 16,1 0-1-16,0 2-9 15,1-2 10-15,-1 0 0 16,2 0 2-16,1 0-1 0,-2 0 6 16,2 0-1-16,-1 0-5 15,-2 0-2-15,-1 0-4 16,-3 0 0-16,-1 0-6 16,1 0 6-16,-1 0-4 15,1 0-1-15,4 0 0 16,-2 0-1-16,3 0 7 15,1 0-6-15,1 0 0 16,0 0 0-16,0-2 0 16,1 2 1-16,-1-2-1 15,-2 0 0-15,0 0 0 16,-2 0 1-16,0 0-2 16,-3 2 1-16,1 0-1 15,0 0 1-15,-1 0 0 16,1 0-1-16,-1 0 1 0,1 0-1 15,0 0 1-15,0 0-1 16,-1 0 0-16,3 0-2 16,-3 0 2-16,3 0-1 15,0 0 1-15,0 0 0 16,0 0 0-16,-1 0-1 16,2 0 1-16,0 0 0 15,4 0 0-15,-1 0 0 16,1 0 1-16,-2 0-1 15,0 0 1-15,-3 0-1 16,-5 0 1-16,-5 0-1 16,2 0 1-16,-3 0-1 0,-1 0 0 15,3 0 1-15,2 0 0 16,2 0-1-16,1 0 0 16,1 0 1-16,1 0 0 15,2 0-1-15,0 0 1 16,-1 0-1-16,4 0 0 15,-3 0 1-15,-1 0-2 16,3 0 1-16,-2 0 0 16,0 0 0-16,-2 0 0 15,1 0 0-15,2 0 0 16,-4-2 0-16,1-1 0 16,-3 3 0-16,3 0 0 15,-3 0 1-15,3 0-1 0,-1 0 0 16,3 0 0-1,-1 0 0-15,4 0 0 0,1 0 0 16,-2 0 0-16,0 0 1 16,1 0-1-16,-4 0 0 15,1 0 0-15,2 0 0 16,2 0 0-16,1 0 1 16,-3 0-1-16,-1 0 0 15,-3 0 0-15,-1 0 0 16,-1 0 0-16,-1 0 0 15,6 0 0-15,-2 0 0 16,5 0 0-16,3 0 0 16,4 0 0-16,0 0 2 15,0 0-2-15,-2 0-1 16,0 0 1-16,-6 0-1 0,2 0 1 16,-3 0 0-16,2 0 0 15,1 0-1-15,3 0 2 16,3 0-1-16,3 0 0 15,1 0 0-15,2 0 1 16,-1 5-1-16,-3-3 0 16,-2-2-8-16,-9 2-1 15,-1-2 3-15,-6 0-1 16,-5 0 6-16,4 0-7 16,-1 0 7-16,1 0-6 15,3 0-10-15,1 0 4 16,3 0 4-16,2-6 1 15,1 0 2-15,2 2 0 0,1-1-1 16,-5 2-1 0,-3 1-2-16,-5 2 8 0,-3 0 1 15,-5 0-9-15,-2 0-8 16,-2 0-3-16,2 0-10 16,-2 0-16-16,0 0-41 15,0 0-44-15,0 0-141 16,-6-6-227-16,-9 0 143 15,1-2-226-15</inkml:trace>
  <inkml:trace contextRef="#ctx0" brushRef="#br0" timeOffset="-177143.71">26381 5917 606 0,'0'0'566'0,"0"0"-346"16,0 0-57-16,0 0-10 16,0 0 2-16,0 0-26 15,0 0 3-15,21 3-38 16,-17 0-14-16,1 3-11 15,-1-1-20-15,2-2-12 16,2 1 5-16,0 2 6 16,-1-2-4-16,1 0 13 15,2-1-5-15,1-2-15 16,0 1 5-16,3-2 1 0,-4 2-8 16,4 1-5-1,-1-2-5-15,3-1-6 0,-1 3-5 16,4-3 1-16,0 0 6 15,1 0-2-15,3 0 1 16,0 0-2-16,-2 0 2 16,0 0 1-16,-3 0 3 15,-1 0-3-15,-1 0-3 16,-1 0-3-16,1 0-6 16,4 0-1-16,2 0-2 15,1 0-5-15,4-3 9 16,0-1 4-16,-4 0 2 15,4 0 1-15,-4 2-8 16,-1-2 1-16,-5 2 1 16,2 2-10-16,-2 0 1 0,1-1 8 15,0 1-2-15,2 0-7 16,2-2 0-16,3-1 5 16,-2 3 0-16,-2-2 0 15,0 0 3-15,-3 2 0 16,-1 0-8-16,1 0 9 15,0 0-4-15,0 0-5 16,0 0 1-16,-1 0-2 16,4 0 1-16,0 0 5 15,2 0-6-15,-1 0 0 16,3 0 1-16,0 0-1 16,-4 0 5-16,4 0-5 0,-2 0-1 15,-1 2 1-15,0 0 0 16,-2 1 0-16,-2-1 0 15,0-2 1-15,-4 1 0 16,1-1 0-16,-1 0 1 16,1 0 4-16,1 0 1 15,3 0-6-15,4 0 5 16,2 0-6-16,1 0-1 16,3 0 1-16,-5 0 0 15,-1 0 0-15,-5 0 0 16,-3 0 1-16,-1 0 0 15,3 0 0-15,1 0-1 16,3 0 0-16,0 2 1 0,2-2-1 16,0 0 0-1,-2 0 1-15,-3 2 0 0,3-2-1 16,-4 2 0-16,3 0 0 16,1 2 1-16,6-2-1 15,-1 0 1-15,5 2-2 16,0-1 1-16,-4-2 0 15,-3 2 1-15,-3-2-1 16,-4-1 0-16,1 3 0 16,1-3 1-16,-2 0 5 15,5 1-6-15,3 1-1 16,6-2 0-16,5 2 1 16,-1 0 0-16,1-2 0 15,-3 0 0-15,-6 0 0 16,-2 0 1-16,-5 0-2 0,-1 3 1 15,0-1 0-15,1-2 0 16,0 0 0-16,2 2 1 16,-2-2-1-16,0 0 1 15,-2 0-2-15,-3 0 2 16,1 0-2-16,-3 0 1 16,1 0-1-16,1 0 1 15,4 0 0-15,-4 0 0 16,3 0 0-16,-5 0-1 15,1 0 1-15,-6 0-1 16,4 0 1-16,-3 0 0 16,-1 0 0-16,4 0 0 15,1 0 1-15,2 0-1 0,6 0 1 16,-1 1-1-16,5 1 0 16,-2 2 0-16,4-1-1 15,0 1 1-15,-4-3 0 16,-3-1-1-16,-3 0 1 15,-3 0 0-15,1 0 0 16,-1 0 0-16,1 0-1 16,1 0 1-16,2-3-2 15,-2-4 1-15,1 0 0 16,-3 0 0-16,-3 3 1 16,0 0-1-16,0 0 1 15,-2 0 0-15,2 3 0 0,3-2-1 16,-1-1 1-16,3 0 0 15,-1 2 0-15,-1-2 0 16,-1 1-1-16,-4 1 1 16,0-1-2-16,-5 1-5 15,1 2-2-15,-5 0-5 16,2-2-8-16,-2 2-3 16,0 0-5-16,0 0 0 15,0 0-5-15,0 0-8 16,0 0-20-16,0 0-40 15,0-2-87-15,-7-4-23 16,-17-7-35-16,4-3-148 16,4 2-227-16</inkml:trace>
  <inkml:trace contextRef="#ctx0" brushRef="#br0" timeOffset="-168685.41">6618 11690 71 0,'0'0'1677'0,"0"0"-1298"15,0 0-92-15,0 0-58 16,0 0-96-16,0 0-14 16,31-18-32-16,-22 18-30 15,0 0-22-15,0 7-9 16,2 10-20-16,0 12-5 0,2 11 11 15,6 6-11-15,-2 10-1 16,1 4 0-16,3-2 0 16,-4-6 1-16,-3-11 0 15,-4-14 4-15,-3-10-4 16,-3-13-1-16,4-4 12 16,-2 0 0-16,7-16 4 15,5-11 5-15,2-9-6 16,2-10-4-16,1-5-2 15,-3-8 1-15,2-6 4 16,-4 0-13-16,-3 0 7 16,-1 5-7-16,-3 13-1 0,-2 8 1 15,-4 18 0-15,-1 6-1 16,-2 9-12-16,-2 6-27 16,0 0-62-16,0 0-92 15,0 6-135-15,0 9-325 16,0-1-357-16</inkml:trace>
  <inkml:trace contextRef="#ctx0" brushRef="#br0" timeOffset="-153786.81">5434 12821 1530 0,'0'0'302'15,"0"0"50"-15,0 0-78 16,0 0-127-16,0 0-52 15,0 0-27-15,0 0-22 16,13 51-19-16,-13-11 16 16,0 7 11-16,0 8-18 0,0 6 3 15,0 0-18-15,8-1-4 16,0-3-2-16,5-10-7 16,1-10-7-16,3-9 8 15,6-14 3-15,4-10-10 16,4-4 5-16,7-6 7 15,2-20-13-15,0-6 1 16,-4-4 23-16,-9-8-8 16,-7-4-10-16,-7-7 4 15,-5-3 1-15,-2 2-6 16,-6 5-6-16,0 5 0 16,0 11 0-16,-14 7-1 15,1 9-13-15,-1 6-37 16,5 4-65-16,1 7-86 0,0 2-47 15,4 0-304-15,4 4-20 0</inkml:trace>
  <inkml:trace contextRef="#ctx0" brushRef="#br0" timeOffset="-153469.27">6196 12763 1568 0,'0'0'333'0,"0"0"-23"0,0 0-77 16,0 0-110-16,9 130-35 16,-7-91-12-16,4 0-26 15,0-1-11-15,3 5-6 16,-1-1-4-16,2 2-7 15,-2-2-10-15,-1-1-5 16,-1-6-6-16,0-3 1 16,-2-9-1-16,-2-8 0 15,-2-4-1-15,0-7-9 16,0-2-45-16,0-2-82 16,0 0-185-16,0-10-271 15,0-4-318-15</inkml:trace>
  <inkml:trace contextRef="#ctx0" brushRef="#br0" timeOffset="-153212.74">6508 12663 1565 0,'0'0'367'15,"0"0"-159"-15,0 0-145 16,0 0-16-16,0 0 41 16,-146 63-42-16,86-36 12 15,-6-3-18-15,6-4-21 0,0-3-13 16,9-6-6-16,4-4-44 16,7-7-150-16,13 0-167 15,14-7-558-15</inkml:trace>
  <inkml:trace contextRef="#ctx0" brushRef="#br0" timeOffset="-152087.04">6718 13040 1440 0,'0'0'354'15,"0"0"-88"-15,0 0-74 0,0 0-93 16,0 0-48-1,0 0-3-15,18 105 7 0,-11-68 6 16,-1 6-4-16,4-2-12 16,-4 4-7-16,-2-5-5 15,1-7-9-15,-3-2-15 16,-2-13 0-16,2-8 0 16,-2-8 4-16,0-2 26 15,2-6 5-15,-2-20-19 16,0-10-19-16,0-12-5 15,0-9 9-15,0-8-9 16,-11-6 0-16,1 1 0 16,-2 8-1-16,3 9-1 15,3 14-1-15,1 13 2 0,3 7-1 16,-1 11 1-16,3 4 0 16,0 3 0-16,0 1 6 15,0 0-5-15,0 0 23 16,3 18-3-16,8 10-19 15,4 4-1-15,1 4 16 16,3-2-8-16,0-7 9 16,1-6-5-16,3-9-1 15,1-8 3-15,0-4-3 16,1-2 0-16,0-19-11 16,-1-5 7-16,-4-7-7 15,0-5 0-15,-7-4-1 16,1 0 2-16,-5 1-2 15,-3 9 7-15,2 8-7 16,-6 10 0-16,-2 9-1 0,2 5-5 16,-2 0-6-16,2 5 7 15,0 17 5-15,5 10 10 16,-1 6 5-16,6 5 8 16,1 3-4-16,3 0 2 15,-1 5-3-15,3-5-3 16,-3 3-4-16,4-5-10 15,-4-2 7-15,-1-1-7 16,-1-8 1-16,1-3-1 16,-1 2 0-16,0-7-1 15,-2-4 0-15,0 2-28 16,-5-8-29-16,2-2-69 16,-8-6-109-16,0-4-279 0,0-3-427 0</inkml:trace>
  <inkml:trace contextRef="#ctx0" brushRef="#br0" timeOffset="-138840.71">6727 13569 1876 0,'0'0'352'15,"0"0"-127"-15,0 0-65 16,0 0-77-16,0 0-22 15,0 0 6-15,0 0 5 16,3 89-14-16,-11-43-7 0,2 8-18 16,-1 2-2-16,1 2-14 15,-1-1-8-15,2-10-2 16,-1-8 3-16,1-11-10 16,1-10-1-16,2-15 1 15,2-3 0-15,0 0 0 16,0-3 0-16,0-28 1 15,2-9 8-15,9-11-8 16,3-10-1-16,-1-1 0 16,3 0 0-16,-6 8 0 0,1 9 0 15,-3 16 0 1,-4 10 0-16,-2 12 0 0,0 4 0 16,-2 3-11-16,2 0 4 15,1 18 2-15,-1 8 5 16,4 5 2-16,4 1 4 15,1-3 1-15,5-3-7 16,1-6 1-16,3-6 0 16,3-2 1-16,-4-9 5 15,4-1-1-15,-3-2-6 16,0 0-1-16,2-14 0 16,-1-12 0-16,-2-11 0 15,1-5 0-15,-1-2 1 16,-4 4 0-16,-4 6 0 15,-4 12 0-15,-5 12-1 0,-2 10 0 16,0 0-17-16,0 16-9 16,-12 19 27-16,-1 9 1 15,0 4 0-15,6 3 9 16,5-2-9-16,2-5 1 16,0-4 5-16,6-4-1 15,13-10 0-15,3-10 0 16,3-9 7-16,3-7-13 15,8-7 0-15,0-21 1 16,-1-10-1-16,-1-5 1 16,-5-4-2-16,-7-3 1 15,-9 4-1-15,-3 2-1 16,-8 8 1-16,-2 9 0 0,0 11-5 16,0 11 0-16,-7 5-8 15,-4 0-1-15,-2 14 14 16,-1 13 1-16,3 7 0 15,-1 5 12-15,8-3-12 16,2 0 9-16,2-6-9 16,0-4 2-16,6-4-2 15,13-6-2-15,3-4-56 16,7-6-78-16,15-6-171 16,-4-13-352-16,-3-8-421 0</inkml:trace>
  <inkml:trace contextRef="#ctx0" brushRef="#br0" timeOffset="-138564.11">7661 13555 1340 0,'0'0'371'0,"0"0"-53"15,0 0-97-15,0 0-49 16,0 0-20-16,0 113-15 16,0-80-19-16,0-1-26 15,0 2-21-15,0-3-19 16,9 1-6-16,-2 2-16 15,-3-3-13-15,-2-2-4 16,-2 2-12-16,0-6 0 16,-4-1-2-16,-14-2 1 15,-9 0 0-15,-4-1-1 16,-7-6-4-16,-2-3 4 16,3-7-34-16,3-5-32 15,10-5-63-15,5-25-63 0,19-23-106 16,0 4-259-16,5 3-449 0</inkml:trace>
  <inkml:trace contextRef="#ctx0" brushRef="#br0" timeOffset="-138363.54">7812 13604 1585 0,'0'0'592'15,"0"0"-374"-15,0 0-156 16,0 0 37-16,0 0 12 15,0 0-35-15,0 0-21 16,-139 29-18-16,112-22-13 16,0-6-16-16,6-1-7 15,6 0-1-15,3 0-30 0,12 0-134 16,0 0-168-16,0-5-258 16</inkml:trace>
  <inkml:trace contextRef="#ctx0" brushRef="#br0" timeOffset="-137965.41">7926 13732 1048 0,'0'0'504'15,"0"0"-328"-15,0 0-8 0,0 0-32 16,0 0 15-16,0 0 17 15,0 0-21-15,23-24-53 16,-12 10-24-16,3 0-24 16,-4 4 0-16,3 3-3 15,1 3-2-15,-1 4-10 16,3 0-10-16,-3 0-9 16,3 4 1-16,-5 8 2 15,-2 2-4-15,-2 5-5 16,-5 1 6-16,-2-1-11 15,0 6 5-15,-6-1-5 16,-12-2 0-16,-3 0 0 16,2-4 1-16,-2-4-1 0,1-6-1 15,5-8-11-15,3 0-41 16,3-4-42-16,9-32-72 16,0 1-379-16,3 4-516 0</inkml:trace>
  <inkml:trace contextRef="#ctx0" brushRef="#br0" timeOffset="-137608.41">8310 13640 1174 0,'0'0'348'0,"0"0"-112"16,0 0-71-16,0 0-33 15,0 0-19-15,40 114-6 0,-38-89 13 16,0-4-18-1,-2-3-34-15,0-2-35 0,0-6-18 16,-6-3-5-16,-1-2 1 16,3-5-4-16,2 0-6 15,2 0-1-15,0-19 14 16,0-10 16-16,6-5-10 16,7-5-9-16,3 4-10 15,-1 7 5-15,-1 10-5 16,-1 7 7-16,1 9-2 15,-1 2-5-15,5 0-1 16,4 9-4-16,5 4-62 16,4 4-86-16,0-3-14 15,10-4-139-15,-10-2 21 16,-7-6-461-16</inkml:trace>
  <inkml:trace contextRef="#ctx0" brushRef="#br0" timeOffset="-136442.03">9233 13633 1328 0,'0'0'676'15,"0"0"-355"-15,0 0-93 16,0 0-75-16,0 0-79 15,0 0-9-15,0 0-18 16,55 72 1-16,-40-42 2 16,-1 2-2-16,-3 3-20 15,-1-3-6-15,-6-2-20 0,-2-8 4 16,-2-4 1-16,0-8-7 16,0-2 0-16,0-6-1 15,0-2 0-15,0 0-11 16,-8 0 11-16,0 0-1 15,2-15-4-15,1-6 5 16,5-9 1-16,0-3 0 16,7 1-17-16,11 6 7 15,-1 6 9-15,4 11 1 16,3 3 0-16,3 6 0 16,7 0 1-16,3 0 0 15,3 12 5-15,3-4-6 16,-3-1 8-16,-5 0-8 15,-6-7 1-15,-6 0 6 0,-8 0 2 16,-5 0-1 0,-2-8-7-16,-1-10-1 0,-1-6 0 15,0-6-1-15,-4-2 1 16,-2 2-1-16,0 3 1 16,0 10-1-16,0 6-8 15,-10 11 0-15,-3 0 2 16,-3 2 7-16,1 19 10 15,1 2 6-15,5 5 2 16,5 2-7-16,4 1-1 16,0 0-1-16,0 0-3 15,16-4 0-15,4 0-6 16,4-3 0-16,1-4-41 16,2-4-56-16,-2-6-67 15,0-10-109-15,-2 0-245 0,-3-16-190 0</inkml:trace>
  <inkml:trace contextRef="#ctx0" brushRef="#br0" timeOffset="-135978.33">10028 13609 525 0,'0'0'1056'0,"0"0"-580"16,0 0-292-16,0 0-30 16,0 0-13-16,0 0-34 15,-4 137 4-15,4-93-11 16,0 3-17-16,0 2-20 0,0-1-14 15,12-3-25 1,1-3-9-16,-1-13-4 16,-2-4-10-16,-3-11 7 0,-3-7 1 15,-2-7-8-15,0 0 0 16,-2 0-1-16,0-12-9 16,0-11 9-16,0-17 9 15,0-9-8-15,-6-7-1 16,-3-6-6-16,-1 1-23 15,4 3-17-15,2 10-3 16,2 11 17-16,2 13 16 16,0 10 16-16,0 7 0 15,0 3 8-15,6 4 1 16,6 0 0-16,3 0 4 16,1 0-2-16,1 16 4 0,-1 5-8 15,-3 4 5-15,-6 3-1 16,-7 7-10-16,0-5 5 15,0 2-6-15,-13-4 1 16,-6-2 0-16,0-4 1 16,-1-3-2-16,-1-6 0 15,4-5-32-15,3-8-58 16,8-8-116-16,6-16-264 16,0-4-98-16</inkml:trace>
  <inkml:trace contextRef="#ctx0" brushRef="#br0" timeOffset="-135419.25">10350 13559 1365 0,'0'0'321'0,"0"0"-16"0,0 0-101 16,0 0-83-16,0 0 2 16,51 109-17-16,-40-81-22 15,0 2-17-15,-2 0-13 16,-2-2-18-16,-3-4-18 15,-2-7-8-15,-2-5-2 16,0-3-8-16,0-4 0 16,0-5-1-16,0 0-9 15,-8 0 1-15,-8 0 8 16,-2-14 1-16,0-5-1 16,5-3 0-16,1 0-31 15,8 2 9-15,4 1 16 16,0 5 7-16,9 1 6 0,11 1-5 15,7 2 6-15,2 1-5 16,4 5-1-16,1 1 1 16,3 3 8-16,4-2-10 15,-1 2 1-15,-3-6-1 16,-3-1 1-16,-5-1 5 16,-9-1-5-16,-7-3-1 15,-3-2-1-15,-8-1 0 16,-2 1-5-16,0 2-2 15,-9 2 1-15,-9 4 5 16,-4 6-5-16,-3 0-2 16,3 6 9-16,2 15 0 0,2 4 12 15,5 6 0-15,4-1 1 16,7 2 8-16,2-2-2 16,0-2-7-16,11 0-3 15,11-2-9-15,7-4-20 16,5-5-53-16,5-4-135 15,19-13-171-15,-10-6 9 16,-6-15-716-16</inkml:trace>
  <inkml:trace contextRef="#ctx0" brushRef="#br0" timeOffset="-134482.4">11068 13493 970 0,'0'0'226'0,"0"0"119"16,0 0-130-16,0 0-43 15,0 0 15-15,0 0-2 16,0 0-21-16,-56 54-22 16,56-32-53-16,0-2-44 15,0 6-18-15,2 2-11 16,2 2-4-16,1-2-12 16,-5 1 1-16,0-3-1 15,0-3 1-15,0-2-1 16,-11-5 0-16,-3 0-1 15,1-4 0-15,-1-2 1 16,1 0-1-16,2-6 0 16,4 0 0-16,2-4-11 15,5 0 12-15,0 0 1 16,0 0 6-16,0 0 5 0,19 0-1 16,8 0-10-16,4-1 5 15,4-6-5-15,5-6 5 16,3 2-6-16,-1-4-2 15,0-8 1-15,-3 0-5 16,-4-4 6-16,-8-4 0 16,-8 6-1-16,-5 1 1 15,-9 3-2-15,-5 8-4 16,0 4 0-16,-7 7-1 16,-11 2-1-16,1 0 8 15,-2 11-2-15,1 9 2 16,5 4 0-16,5 3 0 0,3 4 6 15,5-1-4-15,0 0-1 16,5 0 8-16,10-4-8 16,3-4 7-16,-1-5-2 15,1-8-5-15,1-4 1 16,-2-5-1-16,1 0-1 16,-1-3-6-16,2-17-10 15,-2-8-9-15,-1-5 1 16,0-6 6-16,-1 0-11 15,-2 4-3-15,-1 7 14 16,-1 6 13-16,-5 10 5 16,4 5 1-16,-4 7 11 15,1 0-3-15,1 0-3 0,2 15-5 16,-4 4 6-16,3 8-5 16,-5-1 5-16,2 2-6 15,-4-2 1-15,0-2-1 16,-2-7 0-16,2-5 0 15,-2-5-1-15,2-5 0 16,0-2 1-16,1 0 10 16,5-2-10-16,4-17 0 15,3-6-1-15,5-9 0 16,0-2-22-16,0 0-2 16,-1 5-21-16,-4 11 31 15,-4 10 14-15,-2 8 16 16,-5 2-7-16,1 2 2 15,-1 19-10-15,-2 0 0 16,3 2-1-16,-2 0 1 0,-1-4 0 16,0-5-1-16,0-2 0 15,0-4-9-15,0-6-120 16,5-2-131-16,2-14-85 16,2-6-450-16</inkml:trace>
  <inkml:trace contextRef="#ctx0" brushRef="#br0" timeOffset="-134247.36">11999 13263 563 0,'0'0'999'0,"0"0"-697"16,0 0-81-16,0 0-81 16,0 0-52-16,12 118 26 0,-12-69-12 15,0 4-4-15,0 3-35 16,2 1-33-16,4-3-11 15,1-4-10-15,-1-8-3 16,-4-5-6-16,1-11 0 16,-3-11-21-16,0-5-129 15,0-10-165-15,-9 0-155 16,2-14-194-16</inkml:trace>
  <inkml:trace contextRef="#ctx0" brushRef="#br0" timeOffset="-134037.34">12206 13221 1470 0,'0'0'249'0,"0"0"-177"16,0 0-49-16,0 0-10 16,0 0 15-16,-145 42-3 15,101-33-11-15,-1 3 0 16,5-3-6-16,2-2-7 15,5-2-1-15,6 1-77 16,7-1-160-16,11 0-570 0</inkml:trace>
  <inkml:trace contextRef="#ctx0" brushRef="#br0" timeOffset="-133420.18">12337 13691 1317 0,'0'0'186'15,"0"0"22"-15,0 0-56 16,0 0-19-16,0 0-61 15,0 0-37-15,123-87-7 16,-113 65-4-16,-8-1-7 16,-2 3-11-16,0 4-5 0,-14 4-1 15,-10 6 0-15,24 6 0 16,-54 0-1-16,25 3-7 16,2 14 8-16,3 7 1 15,4 2 0-15,4 4 5 16,3 1 0-16,4 1-5 15,4-4 0-15,5-3 1 16,0-2 9-16,0-5-2 16,14-6-2-16,6-4 8 15,0-6-6-15,3-2-4 16,-4 0-5-16,4-18-1 16,-5-8-5-16,-18 26 5 0,29-58 0 15,-20 31-14-15,-3 3 14 16,-2 8-2-16,-1 6-3 15,-3 9 5-15,0 1 0 16,0 0-11-16,0 13-10 16,0 11 20-16,0 7 2 15,0 5 0-15,0-2 1 16,0-2-1-16,9-4 1 16,2-5-1-16,0-2-23 15,3-3-109-15,-4-8-52 16,-1-4-293-16,-4-6-206 0</inkml:trace>
  <inkml:trace contextRef="#ctx0" brushRef="#br0" timeOffset="-131957.08">12688 13712 1347 0,'0'0'379'16,"0"0"-26"0,0 0-194-16,0 0-100 0,0 0-32 15,0 0-6-15,0 0-2 16,22-88 0-16,-22 76-1 16,-13 4-15-16,-7 8 7 15,-7 0-8-15,-4 8 7 16,0 18 3-16,0 8-3 15,6 6-2-15,5 2-1 16,7 0-5-16,6-6 6 16,7-4 1-16,0-13 4 15,7-4 20-15,10-7 16 0,8-8 20 16,-1 0 23 0,1-2-18-16,0-16-28 0,-4-8-19 15,0-6-11-15,-3-6-8 16,-3-6-6-16,-4-6 0 15,-2-5 1-15,-2-3-1 16,-5 4 0-16,0 1 1 16,-2 7-2-16,0 11 1 15,0 7-1-15,0 10-2 16,-2 8-4-16,-2 5 5 16,-3 5-11-16,2 0 11 15,-1 19 1-15,1 9 6 16,3 9 24-16,2 10 4 15,0 3 2-15,0 4-4 16,9-6-4-16,7 3-10 0,-1-7-6 16,5-4-6-16,1-6-5 15,0-6-1-15,-3-5-33 16,1-9-63-16,-6-1-99 16,9-6-136-16,-2-6-195 15,-2-1-331-15</inkml:trace>
  <inkml:trace contextRef="#ctx0" brushRef="#br0" timeOffset="-131499.39">13230 13750 1279 0,'0'0'326'0,"0"0"-23"16,0 0-42-16,0 0-105 16,0 0-10-16,75-109-29 0,-75 90-47 15,0-2-28-15,0 3-24 16,-9 4-18-16,-11 0 0 15,-4 5-2-15,-3 6-10 16,-2 3 5-16,0 3-2 16,0 20 9-16,2 8 9 15,5 2-3-15,3 4-5 16,5-3 5-16,5-5-5 16,5-3 0-16,4-6 5 15,0-6 3-15,4-5 1 16,15-6 8-16,8-3 10 15,7 0-10-15,4-23-7 0,6-9-10 16,1-6 5-16,-5-2-5 16,-4 1-1-16,-14 13-10 15,-11 11-2-15,-11 12-19 16,0 3 1-16,-15 20 4 16,-8 12 26-16,1 9 0 15,2-2 8-15,7 2-2 16,4-7 4-16,7-5 8 15,2-3 2-15,0-6-4 16,13-5 0-16,5-3-4 16,4-1-12-16,0-8-58 15,5-3-94-15,-5 0-160 16,-4-8-298-16</inkml:trace>
  <inkml:trace contextRef="#ctx0" brushRef="#br0" timeOffset="-129157.02">7295 14500 114 0,'0'0'491'15,"0"0"-330"-15,0 0-13 16,0 0 31-16,0 0 37 16,0 0 3-16,0 0 8 15,14-12-19-15,-12 9-56 16,0 3-49-16,1-2-15 15,-1-1-16-15,2-1-15 16,3-4-29-16,2-1-13 16,2 0 13-16,3 0 2 15,1 4 7-15,3-4-13 16,2 4 5-16,6-2-5 16,8 5 0-16,-1 2-12 0,0 0 0 15,0 0-6 1,-12 0-6-16,-7 2 16 0,-7 13-4 15,-7 9-11-15,0 0-1 16,-9 4-1-16,-11 0 1 16,-7-1-1-16,-2-1-5 15,-5-3 4-15,-3-5 1 16,-1-1 0-16,-1-4 1 16,6-3 5-16,6-10 7 15,2 0 0-15,10 0 3 16,7-23-7-16,6-6 14 15,2-5-22-15,0-5-72 0,10-4-148 16,5 7-309 0,2 9-333-16</inkml:trace>
  <inkml:trace contextRef="#ctx0" brushRef="#br0" timeOffset="-128656.02">7332 14680 1059 0,'0'0'357'0,"0"0"-160"0,0 0-37 16,0 0-42-16,0 0 23 15,0 0-28-15,0 0-5 16,26-54-4-16,-15 46-21 16,2 4 7-16,6 4-24 15,-2-4-5-15,5 4-24 16,3 0-7-16,0 0-15 16,-4 4 1-16,0 8-10 15,-7 2 3-15,-6 5 4 16,-6 4-13-16,-2 3 0 15,0 3-2-15,-16 0 2 16,-3-2 0-16,-4-4 0 16,-4 2-1-16,-4-5-1 0,-2 0 2 15,-5-2 0-15,3-4 0 16,0-4-5-16,7-6 4 16,8-4-8-16,4 0 8 15,10-23 1-15,6-9 13 16,0-7-12-16,10-10-1 15,13 2-100-15,12-16-101 16,-6 13-157-16,3 10-281 0</inkml:trace>
  <inkml:trace contextRef="#ctx0" brushRef="#br0" timeOffset="-127605.14">7661 14640 788 0,'0'0'277'16,"0"0"-62"-16,0 0-49 15,0 0-16-15,0 0 37 16,0 0-6-16,0 0-19 16,0-58-30-16,12 40-34 15,0 0-30-15,5 1-19 16,-5 4-12-16,5-1-5 16,-2 6-1-16,3 2-7 15,3 6 5-15,6 0-6 0,0 0-4 16,0 2-8-1,-2 12-4-15,-7 6-7 0,-5 4 9 16,-9 6-9-16,-4 2 1 16,0 3 1-16,0 4 5 15,-8-3-7-15,-8-2-1 16,-2 0 1-16,-2-7 1 16,-7-3-1-16,0-2 1 15,-2-2 0-15,0-4 0 16,0-4 10-16,3-10-4 15,4-2 1-15,1 0-2 16,8 0 0-16,2-19 6 16,6-4-2-16,5-9 4 15,0-5-14-15,2-5 0 16,17-2-96-16,10-12-128 0,-5 12-156 16,-2 10-297-16</inkml:trace>
  <inkml:trace contextRef="#ctx0" brushRef="#br0" timeOffset="-127076.77">8020 14404 916 0,'0'0'377'0,"0"0"-79"15,0 0-128-15,0 0-70 16,0 0-11-16,0 0-17 0,0 0-2 16,76-72-2-16,-63 68-16 15,1 1 5-15,-3 3 44 16,-3 0-25-16,-1 0-19 15,-4 0-22-15,-3 3-16 16,0 8-12-16,0 5-6 16,-16-2-1-16,-2 3 0 15,0-8 8-15,0 1-7 16,1-7 0-16,1-3-1 16,3 0-8-16,3 0-60 15,10-25-125-15,0 4-188 16,0-2-624-16</inkml:trace>
  <inkml:trace contextRef="#ctx0" brushRef="#br0" timeOffset="-126012.16">8366 14494 973 0,'0'0'342'0,"0"0"-174"0,0 0-56 16,0 0 5-16,0 0-8 15,0 0 14-15,0 0 43 16,0-16-14-16,0 16-34 15,0 0-33-15,0 0-9 16,0 0 0-16,0 0 2 16,2 0-16-16,-2 0-27 15,0 0-20-15,0 0-7 16,0 0-7-16,0 4 0 16,0 8 7-16,0 2-8 15,0 4 1-15,0 4-1 16,-4 5 1-16,-6-2-1 15,2 8 1-15,-1-2-1 16,-3 1 0-16,6-2 0 16,-1-4 1-16,3-2 0 0,2-2 5 15,2-4-6-15,0-4 10 16,0-3 22-16,0-1 6 16,2-6 10-16,7-1 17 15,-1-3-7-15,6 0-13 16,-3 0-18-16,3 0-3 15,-3 0-11-15,-3 0-2 16,1 0-2-16,0 0-2 16,0-3-1-16,0 1 2 15,5 0-2-15,1-3-5 16,3-2 7-16,2 2-7 16,0 4 1-16,-2-3 5 15,-3 4-6-15,-1 0 0 0,-3 0-1 16,-3 0 0-16,-2 0 0 15,-4 0-9-15,-2 0-17 16,0 0-37-16,0 0-67 16,0 0-130-16,0 0-416 15,0-4-258-15</inkml:trace>
  <inkml:trace contextRef="#ctx0" brushRef="#br0" timeOffset="-124030.02">8819 14446 1422 0,'0'0'367'0,"0"0"-154"16,0 0-73-16,0 0-43 16,0 0-23-16,0 0-10 15,0 0 31-15,0 12-19 16,0 8-24-16,0 8-23 15,0 4 12-15,0 5 8 16,0-2-6-16,0-3-9 0,4 0-13 16,0-3-7-1,0-6-5-15,-1-9-8 0,1-2 8 16,-2-6-8-16,-2-2 0 16,0 0 0-16,0-4-1 15,0 0-8-15,0 0-45 16,0 0-52-16,0 0-19 15,-11 0-69-15,-3-9-54 16,4-18-53-16,1 5-281 16,5-6-573-16</inkml:trace>
  <inkml:trace contextRef="#ctx0" brushRef="#br0" timeOffset="-123612.64">8796 14459 857 0,'0'0'317'0,"0"0"11"16,0 0-101-16,0 0-80 15,0 0 29-15,0 0-54 16,0 0 19-16,44-29 13 16,-40 29-47-16,4 0-42 15,1 6-15-15,-1 8-33 16,4 7 15-16,1 2 2 16,0 0 8-16,5 3-11 15,0 6-1-15,4-6-6 16,3 6-15-16,-3-1-2 15,3-1-1-15,0-2-4 16,-4-1 5-16,2-6-5 16,-3-8 6-16,-1-3-7 0,-2-5 13 15,-2-3 13-15,-1-2-1 16,-6 0-11-16,1 0-14 16,-2-2 8-16,0-12-8 15,-1-4 0-15,-1-8-1 16,-1-2 1-16,0 0 0 15,-1 0-1-15,-3 5 0 16,2-3 0-16,-2 6 0 16,3-1-12-16,-1 1-48 15,-2 3-67-15,2-10-57 16,0 7-168-16,0 2-189 0</inkml:trace>
  <inkml:trace contextRef="#ctx0" brushRef="#br0" timeOffset="-122298.43">10209 14672 1038 0,'0'0'304'16,"0"0"-94"-16,0 0-58 15,0 0 7-15,0 0 24 16,0 0-25-16,0 0-6 16,58-39-44-16,-54 24-35 15,-2 4-21-15,-2 0-25 16,0 2-9-16,0 2-17 15,-6 2 9-15,-9 0-10 16,-4 5 1-16,-3 0-1 16,0 0 0-16,-2 8 2 0,1 10-1 15,3 4 5 1,0 2-4-16,4 6-1 0,1-2 7 16,3 6-7-16,4 2 0 15,3-8 0-15,5 3 5 16,0-7-4-16,3-7 5 15,13 0 3-15,1-9 7 16,-1-2 26-16,1-3 8 16,-3-3-12-16,1 0-6 15,-1 0-5-15,3-13-18 16,2-9-4-16,-2-4-4 16,1-5-1-16,0-1 5 15,-5 1-6-15,0 2 0 16,-3 5 1-16,-4 4-1 15,1 12 0-15,-5-1 1 0,0 9-1 16,-2 0 0-16,2 0 11 16,-2 13 1-16,2 9-6 15,4 4-6-15,2 3 8 16,3-6 4-16,5 2-2 16,4-6-8-16,4-2 3 15,8-4-5-15,-1-8-36 16,2-5-92-16,14 0-126 15,-9-17-131-15,-3-1-298 0</inkml:trace>
  <inkml:trace contextRef="#ctx0" brushRef="#br0" timeOffset="-121414.35">11564 14500 773 0,'0'0'312'16,"0"0"-24"-16,0 0-61 16,0 0-4-16,0 0-31 15,0 0-16-15,0 0-10 16,-8-3-19-16,8-6-21 15,0-3-35-15,8-2-43 16,5 0-17-16,1 3-4 0,4 4-4 16,0 0-7-1,6 4 4-15,-1 3-6 0,1 0-13 16,-4 0 5-16,-2 5-4 16,-5 11-1-16,-4 5 0 15,-9 2-1-15,0 4-2 16,0 1-5-16,-13-4 6 15,-7-1-1-15,-5-3 1 16,-1-3 1-16,-3-1-1 16,-4-4 0-16,-2-5 1 15,4-2 14-15,4-5-4 16,8 0-4-16,5-10-4 16,5-11 7-16,9-8 1 15,0 0-10-15,0-6-7 16,14 3-89-16,4 6-130 0,4 8-137 15,-2 8-254-15,-2 10-805 16</inkml:trace>
  <inkml:trace contextRef="#ctx0" brushRef="#br0" timeOffset="-120954.77">11522 14758 152 0,'0'0'1189'16,"0"0"-822"-16,0 0-157 0,0 0-13 15,0 0-48-15,0 0-28 16,0 0-9-16,51-96-17 16,-41 84-19-16,0 2-21 15,-1 3-28-15,3 0-3 16,1 3 5-16,3 4-3 15,3 0-4-15,6 0-10 16,0 6-4-16,-3 11-8 16,0 6 2-16,-4 0-1 15,-7 6 0-15,-7 0-1 16,-4-2 0-16,0-1-1 16,0 1 1-16,-9-5 0 15,-6-4 0-15,-1-4-1 0,-6-2 1 16,-7 2 0-1,-5-7-1-15,-1 4 0 0,-5-9 1 16,2-2-1-16,4 0-1 16,10 0-4-16,6-20 6 15,14-6 0-15,4-11 0 16,0-9-23-16,25-2-80 16,17-18-87-16,-3 16-154 15,-2 10-348-15</inkml:trace>
  <inkml:trace contextRef="#ctx0" brushRef="#br0" timeOffset="-120455.43">11934 14684 1039 0,'0'0'365'15,"0"0"-151"-15,0 0-43 16,0 0 16-16,0 0 32 16,0 0-15-16,0 0-73 0,12-60-51 15,1 46-29 1,5-4-21-16,-1 4-11 0,6 2-3 15,2 4 1-15,4 2-5 16,2 6-2-16,0 0 2 16,-4 3-3-16,-5 17-3 15,-6 5-6-15,-6 8 9 16,-7-2-3-16,-3 8-5 16,0-2-1-16,0-1 1 15,-13-1 1-15,-8-5-1 16,-1-2-1-16,-4-9 0 15,-3-3 1-15,-2-4-1 16,-1-5 1-16,0-7 8 16,6 0 0-16,2 0-8 15,3-19 7-15,8-4-7 0,4-5 10 16,9-6 1-16,0-5-12 16,0-1-60-16,22-14-143 15,1 10-348-15,-1 9-386 0</inkml:trace>
  <inkml:trace contextRef="#ctx0" brushRef="#br0" timeOffset="-120080.85">12269 14382 1179 0,'0'0'393'0,"0"0"-107"16,0 0-134-16,0 0-70 15,0 0 11-15,0 0 27 16,0 0-6-16,49-5-19 15,-43 5-9-15,-3 2-29 16,-3 5-26-16,0-2-19 16,0 5-5-16,0 2-6 0,-11-3-1 15,-5-1 0 1,-1-1-1-16,-2-3 0 0,6-1-5 16,2-3-45-16,11-5-109 15,0-11-132-15,4 1-288 16</inkml:trace>
  <inkml:trace contextRef="#ctx0" brushRef="#br0" timeOffset="-119497.7">12509 14436 1235 0,'0'0'386'16,"0"0"-193"-16,0 0-39 16,0 0-39-16,0 0 0 15,0 0 1-15,0 0 18 16,0-9-24-16,0 18-43 15,0 5-13-15,0 7-23 16,0 3-5-16,0 5-1 16,0 2-4-16,0 6-8 15,0-1-2-15,-2 0-10 16,0 0 5-16,0-2-4 0,2-2 5 16,0-3-5-16,0-8 11 15,0 0 11-15,0-7 2 16,0 0 5-16,4-9 8 15,3 2 7-15,2-3 2 16,2-2-6-16,2-2-9 16,7 0-11-16,5 0-2 15,2 0-2-15,2-2 0 16,-2-2-3-16,-1-1 0 16,-4 2-5-16,3-1-4 15,-5 0-5-15,0 0 0 16,-2 2 0-16,-5 2-1 15,-3 0 0-15,-4 0 0 16,-4-2-29-16,-2 2-38 16,0-2-68-16,0-6-92 0,0-1-238 15,0 0-159-15</inkml:trace>
  <inkml:trace contextRef="#ctx0" brushRef="#br0" timeOffset="-118905.7">13228 14454 973 0,'0'0'641'0,"0"0"-356"0,0 0-49 15,0 0-83-15,0 0-36 16,0 0-16-16,0 0-56 16,52-29-45-16,-67 29 9 15,-14 0-9-15,-8 0 27 16,-11 0-5-16,0 0-3 16,-2 11-1-16,6-1-10 15,4 2 1-15,8 1-3 16,8-4 1-16,6 1 2 15,10-5-3-15,2 0-4 16,6-1 8-16,0 0 19 0,0 4 33 16,17 2-29-16,7 2-16 15,7 2-2-15,7 0-3 16,2 2-5-16,1 0 1 16,-2 0-8-16,-3 3 1 15,-7 0 0-15,-6 1 1 16,-4-1-1-16,-3-2-1 15,-5 5 0-15,-4-8-1 16,-5 4-6-16,-2-1-2 16,0-1 1-16,-14 1 7 15,-10 0-1-15,-12-3-4 16,-4-2 5-16,1-2 0 16,-2-10 1-16,5 0 1 0,5 0 0 15,7 0 5 1,1 0-6-16,4-4-19 0,0-2-82 15,9 2-237-15,3-1-323 16</inkml:trace>
  <inkml:trace contextRef="#ctx0" brushRef="#br0" timeOffset="-115035.92">7177 15482 1013 0,'0'0'514'16,"0"0"-277"-16,0 0-23 15,0 0-28-15,0 0-19 16,0 0-33-16,0 0-29 16,87-41-2-16,-67 36-13 15,5-2-25-15,4 0-9 16,7-7-6-16,8 1-6 15,5 1-13-15,7-9-19 16,2 5 5-16,4 4 0 16,-1 3 3-16,-1 9-1 15,-2 0-4-15,-2 0 9 16,1 0-7-16,3 12-7 0,2-1-1 16,2 1 0-16,0 2-9 15,-1 0 7-15,-3 0-6 16,-7 6 0-16,-4 2-1 15,-4 7-1-15,-5 0 1 16,2 7 0-16,1 5 0 16,1-1-1-16,1 0 1 15,-1 4-1-15,-2 2 1 16,-3 2 1-16,-6 6-1 16,-6 1 0-16,-5 7 0 15,-4-1-1-15,0 2-1 16,-5-3 1-16,-2 0-5 15,-2-2 0-15,-4 4-3 0,-5 3 3 16,0 0 0-16,0 2-3 16,-19 5 1-16,-2 0 1 15,-6-5-5-15,0-3-2 16,0-8 4-16,-2-6-1 16,0-6 11-16,-2 1 0 15,-4 1 0-15,-6-2 0 16,-8 4 0-16,-7 1 1 15,-6 2-1-15,-5-3 0 16,-5-4 0-16,1 1-1 16,-2-10 1-16,1-3 0 15,4-9-8-15,1-9 2 0,0-6-4 16,0-8 9-16,0 0-8 16,-4 0 9-16,-3-15-8 15,-4-2 7-15,0-10 1 16,-2-3-2-16,4-2-5 15,3-8 6-15,3 0 0 16,5-4 1-16,3-2 0 16,2-2 0-16,2 4 2 15,5-1-1-15,2 7 5 16,3-6-5-16,8 0 0 16,7 0-1-16,6-7 1 15,7 4-1-15,3 1 0 16,3-3 6-16,5 1-6 15,0 2 2-15,5 6-1 16,4-4-1-16,0-4 0 0,2 2-1 16,11-8-9-16,5 5 9 15,0-1 0-15,0 6-7 16,-5 4 7-16,1 4-11 16,-3-1 11-16,-1 8-13 15,4-3 5-15,5 2 2 16,0-6-5-16,8 0-3 15,6-5 14-15,5-3-10 16,5-5-4-16,1 8-3 16,1-3-13-16,-5 4 0 15,-5 8 19-15,-4 10 12 16,-4 0-2-16,-2 3 2 16,-2 6-1-16,0-4 1 0,4-1-13 15,2-1-53-15,2-2-44 16,3 1-21-16,0 8-38 15,-5 2-4-15,7 8-58 16,-10 2-113-16,-4 0-799 0</inkml:trace>
  <inkml:trace contextRef="#ctx0" brushRef="#br0" timeOffset="-113638.52">6645 16485 637 0,'0'0'155'0,"0"0"46"15,0 0 85-15,0 0-32 0,0 0 1 16,0 0 1-16,0 0-24 15,15 0-44-15,-6 0-10 16,2 0-39-16,0 0-51 16,1 0-22-16,3 0-20 15,5 0-1-15,3 2-12 16,2-2-11-16,6 0-7 16,2 0-1-16,5 0-7 15,1-6 1-15,2 2-7 16,1-6 10-16,-2 2-10 15,-1 4 0-15,-4-2 8 16,-1 4-8-16,-5 0-1 16,0 2 6-16,0 0-6 0,4-4 0 15,2 4 1-15,7-5-1 16,8-4 0-16,4 1 1 16,-4 0-1-16,0-2 2 15,-8 6-1-15,-6-3 0 16,-5 4 0-16,-2 3 0 15,-1 0 0-15,1 0 0 16,2 0-1-16,6-4 1 16,1 4 0-16,4-5-1 15,0 2 1-15,-2-2 0 16,-2 4-1-16,-5 1 0 16,-2 0 0-16,1-4 1 15,-1 4 0-15,0-4 0 16,1-1 0-16,-1 2 0 0,1-2-1 15,-3 0-6-15,2 1 5 16,-2-5 1-16,-3 4-1 16,1 0 1-16,-7-3 0 15,0 7 1-15,-5-3 0 16,-1-1 0-16,1 1-1 16,-2 4 0-16,1-3 0 15,1 1 0-15,4-1 0 16,-1 1 0-16,-3-2 1 15,3 4 0-15,-1-3 0 16,0 3-1-16,0-5 0 16,1 5 0-16,2 0 1 15,0-4-1-15,5 4 0 0,-1-2 0 16,1 2 0-16,-2-4 0 16,-4 4 0-16,-1-4-1 15,-5 4 0-15,1 0 1 16,-3-4-10-16,-3 4-11 15,0-6-26-15,1 3-36 16,-3-6-59-16,0-13-58 16,1 0-305-16,-4 0-5 0</inkml:trace>
  <inkml:trace contextRef="#ctx0" brushRef="#br0" timeOffset="-112651.27">6321 16365 1011 0,'0'0'381'15,"0"0"-201"-15,0 0-14 16,0 0-9-16,0 0 24 15,0 0-21-15,0 0-23 16,2-14-12-16,8 11-16 16,3 3-47-16,3 0 7 15,3 0-32-15,4 0-18 16,2 13-10-16,1 4-2 16,-4 6-7-16,-4-1 0 15,-3 5 0-15,-5 4 0 16,-6-4 0-16,-2-4 0 15,-2 0 0-15,0-6 0 16,0-5-1-16,0-2 1 0,-10-2-1 16,-11-2-8-16,-8-1 8 15,-4-2 1-15,-5-3 1 16,0 0 9-16,2 0-9 16,7-8 0-16,10-12 7 15,9-6 1-15,10-10 1 16,0-8-10-16,10-6-3 15,9 6-62-15,4 3-87 16,4 2-86-16,-7 13-242 16,-5 7-450-16</inkml:trace>
  <inkml:trace contextRef="#ctx0" brushRef="#br0" timeOffset="-112369.74">6477 16070 1453 0,'0'0'533'16,"0"0"-279"-16,0 0-87 15,0 0-45-15,0 0 9 16,0 0-35-16,0 0-35 0,-2 0-21 16,2 0-16-16,0 0-24 15,0 0-21-15,0 0-188 16,4 0-457-16</inkml:trace>
  <inkml:trace contextRef="#ctx0" brushRef="#br1" timeOffset="-107318.58">7396 15464 684 0,'0'0'270'0,"0"0"-76"16,0 0 20-16,0 0 32 16,0 0-22-16,0 0-71 15,0 0 16-15,11 4 2 16,-11 1-61-16,2-5-39 0,-2 0-28 16,2 0 0-1,0 3-6-15,5-3 4 0,0 0 3 16,2 4-6-16,2-4-4 15,1 0-9-15,-4 2 7 16,3 0-11-16,1 1-11 16,-1-2-2-16,5 1 5 15,1-2-7-15,1 0 4 16,1 0 13-16,2 0-10 16,-1 0-2-16,-5 0-2 15,1 0 1-15,-5 0-8 16,1 0 8-16,-3 0 4 15,4 0-9-15,1 0-4 16,1 0-1-16,1 0 9 0,1 0-3 16,1 0-6-16,-1 0 15 15,-3 0-6-15,1 0-9 16,-3 0 12-16,-1 0-6 16,1 0-6-16,-4 0 5 15,3 0-5-15,-1 0 0 16,-4 0 0-16,3 0 5 15,0 0-4-15,2 0-1 16,0 0 1-16,0 0 5 16,1 0-5-16,-2 0 1 15,2 0 4-15,-3 4 1 16,2-4-7-16,0 5 0 16,2-5 1-16,6 0 1 0,-2 0 10 15,-1 0-11-15,-1 0 5 16,-1 0-5-16,-3 0-1 15,-3 0 0-15,2 0 5 16,-4 0-5-16,5 0-1 16,1 0 1-16,3 0 5 15,1 0-5-15,-1 0-1 16,1 0 1-16,-3-5 1 16,-4 5-1-16,-2 0 0 15,-2 0 0-15,-1 0 0 16,5 0-1-16,-1 0 1 15,4 0-1-15,-1 0 0 16,3 0 1-16,-6 0-1 0,1 5-1 16,-5-4-4-16,4 3 0 15,-2-1-10-15,1 2-13 16,6-5-14-16,3 0-38 16,6 0-89-16,0-4-37 15,0-5-45-15,-10 0-83 16,-5 1-23-16,-7 6-321 0</inkml:trace>
  <inkml:trace contextRef="#ctx0" brushRef="#br1" timeOffset="-105883">7445 17295 677 0,'0'0'555'0,"0"0"-301"16,0 0-87-16,0 0-65 15,0 0-24-15,0 0-25 16,0 0-21-16,35 12 15 0,-25-12 24 15,-4 4 4 1,1-4 11-16,1 0-30 0,0 0-7 16,0 0-11-16,-1 0-13 15,-1 0-5-15,4 0-11 16,-4 0-2-16,1 0-4 16,-3 0 3-16,0 0-5 15,0 0 0-15,0 0-1 16,0 0-1-16,3 0 1 15,-3 0-1-15,0 0 0 16,-1 0 1-16,-3 0-25 16,0 0-112-16,0-4-181 0,0-1-63 15,-5 2-1014-15</inkml:trace>
  <inkml:trace contextRef="#ctx0" brushRef="#br1" timeOffset="-105738.98">7445 17295 568 0</inkml:trace>
  <inkml:trace contextRef="#ctx0" brushRef="#br1" timeOffset="-105284.4">7445 17295 568 0,'29'21'817'0,"-29"-21"-618"0,0 0-64 0,0 0-13 16,6 5 10-16,6-5-18 15,3 0-35-15,3 0-6 0,5 0 14 16,0-5-17 0,2 0 2-16,0-4 0 0,-3 6-10 15,3-6-14-15,-3 4-12 16,2-3-1-16,3 1-9 16,0 0 4-16,0 2-8 15,0-4-1-15,0 1-2 16,-3 2 2-16,2 2-6 15,-1 0 0-15,0 0 0 16,0 0 0-16,-2 2-3 16,4-3-5-16,2 5-6 15,2-3 5-15,0 3-5 16,-1 0 0-16,-6-4 1 16,-1 4-1-16,-6 0 1 15,1 0 5-15,-5 0-5 0,1 0 4 16,-3 0-5-16,-1 0 0 15,-4 0 5-15,3 0-4 16,-1 0-1-16,4-5 0 16,1 2 0-16,3 1-1 15,-1-2 6-15,3-1-5 16,0 2-1-16,-2-3 1 16,-3 6-1-16,-2 0 0 15,-2 0-1-15,0 0 1 16,0 0 0-16,-2 0-11 15,-1 0-31-15,1 0-25 16,-3 0-116-16,1 0-136 16,-3-4-363-16</inkml:trace>
  <inkml:trace contextRef="#ctx0" brushRef="#br1" timeOffset="-102366.77">7289 15458 856 0,'0'0'361'0,"0"0"-101"16,0 0-106 0,0 0-34-16,0 0-11 0,0 0 3 15,0 0 55-15,0 0 0 16,43-14-35-16,-41 14-9 16,-2 0-37-16,0 0-28 15,0 0-28-15,0 0-3 16,0 0-18-16,0 0-9 15,0 0-9-15,0 0 8 16,-10 0 1-16,-3 4 0 16,-5 6 2-16,-1 5 4 15,-4 0-5-15,1 4 13 16,1-2-6-16,0-1 1 16,2 1 0-16,2-4-8 15,1-3 14-15,1 3-6 0,-1-3-3 16,-2 2-5-1,0 0 1-15,2 2-1 0,1-1 5 16,-1-4-6-16,5 1 1 16,3-4-1-16,0 1 2 15,2-2 4-15,-1 4-5 16,-1 0 6-16,-4-1-5 16,1 6 10-16,-2-4-4 15,-1 2 0-15,3 2-7 16,0 0 1-16,0-2-1 15,2-1 7-15,2-4-8 16,0 1 2-16,1-2-2 16,-3 5 1-16,0 1 4 15,0-3-4-15,-2 8 0 0,-1-4-1 16,-1 1 1-16,3-2-1 16,0 2 0-16,1-5 1 15,3 0 0-15,-1 0 0 16,0-4 8-16,1 4 2 15,1-1-10-15,-1-3 10 16,1 4-11-16,0-1 8 16,1 2-8-16,-3-5 0 15,3 4 2-15,0-2-1 16,-1 2 5-16,1 1-5 16,-1-2 6-16,1 2-1 15,-1-1 3-15,1 0 2 16,0-1 4-16,1-2-3 0,-1 2-3 15,1-2-8-15,-1 2 8 16,1 0-8-16,1-3 0 16,0 0 6-16,2-1-6 15,-2 4 7-15,2-4-7 16,-2 2 0-16,2 2 1 16,-2-4 8-16,2 3-9 15,0 0 5-15,-2 3 0 16,2 2-6-16,-3-2 1 15,1 2 0-15,0 2-1 16,-3 0 0-16,3-2 0 16,-3-1 1-16,3-4 9 15,0 3-9-15,2-6 8 0,0 1-8 16,0 0 8-16,0 3-9 16,0-3 2-16,0 0-1 15,0 4 8-15,0-2-7 16,0 3-1-16,0-1 6 15,0-4-6-15,0 3 0 16,0 1 0-16,0-4 0 16,0 4 1-16,0-6 7 15,0 2 4-15,0 5-5 16,0-2-8-16,0 1 1 16,0 0-1-16,0 1 0 15,0 2 1-15,0-6 0 16,0 2-1-16,0-2 1 0,2 2 0 15,-2 0-1 1,0-3 0-16,2 0 1 0,-2 2 0 16,0 2 0-16,0 2-1 15,0-4 0-15,0 0 0 16,2 0 0-16,-2-2 1 16,0 0-1-16,3 3 1 15,-1-4 5-15,-2 2-5 16,3 3-1-16,-1-2 0 15,2 0 8-15,1 0-2 16,-1 1-5-16,0 2 5 16,1-2-6-16,-1-2 12 15,3-1-10-15,-2-2 5 16,-1 3 4-16,0-1-4 16,1-2-6-16,-1 1 0 0,1 1 0 15,0 0 1-15,-1-1 4 16,0 4-6-16,3-3 1 15,-1 0 0-15,2 0 0 16,-2-1-1-16,1 1 1 16,-1 3 5-16,-2-3-5 15,4 3 0-15,-4-3 0 16,3-1 0-16,-3 5 0 16,2-4 4-16,0 4-4 15,0-1-1-15,-2-2 1 16,3 2 0-16,-1-2-1 15,0 1 0-15,-2 2 0 0,2-4 1 16,-1 4 1-16,1-6-1 16,2 2 0-16,-2 1 0 15,3 2 0-15,-1-4 1 16,0-2-2-16,-2 2 1 16,-1 4 1-16,-1-4-1 15,2 1 0-15,-1 0 0 16,0-1 0-16,2 4-1 15,-1-2 1-15,0-2 0 16,4 4-1-16,-3-2 2 16,1-1-1-16,-3-2 5 15,1 1-6-15,-1 1 1 16,-3-5 0-16,3 5-1 16,-3 3 2-16,0-1-2 15,0 0 0-15,3 5 0 0,-1-5 1 16,0 0 0-16,4 3 0 15,-6-6 0-15,2 4 0 16,0-2 0-16,1-2-1 16,-1 4 1-16,0-2-1 15,4 2 1-15,-2 2 0 16,1-2-1-16,-3 0 1 16,3-2-1-16,-2 3 0 15,-1-5 0-15,0 1-1 16,1 3 1-16,1 1 1 15,2-4-1-15,-2 8 0 16,3-8 0-16,-3 8 1 16,4-8-1-16,-4 4 1 0,1-1 0 15,-1-2-1-15,-4 1 0 16,3-2 1-16,0-1-1 16,-3 1 0-16,0 4 0 15,3-6-1-15,-3 8 1 16,2-3 0-16,0-2 0 15,1 1 1-15,2 2-1 16,0 1 0-16,-1-3 0 16,1 0 0-16,-1 1 1 15,2-3-1-15,-2 0 0 16,1 2 1-16,1 2-1 16,2-4 0-16,-2 0-1 0,1-5-1 15,3 0-4-15,-1 0 5 16,-3 0 0-16,4 0 0 15,-3 0-1-15,4 0 2 16,-2 0 0-16,4 0 0 16,1-5-1-16,0 0 1 15,2-4 0-15,2 6 0 16,2-6 7-16,-2 0-6 16,5 5 1-16,-3-3 5 15,6 0-7-15,1 2 0 16,6 5 0-16,-2 0 0 15,3 0-1-15,-1 0-7 16,-6 0-8-16,-4 0-17 16,-8 0-25-16,-3 0-77 0,3-39-134 15,-3 3-229-15,1-5-191 0</inkml:trace>
  <inkml:trace contextRef="#ctx0" brushRef="#br1" timeOffset="-99806.67">8506 15507 1385 0,'0'0'340'0,"0"0"-188"16,0 0-21-16,0 0-61 15,0 0-39-15,0 0-18 16,0 0 55-16,-7 0 34 15,5 1 0-15,2 3-29 16,0 0-11-16,0 0 23 16,0-4-6-16,0 2-31 15,2 2 8-15,7-1-15 16,1 2-11-16,-2-1-2 16,1 1 0-16,3-1-2 15,-2 1-2-15,-1 4-3 16,3-4 1-16,-1 4-8 0,-3-1 11 15,4 2-10-15,-1-5 0 16,-1 8-3-16,2-5 3 16,-1 2-6-16,0-2 0 15,-2 0 1-15,2 1-8 16,-2 0 10-16,0 1-11 16,2 0 7-16,-2 2-7 15,0-2 0-15,2 2 0 16,-2 2 0-16,0-4 0 15,0 2-1-15,-2 2 0 16,-1-2 6-16,-2 2-5 16,4-3-1-16,-4 1 1 15,0 1-1-15,3-1 0 16,-1 2 1-16,2-4 0 16,-2-1 8-16,1-4 3 0,-1 3-11 15,2 0 11-15,-4-2-11 16,0 2 0-16,1-2 7 15,-1 2-8-15,-2 1 1 16,2 0 4-16,1 4-5 16,0-8 0-16,-1 7 0 15,-1-3 1-15,1 1 1 16,0-5 5-16,-2 3 0 16,0 1-7-16,-2 1 0 15,3-3 0-15,-1 2 5 16,1 1-5-16,-1-4-1 15,0 6 1-15,-2-3 0 0,2 3 2 16,-2-1-1-16,0 3 4 16,0-2-4-16,3 0-2 15,-1 2 2-15,-2-8-1 16,0 6 2-16,2-6-1 16,-2 6 0-16,0-4 5 15,0 6-5-15,0 1-1 16,0-3 1-16,0 3-1 15,0 1-1-15,0-1 1 16,-2 2 1-16,0-4 0 16,-3-4-1-16,3 1 0 15,2-1 0-15,-2 0 5 16,2-1-4-16,-3 5-1 0,1-4 0 16,-1 5-1-16,-3 3 2 15,2-3-1-15,-3-1 0 16,0 6 1-16,0-7-1 15,3 2 0-15,0-4 0 16,-1 2 0-16,3-2 1 16,-2 2 0-16,2-2 0 15,-1-2 0-15,0 3 0 16,3-4-1-16,-2 3 0 16,0 2 0-16,0-2 0 15,0 2 1-15,0-2-1 16,-1 2 1-16,1 2-1 15,0 1 0-15,0-1 0 16,-2-2 0-16,2 1 0 16,-2-4 1-16,2 1-1 0,0-3 0 15,-2 3-1-15,2 3 1 16,-3-4 0-16,1 5 0 16,0-2 0-16,-2 3 1 15,0-1-1-15,-1 0 1 16,1 1-1-16,-1 0-1 15,2-1 1-15,-1-2 0 16,1 2 0-16,-1 0 1 16,-1-2-2-16,0-1 2 15,1 1-2-15,-1 1 2 16,1 6-1-16,-1-5 0 16,0-2 0-16,2 1 0 0,1-5 0 15,0 3 0-15,-3-4 0 16,2 3 0-1,-2-1 0-15,-1 4 0 0,-1-3 0 16,0 3-1-16,0 0 1 16,0-4 0-16,3 0 0 15,1-5 0-15,0 1 0 16,3-1 0-16,0-3-1 16,-2 3 1-16,-1-4 0 15,1 5 0-15,0-5-1 16,1 4 0-16,0-4-1 15,3 0-4-15,0 0 6 16,0 0 0-16,0 0 1 0,0 0-1 16,0 0-1-16,0 0-7 15,-4 0 7-15,0 0-1 16,-5 0 1-16,1-4 1 16,-6-6-6-16,1-3-45 15,-8-15-101-15,5 2-310 16,5-6-383-16</inkml:trace>
  <inkml:trace contextRef="#ctx0" brushRef="#br1" timeOffset="-99004.2">7378 15429 1205 0,'0'0'286'16,"0"0"-78"-16,0 0-125 15,0 0-61-15,0 0-1 16,0 0-1-16,0 0 2 16,-54 87 16-16,23-46 9 15,-7 5 0-15,-9 14-12 16,-10 14-3-16,-11 8-7 0,0 5 0 16,-3 1-12-16,4-7-11 15,7-18-1-15,8-10-1 16,12-9-14-16,6-13-42 15,12-9-41-15,13-12-30 16,9-10-9-16,0 0-59 16,38-32-102-16,2-4 77 15,2-3-62-15</inkml:trace>
  <inkml:trace contextRef="#ctx0" brushRef="#br1" timeOffset="-98736.14">7525 15422 993 0,'0'0'381'0,"0"0"-200"0,0 0-105 16,0 0 33-16,0 0 19 15,-95 139-11-15,47-75-12 16,-5 11-9-16,-21 22-9 15,6-3-41-15,-9 1-28 16,0 3-6-16,14-28-7 16,-2 2-5-16,17-22-79 15,12-15-86-15,20-21-77 0,16-14-22 16,18-27-119-16,11-1-790 16</inkml:trace>
  <inkml:trace contextRef="#ctx0" brushRef="#br1" timeOffset="-98501.97">7679 15468 1443 0,'0'0'252'0,"0"0"-118"16,0 0-43-16,-89 128-12 15,33-59 29-15,-19 24-21 16,-17 26-17-16,5-6-33 15,9-11-15-15,11-15-12 16,13-26-10-16,-2 1-33 0,4-3-109 16,9-11-67-16,14-21 1 15,11-8-118-15,14-15-481 0</inkml:trace>
  <inkml:trace contextRef="#ctx0" brushRef="#br1" timeOffset="-98220.71">7789 15529 1217 0,'0'0'201'0,"0"0"-124"15,0 0-39-15,0 0-9 0,-75 140 31 16,15-56 29-16,-29 32 28 15,-22 32-35-15,-7 7-33 16,15-25-16-16,28-35-22 16,25-37-6-16,12-10-5 15,1-4-114-15,0-8-45 16,11-7-5-16,24-26-29 16,2-3-88-16,9-10-420 0</inkml:trace>
  <inkml:trace contextRef="#ctx0" brushRef="#br1" timeOffset="-97932.08">7960 15530 1145 0,'0'0'242'0,"0"0"-149"15,0 0 2-15,-74 124-43 16,16-40 53-16,-27 33-4 15,-31 36-4-15,-13 7-6 16,2-3 4-16,9-20-42 16,33-33-24-16,21-23-18 15,17-23-11-15,9-10-24 16,0-3-40-16,5-1 4 16,4-12 4-16,13-14 30 15,14-15-34-15,2-3-54 0,38-58-98 16,6 5-87-16,6-10-83 0</inkml:trace>
  <inkml:trace contextRef="#ctx0" brushRef="#br1" timeOffset="-97670.91">8123 15615 1172 0,'0'0'220'16,"0"0"-112"-16,-49 104-53 16,-10-21 15-16,-21 30 24 0,-29 34 0 15,-13 9-34-15,-1-9-22 16,7-17-10-16,27-38-16 16,22-20-4-16,20-17-8 15,14-20-19-15,1 2-84 16,5-3-19-16,5-12-12 15,22-22-55-15,0 0-47 16,3-5-574-16</inkml:trace>
  <inkml:trace contextRef="#ctx0" brushRef="#br1" timeOffset="-97372.02">8165 15797 1081 0,'0'0'162'15,"0"0"-3"-15,-94 135-40 16,28-41-49-16,-24 22 3 16,-26 26-13-16,-10 10-8 15,-1-9-21-15,13-8-16 16,29-33-8-16,20-18-7 15,25-26-7-15,9-17-54 16,2-2-47-16,5-7-7 0,10-13-88 16,11-15-64-1,3-4-424-15</inkml:trace>
  <inkml:trace contextRef="#ctx0" brushRef="#br1" timeOffset="-97095.39">8366 15695 1224 0,'0'0'176'16,"-76"121"-38"-16,-2-1-59 15,-34 46 7-15,-14 16 2 16,-5-4-26-16,7-11-19 0,13-24-28 15,20-32-8-15,19-21-1 16,25-37-6-16,14-21-73 16,6-1-41-16,7-9-26 15,9-13 2-15,26-33-7 16,23-20-49-16,11-14-136 0</inkml:trace>
  <inkml:trace contextRef="#ctx0" brushRef="#br1" timeOffset="-96876.14">8510 15691 975 0,'0'0'185'0,"-58"113"26"15,-2-4-77-15,-26 44-34 16,-17 11-9-16,-6 3-27 15,4-10-23-15,9-29-25 16,13-26-15-16,21-24-1 16,16-25-63-16,-2-4-98 15,11-5-198-15,8-12-254 0</inkml:trace>
  <inkml:trace contextRef="#ctx0" brushRef="#br1" timeOffset="-96589.46">8535 15891 1154 0,'0'0'175'15,"-87"165"-34"-15,5-25-9 16,-15 20-75-16,-5-8-6 16,6-15-16-16,11-15-19 15,3-6-10-15,15-23-5 16,15-24-1-16,17-25-54 0,6-13-79 16,10-4-176-16,5-13-246 0</inkml:trace>
  <inkml:trace contextRef="#ctx0" brushRef="#br1" timeOffset="-96340.02">8695 16029 1011 0,'0'0'158'0,"-73"127"35"16,2-13-66-16,-28 39-77 16,-3 3 21-16,2-7-32 15,21-35-24-15,26-38-8 16,11-26-7-16,11-14-3 16,1-6-144-16,6-7-147 15,9-10-414-15</inkml:trace>
  <inkml:trace contextRef="#ctx0" brushRef="#br1" timeOffset="-96076.45">8792 16054 1122 0,'0'0'199'0,"0"0"-59"16,-72 164-4-16,18-66-69 16,-23 22-18-16,-24 23-27 15,5-8-10-15,16-29-11 16,22-31-1-16,16-29-16 16,-9 12-125-16,8-17-144 15,9-7-348-15</inkml:trace>
  <inkml:trace contextRef="#ctx0" brushRef="#br1" timeOffset="-95831.45">8850 16249 1099 0,'0'0'180'15,"0"0"31"-15,-97 141-81 16,42-64-66-16,-17 17-19 16,-13 27-24-16,8-9-11 15,8-11-9-15,20-23 1 16,20-31-2-16,4-5-30 16,12-11-49-16,13-18 9 0,17-21-101 15,22-20 17-15,1-8-97 16</inkml:trace>
  <inkml:trace contextRef="#ctx0" brushRef="#br1" timeOffset="-95589.45">8734 16361 1007 0,'0'0'143'16,"0"0"-43"-16,0 0-37 0,-63 124-41 16,41-74-9-1,-3 2-6-15,0 12-6 0,1-1 1 16,2-1-1-16,4-8 0 16,5-18-1-16,5-14-76 15,8-18-182-15</inkml:trace>
  <inkml:trace contextRef="#ctx0" brushRef="#br1" timeOffset="-89462.46">5378 13585 1667 0,'0'0'309'0,"0"0"-70"16,0 0-44-16,0 0-92 15,0 0-3-15,0 0-30 16,43 4 0-16,-28-4 12 15,4 0 4-15,0 0 0 16,1 0-10-16,1 0-6 16,-4 0-19-16,1 0-15 15,-1 0-7-15,0 0-7 16,3 0-2-16,-3 3-2 16,6-2 1-16,4-1-4 15,0 0-2-15,2 0 5 0,2 0-6 16,0 0 0-1,2 0-4-15,-4 0 1 0,2 0-8 16,-2-4 11-16,-2 2-3 16,-3 0-3-16,-1 0 0 15,-1 1-6-15,-1 1 8 16,-2 0-8-16,1 0 7 16,3 0-7-16,-2-2 1 15,4 2 0-15,0-2 8 16,-3-1-8-16,-2 1 5 15,-4 2-6-15,-1 0 1 16,-1 0-1-16,-1 0 4 16,3-2-4-16,-1 2 0 0,6-2 1 15,1 2 5 1,0-5-5-16,2 2 0 0,-1-1 1 16,2 1 5-16,-6-2-7 15,4 2 1-15,-3-2 6 16,-1 3-7-16,0-3-1 15,-3 5 1-15,-1-3 0 16,3 1 0-16,-1-2 0 16,4 1 0-16,6-4-1 15,-1 0-5-15,3-4 5 16,0 2 1-16,-3 0-1 16,-3 1 1-16,-3 4 1 15,-5-1 0-15,1 2 0 16,-3-1 0-16,6 2-1 0,-1-1 1 15,3 3 0-15,6-5-1 16,5 1 1-16,1 0 0 16,5-3 0-16,0 2 0 15,0 1-1-15,-1 1 0 16,-1-2 0-16,-2 5-1 16,-8 0 1-16,-1 0 0 15,-5 0-1-15,-3 0 1 16,2 0 0-16,-5 0 0 15,-1 0 0-15,-5 0 0 16,-1 0 0-16,-2 0 0 16,-1 0 0-16,-2 0-11 15,-2 0-5-15,3 0-20 0,-3 0-26 16,0-2-30-16,0-5-34 16,0-8-58-16,-14 1-166 15,1-1-416-15</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8-26T17:46:40.001"/>
    </inkml:context>
    <inkml:brush xml:id="br0">
      <inkml:brushProperty name="width" value="0.05292" units="cm"/>
      <inkml:brushProperty name="height" value="0.05292" units="cm"/>
      <inkml:brushProperty name="color" value="#FF0000"/>
    </inkml:brush>
  </inkml:definitions>
  <inkml:trace contextRef="#ctx0" brushRef="#br0">22124 14645 1121 0,'0'0'668'16,"0"0"-418"-16,0 0 12 0,0 0-66 15,0 0-40-15,0 0-28 16,40-17-59-16,-38 29-12 15,-2 12 1-15,2 10-14 16,-2 10 5-16,0 9-10 16,0 10-6-16,0 8-15 15,0 8-8-15,0-8 4 16,0-5-2-16,0-16-11 16,0-15 7-16,0-15-8 15,0-12 0-15,0-8-9 16,0 0 2-16,0 0-1 15,0-26 8-15,0-6 18 0,0-18-7 16,0-7-5-16,0-7-5 16,0-6 0-16,0-2 0 15,0-4 1-15,0 2-1 16,12 5-1-16,-1 11 1 16,5 10 1-16,1 15-1 15,3 6 1-15,0 8-1 16,2 7 5-16,1 9-6 15,-3 3 0-15,-7 8 0 16,-2 22 0-16,-6 16 1 16,-5 9 11-16,0 6 2 15,0 1-2-15,-7-2-6 16,-6-7-5-16,-3-8 0 16,1-4 0-16,-3-8-1 15,2-7-7-15,0-3-35 0,6-9-62 16,3-6-84-16,7-8-185 15,0 0-202-15,4-4-202 0</inkml:trace>
  <inkml:trace contextRef="#ctx0" brushRef="#br0" timeOffset="361">22481 14887 1704 0,'0'0'517'16,"0"0"-269"-16,0 0-62 15,0 0-39-15,0 0-56 16,0 0-38-16,0 0-1 16,46 68 9-16,-44-38-11 0,1 2-22 15,-3-2-5-15,0 1-13 16,0-4-9-16,0-5 5 16,0-4-6-16,-5-12 0 15,3-3-1-15,2-3 0 16,0 0 1-16,0-18 1 15,2-13 18-15,9-8-8 16,5-7-11-16,-1 1 6 16,1-1-5-16,-3 4-1 15,-1 8 0-15,-3 10-10 0,-3 7-25 16,-4 12-26 0,0 5-30-16,-2 0-23 0,6 0-150 15,4 26-124-15,-1-1-116 16,3 4-243-16</inkml:trace>
  <inkml:trace contextRef="#ctx0" brushRef="#br0" timeOffset="684.1">22728 14979 3 0,'0'0'1345'0,"0"0"-1083"16,0 0-138-16,0 0-10 15,0 0 37-15,0 0 4 16,0 0-3-16,34-70-36 15,-26 58-42-15,1 2-12 16,0 2-18-16,2 1 0 0,0 5 7 16,5 1-20-1,5 1-8-15,-2 0-10 0,-1 0-5 16,-1 6-2-16,-5 6-6 16,-5 2 7-16,-7 1-5 15,0 5 8-15,0-1-9 16,-9 1 0-16,-7-4-1 15,1 1 0-15,-3-10 0 16,0 3 0-16,0-6 0 16,2-2 0-16,3-2-31 15,4 0-96-15,9-14-74 16,0-8-165-16,0-4-478 0</inkml:trace>
  <inkml:trace contextRef="#ctx0" brushRef="#br0" timeOffset="1074.89">23049 14807 1190 0,'0'0'305'0,"0"0"-100"16,0 0-91-16,0 0-13 16,-15 116 35-16,15-94 2 15,0 0-10-15,0-4-20 16,8-9-4-16,8-4-9 15,6-5-37-15,0 0-24 0,3-4-20 16,0-12-8 0,-4-6-6-16,0-2 1 0,-3-5 1 15,-3 2-2-15,-1 3 2 16,-5 5-1-16,-3 10 0 16,-4 5 5-16,-2 4-6 15,0 4 1-15,0 24 7 16,-2 11 2-16,-9 14-1 15,-3 5 9-15,4 5-5 16,-1 7-2-16,1-2-10 16,6-9 5-16,0-2-6 15,4-15-16-15,0-9-94 16,0-10-94-16,4-9-128 16,10-5-215-16</inkml:trace>
  <inkml:trace contextRef="#ctx0" brushRef="#br0" timeOffset="2075.09">23457 15017 1390 0,'0'0'377'0,"0"0"-121"15,0 0-59-15,0 0-42 16,0 0-8-16,0 0-17 16,0 0-18-16,60 17-30 15,-47-17-21-15,-1 0-9 16,-1-7-17-16,-3-5-11 0,-1 0-9 15,0-6-8 1,-2 0-5-16,-3 1-1 0,-2-3-1 16,0 6 1-16,0 7-2 15,0-3 1-15,-12 8-6 16,-1 2-5-16,0 0 10 16,-5 12-1-16,2 8 2 15,3 6 2-15,0 4 4 16,6 2 3-16,4 2 10 15,3-2 0-15,0 0-1 16,5-2 2-16,13-5-10 16,5-8-8-16,3 0-2 15,3-12-2-15,7-5-40 0,-1 0-59 16,5-9-156 0,-6-14-242-16,-8 1-94 0</inkml:trace>
  <inkml:trace contextRef="#ctx0" brushRef="#br0" timeOffset="2320">23885 14909 1355 0,'0'0'359'0,"0"0"-113"16,0 0-41-16,0 0-12 16,0 0-26-16,0 0-15 15,0 0-22-15,-72 41-39 0,59-20-27 16,5 11-22-1,-2-4-22-15,6 2-8 0,1 0-6 16,3-2-6-16,0-6 0 16,7-9-34-16,11-4-65 15,5-7-62-15,1-2-113 16,16-11-115-16,-9-11-125 16,1-3-354-16</inkml:trace>
  <inkml:trace contextRef="#ctx0" brushRef="#br0" timeOffset="2558.94">24081 14936 829 0,'0'0'310'16,"0"0"6"-16,0 0-120 16,0 0-49-16,0 0 10 15,0 0 13-15,0 0 1 16,-27-32-17-16,14 43-27 16,0 4-15-16,1 5-23 15,1-1-23-15,7 3-17 0,2-2-12 16,2 0-1-16,0 0-12 15,4-2-10-15,11-4-8 16,6-2-6-16,1-2-20 16,0-10-52-16,3 0-89 15,-1 0-91-15,8-22-210 16,-6-4 60-16,-1 2-1164 0</inkml:trace>
  <inkml:trace contextRef="#ctx0" brushRef="#br0" timeOffset="2750.06">24311 14870 1020 0,'0'0'598'0,"0"0"-333"0,0 0-78 16,0 0-25-16,0 0-17 15,0 0-42-15,-7 106-14 16,5-79-34-16,2-5-25 16,0-4-15-16,0-4-9 15,2-2-6-15,9-2-109 16,2-6-95-16,10-4-98 15,-1 0-49-15,-5-8-443 0</inkml:trace>
  <inkml:trace contextRef="#ctx0" brushRef="#br0" timeOffset="3056.61">24465 14923 909 0,'0'0'325'0,"0"0"-58"15,0 0-81-15,0 0-21 16,0 0 43-16,0 0-26 15,0 0-25-15,77-84-18 16,-63 79-36-16,1 5-27 16,1 0-34-16,2 0-7 15,-3 5-21-15,-2 11-13 16,-5 4 10-16,-4 2-1 16,-4 4-9-16,0 1 12 15,-4-2-4-15,-12-1-3 16,-4-3-5-16,-2-1-1 0,-3-6 1 15,0-2-1 1,3-12-1-16,2 0-53 0,4 0-75 16,10-15-54-16,6-23-106 15,2 0-197-15,16 4-427 0</inkml:trace>
  <inkml:trace contextRef="#ctx0" brushRef="#br0" timeOffset="3383.84">24718 14855 849 0,'0'0'574'0,"0"0"-316"16,0 0-60-16,0 0-80 16,0 0-23-16,0 0-38 15,77 107-10-15,-77-90-16 16,0-2-7-16,0-6-12 16,0-9-11-16,0 0-1 0,0 0-10 15,2 0-15-15,4-15 3 16,5-6 22-16,3-9 6 15,3 2-5-15,1-2-1 16,-1 8 1-16,-2 8-1 16,-1 8 8-16,-4 6 37 15,1 6 4-15,-1 20-18 16,-2 9-15-16,1 6 9 16,0-4-7-16,2-2-8 15,-2-5-10-15,-3-8-9 16,2-16-209-16,-4-6-173 15,3 0-1162-15</inkml:trace>
  <inkml:trace contextRef="#ctx0" brushRef="#br0" timeOffset="3523.4">25024 14455 1408 0,'0'0'272'0,"0"0"19"15,-92 103-144-15,52-60-102 16,-7 10-45-16,10-13-53 16,8-8-298-16</inkml:trace>
  <inkml:trace contextRef="#ctx0" brushRef="#br0" timeOffset="3716.01">24359 14601 2046 0,'0'0'492'0,"0"0"-400"16,0 0-41-16,0 0-32 16,0 0-19-16,0 0-4 15,0 0-173-15,16 13-390 0</inkml:trace>
  <inkml:trace contextRef="#ctx0" brushRef="#br0" timeOffset="5052.33">26272 14633 1453 0,'0'0'399'0,"0"0"-116"0,0 0-82 16,0 0-78-16,0 0-35 16,0 0 42-16,0 0-25 15,-53 31-19-15,24-4-24 16,-2 8-3-16,-5 5-14 16,0 5-2-16,3-1-18 15,-1 5-8-15,7-3-4 16,6 3-4-16,5-1 2 15,9-8-10-15,7 0 5 16,0-2-5-16,2-3 7 16,17-5-8-16,0-6-2 15,6-2-16-15,0-10-19 0,-4-6-25 16,4-2-47 0,-1-4-61-16,1 0-61 0,2-8-158 15,2-12 38-15,0-5 34 16,0 1 102-16,-2-3 121 15,-1 1 69-15,-1-1 25 16,-3 1 0-16,1 2 18 16,-4 2 69-16,-3 2 114 15,-1 4 29-15,-3 0 16 16,-3 7-28-16,-3-4-49 16,-4 3-69-16,-2 1-37 15,0 2-13-15,0 0-13 0,-4 7-13 16,-11 0 2-16,-3 0 17 15,-5 0-12-15,2 17-1 16,-2 7-8-16,0 2-1 16,4 2-2-16,3 2-2 15,3-8-7-15,8 1 2 16,3-8 2-16,2-3-4 16,0-3 10-16,4-5-5 15,8-4-5-15,3 0 2 16,3-9-11-16,0-13 5 15,-1-6-5-15,2-2-1 16,-2 1 2-16,-3 0-1 16,-5 7-1-16,-3 7 0 0,-2 3 0 15,-4 12 0 1,0 0-6-16,0 6 6 0,0 15 2 16,0 1 14-16,-2 7 5 15,0 0 0-15,2-3-1 16,0 1-5-16,0-4-3 15,2-7-11-15,12-4-1 16,1 1-15-16,1-13-55 16,7 0-99-16,-6-9-175 15,3-7-323-15</inkml:trace>
  <inkml:trace contextRef="#ctx0" brushRef="#br0" timeOffset="5387.7">26805 14877 1328 0,'0'0'308'16,"0"0"-146"-16,0 0-18 0,0 0 35 15,0 0-35-15,0 0-27 16,0 0-53-16,-120 68-25 16,107-63-23-16,3-5-7 15,4 0-8-15,6 0 0 16,0 0 13-16,0 0 51 15,0 0 13-15,0 5-4 16,0 2-8-16,0 0-21 16,2 9-24-16,4-2-4 15,2 4 3-15,-2-1 1 16,1 4-2-16,-1-1-7 0,-2-2-6 16,2 2-4-1,-2-6-2-15,-2 0 0 16,0-8-32-16,1-6-54 0,3 0-68 15,12-18-191-15,-3-10-207 16,4-7-345-16</inkml:trace>
  <inkml:trace contextRef="#ctx0" brushRef="#br0" timeOffset="5615.91">26992 14601 1525 0,'0'0'326'0,"0"0"8"16,0 0-160-16,-2 129-18 0,-7-76-6 16,1 5-26-1,0 2-18-15,6 1-24 0,2-3-25 16,0-9-27-16,0-9-17 16,0-12-11-16,0-10-2 15,0-10-19-15,0-8-76 16,14-22-156-16,-1-14-423 15,5-3-409-15</inkml:trace>
  <inkml:trace contextRef="#ctx0" brushRef="#br0" timeOffset="5796.41">27268 14497 1750 0,'0'0'289'0,"0"0"-38"16,0 0-104-16,0 0-48 15,-144 101-38-15,101-77-36 16,4-4-13-16,1-3-12 16,4-4-12-16,2-3-92 15,11-6-222-15,9 1-289 0</inkml:trace>
  <inkml:trace contextRef="#ctx0" brushRef="#br0" timeOffset="6591.07">27428 15115 477 0,'0'0'224'0,"0"0"-83"0,0 0 34 15,0 0-3-15,0 0-9 16,0 0-26-16,0 0 12 16,-35-10 95-16,35 2 36 15,0-2-70-15,0-6-53 16,8 6-29-16,2-4-23 15,3 0-25-15,1 6-22 16,1 0-8-16,-1 4-1 16,1 4-5-16,2 0-15 15,-2 0-17-15,-1 4-11 16,-6 12 7-16,-4 5-3 16,-4 0-4-16,0 5 4 15,-4 0-4-15,-13 1 0 0,-1-6 1 16,-1-2-2-1,4-9 2-15,1-5-1 0,1-5 0 16,3 0 0-16,0 0 0 16,4-9 0-16,3-14 8 15,3-4-9-15,0-10-3 16,19-3-43-16,7-2-63 16,0 2-103-16,13 8-144 15,-10 12-204-15,-5 10-347 0</inkml:trace>
  <inkml:trace contextRef="#ctx0" brushRef="#br0" timeOffset="7072.26">27775 15047 1305 0,'0'0'302'16,"0"0"-29"-16,0 0-59 16,0 0-77-16,0 0-23 15,0 0-17-15,0 0-23 16,75-94-24-16,-75 74-8 15,0 3-21-15,0 5-21 16,-11 9 0-16,-6 3 0 16,-3 0 1-16,-5 22 9 15,0 5 4-15,6 2-13 16,1 0 14-16,7 3-9 16,6-6-4-16,5-3 11 15,0-5 5-15,0-6 0 16,11-7 16-16,2-5-12 0,1 0-11 15,-1-5-1-15,1-9-2 16,-3-4-1-16,0-3-5 16,0 6-1-16,-2 1 5 15,0 4-5-15,-5 8 5 16,1 2 21-16,-3 0 25 16,1 6-14-16,-3 18-19 15,0 12-2-15,0 10-4 16,0 8 2-16,-17 9-4 15,-2 3-4-15,-3 0-5 16,-5-4 4-16,0-6-6 16,0-13-1-16,4-11-38 15,6-15-30-15,5-15-65 0,8-2-42 16,4-41-69-16,12-8-113 16,9-1-485-16</inkml:trace>
  <inkml:trace contextRef="#ctx0" brushRef="#br0" timeOffset="7402.78">28011 14939 1435 0,'0'0'298'0,"0"0"-45"16,0 0-96-16,0 0-16 15,0 0-11-15,11 127-16 16,-7-98-16-16,-1 0-19 0,-3-2-29 15,0-5-22 1,0-4-12-16,0-4-8 0,0-6-7 16,0-3 5-16,0-5 8 15,0 0 8-15,0 0-10 16,0-24 11-16,0-11 21 16,14-9-17-16,5-5-13 15,3 3-8-15,3 5-6 16,0 7-18-16,-8 5-18 15,1 14-40-15,-5 5-53 16,-1 10-63-16,13 1-67 16,-6 18-231-16,6 0-109 0</inkml:trace>
  <inkml:trace contextRef="#ctx0" brushRef="#br0" timeOffset="7861.5">28423 15066 895 0,'0'0'349'15,"0"0"-88"-15,0 0-34 16,0 0-44-16,0 0-35 15,0 0-36-15,0 0-46 16,92-41 1-16,-83 15-17 16,-2-4-20-16,-7 2-18 15,0 2-4-15,-9 8-6 16,-14 8-2-16,-6 10 0 16,-4 0 2-16,-5 14-1 15,2 14 8-15,3 5-8 16,4 0 8-16,9 1-3 15,6-2 7-15,8-6 3 0,6-4 5 16,0-2 3-16,4-8 23 16,12-2 10-16,1-7-14 15,2-3-22-15,0 0-10 16,4-21-4-16,-1-5 0 16,1-3-6-16,-2-2 1 15,-2-1-2-15,-3 5 1 16,-6 10 0-16,-5 8 0 15,-3 9 0-15,-2 0-1 16,0 5 9-16,0 19 11 16,-4 5-4-16,-3 0 4 15,1 1-7-15,6-4 0 16,0-4-5-16,0-4-8 0,8-9-19 16,12-4-102-16,23-5-144 15,-6-12-364-15,1-10-983 0</inkml:trace>
  <inkml:trace contextRef="#ctx0" brushRef="#br0" timeOffset="8152.34">28854 14744 821 0,'0'0'486'15,"0"0"-222"-15,0 0-46 16,0 0-62-16,0 0 29 0,0 0-24 15,0 0-37-15,-85 114-35 16,79-85 1-16,0 0-20 16,2 5-17-16,2 1-8 15,0 0 1-15,2 6-10 16,-2-1-10-16,0 6-13 16,-1 1-6-16,-1-1 2 15,0-2-8-15,-4-12 1 16,6-4-2-16,-2-9-16 15,4-8-59-15,0-7-101 16,0-4-159-16,0-18-287 16,4-8-469-16</inkml:trace>
  <inkml:trace contextRef="#ctx0" brushRef="#br0" timeOffset="8304.34">28838 15047 1005 0,'0'0'388'16,"0"0"-185"-16,0 0-86 0,0 0 46 15,0 0-28-15,0 0-6 16,-133 40-33-16,104-30-46 16,6 0-35-16,7-4-15 15,12-4-25-15,2-2-208 16,2 0-121-16</inkml:trace>
  <inkml:trace contextRef="#ctx0" brushRef="#br0" timeOffset="8507.39">28998 14991 1313 0,'0'0'238'0,"0"0"-45"16,0 0-51-16,0 0 33 16,0 114-70-16,0-83-55 15,-2-4-29-15,-2 0-21 16,-3 1-43-16,3-10-207 15,2-9-295-15</inkml:trace>
  <inkml:trace contextRef="#ctx0" brushRef="#br0" timeOffset="8650.03">29048 14742 1270 0,'0'0'277'16,"0"0"-114"-16,0 0-107 15,0 0-23-15,0 0-20 16,0 0-13-16,0 0-188 16,27 56-675-16</inkml:trace>
  <inkml:trace contextRef="#ctx0" brushRef="#br0" timeOffset="9372.07">29384 14837 864 0,'0'0'521'0,"0"0"-322"16,0 0-123-16,0 0-44 0,0 0 73 15,0 0 18-15,0 0 36 16,-53 54-24-16,35-22-33 16,0 2-5-16,5 3-40 15,3-4-17-15,4 1-18 16,6-2-1-16,0-1 0 15,0-5-14-15,16-4-7 16,8-4-34-16,7-4-31 16,3-13-33-16,6-1 1 15,-2 0-10-15,-3-10 24 16,-1-3-16-16,-5-10 57 16,-3 5 27-16,4 1 15 15,-4-2 0-15,1-3 1 0,0 5 0 16,0-6 12-16,-2 0 11 15,-2 0 25-15,0 1 10 16,-3-3-4-16,-2 4-5 16,-2-4-15-16,-3 8-2 15,-7-1 4-15,-1 2-21 16,-5 6-16-16,0 6-3 16,-18 4-3-16,-9 0 6 15,-4 18 1-15,-4 12 0 16,-1 6 1-16,5 3-1 15,2 2 8-15,4-1-8 16,5-4 1-16,9-3-2 16,5-9 6-16,3-10-4 0,3-5 16 15,0-9 10 1,9 0-10-16,9 0-12 0,2-18 1 16,2-4-6-16,1-6-1 15,-4 3 1-15,-3 2 0 16,-3 5 0-16,-5 8 0 15,-4 8 5-15,-4 2 28 16,0 7-5-16,0 20-4 16,0 9-12-16,0 8-2 15,-2 4-2-15,2-2 3 16,0-9-4-16,13-11-2 16,18-8-6-16,14-15-6 15,12-3-123-15,26-29-71 16,-11-11-92-16,-15-9-388 0</inkml:trace>
  <inkml:trace contextRef="#ctx0" brushRef="#br0" timeOffset="9977.58">28595 14386 1174 0,'0'0'489'15,"0"0"-203"1,-67 114-132-16,36-62-86 0,0-10-37 16,6-3-21-16,5-14-10 15,9-1-53-15,5-10-147 16,6-6-175-16</inkml:trace>
  <inkml:trace contextRef="#ctx0" brushRef="#br0" timeOffset="39243.32">21547 11426 512 0,'0'0'1150'0,"0"0"-950"15,2 1-83-15,4-1-27 16,3 0-54-16,1 0-19 16,5-1 0-16,1-7 32 15,1 2 60-15,-1 1 11 16,1 2-11-16,-1 0-29 16,0 2-16-16,0-3-24 15,2 0-17-15,-1 0-2 16,6-1-11-16,-1 1 6 0,2-2 4 15,3 1-7-15,2 1 2 16,2-2-9-16,-2 3 12 16,-2-1 2-16,0 3-1 15,-3-2-3-15,1-1-10 16,-1 3 3-16,3-4 5 16,0 1-13-16,0 1 12 15,-3-4-2-15,3 3 1 16,0 0-6-16,-1 0 1 15,1 0 1-15,2 1-7 16,-2 0 5-16,-3 2-4 16,3-2 5-16,-2 2-5 15,-4-2 7-15,2 2 0 0,0 1-8 16,-3-3 8-16,2 3-9 16,-2-2 6-16,0 2-4 15,0 0-2-15,2 0 1 16,-1 0-1-16,-2 0 1 15,1 0 3-15,-3 0-4 16,-2 0 0-16,-2 2 0 16,-2 2 0-16,0 3-1 15,1 0 0-15,-1 1 0 16,0 0 1-16,2 2 0 16,0 0 1-16,1 1 0 15,-3-1 5-15,0-2-6 16,1 1 1-16,-4 0-1 15,1 1 0-15,1-3-6 16,-4 4-3-16,-2-2 8 0,-2 1-15 16,1 1 16-16,-3 1 5 15,0 0-4-15,0 1-1 16,0 2 1-16,0-4-1 16,0 0 0-16,0-1 1 15,-3 1-1-15,-5-2-1 16,-2 3 0-16,2-1 1 15,-5-2-1-15,-1 3 0 16,1-2 0-16,-1-1 1 16,-1 2-1-16,1-2 1 0,-1-2-1 15,-4 1 0 1,2-2 0-16,-1 0 0 0,1 0 0 16,-4-1 1-16,1 1-1 15,1-1 0-15,-2 0 1 16,1-1-1-16,2-1 1 15,0 1 0-15,1-1 0 16,1-1-1-16,-4 0 0 16,2-1 0-16,-2 1 0 15,3 0 0-15,-4-2 1 16,3 2 0-16,-1 1-1 16,0-2 1-16,1-1 1 15,3 0-1-15,-3 0-8 16,3 0 8-16,-4 0-1 15,2 0 0-15,-3 0-6 0,-1 0 7 16,2 4 1-16,1 0-1 16,-1 0 0-16,4 1 0 15,-1-3 0-15,3 1 0 16,3 0-1-16,0-2 1 16,-3-1 0-16,2 3 0 15,-5 1 0-15,-2-1 1 16,1 1-1-16,-2 1 0 15,0 0 0-15,1 2 0 16,0-3 0-16,2 0-2 16,0-2 1-16,3 0 1 15,3-2 0-15,-2 0 0 16,-1 0-1-16,-3 0 1 16,-1 0-1-16,-4 0 1 15,-4 2 0-15,1 2 0 0,0 0 0 16,1-3 0-16,3 3 0 15,3-4 0-15,-1 0 0 16,5 0 0-16,-1 0 0 16,1 0-1-16,-3 0 0 15,1 0 0-15,-4 0 0 16,-1 0 1-16,1 0 0 16,-4 0 0-16,0 0 0 15,6-1 0-15,-1-3-1 16,3-2-5-16,3 2-6 0,1-4 11 15,5 0-5-15,-2-5 5 16,6 2-5-16,2-6 6 16,0 1 0-16,0-2 1 15,0 1 5-15,8-3-6 16,0-1 0-16,3 1-7 16,1-2 1-16,-1 4 6 15,-3 0 1-15,0 4 0 16,-2 2-1-16,-2 1-5 15,5-1 5-15,0 3 0 16,5-3 0-16,1-2-7 16,7-2-4-16,3 0-10 15,4-2-8-15,0-1-9 16,-2 5-5-16,-2 4-12 16,-10 5 14-16,-4 3-21 0,-6 2-71 15,-1 0-71-15,0 0-100 16,-1 0-418-16</inkml:trace>
  <inkml:trace contextRef="#ctx0" brushRef="#br0" timeOffset="45381.2">1476 8698 124 0,'0'0'1231'0,"0"0"-1024"15,115-92-49-15,-64 48 33 16,-1 2-33-16,-11 8-42 16,-5 4 8-16,-7 7-41 0,-7 8-40 15,-7 3-9-15,-4 4 0 16,-4 2-1-16,-5 6-8 16,0 0-7-16,-12 14 2 15,-19 20 32-15,-15 16-12 16,-26 32-9-16,-28 31-8 15,-31 25 1-15,1-12 2 16,23-25-2-16,29-36 3 16,27-23-10-16,-5 4-7 15,-2-5-2-15,-4 3-7 16,10-8 0-16,8-7 0 16,8-8-1-16,8-7 0 15,7-5-54-15,7-9-64 16,10 0-51-16,4-16-81 15,9-9-114-15,9 1-301 0</inkml:trace>
  <inkml:trace contextRef="#ctx0" brushRef="#br0" timeOffset="50759.95">15236 15661 1172 0,'0'0'729'0,"0"0"-611"15,0 0 17-15,0 0 61 16,0 0-116-16,0 0 3 16,0 0-23-16,0 70-20 15,0-26 0-15,0 10-2 16,0 4-1-16,0 5-12 15,0-5-8-15,0-4-4 0,0-10-7 16,0-17-5-16,0-6-1 16,0-10-10-16,-7-8-50 15,-4-3-14-15,-2-3-62 16,-1-20-3-16,5-7 29 16,5-7 69-16,4-12 26 15,0-1 10-15,0 1 5 16,6 3 0-16,4 13 0 15,-4 1 1-15,-1 18 21 16,-1 5 53-16,-2 6 53 16,2 3-14-16,3 0-13 15,3 9-32-15,2 13-41 16,7 8-11-16,3 6-5 16,6 4-2-16,9 1 5 15,5-6-2-15,5-2 16 0,-1-3-2 16,-6-12 2-16,-6-4 1 15,-12-6 0-15,-8-4 2 16,-8-4-5-16,-1 0 1 16,-1-4-6-16,0-15-7 15,2-10-14-15,-4-7 1 16,-2-8 7-16,0-2-9 16,0 1 0-16,-2-3 0 15,-6 8-17-15,4-1-47 16,2 10-67-16,2-1-7 15,0 6-81-15,4 8-151 16,10 8-220-16,-3 10-856 0</inkml:trace>
  <inkml:trace contextRef="#ctx0" brushRef="#br0" timeOffset="51194.95">15726 16084 1024 0,'0'0'280'0,"0"0"-70"0,0 0-82 15,0 0-58-15,31-121-7 16,-12 90 4-16,2-4 28 15,4 12 27-15,2-3-26 16,4 7-3-16,2 1-24 16,3 9-2-16,0 4-23 15,-2 5-16-15,-8 0 4 16,-8 2 54-16,-7 18-22 16,-6 12-41-16,-5 4-22 15,0 13 10-15,-19-5-11 16,-7 2 0-16,-8-6-1 15,-6-4-5-15,-2-10 0 16,-5-4 6-16,0-12 0 0,7-5 0 16,5-5-2-16,8-11-44 15,16-41-95-15,8 6-67 16,3-2-277-16</inkml:trace>
  <inkml:trace contextRef="#ctx0" brushRef="#br0" timeOffset="54218.01">16698 15950 1392 0,'0'0'504'0,"0"0"-354"15,0 0-43-15,0 0-17 16,0 0 45-16,0 0 18 16,0 0 28-16,6-5-18 15,6-8-82-15,1-1-47 16,5 2-11-16,4-3-7 15,5 1 1-15,2 6-7 16,0 4-5-16,-2 4-4 16,-9 0 0-16,-5 12 6 0,-4 17-6 15,-9 2-1-15,0 12-1 16,0-1 1-16,-5-2-1 16,-10-8 1-16,-1-2-2 15,1-12 2-15,-5 0-2 16,-3-6-5-16,-6 2 6 15,-4-9 1-15,-1 4 1 16,-1-9 0-16,6 0 4 16,4-14-4-16,10-12-1 15,11-10 9-15,4-10-9 16,0-6-52-16,33-29-103 16,0 13-230-16,3 10-496 0</inkml:trace>
  <inkml:trace contextRef="#ctx0" brushRef="#br0" timeOffset="54499.92">16955 15575 1200 0,'0'0'686'16,"0"0"-310"-16,0 0-162 15,0 0-28-15,0 0-54 16,0 0-24-16,0 0-15 15,82 125-23-15,-62-88-15 16,0 1-14-16,-2 3-16 16,-2 5-14-16,-3 1-11 0,-2 1 1 15,-4 3-1 1,-1-11 0-16,-3-4 0 0,1-8 0 16,-2-7-1-16,0-12-25 15,3-6-19-15,0-3-58 16,1 0-136-16,3-25-115 15,0-3-239-15,-2-2-277 0</inkml:trace>
  <inkml:trace contextRef="#ctx0" brushRef="#br0" timeOffset="54856.85">17267 15784 1669 0,'0'0'539'15,"0"0"-401"-15,0 0-55 16,0 0-16-16,0 0 31 16,35 113 21-16,-17-78-12 15,4-4-42-15,3 0-22 16,2-3-9-16,-1-6-2 16,-1-4-1-16,-5-5 2 15,-4-4-2-15,-6-6 19 16,-3-3-10-16,-2 0-4 15,0 0 3-15,-3 0-16 16,2-3-22-16,-2-15 5 16,0-8-4-16,-2-6-2 15,0-5 1-15,0-2-1 0,0-2-51 16,0 1-67-16,0 5-68 16,2 0-111-16,7 12-211 15,1 10-124-15</inkml:trace>
  <inkml:trace contextRef="#ctx0" brushRef="#br0" timeOffset="55001.84">17746 15874 1433 0,'0'0'482'0,"0"0"-175"16,0 0-172-16,0 0-84 15,0 0-27-15,0 0-16 16,0 0-7-16,34 116-1 0,-34-108-11 15,-5-3-226 1,-4-5-310-16</inkml:trace>
  <inkml:trace contextRef="#ctx0" brushRef="#br0" timeOffset="55151.93">17726 15629 1348 0,'0'0'524'16,"0"0"-329"-16,0 0-115 15,0 0-29-15,0 0-27 16,0 0-24-16,0 0-99 16,8 32-121-16,9-14-695 0</inkml:trace>
  <inkml:trace contextRef="#ctx0" brushRef="#br0" timeOffset="56105.53">18258 15841 1395 0,'0'0'481'0,"0"0"-326"16,0 0-45-16,0 0-40 16,0 0-36-16,0 0-17 15,14-106-3-15,-37 94-8 0,-3 1 1 16,-10 11 0-1,-2 0 7-15,1 0 2 0,-2 23-1 16,4 9-2-16,3 5 14 16,6 7-4-16,6-1-6 15,11 2 8-15,9-5 0 16,0-4-2-16,13-10 9 16,17-6 20-16,3-8 18 15,4-7 8-15,1-5-27 16,-5 0-10-16,-4-19-14 15,-4-8-15-15,-4-8 5 16,-4-9-7-16,-3-11-3 16,-6-7-1-16,-3-4-6 15,-5 2 0-15,0 2-1 16,-2 5 0-16,-11 13 0 0,-3 11 0 16,0 10-6-16,3 15-2 15,0 8 2-15,2 0 5 16,-1 4 2-16,6 20 11 15,1 10 0-15,5 3 0 16,0 7-4-16,5 6 2 16,13 0-1-16,3 6 4 15,6-2-11-15,4-4 0 16,3-2 5-16,1-4-6 16,4-7 0-16,-4-11 1 15,1-6 0-15,-3-8 1 16,-2-8 7-16,-4-4 0 0,-2 0-8 15,0-12 8 1,-2-12-7-16,0-12-1 0,2-7-1 16,-5-6 1-16,-3-2 0 15,-3 3-1-15,-5-1-1 16,-7 12 1-16,-2 11-6 16,0 4 0-16,-11 8 0 15,-9 9-8-15,-3 5 1 16,-4 0-2-16,2 5 4 15,-2 19 10-15,0 10 0 16,0 7 1-16,0 5 0 16,5 1 1-16,2-1 0 15,8-3 1-15,6-10-1 16,6-3 1-16,0-11 5 16,11-7-1-16,11-6-4 0,3-6-2 15,0 0 0-15,1-6-6 16,-2-16-3-16,-1-4 9 15,-5-1 0-15,-3 5 0 16,-3 5 6-16,-8 6-5 16,-2 8 0-16,1 3-1 15,-1 0 11-15,0 9 2 16,2 12-1-16,3 2-6 16,2 4-6-16,0-5 0 15,-1-1-72-15,4-10-106 16,-1-3-100-16,0-8-412 0</inkml:trace>
  <inkml:trace contextRef="#ctx0" brushRef="#br0" timeOffset="56495.15">18864 15731 1213 0,'0'0'314'16,"0"0"-129"-16,0 0-32 15,0 0-9-15,0 126 5 16,4-88-39-16,0 3-26 16,0-6-25-16,0-6-26 15,1-3 12-15,-1-14-14 16,0-6-9-16,-4-2 9 16,3-4 2-16,-3 0-3 0,0 0-30 15,0-19 1 1,0-2 9-16,0-16-9 0,0-7 5 15,0-4-5-15,0-2 0 16,11 4 8-16,4 1-9 16,6 7 2-16,4 3 7 15,1 8-8-15,-1 8 8 16,-1 1 6-16,1 10 9 16,-3 2-5-16,1 6-7 15,0 0-12-15,0 0-3 16,0 9-155-16,-8 10-105 15,-6 3-320-15</inkml:trace>
  <inkml:trace contextRef="#ctx0" brushRef="#br0" timeOffset="56705.28">19509 15851 1672 0,'0'0'263'0,"0"0"53"16,0 0-89-16,0 0-97 15,0 0-59-15,0 0-41 16,0 0-30-16,38 11-55 16,-38-8-127-16,-11-3-343 15,4 0-429-15</inkml:trace>
  <inkml:trace contextRef="#ctx0" brushRef="#br0" timeOffset="56869.88">19489 15552 1669 0,'0'0'298'16,"0"0"44"-16,0 0-152 16,0 0-92-16,0 0-37 15,0 0-37-15,0 0-24 16,0-5-20-16,0 5-126 15,0 0-211-15,0 1-204 0</inkml:trace>
  <inkml:trace contextRef="#ctx0" brushRef="#br0" timeOffset="58621.74">15886 16554 1356 0,'0'0'403'16,"0"0"-120"-16,0 0-78 16,0 0-46-16,0 0-28 15,0 0-59-15,0 0-50 0,2 105 29 16,-2-46 31 0,0 2-14-16,4 4-21 0,-2-3-7 15,0-10-10-15,0-11-14 16,-2-18-7-16,0-14 0 15,0-6-7-15,2-3 3 16,-2-3-4-16,2-24-1 16,-2-9 26-16,0-12-17 15,0-6-2-15,0-4-7 16,0-1-1-16,3 1-11 16,-3 12-9-16,2 6 3 15,0 14 6-15,0 8 6 16,0 11 6-16,-2 7 1 15,2 0 0-15,1 0-1 0,2 21 12 16,1 5-11-16,3 10 0 16,2 0 0-16,5-5 5 15,4-7-5-15,0-8 0 16,4-11 5-16,3-5 0 16,0 0 2-16,-2-4-7 15,-2-15-1-15,-2-8 0 16,-3-2 0-16,-3-4-1 15,-1-3 1-15,-1 6 0 16,-4 6 0-16,-2 4-5 16,-3 10 4-16,-1 6 1 15,-3 4 0-15,2 0-1 16,-2 0 1-16,2 12 6 0,2 10-5 16,1 10 0-16,-1 4 5 15,1 8-4-15,4-4-1 16,2 5 1-16,3-5-1 15,5-4-1-15,3 0-12 16,8-9-48-16,1-8-45 16,-2-1-29-16,0-2 18 15,0-6-2-15,0-6 14 16,-2 0 24-16,2-4 42 16,-2 0 19-16,-2-4 19 15,-2-10 1-15,-3-4 39 16,-2-5 15-16,-2-6 12 15,-6-3-14-15,2-4-20 16,-7-4-7-16,-3 3-6 16,-2 7-2-16,0 2-5 0,-5 6-6 15,-11 5 0-15,-1 8-7 16,-5 1 0-16,-5 8 0 16,-2 0 11-16,0 22 21 15,-3 8 11-15,6 2-11 16,1 5-6-16,5 2-5 15,7-4 0-15,4 0-6 16,7-6 2-16,2-3-3 16,0-8 4-16,6-4 6 15,10-9 19-15,2-5-15 16,2 0-13-16,0 0-9 16,0-19-4-16,-2-3-2 0,-1-6 1 15,1-2 5-15,-5 2-6 16,-1 10 1-16,-5 1 0 15,-5 13 0-15,0 4-1 16,-2 0 1-16,0 21 9 16,2 6-2-16,2-1-2 15,4 6-6-15,5-6 2 16,5-6-2-16,4-6-21 16,2-11-90-16,3-3-135 15,9-14-101-15,-7-16-242 16,-7 2-358-16</inkml:trace>
  <inkml:trace contextRef="#ctx0" brushRef="#br0" timeOffset="59082.99">16924 16673 1382 0,'0'0'506'0,"0"0"-257"16,0 0-75-16,0 0-32 16,2 129-5-16,-2-79-6 15,0 13-28-15,0-2-41 16,4 1-28-16,3-2-7 15,1-4-8-15,2-15-5 16,-4-9-8-16,1-10-5 16,-3-13 5-16,-2-4 3 15,-2-5-9-15,0 0-34 16,0-14-40-16,0-16 36 16,-6-16 17-16,-10-8-43 0,3-13-53 15,0-5-5 1,3-2 18-16,6 5 20 0,4 8 42 15,0 13 36-15,0 15 6 16,16 8 36-16,-1 11 28 16,3-1 17-16,2 7-18 15,2 8 2-15,3 0 19 16,0 0 12-16,-4 0-24 16,0 12-20-16,-7 2-16 15,-4 4-18-15,-7 4-6 16,-3 2-11-16,0 6 5 15,-9 1 0-15,-11-4-5 16,-3 4-1-16,-4-4 0 0,3-4 0 16,2-9 0-16,4-2-12 15,5-12-104-15,13 0-120 16,0-18-71-16,0-4-322 0</inkml:trace>
  <inkml:trace contextRef="#ctx0" brushRef="#br0" timeOffset="59580.61">17443 16745 1196 0,'0'0'332'16,"0"0"8"-16,0 0-115 16,0 0-95-16,0 0-75 15,0 0-20-15,0 0-1 0,44-75-12 16,-44 52-7-16,-6 3-7 15,-13 0-7-15,-2 6-1 16,-4 8 1-16,0 6 6 16,1 0 1-16,3 0-2 15,4 18 0-15,3 1 0 16,3 8 2-16,5 4-1 16,4 1 18-16,2-2-7 15,0-2-7-15,0-2-3 16,6-4 3-16,9-5-1 15,4-6 2-15,-1-3-1 16,-1-8-10-16,1 0 6 16,0 0-7-16,0-14 0 0,2-8-1 15,-5-4-2 1,1-1 2-16,-3 4 0 0,-4 2 0 16,-2 12 1-16,-4 4 6 15,-1 5 26-15,-2 0 17 16,0 9 0-16,0 17 5 15,0 2-41-15,2 4-4 16,4-2-8-16,8-4 6 16,4-8 0-16,8-4-7 15,6-6-87-15,1-8-56 16,10 0-80-16,-8-8-175 16,-1-10-337-16</inkml:trace>
  <inkml:trace contextRef="#ctx0" brushRef="#br0" timeOffset="60449.97">18181 16848 1382 0,'0'0'532'16,"0"0"-210"-16,0 0-114 16,0 0-46-16,0 0 2 15,0 0-51-15,124-18-7 16,-90 18-1-16,9 0-30 16,5 0-6-16,8 0-14 15,8 0-12-15,3 0-5 16,-2-5-10-16,-5 5-8 15,-6 0-8-15,-15 0-11 0,-6 0 5 16,-14 0-5 0,-3 0-1-16,-7 0-5 0,-3 0-44 15,-2 0-44-15,2 0-37 16,2-17-102-16,-1-1-278 16,1 0-262-16</inkml:trace>
  <inkml:trace contextRef="#ctx0" brushRef="#br0" timeOffset="60882.63">19142 16670 1640 0,'0'0'575'0,"0"0"-363"16,0 0-7-16,0 0-53 15,0 0-49-15,0 0-22 16,0 0-17-16,124 25-25 16,-100-34-17-16,1-7-1 15,-5-3-9-15,-2-8-10 16,-5 4-1-16,-2 1 0 16,-5-3-1-16,-6 2-1 15,0 5-12-15,0 0-26 16,-17 8-1-16,-1 6 2 15,-1 4 7-15,-4 0 11 16,1 18 10-16,0 8 10 16,2 6 2-16,4 4-1 0,5 8 5 15,4-4 6-15,7 1 3 16,0-6 0-16,0-2-1 16,18-8-7-16,6-2 1 15,5-15-8-15,3-6-27 16,1-2-36-16,-4-10-116 15,2-38-69-15,-6 6-110 16,-5-7-131-16</inkml:trace>
  <inkml:trace contextRef="#ctx0" brushRef="#br0" timeOffset="62547.61">19538 16302 1305 0,'0'0'366'15,"0"0"-50"-15,0 0-58 16,0 0-84-16,-24 125-33 16,22-85-5-16,-1 6-29 15,3-2-23-15,0 4-24 16,0-2-26-16,11-6-1 16,12-5-1-16,4-3-6 15,6-11-6-15,2-2-10 16,3-6 1-16,0-8-2 15,0-5-8-15,-2 0 0 16,-3-18-1-16,-2-8-1 0,-2-10-11 16,-4-9 6-16,-8-1-20 15,-1 2-1-15,-7 0-1 16,-7 7 3-16,-2 12-4 16,0 11 2-16,-13 6 9 15,-5 8 9-15,-5 0 8 16,4 8 1-16,-1 14 6 15,5 2-4-15,3 10 7 16,5-2 4-16,7 2 8 16,0 2 0-16,0-4-6 15,16-6-3-15,4-2-6 16,2-2 2-16,3-10-1 16,0-1-6-16,-1-7-1 15,-2-4 0-15,1 0-8 16,-1-10-31-16,0-12-3 0,-4-9 9 15,-3-5 2-15,1-3 0 16,-3-2-23-16,1 5-1 16,-1 6 14-16,-3 8 16 15,-2 12 25-15,-1 6 7 16,-1 4 2-16,4 0 7 16,-2 12-4-16,3 10 0 15,1 6-1-15,1 9 5 16,0-2-2-16,1 4 0 15,-3-2-6-15,-2-2-8 16,-2-3 0-16,-7-11 6 16,0-2-6-16,0-12-1 15,0-2 1-15,0-3-2 0,0-2-4 16,0 0-4-16,0-2-20 16,0-15 27-16,0-10 3 15,4-9 9-15,7-5 0 16,7 3-3-16,-1 11-6 15,4 4 0-15,-3 9 0 16,-3 10 8-16,-1 4-6 16,-3 0 7-16,-5 18-9 15,-2 12 0-15,0-2 0 16,-4 7 0-16,0-3 0 16,0-11 0-16,0-2 1 15,0-9-1-15,0-7 0 0,0-3 1 16,0 0-1-16,0 0 0 15,0 0-12-15,8-21 4 16,5-7 7-16,8-13 1 16,3-3-14-16,3-4-52 15,2 6-39-15,-1 9 11 16,-5 8 41-16,-7 16 53 16,-8 9 1-16,-5 0 15 15,-3 20-7-15,0 11-9 16,0 3 1-16,-7 6 1 15,3-2 4-15,4-3 10 16,0-9 14-16,0-3-5 16,11-6 17-16,7-3 17 15,3-8 8-15,4-6-25 0,2 0-25 16,2-2-17-16,2-24 0 16,-2-5 0-16,-2-5 0 15,-2 0-1-15,-4-4 0 16,-5 0 0-16,-3 8-10 15,-7 6-8-15,-4 11-13 16,-2 8-11-16,0 2 1 16,-2 5 10-16,-12 5 20 15,-1 13 12-15,1 8 1 16,3 0 0-16,5 3 6 16,3-4-5-16,3 1 4 15,0 2-5-15,0-5 5 16,7 7-5-16,6-7-1 15,1 4 1-15,1-1 0 0,1-12 0 16,-1 0-1-16,1-10-9 16,-3-4-3-16,1 0-1 15,-1-15-12-15,3-11 4 16,-1-6 7-16,3-7-15 16,0-2-17-16,0 5-12 15,-5 2 24-15,1 12 16 16,-6 13 18-16,1 4 0 15,-3 5 16-15,2 0-1 16,-4 14-5-16,3 12-8 16,-5 4 10-16,2 6 0 15,-4 1-1-15,0 3-5 0,0-8-5 16,0-3 1-16,0-6-1 16,0-5 0-16,0-8 1 15,0-10-1-15,0 0 6 16,0 0 2-16,8-10-9 15,2-16-1-15,5-6 1 16,4-4 0-16,1-8 0 16,-1-1-9-16,4 1-31 15,0 8 3-15,-4 10 8 16,-1 12 29-16,-2 14 2 16,-9 0 23-16,-3 12 6 15,-4 20-16-15,0 0-3 16,0 4 0-16,0-2-2 0,0-10 5 15,0-2-5 1,2-10-4-16,3-1-4 0,-1-7-2 16,2-4-41-16,8-18-233 15,-1-14-306-15,1 2-351 0</inkml:trace>
  <inkml:trace contextRef="#ctx0" brushRef="#br0" timeOffset="62772.88">21589 16254 1013 0,'0'0'552'16,"0"0"-281"-16,0 0-95 15,0 0-25-15,0 115-35 16,-5-73-29-16,3 6-1 16,2 6-4-16,0-6-23 0,0 3-20 15,2-4-17-15,7-7-7 16,1-3-13-16,-2-15 5 15,-3-8-7-15,-1-10-49 16,-4-4-109-16,0-18-338 16,0-4-74-16</inkml:trace>
  <inkml:trace contextRef="#ctx0" brushRef="#br0" timeOffset="62953.88">21830 16102 1377 0,'0'0'325'16,"0"0"-215"-16,0 0 35 16,0 0-28-16,-140 66-64 15,88-43-35-15,1-6-9 16,-1-7-9-16,-13 4-122 16,13-2-171-16,11-6-473 0</inkml:trace>
  <inkml:trace contextRef="#ctx0" brushRef="#br0" timeOffset="64129.56">21846 16656 137 0,'0'0'1142'0,"0"0"-887"0,0 0-63 15,0 0-16-15,0 0-17 16,0 0 14-16,0 0-19 15,29-95-47-15,-12 77 6 16,1 2-36-16,-1 2-23 16,2 4-13-16,-6 6-12 15,-2 0 13-15,-2 4-1 16,-3 0-8-16,-1 4-3 16,-5 14-18-16,0 5-4 15,0 3-7-15,0 9 0 16,-7 1 5-16,-8 4-6 15,-5-3 1-15,-1-7-1 16,4-7 0-16,1-4 0 0,3-3 0 16,-3-7 0-1,1-4 0-15,-3-1-2 0,0-4 1 16,0 0-8-16,5 0 7 16,1-9-5-16,12-8 1 15,0-14-23-15,7-1-57 16,38-17-145-16,-3 4-299 15,-1 9-286-15</inkml:trace>
  <inkml:trace contextRef="#ctx0" brushRef="#br0" timeOffset="64486.04">22378 16455 1487 0,'0'0'326'0,"0"0"-235"16,0 0-33-16,0 0 5 15,0 0 27-15,-127 88-24 16,96-65-1-16,4-10-15 16,6 1-23-16,11-6-15 15,8-4-6-15,2-4 31 16,0 0 70-16,16 0-61 16,7 0-28-16,6 0-7 15,5 2-5-15,7 3 0 16,0 2-4-16,-3 3 4 15,-5 2 21-15,-8 6 41 16,-13-4-5-16,-12 4-26 16,0 5-24-16,-5-1-7 15,-15 0-5-15,-2-1 0 16,-7-2 0-16,-3-6-1 0,-3-4 0 16,2-4-59-16,4-5-119 15,8-3-336-15,15-11-481 0</inkml:trace>
  <inkml:trace contextRef="#ctx0" brushRef="#br0" timeOffset="64777.61">23044 16517 814 0,'0'0'888'15,"0"0"-526"-15,0 0-138 16,0 0-82-16,0 0-41 16,0 0-7-16,0 0 0 15,0 72-21-15,0-46-39 16,0-4-16-16,3-3-10 15,1-2-7-15,-2-4-1 16,-2-4-104-16,0-9-139 16,0 0-403-16,0-4-502 0</inkml:trace>
  <inkml:trace contextRef="#ctx0" brushRef="#br0" timeOffset="64952.61">23013 16311 590 0,'0'0'1234'0,"0"0"-834"16,0 0-234-16,0 0-52 15,0 0-73-15,0 0-41 16,0 0-3-16,-31 28-174 16,31-21-495-16</inkml:trace>
  <inkml:trace contextRef="#ctx0" brushRef="#br0" timeOffset="67176.3">22971 16397 1083 0,'0'0'262'16,"0"0"-78"-16,0 0-108 15,0 0-47-15,0 0-4 16,0 0 29-16,0 0 35 16,22-10 34-16,-15 10 14 15,0 0 0-15,1 0-13 16,4 0-18-16,-5 0-4 16,-1 0 20-16,-2 0-31 15,-4 0-33-15,0 0-29 0,0 0-18 16,0 0-11-1,0 0-9-15,-8 0 8 0,-10 0 1 16,-4 1 0-16,-1 15 8 16,-1-1-7-16,1 2 5 15,2 6-5-15,2-1 0 16,1 5 5-16,5-6-5 16,5 4 0-16,2-4 0 15,6 2 0-15,0-6 0 16,6-3 0-16,9-2 7 15,5-6-7-15,-1-6 0 16,2 0 0-16,1 0-1 16,1-10-1-16,-4-8 0 0,0-3-1 15,-4-2 2 1,-1 2-1-16,-4-4 0 0,-1 4 1 16,1-2-1-16,-4 5 1 15,-2 0 0-15,1 10 0 16,-3 0 0-16,-2 8 0 15,0 0 2-15,0 0 4 16,0 22 11-16,-11 8-11 16,-5 12-4-16,1 6 17 15,1 10 4-15,5 4-7 16,3 5 1-16,4-4 1 16,2 0-2-16,0-5-1 15,0-14-1-15,11-14-4 16,0-12-3-16,0-8-7 15,-2-10-15-15,5 0-55 0,-4-14-81 16,11-38-91-16,-6 11-114 16,1-8-243-16</inkml:trace>
  <inkml:trace contextRef="#ctx0" brushRef="#br0" timeOffset="67720.25">23279 16535 392 0,'0'0'1208'0,"0"0"-836"16,0 0-143-16,0 0-53 16,0 0-34-16,0 0 12 15,15 124-31-15,3-106-34 16,5 0-7-16,0-8-19 0,6-1-4 16,-2-9-18-1,-2 0-7-15,-5 0-14 0,-5-15-11 16,-3-7-8-16,-5 1 0 15,-5-6 0-15,-2 3-1 16,0 2 0-16,0 0-7 16,-2 8-25-16,0-4-16 15,-1 9-9-15,3 2 13 16,0 2 27-16,0 0 17 16,5 5-1-16,12-4-9 15,5 0 1-15,5 0 7 16,5 2 1-16,1-2 1 0,0 0-1 15,1 0 1-15,-5-4 0 16,-5 1 0-16,-5 0 0 16,-9-3-1-16,-1 1 0 15,-6 0-9-15,-3 1 8 16,0-2-4-16,0 5 0 16,-18 5 6-16,-3 0-1 15,0 5 1-15,-4 13 1 16,3 10 7-16,1-2 2 15,6 6 10-15,6-5 4 16,4-1 0-16,5 1-9 16,0-5-4-16,5 0-3 15,13-3-8-15,9-5-24 0,4-2-40 16,4-8-75 0,1-4-100-16,17-9-108 0,-7-12-197 15,-2-8-443-15</inkml:trace>
  <inkml:trace contextRef="#ctx0" brushRef="#br0" timeOffset="68844.61">24556 16409 1250 0,'0'0'357'16,"0"0"-41"-16,0 0-62 15,0 0-98-15,0 0-37 16,0 0-27-16,0 0-3 16,0 131 7-16,0-100-29 0,-4 10-24 15,-1-8-14-15,-2 4-16 16,5-10-1-16,0-5-5 16,2-8 4-16,0-6 2 15,0-3-1-15,0-5-3 16,0 0-9-16,0 0 0 15,0-9-3-15,0-14 3 16,0-8 9-16,6-5-2 16,10-4-7-16,5-4-7 15,2 4-7-15,4 4-11 16,-2 10-3-16,-5 8 17 16,-3 8 11-16,-3 6-1 15,-1 4 1-15,-1 0 1 0,1 18-1 16,-2 4 0-16,-2 5 2 15,2 5 5-15,-2-1-1 16,3-4-4-16,-2-6 6 16,2-3-7-16,-1-4 0 15,-2-6 6-15,-3-4 8 16,-1-2-4-16,0-2-6 16,-1 0-5-16,0 0 0 15,3-9-7-15,-1-10-1 16,2-3 8-16,0-7-1 15,3 0-8-15,5-1 2 16,5 2 5-16,-2 6 1 0,4 0 0 16,-1 8 1-16,-3 2 1 15,-2 10 5 1,-4 2 0-16,-2 0 0 0,0 6 1 16,0 16 7-16,3 0-4 15,-3 9-1-15,0-4 0 16,-6 4 5-16,-5 1-5 15,0-3-9-15,-5 0 1 16,-15-3 0-16,-3-9-1 16,-3-7 0-16,-4-1 0 15,1-9-1-15,-2 0 0 16,2 0-5-16,6-23-3 16,6 1-57-16,17-27-133 15,9 11-283-15,20-1-445 0</inkml:trace>
  <inkml:trace contextRef="#ctx0" brushRef="#br0" timeOffset="69957.71">25956 16540 842 0,'0'0'601'16,"0"0"-384"-16,0 0-102 16,0 0-32-16,0 0 20 15,0 0 20-15,0 0 4 16,11-71-30-16,-11 57-48 15,-9 6-19-15,-16 6-13 16,-6 2-3-16,-7 2-4 16,1 18-1-16,-1 4-1 15,4 2-1-15,5 4-1 16,7-2-5-16,6 2 0 0,7 2 7 16,5-6-2-16,4 2-5 15,0-5 8-15,0-9 16 16,11-2 33-16,5-8 35 15,1-4-11-15,1 0-26 16,3-8-18-16,-2-14-19 16,2-10-8-16,-2-9-2 15,4-2 3-15,-1-8-4 16,1-5 0-16,-4 1-7 16,-1 2 0-16,-7 0 5 15,-1 16-6-15,-8 6 0 16,-2 13 0-16,0 9-1 15,0 6 0-15,0 3-6 0,-2 3 7 16,-8 14 6-16,-1 12 3 16,1 6-3-16,0 2-5 15,6 7 5-15,4 0-4 16,0 0 4-16,0-4-5 16,20-4 0-16,3-8 7 15,0-2-7-15,2-14 1 16,-2-2-2-16,-1-10 0 15,-2 0 0-15,0-10-2 16,0-16 1-16,2-4-1 16,-2-10 2-16,1-2-1 15,-8 0-6-15,-5 6-20 16,-6 8-16-16,-2 14 13 0,0 6 7 16,-4 8 13-1,-9 0 10-15,-3 22 0 0,1 4 19 16,1 6 2-16,5 0 2 15,3 3 2-15,4 0-4 16,2 1-8-16,0-8-4 16,11 2-9-16,11-4-12 15,3-7-64-15,2-10-86 16,-4-9-41-16,2 0-68 16,4-32-67-16,-6-8-49 15,-3 0-433-15</inkml:trace>
  <inkml:trace contextRef="#ctx0" brushRef="#br0" timeOffset="71068.6">26395 16240 1117 0,'0'0'380'15,"0"0"-132"-15,0 0 49 16,0 0-73-16,0 0-94 16,0 0-23-16,-20 113-4 15,16-69 2-15,4 4-29 16,0-2-34-16,0 3-21 15,15-6-9-15,3-2-4 16,1-6-7-16,0-7 10 16,-3-10-1-16,-8-5-3 15,-3-10-1-15,-3-1-6 0,-2-2 0 16,0 0-28 0,0-2-14-16,0-15 30 0,0-10 11 15,0-5 1-15,0-1-7 16,4 0 1-16,12 8-3 15,2-2 8-15,2 13 1 16,0 4 6-16,0 10 1 16,-2 0 4-16,-3 0 10 15,1 5 0-15,-5 16-12 16,1 4 1-16,-6 0-8 16,-2 1-1-16,-4-7-1 15,0 4-2-15,-10-5 1 16,-11-1-7-16,-6-4 7 15,-2-3 0-15,0-1-1 16,0-2-4-16,8-5 6 0,0-2-6 16,5 0-5-1,8 0 5-15,3 0 6 0,5 0-1 16,0 0 1-16,0 0 9 16,11 0 12-16,12-2-13 15,6-1-8-15,6-1 2 16,8-5-1-16,-1-1 8 15,4-2-8-15,0-1 0 16,-7-6 1-16,-3-3-2 16,-7 0 1-16,-7 2-1 15,-5-1-1-15,-9 2-7 16,-6-1 2-16,-2 6-3 16,0 0 0-16,-6 6 7 15,-8 4-5-15,3 4 5 16,-2 0 1-16,1 2 1 0,4 17 10 15,1 0-1-15,3 8-1 16,4-2-2-16,0 1-5 16,2 2 8-16,18-5-8 15,2-6 8-15,5-3-8 16,2-2 0-16,-4-7-1 16,-2-5-1-16,-2 0-6 15,-3-5 6-15,-1-12-9 16,-1-6 9-16,-3-3 1 15,3-2-11-15,0-2-16 16,0 2-7-16,1 6 14 16,-1 5 14-16,-3 4 6 0,-1 3 1 15,-4 10 0-15,-1 0 8 16,-1 0-3-16,0 0 7 16,-2 0-5-16,2 10-7 15,3 3 5-15,-3-1 0 16,0-1-5-16,-2-2 1 15,-2-9-2-15,-2 0 1 16,4 0-1-16,1 0-10 16,6-5-4-16,7-13 13 15,2 0-1-15,5-8 1 16,-1 8-7-16,-4-1 2 16,-4 6 5-16,-7 9 1 15,-5 4 0-15,-4 0 6 0,0 12-6 16,0 12 0-16,0 6 0 15,-2-2 0-15,2 2 1 16,0-7 0-16,6-2-1 16,19-7-64-16,6-3-51 15,9-11-104-15,14 0-103 16,-10-23-32-16,-3 0-409 0</inkml:trace>
  <inkml:trace contextRef="#ctx0" brushRef="#br0" timeOffset="71817.62">28274 16250 1227 0,'0'0'367'0,"0"0"-82"15,0 0-136-15,0 0-73 16,0 0-39-16,0 0 10 15,0 0 38-15,-57 16-31 16,28-1-18-16,2-3-18 16,0 6-8-16,2 0-4 15,7-1 6-15,3 2 18 16,4 3 33-16,1 2 18 16,8 6 8-16,2-2-13 15,0 6-15-15,0 3-19 16,0-2-6-16,2 2-8 0,5-2-13 15,3 1 0 1,-4-1-9-16,-2-8 0 0,1 0-5 16,-5-9 0-16,0-4-1 15,0-2-52-15,0-6-111 16,0-6-90-16,-3 0-308 16,1 0-287-16</inkml:trace>
  <inkml:trace contextRef="#ctx0" brushRef="#br0" timeOffset="71999.62">28288 16520 1437 0,'0'0'368'0,"0"0"-211"15,0 0-68 1,0 0 85-16,0 0-71 0,0 0-20 16,-123 34-20-16,88-22-25 15,-2 5-21-15,2-2-17 16,3-6 0-16,11-1-147 15,5-4-362-15,11-4-423 0</inkml:trace>
  <inkml:trace contextRef="#ctx0" brushRef="#br0" timeOffset="72536.86">28577 16535 1309 0,'0'0'299'0,"0"0"13"0,0 0-56 16,0 0-69-16,0 0-71 16,0 0-46-16,0 0-19 15,103-112-33-15,-103 98-5 16,-10-3-7-16,-7 8-5 16,-8 4 0-16,-1 5 5 15,-6 0 0-15,-3 5 3 16,-1 16-3-16,3 2-4 15,4 5 4-15,4 2-5 16,5-2 0-16,9-1 9 16,7-6 5-16,4 1 0 15,0-4 10-15,0-7 27 16,11-4 1-16,5-7-11 0,1 0-7 16,3 0-15-16,3-12-10 15,1-8-9-15,-2-1 1 16,1-5-2-16,-5-1 1 15,-1 3 1-15,-3 8-2 16,-5 2 1-16,-5 10-1 16,-4 4 0-16,0 0-1 15,0 0-4-15,0 14 5 16,-8 8 8-16,-2 4-7 16,3-3 0-16,5 3 7 15,2-9-8-15,0 1 0 16,14-7-15-16,6-4-33 15,2-7-73-15,3 0-83 16,8-40-47-16,-6 1-142 16,0-2-137-16</inkml:trace>
  <inkml:trace contextRef="#ctx0" brushRef="#br0" timeOffset="72751.23">28905 16116 854 0,'0'0'890'15,"0"0"-377"-15,0 0-353 16,0 0-27-16,0 0 5 16,0 107-17-16,-2-64-20 15,-3 7-33-15,1-1-20 16,0 1-22-16,4-6-11 16,0-4-6-16,0-4-8 0,0-5-1 15,0-14-39-15,0-2-45 16,0-12-95-16,0-6-109 15,6-16-348-15,7-3-172 0</inkml:trace>
  <inkml:trace contextRef="#ctx0" brushRef="#br0" timeOffset="72970.03">29146 16087 1647 0,'0'0'520'0,"0"0"-282"15,0 0-48-15,0 0-86 16,0 0-1-16,-21 127-15 0,8-75-13 16,0 2-30-16,-1 1-22 15,6-3-14-15,1-6-8 16,5-6-1-16,2-6-59 16,0-10-95-16,2-16-89 15,9-8-117-15,5 0-324 0</inkml:trace>
  <inkml:trace contextRef="#ctx0" brushRef="#br0" timeOffset="73149.84">29326 16124 1330 0,'0'0'392'15,"0"0"-130"-15,0 0-68 16,-154 26-55-16,110-11-72 0,-1-1-35 15,10 1-20-15,6-1-12 16,4 4-28-16,10-4-254 16,7-2-313-16</inkml:trace>
  <inkml:trace contextRef="#ctx0" brushRef="#br0" timeOffset="73652.84">29442 16491 1258 0,'0'0'296'0,"0"0"41"0,0 0-140 16,0 0-82-16,0 0-24 16,0 0-43-16,0 0-28 15,69-94-10-15,-69 75-10 16,-11 2-1-16,-11 4 1 15,-9 11 7-15,-3 2 1 16,-1 0 1-16,-1 10 13 16,-2 12-6-16,4 4 8 15,3 3-2-15,6 0 8 16,10 4 12-16,7-8-8 16,8 2-9-16,0-8 6 15,2 1 2-15,13-8 9 0,3-9-2 16,2 1-20-1,4-4-1-15,1 0-8 0,0-18-10 16,-1-3-1-16,0 2 1 16,-1-3 0-16,-5 5-1 15,-3-2 6-15,-3 11-6 16,-6 0 1-16,-1 8 19 16,-3 0 8-16,2 4 5 15,0 8-23-15,2 7-2 16,0-2-2-16,3 5-6 15,-1-8-45-15,2 0-133 16,3-10-122-16,-2-4-343 16,-2 0-373-16</inkml:trace>
  <inkml:trace contextRef="#ctx0" brushRef="#br0" timeOffset="74036.36">29683 16284 192 0,'0'0'1247'0,"0"0"-754"16,0 0-266-16,0 0-79 16,0 0-44-16,0 0-21 15,0 0 6-15,2 131-10 16,3-101-10-16,3-6-13 16,2-2-15-16,1-5-11 0,-3-5 11 15,0-7 4 1,-4-3-1-16,-2-2-25 0,0 0-19 15,-2 0-10-15,0 0-6 16,0-10-9-16,0-8 24 16,0-8 1-16,0-2-21 15,0-6-12-15,0 1 2 16,13 1 10-16,3-2 11 16,4 10 10-16,0-2 1 15,1 13 5-15,-6 1-5 16,-4 7 11-16,0 5 0 15,-2 0 0-15,5 0-12 16,1 0-9-16,5 0-110 16,18 5-182-16,-7-2-251 15,-2-3-149-15</inkml:trace>
  <inkml:trace contextRef="#ctx0" brushRef="#br0" timeOffset="75174.8">30466 16462 1401 0,'0'0'342'15,"0"0"-46"-15,0 0-139 0,0 0-25 16,0 0-15-1,0 0 5-15,91-106-21 0,-67 66-19 16,5-6-12-16,-2-6-23 16,2-1-16-16,0-10-15 15,-2-3 1-15,0-2-10 16,2-5 1-16,0-1-8 16,0-2 1-16,2 4-1 15,-4-3-1-15,0 11 1 16,-6 6-1-16,-3 11 1 15,-5 10 0-15,-1 14 0 16,-5 5 1-16,-3 9-1 16,-2 4 1-16,0 2-1 15,-2 1 0-15,0 2 0 16,0 0-1-16,0 0 1 16,0 0 2-16,0 5 20 0,0 4 7 15,0 7-16-15,0 5-5 16,0 4-7-16,0 8 8 15,0-1-3-15,-4 2 0 16,-3 6-5-16,3-3 0 16,0-2 0-16,2-9 6 15,2-8-6-15,0-8 0 16,0-6 5-16,0-4-6 16,0 0 2-16,0 0-2 15,0 0-8-15,0-4-2 16,0-15 10-16,0-6 8 15,0-3-7-15,0-3-1 16,0-1-21-16,0 1-17 16,0 0 1-16,0 1-5 0,0 6 8 15,0 4 7-15,0 6 6 16,0 4 7-16,0 2 8 16,-14 7 0-16,-5 1-4 15,-4 0 1-15,-8 5 9 16,-3 9 0-16,-4 6 6 15,2 2 5-15,5-2-10 16,4-4 5-16,8-2-5 16,3-6-1-16,7-2-12 15,9-6-158-15,0 0-133 16,0 0-267-16</inkml:trace>
  <inkml:trace contextRef="#ctx0" brushRef="#br0" timeOffset="75959.95">31253 14973 1239 0,'0'0'394'16,"0"0"-194"-16,0 0-113 16,0 0-18-16,0 0 35 15,0 0 36-15,0 0-38 16,-23 61-18-16,9-26-8 15,1 5-3-15,-5 5-9 0,3 5-3 16,1-6-12 0,3-1 6-16,7-6-2 0,4-5 2 15,0-9-6-15,2-4 1 16,16-6-1-16,4-4 0 16,7-4-7-16,4-5-15 15,3 0-1-15,5-7-5 16,-4-13-14-16,-1 1 5 15,-7 2-10-15,-7 2-1 16,-7 6 7-16,-3-1-8 16,-8 6-1-16,-1 1-17 15,-3-2-66-15,0 1-87 16,-19-7-86-16,2 4-234 16,-1-1-215-16</inkml:trace>
  <inkml:trace contextRef="#ctx0" brushRef="#br0" timeOffset="76153.21">31397 15119 1633 0,'0'0'331'16,"0"0"-183"-16,0 0-107 15,0 0 104-15,0 0-39 16,0 0-37-16,-140 28-34 15,105-12-17-15,2-6-10 16,5-1-8-16,8-5-96 16,6-4-200-16,10 0-232 0</inkml:trace>
  <inkml:trace contextRef="#ctx0" brushRef="#br0" timeOffset="76360.32">31482 14895 1610 0,'0'0'235'16,"0"0"-12"-16,0 0-38 15,0 0-26-15,0 0-60 16,-138 32-32-16,111-23-29 16,3 0-12-16,1 1-20 15,6 2-6-15,3-4-91 16,7 2-238-16,5-7-274 0</inkml:trace>
  <inkml:trace contextRef="#ctx0" brushRef="#br0" timeOffset="76792.92">31752 14967 1418 0,'0'0'489'16,"0"0"-315"-16,0 0-124 16,0 0-12-16,0 0 101 15,0 0-45-15,0 0-32 0,-127 28-32 16,109-15-13-16,5-8-8 16,6 2 0-16,7-7-1 15,0 5 36-15,0-5 62 16,0 6-21-16,13 0-43 15,5 4-26-15,2 0-2 16,4 4-8-16,1 2-6 16,0 4 1-16,-4 2 1 15,-5-1-2-15,-7 1 6 16,-7 0-6-16,-2-3 0 16,0 4-1-16,-13-1 0 15,-7-4 0-15,-3-3 0 16,0-1-1-16,-4 1 1 15,0-5-1-15,2-3-4 16,5-7-68-16,7 0-95 0,13-9-69 16,0-14-139-16,4 2-295 15</inkml:trace>
  <inkml:trace contextRef="#ctx0" brushRef="#br0" timeOffset="77112.92">32055 14988 1433 0,'0'0'313'15,"0"0"-120"-15,0 0-127 16,0 0 56-16,0 0 46 16,0 0-12-16,0 0-16 0,-85 32-15 15,68-9-31-15,3 3-36 16,3 2-12-16,9 2-16 15,2-2-6-15,0-1 2 16,4-1-14-16,19-2-3 16,6-2-9-16,4 0-26 15,5-10-71-15,1-2-61 16,-1-10-54-16,-4 0-102 16,-2-7-18-16,3-22 10 15,-6 0-245-15,-4 5-68 0</inkml:trace>
  <inkml:trace contextRef="#ctx0" brushRef="#br0" timeOffset="77550.24">32472 15037 1069 0,'0'0'283'0,"0"0"-74"16,0 0-45-16,0 0-42 16,0 0-37-16,0 0-44 15,0 0-18-15,9-62 12 16,-36 60-6-16,-7 2 20 15,-3 0 17-15,-4 12-2 16,1 11-2-16,5-2-19 16,1 7-9-16,10 2-15 15,3-2 3-15,8-2 11 16,7-2-3-16,6-3-1 0,0-3-6 16,2-4 9-1,17-6 7-15,4-6 7 0,2-2-11 16,-1 0-18-16,3-7-2 15,-3-10-15-15,-2-10 0 16,1 0 0-16,-5 1 1 16,-3-3-1-16,-2 7 0 15,-1 4 6-15,-3 10-6 16,-9 4 0-16,0 4-1 16,0 0 1-16,0 11-12 15,0 13 12-15,-11 3 0 16,1 5 1-16,6-4 5 15,4-6 3-15,0-4-9 0,4-2-12 16,12-11-68 0,5-5-57-16,14-21-205 0,-6-11-143 15,-4-5-495-15</inkml:trace>
  <inkml:trace contextRef="#ctx0" brushRef="#br0" timeOffset="78285.25">32616 14668 1407 0,'0'0'375'0,"0"0"20"15,0 0-172-15,0 0-86 0,0 0-64 16,0 0 23 0,-2 120 16-16,0-74-27 0,0 7-28 15,2-7-19-15,0 3-19 16,0 0-18-16,2-2-1 15,5 0-32-15,2-2-64 16,-1-7-98-16,1-2-39 16,3-13-71-16,3-6-2 15,5-15 17-15,7-2-108 16,4-2 116-16,1-16 150 16,3-3 40-16,-2 2 91 15,1-3 144-15,1-5 22 16,0 4 131-16,0 1-84 15,-4-3-46-15,0 5 29 16,-6-1 16-16,-3 2-109 0,-2-1-11 16,-7 1-54-16,-3 5 16 15,-8 2-28-15,-2-1-17 16,0 6-9-16,-14-2-7 16,-10 6 7-16,-5-2 0 15,-4 5 6-15,-4 0 1 16,2 17 5-16,-1 6 0 15,5 0-2-15,4 6-8 16,5 0-1-16,7-4 10 16,6-4 3-16,4-4 3 15,5-1 8-15,0-7 20 16,0 0-2-16,14-4-4 16,1-3 4-16,3-2-18 0,7 0-18 15,4-2-7 1,-2-15 1-16,-2-2-1 0,2-4 0 15,-6 3-1-15,-8 4-2 16,-4 4-5-16,-7 6 7 16,-2 6-7-16,0 0-2 15,0 6 1-15,-6 16 9 16,-4 4 31-16,4 6 18 16,4-3 14-16,2 1-9 15,0-4-27-15,13-7-14 16,16-1-3-16,11-2-10 15,11-7 0-15,9-9-32 16,3 0-74-16,-5-9-42 16,-9-18-90-16,-18 5-286 15,-10 4-789-15</inkml:trace>
  <inkml:trace contextRef="#ctx0" brushRef="#br0" timeOffset="79253.84">30435 16487 1324 0,'0'0'281'0,"0"0"-53"0,0 0-1 16,0 0-22-16,0 0 5 16,0 0-31-16,0 0-51 15,86 4-16-15,-41-14-13 16,9-2-4-16,4-2-30 15,4-5-20-15,-4 2-11 16,-3-1-7-16,-10 4 3 16,-7 2-4-16,-9 2-13 15,-5 1-5-15,-6 1-8 16,-4 3 0-16,-6 1 0 16,-6 4-8-16,-2-5-35 15,0 3-37-15,-2 0-96 16,-15 1-32-16,-8 1-68 15,-8-4-263-15,4-1-23 16,4 1-437-16</inkml:trace>
  <inkml:trace contextRef="#ctx0" brushRef="#br0" timeOffset="79545.95">30849 16302 522 0,'0'0'225'0,"0"0"151"16,0 0-33-16,0 0 26 16,0 0 24-16,0 0-187 15,0 0-60-15,53-4-3 16,-26 4-28-16,4-3-33 15,7 3-24-15,5-2-17 16,5 2-14-16,0 0-8 16,-6 0-3-16,-11 0-4 15,-11 0 5-15,-13 5 2 16,-7 9-11-16,0 13-7 16,-21-1 7-16,0 6-7 0,-2 0 0 15,3-6 5-15,2-4-5 16,7-12-1-16,4-2 0 15,3-4-22-15,2-4-69 16,0 0-81-16,2-4-151 16,0-10-323-16,0-8-609 0</inkml:trace>
  <inkml:trace contextRef="#ctx0" brushRef="#br0" timeOffset="80080.55">31533 15865 1487 0,'0'0'333'0,"0"0"25"0,0 0-142 16,0 0-73-16,0 0-35 16,0 0-36-16,0 0-1 15,5 44-29-15,-12-12 3 16,-2 8 4-16,-2 5-11 15,2 4-14-15,3 4-9 16,0 1-2-16,6-1-1 16,0-7-3-16,6-7 7 15,13-8 4-15,10-7 7 16,2-9 4-16,5-4-10 0,0-8-9 16,-2-3-4-1,1 0-8-15,-2-21 0 0,1-6 0 16,-5-4 0-16,-2-6 1 15,-7-7-1-15,-7 4-1 16,-9 4-6-16,-4 1-17 16,0 8 0-16,-4 8-6 15,-12 7 13-15,3 12 11 16,-3 0-3-16,1 0 9 16,-1 9 1-16,3 13 9 15,-2 8 1-15,3 6 8 16,5 0-4-16,5 0 3 15,2-4-9-15,0 3 0 16,11-7-3-16,7 2-5 16,0-11-1-16,0-3-14 0,2-5-34 15,-3-11-25-15,4 0-97 16,-1-11-61-16,11-32-72 16,-5 2-208-16,-3 2-162 0</inkml:trace>
  <inkml:trace contextRef="#ctx0" brushRef="#br0" timeOffset="80477.57">32026 16066 722 0,'0'0'765'0,"0"0"-414"15,0 0-124-15,0 0-32 16,0 0-57-16,0 0-15 16,0 0 5-16,-13 90-7 15,15-69-26-15,11-4-13 0,1-3-38 16,3-4 2-16,1-2-24 15,2-8-11-15,0 0-11 16,3 0-7-16,-2 0 7 16,0-15 0-16,-3 0-1 15,-3 5 0-15,-5-2 1 16,-4 6 1-16,-4 3 0 16,-2 3 0-16,0 0 0 15,0 0-2-15,0 17 2 16,0 12 4-16,-14 12-4 15,-1 14 1-15,-3 3-1 16,3 4 1-16,-1-4 4 0,7-8 1 16,3-6-6-16,6-8 0 15,0-10-1-15,0-11-19 16,0-12-41-16,0-3-40 16,15-8-137-16,5-19-306 15,1-4-65-15</inkml:trace>
  <inkml:trace contextRef="#ctx0" brushRef="#br0" timeOffset="82179.27">32260 16223 1458 0,'0'0'576'15,"0"0"-352"-15,0 0-46 16,0 0-38-16,0 0-39 0,0 0 18 15,0 0-29-15,125 12-38 16,-96-12-25-16,-7-5-13 16,-2-7-13-16,-6 2 0 15,-6 2-1-15,-3-6-1 16,-3 0-5-16,-2 2-3 16,0-3 8-16,-2 8 0 15,-11 2-19-15,-3 5-2 16,-7 0 7-16,2 3 10 15,-2 17 5-15,3 6 15 16,2 6-13-16,4 3 5 16,8 0-1-16,6 1 0 15,0 0-4-15,2-5 4 0,16-3 1 16,2-7-7-16,-2-2-14 16,2-7-18-16,-2-6-18 15,-7-6-44-15,7 0-58 16,-4-4 37-16,5-15-14 15,1-4 30-15,1-12-61 16,-4-1-32-16,-1 0-31 16,-3 0 77-16,1 10 49 15,-1 3 36-15,0 6 61 16,-1 7 123-16,1 6 23 16,-5 4 57-16,2 0-10 15,-2 0-56-15,-1 10-59 0,0 11-13 16,-2 2-13-16,-1 3-18 15,-2 6-8-15,0-5-3 16,-2-5-3-16,2-4-11 16,-2-4 2-16,0-7-10 15,0-2 5-15,0-5-4 16,0 0-2-16,0 0 0 16,0 0-2-16,0 0-21 15,0-12 8-15,7-10 15 16,5-7 8-16,7-1-3 15,6-5-4-15,2 3-2 16,2 6-15-16,-5 7 4 16,-4 9 12-16,-6 7 1 15,-8 3 5-15,-1 0-5 0,-5 21-1 16,2 4-9-16,0 4 8 16,2 3 1-16,8-5 0 15,3-4 6-15,5-2-5 16,7-7 0-16,2 0 0 15,0-10 0-15,-2-1 12 16,-5-3 8-16,0 0-15 16,1-7-6-16,-1-15-1 15,0-2-5-15,1-7 5 16,-5-1 0-16,-5-4-1 16,-5 2 2-16,-8 2-6 15,0 6 6-15,-10 2-6 16,-17 12-8-16,-4 1 5 15,-3 11 9-15,-1 0 0 0,-1 20 0 16,3 12 1-16,4 3 5 16,4 0-4-16,7 0 26 15,7-3 9-15,11-5 20 16,0-8 20-16,4 2 7 16,21-12-10-16,11 0-38 15,-3-8-25-15,5-1 6 16,0 0-16-16,-2-13 0 15,-5-14 0-15,0-5-1 16,-2-3 0-16,-4-9 1 16,-6-2 0-16,-3-9-1 15,-9-1-7-15,-5 2 5 16,-2-4 2-16,0 8 0 0,-4 6-13 16,-9 3-8-16,-1 12-13 15,5 8 5-15,0 8-5 16,2 6 12-16,3 7 16 15,-1 0 0-15,-1 12 6 16,-4 15 1-16,2 8 11 16,-1 11 9-16,3 7 7 15,6 5-2-15,0-4-11 16,0 0-5-16,0-4-2 16,13-2 4-16,9-8-5 15,3-8 1-15,-1-2-7 16,2-3 7-16,1-10-7 0,2-7 10 15,5-5-2-15,-1-5-8 16,0 0-1-16,2-10 2 16,-4-9 7-16,-2-2-9 15,-3-9 0-15,-4-1-6 16,-3-1 5-16,-4 5 0 16,-6-4 1-16,-2 4 0 15,-7 0-6-15,0 5 0 16,0 4-16-16,-16 4 0 15,-9 6 5-15,1 8-2 16,-3 0-1-16,3 0 11 16,1 8-1-16,4 15 10 15,-4-2 1-15,7 7 6 0,3 2 2 16,7-2-9 0,0 1 6-16,6-5-5 0,0-7 1 15,0-3 8-15,6-4 1 16,2-10 7-16,3 0-11 15,1 0-5-15,1 0-2 16,1-4-3-16,-4-6 3 16,1-3 0-16,1-1 0 15,-3 5 0-15,-5 1 0 16,0 8 1-16,-2 0 10 16,3 0 7-16,2 14 1 15,0 8-18-15,1 8 13 16,4 2 1-16,3-2-5 15,6-6-4-15,5-2-1 16,8-5-5-16,8-3-23 0,1-10-57 16,-1-4-122-16,-11 0-98 15,-11-18-275-15,-11-1-876 0</inkml:trace>
  <inkml:trace contextRef="#ctx0" brushRef="#br0" timeOffset="83540.56">30472 16487 864 0,'0'0'873'0,"0"0"-527"16,0 0-131-16,0 0-58 16,0 0 13-16,0 0-25 0,0 0-17 15,13 8-14 1,-9 10-34-16,4 0-23 0,-2 8 2 15,5 4-13-15,1 7-1 16,3-2 7-16,3 1-22 16,4 0-10-16,0 5-11 15,1-5-2-15,2-7-6 16,-2 0 7-16,-2-7-8 16,-5-8 0-16,-3-6-24 15,-5-3-27-15,0-5-40 16,1 0-26-16,-1-15-54 15,-1-11-93-15,2-4-63 16,-2-3-162-16,-3-6 194 0,3 3 50 16,-3-1 66-1,1 8 179-15,-3 10 19 0,-2 5 196 16,2 6-48 0,-2 8 63-16,0 0 35 0,0 0-39 15,0 0-33-15,0 8 36 16,0 14-113-16,0 2-40 15,5 11 5-15,1 0-20 16,1 6-14-16,2-1-13 16,2 4-13-16,-4-2-7 15,-3-1-13-15,-4-8-1 16,0-5 1-16,0-5-1 16,-9-6 0-16,-4-5 0 15,-3-6-1-15,-4 3-5 16,-6-5-1-16,-3-4 1 15,-4 0 5-15,0 0 0 0,5-4-8 16,4-6-70-16,10-11-59 16,14-6-108-16,2-5-91 15,18 9-350-15</inkml:trace>
  <inkml:trace contextRef="#ctx0" brushRef="#br0" timeOffset="84087.67">31147 16950 1245 0,'0'0'557'0,"0"0"-281"16,0 0-60-16,0 0-38 15,0 0-37-15,0 0-29 16,0 0-12-16,-26 134-6 15,23-85-36-15,1 1-13 16,2 2-14-16,0-10-2 16,0-3-13-16,0-12-2 15,0-5-7-15,0-13 5 16,2 0 6-16,1-9 5 16,-1 4 1-16,-2-4-24 15,0 0-12-15,0-13-3 16,0-10 15-16,-9-17 7 15,-4-8-7-15,4-3-6 0,4 0-21 16,5-7-12-16,0 3-6 16,21-3-8-16,5 9 12 15,4 8 19-15,-1 10 20 16,-6 10 2-16,0 10 1 16,-3 8 10-16,0 3-2 15,2 0 1-15,5 0-1 16,-2 18-1-16,-3-1-7 15,-9 6 5-15,-8 3 9 16,-5 6-4-16,-11 5-1 16,-20-2-9-16,-5 0-1 15,-3-8-1-15,4-5-14 16,-1-8-66-16,-3-10-141 0,10-4-114 16,8 0-321-16</inkml:trace>
  <inkml:trace contextRef="#ctx0" brushRef="#br0" timeOffset="84999.84">31377 17177 1307 0,'0'0'233'15,"0"0"-51"-15,0 0-38 16,0 0 10-16,0 0 23 16,0 0-8-16,0 113-40 15,0-87 5-15,7-3-40 16,-1 0-36-16,1-11-6 0,-3 1-11 16,-1-3-12-16,-1-6-5 15,-2-4 2-15,0 0-13 16,0 0 1-16,0 0-14 15,0 0-9-15,-11-4 8 16,0-10-1-16,2-4 2 16,4-4 7-16,5-5-6 15,0 1 12-15,12-11-13 16,7 3-1-16,6 1-43 16,2 3-50-16,-5 11-89 15,1 2 6-15,3 12-65 16,-4 1-90-16,-6 4-144 0</inkml:trace>
  <inkml:trace contextRef="#ctx0" brushRef="#br0" timeOffset="85319.65">31618 17151 1179 0,'0'0'304'16,"0"0"-61"-16,0 0-53 16,0 0-18-16,0 0-38 15,0 0-7-15,0 0-26 16,80 22-13-16,-62-18-17 15,-3 2-17-15,1 6-11 16,-1-2-10-16,-1 4 0 16,-5 2 2-16,-5-2-2 15,1 0-16-15,-5 0-4 16,0 2 5-16,-3 2-16 0,-12-4 9 16,-7 4-10-1,-3 1-1-15,-4-7 1 0,2-3-2 16,1-5 1-16,2 0 0 15,3-4-1-15,6 0 1 16,3 0-9 0,10-17-10-16,2-6-19 0,9-17-45 15,16 4-142-15,1-2-395 0</inkml:trace>
  <inkml:trace contextRef="#ctx0" brushRef="#br0" timeOffset="85754.29">31921 17137 1358 0,'0'0'386'15,"0"0"-120"1,0 0-16-16,0 0-79 0,-26 107-41 16,26-84-1-16,0-9-28 15,15-2-7-15,3-3-24 16,4-4-41-16,0-5-15 15,3 0-13-15,2-8-2 16,-3-10 2-16,3-5-1 16,2-4 0-16,-5-4-5 15,1 4-13-15,-5-4 3 16,-7 9-9-16,-1 5 5 16,-8 10 17-16,-2 4 1 0,-2 3-7 15,0 0 7 1,0 18 1-16,-11 8 3 0,-2 10 11 15,-3 3 22-15,5 7 4 16,-2 3-13-16,1-1-3 16,5-2-5-16,-1 2-17 15,4-7-1-15,-1-5 0 16,3-4-1-16,-1-15-8 16,3-5-38-16,0-5-40 15,0-7-144-15,5-24-149 16,8-10-288-16,3-3-169 0</inkml:trace>
  <inkml:trace contextRef="#ctx0" brushRef="#br0" timeOffset="86107.53">32277 17205 1378 0,'0'0'483'0,"0"0"-275"15,0 0 3-15,0 0-48 16,125-5 21-16,-82 0-51 15,-1 1-44-15,-1-4-29 16,-10-2-24-16,-7 2-18 16,-10-3-15-16,-6 4-3 15,-6 2-2-15,1-4-4 16,-3 0 5-16,0 0-5 16,-5 5 5-16,-12-1-7 15,-6 5 7-15,-8 0-11 16,-2 9 12-16,0 13 0 0,-4 6 8 15,8 2 2 1,5 2-8-16,6-1 10 0,12 1 3 16,6-6 1-16,0 1-4 15,10-1 2-15,17-1-14 16,7-4 0-16,1-3-11 16,6-6-31-16,-1-3-67 15,-5-9-92-15,15-17-42 16,-15-11-244-16,-4-2-28 0</inkml:trace>
  <inkml:trace contextRef="#ctx0" brushRef="#br0" timeOffset="86373.9">32844 17096 649 0,'0'0'380'0,"0"0"30"15,0 0-146-15,0 0-44 16,0 0-19-16,-116 46-43 15,89-23-52-15,5-2-8 16,4 5-12-16,4 3 11 16,8 0-6-16,6 0-25 15,0-3-20-15,4 0-12 16,16-3-20-16,5-6-14 16,0-7-15-16,0-2-54 15,-2-8-102-15,2 0-2 16,2-12-82-16,15-23-50 15,-6 2-53-15,-2 3-684 0</inkml:trace>
  <inkml:trace contextRef="#ctx0" brushRef="#br0" timeOffset="86624.98">33040 17070 808 0,'0'0'494'15,"0"0"-182"-15,0 0-67 16,0 0-16-16,0 0-45 15,0 0-42-15,0 0-20 16,-103 107 12-16,97-79-15 16,2 2-41-16,4 2-26 15,0-6-16-15,0 2-19 16,13-1-2-16,7-6-2 0,5 1-4 16,-4-7-9-16,2-1-11 15,-5-11-51-15,-1-3-114 16,8-8-98-16,-7-13-236 15,0-4-186-15</inkml:trace>
  <inkml:trace contextRef="#ctx0" brushRef="#br0" timeOffset="87523.57">33220 17115 1242 0,'0'0'348'0,"0"0"-50"0,0 0-13 16,0 0-111-16,0 0-76 16,0 0-16-16,0 0-15 15,-11 80 15-15,11-56-18 16,0-2-9-16,0 0-16 16,9 0-20-16,1-5-7 15,-2-3-4-15,3 3-2 16,-1-2-6-16,3-8-25 15,-9 0-81-15,5-7-28 16,0 0-7-16,2 0-62 16,3-7-2-16,-3-9 41 15,2-7 53-15,-9 0-43 16,3-3-27-16,-4 0-101 16,-1 2 84-16,0 2 143 0,0 0 55 15,0 3 58-15,5 7 211 16,-5-2-50-16,7 1-17 15,0 1 31-15,4-2-49 16,3 5-44-16,-3 3 19 16,1 2-57-16,-1 0-29 15,-1 4 31-15,-2 0-32 16,1 0-38-16,-1 8-3 16,-2 11-17-16,-1 3 16 15,-3 1-20-15,-2 8-9 16,-2-5 0-16,0-2 8 15,-6-2-9-15,-9-5 1 16,-6 2-1-16,-1-6-6 0,-1-4 6 16,2-6-9-16,-2-3 2 15,1 0-10-15,7 0-26 16,1-12-29-16,14-8 10 16,0-6 32-16,0 1-6 15,14-3 12-15,8 2-5 16,2-1 2-16,1 9 14 15,-3 1 4-15,1 10 9 16,-4 4 1-16,1 3 5 16,-1 0 16-16,0 0 5 15,4 18 7-15,-8-1 24 16,3 2-7-16,-7 3-17 16,-2-5-11-16,-4-3 1 15,-1-5-8-15,-2-6-3 16,0-3-4-16,3 0-9 0,-5 0-4 15,0 0-14-15,2 0 2 16,5-7-10-16,2-12 26 16,6-2 0-16,5-7 8 15,3 2-1-15,-4 8-7 16,-3 5 8-16,-7 12-7 16,-5 1 20-16,-4 0-3 15,0 17 1-15,0 11-19 16,0 9 9-16,-8-3-9 15,1-6-9-15,3-7-110 16,4-16-76-16,0-5-156 16,11 0-271-16</inkml:trace>
  <inkml:trace contextRef="#ctx0" brushRef="#br0" timeOffset="87683.56">33718 16673 1224 0,'0'0'278'0,"0"0"40"16,0 0-148-16,-163 106-52 15,112-65-76-15,-5 1-42 16,16-4-154-16,11-9-441 0</inkml:trace>
  <inkml:trace contextRef="#ctx0" brushRef="#br0" timeOffset="87885.64">33031 16811 2004 0,'0'0'540'0,"0"0"-281"16,0 0-117-16,0 0-76 15,0 0-38-15,0 0-28 16,0 0-7-16,-11 0-110 15,5 9-177-15,0-7-472 0</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8-26T17:48:39.148"/>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
  </inkml:definitions>
  <inkml:trace contextRef="#ctx0" brushRef="#br0">24277 4182 709 0,'0'0'128'0,"0"0"-24"15,0 0-55-15,0 0-37 16,0 0 271-16,0 0-191 16,-13-48-52-16,8 43 24 15,1-2-25-15,0-1 1 16,-5 0-16-16,-1-3-13 15,2-1-1-15,-3-5-10 16,-1-1 2-16,-1 0-2 0,1-4 1 16,4 1 0-16,-1-6 14 15,3-3 39-15,0 0 38 16,2 2-2-16,2 6-2 16,2 9 35-16,-2 4 11 15,2 9 44-15,0 0-36 16,0 0-58-16,0 18-40 15,0 10-11-15,0 12 0 16,0 10 3-16,6 11-2 16,4 6 0-16,1 8-1 15,3 21-4-15,9 30 0 16,9 37 4-16,6 15-3 16,0 3-1-16,-1-11-7 15,-3-18 2-15,-1-2-8 16,-4-5-4-16,-4-10-3 0,-5-16-3 15,-7-22 5-15,-4-18-10 16,-2-20 11-16,-5-2-5 16,1 7-6-16,-1 4 0 15,-2 6 0-15,2-4 1 16,-2-4-2-16,0 1 1 16,0-4 1-16,0 4-2 15,0 2 1-15,0 5 0 16,2 6-1-16,0 4 0 15,3 7 0-15,1 2 1 16,4 2 16-16,0-3-10 0,2-4 8 16,1-6 2-16,-2-5 1 15,1-5-3-15,-4-2-9 16,-1-1-5-16,-3 1-1 16,-2-8 6-16,-2-8-5 15,0-12-1-15,0-13 0 16,0-15 0-16,0-9-7 15,0-5-34-15,0 0-76 16,10-63-110-16,1 4-151 16,3-14-488-16</inkml:trace>
  <inkml:trace contextRef="#ctx0" brushRef="#br0" timeOffset="1200.67">24097 3921 867 0,'0'0'350'0,"0"0"-81"15,0 0-45-15,0 0-27 16,0 0 4-16,0 0-34 0,0 0-53 16,85-67-25-16,-72 63 15 15,3-3-3-15,-1 6-19 16,3-1-13-16,4 0-26 16,2 2 5-16,3 0-5 15,4 0 8-15,7 0-6 16,5 0-12-16,3 0-2 15,8 0 1-15,6 4-2 16,7 2-3-16,7 2-2 16,8-1-8-16,1 4-1 15,2-1 10-15,-3 2 6 16,0 1-5-16,3-6-1 16,4 1-5-16,5-4-9 0,22 0-3 15,29-4-2-15,19 0-7 16,-16 0-1-16,-34 0-5 15,-45 0 6-15,-32 6-2 16,2 4 2-16,-4 0 0 16,3 2-15-16,-9 0-19 15,-4-4-10-15,-1-2-33 16,0-6-7-16,5 0-75 16,2-17-135-16,17-27-93 15,-9 7-268-15,-3 5-355 0</inkml:trace>
  <inkml:trace contextRef="#ctx0" brushRef="#br0" timeOffset="1937.01">26149 3825 620 0,'0'0'222'16,"0"0"-1"-16,0 0 24 15,0 0-76-15,0 0-49 16,0 0 17-16,0 0 28 16,83-3 22-16,-65 3-16 0,0 6-34 15,0 4-22-15,2 2-7 16,4 1-9-16,3-4-27 16,6 1-14-16,8-3 3 15,7 0-20-15,10-3 1 16,14-2-3-16,8-2-8 15,5 0-12-15,2 0-1 16,-4 0-4-16,-6 0 4 16,-3 0 15-16,2-4-17 15,2 1-1-15,6-3-1 16,7 5-7-16,28-3-6 16,26 0-1-16,-9-2-1 0,-13 2 0 15,-19 0 0-15,-21 1 0 16,6 3 0-16,13 0 1 15,-6 0 0-15,-5 0 0 16,-4 0 0-16,-8 0-6 16,-8 0-39-16,-9 0-43 15,-8 0-66-15,-10-15-104 16,8-11-131-16,-15 4-212 16,-3 6-431-16</inkml:trace>
  <inkml:trace contextRef="#ctx0" brushRef="#br0" timeOffset="3264.45">28800 3928 340 0,'0'0'280'15,"0"0"-32"-15,0 0 78 16,0 0-121-16,0 0-52 16,0 0-48-16,0 0 36 15,20-30-2-15,-13 27 8 16,4 0-13-16,0 0-8 15,5 2-27-15,1-1-20 16,6-2 15-16,6 2 1 16,2-4-28-16,10 2-10 15,5-3-18-15,10-2-2 16,8 1-12-16,7-4-10 16,6 0 3-16,0 0 9 15,-3-2 5-15,-3 3 0 16,-2 1 0-16,1 2-11 0,-1 5-14 15,7-4-5-15,22 4 4 16,-5-2 1-16,10 2-6 16,-2-1-1-16,-24 1 1 15,4 3 5-15,-17 0-6 16,-6 0 0-16,-4 0 0 16,-1 13 0-16,3 1 0 15,-3 2 0-15,1 0 1 16,-8-4-1-16,-5-2 0 15,-7-5 1-15,-8 1 0 16,-4-3-1-16,-4 1 0 16,-3-2 0-16,-3 0 0 0,-3-2 0 15,-1 0 0-15,0 0-1 16,-4 0-1-16,0 0-8 16,-1 0 1-16,-1 0 1 15,-2 1 8-15,2 4-9 16,2 7 8-16,0 6-24 15,4 10-1-15,1 10 20 16,-1 5-1-16,1 2 7 16,3 1 0-16,-6 0 0 15,1 1 0-15,-3 3 1 16,-4 2-1-16,0 5 0 16,0 2 0-16,0 5 1 15,0 4 0-15,0 1-1 0,2 3-1 16,3 0 0-1,-3 1 0-15,1 1-5 0,-3-1 4 16,0 4 1-16,0-4 0 16,0 5 0-16,0-4-1 15,2-1-5-15,2 0 6 16,3-1 1-16,-3 0 0 16,0 0 0-16,1 5 0 15,-5 3-1-15,0 20 1 16,0 22 0-16,0 26 6 15,-2 2-5-15,2-10-1 16,0-14 0-16,0-14 0 16,0-1 0-16,0-20-1 15,0-13 0-15,0-20 0 0,0-5 0 16,0 10 1-16,-3 2-1 16,-1 6 1-16,0-6 0 15,-1-12 1-15,3-5-1 16,-2-6 0-16,-1-6-43 15,1-2-79-15,-5-1-65 16,-2-1-14-16,-3 7-115 16,3-7-76-16,7-6-300 0</inkml:trace>
  <inkml:trace contextRef="#ctx0" brushRef="#br0" timeOffset="4363.97">24685 7827 801 0,'0'0'243'15,"0"0"-83"-15,0 0-42 16,0 0-24-16,0 0 28 16,0 0-14-16,0 0 30 15,-4 77 13-15,4-63-16 16,2 4-37-16,0 3-31 16,-2 5-20-16,0-1-6 15,0 2 8-15,0-4 3 16,2-3 8-16,5-3 7 15,9-1 31-15,4-3 0 16,7-1-29-16,6-1-15 16,7-1-5-16,2-2-13 0,5-2-3 15,7-2-3-15,4-2-3 16,9-2-1-16,8 0-3 16,10 0-2-16,11-4-9 15,24-13-2-15,-10 0-1 16,1 2 5-16,-4 2 4 15,-16 5 12-15,9 4-6 16,-1 0-6-16,-1 4-3 16,27 0-8-16,35 0-1 15,39 0 0-15,8 2-5 16,-17 4 0-16,-51 2-1 16,-49 0 1-16,-23-3 0 15,-10-2-1-15,11 1-29 0,3-4-14 16,7 0-28-1,-7 0-41-15,19-14-149 0,-19-8-110 16,-9-2-317-16</inkml:trace>
  <inkml:trace contextRef="#ctx0" brushRef="#br0" timeOffset="4821.18">28009 8011 16 0,'0'0'180'0,"0"0"-133"15,0 0-47-15,0 0-192 0</inkml:trace>
  <inkml:trace contextRef="#ctx0" brushRef="#br0" timeOffset="5756.42">27543 8147 952 0,'0'0'331'0,"0"0"-92"16,0 0-26-16,0 0-13 16,0 0-25-16,0 0-42 15,138-2-21-15,-98-2-7 0,7-4 2 16,4 2 2-1,5 1 7-15,0 0-21 0,4 1-18 16,4 4-14-16,8-2-20 16,26-2-16-16,31-2-9 15,32-5-4-15,4-1-8 16,-25-1-5-16,-37 3 8 16,-36 2 0-16,-9 0 0 15,6 0 6-15,7 2-2 16,8-4-2-16,-6 2-10 15,-1 0 5-15,1-1-5 16,3-2 0-16,2-1 0 16,-2-2-1-16,-3 0 0 0,-8 0 0 15,-7 3 1 1,-2 4-1-16,-3 0 7 0,1 4-7 16,3 1-1-16,3-1 1 15,8 3 0-15,1-2 0 16,-3 0 1-16,-1-1-1 15,-11 0 0-15,-10-1 0 16,-6 3 0-16,-6-2 1 16,-5 3 0-16,-2-2 4 15,0 0-4-15,2 0-1 16,0 1 0-16,2-1 0 16,2 0 0-16,-2 2 0 15,2-3-6-15,-2 3 5 16,-2 0 0-16,0 0 0 15,2 0 0-15,2 0-5 0,3 3 5 16,-1 2 1-16,0 1-2 16,-4 1 1-16,-2-3-5 15,-6-3 6-15,-4-1 0 16,-3 0-1-16,-1 0 1 16,-3 0 0-16,0 0 0 15,-3 0-1-15,-1 0-5 16,-2-4 5-16,1-1 0 15,0-4-8-15,-3-1 8 16,2-4-1-16,1-3 1 16,-1-6 1-16,-2-6-1 15,-2-4-5-15,0-6 5 0,0-4 0 16,0-6 0-16,0-1 0 16,0 2-1-16,-2 5-10 15,0 5-18-15,0 5-28 16,0 8-20-16,-3 4-49 15,1 3-89-15,-4-4-133 16,2 5-154-16,4 3-351 0</inkml:trace>
  <inkml:trace contextRef="#ctx0" brushRef="#br0" timeOffset="8069.55">30967 5013 727 0,'0'0'127'16,"0"0"12"-16,0 0 75 16,0 0-72-16,0 0-7 15,0 0-58-15,0 0-16 0,69 14 44 16,-67-12-16-16,-2-2 6 15,3 0-22-15,-3 2-20 16,0 1-40-16,0 2-13 16,-8 2 0-16,-9 4 5 15,-5 3 13-15,-5-2-2 16,-2 0 4-16,-5 2 2 16,-1-4-2-16,-3 2-6 15,0-4-2-15,-2 0 1 16,2 0-1-16,-3-1 18 15,2 1-2-15,-3-1-12 16,-3 1-3-16,3 1-5 0,-6-2-8 16,4 0 5-1,-1-2-4-15,-1 2 4 0,4-2-5 16,-1-1 6-16,1 2-5 16,-1-3 0-16,1 1 8 15,0-3-3-15,-1 1 3 16,3 0 0-16,3 0-8 15,-2 1 8-15,1 1-1 16,-4-1-6-16,-3 4 4 16,1-2-5-16,-3 2 8 15,1-3-8-15,1 0 7 16,3-2-1-16,1-1 0 16,3-1 1-16,0 0-7 15,3 0 7-15,-3 0-1 0,0 0-7 16,-2 0 1-16,2 0 10 15,-3 0-11-15,4 0 1 16,-1 0 2-16,0 0 5 16,0 0-8-16,0 0 0 15,-2 0 0-15,-3 0 1 16,-3 0-1-16,-5 0 1 16,-5 0 0-16,-5 4 0 15,-3 3-1-15,-3 0 0 16,-6 0 1-16,1-1 0 15,1-2 8-15,2-3-8 16,5 2-1-16,6-3 1 16,2 0 0-16,4 1 0 15,-1 2 0-15,2-1 0 0,2 1-1 16,-1 0 1-16,6-1-1 16,4 0 1-16,2-2-1 15,4 2 0-15,3-2 1 16,0 0-1-16,0 0 1 15,0 0-1-15,-1 0 1 16,1 0 1-16,-2 0 8 16,-3 0-9-16,-1 0 0 15,-4 3 6-15,-1-1-6 16,-1 3-1-16,1-1 2 0,-2-1-2 16,-1-3 2-1,-4 0-1-15,-2 0 10 0,-5 0-4 16,-6 0 8-16,-5 0 0 15,-5 0-2-15,-6 0-4 16,-2 3 0-16,0-3-3 16,4 0-4-16,3 0 4 15,1 0-6-15,1 0 7 16,0 0-6-16,-5 0 7 16,0 0 0-16,-4 0-2 15,1 0 2-15,2 0 2 16,-2 0-4-16,8 2-5 15,2 0 5-15,4-2-5 16,8 0 0-16,3 0 0 16,5 0 1-16,2 0-1 15,2 0 10-15,1-2-5 16,-1-3 1-16,1 2-7 0,-1 1 6 16,3 0-5-16,2 2 5 15,4-2-5-15,2-1-1 16,11 1 0-16,0 1 1 15,9-3 5-15,3 2-4 16,1 0-1-16,0-1 1 16,-3 2 5-16,-3 1-6 15,-4-2 7-15,0 2-7 16,-2-2 1-16,-3-1 4 16,-1 2-5-16,-3-2-1 15,-4 0 26-15,-6 1 2 16,-3-1-1-16,2 2-14 15,-3 1-4-15,8 0-3 0,1 0 0 16,8 0 0-16,1 0-4 16,8 0-2-16,3 0 2 15,5 0-1-15,5 1 5 16,2-1-6-16,2 0-27 16,0 0-139-16,0 0-164 15,0-1-215-15,0-3-691 0</inkml:trace>
  <inkml:trace contextRef="#ctx0" brushRef="#br0" timeOffset="8686.36">24583 5831 1096 0,'0'0'304'16,"0"0"-102"-16,0 0-4 0,0 0-91 15,0 0 5 1,0 0 33-16,0 0-23 0,71 0-7 16,-55 0-13-16,3 2-13 15,4 2-8-15,4 1-17 16,6-2-14-16,7 1-11 16,5-4-7-16,11 0-10 15,4 0-1-15,11 0-9 16,2 0 4-16,6-4-8 15,-3 1 11-15,-1 3 1 16,-4 0 5-16,3 0-7 16,-3 0-1-16,0 7-7 15,1 3-3-15,-1-4-5 16,1 0 4-16,-1-2-5 16,0 0-1-16,1-2 0 0,-5 0 0 15,-3 1 0-15,1-3 0 16,-1 5 0-16,3-3 0 15,9 2 1-15,7-4-1 16,6 0 0-16,3 0-40 16,-6-4-46-16,-10-8-71 15,-13-2-85-15,-5-11-56 16,-16 4-184-16,-7 3-426 0</inkml:trace>
  <inkml:trace contextRef="#ctx0" brushRef="#br0" timeOffset="10275.7">26790 5909 796 0,'0'0'282'16,"0"0"-32"-16,0 0-55 15,0 0-25-15,0 0-2 16,0 0-26-16,0 0 14 15,131-35-23-15,-110 35-32 16,0-3-8-16,4 3-7 0,4-2-20 16,4 2-14-1,7-2 3-15,5-2-13 0,7 2 3 16,3-2-6-16,3 1-10 16,0 0 1-16,0 1-3 15,-5 2 2-15,-1 0-5 16,-4 0-3-16,2 0-8 15,-4 0 2-15,6 0-2 16,-1 0-5-16,3-4-7 16,-1 1 5-16,3-4 5 15,-3 0-4-15,-4-2 8 16,-2 1-4-16,-5 2-5 16,-1 0 10-16,-3 3-7 0,-1 0 3 15,4 1-6 1,1 0-5-16,2 0 1 0,3 2-1 15,1-3-1-15,-2 1 2 16,-1 1-1-16,3-1 1 16,0-2-2-16,0-1 1 15,2-2-1-15,-4 1 1 16,-1-1 0-16,-3 2 0 16,1-2-1-16,1 0 1 15,-1-2 0-15,-1 4-1 16,2-3 0-16,3-1 1 15,3 1-1-15,-2 1-1 16,-1-1-5-16,-2-1 6 16,-8 4-1-16,-3 1 1 15,-8-1-1-15,3 1 1 0,-2 3 0 16,4-6 0 0,3 4-1-16,2-2 1 0,2 0-1 15,-3 0 1-15,-1 1 0 16,-5-1 0-16,-5-2 0 15,1 3 0-15,-3-1 0 16,0 1 0-16,5-3 5 16,0 2-5-16,4-4-1 15,3 4 0-15,3-4 1 16,4 3 0-16,-3 0 0 16,-5 0 0-16,-4 5-1 15,-4-2 1-15,-1 3 0 16,-2 0 0-16,5 0-1 0,0 0 1 15,4 0 1 1,0 0-1-16,0 0 0 0,-2 0 1 16,0 0 0-16,0 0 0 15,3 0 0-15,1 3-1 16,2 4 0-16,4 4 0 16,1-4 0-16,-7 3-1 15,-2-2 1-15,-4-1-12 16,-4-3-17-16,-4 0-22 15,-1-3-34-15,5 3-6 16,1-2-32-16,5 0-73 16,7-2-11-16,19 0-69 0,-8 0 2 15,-5 0-749-15</inkml:trace>
  <inkml:trace contextRef="#ctx0" brushRef="#br0" timeOffset="11531.3">25967 5550 1077 0,'0'0'351'15,"0"0"-136"-15,0 0-18 16,0 0-15-16,0 0-12 0,0 0-20 16,0 0-52-16,24-25-33 15,-24 25-32-15,0 12 2 16,0 8 17-16,-6 6-17 15,-3 4-11-15,0 6-2 16,0 0 0-16,0 0-4 16,3-7 0-16,-2-6-6 15,6-7-5-15,0-9 4 16,2-7-5-16,0 0 6 16,0 0 7-16,0 0-2 15,0-9-17-15,0-13 14 16,0-8-13-16,4-8 0 15,6-6 0-15,1-5 1 16,0 2-1-16,0 4 1 0,0 5-1 16,-4 12 0-16,-2 10-1 15,-5 8 0-15,2 6-1 16,-2 2-7-16,0 0 2 16,0 4 6-16,0 14 2 15,0 6 4-15,0 8-5 16,6 7 8-16,7-2-1 15,8 3-7-15,6-1 9 16,6-7-3-16,0-2-6 16,-4-8 1-16,-6-5 4 15,-6-5-5-15,-7-3 0 16,-4-4 5-16,-4 0-6 16,-2-1 0-16,0 2-1 0,-6 4-10 15,-14 2 11 1,-5 2-1-16,-2 0-1 0,-2-4-5 15,0-2 5-15,7-6-5 16,2 0-23-16,7-2-50 16,6 0-83-16,4-4-12 15,3-21-64-15,12 2-263 16,5 3-553-16</inkml:trace>
  <inkml:trace contextRef="#ctx0" brushRef="#br0" timeOffset="11917.39">26284 5569 1401 0,'0'0'376'0,"0"0"-63"15,0 0-130-15,0 0-87 16,0 0-38-16,0 0-3 15,0 0 25-15,48 62 4 16,-32-39-20-16,2 5-18 16,-3 2-12-16,4 1-14 15,-4-4-8-15,3-4-3 16,-3-5 3-16,-1-4-3 16,-3-6 15-16,0-4 13 15,-2-4 12-15,-2 0-7 0,1 0-15 16,-1 0-15-16,0-14-10 15,0-6-2-15,-3-8 1 16,3-6-1-16,-3-3-1 16,1 4-20-16,-1-2-67 15,1 5-112-15,8 2-107 16,-1 9-225-16,0 8-460 0</inkml:trace>
  <inkml:trace contextRef="#ctx0" brushRef="#br0" timeOffset="12079.95">26823 5738 1242 0,'0'0'578'0,"0"0"-177"16,0 0-228-16,0 0-115 16,0 0-45-16,0 0-13 15,0 0-145-15,47 32-227 16,-36-25-372-16</inkml:trace>
  <inkml:trace contextRef="#ctx0" brushRef="#br0" timeOffset="12882.07">27213 5496 1066 0,'0'0'294'0,"0"0"-98"16,0 0 17-16,0 0-45 15,0 0 39-15,0 0-54 16,0 0-71-16,24 46-11 16,-22-28 2-16,-2 3-21 15,0 1-12-15,0 4 8 16,0-1-21-16,0 6-10 15,0-1 0-15,0-4 1 16,0-4 0-16,0-6-2 16,0-4 8-16,0-4 12 0,14-4 10 15,4-2-9 1,4-2-11-16,5 0-7 0,2 0-4 16,-2 0-6-16,-5-4-3 15,-2-1-5-15,-4-2-1 16,-3 2-1-16,-4 2-46 15,-4-3-54-15,-3 1-84 16,-2-8-95-16,0 1-93 16,0 0-136-16</inkml:trace>
  <inkml:trace contextRef="#ctx0" brushRef="#br0" timeOffset="13071.09">27461 5631 1294 0,'0'0'376'0,"0"0"-243"16,0 0-92-16,0 0 39 16,0 0 28-16,0 0 3 15,0 0-39-15,-89 18-42 16,70-14-17-16,2 0-13 16,3-2-24-16,12-2-201 15,2-5-137-15,0-7-524 0</inkml:trace>
  <inkml:trace contextRef="#ctx0" brushRef="#br0" timeOffset="13242.09">27463 5446 1075 0,'0'0'564'0,"0"0"-426"0,0 0-94 16,0 0 57-1,0 0-26-15,0 0-12 0,-114 40-31 16,89-30-17-16,3-2-14 15,7-4-1-15,6-1-4 16,4-3-187-16,5 0-194 0</inkml:trace>
  <inkml:trace contextRef="#ctx0" brushRef="#br0" timeOffset="13519.09">27586 5406 123 0,'0'0'1247'16,"0"0"-871"-16,0 0-132 15,0 0-53-15,0 0-52 16,0 0-26-16,26 116-5 16,-19-84 13-16,-1 0-32 15,3-1-20-15,1-2-24 16,-4 0-19-16,3-4-15 15,-3-1-5-15,-1-5-5 16,-2-4-1-16,-1-3-28 16,-2-5-125-16,0 0-94 15,0-2-216-15,0-5-28 0</inkml:trace>
  <inkml:trace contextRef="#ctx0" brushRef="#br0" timeOffset="14365.99">28111 5378 1245 0,'0'0'288'16,"0"0"-63"-16,0 0-102 15,0 0-66-15,0 0-27 16,0 0-20-16,0 0 5 16,-15 28 43-16,-5-13-4 15,2-2-26-15,-2 3-7 16,4-2 1-16,3-4-9 15,4-2-7-15,4-4-5 0,3 0 9 16,2-4 17 0,0 2 54-16,0 0-31 0,9 0-30 15,7 1-5-15,2 0-14 16,-1 3 0-16,4 2 0 16,-2 1 6-16,-3 4 4 15,-3-1-1-15,-1 4 2 16,-8 2 7-16,-4 2-5 15,0 3-7-15,0-1-1 16,-8 2-4-16,-9-2-1 16,-3 0-1-16,-1-4 0 15,-4-3 1-15,2-4-1 16,1-5 1-16,2-3-1 16,2-3 0-16,5 0-1 15,7 0-8-15,2-15-46 0,4-21-64 16,8 4-224-1,9 2-385-15</inkml:trace>
  <inkml:trace contextRef="#ctx0" brushRef="#br0" timeOffset="14760.72">28315 5542 1187 0,'0'0'280'0,"0"0"-135"0,0 0-71 16,0 0-15-16,0 0 21 15,0 0 27-15,0 0 13 16,77-20 4-16,-65 20-34 15,1 3-46-15,-3 9-23 16,2 1-8-16,-3 1 9 16,-3 0 17-16,-4 3-12 15,-2-4-5-15,0 1-13 16,0 0-8-16,-15 0 6 16,-3-1-6-16,-1-3 0 15,-2-3 0-15,1 0 0 16,1-5 1-16,2-2-2 0,7 0 0 15,1 0-6-15,6-16-11 16,3-4-52-16,0-16-158 16,14 3-170-16,1 3-751 0</inkml:trace>
  <inkml:trace contextRef="#ctx0" brushRef="#br0" timeOffset="15080.42">28649 5370 1275 0,'0'0'355'0,"0"0"-59"0,0 0-73 16,0 0-83-16,0 0-52 16,0 0 8-16,33 106 4 15,-31-80 4-15,1 4-23 16,-1 4-26-16,-2 0-22 15,0 5-11-15,0-1-4 16,0-3-2-16,0-2-4 16,0-8-1-16,0-8-4 15,0-5 2-15,0-6-3 16,0-2 2-16,0-4-8 16,0 0-12-16,0 0-96 15,0-8-150-15,4-11-341 16,0-5-285-16</inkml:trace>
  <inkml:trace contextRef="#ctx0" brushRef="#br0" timeOffset="17430.96">29407 3926 163 0,'0'0'185'15,"0"0"-42"-15,0 0-12 0,0 0 67 16,0 0 128-16,0 0-94 16,0 0-72-16,0 12-20 15,0-12-18-15,0 3-35 16,0-3-35-16,0 1 3 16,0 3-12-16,0 3-10 15,0 0-19-15,0 3-8 16,0 2 6-16,0 2 6 15,0 4-5-15,0 5 2 16,0 0-8-16,0 5 11 16,0 2-2-16,2 2 3 15,0 0 6-15,2-3 8 16,-1-2-4-16,1-2 5 0,0-4-7 16,2 2 0-16,0 0-1 15,-2 1-6-15,-2 1-5 16,3 1 1-16,-1-1-3 15,-2-4-1-15,4-1 4 16,-2-2-4-16,0-1-1 16,-2-3 1-16,3-2-2 15,-1-2 2-15,-2 0 4 16,0-5 5-16,3 2 10 16,-2 1-5-16,1 0-2 15,0-1-12-15,1 4-4 16,-1-1-7-16,-2 0 1 15,2 0-2-15,-1 2 0 0,2-2 6 16,-3-1-6-16,0 0 0 16,0-1 6-16,1-2 12 15,-1 0-6-15,2-2 14 16,-2-2 12-16,-2 0-12 16,0 0-7-16,0-2-18 15,0 0 5-15,0 0-5 16,0 0 0-16,0 0-1 15,0 0 0-15,0 0-11 16,0 0-28-16,0 0-7 16,0 0 4-16,0 0-11 15,0 0-2-15,0 0 5 0,0 0-2 16,0 0-71-16,0 0-26 16,-6 0-101-16,1-4-343 15</inkml:trace>
  <inkml:trace contextRef="#ctx0" brushRef="#br0" timeOffset="18166.68">29486 4379 532 0,'0'0'287'0,"0"0"-63"15,0 0-111-15,0 0-6 16,0 0 8-16,0 0-6 15,0 0-18-15,6 87 2 16,-6-72 17-16,0 3-49 16,0 3-21-16,0-2-7 15,0 4-5-15,0-1 5 16,0 4-6-16,0-2 5 0,0 4-7 16,2 1 18-16,-2 0-3 15,2 3-3-15,-2 0-12 16,2 0 3-16,0-6-2 15,-2-1 13-15,3-3-2 16,-1 0-15-16,0-3-1 16,-2 1-3-16,2 3-4 15,0-3-2-15,-2 0 8 16,2-2-7-16,-2-3 2 16,0 2-9-16,2-2 0 15,1-1 6-15,-1-2-2 0,1 5 2 16,-3 3-2-1,2 2 1-15,-2 4-10 0,0 1 5 16,0-3-5-16,0-5 7 16,0-4-1-16,0-3 2 15,0-5 3-15,0 0 12 16,2-3 7-16,-2-3 0 16,0 1-10-16,2 1-11 15,-2-1-4-15,0 0-5 16,0 4 0-16,3-1 0 15,-3 2-1-15,2-2 0 16,-2 0 2-16,2-3 5 16,2 0-6-16,-2-2-1 15,0 0-15-15,1 0-81 16,-3 0-65-16,0 0-359 0,0 0-247 16</inkml:trace>
  <inkml:trace contextRef="#ctx0" brushRef="#br0" timeOffset="19839.16">29542 5663 747 0,'0'0'384'0,"0"0"-135"0,0 0-105 15,0 0-63-15,0 0-24 16,0 0-4-16,0 0 14 16,5 19 18-16,-5-6-11 15,0 1-18-15,0 1-2 16,0 4-14-16,0 1-12 16,0 4-8-16,0 0-1 15,0 4 5-15,0-2-2 16,0-2-4-16,0 0 0 15,0-2-1-15,0 1-5 16,0-3-4-16,0 1-7 16,0 4 7-16,0-1 0 15,0 0-8-15,0 3 0 0,0 2 6 16,0 0-6 0,0-2 1-16,0-3 0 0,0-3 8 15,0-1 4-15,0-1-12 16,0 4 11-16,0 0-11 15,0 4-1-15,0 0 1 16,0 1 8-16,0 4-8 16,2-1 1-16,-2-2 5 15,3 0 5-15,-3-1-6 16,0 0 4-16,2 3 4 16,-2-2-14-16,0 3 9 15,0 0 0-15,0-4-3 0,0-4 4 16,0-3 12-16,2-5-8 15,-2 0-2-15,0 4-2 16,2 2-9-16,-2 6 0 16,0 4 1-16,0 0-1 15,0 2 0-15,0-2 0 16,0-2 6-16,0-3-6 16,0-8 1-16,0-2 5 15,0-4-1-15,3-1 6 16,-1 0 3-16,0 5-2 15,0 5 1-15,-2 4-8 16,2 6-5-16,-2 2 8 16,2-2-9-16,0-4 0 0,1-6 6 15,-1-4-5-15,0-2 5 16,-2-4-4-16,3-3-1 16,-3 2 7-16,0-1-8 15,0 2 0-15,0 2 1 16,0 0-1-16,0 4 0 15,0 5 0-15,0 4 1 16,0 4-1-16,0 5 2 16,0-1-1-16,0-6-1 15,0-6 8-15,0-3-8 16,2-11 6-16,0-1 4 16,1-4 17-16,-1-2 18 15,-2 0-24-15,2 2-9 16,-2 2-11-16,0 5 1 15,0 1-2-15,0 9 0 0,0-1 1 16,0 2-1-16,0-4 0 16,0-4 1-16,0-7-1 15,0-3 6-15,0-4 5 16,0 0-3-16,0 0-8 16,0 0 0-16,0 0-109 15,2-17-89-15,2-3-275 16,1 0-155-16</inkml:trace>
  <inkml:trace contextRef="#ctx0" brushRef="#br0" timeOffset="21110.34">29917 7961 646 0,'0'0'279'16,"0"0"-83"-16,0 0-89 15,0 0-23-15,0 0 27 16,0 0-17-16,0 0-2 16,0-91-9-16,0 61 0 15,0-3-3-15,0-2-21 0,0-1-14 16,3-2-1 0,-3 0-9-16,2 2-10 0,-2-1 0 15,0 3-3-15,0 2 2 16,0 3-9-16,0 1-2 15,0-3 2-15,0 1-4 16,0 2 7-16,0 2 3 16,0 0-5-16,0 5-7 15,0 0-3-15,-5 3-6 16,-2-2 1-16,3-2 0 16,-1 0 0-16,1-4 5 15,2 2-4-15,2 2-1 0,-2-2 7 16,0 3-7-1,2 1 9-15,-3 3-9 0,3-3 11 16,-2 6 0-16,2-3-3 16,0 1-9-16,-3 0 9 15,1 0-8-15,0-3 1 16,0-6-2-16,0-3 1 16,-3-2 0-16,1 0 1 15,2 2 7-15,0 1-8 16,-1 8 0-16,1 3 0 15,-1 3 1-15,1-1-2 16,2 1 1-16,-2-4 0 16,0-1 8-16,2 0-8 0,-3-2 0 15,3-1 8 1,-2 2-3-16,2 3-5 0,0 0 10 16,0 6-10-16,0 1 7 15,0 0-6-15,0-2 15 16,0-1-10-16,0-2-1 15,0-3-5-15,0-5 5 16,0-2-4-16,0-1 18 16,0-1-11-16,0 4-1 15,0 6-8-15,0 3 6 16,0 2-6-16,0 5 1 16,0-2 0-16,0-1 5 15,0 0-5-15,0-3 0 16,0-2 0-16,0-4 0 15,0-1-1-15,0 2 7 0,0-3-6 16,0 4-1 0,0-1 1-16,0 4 5 0,0 1-5 15,2 0 5-15,1 2 0 16,-1-1 0-16,0 2-5 16,-2 0-1-16,0 2 1 15,0 0-1-15,0 0 0 16,0-1 0-16,0 1 0 15,0-3 0-15,0 1 0 16,2-3 0-16,-2-3 1 16,0-1-1-16,0-2 1 15,0 0-1-15,0 0 0 16,0-1 0-16,0 4 2 16,0 3-2-16,3 4 0 15,-3 4 0-15,0 4 0 0,0 0-9 16,0 0-3-16,0 0-59 15,0 0-45-15,0 0-145 16,-5-5-239-16</inkml:trace>
  <inkml:trace contextRef="#ctx0" brushRef="#br0" timeOffset="22310.04">29745 5087 535 0,'0'0'180'0,"0"0"-61"0,0 0-37 16,0 0 26-16,0 0 4 16,0 0-31-16,0 0 22 15,11 22 5-15,-9-20-44 16,1 2-30-16,-1-2-14 15,1 0-2-15,-1 0-4 16,-2 1 12-16,2-3-7 16,-2 1-11-16,0-1-6 15,0 0 25-15,2 0 70 16,1 0 35-16,-1 0-47 0,2-1-34 16,-2-6-30-16,0 1-5 15,0-1-6-15,-2-2 5 16,3-5-9-16,-3-1-5 15,0-8 16-15,0-5 10 16,0-4 7-16,0-2-9 16,0-2 1-16,0 0-6 15,0 1 5-15,0 3-2 16,0 2-8-16,-7 0-1 16,3 4 0-16,0-2 0 15,-1 0 3-15,1 0-5 16,-1-2-3-16,0 0 5 15,1 2-4-15,0 1-4 16,1 4 0-16,1 1 0 0,0 1 3 16,2 3-8-1,-2-3 5-15,0 1 2 0,-3-3-6 16,2 3 4-16,3 2 1 16,0 0-7-16,0 0 6 15,0 2 3-15,0-1 6 16,0-3 1-16,-2 1-10 15,0-1 5-15,0 0-11 16,-2 0 1-16,1-1 10 16,-1 2-11-16,2-2 6 15,0 3 7-15,0 2 2 16,2 2-13-16,-2 7 4 16,2-2 3-16,0 1-3 15,0 2 3-15,0-3-2 0,0 0-6 16,0-1 11-1,0-1-12-15,0 5 1 0,0-5 8 16,0 5-9-16,0 0 1 16,0 0 0-16,0 3-1 15,0 1 0-15,0-3 0 16,0 3 0-16,0-2-15 16,0 0-80-16,0 1-180 15,0 2-389-15</inkml:trace>
  <inkml:trace contextRef="#ctx0" brushRef="#br0" timeOffset="25629.59">24660 6461 1207 0,'0'0'270'0,"0"0"-62"16,0 0-2-16,0 0-23 16,0 0-28-16,0 0-41 15,0 0-36-15,39 0-6 16,-22-7 27-16,6 2 7 15,-1 1-24-15,2 0-24 16,5 0-8-16,0-1-16 16,8 1-9-16,0 1-7 15,5-4 0-15,3 2-3 0,6-1-13 16,3-1 11-16,1-1-4 16,1 2-1-16,0-1 5 15,-1 0 0-15,-1 3-2 16,-3 3-1-16,-1 1-1 15,-4 0 2-15,1 0-10 16,-2 0 5-16,0 0-5 16,1 0 1-16,1 0-1 15,4-2 5-15,0-3-5 16,3-1-1-16,-2 1 0 16,-2 1 0-16,0-3 0 15,-4 3 0-15,-3 0 2 16,-3 0-1-16,-5 0 0 0,-4 1 0 15,-4 0 0 1,-2-1 0-16,-7 1 0 0,-3 1 0 16,-4 2 5-16,-3 0-6 15,-4 0 0-15,-4 0 0 16,2 0 0-16,-2 0-33 16,0 0-18-16,0 0-13 15,0 0-22-15,0 0-52 16,4 0-49-16,-2 3-44 15,3 9-63-15,1 2-26 16,0-1-163-16,-2-8-237 0</inkml:trace>
  <inkml:trace contextRef="#ctx0" brushRef="#br0" timeOffset="26290.67">26431 6342 755 0,'0'0'296'16,"0"0"34"-16,0 0-129 15,0 0-27-15,0 0-8 16,0 0-14-16,0 0-47 15,9 0-27-15,-9 8 5 16,2 9-43-16,2 5-25 16,-2 7-4-16,2 7 0 15,0 7 10-15,0 3-7 16,-2 6 1-16,2 2-6 16,1 2-3-16,-3 3-4 15,2-6-2-15,0 2 1 16,2-6 5-16,-2-3-5 15,-2-2-1-15,3-1 1 16,-3 3-1-16,0 0 0 0,-2 5 1 16,2-1 0-16,2-1 0 15,1-5 0-15,0-5-1 16,1-7 1-16,1-2 0 16,-1-6 1-16,1 3-1 15,-4 1 0-15,-1 2 0 16,0 6-1-16,-2 2 1 15,0 2 0-15,2-4-1 16,3-1 0-16,-1-9 1 16,0-3 6-16,1-5-1 15,-1-4 3-15,1-2 2 16,0 2 8-16,-3 2-7 0,0 0-3 16,0 5-3-16,0-3-5 15,0 0 0-15,1-2 5 16,-1-2 0-16,2-3 0 15,1 3 6-15,0 0 0 16,1 1-3-16,1-1 1 16,-1 0-2-16,2 0-2 15,-2-2-5-15,0 0 0 16,-1-3 5-16,-1 2-5 16,0-1 1-16,0 3-2 15,-4-1 0-15,0 3 0 16,0-1 0-16,0-2-1 0,0-2-6 15,0-3 5 1,0-4-40-16,0-1-22 0,0-2-1 16,-8 0-159-16,-5-31-9 15,5-6-90-15,0-4-830 16</inkml:trace>
  <inkml:trace contextRef="#ctx0" brushRef="#br0" timeOffset="27395.65">24770 6611 1136 0,'0'0'329'0,"0"0"-177"16,0 0 13-16,0 0 2 16,0 0-7-16,0 0-69 15,0 0-12-15,0 76 5 16,0-38-4-16,0 7-12 16,6 5-10-16,3 2-4 15,1 0-18-15,-4-4-8 16,1-9-13-16,-3-5-14 15,-2-13 7-15,-2-9-8 16,0-6 0-16,0-6 0 16,0 0-8-16,0 0-11 15,0 0-5-15,-6-14 24 16,-7-10 2-16,-1-11-2 16,3-6 0-16,4-8-5 15,5 0-17-15,2-1 1 0,0 2 9 16,0 5 11-1,9 9 0-15,4 7 1 0,1 7 0 16,-1 9 1-16,1 5 11 16,1 2 3-16,3 4-6 15,-1 0 0-15,1 0 1 16,-1 12-1-16,-7 9 3 16,-3 4-3-16,-7 5 1 15,0 7-2-15,0-2-8 16,-13 1 6-16,-3 0-5 15,-1-5-1-15,-4-5-11 16,5-8-65-16,5-6-38 16,3-7-89-16,8-5-108 0,2 0-3 15,13-7-546-15</inkml:trace>
  <inkml:trace contextRef="#ctx0" brushRef="#br0" timeOffset="27885.32">25218 6902 1174 0,'0'0'307'0,"0"0"-86"16,0 0-129-16,0 0-64 16,0 0-7-16,0 0 4 0,0 0-12 15,-27-70-6 1,9 58-7-16,1 6 7 0,-4 6-7 15,1 0 1-15,1 0 13 16,3 15 5-16,0 5 0 16,5 6-3-16,0 1 6 15,4 1-2-15,3-2 12 16,4 0 24-16,0-2 0 16,0-8-12-16,11-1 2 15,4-10 4-15,1-1-5 16,-1-4-14-16,-1 0-7 15,1 0-8-15,-3-9-9 16,1-10-7-16,-3 1 1 16,-2 0 0-16,-1 1-1 15,-3 5 0-15,-2 7 2 0,-2 3 8 16,2 2 17-16,-2 0-2 16,0 12-1-16,2 8 0 15,4 1-14-15,-2-2-9 16,5-5 5-16,-1-4-6 15,4-6-3-15,1-4-85 16,12 0-187-16,-5-14-102 16,-1-4-391-16</inkml:trace>
  <inkml:trace contextRef="#ctx0" brushRef="#br0" timeOffset="28182.95">25426 6754 1265 0,'0'0'273'0,"0"0"-187"16,0 0 0-16,0 0-12 16,0 0-37-16,0 0-14 15,0 0-5-15,-35 12-8 16,31-11-4-16,0 2-5 16,2-2 5-16,-1 2 3 15,1 5 48-15,2 3 104 16,0 6-26-16,0 5-56 15,0 2-18-15,0 0-6 16,2-2-7-16,5-3-7 16,3 0-7-16,-4-3-7 15,3-5-13-15,-3 0-8 16,-2-3-6-16,2 0-20 16,-6-6-109-16,0 1-175 0,0-3-215 0</inkml:trace>
  <inkml:trace contextRef="#ctx0" brushRef="#br0" timeOffset="28749.27">25628 6883 646 0,'0'0'606'0,"0"0"-343"16,0 0-124-1,0 0-45-15,0 0-34 0,0 0-21 16,0 0-10-16,60-95 1 16,-58 77-7-16,-2 2-15 15,0 2-8-15,0 5-7 16,-13 6 0-16,-3 3-2 16,1 0 9-16,-1 12 0 15,3 9 6-15,2 7 3 16,2 3 2-16,2 1 0 15,3-4 11-15,4-4 17 16,0-4 25-16,0-6-5 16,0-6-1-16,2-4-12 15,9-1-15-15,1-3-15 16,-2 0-4-16,3-12-5 0,-1-2-6 16,1-9-1-1,-1-1 0-15,-4 2-1 0,1 4 1 16,-5 3 0-16,-1 10 1 15,0 5 25-15,-3 0 1 16,0 20-2-16,0 14-11 16,0 12-7-16,0 6-7 15,0 1 0-15,0 0 12 16,0-4-12-16,4-12 6 16,5-4-6-16,-1-11 6 15,4-8-6-15,-3-9-47 16,1-5-85-16,4-11-162 15,-3-16-20-15,0-5-382 0</inkml:trace>
  <inkml:trace contextRef="#ctx0" brushRef="#br0" timeOffset="29257.69">25811 6836 950 0,'0'0'407'16,"0"0"-189"-16,0 0-42 15,0 0-31-15,0 0-8 16,0 0-10-16,0 0 3 16,29 100-37-16,-9-86-33 15,3-6-10-15,0-4-22 0,2-4-8 16,-2 0-1-16,-1 0-1 16,-7 0-17-16,-1-9 8 15,-7 2-5-15,-3-3-4 16,-2 1-6-16,0-4 0 15,-2-1 6-15,0-3 0 16,0 2-1-16,0-1-11 16,0 0-13-16,2 2 16 15,3-3 2-15,0 3 1 16,-3 2 5-16,3 4 1 16,-3 3 0-16,0 3 0 15,-2 2 0-15,0 0 0 16,0 0-1-16,0 0-7 15,0 0 1-15,0 0 0 16,0 0-4-16,0 0 5 0,0 0 5 16,0 0 1-16,0 6 0 15,0 8 0-15,0 2 2 16,0 6 7-16,0 0-3 16,0 4 19-16,4-1-15 15,9 0 7-15,5-4-7 16,5-4 2-16,6-5-5 15,6-8-7-15,5-4-52 16,3 0-83-16,-1-26-94 16,-11 2-121-16,-10 0-357 0</inkml:trace>
  <inkml:trace contextRef="#ctx0" brushRef="#br0" timeOffset="30317.75">26149 6728 409 0,'0'0'329'0,"0"0"20"15,0 0-60-15,0 0-64 16,0 0-69-16,0 0 10 15,0 0-38-15,37 56-33 16,-31-52-1-16,3-4 8 16,-3 0-20-16,4 0-32 15,-1 0-13-15,-1 0-19 16,4-2 9-16,-3-9-18 16,-1 0 1-16,-3-1-9 15,-3-2 0-15,-2 0-1 0,0-1-1 16,0 5-8-1,-2 2 0-15,-9 4-1 0,-2 2 0 16,1 2-1-16,-1 0 10 16,1 10-5-16,4 6 6 15,-1 4 0-15,3 5 2 16,0-2 7-16,6 5 0 16,0 5 16-16,0 1 14 15,0 4 4-15,10 0-13 16,5 0-7-16,3-4-8 15,9-6-1-15,4-8-1 16,7-8 1-16,2-6-13 16,-5-4-1-16,-6-2-45 15,-10-2-82-15,-13-27-110 0,-6 1-273 16,0 3-324-16</inkml:trace>
  <inkml:trace contextRef="#ctx0" brushRef="#br0" timeOffset="31180">24913 7265 1026 0,'0'0'645'16,"0"0"-291"-16,0 0-184 16,0 0-25-16,0 0-54 15,0 0-8-15,0 0-21 16,19 50-10-16,-9-16 24 0,-1 8-4 16,1 6-30-1,2 6-17-15,-3 5-10 0,-3 3-6 16,-4-2 1-16,-2-6-10 15,0-8 0-15,0-10 0 16,0-10-74-16,-6-8-83 16,-5-12-35-16,-1-6-114 15,-1 0-27-15,-1-33 56 16,4-1 10-16,3-3-67 0</inkml:trace>
  <inkml:trace contextRef="#ctx0" brushRef="#br0" timeOffset="31534.03">24940 7567 586 0,'0'0'314'15,"0"0"88"-15,0 0-80 16,0 0-88-16,0 0-26 0,0 0-71 16,0 0-34-16,108 20-2 15,-92-13-28-15,0-4-29 16,-3-3 4-16,-4 0 17 16,0 0-27-16,0-1-18 15,-2-13-13-15,-1-4-7 16,-1-7-1-16,-1-3 0 15,-2-2 0-15,-2 2-12 16,0 4-5-16,0 2-5 16,0 6 5-16,0 4 1 15,0 7 11-15,0 5-5 0,0 0 1 16,0 0 2 0,0 3 8-16,0 15 14 0,0 8-1 15,4 6 20-15,4 5 9 16,0 5-8-16,1 1-16 15,3 4-8-15,-1-5-4 16,-3-3-6-16,4-4-7 16,-3-5-86-16,-1-3-79 15,-3-6-180-15,0-5-178 16,-1-6-484-16</inkml:trace>
  <inkml:trace contextRef="#ctx0" brushRef="#br0" timeOffset="31902.25">25293 7561 1164 0,'0'0'285'16,"0"0"-132"-16,0 0-92 15,0 0-8-15,0 0 17 16,0 0 32-16,0 0 14 15,3 75 13-15,-3-43-29 16,0 3-23-16,0 2-4 16,0-3-20-16,4-6-7 15,6-3 11-15,3-10 1 16,5-3 19-16,1-8 2 16,4-4-33-16,1 0-2 0,-1-9-28 15,-4-12-2 1,0-3-14-16,-4-5 0 0,-6 0 0 15,-2-2-1-15,-7 2 0 16,0 0-12-16,0 3-110 16,0-1-63-16,0-3-133 15,-2 8-232-15,2 6-664 0</inkml:trace>
  <inkml:trace contextRef="#ctx0" brushRef="#br0" timeOffset="32238.27">25611 7631 1350 0,'0'0'288'0,"0"0"-9"16,0 0-118-16,0 0-98 16,0 0-21-16,0 0-6 15,0 0 9-15,6 97-13 0,-4-76-17 16,0-2-15-16,1 3-7 15,-3 0-122-15,0-4-119 16,0-8-115-16</inkml:trace>
  <inkml:trace contextRef="#ctx0" brushRef="#br0" timeOffset="32396.27">25586 7488 1326 0,'0'0'308'16,"0"0"-143"-16,0 0-124 16,0 0-41-16,0 0-37 0,0 0-162 15,0 0-371-15</inkml:trace>
  <inkml:trace contextRef="#ctx0" brushRef="#br0" timeOffset="32798.37">25586 7488 833 0,'154'152'509'0,"-150"-136"-296"0,-2 5-92 16,2 5-17-1,1 0 1-15,2 1 1 0,0-1 12 16,-1-8-6-16,-2-2-32 16,1-8-18-16,-5-4 7 15,2-4-13-15,-2 0-14 16,0 0-20-16,0 0-19 16,0 0-3-16,0-9-6 15,-4-10 6-15,-5-6 8 16,0-6-7-16,5-3 4 15,4-5-3-15,0 0 7 16,0-1-9-16,15 5-5 16,3 7-67-16,-3 9-62 15,4 8-39-15,8 11-80 0,-6 0-55 16,2 8-454-16</inkml:trace>
  <inkml:trace contextRef="#ctx0" brushRef="#br0" timeOffset="33262.37">26070 7666 1068 0,'0'0'279'16,"0"0"-163"-16,0 0-34 16,0 0-18-16,0 0-34 15,0 0-12-15,0 0 1 16,-87-84 8-16,64 84-2 0,1 12 3 15,2 12 10-15,2 3 1 16,7 5-8-16,2-6-9 16,9 0 15-16,0-3 38 15,0-3 15-15,9-4-29 16,6-4-20-16,6-5-6 16,-3-6-2-16,-1-1-8 15,3 0-6-15,-4-8-7 16,2-10-12-16,-3-6-1 15,-3-2 0-15,-4 0 0 16,-3-2-1-16,-5 2-4 16,0 5-1-16,0 1 7 15,0 8 0-15,0 9-2 0,0 3-23 16,-3 0 9 0,1 3 16-16,-2 16 10 0,2 1 1 15,0 2-10-15,2-2 1 16,0 0 5-16,0-2-4 15,0-1-3-15,10-3-33 16,9-2-169-16,-2-1-116 16,-1-2-363-16</inkml:trace>
  <inkml:trace contextRef="#ctx0" brushRef="#br0" timeOffset="33807.25">26275 7538 780 0,'0'0'224'0,"0"0"-145"16,0 0-57-16,0 0-5 15,0 0 40-15,0 0 21 16,0 0 35-16,-12 0-1 15,12 1-8-15,0 3-19 16,0-1 1-16,0-3-6 16,0 2-18-16,0-2-2 15,0 0 16-15,0 0-23 16,0 0-30-16,0 2-8 0,7-2-3 16,2 2-11-16,0-1 7 15,0 6-7-15,-2 0 6 16,2 4 3-16,-3 3-8 15,-2 4-2-15,1 3 1 16,-3 0-1-16,-2 1 1 16,0 0-1-16,0-3-1 15,0 1 1-15,-2-3-2 16,-7-1 1-16,-4 0-1 16,-1-4-6-16,-1-4 6 15,1-4-4-15,1-4-7 16,4 0 0-16,2-4 13 15,5-16 26-15,2-3 15 0,0-9-14 16,0-1-11 0,2 3-8-16,8 2-8 0,-4 4-56 15,3 4-147-15,-3 4-73 16,1 5-299-16</inkml:trace>
  <inkml:trace contextRef="#ctx0" brushRef="#br0" timeOffset="34062.25">26462 7570 1039 0,'0'0'306'0,"0"0"-181"15,0 0-86-15,0 0-26 0,0 0-1 16,0 0 47-16,0 0-14 15,-29 12 11-15,23 8 28 16,-4 3-16-16,8 4-26 16,0 1 2-16,2 0 7 15,0-4-20-15,0-2-17 16,8-4-13-16,4-4-1 16,5-7-85-16,-1-5-136 15,-1-2-374-15</inkml:trace>
  <inkml:trace contextRef="#ctx0" brushRef="#br0" timeOffset="36654.64">27507 6511 778 0,'0'0'524'15,"0"0"-430"-15,0 0-62 0,0 0 36 16,0 0 22 0,0 0 36-16,-4 0 37 0,4 2 28 15,0 12-62-15,0 5-56 16,0 4-27-16,0 5 1 16,0-1-1-16,0 2 4 15,0 5-11-15,0 4-8 16,0 4-3-16,0 5-4 15,0 2 8-15,0 6 5 16,0 1 2-16,4 2-2 16,-2-4-12-16,0-1-1 15,3-3 10-15,-2-4-13 16,-1-4-10-16,0 0 5 16,3-1-2-16,-3-4-8 15,2-2 6-15,0-3-1 0,-2-3 1 16,3-2-4-16,-3-4-8 15,1-1 2-15,-3 0 5 16,0-3-6-16,0-1 0 16,0-2-1-16,0-6 0 15,0-3 1-15,0-2 5 16,0-5-5-16,0 2 5 16,0 0 0-16,0 6-6 15,0 4 0-15,0 5-1 16,0 0 0-16,-3 1 0 15,-1-4-9-15,4-8-10 16,-3-3-18-16,3-3-27 0,0 0-35 16,0-3-52-16,0-31-100 15,0 1-230-15,0 2 87 0</inkml:trace>
  <inkml:trace contextRef="#ctx0" brushRef="#br0" timeOffset="37454.94">27480 6507 1169 0,'0'0'322'16,"0"0"7"-16,0 0-111 15,0 0-109-15,0 0-20 16,0 0 17-16,0 0-29 16,87 0 18-16,-66-2 11 15,3 2 1-15,2 0-28 16,6 0-22-16,2 0-17 16,3 0-14-16,5 0-16 15,8 0 5-15,1-5-4 16,2 0-11-16,1-2 1 0,0 4 6 15,-3 1 1-15,-2 2 4 16,2 0 3-16,1 0-8 16,1 0-5-16,5 2 4 15,2 1-5-15,4-1 1 16,-1-2 5-16,-1 0-6 16,-6 0 0-16,-9 0-1 15,-11 0 0-15,-12-2-1 16,-6 0 1-16,-4 2-9 15,-6 0-3-15,-1 0-4 16,0 0-25-16,0 2-27 16,-3 9-64-16,0 3-18 0,1-2-27 15,-1-3-59 1,1 0 15-16,-1-6-19 0,7-3-12 16,-2 0-278-16,1-5 11 15</inkml:trace>
  <inkml:trace contextRef="#ctx0" brushRef="#br0" timeOffset="37857.57">28940 6490 204 0,'0'0'955'15,"0"0"-675"-15,0 0-92 16,0 0-10-16,0 0-77 16,0 0-3-16,0 0-3 15,43 3-30-15,-36 11-25 16,-1 4-15-16,1 6-6 15,0 5 2-15,0 4-12 0,-1 6-8 16,-2 6 6-16,-2 2-7 16,1 2 1-16,-3 4-1 15,0 1 0-15,0 4-1 16,0 0 1-16,-3-2 0 16,-1 1 1-16,0-3-1 15,2-4 0-15,0 0 0 16,2 2 2-16,0 1-1 15,0 2 0-15,0 1 1 16,0 0-1-16,0-1 0 16,0-6 1-16,0 0 5 15,0-6-1-15,0-8 2 16,4 0-7-16,0-10 6 0,3-2-6 16,-5-8 5-16,-2 0-4 15,0 1-2-15,0 3-64 16,-15 18-107-16,-6-6-53 15,4-4-165-15</inkml:trace>
  <inkml:trace contextRef="#ctx0" brushRef="#br0" timeOffset="39156.53">27804 6921 1243 0,'0'0'369'16,"0"0"-109"-16,0 0-95 16,0 0-62-16,0 0-66 15,0 0-21-15,0 0-5 16,2-15 8-16,-15 15 12 15,-3 15 9-15,1 5-5 16,-1 9-6-16,1 3-1 0,1 4-3 16,3 0-7-16,1 5-2 15,6-2 9-15,4 2-13 16,0-1-3-16,0-5 1 16,4-2-4-16,12-8 2 15,0-6 1-15,4-6 0 16,0-6-2-16,0-5-1 15,-2-2 4-15,-5 0-4 16,-1 0-6-16,-4-12 0 16,1-3-1-16,-4 1 0 15,0-7 0-15,-3 3 0 16,0-4 0-16,0 2 0 16,0-3 0-16,3 2 1 15,1 0 0-15,1 2 0 0,0 1 0 16,2 5 1-16,-3 3 0 15,4 5 5-15,0 1 9 16,1 4 15-16,3 0-14 16,-1 0-7-16,3 0 3 15,-3 11-2-15,-4 6-1 16,-2 3-1-16,-7 4-8 16,0 0 1-16,0 2-1 15,-7 0 0-15,-8-2 0 16,-4-2-2-16,0-1 1 15,-1-7-1-15,-1-3-8 16,4-3-30-16,1-6-17 16,5-2-47-16,9-12-130 15,2-11-9-15,0-3-291 0</inkml:trace>
  <inkml:trace contextRef="#ctx0" brushRef="#br0" timeOffset="39746.56">28089 7104 201 0,'0'0'1055'16,"0"0"-772"-16,0 0-127 15,0 0-51-15,0 0-48 16,0 0 6-16,54 115-2 16,-50-96 34-16,0-1-31 0,1-9-27 15,-2-1-2 1,-1-4-10-16,-2-4-16 0,0 0-8 15,0 0-1-15,0 0-24 16,0 0-3-16,0-7 27 16,0-6 2-16,0-8 5 15,0-3-6-15,0 1-1 16,0 0-12-16,0 2 3 16,8 4 9-16,3 7 0 15,-1 5 1-15,-2 5 6 16,-1 0 10-16,-1 0-4 15,4 11-1-15,-1 6-3 16,1 3-9-16,2-3 1 16,-3 2 0-16,-1-5 0 15,-3-4-1-15,0-7 1 0,-5 0-1 16,2-3 0-16,-2 0-19 16,0 0-31-16,0-5-3 15,0-8 38-15,2-6 13 16,3-3 1-16,1 0-7 15,1-2-28-15,2 5 26 16,2 2 5-16,0 8 5 16,-2 2 15-16,-2 7 54 15,-1 0-2-15,-1 0-21 16,-1 7-24-16,0 8-17 16,4 3-4-16,-2 3-1 15,1-3 1-15,1-3 5 16,0-1-5-16,-2-3-1 0,3-5-105 15,5-6-117-15,-1 0-111 16,1 0-1205-16</inkml:trace>
  <inkml:trace contextRef="#ctx0" brushRef="#br0" timeOffset="39969.01">28520 6992 722 0,'0'0'681'0,"0"0"-418"16,0 0-68-16,0 0-60 16,0 0-23-16,0 0-51 0,0 0-21 15,26 46-3 1,-24-27 5-16,1-2-15 0,1-1-20 16,1-2-5-16,-1-1-2 15,2-3-19-15,1-3-97 16,7-2-80-16,-3-3-84 15,-2-2-390-15</inkml:trace>
  <inkml:trace contextRef="#ctx0" brushRef="#br0" timeOffset="40317">28697 6902 550 0,'0'0'244'0,"0"0"49"15,0 0-108-15,0 0-47 0,0 0-65 16,0 0 2-16,0 0 2 16,-106 70 23-16,106-63 8 15,0 0 6-15,0-3-15 16,8 5-32-16,6-4-16 16,4 5 2-16,0-2-20 15,-1 2-4-15,1 0-8 16,-3 0-13-16,-3 0 5 15,-5 5-6-15,-3-4 1 16,-4 4-2-16,0-1-6 16,0-3-1-16,0 2 1 15,-4-1 0-15,-9-2-12 16,-1 0-83-16,-7-5-111 0,6-1-41 16,5-4-240-16</inkml:trace>
  <inkml:trace contextRef="#ctx0" brushRef="#br0" timeOffset="40728.94">28882 6967 1618 0,'0'0'398'0,"0"0"-157"0,0 0-168 15,0 0-73-15,0 0-49 16,0 0-19-16,0 0-103 15,-13 0-140-15,5-5-500 0</inkml:trace>
  <inkml:trace contextRef="#ctx0" brushRef="#br0" timeOffset="40968.96">28312 6807 1780 0,'0'0'493'0,"0"0"-417"16,0 0-62-16,0 0-14 15,0 0-8-15,0 0-4 16,0 0-22-16,0 0-136 15,11 0-440-15</inkml:trace>
  <inkml:trace contextRef="#ctx0" brushRef="#br0" timeOffset="43164.12">25675 3987 1020 0,'0'0'380'0,"0"0"-122"16,0 0-70-16,0 0-2 15,0 0-73-15,0 0-33 16,0 0-14-16,31-15-29 15,-29 13-22-15,1 2 4 0,-3 0-5 16,0 0-2-16,0 0-2 16,2 12 12-16,-2 8-8 15,2 10-7-15,-2 9 2 16,2 7 1-16,-2 4 7 16,2 4 2-16,3 2-1 15,-3 0-6-15,3 0 0 16,-1 3-6-16,-2 0 3 15,3 8-1-15,-1-1 1 16,3-1 3-16,0-6-1 16,0-9-4-16,-1-6 5 15,0-10-3-15,-1-5-2 16,-3-9-7-16,-2-8 0 0,3-6 0 16,-3-4 0-1,0-1-1-15,0-1-10 0,0 0 2 16,-3 0 8-16,-12 0 1 15,-6 0 5-15,-5 0 1 16,-6 0-3-16,-1 0-2 16,-2 0 0-16,-5 0 0 15,2 0 1-15,-5 0-1 16,3 0 0-16,1 0 0 16,-2 0-1-16,1 0 1 15,-3 0-1-15,3 0 1 16,-4-3-2-16,-3 1 2 15,1 2-1-15,-4 0 1 16,1 0 0-16,0 0-1 16,2 0 1-16,-1 0 0 0,0 0-1 15,4 0 0-15,3 0 0 16,4 0 1-16,-1 2-1 16,5 1 0-16,2-3 1 15,2 0-1-15,4 0-1 16,7 0 1-16,2 0-1 15,5 0 1-15,2 0-14 16,5 0 12-16,-3 0-22 16,-2 0-89-16,-2 0-76 15,-10 11-95-15,4 4-80 0,3-3-1162 16</inkml:trace>
  <inkml:trace contextRef="#ctx0" brushRef="#br0" timeOffset="44207.32">24523 4231 1023 0,'0'0'359'0,"0"0"-172"16,0 0-70-16,0 0-53 15,0 0 15-15,0 0 34 16,0 0 17-16,35 111-8 16,-31-70-33-16,1 6-8 15,-5 1-15-15,2-2-20 16,-2-3-15-16,0-6-18 15,0-9-7-15,0-8-4 0,0-8-1 16,0-5 5 0,0-7-6-16,0 0 2 0,0 0-2 15,0 0-9-15,0-5 3 16,0-16 6-16,-2-11 13 16,-5-3-12-16,1-5 0 15,1-2-1-15,1-1-8 16,1 7-4-16,3 5 6 15,0 2 0-15,0 11 6 16,0 4-1-16,0 8-6 16,0 4 6-16,0 2 1 15,0 0-9-15,0 13 9 16,10 4-2-16,-2 3 2 16,6-1 0-16,-1-7 2 15,0-5-1-15,1-5 7 0,-1-2-7 16,1 0-1-16,-3 0 1 15,-1-7-1-15,0-12-1 16,-1 1 0-16,-3-3-1 16,1-4 1-16,-2 1 1 15,1 2-2-15,-3 1 2 16,1 6-1-16,-4 6 1 16,2 8 0-16,-2 1-2 15,0 0 1-15,0 4-7 16,0 14 8-16,0 8 1 15,2 4 5-15,0 6 14 16,3 2 3-16,0 1-14 16,-1 1 1-16,1 0-9 0,-1-4 7 15,2-4-7-15,4-9-1 16,-4-2-15-16,5-9-43 16,-2-4-90-16,5-8-128 15,-1 0-69-15,-2 0-383 0</inkml:trace>
  <inkml:trace contextRef="#ctx0" brushRef="#br0" timeOffset="44685.32">25024 4493 1129 0,'0'0'338'0,"0"0"-174"15,0 0-75 1,0 0-22-16,0 0-8 15,0 0-27-15,0 0-13 0,14-77-10 16,-19 68 2-16,-9 2-9 16,-1 0-1-16,-1 3 0 15,-1 4 0-15,-1 0 0 16,-1 0 7-16,4 14 5 16,-1 6-2-16,1 5-3 15,3 1-7-15,4-3 1 16,1-3-1-16,7-1 1 15,0-7 9-15,0-5-2 16,2 0 4-16,9-5 1 16,3-2 6-16,-1 0 34 15,1 0-27-15,1-9-26 0,-3-4 0 16,1-4-1 0,-2-2 0-16,0 1 0 0,-2 4 0 15,-3 1 0-15,-3 10 0 16,-1 3 8-16,-2 0-1 15,0 5 3-15,0 13-8 16,0 7 12-16,0-3-8 16,0 0-5-16,0-6 5 15,5-7 3-15,6-2-6 16,2-7-3-16,1 0-94 16,6-12-59-16,-5-10-114 15,-2-2-389-15</inkml:trace>
  <inkml:trace contextRef="#ctx0" brushRef="#br0" timeOffset="44947.32">25106 4192 768 0,'0'0'620'0,"0"0"-378"16,0 0-53-16,0 0-73 15,0 0-1-15,36 119-23 16,-24-83-13-16,-2 3-3 16,-1-2-27-16,3-1-24 15,-6-6-18-15,3-5-1 0,-3-11-6 16,0-4-30 0,-2-6-81-16,-2-4-55 0,-2 0-99 15,0-10-220-15,0-6-207 16</inkml:trace>
  <inkml:trace contextRef="#ctx0" brushRef="#br0" timeOffset="45228.32">25260 4106 1285 0,'0'0'316'0,"0"0"-81"15,0 0-60-15,0 0-86 0,0 0-14 16,16 107 6-16,-14-59 17 16,3-2-13-16,-1-2-14 15,5-7-31-15,0-8 0 16,0-5-3-16,2-4-19 16,0 0-10-16,-2-4-7 15,0 1-1-15,-5-6-70 16,1 2-35-16,0-5-112 15,-1-4-109-15,-2-2-238 0</inkml:trace>
  <inkml:trace contextRef="#ctx0" brushRef="#br0" timeOffset="49154.95">26116 2905 1200 0,'0'0'604'15,"0"0"-335"-15,0 0-111 16,0 0-56-16,0 0-9 0,0 0-51 16,4 115-15-1,-4-48 10-15,6 8 15 0,0 11 18 16,5 0-8-16,3-2-8 16,1-7-15-16,-3-15-18 15,-4-15-12-15,-1-18-9 16,-5-12 2-16,-2-14-2 15,0-3 0-15,0 0-17 16,0-18 17-16,-2-16 0 16,-7-14 6-16,-1-14 8 15,4-8-8-15,4-6-5 16,2-1-1-16,0 3 0 16,0 2-2-16,4 10 1 15,10 9 0-15,1 11 1 0,3 12 0 16,5 9 1-16,1 5 0 15,10 6 8-15,2 5-3 16,3 5-5-16,-1 0 0 16,-7 17 0-16,-6 14-1 15,-11 8 1-15,-12 11 7 16,-2 6-2-16,-5 7 4 16,-19 3-3-16,-3-5-6 15,-2-4 1-15,-2-9 3 16,2-12-5-16,0-8 0 15,4-10-8-15,3-9-1 16,6-9-44-16,3 0-119 16,13-39-79-16,0-3-218 15,5-6-435-15</inkml:trace>
  <inkml:trace contextRef="#ctx0" brushRef="#br0" timeOffset="49396.37">26664 2819 967 0,'0'0'857'0,"0"0"-567"16,0 0-79-16,0 0-87 15,0 0-52-15,0 0-32 16,60 104 0-16,-50-55 18 16,1 7 11-16,0 6-26 15,3 7-12-15,-1 4-14 16,3 1-8-16,-1 1-4 15,-1-7-5-15,-1-10-30 0,1-14-64 16,-2-12-74 0,13-11-108-16,-4-12-256 0,-2-9-307 0</inkml:trace>
  <inkml:trace contextRef="#ctx0" brushRef="#br0" timeOffset="49918.27">27278 3546 1207 0,'0'0'258'16,"0"0"-2"-16,0 0-90 15,0 0-48-15,0 0-9 0,86-125-34 16,-78 91-13-16,-6-4-9 16,-2-1-16-16,0 2-10 15,-14 1-26-15,-10 4 0 16,-8 5-1-16,-4 8-1 15,1 10-5-15,-3 9 6 16,1 0 0-16,3 21 8 16,2 13 3-16,6 7-2 15,6 5 0-15,7 0 2 16,5 0-3-16,8 0-7 16,0-8 6-16,5-4 4 15,15-7 2-15,3-7-7 16,1-6 3-16,0-8 4 0,-1-6 20 15,-3 0-5 1,3-6-20-16,-4-16-8 0,-1-10 0 16,0-6-8-16,-2-3 8 15,-3-2 1-15,-4 8-1 16,-4 11 0-16,-1 10 0 16,-4 9 0-16,2 5 7 15,-2 0 9-15,2 10 8 16,2 13-4-16,3 12-11 15,0 1-9-15,4 2 0 16,3-6 0-16,1-4 0 16,3-8-18-16,2-5-127 15,11-12-148-15,-6-3-64 0,-3 0-346 16</inkml:trace>
  <inkml:trace contextRef="#ctx0" brushRef="#br0" timeOffset="50628.51">27596 3229 1237 0,'0'0'255'0,"0"0"-45"15,0 0-67-15,0 0-1 16,25 123-7-16,-18-84-42 16,-1 0-16-16,-2-6-30 15,2-3-20-15,-4-6-15 16,-2-7-5-16,2-8-6 15,-2-6 0-15,0-3-1 16,0 0-20-16,0 0 3 0,0-12 17 16,4-17 3-1,1-11 10-15,5-11-7 0,4 0 1 16,1-2-6-16,1 7-1 16,3 12-1-16,-6 14 1 15,0 15 8-15,-4 5 2 16,2 7 8-16,0 21-17 15,1 10-1-15,0 5 1 16,5-4 5-16,0-1-6 16,1-6 0-16,2-7 0 15,-2-7 2-15,-2-3-1 16,-3-8 5-16,-3-5-5 16,2-2 7-16,-5 0-8 0,-1-2 0 15,-4-14-15-15,1-7 9 16,0-6 5-16,-1-7-7 15,0-6 8-15,2-1 0 16,3 1 0-16,1 4 0 16,6 4 0-16,-1 4 1 15,3 6 0-15,2 4 0 16,-2 8 5-16,1 7-5 16,5 5 9-16,3 0-1 15,6 12-8-15,5 9-1 16,7 4 2-16,-1 7-1 15,-5 1-1-15,-5 1 9 0,-12 4-9 16,-11 0 2 0,-9 2-1-16,0-4-1 0,-21 1 1 15,-10-5-2-15,-9-6 2 16,-4-4-2-16,-5-6 1 16,-1-8 0-16,4-6 12 15,6-2-4-15,6 0-7 16,10-19 0-16,6-10 6 15,11-8-7-15,7-21-27 16,5 8-187-16,13 6-342 0</inkml:trace>
  <inkml:trace contextRef="#ctx0" brushRef="#br0" timeOffset="55665.57">25767 8763 1676 0,'0'0'386'16,"0"0"-186"-16,0 0-74 15,0 0-31-15,0 0-44 0,0 0-33 16,-12 128-1 0,3-68 24-16,3 2 27 0,-1 3-11 15,5-5-11-15,0-9-15 16,2-12-19-16,0-13-4 15,0-8-7-15,0-9 1 16,0-6-1-16,0-3-1 16,0 0-7-16,0-8-13 15,0-21 20-15,0-15 18 16,0-15-9-16,6-7-7 16,3-1-1-16,-3 9 0 15,2 11-1-15,-4 13 0 16,1 11-1-16,-3 11 0 15,-2 8 1-15,2 4 0 16,0 0 1-16,0 16 5 0,5 14 1 16,0 4-6-16,4 4 0 15,2-4 6-15,3-4-5 16,1-6 5-16,1-10-5 16,1-6 7-16,-2-5 1 15,1-3-4-15,-1 0-5 16,4-11 5-16,-3-10-6 15,-1-9-1-15,4-5 0 16,-6 0-3-16,-1 0 4 16,-4 10 1-16,-3 6 0 15,-2 9-1-15,-5 6 0 16,0 4 0-16,0 0 0 0,0 18 0 16,0 11 0-16,-3 15 1 15,-1 4 5 1,-1 3-5-16,5-2 0 0,0-5-1 15,0-6 1-15,7-4-1 16,9-8 0-16,2-6-55 16,4-8-93-16,3-8-53 15,4-4-151-15,2-7 24 16,6-39 8-16,-1-7-253 16,-7 0-144-16,-7 7 510 15,-15 22 207-15,-2 8 329 16,0 2 47-16,-3 2-33 15,0 6-26-15,-2 5-117 16,0 1-10-16,0 1-32 0,0 17 28 16,-4 9-8-16,-4 2-72 15,6 1 8-15,2-2-14 16,0-3-4-16,0-7-3 16,12-4-20-16,3-6-3 15,-1-2 2-15,-1-4-14 16,-5-2-19-16,2 0-13 15,-4 0-17-15,3-4-9 16,1-14-1-16,0-4 0 16,1-7-8-16,-1 0-34 15,1-3-83-15,-1-12-87 16,0 7-159-16,-4 9-280 0</inkml:trace>
  <inkml:trace contextRef="#ctx0" brushRef="#br0" timeOffset="56073.38">26575 8953 1202 0,'0'0'288'16,"0"0"-9"-16,0 0-113 16,0 0-4-16,3 104-37 15,12-88-30-15,4 1-5 16,4-8-22-16,2-2-16 15,0-5 0-15,-3-2-19 16,1 0-16-16,-2-12-17 16,2-11 0-16,-3-2-6 0,0-6 5 15,-2 2-42-15,-5 2-1 16,-1 10 20-16,-8 5 24 16,0 10 6-16,-4 2 32 15,0 5-2-15,0 25-5 16,0 16-8-16,-6 11 27 15,-6 8 9-15,1 5 3 16,0 1-18-16,2-3-22 16,-2-1-10-16,5-7-2 15,-1-4-10-15,7-10-7 16,0-7-53-16,0-13-38 16,2-6-69-16,20-20-85 0,-2 0-272 15,3-17-85-15</inkml:trace>
  <inkml:trace contextRef="#ctx0" brushRef="#br0" timeOffset="57202.68">27440 9108 1262 0,'0'0'341'15,"0"0"-61"-15,0 0-56 16,0 0-86-16,0 0-54 15,0 0-29-15,0 0-15 16,76-101-11-16,-76 82-11 16,0 2-9-16,-5 3-7 0,-14 8-2 15,-6 6 1 1,-4 0-1-16,-2 14 9 0,2 13 1 16,2 3-8-16,5-1 5 15,9 0-5-15,6-1 5 16,7-5 5-16,0-2 6 15,0-4 25-15,13-2 20 16,8-8 1-16,0-4 4 16,2-3-18-16,1 0-25 15,-3-20-13-15,0-10-10 16,-5-8 7-16,-3-7-8 16,-3-1-1-16,-8-4 0 15,-2 0 0-15,0 4 0 16,0 5 0-16,0 6-1 15,-2 7-17-15,0 12 0 0,0 6-3 16,-1 10 10-16,0 0 2 16,-1 1-1-16,0 26 10 15,-1 8 7-15,1 12-5 16,4 7 4-16,0 2 3 16,0 0 7-16,9-3 1 15,11-10-7-15,5-4-2 16,1-9 2-16,5-7 5 15,-2-8-6-15,-2-7 4 16,0-8-1-16,0 0-12 16,2-14-4-16,0-21 3 15,0-9 0-15,0-11-7 16,-2-6 7-16,-8 1 0 0,-5 9-7 16,-8 12-15-16,-3 15-1 15,-3 14 15-15,0 10 8 16,0 4-2-16,-16 24 3 15,-2 13 7-15,3 8 5 16,3 3-1-16,6 1 0 16,4-5 0-16,2-8-5 15,0-6 3-15,8-8-8 16,11-8-1-16,-2-4-6 16,1-5-57-16,2-9-108 15,12-11-91-15,-9-15-339 16,0-9-336-16</inkml:trace>
  <inkml:trace contextRef="#ctx0" brushRef="#br0" timeOffset="57411.25">28109 8753 1463 0,'0'0'392'16,"0"0"-25"-16,0 0-158 15,2 128-26-15,-2-77-46 16,0 7-44-16,0 0-38 15,0-2-25-15,0 0-17 16,0-8-4-16,2-7-8 16,7-8-1-16,1-8-24 15,1-13-83-15,5-12-133 16,-3-17-258-16,-1-9-249 0</inkml:trace>
  <inkml:trace contextRef="#ctx0" brushRef="#br0" timeOffset="57591.87">28344 8685 1397 0,'0'0'365'15,"0"0"-84"-15,0 0-122 16,-156 55-48-16,108-37-58 16,4 1-28-16,3-3-17 15,4-2-8-15,6-2-38 16,10-8-162-16,10-2-191 15,11-2-672-15</inkml:trace>
  <inkml:trace contextRef="#ctx0" brushRef="#br0" timeOffset="58589">28616 8921 1096 0,'0'0'347'0,"0"0"-179"15,0 0-72-15,0 0-35 0,0 0-26 16,0 0 12-16,0 0 9 15,-59-35 20-15,30 35-16 16,-4 15-25-16,2 3-13 16,-2 7-9-16,1 4 9 15,3 4-8-15,5 2 3 16,5 2 17-16,7-4 25 16,5 1-11-16,4-3-11 15,3-7-3-15,0-4 6 16,14-5 22-16,1-3-5 15,3-7 23-15,0-3 3 16,0-2-24-16,2-2-27 16,5-18-20-16,-2-12-11 0,6-6-1 15,-2-10 1 1,0-5-2-16,-4 2 1 0,-3 2-1 16,-9 11 0-16,-2 14 1 15,-7 11-1-15,0 8 0 16,-2 5-1-16,0 0-4 15,0 12 6-15,-7 13 2 16,-3 8 11-16,-2 8 11 16,3 1-7-16,3-1-1 15,6-1-10-15,0-7-5 16,0-5 8-16,0-8-9 16,8-6-1-16,9-6-48 0,-2-8-53 15,5 0-127 1,13-50-128-16,-4 4-38 0,-4-5-446 0</inkml:trace>
  <inkml:trace contextRef="#ctx0" brushRef="#br0" timeOffset="58824.38">28892 8649 1443 0,'0'0'598'0,"0"0"-334"15,0 0-130-15,0 0-56 16,0 0 12-16,-4 126 11 15,-8-66-6-15,1 8-38 16,2-2-12-16,2-1-14 0,7-12-7 16,0-7-4-1,0-7-19-15,2-11 11 0,5-8-12 16,2-5-13-16,-5-10-59 16,3-5-84-16,9-14-120 15,-3-14-226-15,3-8-199 0</inkml:trace>
  <inkml:trace contextRef="#ctx0" brushRef="#br0" timeOffset="59046.84">29094 8678 1413 0,'0'0'362'16,"0"0"0"-16,0 0-159 15,0 0-98-15,0 0-2 16,5 147 22-16,-5-93-11 0,-2 2-39 15,2-1-36 1,0-7-17-16,0-4-10 0,4-4-3 16,5-6-9-16,2-4-21 15,1-6-79-15,-2-4-83 16,17-8-39-16,-4-5-277 16,2-7-261-16</inkml:trace>
  <inkml:trace contextRef="#ctx0" brushRef="#br0" timeOffset="59999.6">29529 9007 1075 0,'0'0'344'15,"0"0"-107"-15,0 0-100 16,0 0-33-16,0 0-30 16,0 0-35-16,0 0-19 0,-31-106-3 15,6 104 21-15,-4 2 24 16,0 0-2-16,-2 14-8 15,2 10 4-15,0 4 8 16,7 6-17-16,4 3-22 16,4-4 1-16,8 2-10 15,6-8-3-15,0-4 1 16,4-8 2-16,17-4 5 16,1-7-11-16,5-4 13 15,1 0-22-15,-1-18-1 16,0-6-4-16,-5-8 4 15,-1 0 5-15,-6 2-4 0,-3 6-1 16,-6 7 0-16,-4 9 0 16,-2 8-1-16,0 0-8 15,0 4-7-15,0 18 16 16,-4 6 2-16,-3 2 4 16,4 1-5-16,3-5 7 15,0-4-7-15,0-7 8 16,10-3 0-16,7-10-3 15,4-2-4-15,1 0-2 16,0-11-13-16,5-13 4 16,-3-8-20-16,1-9 18 15,-2 1 5-15,-4-1-11 16,-3 3-17-16,-1 6 13 0,-3 9 11 16,-3 9 9-1,-3 10 1-15,-4 4 11 0,0 2-11 16,-2 23-2-16,0 8 1 15,0 8 0-15,0 1 1 16,0-3 20-16,0-6 2 16,8-6 1-16,3-6-4 15,4-7 14-15,1-6-9 16,2-4-1-16,1-4-2 16,4 0-20-16,2-16-1 15,4-12 0-15,0-9-6 16,2-2 6-16,-2-4 1 15,-2 4-1-15,-8 2-1 16,0 9-12-16,-11 10-12 16,-1 9 20-16,-3 9 5 0,-4 0 0 15,2 11-11-15,-2 11 2 16,3 3 9-16,-1 2 0 16,3-1 0-16,1-1 2 15,5-6 4-15,3 0-5 16,3-4 0-16,1 0 0 15,1-6 9-15,-6 0-9 16,-3-6 0-16,-2-3 4 16,-2 0-5-16,1 0 0 15,1 0-7-15,2-1-5 16,-1-15 3-16,-1-5-27 16,2-4-26-16,-2-1 32 0,-3 1-6 15,1 7 10-15,-4 4 6 16,1 4 8-16,-3 6 2 15,2 2-55-15,-2 2-75 16,0-2-35-16,2-1-12 16,-2 3-167-16</inkml:trace>
  <inkml:trace contextRef="#ctx0" brushRef="#br0" timeOffset="61717.63">30051 8944 1294 0,'0'0'310'15,"0"0"-110"-15,0 0-78 16,0 0-19-16,0 0-45 16,0 0-27-16,60-109-6 15,-60 90-9-15,-20 2-4 16,-9 3 1-16,-7 2-4 16,-4 6-8-16,-1 6 5 15,2 0-5-15,1 20 17 0,0 9-9 16,5 6 1-1,4 3-4-15,6 3-4 0,5-2 12 16,10-1 20-16,5-2 20 16,3-1 9-16,0-7 6 15,13-6-10-15,10-5-4 16,2-6 12-16,-1-7 11 16,3-4-39-16,-1 0-22 15,-1-18 0-15,0-13-16 16,-3-9 5-16,3-7 1 15,-4-12-1-15,0-7-5 16,-3-2 1-16,-9 2-2 16,-5 6 0-16,-4 9 1 15,0 14 0-15,0 10-1 0,0 11-7 16,-4 11-2-16,-3 5 0 16,-2 0 6-16,-2 21 3 15,0 13 11-15,-1 8-5 16,6 11 3-16,4 5-9 15,2 4 2-15,0 0-1 16,6-2 1-16,17-6-1 16,6-5 9-16,4-9-9 15,2-6-1-15,1-10 0 16,-3-9 1-16,-4-6-1 16,-6-9-2-16,-3 0-4 15,-2-4 5-15,0-18-12 16,0-7 12-16,-1-10-5 0,1-3 4 15,-2-2 2 1,2 2-1-16,-3 3 0 0,3 5 0 16,0 6 0-16,4 5 0 15,1 6 1-15,1 3 2 16,5 6-1-16,2 8 0 16,7 0 5-16,4 8-6 15,3 16 0-15,-1 8 0 16,-3 6 1-16,-16 3-1 15,-14 5 0-15,-11 0-7 16,-11 0 7-16,-26-2 0 16,-5-4-7-16,-7-8 7 15,0-8-1-15,-4-11 1 16,1-10-1-16,2-3 0 16,0-3 0-16,8-22-5 0,4-8-57 15,-2-26-172-15,11 6-281 16,6 3-728-16</inkml:trace>
  <inkml:trace contextRef="#ctx0" brushRef="#br0" timeOffset="64250.33">18263 4892 664 0,'0'0'608'15,"0"0"-446"-15,0 0-37 16,107-105 21-16,-70 67 16 15,4 1-4-15,1 1-12 16,3 2-15-16,4 5-15 16,5-2-32-16,1 1 0 0,10-1-28 15,4-1-24 1,9-4-9-16,7-1-8 0,3-2-6 16,5 7 2-16,-5 6-4 15,-1 10 10-15,-4 9 14 16,0 7-7-16,4 0 4 15,2 17-13-15,24 12-6 16,23 15-3-16,25 11-5 16,6 8 0-16,-13 7 9 15,-32-6-8-15,-38-10-2 16,-16-3 0-16,-10 8-2 16,9 13 1-16,2 13 0 15,7 15 0-15,-7-2-5 16,-9-1 5-16,-2-5 0 15,-5-4-7-15,-2-4-1 0,-1-2 9 16,-8-2-2-16,-9 5-5 16,-4 17 5-16,-9 24 1 15,-13 21-1-15,-7 8 1 16,0-11 0-16,-11-34 0 16,-9-30 0-16,-1-22 1 15,0-5 0-15,-8 9-1 16,-5 8-1-16,-4 8-5 15,-4-3 7-15,-2 0-1 16,-10 3 0-16,-4 1 0 16,-4 1 0-16,-7-2 1 15,-8-1 1-15,-3-8-1 0,-4-5-1 16,-7-9 0 0,-3-13 0-16,-3-8-1 0,-1-8 1 15,-2-10-5-15,-3-6 5 16,-17-10-5-16,-20 0 5 15,11-20-7-15,17-10 8 16,17-10-1-16,18-7 0 16,-12-10-13-16,-13-14 14 15,0-7 2-15,-4-1-1 16,2-4 0-16,3 2 0 16,3 4-1-16,7 1 0 15,8-1 0-15,8 3-2 16,12 0 1-16,10-3-1 0,9-3-4 15,7 0 5 1,8 0 0-16,5 0-1 0,0 1 1 16,1 3 1-16,0 4 0 15,4 4 0-15,5 2-1 16,6 1 1-16,5-3 0 16,3-4-1-16,0 0-8 15,15-2 1-15,8 2-2 16,0 1 8-16,1 7-5 15,1 3 1-15,-3 6 5 16,2 1 1-16,1 3-1 16,0 3 1-16,-2 2 0 15,4-1 0-15,2-6 1 0,8-3-1 16,0-2 0 0,5-2 0-16,4 2-46 0,-5 5-30 15,1 9 29-15,-3 6 20 16,-1 9 13-16,-3 6 0 15,1 5-44-15,-1 4-83 16,12 2-97-16,-7 2-124 16,-4 0-745-16</inkml:trace>
  <inkml:trace contextRef="#ctx0" brushRef="#br0" timeOffset="65261">18956 3735 1200 0,'0'0'312'15,"0"0"-101"-15,0 0-78 16,0 0-36-16,0 0 22 16,0 0-13-16,0 105 18 15,0-56-22-15,9 10 0 16,0 7-20-16,-3 3-7 0,1 1-25 16,-2-6-8-1,0-10-9-15,-5-9-14 0,2-16-7 16,-2-11-3-16,0-10-8 15,0-5 1-15,0-3-2 16,0 0-8-16,0 0-4 16,0-7 12-16,-9-13 1 15,-5-10 10-15,3-12-1 16,2-7-4-16,2-6-4 16,5-3-2-16,2 0 0 15,0-1-6-15,2 5 5 16,14 7 0-16,-1 6 1 15,4 9 0-15,1 6 0 16,0 8 0-16,0 6 2 0,-1 5 4 16,2 5-5-1,-5 2 0-15,-5 2 8 0,-3 23 2 16,-6 11-5-16,-2 10-5 16,0 6 5-16,0 2-5 15,-6-3 0-15,-7-6 0 16,-1-7 0-16,1-10 0 15,1-8-1-15,2-7-7 16,1-9-75-16,2-4-140 16,2-14-137-16,5-9-149 0</inkml:trace>
  <inkml:trace contextRef="#ctx0" brushRef="#br0" timeOffset="65489.34">19275 3659 1551 0,'0'0'317'0,"0"0"4"16,0 0-152-16,0 0-104 15,0 0-14-15,0 0 4 16,38 116 56-16,-32-74-17 16,2 9-27-16,-2-1-43 15,3-1-6-15,-1-2-17 16,4-4-1-16,-1-8-47 15,3-6-104-15,10-5-88 16,-4-10-300-16,-2-5-284 0</inkml:trace>
  <inkml:trace contextRef="#ctx0" brushRef="#br0" timeOffset="65969.02">19703 4014 1273 0,'0'0'312'0,"0"0"-78"16,0 0-64-16,0 0-81 16,0 0-29-16,0 0-14 15,0 0 15-15,20-114-4 16,-26 96-26-16,-6 2-16 0,-3 4-9 16,-3 6-5-1,-3 6 6-15,2 0-6 0,-4 2 10 16,1 16-1-16,5 6 1 15,1 5-4-15,3 5 0 16,5-2-1-16,6-5-4 16,2-3 5-16,0-2-1 15,0-8 0-15,7-4 9 16,11-3 6-16,2-7 13 16,0 0 11-16,2 0-13 15,-2-17-26-15,-4 2 0 16,-5-2-5-16,-2 3-1 15,-5 2 4-15,1 6-4 16,-5 2-1-16,2 4 0 16,-2 0 0-16,0 0-7 15,0 12 8-15,0 7 0 16,0 3 1-16,3-3 6 0,3-1-7 16,5-8-1-16,1-6-90 15,12-4-208-15,-6-5-211 16,-1-9-362-16</inkml:trace>
  <inkml:trace contextRef="#ctx0" brushRef="#br0" timeOffset="66561.94">19877 3866 1146 0,'0'0'411'16,"0"0"-204"-16,0 0-111 15,0 0 5-15,0 0 33 16,0 0-25-16,4 126-19 15,-4-98-22-15,0 0-28 0,0-2-19 16,0-4-11-16,0-5-9 16,0-8 0-16,0-2 0 15,0-7 0-15,0 0 8 16,0 0-9-16,0-11 8 16,7-11-8-16,7-8-4 15,-1-2-12-15,3-3-24 16,-1 0-20-16,-1 6 17 15,-1 8 5-15,-5 7 17 16,2 9 20-16,-1 5 1 16,-1 0 0-16,-1 17 0 15,2 12-1-15,-2 4 1 0,-1 3 0 16,1-1 30-16,2-6 13 16,2-4 4-1,2-6-17-15,3-5 4 0,1-1 4 16,2-8 1-16,1-2-3 15,-3-3-11-15,-3 0-7 16,-1-8-18-16,-1-13-7 16,-6-4 7-16,-1-6 0 15,-3 0-1-15,-2 0-13 16,0 4-6-16,0 6-9 16,-7 7 6-16,-4 8 1 15,2 6 1-15,0 0 13 16,-1 8 8-16,0 13 9 0,4 5-3 15,3 4 0 1,3-3 5-16,0 1 4 0,0-1-4 16,11-5-10-16,5-3 8 15,7-2-9-15,-2-5-20 16,6-7-104-16,9-5-167 16,-5-20-97-16,-6-1-691 0</inkml:trace>
  <inkml:trace contextRef="#ctx0" brushRef="#br0" timeOffset="66781.72">20450 3706 631 0,'0'0'763'16,"0"0"-458"-16,0 0-86 0,0 0-55 15,0 119-46-15,0-78-16 16,0 5-17-16,0 4-23 15,4 2-29-15,-1 2-17 16,-1-4-6-16,-2-5-9 16,2-11-1-16,-2-10-13 15,0-7-134-15,2-8-155 16,0-7-193-16</inkml:trace>
  <inkml:trace contextRef="#ctx0" brushRef="#br0" timeOffset="66983.33">20577 3764 586 0,'0'0'568'0,"0"0"-239"16,0 0-103-16,0 0-89 15,-131 20-43-15,96-16-56 16,6-4-22-16,6 0-16 15,2 0-22-15,11 0-211 16,4 0-605-16</inkml:trace>
  <inkml:trace contextRef="#ctx0" brushRef="#br0" timeOffset="67534.45">20755 4095 970 0,'0'0'247'16,"0"0"4"-16,0 0-89 16,0 0-69-16,0 0-41 15,0 0-18-15,69-111 0 16,-67 94 2-16,-2 5-18 15,0 1-18-15,-4 8 0 16,-16 3 0-16,-2 0 7 16,-5 9 3-16,-2 15-1 0,2 6 0 15,3 4 15-15,5 4 13 16,4-1 7-16,9-8 6 16,4-4 3-16,2-7 15 15,0-8 31-15,8-5-21 16,11-2-32-16,-2-3-16 15,5 0-20-15,1-8-8 16,1-12-2-16,-2-9-2 16,1-3-5-16,-4-4 6 15,-3 0 0-15,-3 4 0 16,-5 9 0-16,-4 8 0 16,-2 7 0-16,-2 8 0 15,0 0-15-15,0 6 15 0,0 14 1 16,-6 6 2-16,-4 3 5 15,6 2-6-15,-1-1 5 16,5-4-5-16,0 1 0 16,0-4-1-16,3 0 0 15,21 1-129-15,1-6-170 16,0-4-190-16</inkml:trace>
  <inkml:trace contextRef="#ctx0" brushRef="#br0" timeOffset="69226.39">20525 6016 760 0,'0'0'555'0,"0"0"-324"16,0 0-101-16,0 0-22 16,0 0 1-16,0 0 39 0,0 0 14 15,0 0-9 1,0 0-42-16,0 0-6 0,0 0-11 16,3 1-25-16,-1 2-26 15,2 1-6-15,1 0-10 16,2 0-6-16,-1 2-7 15,3-1 2-15,-2 0-3 16,2 0-2-16,0-1-1 16,2 1 2-16,0-1-4 15,2-3-1-15,-1-1 2 16,1 0-3-16,1 0 0 16,-3 0 0-16,-3 0 2 15,-1 0-7-15,-2 0 0 16,-1 0 0-16,-4 0 0 15,2 0 0-15,-2 0 0 0,3 5-1 16,-3-2 0-16,2 4 0 16,-2 3 0-16,0 2-2 15,0 2-4-15,0 4 6 16,0 2 0-16,0 2 0 16,-5 0 0-16,1 0 0 15,2-4 0-15,0-2 0 16,2-4 0-16,0-5 1 15,0-2-1-15,0-5 1 16,0 2 0-16,0-2 0 16,0 0-1-16,0 0-1 15,-3 0 1-15,3 0-9 16,-3 0-11-16,1 0 7 0,0 0-4 16,-2 0 9-1,-3 0 8-15,-1-4 1 0,-2 1 0 16,-1-2-1-16,1 3 1 15,-4 0-1-15,1 0 0 16,-1 2 0-16,1 0 0 16,-1 0-1-16,3 0-5 15,0 0-2-15,2 0 7 16,0 0 0-16,0 0 0 16,0 0-1-16,5 0-7 15,-1 0 3-15,5 0-1 16,0 0 1-16,0 0-1 0,-2 0-4 15,2 0-4 1,0-3 10-16,0-4 5 0,0-3 6 16,0 0-4-16,0-2-1 15,0 0 0-15,-2-2-1 16,2 2 0-16,-2-1 0 16,0 1 0-16,2 1 0 15,-3-4-6-15,3 4-9 16,0 0-6-16,0 1 4 15,0 3 7-15,0 3 9 16,0 1 1-16,0 2 0 16,0 1 2-16,0-2 5 15,0 0-1-15,0-1-5 16,3-1 0-16,1 1-1 16,2 1 1-16,-1 2 0 0,2-3-1 15,2 0 0-15,-1-1-60 16,11-13-119-16,-2 3-128 15,-3 1-236-15</inkml:trace>
  <inkml:trace contextRef="#ctx0" brushRef="#br1" timeOffset="74606.33">20829 6210 508 0,'0'0'1110'15,"0"0"-962"-15,0 0-62 16,0 0 24-16,0 0-12 15,0 0-17-15,0 0-2 16,122-2 32-16,-84-10 8 16,0 0-14-16,-2-1-6 15,-1 4-23-15,-1-5-24 16,3-2-27-16,4-5-10 16,8-6-7-16,13-5-7 15,10-11 8-15,13-3-8 16,6-8 5-16,3-1-5 15,-1-3 10-15,-1 0-1 0,-7 5-1 16,-10 4 3-16,-13 5 4 16,-8 6 5-16,-12 4-1 15,-4 2-7-15,-2 0-5 16,0-6 2-16,1-2-9 16,3-4 0-16,3-6 0 15,-3-1 5-15,0 5-5 16,-6 2 8-16,-3 5-3 15,-7 6 3-15,-4 3-1 16,-4 2-2-16,-3 3-5 16,0 2 0-16,-3 0 1 15,-2 4 4-15,-3 5-5 16,-1 4 0-16,-4 3 0 0,0 7-1 16,0 0-5-16,0 0-22 15,-15 0-42-15,-16 0-176 16,2 0-329-16,4 4-452 0</inkml:trace>
  <inkml:trace contextRef="#ctx0" brushRef="#br1" timeOffset="75500.33">21130 6171 1418 0,'0'0'274'16,"0"0"-83"-16,0 0-31 15,0 0-65-15,0 0-19 16,0 0 0-16,118-26-9 16,-87 23-2-16,11-3-14 15,12 0 17-15,8-2-2 16,12-4-19-16,6 1-20 15,3 2-5-15,-3 3 4 16,0 1-5-16,0 5 6 16,-4 0-4-16,2 0-6 15,1 17-10-15,-2 0 5 16,2 8-11-16,0 1 0 16,2 1 7-16,-1 4-8 15,0 1 2-15,-4 1 11 16,-7-4 5-16,-7 4 12 0,-8-3 3 15,-10-2-11-15,-1 0-7 16,-5-1-7-16,2-3-1 16,-2 1 0-16,-2-2-6 15,-3-2 4-15,-4-1 1 16,-4-5-5-16,-6-1 7 16,-3-1-8-16,-7-6 1 15,-7-4-1-15,-2-3-7 16,0 0-62-16,0 0-178 15,-29-26 5-15,0-9-224 0,-2-2-162 16</inkml:trace>
  <inkml:trace contextRef="#ctx0" brushRef="#br1" timeOffset="76487.03">22244 4386 1401 0,'0'0'376'0,"0"0"-184"0,0 0 32 15,0 0-76-15,0 0-63 16,0 0-10-16,0 0 37 16,49 48 0-16,-27-31-14 15,3 6-14-15,4 2-20 16,5 10-16-16,1 1-3 15,8 7-17-15,5 3-7 16,6 9-6-16,6 6-4 16,5 10-5-16,2 6 1 15,-1 8-7-15,0 8 1 16,-4 4 0-16,-2-2-1 16,3 0 1-16,-1-9-1 0,0-10 6 15,1-11-5 1,-3-12 1-16,-2-9-1 15,-4-9 5-15,-8-7 0 0,-8-7-5 16,-9-6 0-16,-9-5 0 16,-7-3 0-16,-3-2 5 15,-6-1-5-15,0-2-1 16,1 1 1-16,-3 2-1 16,-2 2 0-16,0 8 0 15,0 9-6-15,-2 12 0 16,-14 9 6-16,-4 9 1 15,-3 4-1-15,-1 4 1 16,-3 0-1-16,-1 3 0 16,-3 1 0-16,-1 2 0 15,0 6 1-15,-1 2-1 0,-2 6-2 16,-1 5 1-16,-2 0 1 16,-2 4-1-16,2-7 1 15,2-4 0-15,5-8 0 16,7-11 0-16,4-8 0 15,4-10 1-15,5-5-1 16,0-1 0-16,2-4 1 16,0-1 0-16,0-1 0 15,0-6 1-15,5-4-1 16,-1-8 0-16,5-6 0 16,0-4 0-16,0-3 5 15,0 0-6-15,0 0-1 16,0 0-11-16,0 0-57 0,-2 0-86 15,-2-46-188 1,-1-2-165-16,2-6-76 0</inkml:trace>
  <inkml:trace contextRef="#ctx0" brushRef="#br1" timeOffset="78494.58">20635 6403 1177 0,'0'0'151'0,"0"0"-83"15,-41 162-43-15,20-64-17 16,-4 27 24-16,0 31 12 16,3 13 2-16,4-1 24 0,0 0 5 15,3-7 33 1,-5 10-25-16,1-5-18 0,2-10-11 16,-1-33-16-16,5-38-16 15,3-28-16-15,0-18-5 16,1 0 0-16,-5 0-1 15,1-6-7-15,-7-6-116 16,7-14-88-16,1-5-391 0</inkml:trace>
  <inkml:trace contextRef="#ctx0" brushRef="#br1" timeOffset="79790.6">18776 8382 1386 0,'0'0'284'16,"0"0"-66"-16,0 0-128 15,0 0-22-15,0 0 4 16,0 0-12-16,-16 120 2 16,5-72 21-16,2 5-13 15,0 1-8-15,3 0-3 16,1-7-5-16,1-3-15 15,1-11-8-15,3-13-6 0,0-6-7 16,0-9 1-16,0-5-2 16,0 0-2-16,0 0-3 15,0-5-12-15,0-15 6 16,0-14-5-16,5-11-1 16,6-10 2-16,0-8-1 15,3-3 0-15,1-2 0 16,1 0-1-16,-1 8-7 15,-1 10 1-15,-3 11 4 16,-5 15 1-16,-4 12 1 16,0 7 0-16,-2 5 0 15,4 0 0-15,0 10 1 16,0 11 1-16,3 10-1 0,3 7 1 16,2 4 4-16,-1 6-5 15,5 6 0-15,-1 4 0 16,3 4 1-16,0 0-1 15,-2-4-1-15,1-5 1 16,-3-13 1-16,-1-8-1 16,-4-15 1-16,-4-6-1 15,-3-7 7-15,0-4-1 16,-2 0-7-16,0 0 0 16,0 0-19-16,-13 0 8 15,-12 0 11-15,-6-2-1 16,-4-2 1-16,-2 4 0 15,2 0 1-15,4 0 1 16,4 0 5-16,5 0-7 16,6 0-1-16,7-2-26 0,7-8-92 15,2-16-110-15,11 2-145 16,9-2-244-16</inkml:trace>
  <inkml:trace contextRef="#ctx0" brushRef="#br1" timeOffset="80159.6">19219 8589 1440 0,'0'0'306'0,"0"0"-125"16,0 0-79-16,0 0-65 15,0 0-19-15,0 0-17 0,0 0 18 16,2 0 21-16,-12 0-7 15,-2 0-14-15,-1 0-9 16,2 0-4-16,1 0-6 16,0 3 7-16,1 8 8 15,-1 1 4-15,6 4 8 16,0 3 2-16,2 4-2 16,2 0 14-16,0 0 10 15,0 1 4-15,0 0 9 16,0-2-26-16,4 3-24 15,-2 0-13-15,-2-1 11 16,0-1-12-16,0-3 0 0,0-7-44 16,0-5-72-16,8-8-98 15,-2-4-126-15,3-12-349 0</inkml:trace>
  <inkml:trace contextRef="#ctx0" brushRef="#br1" timeOffset="80566.95">19311 8719 1267 0,'0'0'305'0,"0"0"-91"16,0 0-21-16,0 0-37 16,0 0-47-16,0 0-8 0,0 0-21 15,126 7 0 1,-105-11-25-16,-5-7-15 0,-3-5-29 15,-5 2-5-15,-3-3-6 16,-5 0 0-16,0 1 0 16,0 0-1-16,-7 4-5 15,-8 1-9-15,-1 8 4 16,-1 3 11-16,-1 0-9 16,2 9 3-16,3 11 6 15,2 4 7-15,1 5-6 16,4-4 8-16,6 3 3 15,0-3 18-15,0-1-11 16,0-4-4-16,12 1 2 16,3-4-5-16,1-1-10 15,1 2-1-15,3-4-1 0,-2 0-35 16,2-6-50-16,0-6-104 16,16-2-145-16,-7-8-170 15,-2-6-683-15</inkml:trace>
  <inkml:trace contextRef="#ctx0" brushRef="#br1" timeOffset="81088.62">19892 8675 1117 0,'0'0'386'0,"0"0"-166"0,0 0-71 16,0 0-36-16,0 0-11 15,0 0-28-15,0 0-22 16,58-115-29-16,-58 105-14 16,-15 5-9-16,-12 5 0 15,-6 0 1-15,0 5 12 16,-4 17-5-16,6 7-2 16,2 1 3-16,9 0-9 15,4-2 1-15,6 0 8 16,7-5-2-16,3 0 1 15,0-7-7-15,9-2 11 16,9-6 16-16,2-4 7 16,2-4-8-16,1 0-8 0,-1 0-8 15,0-14-3 1,-4-2-7-16,3-3 0 0,-6 2 8 16,1-3-8-16,-5-1-1 15,-3 8 0-15,-3 3-7 16,-3 6 0-16,-2 4-9 15,0 0 4-15,0 0 12 16,0 11 5-16,-9 10 44 16,3 5-7-16,-1 3-6 15,7 2 1-15,0-1-10 16,0-4-7-16,11-6-6 16,11-2-7-16,7-6 8 15,7-8-15-15,4-4-90 16,16-4-127-16,-9-17-151 15,-9 4-313-15</inkml:trace>
  <inkml:trace contextRef="#ctx0" brushRef="#br1" timeOffset="81721.28">18760 9164 1506 0,'0'0'311'0,"0"0"-162"16,0 0-83-16,0 0-25 15,0 0 40-15,0 122 30 16,0-72 3-16,0 6-16 16,0 0-12-16,0 2-24 15,2-5-20-15,0-5-19 0,-2-12-15 16,0-8-6 0,0-12-2-16,0-9-48 0,0-7-121 15,-4 0-73-15,-2-17 19 16,-6-29 25-16,3 2 34 15,3 1-208-15</inkml:trace>
  <inkml:trace contextRef="#ctx0" brushRef="#br1" timeOffset="82314.25">18864 9068 1460 0,'0'0'348'0,"0"0"-107"16,0 0-80-16,0 0-44 15,0 0-43-15,0 0-32 16,0 0-10-16,108 108 4 0,-106-78 3 16,-2 2-8-16,0-4-12 15,-6-1-8-15,-13 2-10 16,0-3 5-16,-6-4-3 16,0-2-3-16,1-4 8 15,1-6-8-15,4-1 0 16,5-6-1-16,3-3 0 15,5 3 0-15,3-3 0 16,3 1 0-16,0 3 1 16,0 3 6-16,0-2 1 15,18 5-1-15,4 1-5 16,9-4 5-16,5-2 0 0,5-5-5 16,3 0 8-16,-2 0-8 15,-4 0 1-15,-6-9-1 16,-5-1 1-16,-8 1-2 15,-3-5-6-15,-3-4 5 16,-1-4 0-16,-4-5 1 16,-1 1 0-16,-5-1 0 15,-2 4-1-15,0 3 1 16,0 5-2-16,0 8-10 16,-2 5 3-16,-5 2 3 15,-1 0 6-15,0 12 10 16,4 6 0-16,2 7 8 15,2 0 9-15,0 1 6 0,0-2-6 16,6 0-14 0,13-4-4-16,-2-2-9 0,7-4-24 15,3-3-51-15,2-8-57 16,3-3-78-16,-3 0-105 16,10-15-42-16,-4-6-220 15,-9 1-262-15</inkml:trace>
  <inkml:trace contextRef="#ctx0" brushRef="#br1" timeOffset="82788.32">19536 9319 651 0,'0'0'254'16,"0"0"-53"-16,0 0 51 16,0 0-46-16,0 0-60 15,0 0-69-15,49-109-17 16,-49 102-9-16,-13 0 12 16,-5 2-20-16,0 5-5 15,-2 0 35-15,-1 0-20 0,4 15 26 16,-1 5-17-16,3 3-6 15,1 0-20-15,5 1-1 16,7-1-4-16,2 0 3 16,0-5-2-16,0-6 11 15,13-2 7-15,5-4-15 16,2-6-13-16,0 0-7 16,3-2-8-16,-6-14-6 15,1-3-1-15,-5-6 0 16,1-3 1-16,-3-4-5 15,1 1 5-15,-6 2-1 16,1 5 2-16,-5 8-2 0,0 7 0 16,-2 9-12-16,0 0 1 15,0 12 11-15,-13 22 1 16,-3 7 12-16,1 8 8 16,1 11 18-16,7 1-3 15,5 1-11-15,2 1-2 16,0-1-14-16,2-2 0 15,9-7-9-15,3-7 1 16,-5-13 4-16,-1-8-5 16,-2-11-44-16,0-14-59 15,1 0-77-15,13-41-180 16,-1-3-165-16,2-4-238 0</inkml:trace>
  <inkml:trace contextRef="#ctx0" brushRef="#br1" timeOffset="84179.27">19826 9200 947 0,'0'0'568'0,"0"0"-358"15,0 0-38-15,0 0-14 16,0 0-13-16,0 112-3 16,0-78-19-16,0-3-7 15,16-6-12-15,1-4-31 16,8-9-15-16,-3-4-14 15,3-7-9-15,-6-1-12 16,-3 0-7-16,-3 0-11 16,-6-8-5-16,-2-5-5 0,-5-1 5 15,0-3 0-15,0-1-12 16,0 2-27-16,0 2-46 16,-3 2-3-16,3 6 34 15,0-1 44-15,0 4 10 16,3-1 7-16,12 2 4 15,3 2-4-15,2 0-5 16,4 0 4-16,1 0-5 16,2 0 5-16,0-3 3 15,-6-4 3-15,-2 0-2 16,-3-4 1-16,-5-3-10 16,-3 0-1-16,-3 2-2 15,-5 0 1-15,0 4-7 0,0 4 2 16,-16 4 0-16,-2 0 5 15,-1 4 1 1,-2 16 1-16,3 8 6 0,5 4-1 16,5 0 2-16,2 1-2 15,6-6 3-15,0-3-3 16,14-3 4-16,7-10-2 16,4-1-7-16,5-5 5 15,1-5-6-15,-2 0-1 16,-2 0-9-16,-3-12-4 15,-1-5-8-15,-2-5-4 16,-2-4 6-16,-3-2 5 16,-3-2 7-16,-3 2-8 15,0 4 10-15,-3 7 5 16,-3 5 0-16,-2 5 1 0,2 5 1 16,-2 2 0-16,6 0 10 15,-2 0-10-15,5 14 7 16,-2 8-8-16,0 7 6 15,0-2 2-15,-2 4-7 16,-3-6 9-16,-1 0-4 16,-1-6-5-16,0-1 1 15,0-6-2-15,-2-5 1 16,0-4 0-16,3-3 6 16,-1 0-6-16,2 0-1 15,5-15-1-15,5-11-1 0,3-8 2 16,3-5 0-1,3 0-1-15,-4 4 0 0,2 7-7 16,-3 7-1-16,-3 10 9 16,-3 9 0-16,-6 2 0 15,1 0 0-15,-1 13-14 16,3 8 8-16,5 1 6 16,1-2 1-16,3 1-1 15,5-4 0-15,1 0-7 16,-2-5-9-16,0-3-36 15,-1-1 31-15,-2-4 8 16,-1 0 7-16,3-4 4 16,-6 0 1-16,3 0-7 15,-1-2 1-15,2-9-7 16,-4-8 5-16,1 0-2 0,-5-1 0 16,-5-3 11-16,-3 3-12 15,-3 0 2-15,0 2 9 16,-5 2-8-16,-10 6 2 15,-8 4 2-15,1 3 5 16,-2 3 2-16,2 0 4 16,-1 12 1-16,4 8-1 15,2 6-5-15,5 1 7 16,4 4-7-16,6-4 5 16,2 1 0-16,0-5 0 15,2-4 4-15,12-4 5 16,-3-3 0-16,-3-9 6 0,4-1 4 15,-1-2-6-15,5 0-10 16,-1-13-9-16,3-11-1 16,0-5 1-16,0 0 0 15,-3-2 0-15,-3 7 0 16,-6 8 0-16,-1 8-2 16,-3 6 2-16,-2 2 0 15,0 2-1-15,0 20 0 16,0 8 1-16,0 4 1 15,0 5-1-15,6-6 1 16,6-5 5-16,1-5-5 16,3-7-1-16,-1-7-11 15,1-9-63-15,-1-2-223 16,-3-18-200-16,-6-6-340 0</inkml:trace>
  <inkml:trace contextRef="#ctx0" brushRef="#br1" timeOffset="84372.27">20735 8828 1332 0,'0'0'276'16,"0"0"22"-16,0 0-101 15,0 0-71-15,-120 51-43 16,91-41-40-16,4 0-24 15,3-2-10-15,4-4-9 16,3-4-74-16,3 0-294 0,8 0-304 16</inkml:trace>
  <inkml:trace contextRef="#ctx0" brushRef="#br1" timeOffset="85160.84">19115 10249 1024 0,'0'0'493'0,"0"0"-228"15,0 0-47-15,0 0-29 0,0 0-51 16,0 0-55-16,0 0-36 15,46-46-23-15,-46 46-9 16,-2 0 34-16,-11 0 20 16,-5 2-2-16,-3 14-8 15,-2 7 1-15,-2 12-20 16,0 5-10-16,5 6 0 16,3 4-5-16,5 2 5 15,5-2-10-15,7 1 2 16,0-5-8-16,0-6-13 15,14-5 8-15,6-9-3 16,0-6-6-16,3-6-19 16,-4-5-43-16,4-9-60 15,3-4-139-15,-3-15-317 16,-4-6-113-16</inkml:trace>
  <inkml:trace contextRef="#ctx0" brushRef="#br1" timeOffset="85339.64">19315 10461 1347 0,'0'0'366'0,"0"0"-114"16,0 0-107-16,0 0-32 15,0 0 6-15,0 0-10 16,0 131-19-16,0-99-28 16,0-6-32-16,4-4-18 15,4-5-12-15,-4-3-78 16,5-7-116-16,-3-5-318 0,1-2-379 0</inkml:trace>
  <inkml:trace contextRef="#ctx0" brushRef="#br1" timeOffset="85511.64">19360 10365 831 0,'0'0'957'0,"0"0"-574"16,0 0-225-16,0 0-109 15,0 0-40-15,0 0-9 16,0 0-17-16,-4 9-161 16,4 3-188-16,0 1-890 0</inkml:trace>
  <inkml:trace contextRef="#ctx0" brushRef="#br1" timeOffset="85827.1">19529 10499 1324 0,'0'0'369'16,"0"0"-178"-16,0 0 4 15,0 0-20-15,0 119-21 16,0-82-41-16,0 0-20 16,7-1-17-16,6-4-26 15,5-6 10-15,6-7-5 16,3-6 17-16,4-5-18 0,-2-8-21 15,0 0-5-15,-6 0-4 16,-3-12-23-16,-3-9 9 16,-3-4-10-16,-3-8 0 15,-4-1 1-15,-7 1-1 16,0-4-43-16,0 2-98 16,0 3-85-16,0 3-152 15,0 9-181-15,4 10-339 0</inkml:trace>
  <inkml:trace contextRef="#ctx0" brushRef="#br1" timeOffset="86829.96">20100 10682 1088 0,'0'0'359'0,"0"0"-74"16,0 0-36-16,0 0-97 15,0 0-13-15,0 0-62 16,0 0-41-16,43-68-26 16,-43 46-9-16,-10 3 4 15,-13 6-5-15,-5 6 0 16,-3 7 0-16,2 0 0 16,2 12 3-16,5 15 4 15,4 3 4-15,5 2-10 16,8-2 10-16,5 0-4 15,0-6 0-15,7-4 2 16,13-4 21-16,0-8 31 0,2-4 2 16,3-4-16-16,-3 0-18 15,2-18-9-15,-3-10-11 16,-1-12 5-16,-5-8-14 16,-1-8 1-16,-5-5 1 15,-7-3-1-15,-2 0 1 16,0 6-2-16,0 10 0 15,-11 12-5-15,-1 15-18 16,4 16-5-16,-3 5 6 16,1 10 11-16,2 18 11 15,3 9 11-15,3 4-11 16,2 5 1-16,0 0 0 0,0 2-1 16,9-1-46-1,7-2-57-15,-1-1-60 0,5-1-44 16,1-5 15-16,2-3 28 15,4-6 56-15,0-3 67 16,2-6 25-16,0-8 16 16,0-7 7-16,0-5 12 15,0 0 17-15,0-9 12 16,0-9 9-16,-4-4 34 16,1-1 0-16,-4-4 5 15,1-5-28-15,-3-2-25 16,-5-2-11-16,-1-3-16 15,-7 5-7-15,-7 3-9 16,0 2 1-16,-2 7-1 0,-19 8-1 16,-1 4 1-16,-3 10-1 15,-1 0 0-15,1 5 0 16,1 16 1-16,1 5 1 16,2 9 8-16,2-1-8 15,5 1 1-15,6 0 5 16,4-5-6-16,4-7 7 15,0-5-7-15,0-9 8 16,4-4 5-16,8-5-6 16,-2 0-8-16,3-9-8 15,-1-11 2-15,1-2 5 16,-4-2 0-16,0 2 1 16,-4 3-1-16,-3 8-5 0,-2 4 5 15,0 7-8-15,0 0 9 16,0 10 5-16,0 12 4 15,0 5 7-15,0-3 6 16,4 0 5-16,5-4-1 16,5-4-11-16,3-4-1 15,5-4-14-15,5-5-23 16,0-3-69-16,2 0-19 16,0 0-118-16,-2 0 49 15,6-3-199-15,-8-5 198 16,-3-1-171-16</inkml:trace>
  <inkml:trace contextRef="#ctx0" brushRef="#br1" timeOffset="87292.37">20887 10624 408 0,'0'0'222'0,"0"0"29"15,0 0-80-15,0 0-74 16,0 0 4-16,37-114-31 16,-37 101-33-16,-4 5 10 15,-11 4 1-15,-6 4-15 16,-1 0 59-16,0 18-9 15,0 10-26-15,-1 5-11 16,5 4 11-16,7 2 52 16,5-3 0-16,4-4-26 15,2-5-26-15,0-8-2 16,15-6 13-16,7-6-2 16,3-7-21-16,0 0-26 15,-2-7-8-15,2-20-11 16,-5-7-6-16,1-8 4 0,-6-12 2 15,-1-8 0-15,-1-10 0 16,-2-5 0-16,-2-3 0 16,-4 0-1-16,-5 7-11 15,0 15-13-15,0 19 4 16,-9 16 0-16,-5 20-3 16,1 3 17-16,1 13 7 15,2 21 12-15,3 14 9 16,3 8 16-16,1 8 12 15,3 6-12-15,0 1-11 0,0-3-12 16,0-6-8 0,0-8-5-16,0-6-1 0,0-7-53 15,5-10-90-15,1-4-106 16,1-10-61-16,-3-8-296 0</inkml:trace>
  <inkml:trace contextRef="#ctx0" brushRef="#br1" timeOffset="88005.96">18980 10953 1437 0,'0'0'580'0,"0"0"-293"16,0 0-130-16,0 0-17 16,0 0-3-16,0 0-57 15,0 0-30-15,36 111-1 16,-36-58 9-16,0 5-14 16,0-2-22-16,0-3-7 15,0-9-9-15,0-11-5 16,0-6-1-16,0-11-31 15,0-8-32-15,0-6-78 16,0-2-145-16,0-4-258 0,-4-13 203 16,-3-3-563-16</inkml:trace>
  <inkml:trace contextRef="#ctx0" brushRef="#br1" timeOffset="88335.96">18997 11071 1377 0,'0'0'379'15,"0"0"-86"-15,0 0-94 16,0 0-51-16,0 0-32 16,0 0-19-16,131-39-11 15,-98 39-19-15,5 0-7 16,0 11-23-16,-4 10-10 16,-5 5-12-16,-10 6-3 15,-7 9-12-15,-8 3 9 16,-4 2-8-16,0-2 0 0,-2-2-1 15,-16-3 0 1,-7-3-1-16,-3-4 0 0,-8-2 1 16,-4-2 0-16,0-3 0 15,-1-6 0-15,6-5-1 16,6-7-8-16,9-7-40 16,9 0-49-16,11-31-74 15,4-5-101-15,14 2-304 0</inkml:trace>
  <inkml:trace contextRef="#ctx0" brushRef="#br1" timeOffset="88583.96">19514 11203 1410 0,'0'0'348'16,"0"0"-41"-16,0 0-137 15,0 0-99-15,0 0 1 16,0 0 16-16,4 116 28 16,-4-84-21-16,0 3-32 15,2-3-29-15,5-2-15 16,-1-4-11-16,4-3-1 16,-2-6-7-16,3-5-32 15,3-8-112-15,9-4-135 16,-4-7-227-16,1-10-257 0</inkml:trace>
  <inkml:trace contextRef="#ctx0" brushRef="#br1" timeOffset="88923.65">19902 11189 1277 0,'0'0'259'0,"0"0"-189"15,0 0 40-15,0 0-5 16,0 0-23-16,0 0-6 16,0 0-15-16,-106 37-17 15,102-32-10-15,4-1-3 16,0 0 18-16,0 3 34 0,11 2-45 16,5 3-17-1,1 5-6-15,4 3 4 0,-3-1 0 16,-5 5-6-16,-1 2-5 15,-10 1-7-15,-2-1 5 16,0-4-5-16,-2-2-1 16,-14-3 0-16,-5-2-1 15,-6-4 1-15,-1-4-12 16,-8-7-130-16,9 0-119 16,10-14-139-16</inkml:trace>
  <inkml:trace contextRef="#ctx0" brushRef="#br1" timeOffset="89183.65">20133 11004 674 0,'0'0'1022'16,"0"0"-671"-16,0 0-173 15,0 0-95-15,0 0-7 16,4 139 1-16,-8-95 15 15,0 4-10-15,4 2-18 16,0-3-27-16,0-3-11 16,0-8-14-16,2-4-5 15,4-5-6-15,0-8-1 16,-4-1-81-16,-2-4-85 16,0-7-147-16,0-7-209 0,0 0-403 0</inkml:trace>
  <inkml:trace contextRef="#ctx0" brushRef="#br1" timeOffset="89401.65">20256 11117 1262 0,'0'0'229'0,"0"0"-123"16,0 0 11-16,0 0-47 15,-113 16 0-15,76-6-13 16,2 0-28-16,3 0-17 0,3-5-5 16,7 2-7-16,9-5-54 15,6-2-202-15,7 0-666 0</inkml:trace>
  <inkml:trace contextRef="#ctx0" brushRef="#br1" timeOffset="89790.62">20494 11197 1169 0,'0'0'270'0,"0"0"-144"15,0 0-68 1,0 0-26-16,0 0-5 0,0 0-3 15,0 0-5-15,-98 49-13 16,90-46 1-16,0 1-6 16,6 0 8-16,0 2 34 15,0 3 55-15,2 4-2 16,0 6-24-16,0 0-22 16,0 5 9-16,2 2 6 15,8-1-12-15,-2-1-17 16,1-4-7-16,-3-2-5 15,4-4-14-15,-4-3-4 16,-1-4-5-16,-3-2-1 16,-2 0-63-16,0-5-179 0,0 0-161 15,0 0-660-15</inkml:trace>
  <inkml:trace contextRef="#ctx0" brushRef="#br1" timeOffset="90039.62">20689 11122 1204 0,'0'0'357'16,"0"0"-124"-16,0 0-91 15,0 0-67-15,0 0-29 0,0 0-16 16,17 109 14-16,-17-73-6 15,0 1-10-15,0 2-14 16,0-3-7-16,0-1-6 16,0-7-1-16,0-6-14 15,0-6-101-15,6-16-109 16,6 0-124-16,-1 0-446 0</inkml:trace>
  <inkml:trace contextRef="#ctx0" brushRef="#br1" timeOffset="90309.06">20907 11008 1051 0,'0'0'252'16,"0"0"-4"-16,0 0-102 15,0 0-50-15,0 0 11 16,29 127-18-16,-22-82 14 15,-1 1-46-15,0 5-21 16,2 0-14-16,-2-6-3 16,1-4-12-16,1-7-1 15,2-8-4-15,1-8-1 16,-2-6-1-16,-3-8-45 16,-1-4-129-16,-3-6-74 0,-2-11-340 15</inkml:trace>
  <inkml:trace contextRef="#ctx0" brushRef="#br1" timeOffset="90497.63">21085 11057 905 0,'0'0'287'0,"0"0"-84"16,0 0 6-16,0 0-87 15,0 0-60-15,-145 19-29 16,110-12-15-16,4-1-11 15,4 1-6-15,4-6 0 16,5-1-1-16,9 0-69 16,5 0-257-16</inkml:trace>
  <inkml:trace contextRef="#ctx0" brushRef="#br1" timeOffset="90995.54">21134 11386 947 0,'0'0'181'0,"0"0"-29"15,0 0 0-15,0 0-24 16,0 0-10-16,81-102-25 16,-64 85-5-16,3 5 0 15,-2 3-15-15,4 2-16 16,1 7-28-16,1 0-12 16,5 0-7-16,0 8-3 15,0 10-6-15,-2 6 1 16,-7 5-1-16,-4 0 0 15,-10 5 0-15,-6 1 0 16,0-5-1-16,-6 0-1 16,-19-4 1-16,-6-2-2 15,-7-7 1-15,-3-2-7 16,4-9 7-16,3-6 0 16,5 0 1-16,5-4 0 0,6-13 6 15,4-8-5-15,8-1 1 16,2-4 2-16,4-16-4 15,0 8-207-15,0 6-431 0</inkml:trace>
  <inkml:trace contextRef="#ctx0" brushRef="#br1" timeOffset="131522.63">1959 9224 497 0,'0'0'1056'15,"0"0"-868"-15,0 0 26 16,0 0-66-16,0 0-48 16,0 0-23-16,109-64-24 15,-109 64-5-15,0 0-13 16,0 0-18-16,-2 2-4 15,-19 16 14-15,-10 8 7 16,-11 10 2-16,-11 8-14 16,-12 10-4-16,-12 8 4 15,-13 7-4-15,-26 15-3 16,-27 8 0-16,12-13-5 16,13-9-4-16,20-20-5 15,26-15 5-15,1 2-5 16,2-2 0-16,13-6 0 0,16-12 0 15,16-5 0-15,12-12-1 16,12 0 0-16,8-12 10 16,29-17-3-16,19-14-6 15,33-20 0-15,45-34 8 16,38-29-8-16,-8 2 0 16,-33 18 0-16,-44 31-1 15,-41 29-1-15,-2 5 0 16,-5 0 1-16,2 5 0 15,-14 9 0-15,-5 13 0 16,-6 1 17-16,-5 6 11 16,-4 6 14-16,-7 1-17 15,0 0-19-15,-23 21-5 0,-22 20 1 16,-28 29 4-16,-34 34-5 16,-33 26 0-16,-14 4 9 15,22-25-9-15,32-32-1 16,35-38 0-16,14-9-1 15,-5 0 1-15,5-3-1 16,6-8 0-16,21-10 1 16,21-9-9-16,3-11-6 15,43-28 13-15,42-29-7 16,49-41 8-16,44-43 0 16,11-15 1-16,-33 21-1 15,-50 38-7-15,-52 48 7 16,-19 18 0-16,-6 7 0 0,-10 10-1 15,-3 6 2 1,-14 15-8-16,-2 4-9 0,-6 11 8 16,-23 23 9-16,-14 16 1 15,-11 12 0-15,-3 7 1 16,-6 4-1-16,6-9 0 16,7-14 1-16,13-17 5 15,16-16-6-15,15-17-1 16,6-3 0-16,22-36 2 15,29-17-1-15,36-34-1 16,36-31 0-16,-3 8 0 16,-18 16-13-16,-30 28-33 15,-51 50 9-15,-21 19 26 16,-23 26-16-16,-60 71 26 16,-31 44 1-16,-6 18 24 0,22-21 25 15,27-39-10-15,24-43-14 16,7-15-6-16,-2-6-13 15,-5-3-5-15,0-4-1 16,13-14-57-16,17-14-111 16,10 0-207-16,7-5-183 0</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8-26T17:51:51.857"/>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0070C0"/>
    </inkml:brush>
  </inkml:definitions>
  <inkml:trace contextRef="#ctx0" brushRef="#br0">1283 9302 679 0,'0'0'117'15,"0"0"-75"-15,0 0 90 16,0 0-22-16,0 0 55 0,0 0-17 16,0 0-14-16,130-53-34 15,-110 39 34-15,-2 5-4 16,-1-2 11-16,1 6-9 15,1 3-21-15,-2 0-21 16,3 2-36-16,3 0-1 16,-4 0-17-16,2 2-6 15,-6 5 31-15,-4-2 3 16,-4-1-5-16,-5-4-5 16,-2 2-15-16,0 0-12 15,0 5-23-15,-22 7-2 16,-23 9 2-16,-35 7 36 15,-41 4 2-15,1-2-3 16,9-8-15-16,18-3-1 0,23-9-10 16,-3-2-7-16,-1 1-4 15,11-2-1-15,17-6 6 16,10 1-6-16,12-1-1 16,8-3-21-16,7 2-45 15,7-2-80-15,2 5-87 16,0-1-121-16,9 3-236 0</inkml:trace>
  <inkml:trace contextRef="#ctx0" brushRef="#br0" timeOffset="2759.89">16384 3030 1852 0,'0'0'329'15,"0"0"-79"-15,0 0-36 16,0 0-93-16,0 0-35 16,0 0-34-16,73-107-31 15,-77 105-21-15,-19 2 0 0,-10 2 0 16,-9 23 23 0,-10 12 5-16,-3 10-10 0,-3 9-4 15,3 6-1-15,1 2-5 16,9 0-7-16,9-1 8 15,9-4-7-15,10-3 5 16,8-5 2-16,9-3 13 16,0-6 1-16,9-6-2 15,18-6-5-15,6-4-4 16,7-3-10-16,2-10 2 16,1-3-4-16,-7-3-30 15,-7-6-21-15,-7-1-64 16,0 0-139-16,-8-12-314 15,-4-2-326-15</inkml:trace>
  <inkml:trace contextRef="#ctx0" brushRef="#br0" timeOffset="2959.2">16364 3467 1280 0,'0'0'740'0,"0"0"-431"15,0 0-183-15,0 0-62 16,0 0 38-16,0 0-3 15,0 0-26-15,-132 6-19 16,90 9-23-16,2-1-23 16,6 1 2-16,8-5-10 15,5-6-6-15,12-1-64 16,9-3-130-16,0-5-107 16,19-7-401-16</inkml:trace>
  <inkml:trace contextRef="#ctx0" brushRef="#br0" timeOffset="3384.07">16750 3337 1007 0,'0'0'612'0,"0"0"-291"15,0 0-118-15,0 0-121 16,0 0-39-16,0 0 37 15,0 0-19-15,-58 5-18 0,37 5-12 16,6 1-9 0,3-2-5-16,6-2-5 0,6-2 4 15,0 2 9-15,0-2 41 16,0 6-24-16,14 0-11 16,3 1-6-16,1 5-7 15,-1 1-6-15,-3 0-6 16,-3 1-5-16,-9 2 6 15,-2-1-5-15,0 3-1 16,-4-4 7-16,-11 0 1 16,-5-5 0-16,-5 1-2 15,-2-3 1-15,-2 0-7 16,0-3-1-16,4-5 0 16,6-4 0-16,5 0-82 15,14-17-89-15,0-5-108 0,4-2-389 0</inkml:trace>
  <inkml:trace contextRef="#ctx0" brushRef="#br0" timeOffset="3673.67">17157 3326 1382 0,'0'0'349'0,"0"0"-77"15,0 0-77-15,0 0-66 16,0 0-24-16,0 0-14 16,0 0-33-16,-98-32-9 0,78 51-7 15,0 2 4 1,7 4-6-16,4 0-3 0,5 1-11 16,4 1-8-16,0-1-6 15,13-1-2-15,9-2-1 16,5 0-9-16,2-4-15 15,0-1-74-15,2-4-89 16,7 0-172-16,-9-1-35 16,-2-7-248-16</inkml:trace>
  <inkml:trace contextRef="#ctx0" brushRef="#br0" timeOffset="4141.28">17505 3462 859 0,'0'0'596'15,"0"0"-337"-15,0 0-59 16,0 0-50-16,42-106-56 16,-42 84-31-16,0 1-9 15,-2 2-26-15,-14 5-17 16,-3 9-11-16,-6 5-1 16,-2 0 1-16,0 21 10 15,0 7 2-15,4 7-5 16,2 2 4-16,3 2-1 15,3-3-4-15,5 0 7 16,8-6 5-16,2-7 16 16,0-3 26-16,8-8-5 15,9-5 1-15,3-5-17 0,3-2-11 16,-2 0-3-16,0-18-17 16,-3-2-2-16,-3-4-6 15,-4-2 8-15,1 1-8 16,-6 4 2-16,-2 5-2 15,-1 7 0-15,-3 8-1 16,0 1-6-16,0 4-20 16,0 19 27-16,0 9 10 15,0 2 2-15,4 3-1 16,6-7-10-16,2-6 6 16,5-6 2-16,0-6-9 15,1-8-4-15,2-4-53 16,0-2-121-16,2-43-160 0,-1 0 42 15,-6-2-292-15</inkml:trace>
  <inkml:trace contextRef="#ctx0" brushRef="#br0" timeOffset="4358.03">17737 3007 939 0,'0'0'672'15,"0"0"-382"-15,0 0-114 16,0 0-46-16,0 0 78 15,0 0-35-15,0 131-66 16,0-85-25-16,0 4-25 16,0 4-20-16,0 5-25 0,4 3-5 15,6 0 1-15,-4-2-8 16,0-4-40-16,1-8-60 16,3-2-69-16,-2-14-209 15,1-11-242-15</inkml:trace>
  <inkml:trace contextRef="#ctx0" brushRef="#br0" timeOffset="4905.82">18187 3631 1277 0,'0'0'284'16,"0"0"-52"-16,0 0-49 15,0 0-64-15,118-90-35 0,-99 60-24 16,-7-2-11-16,-5-2-21 16,-5-1-6-16,-2 4-10 15,0-1-12-15,-19 6-1 16,-8 3-8-16,-4 7-3 16,-3 9-4-16,-1 7 1 15,0 0 4-15,2 21 11 16,4 9-2-16,5 7 2 15,4 3 0-15,4-2 2 16,7-4-1-16,7-4 0 16,2-4 14-16,0-6 7 15,0-2 15-15,7-6-10 16,7-1-5-16,1-6-2 0,3-5-5 16,3 0 1-1,4 0 0-15,0-10-1 0,2-6-13 16,-7 2-2-16,-3 3 7 15,-5 4-6-15,-5 5 8 16,-3 2 10-16,0 2 6 16,3 16-16-16,4 5-3 15,0 2 5-15,3 1 11 16,1 2-6-16,1-2-5 16,4-2-4-16,0-6-1 15,5-3-4-15,2-10-2 16,2-5-34-16,-1 0-39 15,1-8-44-15,0-28-86 16,-7 3-53-16,-1-2-258 0</inkml:trace>
  <inkml:trace contextRef="#ctx0" brushRef="#br0" timeOffset="6203.52">19389 3191 1141 0,'0'0'605'0,"0"0"-270"15,0 0-97-15,0 0-99 16,0 0-35-16,0 0-48 16,0 0-28-16,56-91-13 15,-70 91 4-15,-9 1 8 16,-2 22 9-16,-8 9-2 16,0 8-12-16,2 10-7 15,0 6 11-15,2 5 7 16,7 3-4-16,6-3-6 15,7-3-10-15,9-9-2 0,0-5-4 16,7-6 2 0,20-6-8-16,4-7-1 0,7-10-6 15,4-7-36-15,3-3-29 16,-3-5-31-16,-2 0-8 16,-2 0-60-16,0-10-8 15,-3-3 63-15,4-1 74 16,-2-2 28-16,-1-2 13 15,-3-2 0-15,-6-1 13 16,-6 0 21-16,-6-3 16 16,-1-1 11-16,-4-4 17 15,1 1 14-15,-6 0-13 16,-2 1-6-16,-3 6-27 16,0 1-28-16,-12 3-17 15,-8 5 5-15,-4 5-6 0,-5 3-1 16,-3 4 1-16,1 0 0 15,0 16 5-15,2 11 1 16,4-1-5-16,3 9 5 16,5 3-5-16,3 2 6 15,5 0-5-15,5-1 4 16,4-6-5-16,0-5 7 16,0-6-7-16,13-7 14 15,7-7 0-15,0-8 2 16,0 0-2-16,2 0-2 15,-1-15 1-15,0-7-13 16,0-6 4-16,-3-2-4 16,-1 0 0-16,-3 2 0 0,-5 8-1 15,-3 10 1-15,-4 6-1 16,-2 4-1-16,0 2 1 16,0 18 0-16,0 4 9 15,0 2-1-15,5 2-2 16,4-2 0-16,0-2-5 15,6-3 0-15,5-7-1 16,1-2-18-16,4-9-73 16,-2-3-85-16,12 0-132 15,-9-11-268-15,-4-7-926 0</inkml:trace>
  <inkml:trace contextRef="#ctx0" brushRef="#br0" timeOffset="6542.64">20174 3405 1343 0,'0'0'295'16,"0"0"-213"-16,0 0 13 15,0 0 28-15,0 0-6 16,0 0-21-16,-118 50-23 16,97-42-31-16,5-3-19 15,3-2-8-15,7-3-9 16,1 0 0-16,3 0 3 15,2 0 6-15,0 0-5 16,0 0 3-16,0 0 11 0,0 4 18 16,0 4 22-1,0 4-20-15,7 6-8 0,-3 6-3 16,2 6 1-16,-1 2-4 16,-3 0 5-16,3-1-9 15,0-5-11-15,-1-5-5 16,0 0-9-16,-2-4 0 15,0-5-1-15,1-1-79 16,3-11-155-16,-1 0-140 16,4-6-423-16</inkml:trace>
  <inkml:trace contextRef="#ctx0" brushRef="#br0" timeOffset="6797.64">20388 3110 1431 0,'0'0'284'15,"0"0"-7"-15,0 0-98 16,0 138-70-16,0-84-10 16,0 3-23-16,-2 2-15 15,2 4-11-15,0-3-12 16,0-2-19-16,0-7-12 15,0-5-1-15,0-12-6 16,0-15-75-16,2-19-88 16,4 0-112-16,5-7-340 0</inkml:trace>
  <inkml:trace contextRef="#ctx0" brushRef="#br0" timeOffset="6991.64">20660 3104 1385 0,'0'0'522'16,"0"0"-341"-16,0 0-135 15,0 0 10-15,-114 32-4 16,54-9-26-16,-3-2-14 16,1 4-5-16,2-4-7 15,-1 5-138-15,14-5-198 16,16-7-630-16</inkml:trace>
  <inkml:trace contextRef="#ctx0" brushRef="#br0" timeOffset="7738.71">20677 3502 1071 0,'0'0'563'0,"0"0"-259"16,0 0-119-16,0 0-82 15,0 0-32-15,0 0-16 16,0 0 1-16,60-72-16 15,-39 60-16-15,1 4 3 16,0 5 8-16,-4 3 26 16,-3 0-16-16,-5 11-18 15,-4 16-18-15,-4 7-8 16,-2 8 0-16,0 0-1 0,-4 2 2 16,-12-6-1-16,-1-7 0 15,1-8-1-15,-4-5 6 16,0-4 4-16,-3-3 14 15,-4-6 11-15,3-5 2 16,2 0-9-16,2-1-8 16,7-21-10-16,5-11 13 15,8-8-7-15,0-4-16 16,10-1-64-16,23-8-145 16,-6 12-128-16,2 11-289 0</inkml:trace>
  <inkml:trace contextRef="#ctx0" brushRef="#br0" timeOffset="8237.29">21103 3643 743 0,'0'0'717'0,"0"0"-436"16,0 0-28-16,0 0-90 15,0 0-52-15,69-102-8 16,-66 66-31-16,-3 4-31 15,0 1-29-15,-8 7-3 16,-7 9-9-16,-3 7 0 16,-1 8 1-16,-2 0-1 15,1 15 0-15,0 16 1 16,2 7 11-16,2 4-11 16,10 0 0-16,3-6 10 15,3-4-2-15,0-8 5 16,12-8 1-16,5-6 6 0,4-10 10 15,3 0 5-15,0-5-15 16,1-18-12-16,-5-6-9 16,-2-3 14-16,-2-3-8 15,-8 1-4-15,2 6 3 16,-6 6-5-16,1 11-1 16,-5 5 0-16,0 6 1 15,0 6 1-15,0 20 24 16,0 11-4-16,0 15 6 15,-5 10-5-15,-7 11-5 0,-1 8-10 16,-5 8-1 0,-1 3 0-16,-4-4-6 0,-1-8-1 15,-1-11-48-15,-2-16-67 16,1-14-82-16,-1-17-94 16,-2-22-21-16,7 0-176 15,9-20-576-15</inkml:trace>
  <inkml:trace contextRef="#ctx0" brushRef="#br0" timeOffset="9000.77">21410 3435 1497 0,'0'0'357'0,"0"0"-167"0,0 0-65 16,0 0-33-1,0 0-42-15,0 0 9 0,0 0 8 16,56 114 7-16,-49-78 2 16,-5 0-18-16,-2-7-20 15,0-2-12-15,0-6-17 16,0-7-7-16,-2-6 5 16,-3-3-1-16,3-5 5 15,0 0 5-15,2 0-2 16,0-17 23-16,0-14 36 15,0-7-9-15,4-6-35 16,15-5-8-16,0 3-20 16,3 5 8-16,1 5-9 15,-3 8-21-15,0 5-42 0,-2 14-17 16,-1 6-46-16,2 3-97 16,7 27-261-16,-1 7 88 15,-3 0-519-15</inkml:trace>
  <inkml:trace contextRef="#ctx0" brushRef="#br0" timeOffset="9402.93">21914 3617 1260 0,'0'0'371'16,"0"0"-113"-16,0 0-69 16,61-104-39-16,-51 67-42 15,-5 3-31-15,-5 5-29 16,0 7-27-16,-9 5-15 0,-11 12-6 15,-4 5-1 1,-5 0 0-16,-2 22 1 0,2 10 0 16,-2 8 2-16,6 6-1 15,0 0 0-15,10-2 0 16,3-4 0-16,8-6 0 16,4-8 5-16,0-8 4 15,16-8 29-15,3-10 15 16,4 0 13-16,0-3-17 15,0-20-17-15,2-5-10 16,0-7-7-16,-1-4 2 16,-3 3-2-16,-4 4-15 15,-5 10 4-15,-4 10-5 0,-5 10 0 16,-3 2-6 0,0 10 6-16,0 14 9 0,0 6-8 15,0 0 0-15,0-1-1 16,0-2 0-16,0-5-38 15,31-5-146-15,-2-8-180 16,4-4-437-16</inkml:trace>
  <inkml:trace contextRef="#ctx0" brushRef="#br0" timeOffset="9719.66">22340 3319 937 0,'0'0'354'0,"0"0"-45"0,0 0-123 16,0 0-41-16,0 0 4 16,0 0-39-16,0 0-18 15,-71 18 9-15,55 5-24 16,1 6-21-16,1 5-2 16,3 5 5-16,2 1-8 15,2 9 6-15,5 1-14 16,2 4-9-16,0 4-17 15,0 0-5-15,0-1-3 16,0-5-8-16,0-6 5 16,0-5-6-16,0-15-1 15,0-3-35-15,9-16-92 16,0-7-155-16,2 0-331 0</inkml:trace>
  <inkml:trace contextRef="#ctx0" brushRef="#br0" timeOffset="9889.2">22398 3612 1536 0,'0'0'212'15,"0"0"-60"-15,0 0 21 16,0 0-54-16,-145 27 18 16,103-11-40-16,7-1-56 15,0-4-24-15,12 1-16 16,2-6-1-16,13-4-92 15,8-2-270-15,0 0-458 0</inkml:trace>
  <inkml:trace contextRef="#ctx0" brushRef="#br0" timeOffset="10091.61">22625 3511 1506 0,'0'0'225'15,"0"0"32"-15,0 0-73 16,-44 144-84-16,24-98-24 16,4-4-26-16,5-5-22 15,6-7-17-15,5-9-4 16,0-6-7-16,0-15-97 16,12 0-216-16,-3-4-408 0</inkml:trace>
  <inkml:trace contextRef="#ctx0" brushRef="#br0" timeOffset="10243.82">22590 3229 1498 0,'0'0'369'16,"0"0"-193"-16,0 0-119 16,0 0-38-16,0 0-19 15,0 0-56-15,0 0-153 16,0 46-350-16</inkml:trace>
  <inkml:trace contextRef="#ctx0" brushRef="#br0" timeOffset="10920.44">23049 3427 1239 0,'0'0'406'0,"0"0"-70"0,0 0-129 15,0 0-79-15,0 0-68 16,0 0-37-16,0 0 9 15,-5-9 5-15,-8 9 0 16,-5 0-8-16,1 7 17 16,-6 10-12-16,1 12 0 15,-1 2-14-15,2 8-8 16,2 3-3-16,9-1 1 16,2-2 6-16,8-1 1 15,0-5-4-15,6-5-7 0,17-5 5 16,11-6-11-16,6-5 0 15,7-6-90-15,2-6-65 16,9 0-135-16,-12-15-243 16,-7-2-563-16</inkml:trace>
  <inkml:trace contextRef="#ctx0" brushRef="#br0" timeOffset="11442.34">23544 3509 1407 0,'0'0'358'16,"0"0"-124"-16,0 0-86 0,0 0-24 15,0 0-26 1,0 0-31-16,0 0-24 0,9-99-12 16,-27 92-19-16,-2 2-5 15,-7 5-1-15,-2 0-6 16,-2 7 1-16,-4 18 10 15,0 7-11-15,2 6 2 16,4 3 6-16,5 1-7 16,4-4 8-16,9-4-8 15,6-5 7-15,5-10-2 16,0-5 13-16,18-4 15 16,7-7-1-16,6-3 4 15,4 0-4-15,1-18-9 16,2-9-10-16,-2-8 2 15,0 0 0-15,-7-3-4 0,-3 2-6 16,-6 2 3-16,-6 6-9 16,-6 8 0-16,-1 6 0 15,-5 8 0-15,-2 6-6 16,0 0-10-16,0 2-7 16,0 20 23-16,0 6 1 15,0 4 13-15,0-2-1 16,0 0-4-16,7-6 3 15,11-2 0-15,4-1-1 16,5-5-10-16,0-6-1 16,-8-2-27-16,-3-7-44 15,-9-1-77-15,-3 0-201 0,-4 0-317 16</inkml:trace>
  <inkml:trace contextRef="#ctx0" brushRef="#br0" timeOffset="12607.31">22271 2865 1662 0,'0'0'303'16,"0"0"-52"-16,0 0-50 15,0 0-100-15,0 0-77 16,0 0 1-16,0 0 14 16,-40 109-6-16,16-65-12 15,1-2-9-15,5-4-11 16,7-9 7-16,3-6-8 16,4-9-59-16,4-7-150 15,0-2-186-15,0-5-509 0</inkml:trace>
  <inkml:trace contextRef="#ctx0" brushRef="#br0" timeOffset="16772.89">17178 4317 1295 0,'0'0'809'15,"0"0"-516"-15,0 0-97 16,0 0-67-16,0 0-68 0,0 0-32 15,10 103-8-15,-10-52 12 16,0 12 5-16,0 4-5 16,-2 8-3-16,-2 1-4 15,0-4-2-15,-1-5-18 16,1-13 0-16,2-16-6 16,-1-14 1-16,3-16-1 15,0-8-27-15,0 0-77 16,0-22-45-16,0-12-39 15,0-34-71-15,0 8-229 16,0 4-188-16</inkml:trace>
  <inkml:trace contextRef="#ctx0" brushRef="#br0" timeOffset="17174.96">17255 4309 1367 0,'0'0'258'0,"0"0"-18"16,0 0-24-16,0 0-46 15,118-46-40-15,-87 44-54 16,1 2-12-16,-3 0-6 16,-7 16-2-16,-6 8 7 15,-9 5-35-15,-7 6-17 16,0 7-10-16,-12 4 6 16,-12 5-7-16,-5 0 0 15,-6 4 0-15,-2-1 1 16,4-4-1-16,2-3 1 15,4-6 0-15,10-2 8 16,3-3-9-16,9-4 19 0,5 0 27 16,0-2 11-16,19-1 7 15,7 0-26-15,6-5-2 16,5-2-1-16,1-8-8 16,2-4-9-16,-4-5-10 15,-2-5-8-15,-8 0-1 16,-2 0-67-16,-6-9-39 15,1-5-91-15,-2-4-84 16,8-8-72-16,-5 4-21 16,-1 4-373-16</inkml:trace>
  <inkml:trace contextRef="#ctx0" brushRef="#br0" timeOffset="17641">17890 4904 1257 0,'0'0'286'0,"0"0"36"15,0 0-51-15,0 0-83 16,0 0-62-16,92-117-25 16,-90 88-44-16,-2 1-4 15,0 3-17-15,-2 0-20 16,-16 4-8-16,-6 7-8 16,-5 5 6-16,-5 9-5 15,1 0-1-15,0 12 6 16,2 16 0-16,4 8 0 15,4 6 5-15,3 2-11 16,7 0 1-16,6-2 10 16,7-3-5-16,0-8-5 0,0-6 10 15,18-11-2-15,2-8 0 16,5-6 2-16,-1 0-1 16,0-8-1-16,-1-14 2 15,-1-6-11-15,-5-4-2 16,0 2 2-16,-5 0 0 15,-4 5 0-15,-4 8 0 16,1 6 0-16,-5 7-1 16,0 4 1-16,0 0 0 15,0 13 0-15,0 6 8 16,0 3 1-16,0 0-3 16,6-1-5-16,6-3 8 15,1-4-9-15,7-5-62 0,2-2-104 16,11-7-113-16,-4-5-235 15,-4-11-370-15</inkml:trace>
  <inkml:trace contextRef="#ctx0" brushRef="#br0" timeOffset="18278.04">18187 4582 1288 0,'0'0'340'0,"0"0"11"16,0 0-98-16,0 0-98 15,0 0-39-15,0 0-7 16,0 0-10-16,127 5-17 16,-113 9-31-16,-8 7-25 0,-4 2-19 15,-2 3 1 1,0 3-8-16,-6 3 0 0,-10 4 0 16,-1 1 0-16,-4-1 0 15,3-5 0-15,3-3 1 16,6-3-1-16,5-9 0 15,4-4 1-15,0-3 0 16,4 0 9-16,16-1-2 16,4 1-7-16,1-4 5 15,2-1-6-15,2-4-1 16,-4 0 0-16,1 0 0 16,-4-9-13-16,-1-4 0 15,-8-3-3-15,-2-1 11 16,-4 2 0-16,-5-1 5 0,-2 0-1 15,2-2 1-15,-2-1 0 16,4-1 1-16,1-2 0 16,4-2 0-16,2-2 2 15,2 2 7-15,1 4-8 16,1 6 15-16,-1 6 8 16,-1 6 4-16,1 2-7 15,1 0-15-15,1 2 9 16,-3 15-1-16,-1 4-7 15,-6 5-6-15,-6 5 0 16,0 2 0-16,0 4 1 16,-9 1-1-16,-9 0 1 15,-2-4-1-15,-3-6-1 0,4-8 0 16,-4-6-1-16,3-5-5 16,3-9-3-16,3 0-6 15,3-15-35-15,9-16-27 16,2-8-78-16,13-26-127 15,12 10-288-15,1 9-302 0</inkml:trace>
  <inkml:trace contextRef="#ctx0" brushRef="#br0" timeOffset="18601.41">18727 4720 918 0,'0'0'512'0,"0"0"-298"16,0 0-23-16,0 0 17 15,0 0-54-15,127 89-46 16,-113-60-41-16,-4 4-3 0,-1-4-12 15,-5 1-14-15,-2-7-11 16,1-7-6-16,-3-6-12 16,0-6-8-16,0-4-1 15,0 0 0-15,0 0-18 16,0-18 18-16,5-12 9 16,1-13 8-16,5-7-10 15,7-1-7-15,0 3-21 16,-2 15-2-16,-3 15 23 15,-2 14 5-15,-2 4 21 16,-2 17-1-16,2 18-13 16,2 9-3-16,0 6-9 0,3-3 6 15,-4-5-6 1,-1-12-35-16,-5-14-101 0,-4-9-211 16,0-7-289-16</inkml:trace>
  <inkml:trace contextRef="#ctx0" brushRef="#br0" timeOffset="18763.46">18864 4287 1435 0,'0'0'402'0,"0"0"-155"15,0 0-142-15,-126 113-70 16,94-90-35-16,22 0-160 15,5-8-187-15,5-5-690 0</inkml:trace>
  <inkml:trace contextRef="#ctx0" brushRef="#br0" timeOffset="19562.06">19649 4805 1041 0,'0'0'391'0,"0"0"-206"16,0 0-4-16,0 0-51 15,0 0-1-15,0 0-13 0,0 0 31 16,8-21-7-16,0 12-19 16,5-3-30-16,1 1-23 15,1 1-8-15,1 6-9 16,-1 0 7-16,6 4-15 15,6 0-10-15,6 2-18 16,5 14-4-16,-1 4-11 16,-3 4-1-16,-12 1 1 15,-10 0 0-15,-12 3 1 16,0 2-1-16,-27 1 0 16,-8-1 0-16,-10-4-1 15,-5-6 0-15,4-11-5 16,1-4 0-16,11-5-3 15,11-10 9-15,9-20-1 16,12-8-10-16,2-10-43 0,37-28-159 16,8 11-389-16,6 5-633 15</inkml:trace>
  <inkml:trace contextRef="#ctx0" brushRef="#br0" timeOffset="20456.39">20683 4756 408 0,'0'0'603'0,"0"0"-265"15,0 0-109-15,0 0 34 16,0 0 3-16,0 0-78 16,0 0-59-16,39 8-86 15,-39 28-3-15,0 9 34 16,0 2 8-16,0 8-22 16,0 1-17-16,-2 4-7 15,-3-2-17-15,-2 0-4 0,-1-6-4 16,-3-8-10-1,1-9 0-15,4-11 5 0,1-12-5 16,3-9-1-16,0-3-8 16,0 0-13-16,-2-7 20 15,0-18 1-15,0-8 6 16,0-9-6-16,4-9-14 16,0-7-2-16,0-4-5 15,14-2 6-15,5-1-4 16,4 5 11-16,-1 11 7 15,0 11 1-15,-4 11 0 16,0 13 8-16,-3 6 22 16,1 8 8-16,0 0 1 0,0 0-6 15,-6 18 0 1,-3 9-6-16,-7 3-5 0,0 7-10 16,0 5 5-16,-11 0 2 15,-7-1-10-15,-4-4-3 16,-2-4-5-16,1-8 1 15,3-8-2-15,5-8 0 16,3-9-32-16,5 0-51 16,7-7-85-16,2-41-102 15,19 2-308-15,6 0-863 0</inkml:trace>
  <inkml:trace contextRef="#ctx0" brushRef="#br0" timeOffset="20730.78">21016 4763 1403 0,'0'0'402'16,"0"0"-200"-16,0 0-37 16,0 0-20-16,2 126-21 15,-2-92-8-15,0 2-4 16,0-7-29-16,0-4-17 16,0-7-27-16,0-10-9 15,0-6 4-15,0-2-4 16,0 0 19-16,0 0-11 15,0-7-38-15,0-10 0 16,0-9 10-16,0-8-1 0,0-10-9 16,0-2-58-1,20-2-76-15,7-1-105 0,6 9-82 16,9 15-39-16,-5 8 9 16,-6 13-930-16</inkml:trace>
  <inkml:trace contextRef="#ctx0" brushRef="#br0" timeOffset="21063.34">21246 4904 810 0,'0'0'530'0,"0"0"-302"16,0 0 86-16,0 0-10 16,0 0-134-16,0 0-58 15,0 0-6-15,73-95-26 16,-48 66-23-16,-3 7-14 0,1 2 3 15,-4 6-17-15,1 7 1 16,5 4 8-16,0 3-3 16,-1 0-13-16,0 8-10 15,-8 8-6-15,-7 4 6 16,-7 2 3-16,-2 7-9 16,-6-2-4-16,-19 5 5 15,-6 0-6-15,-5-2-1 16,-1-3 1-16,-2-8 0 15,4-4-1-15,3-11-1 16,10-4 0-16,9 0-37 16,6-22-40-16,7-26-108 0,20 4-358 15,9-1-594-15</inkml:trace>
  <inkml:trace contextRef="#ctx0" brushRef="#br0" timeOffset="21497.03">21707 4756 1355 0,'0'0'349'16,"0"0"-26"-16,11 104-108 16,-8-48-73-16,-1 11-22 15,2 1-21-15,3 2-1 16,-1-4-12-16,1-11-33 16,-2-11-28-16,-3-16-7 15,-2-10-6-15,2-10-3 16,-2-8-8-16,0 0-1 15,0 0-12-15,0-20-19 0,-9-14 31 16,0-14 20-16,0-11-9 16,7-7-11-16,2-6-1 15,0-4-32-15,11 0-9 16,14 8-7-16,2 10 10 16,0 12 32-16,-4 20 7 15,0 9 15-15,-5 11 20 16,1 6 5-16,0 0-6 15,-3 14 2-15,-3 14-14 16,-5 5-2-16,-8 8-7 16,0 6-4-16,-15-1-1 15,-18 2-7-15,-10-4 0 16,-3-6 0-16,-4-8-1 0,4-10-21 16,5-8-60-16,10-8-111 15,14-4-55-15,7-4-237 16,10-8-143-16</inkml:trace>
  <inkml:trace contextRef="#ctx0" brushRef="#br0" timeOffset="22427.32">22242 4714 633 0,'0'0'179'0,"0"0"-119"15,0 0-42-15,0 0 10 16,0 0 166-16,0 0 51 15,0 0-8-15,-31 6 47 16,31-6-5-16,0 0-71 16,0-3-71-16,2-2-33 15,9 3-35-15,5-2-34 16,-1 4-2-16,8 0 2 16,2 0-4-16,4 4-7 0,-3 12-11 15,0 1-7 1,-7 10 5-16,-11 1 2 0,-8 5-7 15,0 3-5-15,-2-3 8 16,-15 2-9-16,-6-3 1 16,-2-4-1-16,-1-6-1 15,-3-2 1-15,0-8 0 16,4-8 0-16,3-4-1 16,4 0-6-16,5-10 5 15,7-16 2-15,2-6 10 16,4-8-10-16,6-9-59 15,15 2-141-15,29-15-189 0,-8 13-233 16,-4 14-327-16</inkml:trace>
  <inkml:trace contextRef="#ctx0" brushRef="#br0" timeOffset="22680.14">22561 4758 1189 0,'0'0'358'15,"0"0"-74"-15,0 0-38 16,22 128-61-16,-20-84-50 15,-2-1-27-15,0-5-1 16,0-8-31-16,0-5-21 16,0-10-6-16,0-7-11 15,0-5-8-15,0-3-2 16,-6 0-1-16,-1-7-15 0,0-12 18 16,3-13-6-1,1-9-6-15,3-3-2 0,0-6-15 16,19 0-1-1,5-1-4-15,4 5-71 0,5 6-66 16,0 10-43-16,13 14-54 16,-10 12-83-16,-3 4-261 0</inkml:trace>
  <inkml:trace contextRef="#ctx0" brushRef="#br0" timeOffset="22953.75">23063 4831 1114 0,'0'0'319'16,"0"0"-171"-16,0 0-50 16,0 0 33-16,0 0-1 15,0 0-1-15,0 0-46 0,-34-95-5 16,12 95 16-16,1 0-9 16,0 16 0-16,0 7-7 15,5 4-11-15,5 2-16 16,7 0 6-16,4 0-4 15,0 0-23-15,0 0-15 16,9-3-15-16,5-2-7 16,1-6-119-16,10-8-88 15,-5-4-252-15,-3-6-33 0</inkml:trace>
  <inkml:trace contextRef="#ctx0" brushRef="#br0" timeOffset="23102.98">23254 4766 1113 0,'0'0'363'16,"0"0"-57"-16,0 0-110 15,0 0-52-15,-6 106-80 16,3-78-36-16,3-3-28 16,0-1 0-16,9-6-211 15,4-9-360-15</inkml:trace>
  <inkml:trace contextRef="#ctx0" brushRef="#br0" timeOffset="23254.58">23299 4516 1159 0,'0'0'300'0,"0"0"-163"15,0 0-89-15,0 0-28 16,0 0-20-16,0 0-229 0</inkml:trace>
  <inkml:trace contextRef="#ctx0" brushRef="#br0" timeOffset="23956.01">23508 4798 918 0,'0'0'557'0,"0"0"-266"0,0 0-74 16,0 0-47-16,0 0-41 15,0 0-36-15,0 0-19 16,91-72 6-16,-77 72 23 16,-1 0-32-16,-1 12-39 15,1 8-20-15,-5 4-5 16,0 4 7-16,-6 3-7 15,-2-4 0-15,0 1-5 16,0-1-1-16,-16-1 1 16,-7-4-2-16,0 0 1 15,-6-4-1-15,-5-4-1 16,5-5-9-16,2-9 10 16,7 0-9-16,9-5 9 0,7-21 5 15,4-10 7-15,0-6-2 16,19-4-4-16,8 1-6 15,2 6-12-15,2 8-15 16,-2 10 15-16,3 12 11 16,-3 9 1-16,0 0-1 15,0 12 1-15,-3 14 1 16,1 2 0-16,-5 5 0 16,-4-3-1-16,-5 2 0 15,-1-4 1-15,-6-4 0 0,-4-4-1 16,-2-6 0-1,0-4-1-15,0-6 0 0,0-4 0 16,3 0 0-16,-1 0-5 16,4-10-12-16,4-16 18 15,1-10 0-15,5-8 2 16,3 1-1-16,-1 5 0 16,1 10-1-16,-6 12 0 15,-3 12 1-15,-2 4 14 16,-4 14-7-16,-4 18-7 15,2 14 0-15,-2 4 17 16,2 5-7-16,3-5-10 16,-3-8 7-16,0-10-8 15,0-16-121-15,-2-8-259 16,2-8-402-16</inkml:trace>
  <inkml:trace contextRef="#ctx0" brushRef="#br0" timeOffset="24109.01">23844 4371 1393 0,'0'0'402'0,"0"0"-81"16,0 0-194-16,-119 109-90 16,92-85-37-16,20 6-122 15,7-9-184-15,0-2-545 0</inkml:trace>
  <inkml:trace contextRef="#ctx0" brushRef="#br0" timeOffset="25238.3">24901 4865 1172 0,'0'0'345'16,"0"0"12"-16,0 0-121 16,0 0-85-16,0 0-42 15,0 0-17-15,0 0-19 16,99-104-27-16,-99 85-29 15,0 3-16-15,-20 4-1 16,-9 4 0-16,-5 7 0 16,-3 1 0-16,-6 7 1 15,-2 19 10-15,5 8-5 16,4 3 1-16,5 0-6 16,8-1 8-16,10-5-8 15,9-7 1-15,4-4 5 16,0-4 4-16,9-4-5 0,9-4 3 15,-1-8 20-15,4 0 16 16,1 0-3-16,-2-17-23 16,2-9-13-16,3-6-5 15,-3-7 0-15,0-6 1 16,1-7 5-16,-5-4-6 16,-5 1 0-16,-1-3 0 15,-8 5-1-15,0 7 0 16,-4 12-1-16,0 10 1 15,0 9-1-15,0 13-9 16,-4 2 9-16,-8 2 1 16,1 24 6-16,1 9 4 15,-2 6 8-15,5 9 8 0,3 5-1 16,4-3 0-16,0 0 1 16,9-4-17-16,13-3 0 15,7-9 0-15,9-8-2 16,4-10 8-16,5-6-7 15,0-12-7-15,-5 0 8 16,-2-12-8-16,-7-19-1 16,-4-7 0-16,-2-6 0 15,-4-6 0-15,-8 3-6 16,-3-2-25-16,-6 9-23 16,-6 10-6-16,0 12 5 15,0 13 13-15,-2 5 17 0,-14 15 25 16,1 17 3-16,-1 8 27 15,5 4 22-15,5 0-12 16,6 1 5-16,0-4-21 16,0-3-12-16,22-1-3 15,7-6-9-15,11-2-14 16,6-5-44-16,4-8-48 16,3-10-51-16,16-10-73 15,-13-18-147-15,-4-7-280 0</inkml:trace>
  <inkml:trace contextRef="#ctx0" brushRef="#br0" timeOffset="26077.42">26359 4831 1054 0,'0'0'378'0,"0"0"-53"16,0 0-43-16,0 0-99 15,0 0-32-15,0 0-47 16,0 0 10-16,74 10-15 16,-59-15-25-16,1-10-22 15,1-8-19-15,2 0-10 16,-1-6-10-16,-5 0-1 0,-4 0-11 15,-9 5 5 1,0 5-6-16,0 6-1 0,-13 5-1 16,-6 8 2-16,-2 0 0 15,-4 6 2-15,3 14 5 16,-3 6-1-16,8 4-4 16,0 4 7-16,7 4 3 15,5 0 9-15,5 1 1 16,0-5 2-16,7-2-9 15,12-6-7-15,10-4-5 16,8-8-3-16,5-6-51 16,0-6-72-16,-1-2-118 15,-4 0-67-15,9-20-168 16,-7 0 98-16,-6-3-465 0</inkml:trace>
  <inkml:trace contextRef="#ctx0" brushRef="#br0" timeOffset="26536.98">26894 4792 766 0,'0'0'333'0,"0"0"-35"15,0 0-92-15,0 0 10 16,0 0-33-16,42-108-45 16,-42 98-58-16,-2 4 16 15,-13 4-13-15,-5 2-38 16,-7 0-8-16,-2 14 9 16,-2 14 3-16,-1 7-5 15,5 6 4-15,4 1 3 16,5-1-5-16,9-5-12 15,5-9-10-15,4-8 5 16,0-7 2-16,2-8 6 0,13-4-10 16,3 0-12-16,4-20-7 15,2-12-1-15,5-4-6 16,-2-7-1-16,-2 0 1 16,-2 4 0-16,-6 9-1 15,-5 8 0-15,-6 13 1 16,-4 9-1-16,-2 0 1 15,0 12-1-15,-2 17 11 16,-14 14-10-16,1 10 9 16,-3 8 7-16,5 4-2 15,-1 6-6-15,5-1-2 16,5 2-6-16,4-8 7 0,0-9-8 16,0-13-5-16,6-16-14 15,7-17-22-15,3-9-92 16,5-12-156-16,16-50-52 15,-5 2-175-15,-1 1-209 0</inkml:trace>
  <inkml:trace contextRef="#ctx0" brushRef="#br0" timeOffset="26773.67">27150 4729 660 0,'0'0'786'15,"0"0"-451"-15,0 0-54 16,0 0-65-16,-29 104-76 15,21-70-15-15,3-1 8 16,5-3-17-16,0-11-23 0,7-6-4 16,11-6-7-16,1-7-34 15,0 0-16-15,1-8-13 16,-3-11-18-16,-1-2 0 16,-5-8-1-16,-1 0-2 15,-2-3-61-15,1-7-67 16,14-17-164-16,-1 11-300 15,-2 6-271-15</inkml:trace>
  <inkml:trace contextRef="#ctx0" brushRef="#br0" timeOffset="26917.67">27393 4717 884 0,'0'0'611'0,"0"0"-266"15,0 0-66-15,0 129-101 0,0-96-61 16,0-5-63-16,2-5-30 15,4-6-24-15,-2-10-3 16,-2-7-121-16,0-1-237 16,0-17-400-16</inkml:trace>
  <inkml:trace contextRef="#ctx0" brushRef="#br0" timeOffset="27053.68">27451 4493 1340 0,'0'0'347'0,"0"0"-206"16,0 0-80-16,0 0-51 0,0 0-10 16,0 0-203-1,0 0-482-15</inkml:trace>
  <inkml:trace contextRef="#ctx0" brushRef="#br0" timeOffset="27400.77">27646 4575 1395 0,'0'0'506'0,"0"0"-234"15,0 0-40-15,0 103-67 16,0-64-33-16,0 0-35 16,6 1-37-16,3-2-18 15,0-1-14-15,0-9-7 16,2-6 5-16,1-8 17 0,-4-4 6 15,3-8-8-15,-1-2-16 16,-2 0-14-16,5-2-11 16,3-18 1-16,2-10-2 15,2-9 0-15,0-5 0 16,0-5 1-16,-2-2-1 16,-1 5-18-16,-1 5-62 15,-3 9-69-15,1 13-93 16,-5 11-131-16,-5 8-251 0</inkml:trace>
  <inkml:trace contextRef="#ctx0" brushRef="#br0" timeOffset="27885.99">28209 4800 1279 0,'0'0'315'15,"0"0"-101"-15,0 0-91 16,0 0-29-16,0 0-36 16,56-108-28-16,-56 84-23 15,-11 6-7-15,-13 6 0 16,-8 8 0-16,-1 4 0 16,0 4 10-16,2 22 3 15,-1 6 17-15,6 2 8 0,3 4 21 16,10-1-10-16,3-4-9 15,10-4 3-15,0-5-6 16,5-6 23-16,17-4 0 16,5-7-25-16,4-7-13 15,3 0-1-15,-3-14-20 16,-2-11-1-16,-2-8 0 16,-3-2 0-16,-1-8 0 15,-1 1 0-15,-2 0-6 16,-2 2 5-16,-5 8-15 15,-4 9-17-15,-5 12 27 16,-4 8 5-16,0 3-12 16,0 17 10-16,-13 17 3 0,-7 10 39 15,2 10 17 1,0 2-11-16,7-2-14 0,5-5-11 16,6-5-13-16,0-10-7 15,17-7-77-15,19-10-74 16,26-17-117-16,-10-2-269 15,-5-20-20-15</inkml:trace>
  <inkml:trace contextRef="#ctx0" brushRef="#br0" timeOffset="29258.11">28760 4250 1508 0,'0'0'344'16,"0"0"-143"-16,0 0-6 16,0 0-36-16,-38 125-43 15,21-73 5-15,3 4-5 0,3 4-17 16,5 5-34 0,2-2-15-16,4 0-23 0,0-5-5 15,4-4-8-15,13-5-3 16,8-12-5-16,1-4-4 15,8-10-1-15,-1-11 7 16,5-4-8-16,3-8 0 16,-2 0 9-16,-1-3-9 15,3-17 0-15,-6-8 0 16,-1-6 7-16,-3-8-6 16,-2-5-1-16,-4-3-7 15,-6 0 7-15,-3 4 0 16,-10 8 0-16,-6 10 0 15,0 10-8-15,-4 12 1 16,-21 6-1-16,-1 2 8 0,-6 22 0 16,1 11 1-16,2 0 5 15,7 5-5-15,9 1 0 16,6-6 5-16,7 0 0 16,0-6-5-16,5-3-1 15,12-1 0-15,5-8-8 16,5-2-9-16,0-7 1 15,0-6-14-15,0-2-10 16,-2 0 1-16,-2-18-7 16,2-8 7-16,2-6 7 15,0-3 19-15,-3-2-1 16,1 0-21-16,-5 5-10 0,-4 11 14 16,-3 6 30-16,-5 9 1 15,0 6 8-15,-4 0 4 16,2 4-6-16,-1 16-5 15,1 9-1-15,-4 1 1 16,2 5 10-16,-4-1-4 16,0 1-5-16,0-3-1 15,-8-6 0-15,-1-6 0 16,3-8 4-16,4-9-5 16,2-3-1-16,0 0-6 15,0-5-6-15,6-17 13 16,13-9 1-16,4-4 0 15,4-5 0-15,4 1 0 0,0 5 1 16,-6 6-1 0,-4 10 5-16,-8 11 0 0,-5 7 15 15,-5 0 24-15,-3 9-30 16,0 16-8-16,0 3-7 16,0 2 1-16,0-2-1 15,0 0-9-15,26-2-153 16,1-6-165-16,2-8-343 0</inkml:trace>
  <inkml:trace contextRef="#ctx0" brushRef="#br0" timeOffset="29477.7">29955 4671 1028 0,'0'0'265'0,"0"0"-14"0,0 0-24 16,0 0 16-16,0 0-10 15,0 0-59-15,0 0-28 16,-132 92-33-16,117-63-38 16,6 2-14-16,7-4-25 15,2 4-17-15,0-3-14 16,0-5-5-16,13-2-115 16,18-12-164-16,-2-4-377 15,0-5-282-15</inkml:trace>
  <inkml:trace contextRef="#ctx0" brushRef="#br0" timeOffset="29634.83">30165 4740 1275 0,'0'0'387'0,"0"0"-146"16,0 0-86-16,0 0 7 16,0 0-85-16,-50 128-52 15,37-96-22-15,6-5-3 16,7-7-244-16,0-13-366 0</inkml:trace>
  <inkml:trace contextRef="#ctx0" brushRef="#br0" timeOffset="29763.61">30182 4496 142 0,'0'0'1048'0,"0"0"-792"0,0 0-163 15,0 0-29-15,0 0-33 16,0 0-31-16,0 0-36 15,-33 33-782-15</inkml:trace>
  <inkml:trace contextRef="#ctx0" brushRef="#br0" timeOffset="30265.33">30519 4923 789 0,'0'0'646'0,"0"0"-360"16,0 0-57-16,0 0-37 16,111-128-87-16,-98 91-52 15,-7 5-38-15,-6 2-15 0,-3 5 0 16,-17 8-6-16,-7 9 0 16,-4 7 5-16,0 1-1 15,-3 11 2-15,-1 17 6 16,2 5 3-16,1 6 4 15,3 3-4-15,5-2-8 16,8-4 7-16,7-3-1 16,9-10-6-16,0-4 9 15,9-9 19-15,17-7 20 16,8-3-6-16,3 0-27 16,4-21-6-16,-1-6-10 15,-4-1 9-15,-5 2-8 0,-9 4 0 16,-6 7 0-16,-7 6 1 15,-5 5-2 1,-4 4 47-16,2 4 20 0,-2 20-12 16,0 10-47-16,3 7-2 15,1-1 1-15,8-5-7 16,7-3 0-16,8-15-5 16,8-8-77-16,6-9-62 15,15-12-46-15,-10-19-149 16,-3-5-309-16</inkml:trace>
  <inkml:trace contextRef="#ctx0" brushRef="#br0" timeOffset="30998.38">31596 4714 1179 0,'0'0'393'0,"0"0"-52"15,0 0-8-15,0 0-125 16,0 0-54-16,0 0-46 15,0 0-29-15,37-9-28 16,-21-8-16-16,0 0-3 16,-6-4-14-16,2 1-10 15,-8 0-7-15,-4 3-1 16,0 6 0-16,-2 3-2 16,-16 8-17-16,-4 0 5 15,0 6 14-15,-5 18 0 16,4 4 1-16,2 6 5 0,5 3-5 15,5 2 5-15,6 1-5 16,5-1 5-16,0-2-5 16,7-3 1-16,15-5-1 15,7-8-1-15,2-6-2 16,5-11-50-16,-4-4-64 16,-1-7-81-16,4-31-103 15,-8 4-190-15,-5 1-150 0</inkml:trace>
  <inkml:trace contextRef="#ctx0" brushRef="#br0" timeOffset="31387.94">31963 4634 1377 0,'0'0'356'0,"0"0"-3"16,0 0-170-16,0 0-56 0,5 104-16 15,-12-62-30-15,-9 2 5 16,1 0-25-16,-1-1-25 15,3-7-18-15,2-10-12 16,4-8-5-16,5-10 0 16,2-8-1-16,0 0-1 15,0-6-11-15,0-20 12 16,4-11 9-16,16-9-3 16,9-5-5-16,7-7-1 15,5 7-6-15,1 3-13 16,-5 10-10-16,-3 10 1 15,-14 14 27-15,-5 11 1 16,-7 3 30-16,-6 15-10 0,0 13-6 16,-2 7 9-16,0 2 2 15,0 4-4-15,0-6-9 16,0-5-6-16,2-3-6 16,0-10-11-16,3-8-78 15,3-9-53-15,6 0-204 16,15-44-158-16,-2-1 151 15,-3-3-778-15</inkml:trace>
  <inkml:trace contextRef="#ctx0" brushRef="#br0" timeOffset="31588.01">32410 4416 1219 0,'0'0'570'0,"0"0"-201"16,0 0-129-1,0 0-93-15,0 0-25 0,-6 127-3 16,-2-70-20-16,-1 2-26 15,3 2-19-15,1-3-21 16,2-3-19-16,3-7-5 16,0-8-9-16,0-11-29 15,0-8-44-15,10-16-83 16,5-12-73-16,1-20-302 16,-1-8-273-16</inkml:trace>
  <inkml:trace contextRef="#ctx0" brushRef="#br0" timeOffset="31784.1">32674 4325 1527 0,'0'0'382'16,"0"0"-44"-16,0 0-150 16,-158 54-39-16,102-33-48 15,-2 2-31-15,5 0-30 16,4-6-22-16,5 1-15 15,9-6-3-15,12-1-134 16,9-8-184-16,12-1-411 0</inkml:trace>
  <inkml:trace contextRef="#ctx0" brushRef="#br0" timeOffset="32133.99">32726 4564 1377 0,'0'0'347'15,"0"0"-171"-15,0 0-31 16,0 0-23-16,0 0-25 16,0 0-29-16,-116 11-31 15,89-4-17-15,3-2-4 16,1 6 37-16,5 4 14 15,7 0 11-15,3 3 10 16,6 4 5-16,2 4-18 16,0 2-9-16,0 2-12 0,4 5-17 15,5-1-16 1,1 3-12-16,0 1-2 0,-1 1-7 16,-3-3 0-16,1-7-25 15,-3-2-53-15,-1-8-108 16,3-16-82-16,1-3-223 15,2 0-348-15</inkml:trace>
  <inkml:trace contextRef="#ctx0" brushRef="#br0" timeOffset="32618.04">32786 4743 1382 0,'0'0'477'16,"0"0"-264"-16,0 0-23 15,0 0-36-15,0 0-38 16,0 0 7-16,0 0-5 16,114 18-36-16,-92-18-37 15,2 0-29-15,3-11-14 16,0-3 7-16,0-5-8 16,-9 5 0-16,-5-5-1 15,-2 1-1-15,-4 2 0 16,-5 2-10-16,-2 2 10 15,0 1-1-15,0 4 1 16,-4 1-1-16,-8-1 1 16,-3 4-5-16,-5 3 5 15,-3 0 1-15,-6 0 0 0,-2 16 1 16,-2 6 1-16,-1 9 4 16,3 2 0-16,2 5 0 15,9-2-5-15,2 0 5 16,7-4 0-16,8-3-5 15,3-1 10-15,6-6 5 16,23 0 7-16,13-4-11 16,14-4-12-16,6-5 0 15,5-2-7-15,-5-7-38 16,-8 0-46-16,-12-2-117 16,-11-30-108-16,-9-1-239 15,-13 6-300-15</inkml:trace>
  <inkml:trace contextRef="#ctx0" brushRef="#br0" timeOffset="33584.71">17195 5462 1506 0,'0'0'349'0,"0"0"-22"15,0 0-109-15,0 0-103 16,0 0-3-16,7 116 3 16,-7-60-17-16,0 13-17 15,0 10-20-15,0 6-4 16,-4 3-6-16,-1-7-26 15,0-11-7-15,3-12-10 16,2-12-7-16,0-7-1 16,0-10-24-16,0-3-39 15,0-8-38-15,0-4-96 0,16-9-88 16,-3-4-222-16,1-1-256 16</inkml:trace>
  <inkml:trace contextRef="#ctx0" brushRef="#br0" timeOffset="34057.26">17501 6261 456 0,'0'0'949'16,"0"0"-604"-16,0 0-36 15,0 0-67-15,127-102-57 16,-105 71-23-16,-4-1-45 16,-7 0-41-16,-4 2-30 15,-7 3-22-15,0 5-18 16,-2 3-5-16,-14 2 0 0,-2 7 0 15,-4 5 0 1,-1 5-1-16,-3 0-8 0,-1 19 7 16,0 11 1-16,0 3 1 15,5 3 0-15,4-2 5 16,5-2-5-16,9-5 0 16,1-4 0-16,3-5 0 15,0-4 5-15,3-8-5 16,10-4-1-16,0-2 0 15,3 0-6-15,2-17 0 16,1-6 0-16,2-3 5 16,-2 0 1-16,0 6 0 15,-9 8 1-15,-2 6-1 16,-4 6 12-16,-2 0 6 16,0 16-1-16,3 8-10 0,1 6-6 15,6 2 0 1,1-4 0-16,7-2-1 0,5-4-10 15,1-3-84-15,1-6-102 16,0-5-18-16,4-8-140 16,-6 0-134-16,-3-5-452 0</inkml:trace>
  <inkml:trace contextRef="#ctx0" brushRef="#br0" timeOffset="34713.26">18696 5631 1463 0,'0'0'611'0,"0"0"-355"16,0 0-42-16,0 0-93 16,0 0-78-16,0 0-34 15,0 0 6-15,-38 19-2 16,11-6-11-16,-2-1 5 15,0 0-6-15,2 0-1 16,7-4 0-16,5 0 0 16,5-2-18-16,4-1 2 0,1 4 10 15,3 3 5 1,2 6 1-16,-2 6 1 0,2 6 5 16,0 2 27-16,-2 6 13 15,2 2 0-15,-5 5-1 16,1 1-6-16,-1 1-15 15,-4 4-14-15,3-5-1 16,-3-4-8-16,-1-8 5 16,6-8-6-16,2-12 0 15,2-6-42-15,0-5-66 16,12-3-96-16,5-19-305 16,6-1-125-16</inkml:trace>
  <inkml:trace contextRef="#ctx0" brushRef="#br0" timeOffset="35085.85">18693 6079 1355 0,'0'0'390'0,"0"0"-135"16,0 0-39-16,0 0-63 16,0 0-23-16,0 0 29 15,125 5-37-15,-100-22-44 16,0-2-34-16,-6-4-11 15,-3-3-13-15,-3-2-13 16,-9 3-7-16,-2 0 0 16,-2 4 0-16,0 7 0 15,-6 3-6-15,-9 10-3 0,-3 1-2 16,-3 7 11-16,0 19 7 16,-2 6-6-16,3 7 8 15,2 0-2-15,7 1 2 16,4-1 5-16,5-5-7 15,2-5 1-15,0 0-8 16,7-3-8-16,15-6-73 16,7-4-121-16,4-5-71 15,21-8-252-15,-8-3-27 16,-5 0-626-16</inkml:trace>
  <inkml:trace contextRef="#ctx0" brushRef="#br0" timeOffset="35520.07">19197 6159 728 0,'0'0'356'0,"0"0"-75"15,0 0-104-15,78-134-30 16,-65 97-4-16,-6 4-29 16,-7 7-35-16,0 6-30 15,-9 8-2-15,-13 6-5 16,-5 6 6-16,-4 0-1 16,0 16 2-16,0 11 3 15,2 2-2-15,4 5 5 16,3 3-8-16,4-1-9 15,4-2-10-15,8-2-4 16,4-2-4-16,2-8-2 16,0-4 0-16,0-7 6 0,11-4 13 15,2-5 5 1,3-2-9-16,4 0-15 0,-1-16-18 16,4-10 2-16,-1-2-1 15,-1 0 0-15,-6 1 0 16,-6 12-1-16,-7 7-1 15,-2 8-6-15,0 0-6 16,-2 18 13-16,-11 10 16 16,0 4 8-16,1 3 0 15,8-9-6-15,4 1-2 16,0-10-4-16,0-3-3 16,16-2-9-16,5-12-3 15,6 0-74-15,2-12-81 0,2-17-49 16,17-39-142-1,-13 8-159-15,-2-3-399 0</inkml:trace>
  <inkml:trace contextRef="#ctx0" brushRef="#br0" timeOffset="35717.64">19549 5615 1260 0,'0'0'403'15,"0"0"-58"-15,0 0-71 16,-31 123-79-16,20-72-43 15,-1 7-36-15,4 2-29 16,-1 3-38-16,5-1-19 16,-1-4-17-16,2-3-4 15,3-6-9-15,0-9-19 16,0-8-111-16,0-11-104 0,10-12-277 16,3-9-170-16</inkml:trace>
  <inkml:trace contextRef="#ctx0" brushRef="#br0" timeOffset="35889.64">19665 5988 1292 0,'0'0'377'16,"0"0"-138"-16,0 0-39 16,-18 111-71-16,12-77-61 15,1-1-27-15,5-3-29 16,0-4-12-16,0-8-175 15,13-8-219-15,3-8-894 0</inkml:trace>
  <inkml:trace contextRef="#ctx0" brushRef="#br0" timeOffset="36955.66">19763 5791 1629 0,'0'0'550'0,"0"0"-358"16,0 0-64-16,0 0-21 15,0 0-16-15,0 0-27 16,0 0-19-16,0-2-14 16,0 9-7-16,-4 0-22 15,-3 1-2-15,3 4-120 16,4 0-158-16,0-5-440 0</inkml:trace>
  <inkml:trace contextRef="#ctx0" brushRef="#br0" timeOffset="37973.91">20229 6191 1460 0,'0'0'360'0,"0"0"-38"16,0 0-107-16,0 0-89 15,0 0-25-15,0 0-25 16,0 0-41-16,40-105-18 16,-56 89-8-16,-8 3-3 15,-7 8-5-15,-3 5 6 16,-3 0-7-16,1 14-1 16,1 12 0-16,3 6 1 15,8 3 0-15,3 4 0 16,10-3 1-16,7 0 0 0,4-6 1 15,0-4 5-15,11-6-1 16,7-8 2-16,6-10 48 16,1-2 7-16,4-6-17 15,0-24-17-15,0-10-1 16,0-12-8-16,0-9-10 16,-5-9 1-16,1-3-10 15,-8-6 5-15,-1 4-5 16,-5 2 0-16,-4 10 0 15,-5 16-1-15,-2 13-1 16,0 16-5-16,0 13-9 16,0 5-5-16,0 15 20 15,-9 16 0-15,1 13 6 0,1 9-4 16,4 5 4-16,1 2-5 16,2 0 0-16,0 2-1 15,0 0 0-15,0 1-27 16,2-5-25-16,14-8-23 15,5-8 1-15,8-10 23 16,6-10 21-16,5-12 5 16,0-8 2-16,0-2 11 15,-4-4 6-15,-3-16 6 16,-4-5 1-16,-2-6 13 16,2-5 16-16,-2-3-1 15,-2-7 0-15,-4 2-1 16,-2 3 2-16,-11 5-15 0,-8 7-14 15,0 5 0-15,0 8-1 16,-17 4 0-16,-3 8 1 16,-3 4 0-16,-2 0 1 15,-2 7 7-15,2 13-3 16,-4 9 1-16,-1 7 4 16,4 7-5-16,1-1-5 15,7-2 8-15,5-5 0 16,11-9-8-16,2-9 5 15,0-5 7-15,10-9 24 16,11-3-10-16,1 0-7 16,2-11-14-16,3-15-6 15,-2-7 0-15,-3-1 0 16,-1 2-1-16,-4 4 0 16,-3 9 0-16,-6 8 1 0,-5 11 1 15,-3 0-1-15,0 15 0 16,0 11 11-16,0 4-11 15,0-2 1-15,0-3 0 16,0-6 1-16,12-7-2 16,13-2-39-16,6-6-58 15,3-4-95-15,9 0-89 16,-8 0-113-16,-8-10-172 0</inkml:trace>
  <inkml:trace contextRef="#ctx0" brushRef="#br0" timeOffset="38441.12">21115 5985 1088 0,'0'0'340'16,"0"0"-161"-16,0 0-54 15,0 0-56-15,0 0-15 16,0 0 31-16,0 0 17 16,-37-65 1-16,15 84 12 15,0 12-7-15,-1 6-22 16,1 8-16-16,2 0-7 15,6-2 5-15,6-7-23 16,8-9-6-16,0-8 26 16,0-7 13-16,18-8-6 15,4-4-15-15,0-2-32 16,5-22-12-16,-2-10-7 0,-1-11-6 16,-4-9 1-16,-6-5 0 15,-3-8 0-15,-5-3-1 16,2-2-1-16,-4 2 1 15,0 4 1-15,0 8 0 16,1 15-1-16,-5 17-1 16,0 23-15-16,0 3 4 15,-9 28 12-15,-11 19 0 16,-1 13 7-16,4 9 21 16,3-1-1-16,6-2-3 15,5-5-6-15,3-8-3 16,0-4-6-16,7-11-7 15,9-6-2-15,-1-10-5 0,3-8-64 16,3-7-40 0,14-7-213-16,-4-7-245 0,3-9-234 0</inkml:trace>
  <inkml:trace contextRef="#ctx0" brushRef="#br0" timeOffset="38905.68">21738 5845 1431 0,'0'0'379'16,"0"0"-48"0,0 0-192-16,0 0-74 0,0 0 30 15,-27 102 6-15,19-68 0 16,5-1-10-16,3-6-16 15,0-2-21-15,7-7-14 16,13-5-10-16,7-6-11 16,2-7-5-16,5 0-14 15,-3-14 1-15,2-14-1 16,-4-9 0-16,-2 0 0 16,-5 0-1-16,-6 7 0 15,-6 9-8-15,-3 10 9 16,-4 11-1-16,-3 0 1 15,0 28 0-15,-12 18-1 16,-3 15 2-16,-5 7 6 0,-1 6 2 16,0 0-3-1,0 0-5-15,3-2 0 0,5-5-1 16,2-7-9-16,6-12-38 16,5-12-45-16,0-12-10 15,2-14-47-15,12-10-84 16,7-7-107-16,-4-18-136 15,-1-5-666-15</inkml:trace>
  <inkml:trace contextRef="#ctx0" brushRef="#br0" timeOffset="39679.92">22909 5796 1192 0,'0'0'388'0,"0"0"2"16,0 0-121-16,0 0-145 15,0 0-66-15,0 0-40 16,0 0 29-16,-39 21-4 16,8-1-10-16,-2 2-8 15,-3 0-4-15,7 0-9 16,2-2-5-16,10-2-1 16,3-6 3-16,8-2-8 15,4-3 15-15,2 1 16 16,0-1-6-16,6 5-9 15,10 0-2-15,3 7-2 16,8-1-1-16,7 3 3 16,2 4-2-16,-2 1-1 0,-5-2 2 15,-10-2 2 1,-9 0 5-16,-10 0-12 0,0-1-8 16,-14 0 5-16,-13-1-4 15,-4-2-1-15,-7-6 0 16,0-2 1-16,-3-6 4 15,4-4-6-15,3 0-1 16,5-2-28-16,11-14-94 16,18-16-96-16,0 2-242 15,18-1-290-15</inkml:trace>
  <inkml:trace contextRef="#ctx0" brushRef="#br0" timeOffset="40491.08">23194 5975 742 0,'0'0'315'0,"0"0"-23"16,0 0-65-16,0 0-36 15,0 0-45-15,0 0 3 0,0 0-13 16,-75 109-3-16,75-82-6 16,0 2-2-16,2-3-28 15,13-1-18-15,5-8-16 16,3-3-3-16,-2-7-13 15,4-7 0-15,0 0-8 16,-1 0-24-16,3-19-2 16,2-9 0-16,-1-6 2 15,1-4 11-15,-4 0-7 16,-5 2-17-16,-4 2-1 16,-5 6-1-16,-4 1-14 15,1-3-105-15,0 6-207 0,-2 8-420 16</inkml:trace>
  <inkml:trace contextRef="#ctx0" brushRef="#br0" timeOffset="41161.26">23958 5939 1107 0,'0'0'658'0,"0"0"-270"16,0 0-177-16,0 0-67 15,0 0-7-15,12 111-22 16,-12-77-34-16,0 2-26 0,0-2-12 16,0 3-11-16,0-6-14 15,0-3-6-15,0-3-5 16,0-5-5-16,0-6-1 15,-5-2 0-15,3-7 0 16,-1-5-1-16,-1 0-7 16,2 0-4-16,-2-12 2 15,1-11 9-15,3-14 1 16,0-7 6-16,11-2-1 16,10-2-6-16,1 6-30 15,0 7 5-15,-2 13-7 16,-4 11 25-16,-1 7 7 15,-1 4 0-15,1 0 1 0,4 12 1 16,4 3-1 0,2 4 5-16,6-3-6 0,-2-1 0 15,0-2 1-15,-4-1 0 16,-2-6 0-16,-4-3 0 16,-3-3 7-16,1 0-2 15,-1 0-6-15,3-14-6 16,-6-7 5-16,-1-7 0 15,-2-1-7-15,-8 1 7 16,-2 6 1-16,0 4-6 16,-6 9 5-16,-10 6 0 15,-5 3 0-15,0 3 0 0,-2 19 1 16,3 5 1 0,3 8 5-16,5 1 3 15,5-1-3-15,7-1 4 0,0-3-1 16,0-4-3-16,21-8-6 15,6-3-38-15,23-10-226 16,-3-6-296-16,-5 0-32 0</inkml:trace>
  <inkml:trace contextRef="#ctx0" brushRef="#br0" timeOffset="41627.04">24701 5958 857 0,'0'0'604'16,"0"0"-365"-16,0 0-28 15,0 0-9-15,0 0-34 16,-35 136-12-16,25-88-26 0,3 1 0 16,5 6-38-16,2-1-32 15,0-1-17-15,2-2-23 16,11-2-7-16,4-9-4 16,-7-13-3-16,0-6 2 15,-4-13 8-15,-1-4 8 16,-3-4-15-16,-2 0-9 15,0-12-21-15,0-16 19 16,-7-14 1-16,-7-8 1 16,2-11 0-16,1-3 0 15,3-3 0-15,8 2-16 16,0 2-8-16,8 10 4 16,11 9 11-16,6 11 9 0,-3 11 0 15,1 8 1 1,-4 11 5-16,0 3 3 0,-2 0-1 15,-3 15 2-15,-8 9-2 16,-6 7-8-16,0 5 0 16,-13 0 2-16,-9 0 5 15,-5-6-6-15,4-6 0 16,-1-4-1-16,4-6-35 16,2-4-102-16,3-4-95 15,5-4-234-15,8-2-59 0</inkml:trace>
  <inkml:trace contextRef="#ctx0" brushRef="#br0" timeOffset="42592.11">24892 6006 1250 0,'0'0'491'16,"0"0"-155"-16,0 0-132 15,0 0-90-15,0 0-65 16,0 0-15-16,0 0 9 15,19 81 53-15,-11-46-3 16,1 2-28-16,1 0-16 16,-6-1-24-16,-2-2-11 15,-2-8-5-15,0-6-8 16,0-4 7-16,0-6-8 16,-2-2 0-16,0-5 1 15,0-3-1-15,2 0 0 16,-4-7-11-16,4-14 11 0,0-9 11 15,0-7-5-15,17-3 1 16,5 0-1-16,5 2-6 16,2 6 0-16,-5 10-9 15,-2 7 9-15,-1 12 0 16,-2 3 8-16,4 0-7 16,1 3-1-16,5 8 1 15,3 1 1-15,3-1-1 16,0-1 1-16,-3-3-1 15,-5-5 10-15,-5-2-5 16,-5 0 1-16,-3 0 1 16,1-9-8-16,-3-8 0 15,-1-5 0-15,-2-4-1 0,-6 1 0 16,-3 1 0-16,0 8-5 16,0 6 0-16,-12 9 5 15,-5 1 1-15,-6 5 0 16,1 17 1-16,1 5 0 15,6 1 8-15,4-1-7 16,4 2 10-16,7-1-2 16,0 0 1-16,2-4-10 15,16 0-1-15,9-2-15 16,6-6-115-16,21-5-200 16,-8-8-354-16,-5-3-444 0</inkml:trace>
  <inkml:trace contextRef="#ctx0" brushRef="#br0" timeOffset="43508.63">25769 5974 396 0,'0'0'609'0,"0"0"-309"15,0 0-84-15,0 0-28 16,0 0 0-16,0 0 34 16,0 0-21-16,-83 19-9 15,83-3 17-15,0 3-72 16,2-1-56-16,12 6-29 15,1 0-19-15,-1 4-15 16,1 0-9-16,-1 2-8 16,-3-7 0-16,-7 0 4 15,-2-7-5-15,-2-2-1 0,0-2 0 16,-10-2-5 0,-9-1 5-16,2-1 0 0,1-3-2 15,3-3-3 1,3-2-1-16,6 0-8 0,4 0 4 15,0 0 10-15,0 0 1 16,12-10 4-16,7-7-3 16,6 0 9-16,8-3-10 15,3-4 0-15,7-2 5 16,-1-3-5-16,1 0-1 16,-6-2 1-16,-6 2-1 15,-8 0-1-15,-8 8 1 16,-6 5 0-16,-9 4-8 15,0 5-10-15,-2 7 2 16,-16 0 10-16,-2 0 5 0,-3 12 2 16,4 8 2-16,1 4 4 15,7 2 0-15,4 1-5 16,4-1 6-16,3-1 1 16,0-4 1-16,10-1-8 15,9-3 5-15,6-6-4 16,4-1-1-16,2-5 0 15,0-2-1-15,-6-3 1 16,-2 0-1-16,-8 0-2 16,-1-3-10-16,-1-10-6 15,1-7 2-15,1 0-1 16,1-2-4-16,-1 0 3 0,-1 8 8 16,-6 4 2-16,1 6 8 15,-2 4 6-15,-3 0 4 16,3 2-9-16,-2 14 4 15,-1 2-4-15,0 1-1 16,-4 0 0-16,0-6 1 16,0-4 0-16,0-6-1 15,0 0 0-15,2-3 1 16,-2 0 0-16,3 0-1 16,1 0-7-16,6-8-8 15,2-12 8-15,7-4 7 16,2-6 1-16,6 0 1 15,-2 3-1-15,-3 6 5 16,-3 9-5-16,-9 6 0 16,-5 6 8-16,-5 0 2 0,0 13 1 15,0 13-6-15,0 4-5 16,0 3-1-16,0-1 2 16,0-6-1-16,0-6-1 15,0-6-11-15,0-4-86 16,8-10-127-16,8 0-329 15,2-10-260-15</inkml:trace>
  <inkml:trace contextRef="#ctx0" brushRef="#br0" timeOffset="43735.22">26783 5685 1373 0,'0'0'483'16,"0"0"-165"-16,0 0-106 15,0 0-21-15,-34 128-36 16,23-74-35-16,5 2-50 16,1 0-21-16,2-1-28 15,3-5-7-15,0-9-13 16,0-4-1-16,0-11-39 16,8-6-95-16,7-16-136 15,1-4-258-15,-1 0-502 0</inkml:trace>
  <inkml:trace contextRef="#ctx0" brushRef="#br0" timeOffset="43907.24">27079 5654 1011 0,'0'0'242'16,"0"0"-10"-16,0 0-31 15,-172 7-48-15,108 7-71 16,-3 0-48-16,5 0-18 15,1-2-16-15,3-6-1 16,19-3-194-16,12-3-183 0</inkml:trace>
  <inkml:trace contextRef="#ctx0" brushRef="#br0" timeOffset="44951.33">27135 6128 1356 0,'0'0'400'0,"0"0"-116"16,0 0-66-16,0 0-74 16,0 0-68-16,73-104-41 0,-73 94-21 15,0 2-13 1,-17 1 0-16,-6 3 8 0,-3 4-8 16,-3 0-1-16,-3 0-1 15,3 4-9-15,-4 13 2 16,0 6 7-16,2 4 0 15,-3 4 1-15,7 0 0 16,5 0 0-16,9 1-1 16,3-7 1-16,6 1-1 15,4-7 1-15,0-2 0 16,0-4 1-16,14-9 14 16,3-4 19-16,6 0 30 15,1-4-22-15,5-17-15 0,0-7-14 16,3-4 2-16,-3-4 2 15,0-2 5-15,-5 1-1 16,-4 5-11-16,-6 4-4 16,-6 10-4-16,-3 6-2 15,-5 9 0-15,0 3-1 16,0 1 1-16,-9 21 21 16,-5 6 9-16,-1 7-7 15,1 1-4-15,3 0 5 16,7-4-5-16,4-2-4 15,0-4-6-15,2-6-3 16,18-4-6-16,7-6-44 16,1-4-59-16,1-6-93 15,0 0-77-15,8-26-117 16,-6 0-164-16,-7 0-574 0</inkml:trace>
  <inkml:trace contextRef="#ctx0" brushRef="#br0" timeOffset="45161.33">27398 6072 623 0,'0'0'323'0,"0"0"-100"15,0 0-30-15,0 0-48 16,0 0 47-16,0 0 38 16,0 0 29-16,-26-26-72 15,12 47-45-15,1 4-29 16,1 3-29-16,6-3-8 16,6 4-15-16,0-5-25 15,0 0-17-15,2-4-8 16,14-1-11-16,-1-5-21 0,5-1-104 15,5-10-123-15,10-3-137 16,-3-16-166-16,-5-5-724 0</inkml:trace>
  <inkml:trace contextRef="#ctx0" brushRef="#br0" timeOffset="45326.33">27665 6028 1243 0,'0'0'533'16,"0"0"-297"-16,0 0-79 15,0 0-50-15,0 0-22 16,0 0-25-16,-33 134-22 16,24-100-18-16,5-6-10 15,4-6-10-15,0-7-115 16,0-4-217-16,11-8-588 0</inkml:trace>
  <inkml:trace contextRef="#ctx0" brushRef="#br0" timeOffset="45487.33">27681 5874 1224 0,'0'0'371'0,"0"0"-148"16,0 0-98-16,0 0-80 16,0 0-45-16,0 0-23 15,0 0-214-15,-16 5-794 0</inkml:trace>
  <inkml:trace contextRef="#ctx0" brushRef="#br0" timeOffset="46152.2">27858 6062 170 0,'0'0'1260'16,"0"0"-853"-16,0 0-130 15,0 0-69-15,0 0-45 16,0 0-33-16,0 0-44 16,116-72-17-16,-101 72-16 15,3 0-8-15,-1 0-11 16,2 12-8-16,-4 7-11 0,1 8-14 16,-8 4 5-16,-3 1-6 15,-5 2 0-15,0-5-1 16,-7 0 0-16,-11-3 1 15,-1-6-1-15,-6-3 0 16,-2-8 0-16,0-2-7 16,2-7 2-16,4 0 5 15,3-2-5-15,7-14 0 16,9-8 6-16,2-6 0 16,2-9 7-16,19 0-1 15,8-1-5-15,3 5 0 16,-6 10 6-16,-1 9-7 15,-2 9 8-15,-3 7 1 0,2 0-2 16,0 11 4-16,1 12-5 16,-4 6-5-16,2 0 0 15,-3 3 1-15,-5-3-1 16,-5-7 1-16,-2-6-2 16,-2-6 1-16,-2-6 0 15,-2-2-1-15,2-2 2 16,3 0-2-16,1 0 0 15,12-10-9-15,7-14 3 16,11-8-1-16,5-7 6 16,2 2 1-16,-3 2 0 15,-11 12 0-15,-9 6 0 16,-11 11 1-16,-7 6 1 16,-2 0-1-16,0 13 0 15,0 13 1-15,0 4-1 0,3 2-1 16,1-2 0-16,0-6-47 15,14-10-184-15,0-10-260 16,4-4-342-16</inkml:trace>
  <inkml:trace contextRef="#ctx0" brushRef="#br0" timeOffset="46309.31">28441 5502 1250 0,'0'0'245'0,"0"0"123"16,0 0-125-16,-158 58-156 0,115-35-58 16,4-3-29-16,10-5-296 15,10-6-596-15</inkml:trace>
  <inkml:trace contextRef="#ctx0" brushRef="#br0" timeOffset="47248.79">16466 4692 2357 0,'0'0'458'15,"0"0"-335"-15,0 0-13 16,0 0-35-16,0 0-16 16,0 0-37-16,0 0-22 15,-60 0 0-15,57 6-85 0,3 6-219 16,0 0-540-16</inkml:trace>
  <inkml:trace contextRef="#ctx0" brushRef="#br0" timeOffset="47960.26">16380 7222 2096 0,'0'0'362'15,"0"0"-73"-15,0 0-150 16,0 0-51-16,0 0-31 16,0 0-22-16,0 0-20 15,4 9-7-15,-2-2-8 16,0-2-61-16,3-1-160 16,1-4-455-16</inkml:trace>
  <inkml:trace contextRef="#ctx0" brushRef="#br0" timeOffset="48298.09">16845 6837 1932 0,'0'0'487'15,"0"0"-380"-15,0 0-37 16,0 0-6-16,0 128-2 16,-4-68 1-16,4 10-8 15,0-1-1-15,0 2-11 16,2-4-1-16,11-6-10 0,1-9-14 16,-1-9-8-16,1-6-4 15,-3-11-6-15,-3-9-8 16,-3-12-44-16,0-5-63 15,-3-11-135-15,-2-15-253 16,0-5-75-16</inkml:trace>
  <inkml:trace contextRef="#ctx0" brushRef="#br0" timeOffset="48504.04">17080 6888 1827 0,'0'0'546'0,"0"0"-433"16,0 0-30-16,0 0-10 16,0 0 30-16,0 0-17 15,0 0-14-15,-130-6-24 16,88 22-23-16,0 0-11 16,-1 2-7-16,7-2-7 15,5 0-75-15,6-2-139 16,10-4-93-16,8-2-408 0</inkml:trace>
  <inkml:trace contextRef="#ctx0" brushRef="#br0" timeOffset="48810.74">17082 7367 1577 0,'0'0'541'0,"0"0"-367"16,0 0-73-16,0 0-41 15,0 0-11-15,0 126-16 16,-2-90-16-16,-1-5-7 15,3-5-9-15,0-10-1 16,0-7-28-16,0-6-82 16,3-6-149-16,5-16-266 15,1-6-556-15</inkml:trace>
  <inkml:trace contextRef="#ctx0" brushRef="#br0" timeOffset="48952.91">17124 7128 1527 0,'0'0'476'0,"0"0"-363"16,0 0-68-16,0 0-31 15,0 0-14-15,0 0-186 16,0 0-159-16,0 89-832 0</inkml:trace>
  <inkml:trace contextRef="#ctx0" brushRef="#br0" timeOffset="49238.99">17367 7474 1257 0,'0'0'277'0,"0"0"-86"16,0 132-16-16,-5-70-50 15,1-1-15-15,0 3-29 16,-1-7-26-16,5-4-23 15,0-9-11-15,0-12-15 16,0-14 0-16,0-9-5 0,0-9 2 16,0 0-3-1,0-27-68-15,0-9-41 0,0-8-47 16,-7-9-71-16,-8-32-28 16,1 15-267-16,1 4-42 0</inkml:trace>
  <inkml:trace contextRef="#ctx0" brushRef="#br0" timeOffset="49480.07">17367 7474 416 0,'-65'-146'305'0,"80"114"17"16,1 3-21-16,3 2-64 16,-2 9 24-16,-3 7-26 15,1 9-18-15,1 2-60 16,-1 0-45-16,3 10-32 16,0 9-8-16,-2 8-29 15,-3 1-6-15,-4 2-19 16,-4-2-6-16,-5 0-4 0,0 0-2 15,0-3 3-15,-7-2 0 16,-9 1 0-16,-9 0-8 16,-2-3 5-16,-2-4-5 15,0-5-1-15,3-5-32 16,6-7-95-16,8-10-61 16,6-15-83-16,6-1-313 0</inkml:trace>
  <inkml:trace contextRef="#ctx0" brushRef="#br0" timeOffset="49868.36">17681 7308 942 0,'0'0'707'0,"0"0"-374"15,0 0-120-15,0 0-71 16,0 0-22-16,0 0-16 16,0 0-29-16,56-68 4 15,-49 66-18-15,0 0-7 16,1 2-8-16,3 0-16 16,5 0-14-16,-1 11-7 15,3 5-8-15,1 3 0 16,-9 6 0-16,-1 1-1 15,-7 1-1-15,-2 2 1 0,0 2 0 16,-11-2-1 0,-7 0 1-16,-3-5-1 0,-2-5 0 15,3-4-1-15,0-10-4 16,2-5-4-16,2 0-17 16,3-3-15-16,4-18-28 15,9-21-52-15,0 4-156 16,0 1-350-16</inkml:trace>
  <inkml:trace contextRef="#ctx0" brushRef="#br0" timeOffset="50198.36">18089 7146 1337 0,'0'0'241'0,"0"0"-179"16,0 0-30-16,0 0 84 15,0 0-13-15,0 0 3 16,0 0 7-16,-51 15 18 16,51-13 2-16,0 1-18 15,6 6-17-15,12 5-58 16,5 4-15-16,-2 6 5 16,4 6 10-16,0 4-20 15,-5 4-10-15,-5 0 1 16,-5-2-5-16,-6-4-5 0,-4-4-1 15,0-5 2 1,0-7-2-16,0-5 0 16,-6 0-81-16,-10-6-105 0,0 0-186 15,3-4-176-15</inkml:trace>
  <inkml:trace contextRef="#ctx0" brushRef="#br0" timeOffset="51227.57">17352 8891 1252 0,'0'0'263'15,"0"0"-74"-15,0 0-109 16,0 0 14-16,0 0 51 16,0 0 40-16,0 0-21 15,-3 46-20-15,0-14-7 16,3 5-31-16,0 8-31 15,0 5-10-15,0 9-14 16,0 5-9-16,0 5-7 16,0 5-4-16,0 2 3 15,0 1-11-15,0 2-4 16,0-5-2-16,0-5 2 16,0-8 4-16,0-4-7 15,0-7-2-15,6-2-13 0,-4-4 5 16,0-3-5-16,0-6 1 15,2-3-1-15,-1-6 5 16,1-6-5-16,-2-3 0 16,2-9 0-16,2-7-1 15,0-1 0-15,3 0-34 16,-3-6-40-16,-1-11-77 16,-2-24-165-16,-3 5-286 15,0 2-483-15</inkml:trace>
  <inkml:trace contextRef="#ctx0" brushRef="#br0" timeOffset="51933.57">17404 8937 1169 0,'0'0'252'0,"0"0"-136"15,0 0-66-15,0 0 15 16,0 0 99-16,0 0 60 15,0 0 3-15,48-22-21 16,-38 22-25-16,4 0-58 0,1 0-40 16,6 0-17-1,6 3-14-15,2-3-5 0,6 0 8 16,5 0-13-16,7 0-5 16,7 0-5-16,5 1-11 15,9 3-3-15,5 0 1 16,8 1-2-16,4-5-5 15,4 0-5-15,-1 0 1 16,1 0-2-16,-4-9 0 16,-6 1 7-16,-6 2 8 15,-7 3-3-15,-1 0 3 16,3 3-14-16,3 0 1 16,2 0-7-16,10 0 0 15,6-6 0-15,6-2 0 16,4-7-1-16,-1 1 0 0,-6-6 0 15,-17 8 0 1,-15-1 0-16,-17 5-15 0,-16 2-53 16,-8-6-64-16,-5 0-187 15,-3 0-492-15</inkml:trace>
  <inkml:trace contextRef="#ctx0" brushRef="#br0" timeOffset="52796.7">19520 8799 1185 0,'0'0'511'0,"0"0"-259"16,0 0 43-16,0 0-95 15,0 0-53-15,129-20-32 16,-102 18-30-16,4 0-18 16,3 0-7-16,9-1-20 15,7-2 1-15,12-2-7 16,15-2 2-16,8-1-12 16,2 0 0-16,2 2 10 15,-7 4 13-15,-4 4-13 16,-5 0-1-16,-3 0-10 15,1 0 1-15,2 0-8 16,8 0-3-16,4 0-7 16,4-6-5-16,5-2-1 0,-3-2 0 15,-4 2 1-15,-5-1 10 16,-4 4-10-16,-7 0 5 16,-4 2-5-16,-9-1-1 15,-9 2 0-15,-9-3-10 16,-9 2-49-16,-6-4-42 15,-7-3-87-15,0-5-181 16,-4-1-390-16,-2 4-208 0</inkml:trace>
  <inkml:trace contextRef="#ctx0" brushRef="#br0" timeOffset="53665.92">21892 8620 1272 0,'0'0'353'16,"0"0"-124"-16,0 0-45 16,0 0-53-16,0 0-13 15,0 0-27-15,0 0-24 16,16 16-21-16,-16 7-5 16,0 4 19-16,2 8 22 15,0 2 6-15,0 7-20 16,1 5-12-16,1 6-13 15,-2 4-15-15,0 8-5 16,0 2-4-16,1-1-5 0,0 1-5 16,1-7 6-16,0-2 1 15,1-6-6-15,-1-3 2 16,2-3 2-16,-1-4 7 16,0-2-12-16,1-2-3 15,-3 3 0-15,1-4-5 16,-2 1 0-16,2-5 1 15,-1-3 4-15,1-4-5 16,-1-3 6-16,1-4 2 16,1-4 3-16,1-2-11 15,-4-1 13-15,3-4-14 16,-3 0 0-16,0 2 0 16,-2-2 0-16,3 2 1 15,-3-3-1-15,0 2-1 0,0-2 0 16,0-4-1-16,0-1-20 15,0-1-46-15,0-3-56 16,0 0-134-16,-3-3-256 16,1-6-25-16</inkml:trace>
  <inkml:trace contextRef="#ctx0" brushRef="#br0" timeOffset="55027.61">17431 10231 553 0,'0'0'814'0,"0"0"-607"16,0 0-77 0,0 0-32-16,0 0 23 0,0 0 92 15,0 0 1-15,150-2-12 16,-113-3-16-16,4 3-42 15,-1 1-34-15,0-1-28 16,1-2-34-16,1-1-19 16,3 2-11-16,5-6-11 15,4 1-1-15,4 0-5 16,2 1 0-16,-2-2 5 16,2 2 5-16,-2-2 4 15,-2 3 6-15,1 0-5 16,-1 3-5-16,0-4-5 15,0 1-5-15,0 2 5 0,-5-1-5 16,-2 2 4-16,-4 1-5 16,-3 2 0-16,-2 0 2 15,3 0-1-15,-1-2 5 16,5 2 0-16,2-2-5 16,0-1-1-16,-3 3 6 15,-3 0-6-15,-5 0 1 16,-5 0-1-16,0 0 1 15,-1 0 0-15,3 0 6 16,6 0-6-16,7 3 0 16,15-3 0-16,11 0 0 15,9 0 0-15,6 0 5 16,-3 0-5-16,-8-3 0 0,-13 0 0 16,-11 3 1-16,-12-2-2 15,-11 2 0-15,-4-2-37 16,-5-3-51-16,-5-4-90 15,6-14-176-15,-7 4-383 16,-3-1-547-16</inkml:trace>
  <inkml:trace contextRef="#ctx0" brushRef="#br0" timeOffset="56072.37">20042 10002 1222 0,'0'0'345'0,"0"0"-56"16,0 0-62-16,0 0-73 15,0 0-45-15,0 0-38 16,0 0 21-16,118 12 33 16,-87-12-8-16,5 0-25 15,4 0-19-15,7 0-16 16,6 0-10-16,1-6-9 15,-1 2-8-15,-2 2 0 16,-1 2-3-16,-4 0-10 16,1 0-5-16,0 0-2 15,2 0 1-15,5 0 1 16,4 0-2-16,0-5 16 16,0 0-10-16,-3-2 5 0,-8 2 0 15,-7 1 0 1,-9 2-12-16,-4 0-2 0,-2 0 2 15,2 2-9-15,6 0 5 16,5-2-5-16,9-1 0 16,3 2 1-16,2-1 1 15,0 0-1-15,-6 0 0 16,-3 0-1-16,-8-1 6 16,-1 0-5-16,-3-1 0 15,0 2 0-15,2-1-1 16,-2 1 2-16,1 2-2 15,-3 0 1-15,0 0-1 16,0 0 1-16,-2 0 1 16,2 2-1-16,2 1 0 15,0 1 0-15,-2-2-1 0,2-2 0 16,-4 0 0-16,0 0 0 16,-2 0 0-16,-2 0-6 15,0 0 5-15,-1 0 0 16,-4 0-7-16,-2-2-10 15,-8-2-31-15,-5-1-42 16,-3-7-105-16,0-22-170 16,-3 2-260-16,-10 1-493 0</inkml:trace>
  <inkml:trace contextRef="#ctx0" brushRef="#br0" timeOffset="57273.21">18778 8981 758 0,'0'0'527'0,"0"0"-321"15,0 0-93-15,0 0-6 16,0 0 11-16,0 0-8 16,0 0 75-16,2-49-14 15,-2 49-67-15,0 5-45 16,0 15-4-16,0 8 3 15,0 9 4-15,0 2 13 16,0 6-2-16,0 3-13 16,9 1 4-16,-2-3-16 15,1 5-6-15,4 0-2 16,-6-2 0-16,3 1-5 16,1 1-7-16,-4 0 4 0,1 2-8 15,-1-1-2-15,2 0-1 16,-4 2-6-16,0-2-7 15,0 1-1-15,-1-7-1 16,-1-4 2-16,2-10-1 16,-2-6 7-16,3-8 7 15,0-4-4-15,-1-5 0 16,-2-4-4-16,1-3-2 16,-3-2-10-16,2 0-1 15,0 0-24-15,2 0-67 16,0-12-65-16,2-6-189 15,2-3-381-15</inkml:trace>
  <inkml:trace contextRef="#ctx0" brushRef="#br0" timeOffset="58339.3">20238 8736 807 0,'0'0'525'16,"0"0"-304"-16,0 0 12 16,0 0-37-16,0 0 11 15,0 0-72-15,0 0-46 16,34 27-21-16,-32-13-20 15,0 6-13-15,-2 8 9 16,2 7 26-16,-2 0 3 0,0 7-11 16,2 0-8-16,-2 4-2 15,2 0-11-15,1 5-8 16,-1 1-2-16,0 2 6 16,0 4-13-16,-2-2 0 15,3 2-4-15,-3 0-5 16,2 1-3-16,-2-5 0 15,3-3 1-15,1-5 4 16,0-5 2-16,3-3 11 16,-1-6-1-16,2-1-4 15,-2-6-4-15,-2-2-6 16,3-3-9-16,-5-6 0 16,2-2-6-16,2 2 2 15,-4 0 5-15,0 4-5 0,0 0-2 16,0 2-6-16,-2-4 6 15,0-4 0-15,0-4 1 16,0-4-1-16,0-4 0 16,2 0-21-16,-2 0-30 15,0 0-39-15,0 0-70 16,0-22-164-16,-10 1-314 16,-2 4-518-16</inkml:trace>
  <inkml:trace contextRef="#ctx0" brushRef="#br0" timeOffset="59209.91">18535 8470 1290 0,'0'0'406'16,"0"0"-131"-16,0 0-57 16,0 0-130-16,0 0-37 15,0 0-11-15,0 0 20 16,32-58 20-16,-22 50 15 16,3 4-13-16,3 2-21 15,5 2-13-15,0 0-21 0,4 2-6 16,0 14-6-1,2 4 9-15,-5 8-1 0,-2 7 1 16,-4 2-3-16,-6 5-1 16,-3 2-13-16,-5-3 7 15,-2-4-13-15,0-6 8 16,0-6-8-16,-15 0 0 16,-5-5 1-16,-9-2-1 15,-5-2 17-15,-8-4 7 16,-3-4 5-16,1-3-4 15,4-5-10-15,8 0-5 16,6-21-11-16,10-13 12 16,7-4-10-16,9-7 12 15,0-1-14-15,0 6-86 16,29-10-112-16,0 12-363 0,5 4-669 16</inkml:trace>
  <inkml:trace contextRef="#ctx0" brushRef="#br0" timeOffset="60266.94">21727 8047 1453 0,'0'0'385'0,"0"0"-54"16,0 0-161-16,0 0-64 15,0 0-11-15,0 0 0 16,0 0-15-16,11-4 5 16,-11 16-31-16,0 6-31 15,0 4-7-15,-2 2-4 16,-5 4-3-16,1 0 7 15,1 0 8-15,5-2 9 0,0-6 11 16,0-2-1-16,11-3-4 16,7-6-8-16,6-2-8 15,1-4-13-15,0-3-8 16,0 0-2-16,-6 0 0 16,-1 0-12-16,-5-10-36 15,1-4-58-15,-3-6-46 16,1-11-114-16,-2 0-247 15,-3 6-89-15</inkml:trace>
  <inkml:trace contextRef="#ctx0" brushRef="#br0" timeOffset="60528.94">21956 8049 664 0,'0'0'878'15,"0"0"-380"-15,0 0-293 0,0 0-83 16,0 0 6-16,0 0 15 15,0 0-7-15,0 126-41 16,-4-94-28-16,4 1-16 16,0 1-7-16,0-1-15 15,0 6-11-15,0 1-17 16,-2-2 1-16,2-2 8 16,0-6-10-16,0-9 0 15,0-4-1-15,0-9-11 16,0-4-22-16,0-4-16 15,0 0-52-15,0-14-176 16,2-10-248-16,7 0-166 0</inkml:trace>
  <inkml:trace contextRef="#ctx0" brushRef="#br0" timeOffset="61128.57">22182 7969 973 0,'0'0'688'0,"0"0"-285"16,0 0-159-16,0 0-115 15,0 0-48-15,0 0-15 0,0 0 25 16,9 44-3-16,-9-10-14 16,0 6-8-16,0 4-21 15,0 4-8-15,0 2-5 16,0-2-14-16,0-2-5 15,0-4-6-15,0-3-1 16,0-3-5-16,0-4 0 16,0-5 1-16,0-4-1 15,0-9-1-15,0-4-10 16,0-6-33-16,0-4-30 16,0 0-60-16,0-16-70 15,0-7-150-15,2-3-276 0</inkml:trace>
  <inkml:trace contextRef="#ctx0" brushRef="#br0" timeOffset="62101.55">22353 8119 1395 0,'0'0'484'0,"0"0"-251"15,0 0-82-15,0 0-73 16,0 0-35-16,0 0 17 15,0 0-3-15,-42 121-7 16,17-87-15-16,-1-2-17 16,-1-8-9-16,5-7-7 0,4-4 6 15,7-5-8 1,5-7 0-16,0-1 0 0,6 0 0 16,0-1 15-16,0-11 11 15,0 0-14-15,8 1-5 16,-2 3 5-16,-1 8-11 15,1 0 17-15,-2 0-5 16,4 11-4-16,-2 9-8 16,3 2 10-16,2 0 7 15,3 0 2-15,1-3-2 16,1 0-7-16,-1-1 1 16,1-4-7-16,-5-2-5 15,-5-2 0-15,2-2 1 0,-2-2-1 16,-2-3 0-1,1-3-1-15,1 0-12 0,4 0-29 16,-2-15 21-16,3-7 15 16,1-4 5-16,-1-2 0 15,1 0 1-15,-4-1-6 16,3 6 5-16,1 3 0 16,-1 5 1-16,-1 5 1 15,2 6 0-15,-1 4 5 16,2 0 0-16,1 0-5 15,-1 19 7-15,1 5 9 16,-1 4-6-16,-2 4 1 16,-2 0-5-16,0-2 1 15,-3-2-7-15,-1-1-1 16,-2-6 0-16,-3-3 0 0,0-6 1 16,0-2 0-16,0-6-2 15,0-2 1-15,0-2 0 16,0 0 0-16,0 0-1 15,0-8-6-15,6-10 7 16,3-6 6-16,1-2-4 16,4 1-1-16,-3 2 0 15,3 7 1-15,-3 8-1 16,-5 4 11-16,4 4-6 16,-6 0 2-16,3 4-7 15,-1 10-1-15,1 2 1 16,0 1 0-16,0-3 1 0,-1-5-1 15,1-1 5 1,0-5-4-16,-1-3-1 0,1 0-1 16,4 0-7-16,3-13 6 15,3-6-11-15,3-10 1 16,1-5 5-16,0 0-9 16,0 4-1-16,-3 4-2 15,-5 8-6-15,-5 10 23 16,0 3 1-16,-2 5 8 15,3 0-7-15,0 21-1 16,0 4 0-16,0 9 7 16,-3-2 6-16,4 1-7 15,-6-5-4-15,1-5-1 16,-3-8-1-16,0-5-106 16,9-10-46-16,0-5-194 0,5-15-404 15</inkml:trace>
  <inkml:trace contextRef="#ctx0" brushRef="#br0" timeOffset="63969.44">18214 10642 819 0,'0'0'1163'16,"0"0"-797"-16,0 0-123 0,0 0-98 15,0 0-72 1,0 0-28-16,0 0-23 0,71-38-11 16,-75 38-10-16,-19 0 6 15,-5 0 1-15,-11 18 1 16,-3 10-2-16,-3 11 1 16,-1 7-2-16,-1 5-6 15,5 3 9-15,8 3-8 16,8-6 0-16,9-5 0 15,13-3 1-15,4-5 5 16,4-6-1-16,26-4-4 16,6-6-1-16,8-6 5 15,6-7-4-15,0-4 10 16,0-5 15-16,-11 0 11 0,-7-16-12 16,-10-4-5-16,-11-2-2 15,-9-2-2-15,-2 0-8 16,0 0-8-16,-4-3 7 15,-7 3-7-15,-2 1-1 16,-1 2 0-16,3 5 1 16,2 2-1-16,0 7-18 15,5 0-38-15,-1 3-44 16,5 2-78-16,0 0-62 16,11 2-101-16,7 0-263 0</inkml:trace>
  <inkml:trace contextRef="#ctx0" brushRef="#br0" timeOffset="64366.92">18621 10909 1397 0,'0'0'563'16,"0"0"-266"-16,0 0-126 15,0 0-106-15,0 0-40 16,0 0 20-16,0 0 26 15,-31 1-26-15,16-1-20 16,1 0-14-16,3 0-4 16,1 0 1-16,3 0-2 15,0-1-5-15,0 1 0 16,-1 0 0-16,-2 1 11 0,1 15 0 16,3 2-3-16,-1 5-3 15,3-1 13-15,2 2 26 16,2 0-3-16,0 0 8 15,0 0-14-15,0 1-3 16,0-2-6-16,0 3-8 16,0-3-11-16,0 2-7 15,0-3 1-15,0-4 4 16,0-2-6-16,0-6-27 16,0-4-30-16,4-6-49 15,18 0-133-15,0-18-324 16,3 0-247-16</inkml:trace>
  <inkml:trace contextRef="#ctx0" brushRef="#br0" timeOffset="64866.2">18901 11125 1363 0,'0'0'514'16,"0"0"-253"-16,0 0-75 15,0 0-73-15,0 0-21 16,0 0 2-16,0 0-34 16,33-117-34-16,-33 99-12 15,-16 3-14-15,-1 0 6 0,-1 5-5 16,-3 6 1-16,0 4-2 16,0 0 0-16,1 11 5 15,3 7 1-15,1 6 3 16,3 0 0-16,3 1-9 15,4 3 6-15,3 1-5 16,3-3 0-16,0-4-1 16,0-7 1-16,0-3 1 15,9-5-1-15,1-5 0 16,0-2-1-16,4 0 0 16,1-9 0-16,1-8-1 15,0-3-8-15,0-1 9 16,-6 9 0-16,-3 1 0 15,-3 8 0-15,-4 3 1 16,0 0 16-16,0 1 4 0,0 15-1 16,0 6-14-16,0-2-5 15,8 0 5-15,0-2 2 16,3-2-7-16,7-4-1 16,3-2-75-16,16-10-137 15,-3 0-168-15,-1 0-191 0</inkml:trace>
  <inkml:trace contextRef="#ctx0" brushRef="#br0" timeOffset="65179.29">19315 10880 1109 0,'0'0'297'0,"0"0"-124"15,0 0-32 1,0 0 35-16,0 0-37 0,0 0 1 15,0 0-21-15,-92 26-34 16,80-7-21-16,0 0 8 16,5 5 0-16,3 2 8 15,2 7 1-15,2 1-23 16,0 4-7-16,0 5-21 16,0 0-10-16,6 3-6 15,1 0-5-15,0 0-9 16,-2-4 1-16,-1-2 1 15,-4-6-2-15,0-2-18 0,0-11-49 16,0-7-106 0,0-12-103-16,0-2-355 0,0 0-289 0</inkml:trace>
  <inkml:trace contextRef="#ctx0" brushRef="#br0" timeOffset="65349.6">19311 11201 1272 0,'0'0'296'16,"0"0"-133"-16,0 0 32 16,0 0-14-16,0 0-48 15,0 0-56-15,-129 13-49 16,104-8-14-16,8 2-14 16,7-7-40-16,6 3-281 15,4-3-593-15</inkml:trace>
  <inkml:trace contextRef="#ctx0" brushRef="#br0" timeOffset="65548.64">19529 11122 1455 0,'0'0'538'0,"0"0"-390"16,0 0-49-16,0 0-46 15,0 0-34-15,-11 124-9 16,5-103-10-16,-1-1-101 16,0-3-194-16,4-10-329 0</inkml:trace>
  <inkml:trace contextRef="#ctx0" brushRef="#br0" timeOffset="65710.57">19505 10909 1211 0,'0'0'329'0,"0"0"-4"16,0 0-117-16,0 0-90 15,0 0-63-15,0 0-33 16,0 0-22-16,-31-3-177 16,31 3-210-16</inkml:trace>
  <inkml:trace contextRef="#ctx0" brushRef="#br0" timeOffset="66471.31">19931 10993 1425 0,'0'0'345'0,"0"0"-24"16,0 0-131-16,0 0-109 15,0 0-59-15,0 0-21 16,0 0 4-16,-16-29 6 16,-13 29 3-16,2 19 4 15,2 2 1-15,4 5-2 0,2 3 1 16,9 1 16-16,5 0-6 16,5-1 5-16,0 0-11 15,5-3-6-15,12-3-5 16,5-6-11-16,7-3-48 15,5-2-18-15,1-4 10 16,1-4 4-16,-2-4 22 16,-1 0 20-16,-1 0 8 15,-3-9-4-15,-4-6 6 16,4-3-2-16,-2-4 2 16,0-2 2-16,2-1 13 15,-2-4 17-15,-4 5 3 16,-8-1-1-16,-3 8-5 0,-8-1-14 15,-2 2-8-15,-2 2-7 16,0 0 0-16,0 4-1 16,-16 3 0-16,-4 6-5 15,-4 1 6-15,-5 1 0 16,-2 18 1-16,2 5 6 16,2 3-5-16,6 2 4 15,6-3-5-15,7-3 5 16,2-6 0-16,6-1 1 15,0-6 0-15,10-6 2 16,5-2 5-16,5-2-7 16,1 0-5-16,-4-11-2 0,1-4 0 15,-5 3 0 1,-3 2 1-16,-2 6 0 0,1 0 1 16,-2 4 11-16,2 0 24 15,0 0 9-15,-1 4-20 16,4 8-16-16,-3 5-4 15,-1-5 2-15,4 5-8 16,-3-3 0-16,2 1 0 16,0-2 0-16,2-1 0 15,2-2-55-15,4-6-55 16,1-4-24-16,13 0-137 16,-4-16-225-16,0-4-218 0</inkml:trace>
  <inkml:trace contextRef="#ctx0" brushRef="#br0" timeOffset="67018.99">20880 11013 1270 0,'0'0'295'15,"0"0"-105"-15,0 0-109 0,0 0 21 16,0 0 71-16,0 0-13 15,0 0-77-15,36-51-18 16,-16 33-22-16,-1 0-6 16,0 4 6-16,-1 4-7 15,-3 2-5-15,3 6 3 16,2 2-16-16,0 0-6 16,3 0-6-16,-4 17 1 15,-3 0-6-15,-7 5-2 16,-9 5 1-16,0 2-1 15,0 2 0-15,-17 1 0 0,-4-2 0 16,-1-2 0 0,-5-6 0-16,0-4 0 0,-2-6-7 15,3-7 2-15,1-5 0 16,3 0 5-16,7-2-1 16,5-15 1-16,6-7 1 15,4-5 7-15,0-3-5 16,2-2-2-16,18-11-90 15,-3 6-142-15,2 9-412 0</inkml:trace>
  <inkml:trace contextRef="#ctx0" brushRef="#br0" timeOffset="68009.86">21653 10548 1382 0,'0'0'532'16,"0"0"-295"-16,0 0-118 15,0 0-20-15,0 0-19 16,0 0-10-16,0 0 34 16,-2 112 26-16,2-72-21 15,0 2-21-15,7 6-20 0,0 2-21 16,-1 4-3-16,1 0-8 15,-5 2-23-15,-2 1-2 16,0-8 1-16,0-4-5 16,0-7-7-16,0-10 0 15,2-6 0-15,0-8 0 16,6-6-6-16,-4-4-15 16,5-4-51-16,2 0-49 15,5-22-107-15,-3-4-106 16,-2-1-319-16</inkml:trace>
  <inkml:trace contextRef="#ctx0" brushRef="#br0" timeOffset="68241.66">21848 10930 1448 0,'0'0'555'0,"0"0"-332"15,0 0-41-15,0 0-24 16,0 0-37-16,6 102-25 16,-1-75-27-16,-1-1-23 15,-2-1-25-15,0 0-12 16,-2-3-8-16,0-2-1 16,0-3-37-16,0 0-118 15,0-9-98-15,0-4-290 0,5-4-439 16</inkml:trace>
  <inkml:trace contextRef="#ctx0" brushRef="#br0" timeOffset="69029.22">22035 10926 1400 0,'0'0'491'16,"0"0"-218"-16,0 0-91 15,0 0-55-15,0 0-8 16,0 121-4-16,4-92-38 16,-2 5-24-16,0-5-26 15,1-3-6-15,-1-2-8 0,-2-4 0 16,2-8-4-16,-2-4-1 16,0-4-1-16,0-4 1 15,0 0-7-15,0 0-1 16,0 0-10-16,0 0-16 15,0-14 10-15,0-5 14 16,-4-10 2-16,1-6-8 16,3-4-25-16,0-1-26 15,14-2-11-15,6 6 26 16,2 5 21-16,-1 9 22 16,-6 10 1-16,-1 8 1 15,-1 4 18-15,1 0-2 16,1 8-4-16,-2 13-1 0,3 7 1 15,-3 6 7-15,-4 4 7 16,-4 4 1-16,-1-1-4 16,-4-2-6-16,2-3-2 15,2-7 5-15,3-8 12 16,5-5-5-16,1-4 14 16,3-6-10-16,3-6-11 15,6 0-20-15,-1 0 5 16,3-18-6-16,0-6 1 15,2-8-1-15,-4-2 0 16,-3-4-1-16,-4-1-7 16,-5 0-6-16,-6 0-5 15,-3 6 1-15,-4 6 4 0,0 8-1 16,-2 5-3 0,-9 7 9-16,-5 7 3 0,0 0 6 15,3 0 0-15,0 12 2 16,0 11 5-16,-1 5 5 15,3 4-3-15,4 3 2 16,3 4-2-16,4-4-8 16,0-2 11-16,0-3-4 15,13-4-8-15,7-2 0 16,3-4-24-16,1-2-62 16,3-4-88-16,-5-4-33 15,3-3-77-15,15-7-108 16,-9 0-135-16,0-4-718 0</inkml:trace>
  <inkml:trace contextRef="#ctx0" brushRef="#br0" timeOffset="69444.32">22808 11229 677 0,'0'0'289'0,"0"0"71"0,0 0-126 15,0 0-37-15,0 0-57 16,91-119-10-16,-79 98-7 16,-6 1-39-16,-3-1-25 15,-3 3-28-15,0 3-22 16,-7 1-8-16,-11 3 0 15,-5 7 9-15,2 4 1 16,-6 0 11-16,0 8 10 16,0 19 17-16,3 3 0 15,2 4-10-15,4-2-9 16,7-1-12-16,3 1-6 16,8-9 2-16,0-3 9 0,0-4-8 15,12-4 4-15,3-3 2 16,4-8-8-16,-2-1-5 15,1 0 4-15,0-10-12 16,0-10-1-16,-2-4 0 16,-3-1 0-16,-5 4-7 15,0 3 8-15,-6 8-1 16,-2 4 0-16,0 6 0 16,0 0 0-16,0 0 1 15,0 12 10-15,0 10 20 16,-2 4-16-16,-3 2-7 15,5-4 0-15,0-6-1 0,0-2-6 16,3-5 0 0,12-8-76-16,3-3-98 0,13-18-114 15,-4-12-190-15,-6-6-312 16</inkml:trace>
  <inkml:trace contextRef="#ctx0" brushRef="#br0" timeOffset="69710.32">23144 10513 1124 0,'0'0'371'15,"0"0"-135"-15,0 0-38 16,0 0 59-16,0 0-76 16,0 0-53-16,0 102-18 0,0-53-9 15,0 8-14-15,-4 2-36 16,-2 7-17-16,-1 5-9 15,1-2-11-15,0 2-4 16,2-11-5-16,2-9-5 16,2-14-30-16,0-11-65 15,0-8-97-15,10-12-71 16,-4-6-318-16,-2 0-515 0</inkml:trace>
  <inkml:trace contextRef="#ctx0" brushRef="#br0" timeOffset="70432.97">21848 10768 1676 0,'0'0'662'16,"0"0"-484"-16,0 0-97 15,0 0-16-15,89-113-7 16,-65 73-28-16,-6 3-18 16,-2-4-12-16,-5 11-61 15,-5 8-442-15</inkml:trace>
  <inkml:trace contextRef="#ctx0" brushRef="#br0" timeOffset="71342.14">19050 10511 1713 0,'0'0'494'0,"0"0"-312"16,0 0-113-16,0 0-17 16,0 0 64-16,0 0-40 15,-56 108-38-15,38-72-19 0,1 3-19 16,-1 14-54 0,2-7-175-16,5-5-495 0</inkml:trace>
  <inkml:trace contextRef="#ctx0" brushRef="#br0" timeOffset="72454.31">18588 11947 1358 0,'0'0'384'16,"0"0"-151"-16,0 0-35 16,0 0-69-16,0 0-23 15,0 0 10-15,0 117-1 16,0-73-18-16,0-1-17 15,4 2-33-15,2-6-12 0,-4-7-15 16,0-6-8 0,0-14-6-16,-2-3-5 0,0-7-1 15,0-2 0-15,0 0-20 16,0-16 20-16,0-14 0 16,-4-8 0-16,0-7 0 15,0-2-39-15,4-4 3 16,0 3-9-16,0-2 32 15,6 2 11-15,7 0 1 16,5 0 1-16,1 3 0 16,4 6 0-16,-1 2 6 15,-2 11-5-15,0 10 0 16,1 5 12-16,-4 10 11 16,1 1 0-16,-7 0-6 15,-2 18-6-15,-9 10-2 0,0 8-8 16,-9 7-1-16,-11 0-1 15,-4 0 1-15,-3-3 0 16,2-6 0-16,3-6-1 16,2-8 1-16,6-6-1 15,8-8 0-15,2-4-2 16,4-2-5-16,0 0 7 16,0-2 10-16,8-10-4 15,8 0-5-15,-1 4 0 16,4 4 0-16,-2 4 5 15,1 0-5-15,2 4 0 16,2 13 0-16,-2 4 1 0,1 3-2 16,-6 4 0-16,-5 3-1 15,-8-2-5-15,-2 0 5 16,-2 0 2-16,-19 0-1 16,-6 1 1-16,-4 0 8 15,-4-2-8-15,-1-6 1 16,3-6-1-16,4-6 0 15,6-8-1-15,7-2-18 16,12-2-37-16,4-18-31 16,4-18-117-16,16 2-300 15,5 4-565-15</inkml:trace>
  <inkml:trace contextRef="#ctx0" brushRef="#br0" timeOffset="72925.94">19175 12170 1435 0,'0'0'585'15,"0"0"-371"-15,0 0-87 16,0 0-36-16,0 0-14 16,38-111-20-16,-38 89-32 15,-2 4-13-15,-17 2-5 16,0 4 1-16,-2 6-8 15,-1 6 1-15,-1 0 10 16,2 4-5-16,-2 18-6 0,3 6 12 16,-2 6-6-1,4 7-5-15,0-1 5 0,5 0 3 16,6-6-6-16,7-4-3 16,0-8 11-16,0-9-10 15,13-4 8-15,6-6 6 16,-4-3 8-16,3-5-4 15,-3-15-19-15,1-8-1 16,-1-2 1-16,-1-5 0 16,-1 3 0-16,-3 5 0 15,-2 4 0-15,-3 11 1 16,-1 4 0-16,-2 8 9 16,-2 0 23-16,2 7 7 15,0 15-22-15,2 4-12 0,2 0-4 16,3-1 5-16,4-2 0 15,3-7-1-15,4-6-6 16,4-6-80-16,12-4-130 16,-7-12-154-16,-3-6-299 0</inkml:trace>
  <inkml:trace contextRef="#ctx0" brushRef="#br0" timeOffset="73291.92">19541 11907 1194 0,'0'0'339'0,"0"0"-96"0,0 0-57 15,0 0 4-15,0 0-63 16,0 0-39-16,0 0-45 16,-121 82-20-16,112-82-6 15,2 0-6-15,5 0-10 16,0 0-1-16,0 0 11 15,2 0-10-15,0 0 9 16,0 0-1-16,0 8 1 16,0 6 56-16,0 4-23 15,0 7 14-15,0-1-1 16,0 2-1-16,0-2-5 16,0-2-20-16,0-2-12 15,0-3-9-15,0 0 0 0,0-3-8 16,0-2-1-1,0-2 0-15,2-6-66 0,-2-1-101 16,11-3-41-16,-2-12-172 16,2-5-408-16</inkml:trace>
  <inkml:trace contextRef="#ctx0" brushRef="#br0" timeOffset="73717.98">19808 11962 1375 0,'0'0'479'16,"0"0"-341"-16,0 0-96 16,0 0-42-16,0 0 0 15,0 0 13-15,0 0-6 16,-63 2 0-16,46-2 1 15,1 0-7-15,3 0 0 16,4 0 6-16,-1 0-7 16,4 7 25-16,2 5 58 15,1 6 20-15,1 3-18 16,2 3-4-16,0 1-5 16,0 4 24-16,0-1 9 15,2-2-29-15,7-3-35 16,0 1-11-16,0 1-14 0,-2-4-19 15,-1-2 5 1,-1-1-6-16,2-6 0 0,-1-3-8 16,3-4-50-16,5-5-106 15,10-2-138-15,-2-16-276 16,3-2-385-16</inkml:trace>
  <inkml:trace contextRef="#ctx0" brushRef="#br0" timeOffset="74189.98">20127 12080 1285 0,'0'0'391'16,"0"0"-140"0,0 0-78-16,0 0-33 0,0 0-33 15,0 0-29-15,0 0-23 16,58-97-28-16,-58 83-26 15,0 0-1-15,-17 6 2 16,-4 4-2-16,-4 4 0 16,-4 1 0-16,0 20 1 15,0 7 5-15,7 2 0 16,4 1-5-16,4-3 5 16,8-2-5-16,6-6 10 15,0-5 6-15,0 0 28 16,4-7 6-16,10-2-18 15,1-5-2-15,4-1-4 16,0 0-11-16,3-7-15 0,1-12 0 16,0 0 4-16,-4 1-4 15,-5 4-1-15,-3 3 0 16,-7 8 1-16,-2 3 0 16,-2 0 0-16,0 0 6 15,0 7 5-15,2 9 8 16,0 2-13-16,4 2-1 15,0-3-5-15,3-5-1 16,5 0-42-16,3-7-82 16,6 2-87-16,12-5-156 15,-6-2 56-15,-2 0-787 0</inkml:trace>
  <inkml:trace contextRef="#ctx0" brushRef="#br0" timeOffset="75448.31">20982 11927 1450 0,'0'0'589'16,"0"0"-396"-16,0 0-64 16,0 0-85-16,0 0-15 15,0 0 11-15,0 0 7 16,-44-26 14-16,15 29-16 15,2 11-29-15,0 1 1 16,7-1-17-16,7 1 11 16,4-8-10-16,7 3 6 15,2-1 15-15,0 0 1 16,0 4-16-16,13-1 7 16,3 5 11-16,4 1-4 0,0 5-8 15,1 1-1 1,-4 1-12-16,-6 4 0 0,-8-1 1 15,-3 0 10-15,0 0-2 16,-10-4 4-16,-7-2-1 16,-4-5-4-16,-1-2 1 15,0-5-9-15,2-3 1 16,4-5 1-16,5-2-2 16,5 0-1-16,3 0 1 15,3 0 0-15,0 0 7 16,0 0 8-16,16-2-3 15,4-3-3-15,7-1-8 16,4 2 0-16,7 0 1 16,4-2-1-16,5-4 1 15,-1-4 4-15,-1-4-5 0,-7-5 5 16,-5 0-5-16,-6-3 0 16,-4-4 0-16,-8-2-1 15,-3 0 0-15,-6-1 0 16,-6 3-1-16,0 0 0 15,0 8 1-15,-13 4-9 16,-3 9 7-16,-2 6-16 16,0 3-1-16,2 0 9 15,1 17 10-15,5 8 3 16,0 1 3-16,6 6 1 16,1 2-6-16,3-1 17 15,0 1-3-15,7-5-6 0,11 0-3 16,7-3 0-16,4-6-6 15,4-4-33-15,3-3-47 16,-1-8-101-16,1-5-85 16,11 0-96-16,-9-16-129 15,-3-2-413-15</inkml:trace>
  <inkml:trace contextRef="#ctx0" brushRef="#br0" timeOffset="75871.5">21667 12055 973 0,'0'0'391'0,"0"0"-87"15,0 0-85-15,0 0-54 16,0 0-51-16,0 0-42 16,2-108-19-16,-24 102 1 0,-9 6-1 15,-3 0 2 1,-3 6-15-16,1 18-4 0,-3 6 1 16,6 3-9-16,4 1-11 15,10-2-6-15,3-3 1 16,11-3 0-16,5-5 2 15,0-3-2-15,13-8 3 16,12-5 10-16,0-5 6 16,4 0-11-16,0-9-14 15,-2-15-5-15,2-5-1 16,-5-3 7-16,2 0-7 16,-3-3 0-16,-5 6-1 15,-3 6 1-15,-5 6 0 16,-6 11 1-16,-4 6 0 15,0 0 18-15,0 24 20 0,-2 16-12 16,-12 12-6-16,-3 13 12 16,-2 5-11-16,1-1-13 15,5 2 2-15,5-6-11 16,3-7-14-16,5-8-40 16,0-6-86-16,0-8-45 15,0-6-277-15,0-9-18 16,7-14-423-16</inkml:trace>
  <inkml:trace contextRef="#ctx0" brushRef="#br0" timeOffset="77789.13">21917 11918 1200 0,'0'0'295'16,"0"0"-179"-16,0 0 34 0,0 0 11 16,-17 116 8-16,7-81-54 15,-1 4-13-15,-5-6-36 16,3-1-17-16,1-5-18 15,4-6-20-15,1-10-4 16,3-5-5-16,2-6 8 16,2 0-1-16,0 0-9 15,0-10 6-15,0-12 3 16,0-8-8-16,10-3 0 16,6 0-1-16,2-6-21 15,4 3-3-15,1 2-7 16,1 2-13-16,-2 7 10 15,-2 11 26-15,0 5 8 0,-4 6 1 16,-3 3 8 0,-1 0 7-16,-4 19-3 0,-1 3 12 15,-7 8 12-15,0 6-11 16,0 0-4-16,0 0-12 16,-13-2-2-16,2-3-1 15,-1-7-7-15,4-9 0 16,3-4 1-16,1-5 0 15,4-6-1-15,0 0 1 16,0-9 1-16,6-16 10 16,12-9-11-16,6-6-1 15,5-6-6-15,1-1-18 16,-1 6-4-16,-3 9-14 16,-7 9 17-16,-6 11 10 15,-7 10 15-15,-4 2 2 0,-2 8 4 16,0 18-6-16,-6 9 0 15,-5 2 2-15,1 1 8 16,2 0 10-16,6-4 17 16,2-6-5-16,0-3-8 15,4-10 10-15,14-6 36 16,2-8-10-16,2-1-24 16,3-1-15-16,-1-19-15 15,-2-9-5-15,-4-3 1 16,-2-2-1-16,-3-3-1 0,-6 6 0 15,-3 3 0 1,-4 6-1-16,0 10-12 0,0 7-16 16,-2 5 10-16,-7 0 12 15,-4 15 7-15,2 11 9 16,2 6-7-16,3 0 4 16,3-2-5-16,3-3 13 15,0-6-4-15,0-3 2 16,13-6-4-16,3-3 2 15,2-5-4-15,2-4-5 16,-1 0 6-16,2-3-7 16,-3-12 0-16,-1-7-3 15,2-2-4-15,-2-5 6 16,1 0 1-16,0-2-1 16,0 4-19-16,-2 4-17 0,-6 12 25 15,-3 6 12 1,-3 5 6-16,2 0 0 0,-2 12-5 15,0 8 0-15,-4 4 0 16,2 2-1-16,-2 3 1 16,0-4 1-16,0-3 4 15,0-4-6-15,-2-5 0 16,0-5 1-16,2-7-1 16,0-1 0-16,0 0-1 15,0-1-15-15,0-15 14 16,13-12 2-16,9-9 1 15,5-2 1-15,0 1 4 16,-2 7-6-16,-8 10 2 16,-3 12 4-16,-7 7 3 15,-3 2 13-15,-4 0-1 0,0 18-11 16,0 7-9-16,0 4 0 16,0 0 0-16,0-2-1 15,0-3 6-15,0-4-6 16,2-8-61-16,7-6-78 15,11-7-141-15,-2-20-324 16,0-5-751-16</inkml:trace>
  <inkml:trace contextRef="#ctx0" brushRef="#br0" timeOffset="78000.87">22917 11636 1341 0,'0'0'516'0,"0"0"-168"15,0 0-158-15,0 0-40 16,0 0 4-16,-24 143-43 16,13-89-31-16,5 6-15 15,-2 4-14-15,4-4-30 16,4-4-11-16,0-10-4 16,0-7-6-16,2-11-31 15,10-13-58-15,3-15-154 16,-3 0-299-16,0-10-363 0</inkml:trace>
  <inkml:trace contextRef="#ctx0" brushRef="#br0" timeOffset="78173.97">22982 11684 1202 0,'0'0'386'16,"0"0"-141"-16,0 0-88 15,-127 21-40-15,94-12-67 16,6 2-34-16,2 3-16 16,8-5-85-16,5 1-427 0</inkml:trace>
  <inkml:trace contextRef="#ctx0" brushRef="#br0" timeOffset="78678.66">23308 12066 1347 0,'0'0'360'0,"0"0"-176"15,0 0-106-15,0 0-40 16,0 0-23-16,0 0-4 15,11-119-6-15,-27 105-5 16,-4 4-1-16,-3 5 1 16,-3 5 0-16,-3 0 8 15,-3 7 6-15,1 15 8 16,0 4-1-16,2 6-5 0,5 2 3 16,6 0 8-1,7 1 19-15,9-7 13 0,2-4 0 16,0-4-7-16,13-9 1 15,10-4-2-15,1-7-20 16,2 0-7-16,1-4-18 16,2-18-6-16,-2-4-5 15,0-5 5-15,0 1 11 16,-3 2-10-16,-6 5-1 16,-4 6 0-16,-6 10 0 15,-3 2 1-15,-5 5 9 16,0 0 4-16,0 8-2 0,0 8-11 15,0-2 1-15,0 2-2 16,8-2-73-16,19 5-145 16,-2-6-367-16,-1-1-634 0</inkml:trace>
  <inkml:trace contextRef="#ctx0" brushRef="#br0" timeOffset="79206.35">23680 12048 811 0,'0'0'262'0,"0"0"32"16,0 0-94-16,0 0-59 16,78-118-28-16,-76 95-36 15,-2 5-17-15,-4 1-35 0,-21 5-17 16,-4 5 11 0,-2 5 11-16,-2 2 4 0,-4 2 12 15,4 17 35-15,2 6 10 16,4 8-20-16,3 4-28 15,6 1-1-15,5 0 0 16,9-3-1-16,4-5 1 16,0-7 10-16,2-7-6 15,13-3 5-15,3-7 7 16,4-6-15-16,0 0-22 16,5-11-21-16,0-13 1 15,0-11-1-15,-2-7 6 16,-2-9-6-16,0-2 0 15,-9-6 0-15,-6 1 0 16,-5 1-1-16,-3 3 0 0,0 4-1 16,0 11 1-16,0 7-5 15,-5 15-3-15,3 9-3 16,0 8 1-16,2 0 5 16,-2 6 6-16,0 20 18 15,-1 8 1-15,0 10 5 16,3 3 0-16,0 0-2 15,0 2-5-15,0-1-10 16,0-4-7-16,6-1-9 16,-2-2-73-16,0-5-102 15,-2 10-74-15,3-10-272 16,-1-9-179-16</inkml:trace>
  <inkml:trace contextRef="#ctx0" brushRef="#br0" timeOffset="79707.92">24064 12089 806 0,'0'0'343'16,"0"0"16"-16,0 0-121 15,0 0-3-15,120-100-47 16,-103 78-65-16,-5-1-52 16,-8 4-47-16,-4-1-7 15,0 2-11-15,-2 0-6 16,-18 6-6-16,-7 4-5 15,-6 6 10-15,-5 2 0 16,0 8 1-16,-3 16 15 0,6 4-6 16,2 2 1-16,6 0-9 15,8-4 0-15,9-4 9 16,5-2-4-16,5-7 19 16,0-2 41-16,3-4-14 15,13-5-22-15,5-2-7 16,4 0-11-16,0-7-10 15,-1-11-2-15,-2-2 0 16,-2 0-5-16,-4 0 5 16,-1 6 2-16,-6 7-1 15,-1 2 0-15,-6 5 10 16,0 0 26-16,-2 5 32 16,0 16-31-16,0 7-26 15,0 4-6-15,0 0 0 0,0-2 8 16,4-6-4-16,5-2 1 15,9-3-4-15,1-7 1 16,6-3-8-16,0-6-6 16,0-3-21-16,-3 0-76 15,2-18-69-15,10-25-59 16,-8 6-111-16,-1-2-51 0</inkml:trace>
  <inkml:trace contextRef="#ctx0" brushRef="#br0" timeOffset="81029.45">26442 9763 1989 0,'0'0'397'0,"0"0"-134"16,0 0-72-16,0 0-79 15,0 0-31-15,0 0-34 16,127-88-11-16,-96 44-9 15,-2-6-9-15,0-4-3 0,-7-4-13 16,-1 0-1-16,-4 0 5 16,-3-2-5-16,1 5-1 15,-4 1-6-15,3 8-9 16,-6 7-3-16,-1 11 3 16,0 10 9-16,-5 11 6 15,-2 7-1-15,3 0 0 16,-3 7 1-16,0 22 19 15,0 13-1-15,0 14 6 16,0 11 11-16,-3 5-5 16,-3 8-5-16,-4-3-4 15,4-2-7-15,2-7-14 16,1-12 1-16,1-10-1 0,2-15-16 16,0-9-34-16,2-12-34 15,14-7-71-15,8-3-199 16,-1 0-313-16,-4-10-839 0</inkml:trace>
  <inkml:trace contextRef="#ctx0" brushRef="#br0" timeOffset="81537.56">27249 9613 751 0,'0'0'356'16,"0"0"-101"-16,0 0-96 16,0 0 25-16,0 0 45 0,0 0 51 15,0 0-72-15,4 0-1 16,1 0-30-16,1 0-71 15,3 0-49-15,3 0-21 16,-2-3-3-16,-1 3 7 16,1 0-11-16,-8 0-4 15,-2 0-10-15,0 3-9 16,0 8-4-16,0 4 4 16,-7-1-6-16,-2-2 1 15,-2-4 0-15,-2-1-1 16,-1-2-2-16,1-5 2 0,-1 0-53 15,3 0-63 1,5-17-132-16,4-8-99 0,2-1-322 0</inkml:trace>
  <inkml:trace contextRef="#ctx0" brushRef="#br0" timeOffset="81859.53">27273 9164 1622 0,'0'0'536'0,"0"0"-364"15,0 0-59-15,0 0-3 0,0 0 6 16,0 0-25-16,0 0-15 15,49-8-11-15,-49 18-32 16,0 1-12-16,0 1-7 16,0-1 1-16,-13-3-8 15,-1-2-5-15,-1-2 4 16,1-2-6-16,1-2-29 16,5 0-77-16,8-10-144 15,0-4-322-15,4 2-840 0</inkml:trace>
  <inkml:trace contextRef="#ctx0" brushRef="#br0" timeOffset="82831.52">27748 9715 745 0,'0'0'894'0,"0"0"-524"16,0 0-163-16,0 0-58 0,0 0 3 15,0 0-6-15,0 0-5 16,127-105-32-16,-111 68-22 16,-1-1-26-16,-1-7-28 15,-3-1-16-15,-5 1-11 16,2-1-6-16,-4 0 2 16,-2 7-1-16,2-1 0 15,-1 6 0-15,-1 6 0 16,0 6 0-16,-2 6-1 15,0 7 0-15,0 5 0 16,0 3 0-16,0 1 1 16,2 0 0-16,-2 0 1 15,0 12 20-15,0 14 10 0,0 11-8 16,0 9 6-16,0 12 9 16,0 5 3-16,-2 6-7 15,-2 0-9-15,-1-2-13 16,5-9-2-16,0-9-11 15,0-8 1-15,0-10 0 16,0-14-1-16,0-7-15 16,7-5-27-16,-1-5-27 15,6 0-27-15,10-34-67 16,-2-3-215-16,0 1-480 0</inkml:trace>
  <inkml:trace contextRef="#ctx0" brushRef="#br0" timeOffset="83413.53">28339 9353 747 0,'0'0'716'15,"0"0"-465"-15,0 0-51 16,0 0 15-16,0 0-9 16,0 0-56-16,0 0-19 0,13-111-9 15,5 84-21-15,4 3-29 16,1 5-15-16,-1 3-9 15,1 4-7-15,-2 4-6 16,4 5-10-16,2 3-7 16,4 0-12-16,2 15-4 15,-2 11-2-15,-2 12 0 16,-10 8-1-16,-6 10 1 16,-11 7 0-16,-2 3 2 15,0-1-1-15,-9-4 9 16,-9-8-10-16,-1-12 0 15,-4-10-1-15,-2-6-5 0,-4-11 5 16,-4-4 1-16,-3-8 0 16,-1-2 6-16,-6-2 2 15,3-18 2-15,5-9 2 16,8-8-6-16,11-7 3 16,16-12-8-16,0-7 7 15,24-5-8-15,16 0-6 16,3 3-44-16,-1 12-62 15,-1 11-78-15,9 13-124 16,-9 14-250-16,-5 9-361 0</inkml:trace>
  <inkml:trace contextRef="#ctx0" brushRef="#br0" timeOffset="83913.19">28838 9418 1265 0,'0'0'373'16,"0"0"-120"-16,0 0-10 16,0 0-28-16,0 0-46 15,2-111-37-15,16 80-23 16,0 4-28-16,4 0-23 15,1 5-19-15,2 6-3 16,0 4-18-16,4 6-3 16,5 4-3-16,4 2-5 0,0 2-5 15,-2 21-1-15,-5 6-1 16,-9 11 1-16,-7 9-1 16,-9 2 0-16,-6 4 0 15,0 3 0-15,-12-4 0 16,-5-4 0-16,-6-6 0 15,-4-6 0-15,-4-8 0 16,-7-6-1-16,-5-9-1 16,-3-3 1-16,1-12 0 15,-1 0 1-15,3-7 7 0,7-15-1 16,7-5 0 0,10-6-5-16,9-11 0 0,10-6 11 15,0-8-12-15,27-3-3 16,7 2-55-16,6 1-80 15,27 0-172-15,-11 11-297 16,-3 15-330-16</inkml:trace>
  <inkml:trace contextRef="#ctx0" brushRef="#br0" timeOffset="84337.73">29257 9439 1048 0,'0'0'352'0,"0"0"-58"16,0 0-75-16,0 0 5 16,34-127-58-16,-14 96-48 15,2 2-20-15,0 3-19 16,1 3-12-16,1 6-4 15,2 3-27-15,3 6-11 16,3 4-4-16,2 4 4 16,1 4-8-16,1 21-8 15,-5 6-2-15,-2 7 4 16,-12 9-2-16,-5 2-2 16,-12 3-1-16,0 0-5 0,-20 1-1 15,-14-7 0 1,-8-8 0-16,-11-6-1 0,-5-12-1 15,-3-10-4-15,1-10 6 16,9 0-1-16,11-21 0 16,11-16 0-16,12-10-6 15,11-6-7-15,8-28-92 16,19 14-208-16,8 9-469 0</inkml:trace>
  <inkml:trace contextRef="#ctx0" brushRef="#br0" timeOffset="85395.69">30406 9258 1279 0,'0'0'361'0,"0"0"3"16,0 0-133-16,0 0-72 16,89 110-38-16,-76-72 7 15,-2 0-28-15,-9 4-21 0,-2-3-28 16,0-3-3-16,0-7-14 16,-11-2-14-16,-2-5-13 15,-5-5 7-15,-5-5-7 16,-4-7 16-16,-6-1-4 15,-7-4 5-15,-2 0-11 16,-5 0-2-16,5-9-10 16,3-10 0-16,10-3 0 15,12-6 7-15,13-7-7 16,4-9 8-16,4-4 0 16,25-1-9-16,4 0-17 15,3 5-44-15,4 7-31 16,0 5-30-16,0 6-77 0,23 13-102 15,-10 3-253 1,-6 8-222-16</inkml:trace>
  <inkml:trace contextRef="#ctx0" brushRef="#br0" timeOffset="85885.49">30608 9399 1128 0,'0'0'342'0,"0"0"-53"0,0 0-37 15,0 0-52-15,0 0-36 16,53-118-33-16,-32 98-22 15,0 8-19-15,4-2-31 16,4 7-15-16,2 5-15 16,5 2-4-16,2 0-1 15,0 21-12-15,-2 6 0 16,-3 9 3-16,-4 10 7 16,-11 9-4-16,-9 5-10 15,-9 1 1-15,0 0-8 0,-18-5 5 16,-10-8-6-1,-7-10-6-15,-2-10 4 0,-5-10-5 16,-6-10 6-16,2-8 1 16,-1 0 9-16,7-22 6 15,7-10 2-15,10-9-5 16,10-10-2-16,13-7-2 16,0-4 3-16,22-3-11 15,11 4-41-15,29-12-119 16,-6 19-228-16,-4 12-482 0</inkml:trace>
  <inkml:trace contextRef="#ctx0" brushRef="#br0" timeOffset="86296.9">31214 9368 209 0,'0'0'1152'0,"0"0"-829"15,0 0-107-15,54-107-40 16,-29 76-60-16,1 4-3 16,3 4-23-16,0 7-35 15,3 6-16-15,1 6 4 16,2 4 18-16,3 4-18 15,3 19-18-15,-1 10-10 0,0 11 9 16,-7 9 6-16,-8 5-2 16,-15 8-14-16,-10 0-1 15,-4 1-12-15,-29-4 0 16,-11-10-1-16,-14-14 0 16,-7-13 13-16,-9-11 10 15,-1-14 17-15,-2-1-6 16,8-12-4-16,9-14-15 15,11-6-3-15,16-6-11 16,11-5-1-16,22-28-37 16,0 11-126-16,22 6-353 0</inkml:trace>
  <inkml:trace contextRef="#ctx0" brushRef="#br0" timeOffset="88939.64">17190 10864 1388 0,'0'0'322'16,"0"0"-56"-16,0 0-93 15,0 0-28-15,0 0-27 16,0 0-33-16,0 0-42 16,34 22 8-16,-34 10 26 0,0 8-5 15,-9 6-25-15,-11 9-18 16,0 1-10-16,-2 2 1 16,-1-5-8-16,8-6-11 15,1-9 0-15,12-12 5 16,2-8 9-16,0-5 49 15,14-8 10-15,8-2-6 16,7-3-18-16,2 0-10 16,7-8-10-16,0-9-4 15,0-1-2-15,-3 3-3 16,-4-2 4-16,-2 5-11 16,-4 4-4-16,-2 0-1 15,-6 2-9-15,1 2 1 0,-4 2 0 16,-3 1-1-16,-5-2 0 15,-4 3-15-15,-2 0-25 16,0 0-32-16,0-2-69 16,-8 0-110-16,-10 0-115 15,3-3-441-15</inkml:trace>
  <inkml:trace contextRef="#ctx0" brushRef="#br0" timeOffset="89209.64">17445 11011 1075 0,'0'0'779'0,"0"0"-414"15,0 0-220-15,0 0-84 16,0 0-33-16,0 0-2 15,0 0 26-15,-7-8 34 16,-13 8-32-16,-4 0-20 16,-3 10-21-16,0 0-1 15,2-1-10-15,1 0-2 16,4-6-139-16,7 0-179 16,3-3-434-16</inkml:trace>
  <inkml:trace contextRef="#ctx0" brushRef="#br0" timeOffset="89441.64">17456 10793 339 0,'0'0'1106'16,"0"0"-777"-16,0 0-136 15,0 0-24-15,0 0 4 16,0 0-40-16,0 0-35 15,-102 14-23-15,71 5-28 16,4-3-24-16,2 0-9 16,7-6-14-16,7-1-27 0,9-9-133 15,2 0-227-15,0 0-435 0</inkml:trace>
  <inkml:trace contextRef="#ctx0" brushRef="#br0" timeOffset="89901.64">17717 11223 218 0,'0'0'1678'0,"0"0"-1088"15,0 0-359 1,0 0-61-16,0 0-34 0,0 0-48 16,0 0-35-16,17-6-28 15,-17 6-13-15,0 0-10 16,0 0-2-16,0 0-8 15,-6 0-150-15,2-2-367 16,4-4-939-16</inkml:trace>
  <inkml:trace contextRef="#ctx0" brushRef="#br0" timeOffset="91191.79">27139 10631 1614 0,'0'0'399'0,"0"0"-103"16,0 0-87-16,0 0-57 15,0 0-61-15,0 0-33 16,0 0-10-16,25 12-4 0,-25 9-18 16,0 7-7-16,0 2 10 15,-6 2-4-15,-4 4-10 16,-3-2-6-16,2 2-7 15,0-4-1-15,0-2 5 16,6-6-5-16,3-2 9 16,2-5-10-16,0-5 1 15,11-3 14-15,14-4 18 16,6-3-13-16,4-2 5 16,3 0-13-16,0-7 6 15,-4-5-1-15,-3 3-1 16,-5 0-10-16,-3 1-5 15,-3 0 0-15,-7 3 5 0,-1-2-6 16,-6 3-12 0,-4-1-32-16,1-4-96 0,-3 1-122 15,0 0-406-15,0 0-589 16</inkml:trace>
  <inkml:trace contextRef="#ctx0" brushRef="#br0" timeOffset="91402.4">27467 10735 1662 0,'0'0'492'0,"0"0"-420"16,0 0 24-16,0 0 9 15,0 0-16-15,0 0-41 0,-131 3-29 16,95 6-19-16,4 0-6 15,1-4-147-15,12-2-414 16,7-3-780-16</inkml:trace>
  <inkml:trace contextRef="#ctx0" brushRef="#br0" timeOffset="91606.99">27601 10425 1540 0,'0'0'520'16,"0"0"-354"-16,0 0 70 0,0 0-58 16,-121 34-66-16,86-22-49 15,4 0-44-15,2 0-16 16,6-4-3-16,8 2-195 16,4-4-343-16,6 0-515 0</inkml:trace>
  <inkml:trace contextRef="#ctx0" brushRef="#br0" timeOffset="91822.99">27848 10885 1423 0,'0'0'879'0,"0"0"-407"15,0 0-370-15,0 0-65 16,0 0-36-16,0 0-1 16,0 0-1-16,-7 5-90 15,7-5-107-15,0-10-148 16,9-5-236-16</inkml:trace>
  <inkml:trace contextRef="#ctx0" brushRef="#br0" timeOffset="92648.75">28252 10493 1756 0,'0'0'469'0,"0"0"-348"15,0 0-4-15,0 0 22 0,-9 108 5 16,9-67-33-16,0 3-31 16,0 5-12-16,0 2-28 15,0-3-7-15,0-5-18 16,-3-6-8-16,1-8-7 16,0-10 1-16,2-9-1 15,-2-6-38-15,2-4-51 16,0 0-114-16,0-12-34 15,0-27-32-15,2 0-64 16,7 1-211-16</inkml:trace>
  <inkml:trace contextRef="#ctx0" brushRef="#br0" timeOffset="93033.81">28385 10513 1190 0,'0'0'583'0,"0"0"-279"16,0 0-107-16,0 0-67 15,0 0 10-15,0 0 20 16,21 111-25-16,-10-78-38 16,3 4-18-16,5 1-27 15,4 0-16-15,3-1-4 16,6 2-10-16,-1-3-13 16,0-6 5-16,-2-3 1 15,-2-9 3-15,-8-8 6 16,0-5 3-16,-7-2-14 0,0-3 7 15,-1 0-14-15,1-15-6 16,3-10-6-16,-1-10 6 16,1-5 1-16,-4-6-1 15,-2 0 0-15,-2 2 0 16,1 0 0-16,4 2 0 16,-1 1-15-16,2 8-32 15,-1 4-28-15,-4 9-49 16,-3 10-55-16,-5 10-136 15,0 0-346-15,0 14-569 0</inkml:trace>
  <inkml:trace contextRef="#ctx0" brushRef="#br0" timeOffset="93368.92">28971 10802 1362 0,'0'0'340'0,"0"0"-53"15,0 0-108-15,0 0-42 16,0 0-27-16,0 0-9 16,-21 119 25-16,21-97-21 15,0-3-29-15,4 0-28 16,13-6-7-16,6-4 10 15,0-6-7-15,3-3-3 16,-4 0-11-16,3 0-9 0,-5-9-3 16,-2-7-6-16,-3-5-3 15,2-3-3-15,-5-3-6 16,-1-4 0-16,-3-1 0 16,-2 2-2-16,-2 0-50 15,1-4-99-15,-3 10-215 16,0 4-465-16</inkml:trace>
  <inkml:trace contextRef="#ctx0" brushRef="#br0" timeOffset="94452.95">29399 10880 1288 0,'0'0'292'15,"0"0"-54"-15,0 0-93 16,0 0-19-16,0 0-33 16,10 103-23-16,-10-93 22 15,0-2-24-15,0-6-38 16,0-2-8-16,0 0-14 16,0 0-8-16,0-4-6 15,0-14 6-15,0-6 7 16,4-8-5-16,9-1-1 15,5-1-1-15,3 6 0 0,-2 8 0 16,-3 8 0-16,-1 7 0 16,-1 5 7-16,-3 0 12 15,-2 3 4-15,0 13-11 16,0 6 1-16,-3 2 8 16,4 0 29-16,-3 0-18 15,-3-4-17-15,0-3-9 16,1-7-6-16,-3-3 0 15,-2-5 2-15,0-2-2 16,2 0-1-16,-2 0-9 16,0 0-8-16,0 0 3 15,4-12 15-15,6-10 6 16,3-6-6-16,9-4 0 16,3 0 0-16,0 1-46 15,-4 8 11-15,-5 9 21 0,-7 6 14 16,-3 6 0-16,-3 2 0 15,-3 0 1-15,0 16-1 16,0 6 0-16,0 4 7 16,0 3 4-16,0-3 18 15,9-6 11-15,4-3 2 16,5-5 5-16,4-2 3 16,0-2-4-16,3-4-1 15,2-4-21-15,0 0-17 16,0 0-7-16,0-13-1 15,-1-10-16-15,-2-1 17 16,1-1 0-16,-7-4-4 16,-5 0-2-16,-6 2 5 0,-7 3-6 15,0 5-26-15,0 6-3 16,-15 5 15-16,-4 8-4 16,-3 0 4-16,2 0 21 15,2 18 0-15,3 4 1 16,5 4 1-16,4 1 8 15,6 2-10-15,0-2 11 16,0-4-1-16,16 0 2 16,11-6-3-16,4 0 3 15,2-5-11-15,-1-5 5 16,-6-2-4-16,-4-5-1 16,-6 0-1-16,-5 0-1 0,1-3-20 15,-2-11 15-15,1-4 6 16,1-4 0-16,-1-2-1 15,2-2-5-15,-2 5-6 16,-4 1-1-16,-1 8 5 16,-1 5 8-16,-2 3 0 15,1 1 6-15,0 3 6 16,1 0 6-16,1 0 21 16,1 0-6-16,0 12-2 15,-3 5-14-15,3 3-3 16,-3 2-12-16,3 0 4 15,0-2-5-15,0-1 0 16,-1-5 0-16,1-5-1 0,-1-2-106 16,10-7-107-1,-3 0-311-15,3-5-569 0</inkml:trace>
  <inkml:trace contextRef="#ctx0" brushRef="#br0" timeOffset="94609.63">30545 10767 1345 0,'0'0'311'16,"0"0"-79"-16,0 0-46 16,0 0-12-16,0 0-35 15,0 0-35-15,-19 111-21 16,17-90-28-16,2-3-38 16,0-3-17-16,0-7-87 15,0-4-273-15,0-4-594 0</inkml:trace>
  <inkml:trace contextRef="#ctx0" brushRef="#br0" timeOffset="94758.48">30568 10499 1311 0,'0'0'491'0,"0"0"-332"15,0 0-62-15,0 0-56 16,0 0-41-16,0 0-56 15,0 0-515-15</inkml:trace>
  <inkml:trace contextRef="#ctx0" brushRef="#br0" timeOffset="95525.92">31004 10553 1324 0,'0'0'313'0,"0"0"-205"16,0 0-76-16,0 0 68 16,0 0 70-16,0 0-33 15,0 0-21-15,-110 78-31 16,89-47-24-16,8-1-1 16,6-4 18-16,7 0 26 15,0-2-40-15,7-4-19 16,13-1-24-16,2-2-12 15,5-2-9-15,4-6-15 0,3-1-64 16,3-4-20-16,4-1-15 16,3-3 35-16,1 0-4 15,-1 0 12-15,1-5 10 16,-2-9 32-16,-1-4 17 16,-5-3 11-16,2 0 0 15,-4-3 1-15,-1-4 1 16,-5 2 34-16,-5-3-6 15,-6 4 0-15,-7 2-4 16,-4 2-7-16,-7 0-6 16,0 5-11-16,0 0 5 15,-11 3-5-15,-9 0 0 16,-5 9 9-16,-8 4 8 0,-3 0 20 16,-4 14-6-16,0 12-12 15,0 5 1-15,4 1-6 16,7 0 0-16,7-3 1 15,9 0-2-15,3-3 15 16,8-3 3-16,2-6-7 16,0-1-6-16,0-4 1 15,6-2 5-15,8-4 6 16,1-6-8-16,8 0-16 16,6-2-6-16,4-19-1 15,3-4-1-15,0-3 0 16,-10 2 0-16,-5 3-6 0,-7 9-4 15,-8 2 10 1,-4 7 1-16,-2 5 0 0,0 0 1 16,0 2-1-16,0 18 0 15,-4 8 6-15,0 4 13 16,0 0 6-16,4-4-13 16,0-6 3-16,19-4-3 15,16-7-12-15,12-5-20 16,11-6-72-16,7-6-75 15,15-33-95-15,-20 3-106 16,-13 0-531-16</inkml:trace>
  <inkml:trace contextRef="#ctx0" brushRef="#br0" timeOffset="96417.25">28334 10548 948 0,'0'0'407'16,"0"0"-176"-16,0 0-77 16,0 0-62-16,0 0-5 15,0 0-14-15,0 0-3 0,22-21-18 16,-22 19-26-16,0 2-20 15,-6-1-4-15,-8-1 12 16,-1-7-14-16,4 3-181 16,4-2-378-16</inkml:trace>
  <inkml:trace contextRef="#ctx0" brushRef="#br0" timeOffset="97138.65">30080 10357 1393 0,'0'0'357'0,"0"0"-180"16,0 0-69-16,0 0-41 16,0 0-16-16,0 0-23 15,0 0-12-15,-45 84-4 16,34-64-12-16,-2 12-92 0,-1-6-272 15,5-2-838-15</inkml:trace>
  <inkml:trace contextRef="#ctx0" brushRef="#br0" timeOffset="98175.23">27428 11644 1610 0,'0'0'286'16,"0"0"-79"-16,0 0-132 15,0 0-8-15,0 0 64 16,0 0 24-16,0 0-23 16,6 64-17-16,-6-24-10 15,0 9-16-15,0 5-26 0,0 0-26 16,0 0-10 0,0-2-13-16,0-6-8 0,0-10-5 15,-2-10 0-15,-2-12-1 16,-4-9-29-16,4-5-72 15,-3 0-23-15,-1-12 7 16,0-14 4-16,4-33-54 16,4 6-183-16,0 0-233 0</inkml:trace>
  <inkml:trace contextRef="#ctx0" brushRef="#br0" timeOffset="98554.23">27530 11569 1448 0,'0'0'369'0,"0"0"-134"16,0 0-30-16,0 0-48 0,0 0-54 16,122-26-3-16,-104 26-7 15,-2 5-15-15,-10 13-23 16,-6 5-20-16,0 3-22 16,-4 9-3-16,-19 4-9 15,-4 5 0-15,-4-1-1 16,0 4 6-16,2-5-6 15,5-6 1-15,4-4 0 16,7-3 0-16,5-6-1 16,8 0 8-16,0-6 14 15,3-1 31-15,15 2-2 16,4-4-7-16,5 0-3 16,2 0-5-16,2-3-3 0,1-6-18 15,1 1-8 1,0-6-7-16,-4 0-1 0,-2 0-1 15,-3-4-28-15,-4-11-45 16,-4-4-74-16,4-9-114 16,-6 5-242-16,-3 0-213 0</inkml:trace>
  <inkml:trace contextRef="#ctx0" brushRef="#br0" timeOffset="99055.15">28067 11909 1061 0,'0'0'387'16,"0"0"-45"0,0 0-74-16,0 0-81 0,0 0-43 15,0 0-61-15,0 0-36 16,42-112-30-16,-48 98-10 16,-15 2-5-16,-3 8 4 15,-3 4-5-15,-2 0 0 16,1 4 6-16,1 16-1 15,2 3 0-15,5 6-5 16,2 0 0-16,5 4 7 16,4-1-1-16,5-2 2 15,4-1 9-15,0-6 12 16,0-5 15-16,13-4 8 16,5-6-2-16,-1-6-18 15,1-2-14-15,3 0-8 0,-4-13-10 16,1-8 0-16,2-5-1 15,-2-2 0-15,-5 2 0 16,1 2-1-16,-6 5 2 16,-3 6-1-16,-3 9 0 15,-2 4 0-15,0 0 0 16,0 4 0-16,0 18 10 16,0 4-10-16,0 4 5 15,0-2-4-15,0-2 9 16,0-6-10-16,9-4 0 15,6-6-8-15,2-4-89 16,4-6-153-16,-3-7-254 16,-5-10-17-16</inkml:trace>
  <inkml:trace contextRef="#ctx0" brushRef="#br0" timeOffset="99681.91">28298 11753 1196 0,'0'0'297'16,"0"0"-19"-16,0 0-86 16,0 0 10-16,0 0-21 15,0 0-73-15,119-13-35 16,-111 26-30-16,-6 2-16 16,-2 6-21-16,0 2-6 0,0 5 0 15,-17 4 0-15,-5 1 6 16,-5 5-4-1,0 0 8-15,3-2 3 0,6-5-4 16,7-6-1-16,11-6-1 16,0-7 7-16,17-4 24 15,12-5 10-15,5-1-21 16,4-2-17-16,-4 0-8 16,-1-5-2-16,-2-11 0 15,-2-5-1-15,-7-3 1 16,-2 2-2-16,-6-2 1 15,-3 2-10-15,-5 3 10 16,1-2-7-16,-2 1 0 0,0 4 7 16,-1 0 0-1,2 2 1-15,3 2-1 0,1 0 1 16,0-1 0 0,3 4 6-16,3-1-4 0,-1 3 4 15,4 4 4-15,-1 3 0 16,-3 0 16-16,3 0-4 15,-3 12-7-15,1 8-13 16,-5 2 4-16,-6 4 0 16,-5 4 4-16,0 0-9 15,0 0-1-15,-16-1 1 16,0-4-1-16,-3-5 0 16,-4-2 0-16,-1-6 0 15,-3-4 0-15,0-5-2 16,2-3-4-16,4 0 5 0,5-4-5 15,5-17-36-15,11-4-55 16,0-8-84-16,29-13-126 16,6 6-269-16,1 8-585 0</inkml:trace>
  <inkml:trace contextRef="#ctx0" brushRef="#br0" timeOffset="100047.91">28907 11877 971 0,'0'0'381'16,"0"0"-73"-16,0 0-73 15,0 0-27-15,0 0-54 16,87 122-43-16,-83-98-43 16,-4-1-23-16,0-5-19 15,0-7-11-15,0-3-6 0,0-6 0 16,0-2-3 0,0 0 4-16,2 0-3 0,1 0-6 15,4-10-1-15,4-11 7 16,7-8 2-16,2 0 3 15,0 0-6-15,-2 6-5 16,-5 9 0-16,-6 7-1 16,-3 7 9-16,-4 0 49 15,0 7-16-15,0 16-15 16,0 9-21-16,0 5-5 16,0-2 1-16,0-5-1 15,0-5-1-15,4-9-33 16,12-4-45-16,7-6-26 15,-2-6-64-15,2 0-58 0,10-10-74 16,-6-9-41-16,-4-2-624 0</inkml:trace>
  <inkml:trace contextRef="#ctx0" brushRef="#br0" timeOffset="101179.56">29895 11883 1646 0,'0'0'550'0,"0"0"-394"15,0 0-56-15,0 0-25 16,0 0-19-16,0 0-10 0,0 0-13 16,29-82-15-16,-29 72-7 15,-16-1-9-15,1 6 0 16,-8 1 4-16,-2 4-5 16,-1 0 5-16,-1 5-5 15,1 12 5-15,-1 4-5 16,2 5 7-16,3 6-7 15,4 0 0-15,2 1 0 16,8 1 1-16,6-2 4 16,2-4-5-16,0-5 0 15,10-8 11-15,9-4 0 16,2-8 27-16,2-3-5 16,-1 0-5-16,1-3-11 0,-2-18-11 15,2-7-4 1,0-6-2-16,-2-4 5 0,0 0-6 15,-3 2 1-15,-5 6-1 16,-5 6 1-16,-2 7-1 16,-6 10 0-16,0 5-1 15,0 2 0-15,0 0 1 16,0 20 1-16,-12 6 11 16,1 8 3-16,0 2 9 15,4 0 6-15,3-2-1 16,4-3-13-16,0-6-5 15,0-4-4-15,2-6-7 16,9-6-31-16,5-5-47 16,10-4-163-16,-3-18-220 15,2-5-183-15</inkml:trace>
  <inkml:trace contextRef="#ctx0" brushRef="#br0" timeOffset="101577.62">30350 11700 1582 0,'0'0'485'15,"0"0"-295"-15,0 0-81 16,0 0-17-16,0 0-25 0,0 0-10 16,0 0-2-1,-108 89-27-15,95-85-14 0,1-3-8 16,6-1-6-16,2 0 0 15,2 0-1-15,2 0 1 16,-3 4 1-16,3 0 5 16,-4 5-4-16,2 5 13 15,-2 1-6-15,4 5 9 16,0 1 36-16,0 2 0 16,0 0-9-16,0 3-13 15,4 0-12-15,0 3-13 16,-2-3-5-16,1-3-2 15,-3 0 1-15,2-6-1 16,-2-2-45-16,2-8-61 16,2 0-64-16,12-7-71 0,-1 0-357 15,1-9-363-15</inkml:trace>
  <inkml:trace contextRef="#ctx0" brushRef="#br0" timeOffset="101780.51">30501 11891 1232 0,'0'0'549'0,"0"0"-185"16,0 0-187-16,0 0-47 16,0 0-37-16,0 0-18 15,29 119-24-15,-24-95-29 0,-3-4-15 16,2-5-7-1,-4-2-116-15,4-10-99 0,-1-3-371 16,-1 0-651-16</inkml:trace>
  <inkml:trace contextRef="#ctx0" brushRef="#br0" timeOffset="101929.6">30595 11753 1430 0,'0'0'387'0,"0"0"-258"16,0 0-94-16,0 0-35 16,0 0-95-16,0 0-169 15,0 0-497-15</inkml:trace>
  <inkml:trace contextRef="#ctx0" brushRef="#br0" timeOffset="102199.59">30844 11490 742 0,'0'0'1110'16,"0"0"-637"-16,0 0-250 16,0 0-37-16,-37 136-65 15,30-98-32-15,5 3-23 16,-1-3-20-16,3-1-25 0,0-1-6 15,0-3-7-15,7 1-7 16,4-4 4-16,-2 0-5 16,0-4-61-16,0-6-40 15,2-6-88-15,-2-7-136 16,2-7-363-16</inkml:trace>
  <inkml:trace contextRef="#ctx0" brushRef="#br0" timeOffset="102387.59">30969 11580 1207 0,'0'0'353'0,"0"0"-4"0,0 0-122 16,0 0-91-16,-136 10-77 15,103-2-40-15,0-2-19 16,-4 4-61-16,10-3-264 15,10-2-480-15</inkml:trace>
  <inkml:trace contextRef="#ctx0" brushRef="#br0" timeOffset="103990.32">31023 11805 1109 0,'0'0'487'0,"0"0"-254"16,0 0-78-16,0 0-15 16,0 0-22-16,0 0-16 15,0 0-19-15,20 93-5 16,-20-66-14-16,0-2-16 15,0-4-26-15,0-1-10 16,0-6-4-16,0-4-7 0,0-3 0 16,0-6 7-16,0-1-8 15,0 0 0-15,0 0-28 16,0-10 10-16,0-10 18 16,4-6 6-16,9-6-5 15,3 1-1-15,2-1-20 16,4 0-24-16,-1 8 12 15,-2 6 17-15,-1 9 14 16,-3 5 1-16,-1 4 0 16,-5 0 13-16,1 12-2 15,-4 10-4-15,-2 6 3 16,1 4 16-16,-3 2 14 16,-2 0-13-16,0-2-12 0,0-1-8 15,0-7-5 1,0-10-1-16,0-5 0 0,0-5 7 15,0-4 5-15,0 0 3 16,0-10-10-16,4-12 0 16,10-10 2-16,3-6-8 15,6-3 0-15,4 0-37 16,0 1-34-16,2 4-8 16,-5 6 6-16,-2 6 15 15,-6 10 38-15,-7 6 19 16,-3 8 1-16,-4 0 22 15,-2 8-7-15,0 15-9 16,0 8-6-16,-2 1 15 0,-4 4 16 16,1-4 8-1,5-1-11-15,0-5 11 0,0 1 10 16,13-7-9-16,8-6 5 16,3-6 0-16,1-6-8 15,2-2-10-15,-3-2-17 16,3-18-9-16,-3-8-1 15,-1-2 0-15,-4-4 1 16,-3 0-1-16,-7 1 0 16,-5 4-8-16,-4 3-2 15,0 3-31-15,0 10-12 16,-6 3 10-16,-5 10 19 16,-3 0 14-16,1 2 10 15,-3 19 9-15,-1 8-3 0,1 9 16 16,1-1 17-16,3 4 8 15,10-5 0-15,2-4-13 16,0-5-14-16,18-8-7 16,9-7-13-16,4-5-2 15,4-7-75-15,-1-7-66 16,9-41-70-16,-10 4-260 16,-4 0-128-16</inkml:trace>
  <inkml:trace contextRef="#ctx0" brushRef="#br0" timeOffset="104202.93">31976 11497 1639 0,'0'0'576'0,"0"0"-385"0,0 0-54 16,0 0-2-16,-13 109-19 15,3-63-19-15,0 5-16 16,6-1-21-16,4-2-21 15,0-2-18-15,0-2-12 16,2-2-2-16,7-4-7 16,-2-10-26-16,-3-4-57 15,-4-10-83-15,0-8-177 16,0-6-334-16,0 0-773 0</inkml:trace>
  <inkml:trace contextRef="#ctx0" brushRef="#br0" timeOffset="104404.92">32182 11562 1380 0,'0'0'327'16,"0"0"30"-16,0 0-127 16,-138 27-98-16,89-12-34 15,-1-1-19-15,6 1-33 16,6-4-25-16,5-1-13 15,6-2-8-15,7-2-125 16,11-3-349-16,7-2-497 0</inkml:trace>
  <inkml:trace contextRef="#ctx0" brushRef="#br0" timeOffset="104721.37">32180 11860 1388 0,'0'0'405'16,"0"0"-106"-16,0 0-105 0,0 0-48 15,0 0-41-15,0 0-10 16,0 116-22-16,0-95-34 16,0 1-19-16,4-2-13 15,0-5-7-15,1-3-7 16,2-5-64-16,8-7-74 16,-3 0-145-16,3 0-293 0</inkml:trace>
  <inkml:trace contextRef="#ctx0" brushRef="#br0" timeOffset="105509.02">32659 11735 1328 0,'0'0'391'0,"0"0"-38"15,0 0-195-15,0 0-106 16,0 0-52-16,0 0 7 16,0 0-7-16,-38 13 44 15,11 4-2-15,3 3-17 16,3 0-3-16,8 1 2 16,5 0 3-16,5-3 8 15,3 2 1-15,0-1-17 16,0-2-19-16,20 1-43 15,7-2-71-15,11-2-127 16,5 0-51-16,3-6 92 0,1-6 137 16,-3-2 49-16,-6 0 14 15,-4-8 14-15,-6-8 12 16,1-2 23-16,-2-3-15 16,2-5 13-16,-2-1-8 15,0-1 17-15,-5 0 11 16,-4 1 18-16,-11 6-47 15,-7-1-28-15,0 4-10 16,-5 3 1-16,-15 5 6 16,-2 2 8-16,-5 4-3 15,0 4-4-15,0 0 4 16,-2 4 19-16,-2 14 21 0,0 7 1 16,0 3-7-16,-3 2-20 15,3 2-15-15,4-5-2 16,8-2-8-16,7-6 7 15,10-5 9-15,2-7 55 16,2-2 2-16,21-5 8 16,1 0-48-16,10-7-25 15,3-12-4-15,4-8-5 16,-1-3-1-16,-5 2 1 16,-6 2 0-16,-8 6 0 15,-8 3 0-15,-5 8-1 16,-5 5-4-16,-3 4 5 15,0 0-2-15,0 0 2 16,-3 18 1-16,-7 8 15 0,-3 6 13 16,3 2 5-16,6 0-3 15,4-3-7-15,0-5-9 16,22-3-2-16,14-7-13 16,15-6 0-16,12-10-47 15,3 0-20-15,-3-28-87 16,-1-26-83-16,-17 3-144 15,-14 3-610-15</inkml:trace>
  <inkml:trace contextRef="#ctx0" brushRef="#br0" timeOffset="106982.95">27686 12410 1930 0,'0'0'347'16,"0"0"8"-16,0 0-152 16,0 0-93-16,0 0-62 15,0 0-39-15,0 0 2 0,-34 50-4 16,3-30 1-1,-2-3-3-15,-1-3-4 0,5-3 0 16,0-3 4-16,5-1-4 16,1-3-2-16,8 2-9 15,1-1 10-15,3 4 0 16,5 5-1-16,1 2 1 16,5 6 1-16,0 2 9 15,0 4-9-15,0 7 12 16,0 0 3-16,0 5-5 15,0 1-2-15,0-2 0 16,0-1-3-16,0-8 0 16,0-5-6-16,0-7-1 15,0-6-41-15,3-5-58 0,1-4-73 16,11-3-109-16,-1-10-366 16,-1-9-327-16</inkml:trace>
  <inkml:trace contextRef="#ctx0" brushRef="#br0" timeOffset="107160.55">27623 12739 198 0,'0'0'1580'0,"0"0"-1099"15,0 0-387-15,0 0-72 16,0 0 43-16,0 0 35 16,0 0-2-16,-85 4-25 15,61 4-25-15,4-1-22 16,2-4-11-16,5-1-14 0,3-2-1 15,4 0-69 1,6 0-123-16,0-4-283 0,0-6-335 0</inkml:trace>
  <inkml:trace contextRef="#ctx0" brushRef="#br0" timeOffset="107546.07">27879 12625 1654 0,'0'0'495'15,"0"0"-417"-15,0 0-41 0,0 0 53 16,0 0-35-16,0 0-15 16,0 0-7-16,-91 22-13 15,76-18-3-15,-1 2-10 16,3 2-6-16,4 4 10 15,-3 2-4-15,4 2 41 16,1 6 8-16,1 0 1 16,0 4-6-16,4 1-2 15,2-3 2-15,0-1-4 16,0 0-2-16,8-1-6 16,-2-5-12-16,3 0-9 15,-5-3-10-15,0-2-7 16,2-4 0-16,-2-4-1 15,0-1-24-15,5-3-49 0,0 0-83 16,15-7-143-16,-1-9-264 16,-1-2-556-16</inkml:trace>
  <inkml:trace contextRef="#ctx0" brushRef="#br0" timeOffset="108091.68">28149 12770 1318 0,'0'0'509'15,"0"0"-207"-15,0 0-153 16,0 0-62-16,0 0-41 16,0 0-25-16,0 0-7 15,23-90-1-15,-23 75-12 16,-11 4 8-16,-3-2-3 15,-1 5-6-15,-4 4 6 16,4 4-5-16,-5 0 7 16,2 16 1-16,1 7-2 15,-2 6 3-15,6 3-8 16,4 0 11-16,4-2 8 16,3 0 12-16,2-1-9 15,0-5-17-15,0-5 3 16,0-3 1-16,7-3 5 0,2-10 29 15,2-1 0 1,3-2-12-16,1-4-23 0,1-14-10 16,1-8 0-16,0-2 1 15,-5 0 0-15,-1 1-1 16,1 6 1-16,-5 5-1 16,-5 8 1-16,0 6 5 15,0 2 0-15,-2 0 3 16,0 12 9-16,2 8-17 15,3 4 0-15,2 1-1 16,2-4 1-16,3 0-2 16,5-5 1-16,3-4-85 15,18-4-171-15,-5-7-308 16,-2-1-314-16</inkml:trace>
  <inkml:trace contextRef="#ctx0" brushRef="#br0" timeOffset="108323.64">28560 12661 578 0,'0'0'537'0,"0"0"-223"15,0 0-80-15,0 0-15 16,0 0 14-16,0 0-41 16,-121 19-44-16,94 4-26 15,3 3-32-15,3 3-28 16,8-3-24-16,5 1-7 15,8-1-7-15,0-4-12 0,6-2 0 16,15-2-12-16,5-2-53 16,8-2-103-16,16-5-97 15,-2-6-239 1,-9-3-150-16</inkml:trace>
  <inkml:trace contextRef="#ctx0" brushRef="#br0" timeOffset="108563.5">28791 12675 950 0,'0'0'352'0,"0"0"14"0,0 0-66 16,0 0-42 0,0 0-67-16,0 0-38 0,-113 98-23 15,101-74-44-15,8 0-26 16,4-2-25-16,0-1-1 15,2-2-12-15,16-2-10 16,3-1-5-16,2-2-7 16,0-5-60-16,10-2-131 15,-8-5-187-15,-3-2-316 0</inkml:trace>
  <inkml:trace contextRef="#ctx0" brushRef="#br0" timeOffset="108791.02">29025 12719 1410 0,'0'0'486'0,"0"0"-236"16,0 0-57-16,0 0-58 16,0 0-20-16,-17 106-39 15,17-84-6-15,0 0-27 16,0-1-16-16,11-6-15 15,2 0-12-15,1-3-78 16,8-5-124-16,-5 0-325 16,4-7-400-16</inkml:trace>
  <inkml:trace contextRef="#ctx0" brushRef="#br0" timeOffset="109504.22">29264 12726 1401 0,'0'0'351'15,"0"0"-127"-15,0 0-85 16,0 0-13-16,0 0-12 16,0 0-2-16,0 0-14 15,100-51-31-15,-84 51-17 16,-1 0-15-16,3 14-12 15,-3 4-14-15,1 4-3 0,-7 0-6 16,-7 2 8 0,-2 2-8-16,0-2 1 0,0 1 0 15,-11-3 0-15,-1-4 1 16,-2-4-2-16,-5-2-1 16,2-6-6-16,-3-3 1 15,0-3 0-15,2 0 0 16,2 0 0-16,5-13 5 15,5-8-1-15,6-1-7 16,0-5-25-16,0-1-48 16,13-2-21-16,3 5-26 15,-1 5 40-15,1 7 57 16,1 6 25-16,4 5 7 16,1 2 7-16,1 0 22 15,0 4 19-15,4 13 9 0,-4 3-11 16,2 1-11-16,-5 1-12 15,-5-4-10-15,-2 0-1 16,-3-4 13-16,-4-1-7 16,-4-3-11-16,0-6 5 15,1-3-1-15,-3-1-5 16,2 0-5-16,0 0 0 16,2-10-1-16,6-12 9 15,1-6-8-15,5-4 5 16,1 0-4-16,3-2-1 15,1 6 10-15,-4 8-11 16,-3 6 0-16,-6 9 6 16,-3 5 2-16,-3 3 17 0,-2 23-14 15,0 10-10 1,0 6 0-16,0 1 0 0,0-4 5 16,2-6-6-16,7-9-41 15,3-12-147-15,-2-8-189 16,2-4-264-16</inkml:trace>
  <inkml:trace contextRef="#ctx0" brushRef="#br0" timeOffset="109708.44">29596 12410 1371 0,'0'0'332'0,"0"0"-17"16,0 0-130-16,0 0-92 16,0 0-49-16,0 0-29 15,-116 103-15-15,107-94-53 16,5-2-264-16,0-3-556 0</inkml:trace>
  <inkml:trace contextRef="#ctx0" brushRef="#br0" timeOffset="110105.46">28909 12499 1726 0,'0'0'573'16,"0"0"-468"-16,0 0-13 0,0 0 14 16,0 0-5-16,0 0-6 15,0 0-29-15,0 2-27 16,0-2-23-16,0 0-16 16,0 0-133-16,0 0-215 15,12 0-595-15</inkml:trace>
  <inkml:trace contextRef="#ctx0" brushRef="#br0" timeOffset="110658.57">28726 11608 606 0,'0'0'1164'0,"0"0"-618"0,0 0-372 16,0 0-84-1,0 0-45-15,0 0-23 0,0 0-13 16,-33 86 9-16,10-51-10 15,0-6-8-15,2 2-100 16,6-9-366-16,8-7-610 0</inkml:trace>
  <inkml:trace contextRef="#ctx0" brushRef="#br0" timeOffset="111522.6">31741 11328 1016 0,'0'0'524'0,"0"0"-319"16,0 0-123-16,0 0-50 16,0 0-7-16,0 0 65 15,0 0 46-15,-37 76-33 16,24-48-44-16,3 0-38 15,-2 4-21-15,3-6-231 16,5-6-474-16</inkml:trace>
  <inkml:trace contextRef="#ctx0" brushRef="#br1" timeOffset="115913.79">10848 7270 1600 0,'0'0'209'0,"0"0"-51"0,0 0 19 16,159-143-81-16,-100 94 11 15,1 3-17-15,4 8-11 16,3 9 1-16,6 14 20 16,3 9-30-16,11 6-12 15,24 14-2-15,30 20-19 16,35 11-13-16,20 4-17 16,-5 7 4-16,-5 13-2 15,-30 15-9-15,-16 21 1 16,-17 24-1-16,-20 16 1 15,-21 8 7-15,-13-1-1 0,-13-7 4 16,-16-4-5-16,-15-4-5 16,-17 4 0-16,-8 5 0 15,-18 8 0-15,-22 9-1 16,-16 3 1-16,-19 2 4 16,-16-9-5-16,-23-15 0 15,-20-20 0-15,-15-17 0 16,-14-16-11-16,-10-4 5 15,-8-12 6-15,-4-17-2 16,-1-19-4-16,6-19 5 0,4-17 0 16,4-3-6-16,10-32-5 15,8-19 3-15,15-17-5 16,30-2-5-16,21 4 2 16,20 6 17-16,-7-15 2 15,-12-33 4-15,-3-40-5 16,8-22-1-16,31 1-12 15,31 10-27-15,20 20 8 16,0-4 7-16,31 1 13 16,16-3 11-16,13-8 0 15,13-7 5-15,12-9-3 16,4-9 5-16,3 7-7 16,-3 16-6-16,0 14 0 15,-3 15-10-15,-14 26-59 16,-14 29-1-16,-16 30-5 0,-6 18 21 15,9 8-5-15,28 10-82 16,-8 5-143-16,-3 0-449 0</inkml:trace>
  <inkml:trace contextRef="#ctx0" brushRef="#br1" timeOffset="117711.07">11392 6994 1360 0,'0'0'292'0,"0"0"-36"16,0 0-82-16,0 0-84 0,0 0-19 15,0 0-39 1,0 0-16-16,34 44 27 0,-20-23 30 16,3 2 6-16,1 5-2 15,3 4-12-15,-2 7-23 16,6 4-17-16,-3 6-13 16,3 6 0-16,0-2-11 15,-4 5 10-15,2-2-5 16,-3 2-5-16,0 3 6 15,0 2 4-15,3 2 5 16,-2 5 5-16,-1 3-8 16,3 3 2-16,-6-2-4 15,2-5-4-15,-7-3-5 16,0-7-2-16,-5-5 0 16,-1-1 0-16,-1-3 0 0,-3 3 0 15,3 0 0 1,-3 3 1-16,0 2 5 0,0 0 0 15,-2-1-4-15,3-5 7 16,-3-6-3-16,0-2-5 16,0-4 0-16,0 1 7 15,0 3 3-15,0 2 4 16,0 2 3-16,0-2 3 16,0-2 2-16,-5-2-16 15,3-4 2-15,-5-2-7 16,2 2 8-16,-1 1-8 15,-3 2-1-15,1 3 8 16,-2-1-8-16,-1-4 5 0,3 0 0 16,-2-7 0-1,1-2-4-15,1 0 5 0,-2 1 6 16,1 4-2-16,1 1 4 16,-4 5-14-16,1-3 7 15,1 1-7-15,-2-3-1 16,1 1 1-16,0-5 0 15,2-2 0-15,0 0 5 16,0-4-5-16,0-2 0 16,0 0 5-16,-2 1 0 15,2-4 0-15,2 0 3 16,1-5 0-16,1-9-1 0,3 0-8 16,0-5 1-1,2-2 1-15,0 0-1 0,0 0 1 16,-2 1-1-16,0-1-1 15,-6 2 0-15,-2 5-32 16,-7-2-34-16,0 6-43 16,-7 0-76-16,1 1-126 15,10-7-334-15</inkml:trace>
  <inkml:trace contextRef="#ctx0" brushRef="#br1" timeOffset="118848.39">11606 7467 1335 0,'0'0'302'0,"0"0"-39"16,0 0-66-16,0 0-94 16,0 0-28-16,0 0-2 15,0 0-1-15,50-96 32 16,-35 58-10-16,5-6 3 16,3-10-20-16,4-10-14 15,4-8-26-15,2-5-13 16,3 5-9-16,-3 5 0 15,-2 9-14-15,-2 8 5 16,0 6 0-16,0 8 3 0,-2 6-9 16,-2 8 0-16,-8 6 1 15,-1 8-2-15,-7 4-10 16,-5 2-56-16,-4 2-108 16,2 0-152-16,-2 0-300 0</inkml:trace>
  <inkml:trace contextRef="#ctx0" brushRef="#br1" timeOffset="119375.34">12275 6128 753 0,'0'0'791'0,"0"0"-397"16,0 0-134-16,0 0-72 16,0 0-59-16,0 0-64 15,0 0-42-15,27 8-13 16,-21 18 5-16,0 8 13 15,2 8 26-15,-1 7-6 16,1 6-5-16,2 6-16 16,-1 3-6-16,-3-2-12 15,-2-8-8-15,-1-8 0 16,-3-10 4-16,0-14-5 16,0-7-28-16,0-9-19 15,0-6-47-15,0-11-53 0,0-13-195 16,0-4-372-16</inkml:trace>
  <inkml:trace contextRef="#ctx0" brushRef="#br1" timeOffset="119758.39">12463 6198 1219 0,'0'0'326'16,"0"0"-17"-16,0 0-118 0,0 0-78 16,0 0-41-16,0 0-4 15,0 0 5-15,123-99-12 16,-100 99-14-16,-2 0-2 16,-1 17-11-16,-3 3-9 15,-3 1-4-15,-5 6-10 16,-5 1 0-16,-4 0-9 15,0 4-1-15,-10 0-1 16,-15 0 8-16,-2-3 1 16,-2-8 3-16,2-4-3 15,6-11-8-15,0-6 10 16,5-2-1-16,5-21 6 16,5-8-16-16,4-8-25 0,2 3-164 15,4 0-100-15,13 10-73 16,1 8-234-16</inkml:trace>
  <inkml:trace contextRef="#ctx0" brushRef="#br1" timeOffset="120165.66">12555 6520 694 0,'0'0'222'0,"0"0"8"15,0 0 63-15,0 0-72 16,0 0-64-16,0 0 34 16,0 0-34-16,-8-93-9 0,8 80-28 15,12 2-15-15,3 3-38 16,5 2-27-16,3 1-22 16,1 5-10-16,0 0 0 15,-1 2-7-15,-3 16-2 16,-2 5 2-16,-5 4-1 15,-2 4 1-15,-2-1 0 16,-5-2-1-16,-4-5 0 16,0 0-2-16,-2-5-3 15,-15-1 5-15,-6-5 0 16,-1-3 6-16,-1-7 9 16,1-2 10-16,-1 0-1 0,5-20-1 15,5-12-7 1,3-8 0-16,3-4-16 0,7-5-7 15,0 8-121-15,2 4-82 16,0 16-119-16,7 8-281 0</inkml:trace>
  <inkml:trace contextRef="#ctx0" brushRef="#br1" timeOffset="120591.16">12862 6396 590 0,'0'0'495'0,"0"0"-113"15,0 0-129-15,0 0 2 16,0 0-41-16,0 0-60 16,0 0-16-16,-23-75-43 15,23 58-37-15,0 4-17 16,11 0 2-16,5 3-16 15,7 3-6-15,3 0-5 16,8 3-16-16,4 3 7 16,-3 1 1-16,-1 0-8 15,-5 0-1-15,-9 15-9 16,-5 9 9-16,-5 4 1 16,-6 5 1-16,-4 2 0 15,0-1-1-15,-7 2 0 0,-15-2 0 16,-5-2 0-1,-4-9 0-15,-2-5-1 0,1-8 1 16,3-10 0-16,3 0 0 16,5-22 7-16,6-14-7 15,5-10-76-15,10-26-140 16,0 11-305-16,8 9-279 0</inkml:trace>
  <inkml:trace contextRef="#ctx0" brushRef="#br1" timeOffset="120931.16">13051 6024 1224 0,'0'0'480'15,"0"0"-308"-15,0 0-11 16,0 0-50-16,0 0-7 15,0 0-9-15,0 0-7 16,47-54-17-16,-31 47-10 16,0 5-8-16,-6 0 7 15,-3 2-3-15,-1 0-8 16,-3 0-36-16,-3 7-1 16,0 5-1-16,0 0-11 15,0 0 9-15,-3-5-9 16,-5 0 2-16,1-2 4 0,1-2-6 15,-2-3 6-15,4 0-6 16,0 0-10-16,-1-17-96 16,1 2-224-16,4-3-516 0</inkml:trace>
  <inkml:trace contextRef="#ctx0" brushRef="#br2" timeOffset="130163.79">11366 7018 834 0,'0'0'286'0,"0"0"-158"0,0 0 33 16,0 0-45-16,0 0-7 16,0 0-49-16,0 0 40 15,-3 0 20-15,3 0 3 16,0 0-21-16,0 0-20 15,0 0-15-15,0 0-11 16,0 0-7-16,0 4-9 16,0 2-13-16,6 0 0 15,-2 5 8-15,0-4 16 16,3 3 10-16,-1 0 6 16,4 2-12-16,-4-1-6 15,3 0-10-15,0 1-9 0,-2 1-3 16,2 1-14-1,-1-2 1-15,-1 2-4 0,0-3 2 16,0-1 5-16,-1 1 2 16,1-2 1-16,2 1 2 15,-2 1 2-15,1 1-9 16,-1 0-5-16,2 1-4 16,-2-1-5-16,2 2 6 15,-1 1 2-15,0-3-3 16,0 0 2-16,-1 0-1 15,-1 1-6-15,2-2 8 16,-2-1-8-16,-2 2 8 16,1-2-8-16,-1-2 17 15,-2-2-7-15,0 0-2 16,1-2-9-16,-3 1 9 0,3-2-9 16,-3-1 0-16,0 0 1 15,0-2 3-15,0 0-4 16,0 0 0-16,0 0 7 15,0 0-7-15,0 0 6 16,0 0-6-16,0 0 0 16,0 0 0-16,0 0-1 15,0 0 0-15,0 0 1 16,0 0-2-16,0 0-4 16,0 0 5-16,0 0-6 15,0 0 6-15,0 0 1 16,-10 0 1-16,1 2 0 15,1 1 0-15,-4 0 5 0,1-1-5 16,3 2-1-16,-4-2 0 16,3 1 1-16,1 3-1 15,-2-5 5-15,1 4-5 16,-1 0-1-16,-4 1 1 16,1 5 0-16,-3 0-1 15,1 2 1-15,-2-1 0 16,7-1 0-16,-1-2 0 15,1-4 0-15,2 2 5 16,1-3-5-16,-2-1-1 16,-2 4 1-16,-2 1-1 15,-1 0 1-15,3-2 0 0,1 2 0 16,4-4 1 0,2-1 0-16,2-3 0 0,-1 3-1 15,3-3 2-15,0 0-2 16,0 0 1-16,0 0-1 15,0 1-5-15,0 2 5 16,0-1 1-16,0 3 0 16,0 6 0-16,3-2 0 15,1 6-1-15,2-4 0 16,0 7 0-16,0-4 0 16,-2 5 1-16,3 1-1 15,-1 2 0-15,0 0 0 16,0-1 1-16,-2-4-1 15,1-2 1-15,-1-1-1 16,3-4 1-16,-4-3-1 0,-1 0 1 16,0-3-1-16,0 0 1 15,0-3-1-15,-2 1 0 16,0 0 0-16,2 0 1 16,-2 1 0-16,3-3 0 15,-1 0 5-15,0 2-6 16,4-2 9-16,-1 0 0 15,2 0-3-15,2 0-5 16,-1 0 5-16,2 0 1 16,-1 0-1-16,1-2 0 15,4-5-5-15,-1 4 0 16,1-4-1-16,-1 1 1 16,2 1 0-16,1 1 0 0,0-1 0 15,0 1 6-15,-4 0-7 16,5 0 0-16,-4 0 0 15,3 1 0-15,-1-4 1 16,3 3-1-16,0-2 0 16,2 0 1-16,0 0-1 15,-2-2 0-15,-1 1-1 16,0 0 1-16,-2 3-1 16,-1 1 1-16,1-3 0 15,1 3 0-15,-1-1-1 16,1-3 1-16,-1 2 0 15,-1-2 0-15,-1 4 0 16,-4-1 0-16,0 0-1 16,-2 1 1-16,1-3-1 0,-1 5 1 15,0-3 0-15,-3 2 0 16,3 2 0-16,-1-2 0 16,-1 0 0-16,-1-1 0 15,4 3 0-15,-6-1 0 16,2 1 0-16,-4 0 0 15,2 0 0-15,-2 0-2 16,0 0-4-16,2 0 5 16,0 0-6-16,3 10 6 15,-1 2 1-15,1 1-1 16,-2 2 1-16,1 2 0 0,0 0 1 16,-2 1-2-1,3 2 1-15,-1 0 0 0,0 2 0 16,4 0 1-16,2 5-1 15,1 0-1-15,3 4 1 16,-1-1 1-16,1-4-1 16,-5-6 0-16,-1-6 0 15,-3-6 0-15,-2-4 0 16,-3-2 0-16,0-1 0 16,0-1 0-16,0 0 1 15,0 3-1-15,0-3-1 16,0 2 0-16,0 0-5 15,0 0 5-15,0-2 0 16,0 2 0-16,0-2-5 16,0 2 0-16,-3 2 6 0,-6 2-1 15,-4 0 1-15,1-1-1 16,-1 4 1-16,3-3 0 16,-4 0 1-16,3 0-1 15,-3 0 0-15,3 0 0 16,-3 1 0-16,3-4 0 15,1 3 0-15,-2-2 1 16,3-2-1-16,3 2 0 16,1-2 0-16,1 1 0 15,-1-2 0-15,1 1 0 16,1 0 0-16,3-2 0 16,-2 0 0-16,2 2 0 15,-2-2 0-15,2 0 0 16,0 2 0-16,0-2 1 15,-2 0-1-15,2 0 0 0,0 0 0 16,-2 0 0-16,2 2 0 16,-2-2 0-16,-3 2 0 15,1 2 0-15,-1-1 0 16,-2 2 0-16,1-1 0 16,1 1 0-16,1-2 0 15,0-1 0-15,4-2 0 16,0 2 1-16,0-2 0 15,0 0 1-15,0 0-1 16,0 0 5-16,0 0-4 0,0 0 4 16,0 0-6-1,0 0 1-15,0 3 1 0,0-3-1 16,0 2-1-16,2-2 0 16,0 0 0-16,0 2 1 15,0-2-1-15,-2 0-1 16,3 0 1-16,-3 0 0 15,0 0-1-15,0 1 1 16,2-1 0-16,-2 2 1 16,2-2-1-16,0 2-1 15,-2 0 0-15,0 1 0 16,2 1 1-16,-2-3-1 16,0 2 0-16,2 0 0 15,1 1 0-15,-1 3 0 16,-2-4 0-16,2 3 1 0,-2 0-1 15,3 1 1-15,-3-2-1 16,2 5 1-16,-2 1 0 16,0 0-1-16,2 3 1 15,-2-1 0-15,0-1 0 16,0-1 0-16,2-2 0 16,-2 1 1-16,0-2-1 15,0 2 0-15,3 0 0 16,-3 4 0-16,2 0 0 15,-2 6 0-15,2 1-1 16,0 4 1-16,0-3 0 16,-2-2 0-16,2-4 0 15,-2-2 0-15,3-4 0 0,-3-3 4 16,0-2-4 0,2-1-1-16,-2 1 1 0,0 0-1 15,0-1 1-15,0 2-1 16,0 1 1-16,0-4 0 15,0 2 1-15,0-3-1 16,0 0 1-16,0-2-1 16,0 2-1-16,0-2 1 15,0 0 0-15,0 0 5 16,0 0-5-16,0 0-1 16,0 0 0-16,0 0 0 15,0 0 1-15,0 0-1 0,0 0 0 16,0 0 0-16,0 0 1 15,0 0-1-15,0 0 0 16,0 0 0-16,0 0 1 16,0 0-8-16,0 0 2 15,0 0 5-15,-9 0 1 16,-4 0 0-16,-1 1 1 16,-3 3 5-16,-1 1-6 15,-3 0 1-15,2 2 0 16,-1-3-1-16,-3 0-1 15,4 1 1-15,0 0 1 16,1-1 0-16,1 1-1 16,1 2 0-16,1-2-1 15,1 2 1-15,3-3 0 16,2 0-1-16,5 0 0 0,2-4 1 16,2 1 0-16,0-1 1 15,0 0 0-15,0 0-1 16,0 0 1-16,0 3 6 15,0-1-7-15,0 0-2 16,0 3 1-16,0 2 1 16,0 0 0-16,0 2 0 15,0-1 0-15,0-1 0 16,0 4 0-16,0 3 1 16,0 6-1-16,0 1-1 15,0 8 1-15,0 1 0 16,0 0 0-16,0 2 6 15,-3-3-6-15,1-5-1 0,-3-7 0 16,3-3 0 0,0-6 0-16,2-3 1 0,0-1 0 15,0 1 0-15,-2 2 0 16,2-2 0-16,0 4 1 16,-2-6-1-16,2 1 0 15,0-1 4-15,0-2-3 16,0-1-1-16,0 0 6 15,0 0-5-15,0 0 10 16,8 0-10-16,-1 0 0 16,2 0 0-16,-2 0-1 15,1 0 0-15,4-4 0 0,-1 3 0 16,0-3 2 0,-2 0-2-16,2 2 0 0,-2-1 0 15,3-1 0-15,-2 1 0 16,3 1 1-16,1-5-1 15,1 4 0-15,1-1 0 16,-1-1 0-16,2 1 0 16,-5 0 0-16,2 3 0 15,-3-2 0-15,1 2 0 16,1-2 0-16,0 2 0 16,3-2 0-16,4 0 0 15,0 1 0-15,2-3 0 16,-3 3-1-16,-7 0 1 0,-3 2 0 15,-1 0 0 1,-6 0 0-16,0 0 0 0,-2 0-1 16,2 0 1-16,-2 0 0 15,0 0-1-15,0 0 1 16,0 0-1-16,0 0 1 16,0 0-1-16,0 0 1 15,0 0-2-15,2 0 2 16,-2 0-1-16,2 4 1 15,3 6-6-15,-3 2 5 16,0 3 0-16,0 1 0 16,-2-2 0-16,0 4 1 15,2-2 0-15,-2 2-1 16,0-3 0-16,0 2 1 16,0-1 0-16,0 2 0 0,0 3 0 15,0 11 0-15,0 3 1 16,0 5 0-16,0-2 0 15,0-6-1-15,0-10 1 16,0-8 0-16,0-5-1 16,0-8-5-16,0-1 5 15,0 0 0-15,0 0 0 16,0 0-2-16,0 0-5 16,0 0-1-16,0 0 8 15,-2 0-1-15,-7 0 1 16,1 0-1-16,-2 0 1 15,-3 0-1-15,0 0-7 16,-3 0 8-16,-2 0 0 0,1 0 0 16,1 0 1-1,1 0 1-15,1 0-2 0,5 0 0 16,3 0-1-16,1 0 1 16,-1 0 0-16,1 0 0 15,-4 0 0-15,2 0 0 16,-1 0 2-16,0 0-2 15,2 0 0-15,4 0-1 16,0 0 1-16,2 0 0 16,0 0 1-16,0 0 5 15,0 0-5-15,0 0 0 16,0 0 5-16,0 0 0 0,0 0-4 16,0 0-1-1,0 0 0-15,0 0-1 0,2 0 1 16,-2 0-1-16,2 0 0 15,-2 0 0-15,0 0 0 16,0 0-1-16,0 0 1 16,0 0-1-16,0 0 0 15,0 0 0-15,0 0-1 16,0 0 2-16,0 0-2 16,0 4 1-16,0 5-1 15,0 0 1-15,0 3 1 16,0-3-2-16,0 1 2 15,0 0 0-15,0-2-1 16,0 0 1-16,-2-2 0 16,0 1 1-16,2 0-1 0,-3 0 0 15,1 2 0-15,0 1-1 16,-2-2 1-16,2 0 0 16,-2 1 1-16,2-2-1 15,-2 3 0-15,2 0 0 16,0 2 0-16,0 0 0 15,-1 0 0-15,1 0 0 16,0-2 0-16,0 0 0 16,0-1 0-16,0 0 0 15,-1-1 0-15,0 2 0 16,-1 0 0-16,2 2 0 16,-3-1 0-16,1 3-1 15,0 0 2-15,0 4-1 0,-2 1 1 16,2-1-1-16,0 1 0 15,-1-5 0-15,3 0 0 16,0-3 0-16,0 1 0 16,0-1 1-16,0-1-1 15,-1-2 0-15,3-2-1 16,-2 0 1-16,-1-1 0 16,1 0 1-16,0 2-1 15,-5 4-1-15,3-1 1 16,-2 4 0-16,1 2 0 15,-2-2 0-15,2 0 0 16,1 0 0-16,0-3 0 0,2-2 1 16,-1 1-1-16,1-3 0 15,0-3 1-15,2-4-1 16,0 0 2-16,0 0-2 16,0 0 1-16,0 1 0 15,0-1 0-15,-2 3-1 16,2-2 0-16,-3 3 0 15,1 3 0-15,0 0 0 16,-1 1 0-16,1 3 1 16,0-2-1-16,-2 2 1 15,-1 3-1-15,1 0 0 16,-3 1-1-16,2-2 1 16,1-1 0-16,0-5 0 0,2 0 0 15,2-5 0 1,0-2 1-16,0 0-1 0,0 0-1 15,-3 0-11-15,3 0-41 16,-2 0-194-16,2-7-620 0</inkml:trace>
  <inkml:trace contextRef="#ctx0" brushRef="#br2" timeOffset="131236.7">11662 10254 1061 0,'0'0'303'15,"0"0"-141"-15,0 0 28 16,0 0-31-16,0 0 9 16,0 0-21-16,0 0-30 15,0-11 5-15,2 21-45 16,10 7-24-16,3 6 1 0,4 7 6 16,0 7-7-16,6 2 2 15,1 6-7-15,6 8-1 16,-1 3-12-16,0 2-3 15,-2-5-8-15,-2-7-5 16,-2-9 7-16,-8-10-13 16,-1-5-4-16,-5-6-7 15,-2-4 4-15,-6-2-6 16,-3-2-21-16,0-2-86 16,0-6-131-16,-10 0-332 15,1 0-332-15</inkml:trace>
  <inkml:trace contextRef="#ctx0" brushRef="#br2" timeOffset="133490.62">12019 11043 1659 0,'0'0'402'0,"0"0"-174"15,0 0-106-15,0 0-81 16,0 0-29-16,0 0-4 16,0 0-1-16,-64-11 4 15,39 30 6-15,2 5-5 16,2 2 8-16,0 6 11 16,5 3 0-16,3 0 6 15,7 1-2-15,4 0-3 16,2-1-8-16,0-3 0 15,2-2-7-15,15-6-6 16,6-4-5-16,4-6-6 0,2-2-3 16,4-3-67-1,-2 0-40-15,-2-5-52 16,0 0-36-16,-2-4-77 0,-2 0-6 16,-6 0-14-16,2-6 22 15,-4-6 199-15,-1-2 74 16,-3-4 95-16,1-4 21 15,-3-2 27-15,0-6-50 16,-2-1 21-16,-3-1 34 16,-3 2 6-16,-1 4 14 15,-2 4-36-15,0 3-42 16,-2 8-37-16,-11 1-16 16,-3 6-6-16,-2 2-13 15,0 2-3-15,-2 0-9 16,2 2-5-16,0 12 5 0,1 4 4 15,1 8-1-15,3 2 3 16,1 4-2-16,3-2-1 16,3 0-7-16,6-1-1 15,0-10 1-15,0-4 7 16,4-8-3-16,11-5 1 16,2-2 8-16,1 0-14 15,-1-14 0-15,-1-6 0 16,-3-3-1-16,-2-2 1 15,-2-3 8-15,0 4-8 16,-2 4 0-16,-5 6-1 16,0 8 0-16,-2 6-10 15,0 0-5-15,0 6-4 0,0 15 19 16,0 3 1-16,0 2 0 16,0-1 0-16,0-2-1 15,0-8 6-15,7-7-5 16,2-6 7-16,2-2-8 15,3-4-11-15,1-15-5 16,-1-9 8-16,-1-4 2 16,-2-3 6-16,-2 3 0 15,0 2 1-15,-3 7-1 16,-2 4 1-16,2 6 0 16,-2 10-1-16,0 3 0 15,-2 0-12-15,3 16 7 16,-1 10 5-16,0 4 1 15,2 0 0-15,-2-2-1 16,3-6 1-16,-3-5-1 0,0-6 1 16,-4-4-1-16,2-6 0 15,-2-1 0-15,0 0 1 16,0 0 0-16,0 0 2 16,0-5-2-16,2-9-1 15,1-7 0-15,2 1-1 16,-1 0-6-16,3 5 7 15,-1 3-1-15,4 5-1 16,-2 5 2-16,1 2 2 16,2 0 4-16,1 12-4 15,-4 10-1-15,1 4 5 16,-2-2-6-16,0-2 0 0,-5-8 0 16,0-4 0-16,0-6 6 15,-2-4-4-15,0 0-1 16,0 0 11-16,0 0-4 15,0-4-7-15,2-10-1 16,1-5 0-16,1-6 1 16,3-3-1-16,2 2-1 15,0 5 0-15,-1 1 1 16,2 6-1-16,1 7 1 16,-5 2 1-16,4 5 1 15,-2 0-2-15,1 0-1 16,3 9 1-16,1 5-1 15,0 4 1-15,-2-1 8 0,0 6 3 16,-1 0-10-16,-6-2-1 16,0 1 0-16,-4-4 0 15,3-4-1-15,-3-7-27 16,0-7-91-16,8-7-81 16,-1-15-269-16,2-3-618 0</inkml:trace>
  <inkml:trace contextRef="#ctx0" brushRef="#br2" timeOffset="133947.76">12757 10943 1300 0,'0'0'303'16,"0"0"-106"-16,0 0-88 15,0 126-58-15,0-80 0 16,0 0 8-16,0 0-6 15,0-2-22-15,11-3-12 16,0-10-12-16,-2-7 3 16,-3-10-9-16,2-6 5 15,-4-8 8-15,0 0 9 16,3 0-1-16,-1-14-10 16,2-6-4-16,-2-5-7 15,1-4 5-15,-1-1-5 16,2 5-1-16,-2 4 2 0,1 5 7 15,-1 7 21 1,1 6 31-16,4 3-11 0,2 0-17 16,3 0-17-16,2 3-8 15,-2 10-7-15,-1-1 0 16,-6 0-1-16,-4 2 2 16,-5 2-2-16,0 0-1 15,0 6 1-15,-21 3 0 16,-8 0 0-16,-4 4 0 15,-5-5 0-15,5-5 0 16,2-4 0-16,8-11 0 16,10-4-8-16,8-8-44 15,5-38-35-15,12 2-209 16,9 3-213-16</inkml:trace>
  <inkml:trace contextRef="#ctx0" brushRef="#br2" timeOffset="134144.76">13151 11105 1367 0,'0'0'295'0,"0"0"-149"16,0 0-66-16,-17 110-48 15,15-78-17-15,2-4-8 16,0-6-7-16,0-9-1 15,2-8-96-15,7-5-382 0</inkml:trace>
  <inkml:trace contextRef="#ctx0" brushRef="#br2" timeOffset="134315.83">13089 10846 1423 0,'0'0'487'0,"0"0"-392"15,0 0-59-15,0 0-8 16,0 0-26-16,0 0-2 16,0 0-223-16,-25 5-396 0</inkml:trace>
  <inkml:trace contextRef="#ctx0" brushRef="#br2" timeOffset="134720.83">13317 11097 1084 0,'0'0'271'16,"0"0"-31"-16,0 0-119 15,0 0-47-15,0 0 21 16,37-104 31-16,-21 87 15 15,2 5-38-15,0 5 4 16,4 5-37-16,0 2-29 16,-1 0-15-16,0 2-24 0,-3 13 4 15,-5 3-5-15,-1 5 13 16,-5-1-7-16,-3 4 2 16,-4 0-2-16,0 2-7 15,-4 2 0-15,-15-2 0 16,-4 0 1-16,-4-6-1 15,-2-6 2-15,2-8-2 16,4-6 1-16,6-2-1 16,3-10 9-16,3-18-9 15,5-24-34-15,4 3-201 16,2 6-344-16</inkml:trace>
  <inkml:trace contextRef="#ctx0" brushRef="#br2" timeOffset="136018.08">12565 11700 1423 0,'0'0'361'0,"0"0"7"15,0 0-192-15,0 0-71 16,0 0-47-16,0 0-15 15,0 0-26-15,13-76-3 16,-26 74-12-16,-3 2-2 16,-3 0 11-16,-2 11-4 15,4 10-6-15,-1 9 0 16,2 7 0-16,3 7 5 16,4 3-5-16,5 1 0 15,4-7 1-15,0-3-2 16,4-8 6-16,14-10-5 15,4-10 7-15,3-10 3 16,0 0 3-16,-2-10-1 0,-2-15 8 16,-1-6 22-16,-5-7-10 15,-5-6 6-15,-4-5-8 16,-4 0-10-16,-2-4-7 16,0 5-8-16,0 2-6 15,-6 6 1-15,-4 8-1 16,2 8 1-16,1 11-1 15,3 6-11-15,0 7-11 16,0 0 17-16,0 18 5 16,2 10 11-16,2 8-5 15,0 6-5-15,0 3 9 16,6 1-1-16,8-3 5 0,7-2-4 16,-2-5-3-16,6-6-6 15,0-8 5-15,1-8 5 16,3-7-10-16,3-7 8 15,-3 0-1-15,-2-7 2 16,-2-17-9-16,-2-10 0 16,-5-8 5-16,-5-2-6 15,-6-5 0-15,-5 5 0 16,-2 5 0-16,0 13-18 16,0 5-4-16,-9 13 4 15,1 8-4-15,-1 0 2 16,-1 8 19-16,2 16 1 15,3 5 0-15,3 6 1 0,2 3 31 16,0 3-3-16,2-1 1 16,11-1 3-16,3 0 0 15,2-3-9-15,2-4-10 16,3-3-6-16,-1-8-8 16,2-3 9-16,1-6-9 15,-5-3-48-15,-1-8-43 16,2-1-81-16,-5-8-338 15,-3-6-428-15</inkml:trace>
  <inkml:trace contextRef="#ctx0" brushRef="#br2" timeOffset="136674.92">12378 12140 1294 0,'0'0'377'0,"0"0"-96"15,0 0-28-15,0 0-62 16,0 0-83-16,0 0-59 16,0 0-21-16,2-23 26 15,-18 20 4-15,-3-1-30 0,-2-1-13 16,-3 4-7 0,1 1-8-16,2 0 1 0,-2 0-1 15,5 0 1 1,3 10 0-16,4 4 0 0,4 4-1 15,0 6 11-15,5 4-2 16,2 4 14-16,0 4 15 16,0 6-1-16,0 4-6 15,0 4 5-15,6 4-10 16,1 3-2-16,-2 1-9 16,-3-2-5-16,-2-5-4 15,0-5-5-15,0-11 5 16,0-7-6-16,-2-10 0 15,-5-6-24-15,2-8-60 16,1-6-98-16,2-18-197 0,2-6-368 16</inkml:trace>
  <inkml:trace contextRef="#ctx0" brushRef="#br2" timeOffset="136875.92">12343 12426 1572 0,'0'0'341'16,"0"0"-212"-16,0 0 27 15,0 0-15-15,0 0-57 16,0 0-17-16,-132 45-15 16,107-37-24-16,5-2-14 15,4-1-14-15,-1 4-11 16,5-4-194-16,6-1-379 0</inkml:trace>
  <inkml:trace contextRef="#ctx0" brushRef="#br2" timeOffset="137246.93">12306 12599 1380 0,'0'0'243'15,"0"0"6"-15,0 0-38 16,0 0-72-16,0 0-9 15,0 0-45-15,116 2-8 16,-104-2 18-16,-3 0-7 16,2-5-28-16,0-12-32 0,-2-7-10 15,-3-5-10-15,-3 2-8 16,-3 3 0-16,0 4-6 16,0 6 5-16,-13 7-6 15,-1 7-7-15,1 0 14 16,-1 7 0-16,5 12 0 15,3 6 0-15,4 3 15 16,2 2 3-16,0 3 3 16,0 1-4-16,2-2-2 15,11 1-2-15,5-5-11 16,4-5 5-16,5-8-7 16,-1-7-41-16,3-8-105 15,10-3-143-15,-8-17-332 0,-2-1-510 16</inkml:trace>
  <inkml:trace contextRef="#ctx0" brushRef="#br2" timeOffset="137470.74">12771 12412 947 0,'0'0'496'16,"0"0"-253"-16,0 0-25 15,0 0-35-15,0 0-3 16,0 0-30-16,0 0-16 15,-121 82-23-15,107-50-30 16,6-1-28-16,6-4-18 16,2-4-11-16,0-3-6 15,10-2-5-15,13-6-13 16,4-6-49-16,19-6-141 0,-7-2-308 16,-4-14-372-16</inkml:trace>
  <inkml:trace contextRef="#ctx0" brushRef="#br2" timeOffset="137943.04">12871 12166 1517 0,'0'0'476'16,"0"0"-266"-16,0 0-59 15,0 0-73-15,2 122-21 16,2-82 4-16,3 3 14 0,2 0-13 15,2 3-16-15,0 2-24 16,-4-1-8-16,0-3-8 16,-5-4-5-16,0-6-1 15,-2-10 2-15,2-7 0 16,-2-10 0-16,0-7-1 16,0 0 8-16,0 0-9 15,0-16-17-15,4-14 9 16,1-12-1-16,2-10-27 15,6-8 8-15,1-1-27 16,3 5-12-16,2 12 27 16,-4 16 35-16,-4 12 5 15,0 14 21-15,-2 2 7 0,1 12-13 16,-2 16-3-16,-1 10-10 16,-1 6 21-16,4 3 4 15,-2-5 5-15,1-3-6 16,3-4-3-16,-2-5-11 15,1-5-6-15,-1-6-5 16,1-3-1-16,-1-10-31 16,2-4-76-16,8-2-126 15,-2-17-345-15,-3-4-752 0</inkml:trace>
  <inkml:trace contextRef="#ctx0" brushRef="#br2" timeOffset="141138.8">13401 12515 1237 0,'0'0'268'15,"0"0"-94"-15,0 0-39 16,0 0-19-16,0 0-14 15,0 0 16-15,0 0 18 16,45-55-7-16,-43 43-16 16,0 0-30-16,-2 0-44 15,0 0-27-15,-2 2-6 16,-11 6-6-16,-3 4-7 16,-2 0 6-16,-2 4 1 15,-2 18 0-15,5 4 1 16,-2 4 0-16,5 3 10 15,4-1-10-15,3-1 4 16,5 0-4-16,2-5-1 0,0-4 9 16,0-9-7-16,6-1 5 15,10-9-6-15,2-3 1 16,2 0-1-16,0-3 9 16,0-14-9-16,0-1-1 15,-5-5 0-15,-1-3 0 16,-3 1 0-16,-2-5-1 15,-4 4 0-15,-1 3-1 16,-1 10 2-16,-3 6 0 16,0 7-13-16,0 0-9 15,0 13 16-15,0 15 6 16,0 4 12-16,0-1 4 16,0 2-4-16,0-9 0 15,0-8-11-15,6-6 8 0,12-10-9 16,22-14-71-16,-7-16-208 15,3-10-430-15</inkml:trace>
  <inkml:trace contextRef="#ctx0" brushRef="#br2" timeOffset="142190.8">12273 10427 1204 0,'0'0'328'15,"0"0"-44"1,0 0-65-16,0 0-52 0,0 0-43 16,0 0-37-16,0 0-17 15,10-4-18-15,-10 11-12 16,0 12-14-16,0 8 5 16,0 12-1-16,0 6-6 15,0 5-8-15,-10 2-7 16,1 0-8-16,1-2 7 15,0-9-7-15,2-12 0 16,4-9 7-16,2-10-8 16,0-6 35-16,0-4 29 15,11 0-24-15,4 0-10 0,4-4-8 16,0-4-1-16,1 3-4 16,1-2-2-16,-4 5 1 15,1 2-4-15,-5-2-4 16,1 2-3-16,-1-1-4 15,-1-4 4-15,-1 1-5 16,-3 0-16-16,-3 0-50 16,-3 1-72-16,-2-2-116 15,0-2-324-15,0 5-498 0</inkml:trace>
  <inkml:trace contextRef="#ctx0" brushRef="#br2" timeOffset="142559.38">12628 10677 1982 0,'0'0'510'16,"0"0"-229"-16,0 0-117 15,0 0-93-15,0 0-40 16,0 0-12-16,0 0-18 15,13 3 1-15,-13-3-1 16,0 0-1-16,0 0-57 16,0-6-145-16,5-8-416 15,-1-3-1291-15</inkml:trace>
  <inkml:trace contextRef="#ctx0" brushRef="#br2" timeOffset="143085.69">13147 10345 1337 0,'0'0'329'0,"0"0"18"16,0 0-72-16,0 0-112 15,0 0-29-15,0 0-64 16,0 0-41-16,40-5-18 16,-40 5-10-16,-17 9 11 15,-10 5 7-15,-5 0-7 16,-5 4-3-16,-2-4-1 0,2 0-2 15,1-5 0 1,5-2-5-16,6-2 1 0,6-5-2 16,3 0-2-16,5 0-68 15,6 0-113-15,5-5-128 16,0-2-183-16,0 5-295 0</inkml:trace>
  <inkml:trace contextRef="#ctx0" brushRef="#br2" timeOffset="143616.76">12962 10425 740 0,'0'0'675'16,"0"0"-394"-16,0 0-115 16,0 0-78-16,0 0-6 0,0 0 24 15,0 0-12 1,9 100 1-16,-9-70-27 0,0 0-19 15,0 0-13-15,2 0-8 16,3-1-6-16,-3-3-7 16,3-4-7-16,-3-4-6 15,2-6 0-15,0-3 5 16,-1-2 26-16,1-3 34 16,3-4-6-16,2 0-16 15,0 0-12-15,1 0-11 16,4 0-10-16,-3 0 3 15,1-2-1-15,1-4 1 16,1 0-4-16,-1 0-2 0,0 1 3 16,0-2-11-16,-2 2 14 15,-4-2-9-15,-2 5 3 16,-3 0-2-16,-2 2-6 16,0 0-1-16,0 0 0 15,0 0-1-15,-4 0-14 16,-17 0 14-16,-8 4 0 15,-6 3 1-15,-6 5-1 16,1-1 1-16,3 1 0 16,6-4 0-16,4-2 0 15,6-2 0-15,8-2 0 16,2-2 0-16,4 0 0 0,3 0-68 16,2 0-99-16,-3 0-93 15,3 0-306-15,2-2-499 0</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8-26T17:54:30.349"/>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0070C0"/>
    </inkml:brush>
  </inkml:definitions>
  <inkml:trace contextRef="#ctx0" brushRef="#br0">14244 3130 1460 0,'0'0'762'0,"0"0"-516"15,0 0-63-15,0 0-59 16,0 0-39-16,0 0-30 15,45-30-30-15,-45 38-13 16,0 22 3-16,0 14 2 16,-14 12-5-16,1 12 0 15,-3 5 0-15,1 1-2 16,-1-6-1-16,5-8 0 0,6-14-3 16,5-10 4-1,0-11 32-15,9-7 9 0,18-8 6 16,8-6 2-16,11-4 0 15,6 0-15-15,4 0-10 16,0 0-2-16,-6-3-17 16,-11-2 1-16,-8 1-8 15,-10-1-7-15,-6 3-1 16,-9 0-7-16,0 1-29 16,-6-1-63-16,0-5-61 15,-8-15-133-15,-7 3-245 16,1-5-194-16</inkml:trace>
  <inkml:trace contextRef="#ctx0" brushRef="#br0" timeOffset="201.87">14650 3248 1894 0,'0'0'332'16,"0"0"-56"-16,0 0-142 15,0 0-72-15,0 0-8 16,0 0 27-16,0 0-36 15,-116 62-10-15,75-41-17 16,-1-3-12-16,4-4 3 16,3-6-9-16,6-5-69 15,11-3-176-15,7-15-305 16,11-7-255-16</inkml:trace>
  <inkml:trace contextRef="#ctx0" brushRef="#br0" timeOffset="397.29">14736 2837 1891 0,'0'0'398'16,"0"0"-263"-16,0 0-53 15,0 0 64-15,0 0-31 16,-136 75-57-16,89-49-31 16,3-1-14-16,-1 0-5 15,7-6-7-15,5-3-1 16,8-4-105-16,17-8-138 0,6-4-354 15,2 0-534-15</inkml:trace>
  <inkml:trace contextRef="#ctx0" brushRef="#br0" timeOffset="651.8">15031 3621 2118 0,'0'0'362'15,"0"0"-67"-15,0 0-110 16,0 0-101-16,0 0-51 16,0 0-24-16,0 0 0 0,18 17-9 15,-18-17 0 1,2 0-8-16,2 0-63 0,11 0-146 15,-1-5-356-15,1-4-387 0</inkml:trace>
  <inkml:trace contextRef="#ctx0" brushRef="#br0" timeOffset="1343.66">15697 3098 1528 0,'0'0'510'0,"0"0"-363"0,0 0 32 15,0 0-71-15,0 0-16 16,0 0 2-16,14 108 2 16,-14-64-2-16,2 7-11 15,0 4-20-15,-2 6-25 16,0-3-16-16,0-6-10 15,0-6-3-15,0-14-8 16,0-10 0-16,0-10-1 16,0-8-37-16,0-4-70 15,-11 0-85-15,-2 0-75 16,-3-30-92-16,3-2-44 16,4-3-447-16</inkml:trace>
  <inkml:trace contextRef="#ctx0" brushRef="#br0" timeOffset="1722.73">15730 3106 1453 0,'0'0'363'0,"0"0"5"0,0 0-142 15,0 0-117-15,0 0-33 16,0 0 7-16,0 0 7 16,85 126-22-16,-60-83-10 15,4 5-5-15,4 0-8 16,7-1-9-16,8-2-11 15,0-6-4-15,4-7-8 16,-3-6-1-16,-7-6-1 16,-9-11 1-16,-6-6 6 15,-6-3-6-15,-4 0 1 0,-3-11-1 16,-1-13-1-16,-2-10-5 16,-2-10-6-16,-5-8 8 15,-4-6-8-15,0-5 2 16,0-1-2-16,0 2 1 15,0 6-1-15,-6 10-27 16,-1 11-26-16,2 13-20 16,-1 13-45-16,1 6-66 15,3 3-73-15,2 11-77 16,0 7-41-16,11 4-478 0</inkml:trace>
  <inkml:trace contextRef="#ctx0" brushRef="#br0" timeOffset="2062.76">16515 3345 1485 0,'0'0'360'0,"0"0"-37"16,0 0-132-16,0 0-95 15,0 0-35-15,0 0-33 16,0 0 6-16,7 108 32 15,-7-73 2-15,4 2-11 16,8-5-17-16,1-4-8 16,1-6 2-16,1-5 6 15,3-8 1-15,-1-4 10 16,6-5-1-16,-1 0-12 16,5-17-14-16,0-9-8 0,-3-9-1 15,-2-2-4-15,-3-1-4 16,-9-2-6-16,-3 0-1 15,-5-1-26-15,-2 5-75 16,0 2-94-16,0 10-64 16,0 8-106-16,0 8-161 15,0 8-276-15</inkml:trace>
  <inkml:trace contextRef="#ctx0" brushRef="#br0" timeOffset="3051.33">16926 3403 806 0,'0'0'556'0,"0"0"-337"16,0 0-43-16,33 102-40 16,-26-66-37-16,-3-4 5 15,0-1-16-15,-2-8-16 16,1-5-15-16,-3-6-22 16,2-6-20-16,-2-3-6 15,0-3-2-15,0 0-7 16,0-7 0-16,0-13 2 15,0-10 17-15,2-6-4 16,5-3-15-16,2 2-2 16,4 5-23-16,1 6 16 15,1 10 9-15,1 6 1 16,1 10 8-16,-1 0 13 0,-3 4-9 16,1 20-2-16,-5 3-11 15,-5 7 0-15,1 1 1 16,-5-5-1-16,0-2 0 15,0-8 2-15,0-6-2 16,0-5 0-16,0-6 0 16,0-3 0-16,0 0 12 15,9-16-11-15,6-14 5 16,6-10-5-16,1-8-1 16,2-3-10-16,-2 5-23 15,-3 10-1-15,-6 12 15 16,-4 11 19-16,-2 9 0 15,-1 4 13-15,-1 4 4 0,-1 22-16 16,0 9-1 0,1 8-1-16,0 4 0 0,-1-1 1 15,3-5 2-15,3-7 15 16,4-5 7-16,4-5 12 16,2-9-2-16,5-7 11 15,2-4 26-15,-1-4-32 16,3 0-20-16,0-19-11 15,-3-10-7-15,-1-8-1 16,-5-10 3-16,-5 1-2 16,-7 0-1-16,-8 8 0 15,0 9 0-15,0 13-15 0,-18 8-3 16,0 8 0-16,-2 0 13 16,2 13 5-1,5 10 9-15,1 6-1 0,6 3-7 16,6 4 7-16,0 3-1 15,0-2-7-15,6 1 1 16,10 0 0-16,-1-6 0 16,4-3 7-16,-1-6-8 15,-1-7 1-15,1-8 5 16,3-4 5-16,-4-4-6 16,1 0-5-16,-1-15-2 15,4-14-9-15,-1-9 11 16,2-8 0-16,-2-5 0 15,1 2-1-15,-6 5-11 16,-1 12 11-16,-8 12 0 0,-2 12 1 16,-1 8-2-1,-3 0 2-15,2 14 15 0,-2 12-3 16,2 12-11-16,0 4-1 16,0 3 1-16,2-1-1 15,6-4 2-15,-3-3-1 16,1-8 5-16,2-8-6 15,-4-7-14-15,-1-7-117 16,5-7-131-16,0-12-242 16,1-8-498-16</inkml:trace>
  <inkml:trace contextRef="#ctx0" brushRef="#br0" timeOffset="3219.84">18073 3427 1333 0,'0'0'343'0,"0"0"-88"15,0 0-56-15,0 133-69 16,-6-76-24-16,-1-3-14 16,3-4-44-16,4-9-24 15,0-10-12-15,0-8-12 16,0-17-8-16,11-4-171 16,0-2-455-16</inkml:trace>
  <inkml:trace contextRef="#ctx0" brushRef="#br0" timeOffset="3369.42">18040 3012 1525 0,'0'0'502'0,"0"0"-396"16,0 0-73-16,0 0-23 16,0 0-3-16,0 0-7 15,0 0-178-15,-51 118-183 0</inkml:trace>
  <inkml:trace contextRef="#ctx0" brushRef="#br0" timeOffset="5116.42">18421 3355 1787 0,'0'0'300'15,"0"0"-28"-15,0 0-85 16,0 0-80-16,0 0-49 16,0 0-45-16,0 0-11 15,5-13-1-15,-28 18 9 16,2 8-1-16,-4 9-3 16,2 3 0-16,1 5-5 15,2 4 9-15,2 0-4 16,5 7 9-16,6-4 7 15,7 4-1-15,0-2-9 16,0-1-3-16,18-4 0 0,7-3-1 16,6-9-2-16,7-5-6 15,1-6-5-15,4-5-58 16,-5-6-65-16,-3 0-61 16,8-8-173-16,-7-8-135 15,-5 0-325-15</inkml:trace>
  <inkml:trace contextRef="#ctx0" brushRef="#br0" timeOffset="5615.42">18839 3618 702 0,'0'0'776'0,"0"0"-422"15,0 0-69-15,0 0-96 16,0 0-59-16,46-109-23 0,-46 81-12 16,0 0-28-1,0 2-28-15,-13 2-12 0,-5 3-6 16,-5 6-14-16,-1 7 2 15,-5 8-8-15,-2 0 5 16,-3 13 0-16,0 20 8 16,3 11-2-16,2 6-3 15,8 2-3-15,2 1-5 16,11-7 5-16,6-5-6 16,2-7 8-16,2-5 1 15,19-12-1-15,6-6-6 16,4-8 14-16,4-3 11 15,-7 0-4-15,-3-14-2 16,-3-10-2-16,-2-7-11 0,-2-12-8 16,2-5 1-16,-5-2 0 15,-1 0 0-15,-5 6 5 16,-7 14-6-16,-2 11-2 16,0 17-13-16,0 2 5 15,0 19 10-15,-11 15 7 16,3 10 0-16,2 4-6 15,4 2 16-15,2-4-7 16,2-5-2-16,19-10 0 16,8-3 0-16,4-7-1 15,5-8-7-15,-2-2-43 16,-7-7-52-16,-9-4-154 16,-9-15-295-16,-6-10-323 0</inkml:trace>
  <inkml:trace contextRef="#ctx0" brushRef="#br0" timeOffset="10527.15">15311 5067 1388 0,'0'0'618'15,"0"0"-428"-15,0 0-4 16,0 0-28-16,0 0-87 0,0 0-41 16,76-64-6-1,-51 20 10-15,0-8 23 0,1-5 8 16,-4-6-21-16,-3-4-22 15,-2 1-9-15,-5-1-12 16,-2 5 5-16,-3 7-5 16,-1 2 0-16,2 10 1 15,-6 4-1-15,2 7 1 16,1 8-1-16,-3 6-1 16,0 6 1-16,0 8 1 15,-2 4-2-15,2 0 0 16,-2 0 0-16,0 0 5 15,2 18 33-15,-2 10-17 16,2 11 1-16,-2 12 7 0,0 11 6 16,0 9 0-16,0 7-5 15,0 4-6-15,0-4-8 16,-4-7-7-16,-2-15-8 16,4-12 6-16,-1-14-7 15,1-10 0-15,2-8-15 16,0-4-46-16,0-8-78 15,0 0-163-15,0-17-369 0</inkml:trace>
  <inkml:trace contextRef="#ctx0" brushRef="#br0" timeOffset="11387.72">16482 4909 1517 0,'0'0'385'0,"0"0"-167"0,0 0-63 15,0 0-91-15,0 0-26 16,0 0 1-16,0 0 22 16,52-53 29-16,-42 50-5 15,1 0-7-15,-1 3-8 16,-6 0-15-16,0 0-12 15,-4 0-25-15,0 5-6 16,0 5 2-16,0-1-7 16,0 6 8-16,-2-1 9 15,-9-1-10-15,-3 1 1 16,4-5-10-16,-2-3-4 16,1-6-2-16,5 0-6 15,1 0-41-15,3-18-51 16,2-20-114-16,0 4-295 15,0 0-250-15</inkml:trace>
  <inkml:trace contextRef="#ctx0" brushRef="#br0" timeOffset="11718.72">16509 4463 1045 0,'0'0'560'16,"0"0"-250"-16,0 0-90 0,0 0-50 16,0 0-22-16,0 0-5 15,0 0-11-15,73-40-18 16,-69 40-47-16,-4 2-21 15,0 8-26-15,0 4-13 16,0-2-7-16,-6 2 2 16,-5-4-1-16,-3-2 0 15,5-4-1-15,1-4-19 16,4 0-98-16,4-14-142 16,0 1-351-16</inkml:trace>
  <inkml:trace contextRef="#ctx0" brushRef="#br0" timeOffset="12685.68">17140 4979 1532 0,'0'0'551'0,"0"0"-338"16,0 0-16-16,0 0-24 15,0 0-67-15,0 0-48 16,0 0-10-16,60-79-11 15,-43 35-1-15,-1-12-11 16,-3-4-5-16,-1-6-10 16,-3 0-9-16,-3-3 1 15,-4 5-1-15,1 9 0 16,-1 3 1-16,-2 15-2 16,2 11 0-16,-2 8 1 15,0 10-1-15,0 6 0 16,0 2-8-16,0 0 1 15,0 7 7-15,0 14 23 0,0 7 8 16,0 10 3 0,0 4 5-16,0 8 0 0,4 7-1 15,-1 3-5-15,2 5-2 16,-3-2-7-16,2-1-4 16,-2-4-10-16,0-9-4 15,1-10-5-15,1-6 0 16,-2-9-1-16,0-6-25 15,0-10-32-15,4-8-39 16,2-4-118-16,3-18-416 16,1-2-274-16</inkml:trace>
  <inkml:trace contextRef="#ctx0" brushRef="#br0" timeOffset="13698.43">17830 4555 977 0,'0'0'250'0,"0"0"-114"15,0 0-24-15,0 0 17 0,0 0 54 16,0 0 47-16,0 0 20 16,-29-46-72-16,39 18-46 15,5 0-37-15,1 0-25 16,1 3-7-16,1 0-17 15,1 5-17-15,2 4-9 16,2 5 4-16,1 2-3 16,1 9-3-16,-3 0-1 15,-2 14-1-15,-2 16-4 16,-5 10 0-16,-4 8 2 16,-2 8 0-16,-7 4-3 15,0 3-2-15,0-1 1 16,-3-2 1-16,-12-3-4 0,-1-8-5 15,-3-7-1-15,0-7 1 16,2-11-1-16,-3-7 0 16,2-5 11-16,-4-7 6 15,-5-5 0-15,-2 0 0 16,0-5-3-16,0-16-3 16,4-11 0-16,10-8-11 15,3-13 1-15,12-5 10 16,0-9-12-16,3 2-1 15,15 0-27-15,4 7-29 16,2 12-39-16,1 11-18 16,12 4-86-16,-5 12-262 0,-5 9-168 15</inkml:trace>
  <inkml:trace contextRef="#ctx0" brushRef="#br0" timeOffset="14200.75">18172 4671 671 0,'0'0'926'15,"0"0"-631"-15,0 0-182 0,0 0 7 16,0 0 3-1,0 0-1-15,33-135-34 0,-18 98-14 16,4 4 18-16,-2 1-50 16,-1 3-15-16,2 5 6 15,-3 8 3-15,4 6 2 16,0 6-2-16,1 4-13 16,5 0-13-16,2 4-4 15,0 18-6-15,-3 10 2 16,-6 8 5-16,-5 7 9 15,-9 7-4-15,-4 4-1 16,0 5-4-16,0-2-5 16,-15-2 4-16,-3-5-5 15,-2-8 1-15,0-10-2 16,-5-6 0-16,-4-11 0 0,0-7 0 16,-4-5 1-16,-1-7 5 15,1-4 4-15,4-22 2 16,4-9-1-16,10-16-2 15,6-9-2-15,9-9-7 16,0-1-14-16,5 3-73 16,14 4-102-16,13-4-138 15,-8 21-256-15,1 12-326 0</inkml:trace>
  <inkml:trace contextRef="#ctx0" brushRef="#br0" timeOffset="14699.75">18631 4680 1324 0,'0'0'321'15,"0"0"-178"-15,0 0 4 16,0 0-2-16,0 0-12 16,9-116 3-16,1 81-53 15,7-2-12-15,-2 3 1 0,1 1-35 16,2 6 5 0,1 6 14-16,6 5 0 0,2 9-13 15,2 2-6-15,4 5-11 16,1 0-11-16,-3 22-7 15,-2 10 3-15,-7 6 1 16,-4 6 1-16,-7 7 4 16,-8 0-4-16,-3 7-4 15,0-5 0-15,-12 1 2 16,-12-6-11-16,-5-2 6 16,-4-6-5-16,-10-8 0 15,-4-5 0-15,-2-11 7 16,2-10-1-16,3-6 0 15,8-10-6-15,5-20 4 16,11-15 2-16,7-11-7 0,8-9-14 16,5-34-93-16,11 17-197 15,12 8-480-15</inkml:trace>
  <inkml:trace contextRef="#ctx0" brushRef="#br0" timeOffset="15547.12">19545 4536 816 0,'0'0'624'0,"0"0"-312"15,0 0-119-15,0 0-47 0,0 0-16 16,0 0-22-16,75-109-15 15,-54 94 16-15,3 3 13 16,3 5-39-16,4 7-22 16,9 0-26-16,5 5-10 15,-1 18-2-15,0 14 6 16,-9 11 1-16,-9 12-9 16,-12 10-7-16,-14 6-7 15,0-1-1-15,-3-6-4 16,-17-9 5-16,-5-7-6 15,-4-11-1-15,-4-10 1 16,-5-6-1-16,-6-10 9 16,-5-6-8-16,-5-10 16 0,2 0-8 15,6-14 3 1,9-18 2-16,5-14-2 0,14-12-3 16,12-10 2-16,6-9-5 15,0-3-6-15,22 5-15 16,7 5-58-16,2 9-57 15,7 13-94-15,24 3-92 16,-8 17-254-16,-3 12-581 0</inkml:trace>
  <inkml:trace contextRef="#ctx0" brushRef="#br0" timeOffset="16046.2">20044 4743 532 0,'0'0'781'16,"0"0"-496"-16,0 0-40 15,0 0-41-15,0 0-23 16,0-115-26-16,16 80-33 15,1 2-25-15,4-2-14 16,3 3-14-16,1 5-16 0,4 4-20 16,2 7-6-1,2 9-12-15,1 7 0 16,-3 0-5-16,-2 12-4 0,-2 17-6 16,-8 7 1-16,-3 6 6 15,-5 6 2-15,-3 5 2 16,-8 1-10-16,0 1 5 15,0-2-4-15,-14-2-1 16,-7-8-1-16,-2-2 0 16,-6-9-1-16,-3-8-9 15,-6-10 4-15,-2-6 0 16,-2-8 5-16,-3 0 1 16,7-18 5-16,5-12 1 15,8-14 0-15,12-12 0 16,10-11 3-16,3-9-9 0,14-2-38 15,32-22-136 1,-3 20-188-16,-1 17-374 0</inkml:trace>
  <inkml:trace contextRef="#ctx0" brushRef="#br0" timeOffset="16547.68">20637 4698 1220 0,'0'0'328'0,"0"0"-117"15,0 0-42-15,0 0-5 16,25-116-21-16,-8 84-7 15,6-1-38-15,-1 5-8 16,3 2-18-16,1 6-23 16,1 4-13-16,4 10 6 15,2 6 2-15,6 0-23 16,1 14-10-16,2 17-2 16,-2 9-8-16,-4 9 8 15,-9 6 1-15,-10 3-8 0,-9 3-1 16,-8-2 13-1,0-2-8-15,-17-3-6 0,-9-3 1 16,-8-6-1-16,-6-6-1 16,-7-12-9-16,-9-10 10 15,-6-12 5-15,-5-5 21 16,3-10 1-16,4-20 6 16,6-10-13-16,12-10-7 15,13-7-4-15,11-8-3 16,11-5 0-16,7 0-6 15,2 1-8-15,19 9-55 16,16-3-80-16,-3 20-131 16,-3 10-389-16</inkml:trace>
  <inkml:trace contextRef="#ctx0" brushRef="#br0" timeOffset="18114.91">14979 6288 1759 0,'0'0'483'0,"0"0"-333"15,0 0-39-15,0 0-40 16,0 0-2-16,0 0 1 16,70-136 12-16,-53 92 3 15,1-2-6-15,3-7-25 16,-2-3-17-16,1-2-16 15,1-4-9-15,-2-1-10 16,2 2-1-16,-1-2 1 16,-1 5-1-16,2 2 5 15,-4 6-5-15,1 6 0 16,-2 6-1-16,-3 10 1 0,-4 4 0 16,-1 8 0-1,-4 4 0-15,0 4 1 0,0 1-2 16,-1 4 2-16,1 3-1 15,0 0 10-15,4 0-5 16,0 0 9-16,-1 15 0 16,-1 16-6-16,1 11-2 15,-2 12 8-15,1 6-7 16,-1 0-1-16,1-2 4 16,1-7-5-16,0-12-5 15,0-10 7-15,-3-12-7 16,0-8 7-16,-2-6 4 15,-2-3 3-15,0 0-6 16,0 0-9-16,0-3 0 16,0-17-5-16,0-8 5 0,0-11 0 15,-6-2-11-15,-3-6-22 16,0 0-3-16,2 1-19 16,1 0 1-16,1 9 3 15,1 4 14-15,-3 10 16 16,-2 9 7-16,-4 10 13 15,-7 4-6-15,-3 6 7 16,-6 18 12-16,-2 8 19 16,0 5 4-16,2-2-7 15,0 0-15-15,5-5-7 16,1-7-5-16,7-4-1 16,6-11-48-16,7-8-124 0,3 0-168 15,0-13-300-15</inkml:trace>
  <inkml:trace contextRef="#ctx0" brushRef="#br0" timeOffset="19611.74">19211 6171 1460 0,'0'0'225'0,"0"0"3"0,0 0-30 16,0 0-41-1,0 0-25-15,0 0-12 0,0 0-18 16,8 0-30-16,-16-17-9 16,-13-9 2-16,-6-6-24 15,-2-4-16-15,-2-8-6 16,-4-5-8-16,-1-2-4 16,1-8-1-16,-6-2-5 15,1-2 1-15,-2 3-1 16,-1 4 5-16,-1 8-5 15,1 1-1-15,-1 7 2 16,2 2-1-16,3 3 0 16,6-2 1-16,4 5-2 15,5 2 1-15,6 6 0 16,4 4-1-16,8 6 1 0,-1 5 0 16,7 4 5-16,-2 2-5 15,2 1 5-15,0 2 3 16,0 0-1-16,0 0-2 15,0 0 0-15,0 0 3 16,9 0-8-16,4 0 5 16,5 0-5-16,0 0 0 15,2 0 1-15,-2 2-2 16,2 8 0-16,-5 4 0 16,3 5 0-16,0 3 0 15,-2 2 7-15,4 0 2 16,-3-4 7-16,4-2 0 15,-4-2 2-15,-3-2 3 16,-1-4-1-16,-6-4-7 16,-2-2 2-16,-3-4-4 0,-2 0-5 15,0 0-5-15,0 0-1 16,0 0-1-16,0-2-14 16,-7-11 15-16,-9-6 5 15,-6-5-3-15,-2-3-1 16,-1 1 0-16,-2 1-1 15,3 3-11-15,1 1-8 16,2 6-4-16,0 2 7 16,5 5 4-16,3 3 11 15,0 2-4-15,-1 3 4 0,1 0-4 16,-5 4 4 0,-2 17 0-16,-2 7 1 0,-3 6 11 15,1 2 7-15,-1 2-5 16,6-3 1-16,0-6-2 15,6-5-3-15,4-7 3 16,2-6-5-16,3-1-6 16,2-4-1-16,2-1 1 15,-2-2-1-15,2-3-9 16,0 0-72-16,0 0-86 16,13-12-297-16,3-6-381 0</inkml:trace>
  <inkml:trace contextRef="#ctx0" brushRef="#br0" timeOffset="36047.18">13778 6395 1257 0,'0'0'219'0,"0"0"-109"15,-4 104 11-15,4-52-23 16,0 1 2-16,0 0-20 16,0-2-4-16,0-10-32 15,0-8-24-15,0-13-13 16,0-10-7-16,0-10-32 15,0 0-165-15,-5-10 38 16,-2-35-18-16,3 8-194 16,-1-6-793-16</inkml:trace>
  <inkml:trace contextRef="#ctx0" brushRef="#br0" timeOffset="36442.71">13772 6309 1495 0,'0'0'296'0,"0"0"-69"16,0 0-70-16,0 0-73 16,0 0-23-16,33 130-7 15,-22-86 4-15,7 2 15 16,3-2 19-16,4-2-14 16,6-4-2-16,-2-4-26 15,3-6-17-15,-3-5 0 16,-3-12-3-16,-1-4-17 15,-4-7 14-15,-6 0 3 16,1-11 2-16,-5-10-16 16,-1-8-4-16,-2-3 6 15,-6-6-5-15,-2-2-4 0,0-2-8 16,0-1 5 0,-8 4-5-16,0 3-1 0,-1 3 0 15,1 6-10-15,2 3-39 16,4 4-53-16,0 6-64 15,2 7-59-15,0 7-71 16,0 12-269-16,0 9-843 0</inkml:trace>
  <inkml:trace contextRef="#ctx0" brushRef="#br0" timeOffset="36777.71">14204 6565 1303 0,'0'0'279'0,"0"0"14"16,0 0-114-16,0 0-48 15,0 0-25-15,0 0-32 16,0 0 7-16,8 85 9 16,-1-58 10-16,5-1-27 15,1-1-24-15,1-1-21 16,3-5-4-16,-1-1-9 15,-1-5 2-15,1-8-1 16,-1 0 7-16,1-5 2 16,-1 0 8-16,-1-9-18 0,1-10 1 15,-3-8-10-15,-1-6-5 16,-3-9 0-16,0-4 7 16,-2-3-8-16,-3 3 0 15,-1 5-28-15,-2 8-85 16,0 7-115-16,0 13-75 15,0 8-245-15,0 5-315 0</inkml:trace>
  <inkml:trace contextRef="#ctx0" brushRef="#br0" timeOffset="37486.36">14623 6569 1260 0,'0'0'240'0,"0"0"-70"0,0 0-33 16,0 0-45-16,19 106 15 16,-16-82 30-16,2-2-18 15,-3-3-20-15,0-7-18 16,-2-7-25-16,2-3-25 16,-2-2-20-16,0 0-7 15,0 0-4-15,0 0-12 16,0-5 12-16,0-14 10 15,-4-5 3-15,4-3-13 16,0-4-14-16,0-3-18 16,2 2 9-16,13 4 2 15,1 3 10-15,2 8 11 16,-2 7 1-16,-3 6 0 0,3 4 5 16,-3 0 0-16,3 0 3 15,1 14-8-15,-1 3 5 16,-1 6-5-16,-1 1 8 15,-3 4 3-15,-5 2-6 16,0 1-5-16,-4-2-1 16,-2-3 1-16,0-2-1 15,0-6 0-15,0-6 0 16,0-5 2-16,0-5-1 16,2-2 1-16,2 0 7 15,3-10 0-15,4-12-8 16,3-10-1-16,1-8 0 0,3-8-19 15,2 1-9-15,-3 1 5 16,2 8 14-16,-4 7 8 16,-3 14 0-16,-4 9 1 15,-1 6 20-15,-3 2-1 16,-2 3-6-16,1 19-13 16,-3 9 0-16,2 5 2 15,-2 3 8-15,3 0 13 16,1-3 3-16,0-2 10 15,3-1-14-15,1-6-1 16,2 1-6-16,3-3-4 16,3-5-10-16,3-6 8 15,6-6-9-15,2-6-80 0,8-9-54 16,-8-15-199 0,-2-4-164-16</inkml:trace>
  <inkml:trace contextRef="#ctx0" brushRef="#br0" timeOffset="38505.94">15242 6619 1408 0,'0'0'373'0,"0"0"-259"16,0 0 11-16,0 0-5 15,0 0 54-15,0 0-2 16,0 0-47-16,34 0-22 0,-14 0-9 16,3 0-42-1,-6-6-6-15,-3-6-16 0,-1 0-13 16,-5-4-10-16,2-4-1 15,-4-1-6-15,-3 2 6 16,-1-1-6-16,-2 3 0 16,0 3-5-16,-5 6 4 15,-8 4 0-15,-3 4 0 16,-2 0 1-16,3 4 0 16,-3 14 1-16,5 5 0 15,-1 2-1-15,5 6 7 16,5-4-7-16,2 2 12 15,2 0 5-15,0 0 7 16,6 0-12-16,8-3-5 16,-1-3-6-16,5-2 2 15,0-7 3-15,0-4-6 0,-3-5-25 16,1-5-23-16,-3 0-61 16,5-15-188-16,-3-11-283 15,2-2-347-15</inkml:trace>
  <inkml:trace contextRef="#ctx0" brushRef="#br0" timeOffset="38876.54">15686 6411 1370 0,'0'0'352'0,"0"0"-35"0,0 0-226 15,0 0-45-15,0 0 69 16,0 0-42-16,0 0-15 15,-47 46-21-15,34-41-15 16,-1 2-8-16,3-5-6 16,1-2-2-16,0 0-5 15,4 0 1-15,-1 0 4 16,3 0-6-16,2 0 1 16,-4 0-1-16,4 5 8 15,2 7 1-15,0 7 10 16,0 1 46-16,0 4 11 15,0 3 2-15,0-1-18 16,0 6-23-16,0-1-3 16,0-1-19-16,0-2-1 15,0-1-14-15,0-8 0 0,0-2 2 16,0-9 4-16,0-4-6 16,0-4-50-16,8 0-112 15,-2-7-136-15,3-4-335 0</inkml:trace>
  <inkml:trace contextRef="#ctx0" brushRef="#br0" timeOffset="40265.94">15992 6563 1382 0,'0'0'330'0,"0"0"-29"15,0 0-120-15,0 0-91 16,0 0-31-16,0 0-7 16,0 0-12-16,6-82-4 15,-21 70-12-15,-1 2-8 16,-4 1-7-16,-2 6-3 16,2 3 0-16,-3 0-5 15,0 6 5-15,4 10 1 16,1 8-1-16,5 3 1 15,-1 2-6-15,3 5 1 16,5 2-2-16,1 0 6 16,5-4-4-16,0-6-1 0,0-6 0 15,0-8 7-15,11-8-7 16,4-4 6-16,1 0-1 16,-1-7-5-16,4-18 0 15,-3-5 0-15,-1-7 0 16,-1 0 0-16,-1-1 0 15,-5 6 0-15,2 9 0 16,-8 10 0-16,0 9 0 16,0 4 38-16,-2 0 6 15,0 14-4-15,0 12-21 16,0 9-14-16,0 2-5 16,3 1 0-16,3-2 0 15,5-4-1-15,3-4-64 0,4-6-62 16,4-7-67-1,2-8-101-15,5-4-5 0,0-3 127 16,0 0 98-16,-2-14 49 16,0-7 25-16,-3-2 10 15,1-7 22-15,-5-1 34 16,-2-3 49-16,-5 0 2 16,-4-2-10-16,-5 2 20 15,-2-2-28-15,-2 4-33 16,0 2-23-16,-4 3-9 15,-9 5-14-15,-5 7-13 16,0 5-5-16,-2 6 5 16,-2 4-6-16,2 0 20 15,-2 5 10-15,1 16 14 16,4 4 11-16,3 10 1 0,3 2-8 16,5 4 12-16,4 1-9 15,2-2-19-15,0 0-11 16,6-4-8-16,9-4-8 15,3-4-5-15,1-3 6 16,0-9 1-16,-1-4-2 16,-3-7-6-16,1-5 1 15,-3 0-1-15,3-7 0 16,2-19-1-16,0-9 2 16,-1-11-1-16,-1-7 0 15,0-5 0-15,-5 0 0 16,-2-5 1-16,-1 5-1 15,0 4 0-15,-6 9-1 0,0 11 0 16,0 10-1-16,-2 11 1 16,0 6 1-16,0 5-8 15,0 2 7-15,0 0-5 16,0 18 6-16,-2 14 10 16,-4 14-9-16,0 8 8 15,2 8-7-15,4 3 4 16,0-3-6-16,0-6 1 15,0-6 0-15,10-10-1 16,3-7 0-16,1-12 0 16,-1-5 0-16,2-7 0 15,-4-7 0-15,2-2-16 0,1 0-14 16,-3-12 5 0,3-13 14-16,-3-4-2 0,0-7 13 15,0-7 0-15,-2 1 0 16,2 2 1-16,-2 6-1 15,2 6 0-15,0 5 1 16,1 8 0-16,-2 3 1 16,3 6 7-16,1 4 10 15,5 2 2-15,2 0-8 16,2 8-1-16,1 10-6 16,-4 5-5-16,-2 2-1 15,-5 3 1-15,-6 2 5 16,-7 0 3-16,0 2-8 15,0 0 0-15,-2-2-1 16,-14-1 1-16,-4-8-1 0,0-2 0 16,-4-8-2-16,-3-4-5 15,0-5 1-15,0-2 0 16,0-2 4-16,4-16 1 16,4-11-21-16,13-27-105 15,4 6-123-15,2 4-349 0</inkml:trace>
  <inkml:trace contextRef="#ctx0" brushRef="#br0" timeOffset="40708.1">16901 6450 1371 0,'0'0'377'0,"0"0"-184"15,0 0-58-15,0 0-22 16,0 109 7-16,0-78-24 16,5 3-3-16,-1-5-18 15,2-3-12-15,-1-3-11 16,2-5-19-16,-5-5-15 16,0-3-6-16,1-4-6 15,-3-3 0-15,0-3 0 16,0 0-6-16,0 0-20 15,0-12-1-15,0-13 21 16,0-11 6-16,0-10-5 0,-3-6-1 16,3-4-1-16,0 5-20 15,0 7 6-15,3 14 5 16,5 11 10-16,-4 10 7 16,4 7 32-16,-4 2 22 15,5 0-18-15,-1 7-26 16,6 8-5-16,2 2-5 15,6 1-5-15,3-3 4 16,4-3-6-16,4-5-8 16,0-6-58-16,-1-1-83 15,1-21-113-15,-10-9-42 16,-4-2-189-16</inkml:trace>
  <inkml:trace contextRef="#ctx0" brushRef="#br0" timeOffset="42639.72">18127 6275 1733 0,'0'0'537'16,"0"0"-401"-16,0 0 7 0,0 0-33 15,0 0-34-15,0 0 1 16,2 117-5-16,-2-70-8 15,0 0-11-15,2-1-17 16,0 3-13-16,-2-5-8 16,0-2-9-16,0-1-6 15,0-9 0-15,0-6-1 16,-8-8-20-16,-1-11-49 16,-1-7-46-16,0 0-71 15,1-13-14-15,3-18-64 16,-2-27-108-16,4 5 12 15,2 6-586-15</inkml:trace>
  <inkml:trace contextRef="#ctx0" brushRef="#br0" timeOffset="44030.85">18114 6272 1260 0,'0'0'355'16,"0"0"-123"-16,0 0 6 15,0 0-47-15,0 0-65 16,0 0-42-16,127-11-10 15,-92 30-8-15,5 3 2 16,-1 4-29-16,-8 6 6 16,-10 8 4-16,-9 5-22 15,-12 3-9-15,0 0-3 16,-2-4 1-16,-14-4-14 16,-3-10-1-16,-4-3 1 15,-4-7-1-15,-4-7-1 16,-5 0 0-16,-4-8-1 0,-2 0 1 15,-2-5 1-15,1 0 0 16,7 0-1-16,7 0-15 16,11 0-2-16,7 0 0 15,9-3 10-15,2 1 7 16,0 2 12-16,6 0-4 16,15 0-1-16,8 0-5 15,6 9-1-15,9 1 0 16,6 2 6-16,1-5-6 15,-2 0 0-15,2-6 5 16,-3-1 1-16,-6 0-1 16,-5-1 0-16,-1-13-4 0,-5-3 5 15,-4-5-6-15,0-8 0 16,-5-6-1-16,1-8 1 16,-4-6-1-16,-5 0 0 15,-3 2 0-15,-7 8-1 16,-4 9 0-16,0 12-5 15,0 7-3-15,-10 7 9 16,-9 5 0-16,2 3-1 16,-6 18-5-16,3 11 6 15,5 6 7-15,1 7-1 16,5-1-6-16,7-2 1 16,2-2-1-16,0-3 2 15,13-5-1-15,10-6 7 0,1-6-7 16,3-4 0-16,0-8 7 15,0-6-8-15,-3-2 1 16,1 0-1-16,-5-17-9 16,0-8 8-16,-2-5 0 15,-5-5-1-15,-2-3 1 16,-2 2 0-16,-5 2 0 16,2 3 0-16,-2 8-17 15,-2 2 7-15,0 10 0 16,2 5 11-16,3 1 0 15,-1 5 6-15,4 0-6 16,3 0 0-16,1 8 0 16,1 13 0-16,1 7 0 0,-3 4-1 15,-2 3 1 1,-4-2-1-16,-2-3-1 0,-3-6 2 16,-2-5 0-16,0-8 0 15,0-3-1-15,0-6 1 16,0 1-2-16,0-3-5 15,0 0-13-15,0-6 2 16,0-14 17-16,10-13 1 16,4-5 1-16,8-4-1 15,3 0-10-15,-1 3-16 16,3 10 20-16,-4 7 6 16,-4 12-1-16,-3 6 1 15,-3 4 1-15,-1 2-1 16,-5 15 2-16,-3 12-2 15,-4 5-1-15,0 4 0 0,0 2 1 16,0-2-1-16,0-2 1 16,2-6 6-16,7-6-4 15,2-6 4-15,2-7 6 16,3-6 6-16,-1-3-5 16,4-2-5-16,-4-2-8 15,1-15-1-15,-3-8 0 16,1-7-6-16,-6-3 7 15,1-2 0-15,-2-1 0 16,2 2 0-16,-2 6 0 16,1 4 0-16,2 4 1 15,1 5-1-15,2 3 1 0,-2 5-1 16,-2 5 10-16,2 4 1 16,-2 0 9-16,2 6-8 15,3 13-1-15,-3 7-11 16,-3 5 6-16,-3 4-6 15,-5-2 0-15,0 1-6 16,-7 0 5-16,-12-2 1 16,-4-1 0-16,-4-7-1 15,-2-4-1-15,3-6 1 16,3-9-5-16,4-5 6 16,5 0-7-16,5-7-17 15,7-20-9-15,2-11-61 16,9-26-129-16,13 8-367 0,3 6-704 15</inkml:trace>
  <inkml:trace contextRef="#ctx0" brushRef="#br0" timeOffset="44587.5">19707 6441 1260 0,'0'0'232'0,"0"0"6"15,0 0-73-15,21 105-82 16,-21-66 4-16,0 0-8 15,0-1-14-15,-5-6-6 16,-4-5-25-16,-2-5-19 16,-2-6-14-16,1-8-1 15,4-5-4-15,-1-3-10 16,2-6 14-16,2-18 2 16,5-11 8-16,0-8 3 0,2-8-4 15,17 5-8-15,1 6 7 16,-1 10-8-16,0 9 8 15,1 14-1-15,-1 7 14 16,2 0 31-16,1 7-15 16,-2 18-13-16,0 5-2 15,-5 6-7-15,-1 3-8 16,-7 2-5-16,-5-7-2 16,-2-4 5-16,0-8-5 15,0-6-1-15,0-7 1 16,-2-6-1-16,2-3-6 15,0 0-2-15,0-19 9 0,16-16 1 16,5-8 5-16,4-8-6 16,4-1-28-16,-2 4-17 15,-2 11 22-15,-6 16 23 16,-5 10 7-16,-5 11 63 16,-3 0-21-16,-4 20-34 15,1 11-9-15,-3 5 0 16,3 1-5-16,-3 1 8 15,2-3-8-15,0-4 7 16,0-6-8-16,0-3-8 16,3-6-79-16,3-14-83 15,4-2-137-15,-3 0-444 0</inkml:trace>
  <inkml:trace contextRef="#ctx0" brushRef="#br0" timeOffset="44779.07">20287 6384 576 0,'0'0'947'16,"0"0"-600"-16,0 0-125 15,0 0-79-15,0 131-28 16,0-95-26-16,0 0-19 16,0-4-27-16,0-2-13 15,4-4-17-15,6-2-13 16,-6-6-16-16,2-6-99 15,5-12-150-15,-1 0-222 16,1 0-611-16</inkml:trace>
  <inkml:trace contextRef="#ctx0" brushRef="#br0" timeOffset="45691.66">20544 6358 1302 0,'0'0'263'0,"0"0"-58"16,0 0-69-16,0 0 18 16,0 107 11-16,-3-67-42 15,3 4-36-15,0-1-36 16,0-2-22-16,0-7-11 16,0-7-7-16,0-10-11 15,0-7 2-15,0-6 8 0,0-4-10 16,0 0 1-16,0 0-1 15,0-17 0-15,7-14 6 16,4-10-5-16,3-6-1 16,3-8-2-16,1 2-17 15,-1 7-2-15,0 10 0 16,-7 11 13-16,0 16 8 16,-4 9 6-16,-1 0 5 15,-3 14-9-15,-2 14-1 16,0 6 5-16,0 4 3 0,2-2-8 15,2-2 8 1,1-5-1-16,4 0-7 0,4-5 8 16,1 0-8-16,3-4 0 15,4-4-1-15,1-2-13 16,0-6-15-16,3-4-33 16,-1-4-25-16,1 0 4 15,4-2 41-15,0-10 22 16,0-6 13-16,2-2 5 15,-2 0 1-15,-3-4-1 16,1 2 1-16,-4-2 0 16,-5 0 0-16,-3 0 8 15,-1 0 1-15,-6 2 0 16,-3 2-9-16,-5 0 0 16,0 2-1-16,0-1 0 0,-13 6-1 15,-10 1-7 1,-6 3 9-16,-4 7 0 0,-3 2 1 15,1 6 13-15,1 19-12 16,8 4 7-16,1 8 3 16,9-2-4-16,7 6-1 15,5-4-6-15,4-2 7 16,0-3-7-16,9-6 7 16,9-6 1-16,-1-6 1 15,6-6 6-15,-3-4 6 16,-1-4 1-16,0 0-8 15,1-15-7-15,-5-14-8 16,3-8 0-16,-5-2-2 16,-4-5 1-16,-2 6 1 15,-7 4 0-15,0 12-7 0,0 8-20 16,0 10-13-16,0 4 10 16,-5 0 30-16,3 12 3 15,-2 7-2-15,4 6 7 16,0 1 2-16,0-3-9 15,0 2 0-15,2-1-1 16,10 0-7-16,3 0-120 16,18 8-115-16,-4-5-62 15,0-9-341-15</inkml:trace>
  <inkml:trace contextRef="#ctx0" brushRef="#br0" timeOffset="46585.75">21431 6617 591 0,'0'0'173'16,"0"0"-51"-16,0 0 89 15,87-129-55-15,-67 90-28 16,-3 3-20-16,-6 4-33 16,-3 4-36-16,-8 3-20 15,0 1-10-15,0 7-1 16,-16 0-7-16,-7 5 0 16,-1 10-1-16,-7 2 0 15,-5 8 6-15,-2 20 17 16,5 13 28-16,1 5 5 15,6 5-9-15,8 2-9 16,7-4-5-16,6-6-9 16,5-9-12-16,0-10 14 0,9-8 30 15,13-10 1-15,7-6-29 16,5 0-11-16,1-22-5 16,-1-12-12-16,0-8 0 15,-8-8 0-15,-4-7 0 16,-3-2-1-16,-9-2 1 15,-5 3-6-15,-5 2 5 16,0 2-1-16,0 5 1 16,0 10-8-16,-5 6-41 15,3 12-15-15,-2 12 22 16,2 9-18-16,-3 0 6 16,1 23 54-16,-1 9 1 15,3 6 8-15,2 3-7 0,0 5 1 16,0-1 5-1,0-1-6-15,9-2 0 0,4-1 0 16,0-5-1-16,3-5 1 16,-1 0 1-16,-1-7-1 15,-1-1 0-15,-1-4 0 16,-3-1 0-16,-1-6-1 16,2-6 1-16,-4-3 0 15,5-3-1-15,-1 0 0 16,0 0 0-16,-1-11-1 15,3-7 0-15,-4-2-1 16,3-4 1-16,1-2 0 0,3-2 1 16,1-2-1-1,1-2 1-15,4 1 1 0,-2 4 8 16,0 3-2-16,-3 7 12 16,-1 7 13-16,-5 6 18 15,2 4-9-15,-3 0-18 16,3 11-14-16,-2 9-9 15,1 7 1-15,-1 7-1 16,-4 9 0-16,-4 3-1 16,1 2 1-16,-3 2-2 15,0-1 1-15,0-5 0 16,-7-1 0-16,-5-11 0 16,-1-5-1-16,-5-9-7 15,-1-7 8-15,-4-3-10 16,1-5 9-16,-1-3 1 0,6 0-8 15,3-21 8-15,7-7 1 16,7-10 2-16,0-4 8 16,0-6-10-16,5 0 0 15,15-17-122-15,-2 16-148 16,2 6-524-16</inkml:trace>
  <inkml:trace contextRef="#ctx0" brushRef="#br0" timeOffset="47052.58">22151 6400 882 0,'0'0'168'15,"0"0"58"-15,0 0-86 16,0 123-51-16,0-83-29 15,2 1-18-15,0-4-7 16,3-7 14-16,-3-6-1 16,0-8-10-16,0-7-10 15,-2-5-9-15,0-4-12 16,0 0-7-16,0 0-17 16,0-16 17-16,0-10 1 15,0-13 8-15,0-9-8 0,0-8 6 16,6-2-6-1,4 4 0-15,1 4-1 0,3 7 1 16,1 9 15-16,1 9 16 16,1 4 17-16,-1 5-3 15,2 7 1-15,0 2 9 16,4 1-18-16,2 0-16 16,5-1-14-16,2 2-7 15,0-2-1-15,-1 0-25 16,-1 1-119-16,0-1-64 15,-7 2-63-15,-1 1-844 0</inkml:trace>
  <inkml:trace contextRef="#ctx0" brushRef="#br0" timeOffset="48015.04">15813 7195 1721 0,'0'0'556'15,"0"0"-404"-15,0 0 10 16,0 0-58-16,0 0-42 16,0 0-28-16,0 0-16 0,42-63-2 15,-53 63 11-15,-7 4 18 16,-1 17 6-16,-2 7-11 15,1 6-7-15,3 4-13 16,3 4-7-16,5-1-6 16,5 2 2-16,4-3-3 15,0-5-4-15,8 0 4 16,11-8-5-16,0-9-1 16,6-8-42-16,2-8-37 15,0-2-80-15,2-17-127 16,-5-9-264-16,-6-2-142 0</inkml:trace>
  <inkml:trace contextRef="#ctx0" brushRef="#br0" timeOffset="48619.43">16145 7136 897 0,'0'0'697'0,"0"0"-424"16,0 0-89-16,11 107-53 15,-11-63-13-15,0 6-27 16,0-1-10-16,0 4-11 16,0-4 6-16,0-9-21 15,0-11-22-15,-2-8-18 16,0-12-9-16,2-2 0 16,-2-7-5-16,2 0 5 15,-2 0-6-15,-1-7 2 0,1-15 10 16,2-10-2-16,0-8 9 15,5-6-19-15,15-2-3 16,6 3-8-16,1 14 3 16,-3 10 8-16,1 10 1 15,-4 11 18-15,-2 0 5 16,1 17-6-16,-5 12 1 16,-1 3-10-16,-5 6-1 15,-3 0-1-15,-2-2-6 16,-4-4 1-16,2-7 4 15,-2-7-6-15,0-9 1 16,0-4 0-16,0-5 0 16,0 0-1-16,2 0-6 0,4-22 1 15,5-13 4-15,7-11 1 16,5-6-23-16,1-3-16 16,0 3-25-16,-3 14 2 15,-2 8 33-15,-3 17 23 16,3 10 6-16,0 3 32 15,3 14 2-15,1 18-4 16,2 9 7-16,-4 8-3 16,-2 0-14-16,-4-1-5 15,-4-3-6-15,0-8-8 16,0-4-1-16,3-13-26 16,-1-6-83-16,16-14-69 15,-2-2-311-15,0-16-299 0</inkml:trace>
  <inkml:trace contextRef="#ctx0" brushRef="#br0" timeOffset="49465.4">20124 7070 1661 0,'0'0'377'0,"0"0"-115"16,0 0-108-16,0 0-45 16,0 0-64-16,0 0-28 15,0 0 58-15,-26 14 22 16,-1 17-30-16,-5 4-12 16,3 5-19-16,3 3-9 15,6 1-7-15,6-2-2 16,8 0 0-16,6-4-2 0,0-4-9 15,4-6 2 1,19-8-3-16,6-8-6 0,2-6-3 16,2-6-40-16,1 0-41 15,-3-9-67-15,2-29-124 16,-6 1-264-16,-5 3-284 0</inkml:trace>
  <inkml:trace contextRef="#ctx0" brushRef="#br0" timeOffset="50045.07">20332 7159 1445 0,'0'0'529'15,"0"0"-325"-15,0 0-47 16,0 0-49-16,0 0-14 0,50 108 2 16,-42-70-11-16,-6 2-19 15,-2 1-27-15,0-7-20 16,0-5-13-16,0-7 2 15,0-8-7-15,0-7 0 16,-2-6-1-16,0-1-7 16,2 0-5-16,-2-1-4 15,2-20 16-15,0-6 13 16,0-10-13-16,8-3-6 16,9 1-18-16,4 4-11 15,1 9 17-15,-4 9 17 16,0 12 1-16,-2 5 0 15,1 0 2-15,-1 16 10 0,4 8-11 16,-2 6 6 0,-1 4 0-16,-3 0-7 0,-5-2 6 15,-5-3-4-15,-2-8-2 16,-2-5 0-16,0-7 0 16,2-7 0-16,2-2 2 15,4 0-2-15,5-21 0 16,10-13-6-16,6-12 4 15,4-8-9-15,3-4-12 16,-3 6 8-16,-4 10-24 16,-9 14 19-16,-7 17 20 15,-5 11 10-15,-4 8 6 16,-2 25-15-16,-2 11 8 16,0 10 9-16,2 3 15 15,0 1-10-15,7-3-9 0,5-7-7 16,3-10-7-16,6-12-4 15,4-14-72-15,13-13-100 16,-7-25-208-16,-4-6-208 0</inkml:trace>
  <inkml:trace contextRef="#ctx0" brushRef="#br0" timeOffset="51763.69">14507 7983 1453 0,'0'0'328'0,"0"0"-201"15,0 0-15-15,0 0-61 16,0 0-12-16,0 0 47 16,0 0 31-16,4 46-24 15,-4-9-7-15,0 14 6 16,0 5-16-16,0 9-10 15,-4-3-14-15,0-8-21 16,-1-13-13-16,0-14-7 16,3-16-2-16,2-5-8 15,0-6 7-15,-2 0-7 16,2-19 21-16,0-11-9 0,-2-6-7 16,2-11-4-16,0-7-1 15,0-2 1-15,0-5-1 16,0 6 5-16,0 3-5 15,6 9-1-15,-1 11-1 16,0 13 1-16,-1 9 1 16,0 6 5-16,1 4 3 15,-1 0-7-15,3 19-1 16,2 12 1-16,2 9-1 16,1 2 6-16,5-2-6 15,3-4-1-15,3-9 2 16,6-12 5-16,2-9 2 0,2-6-1 15,3-4-1 1,-5-18-1-16,-4-10-4 0,-2-9-1 16,-6-2 5-16,-5-6-6 15,-3 2 0-15,-5 3 0 16,-2 7-5-16,-1 9 4 16,0 12 0-16,-3 10-6 15,0 6 1-15,0 6 3 16,0 24 3-16,-6 11 6 15,2 9-5-15,2 5 11 16,2 6 2-16,0-1-2 16,0-1-6-16,2-8-6 15,10-5 7-15,-1-7-7 0,2-9-1 16,1-6-5 0,-4-6-31-16,4-8-40 0,-3-3-97 15,2-7-66-15,5 0-108 16,-5 0-138-16,1-5-189 0</inkml:trace>
  <inkml:trace contextRef="#ctx0" brushRef="#br0" timeOffset="52245.48">15222 8322 1081 0,'0'0'320'0,"0"0"-44"15,0 0-29-15,0 0-44 16,72-114-51-16,-66 83-38 15,-3-1-48-15,-3 4-30 16,0 0-18-16,-3 4-9 0,-10 4-8 16,-5 4 0-16,-2 7 1 15,-2 6-1-15,0 3 0 16,-3 3 8-16,0 20-1 16,4 7 2-16,0 7-4 15,3 0 3-15,3 3-8 16,5-4 0-16,4-3 10 15,6-6-11-15,0-7 9 16,0-5-8-16,12-8 10 16,3-4 11-16,3-3 24 15,-1 0-13-15,-1-17-26 16,-1-5 1-16,-1-2-7 0,-3-3 0 16,1-4 0-16,-3 3-1 15,-1 6 1-15,-4 8 5 16,-1 10 0-16,-3 4 21 15,0 6-2-15,0 20 1 16,0 8-10-16,-7 4-5 16,1-2-5-16,6-1-5 15,0-9 5-15,0-5-5 16,0-4-1-16,10-9-36 16,11-6-101-16,19-7-97 15,-3-14-336-15,0-8-427 0</inkml:trace>
  <inkml:trace contextRef="#ctx0" brushRef="#br0" timeOffset="52481.95">15487 8107 1485 0,'0'0'513'16,"0"0"-310"-16,0 0-73 15,-29 146-26-15,23-93-12 16,6 1-6-16,0 6-13 15,0-2-27-15,0 0-10 16,6-5-14-16,4-7-16 16,-3-13-4-16,-3-8-1 15,-4-11-1-15,0-10-72 16,0-4-92-16,0-8-116 16,0-41 79-16,0 5-108 0,-7-2-296 15</inkml:trace>
  <inkml:trace contextRef="#ctx0" brushRef="#br0" timeOffset="52796.93">15481 8081 1151 0,'0'0'316'16,"0"0"-28"-16,0 0-54 15,0 0-62-15,0 0-33 16,0 0-30-16,0 0-42 15,96-36-16-15,-80 49 1 16,-1 7-16-16,-1 6-2 16,-6 6-7-16,-3 7-20 0,-5 1 1 15,0 2-1-15,-5 2-6 16,-13-3 0-16,-7-5 0 16,-3-2-1-16,-1-6 1 15,-2-4 0-15,4-8-1 16,5-8 0-16,4-8-10 15,9 0-70-15,5-10 0 16,4-32-66-16,8 4-233 16,13 1-572-16</inkml:trace>
  <inkml:trace contextRef="#ctx0" brushRef="#br0" timeOffset="53330.41">16002 8275 1275 0,'0'0'320'15,"0"0"-118"-15,0 0-105 16,0 0-36-16,36-114-2 16,-34 89-6-16,-2-1-30 15,0 1-14-15,-6 6-8 16,-12 10-1-16,-6 5 0 15,-3 4 0-15,-2 5 11 16,0 20 1-16,2 9 7 0,0 5 16 16,8 0 2-1,3-1-13-15,7-4-1 0,7-5-2 16,2-3 9-16,0-6 11 16,8-4 14-16,13-5 1 15,0-4-11-15,4-7-8 16,2 0-4-16,0-2-18 15,-3-16-6-15,-1-6-8 16,-4-2 0-16,-2-5 0 16,-7 3-1-16,-3 2 0 15,-1 8 1-15,-3 6-1 16,-3 10-1-16,0 2-1 16,0 6-8-16,0 18 10 15,0 13 9-15,-3 3 19 16,3 4 3-16,0-3-16 0,3-6 3 15,19-5-11-15,11-6 4 16,10-8-11-16,6-10-8 16,-2-6-87-16,-5-7-58 15,1-45-90-15,-12 7-239 16,-6-3-369-16</inkml:trace>
  <inkml:trace contextRef="#ctx0" brushRef="#br0" timeOffset="56991.31">18627 7983 844 0,'0'0'576'15,"0"0"-356"-15,0 0 6 0,0 0-3 16,0 0-20-16,0 0-34 16,-12-55-26-16,12 55 6 15,0 0 3-15,0 0-26 16,0 11-30-16,0 17-29 16,0 13-28-16,0 12-7 15,-2 8-1-15,0 2-11 16,-3 4-7-16,3-4 0 15,-2-6-11-15,2-11-1 16,2-11 5-16,-2-14-6 16,2-10 0-16,-4-6-17 15,4-5-20-15,-2 0-35 16,0-12-30-16,0-16 16 0,-2-8-46 16,1-10-65-16,-1-2-130 15,0-2-45-15,2 1 42 16,2 1 74-16,0 4 131 15,0 2 125-15,4 4 61 16,11 0 81-16,3 4 31 16,1 2 36-16,2 3 32 15,2 8-21-15,1 3-33 16,1 6-35-16,4 1-33 16,4 6-30-16,3 2-23 15,2 3-22-15,-3 0-22 16,-6 3 8-16,-8 15-5 15,-11 7-13-15,-10 6-6 16,0 7-5-16,-8 4 7 16,-17 0-8-16,-2-2 1 0,-2-3-1 15,-2-3 0-15,0-7 1 16,4-2 0-16,3-4-1 16,6-5 0-16,7-5 0 15,4-7 0-15,7-1 2 16,0-1-1-16,0 5 11 15,5 0-12-15,12 5 0 16,1 4-1-16,7 2 1 16,-1 3 0-16,5-3 1 15,2-6-1-15,2-2 1 0,4-6 5 16,1-4-5 0,-5 0-1-16,-2 0 1 0,-6 0 0 15,-6 0-1-15,2-8 0 16,-5-5-5-16,1-2-1 15,1-6-5-15,-3-5 11 16,1-6-6-16,-3-1 6 16,-1-6 0-16,-5 4 0 15,-5 0 1-15,0 9-1 16,-2 8 0-16,0 7 0 16,0 8-9-16,-4 3-3 15,-5 0 12-15,-3 15 1 16,1 10 6-16,5 5-1 15,-2 2-5-15,8-1 8 16,0 3 3-16,0-6-11 0,10-2 1 16,5-4-1-16,1-4-1 15,4-3-38-15,-2-1-56 16,4-5-68-16,14-9-133 16,-5 0-256-16,2 0-329 0</inkml:trace>
  <inkml:trace contextRef="#ctx0" brushRef="#br0" timeOffset="57458.41">19757 8163 1302 0,'0'0'340'16,"0"0"-64"-16,0 0-134 16,0 0-36-16,0 0-28 0,0 0-34 15,0 0-26-15,-27-90 3 16,-7 90-5-16,-1 0-5 15,-6 5-1-15,6 16-1 16,-1 7 0-16,7 4 10 16,4 3-1-16,10-1-5 15,4-6 3-15,6-5-4 16,5-2 3-16,0-10 8 16,7 0 30-16,9-10 2 15,6-1-13-15,2 0-18 16,5-20-12-16,0-6-1 15,-2-6-3-15,2-5-8 0,-6 0 6 16,-3 2-6-16,-5 2 1 16,-3 8 0-16,-8 12-1 15,-2 9-1-15,-2 4-11 16,0 0 12-16,0 17 18 16,-11 12 26-16,-2 3-12 15,4 2-3-15,4 0-5 16,5-3-5-16,0-8-5 15,0-1-7-15,9-7 0 16,6-6-7-16,4-6-20 16,1-3-54-16,2-7-69 15,7-36-129-15,-5 0-112 16,-1-1-249-16</inkml:trace>
  <inkml:trace contextRef="#ctx0" brushRef="#br0" timeOffset="57685.32">20013 7736 1508 0,'0'0'577'16,"0"0"-379"-16,0 0-75 15,0 0-7-15,0 0 10 16,2 131-12-16,-2-84-26 16,0 1-24-16,0 3-19 15,0-3-20-15,0 1-13 16,0-6-6-16,4-1-4 15,1-6-2-15,0-6-19 16,-1-8-62-16,0-7-77 16,10-15-104-16,-1 0-255 0,2-12-436 15</inkml:trace>
  <inkml:trace contextRef="#ctx0" brushRef="#br0" timeOffset="57882.75">20224 8053 1298 0,'0'0'286'16,"0"0"-95"-16,0 0 0 16,0 104 8-16,-4-66-35 15,0-2-55-15,4-2-29 16,0-6-28-16,0-6-28 16,0-7-20-16,2-5-4 15,4-10-105-15,6-4-221 16,-3-21-348-16,-1-3-690 0</inkml:trace>
  <inkml:trace contextRef="#ctx0" brushRef="#br0" timeOffset="58012.67">20278 7827 1305 0,'0'0'320'0,"0"0"-236"15,0 0-60-15,0 0-24 16,0 0-158-16,0 0-516 0</inkml:trace>
  <inkml:trace contextRef="#ctx0" brushRef="#br0" timeOffset="59123.07">20600 8182 1355 0,'0'0'407'0,"0"0"-155"16,0 0-67-16,0 0-26 16,0 0-45-16,62-124-25 15,-62 103-25-15,0 4-31 16,0 4-18-16,-18 5-8 16,-5 6 2-16,-6 2-8 15,0 0 12-15,-4 18-4 16,2 8-1-16,-1 6-8 15,5 2 1-15,8 4 8 16,3-4-7-16,7 1-2 16,9-7 8-16,0-5-7 15,0-2 5-15,11-7 2 16,7-4 11-16,-3-6 38 0,4-4-2 16,-1 0 2-16,-1-13-12 15,1-13-26-15,0-9-11 16,0-10 2-16,-1-7-9 15,1-6 10-15,-4-4-11 16,-1 0-2-16,-2 4 1 16,-7 5 1-16,2 11 0 15,-6 8-1-15,0 12 1 16,0 10-1-16,0 8-10 16,0 4 4-16,-8 4 7 15,-3 22 1-15,3 6 10 16,4 10 7-16,-2 4 2 15,6 3-3-15,0-1-5 0,0 0-12 16,14-1 9-16,7-6-9 16,0-1-1-16,6-5-18 15,2-8-36-15,0-6-31 16,-2-7-50-16,0-7-80 16,-3-5-73-16,14-2-63 15,-7-4-125-15,-2-5-195 0</inkml:trace>
  <inkml:trace contextRef="#ctx0" brushRef="#br0" timeOffset="59525.08">21023 8201 753 0,'0'0'402'0,"0"0"-47"16,0 0-122-16,0 0 3 15,0 0-54-15,98-102 1 16,-87 78-37-16,-3-2-36 0,-2 4-34 16,-6 2-36-16,0 2-21 15,0 1-18-15,-14 6-1 16,-3 3-1-16,-8 5 1 15,0 3 0-15,-6 7 8 16,0 17 1-16,0 12 1 16,-1 4-1-16,3 4-3 15,7-2-3-15,5-3-2 16,7-7 7-16,8-6-7 16,2-6 8-16,2-10 3 15,20-6 0-15,5-4-4 16,5-2-7-16,-1-18 5 15,-2-9 4-15,-2-3 4 16,-3 0-13-16,-4 0 8 0,-4 8-9 16,-5 4 1-16,-5 8 5 15,-2 7-6-15,-4 4 0 16,0 1-1-16,0 0 0 16,0 16 1-16,0 6 0 15,0 2-31-15,6-4-47 16,4-2-80-16,22-1-102 15,-3-8-95-15,4-3-154 0</inkml:trace>
  <inkml:trace contextRef="#ctx0" brushRef="#br0" timeOffset="60121.71">21587 8111 1073 0,'0'0'341'0,"0"0"-101"0,0 0-56 16,0 0-11-16,71-111-20 15,-66 83-26-15,-5 3-40 16,0 1-36-16,-10 4-28 16,-15 2-14-16,0 5-9 15,-9 9 1-15,0 4-1 16,-4 13 20-16,-2 19 24 16,3 8-2-16,4 7-8 15,0 2-6-15,14-3-10 16,7-5-6-16,10-7 0 15,2-9 0-15,14-5 10 16,15-7 23-16,11-8-5 16,5-5-22-16,-1-4-3 15,1-20 6-15,-9-10-10 0,-5-10 2 16,-4-8-12-16,-10-8 5 16,-1-8-6-16,-10-2-1 15,-1-3 1-15,-5 1-6 16,0 6 5-16,0 6 0 15,0 11-6-15,-2 13 6 16,-3 12 0-16,1 12-8 16,0 6-2-16,1 6-7 15,0 0 2-15,1 4 16 16,0 19 9-16,0 9 19 16,0 9 14-16,2 11 4 15,0-1-1-15,0 5-1 0,0 2-3 16,0 2-11-16,0 0-13 15,0 1-5-15,0-3-5 16,0-3-6-16,0-6-1 16,0-9 0-16,0-8 0 15,0-12-1-15,0-6-18 16,0-6-17-16,0-8-43 16,0 0-73-16,16-11-106 15,-3-16-393-15,3-3-502 0</inkml:trace>
  <inkml:trace contextRef="#ctx0" brushRef="#br0" timeOffset="63406.55">14204 10256 1113 0,'0'0'581'16,"0"0"-375"-16,0 0-132 15,0 0-45-15,0 0-19 16,0 0 4-16,0 0 41 0,13-34 60 15,-13 34 36-15,0 25-33 16,0 15 27-16,-7 16-29 16,-6 10-34-16,-3 8-30 15,3 0-16-15,-1-5-11 16,4-11-8-16,1-14-7 16,1-16-10-16,6-10-9 15,0-12-54-15,2-6-101 16,0-20-125-16,14-10-345 15,-1-8-441-15</inkml:trace>
  <inkml:trace contextRef="#ctx0" brushRef="#br0" timeOffset="63587.15">14368 10374 1483 0,'0'0'584'0,"0"0"-252"16,0 0-102-16,0 0-118 15,0 0-73-15,0 0-8 16,0 0 16-16,-81 115-10 15,38-70-7-15,-2-6-11 16,5-4-10-16,4-12-9 16,5-6-7-16,12-11-87 15,5-6-94-15,14-14-120 16,0-15-157-16,14 0-74 0</inkml:trace>
  <inkml:trace contextRef="#ctx0" brushRef="#br0" timeOffset="63770.17">14422 10314 1392 0,'0'0'491'16,"0"0"-121"-16,0 0-155 0,0 0-107 16,-40 109 25-16,-7-53-47 15,-4 0-44-15,2-8-27 16,4-12-10-16,5-13-5 16,5-13-88-16,8-10-93 15,8-21-99-15,9-13-224 16,10-3-287-16</inkml:trace>
  <inkml:trace contextRef="#ctx0" brushRef="#br0" timeOffset="63963">14166 10247 234 0,'0'0'1521'0,"0"0"-944"16,0 0-373-16,0 0-21 0,0 0-56 16,49 127-33-16,-43-69-16 15,1 3-17-15,2 3-15 16,4-2-5-16,5-7-17 15,9-14-11-15,6-9-4 16,9-18-9-16,10-8-18 16,0-6-47-16,-4-11-39 15,1-33-109-15,-13 1-174 16,-9 2-316-16</inkml:trace>
  <inkml:trace contextRef="#ctx0" brushRef="#br0" timeOffset="64180.06">14837 10270 1894 0,'0'0'536'0,"0"0"-349"16,0 0-19-16,0 137-70 16,0-93-30-16,0-2-23 15,6 0-6-15,3 1-15 16,3-7-12-16,-4-5-11 15,-3-4-1-15,-3-7-58 16,-2-9-93-16,0-11-172 16,-7 0-328-16,-3-11-211 0</inkml:trace>
  <inkml:trace contextRef="#ctx0" brushRef="#br0" timeOffset="64467.36">14872 10176 1378 0,'0'0'373'0,"0"0"6"16,0 0-119-16,0 0-73 16,0 0-30-16,141-36-47 15,-107 52-46-15,5 13-22 16,1 10-13-16,1 7-8 16,-8 9-8-16,-8 5-2 15,-16 4-4-15,-9 0-1 16,0 1-4-16,-27-5-1 15,-11-6 8-15,-13-11-9 16,-5-4 0-16,-9-11-1 0,1-6-6 16,3-10 6-16,6-12-11 15,10 0-55-15,12-31-54 16,11-4-161-16,19 0-389 0</inkml:trace>
  <inkml:trace contextRef="#ctx0" brushRef="#br0" timeOffset="66222.62">15316 10590 1610 0,'0'0'566'0,"0"0"-399"0,0 0-17 15,0 0-36-15,0 0-23 16,0 0-27-16,0 0-3 16,116 18-13-16,-92-18-6 15,1-7-9-15,-2-12-3 16,-2-8-15-16,2-4-9 15,-5-5 0-15,-5-1 0 16,-1 4-5-16,-10 4 0 16,-2 9-1-16,0 6 0 15,-8 6 0-15,-9 6-1 16,-3 2 1-16,-5 0-1 16,1 20 1-16,0 8 1 15,-1 4 5-15,7 4-5 16,2 2 0-16,5 0 0 15,6 0 5-15,5-2-5 0,0-2 1 16,0-3-2-16,14-6 6 16,6-4-5-16,4-8 0 15,3-8 0-15,4-5-1 16,3 0 0-16,-3-10-9 16,-2-10-3-16,-4-6 3 15,-1-3-3-15,-3-4-9 16,-2-2 10-16,0-2-5 15,0 0 1-15,-3 5-2 16,-1 6 7-16,-3 8 10 16,-1 6 0-16,-3 5 1 15,2 7 6-15,1 0-7 16,3 0 6-16,-1 12-5 0,-1 11 0 16,0 3-1-16,-5 2 1 15,-3 2 1-15,-4 1-1 16,0-5 0-16,0-1 1 15,0-2-1-15,0-8 0 16,0-3 0-16,-2-5-1 16,0-7 0-16,2 0-1 15,0 0-14-15,0-21 6 16,0-8 9-16,16-12 1 16,5-7-1-16,6 0-9 15,2 3-22-15,-4 10 8 16,-2 9 11-16,-6 10 12 0,-1 9 0 15,-3 7 0-15,-1 0 8 16,-6 3-8-16,1 19 0 16,-3 4 1-16,-4 2 0 15,2 4 0-15,0-4 7 16,0 0-7-16,4-4 0 16,0-4 7-16,3-4-7 15,-1-6 5-15,4 1-4 16,-1-5-1-16,-3-2 5 15,2-3-5-15,-1-1-1 16,-1 0-15-16,4-5-15 16,-1-10-1-16,0-2-2 15,-2-4 17-15,0-1-4 0,-3 2 1 16,1 0 11 0,3 0 8-16,-2 0 0 0,5-2 0 15,3 3 6-15,2 0-6 16,0 5 8-16,-2 3 5 15,-1 6 28-15,1 3 9 16,-1 2-9-16,3 0-15 16,2 0-12-16,0 12-8 15,0 6 1-15,-7 3-5 16,-1 5 4-16,-10 3-5 16,-2 3 1-16,0 2-1 15,-11 0 0-15,-11-1 1 16,-3-6-2-16,-4-3 1 15,0-5 0-15,0-6-1 16,4-6-1-16,3-7-8 0,5 0-22 16,3-4-30-16,9-19-42 15,5-24-103-15,11 5-151 16,10-1-240-16</inkml:trace>
  <inkml:trace contextRef="#ctx0" brushRef="#br0" timeOffset="66795.44">16636 10369 1145 0,'0'0'353'16,"0"0"-113"-16,0 0-43 15,0 0-47-15,0 0-46 16,68 136-21-16,-60-99-6 0,-6 1-28 16,-2-4-21-16,0-5-11 15,0-6-4-15,0-9-12 16,0-8 0-16,0-3-1 15,0-3 0-15,0 0-9 16,0-9-4-16,0-16 13 16,0-6 15-16,2-11-5 15,11-3-8-15,5 1-2 16,0 8-6-16,2 9 0 16,-2 8 6-16,0 9 0 15,-2 8 1-15,-1 2 13 16,-1 0-4-16,-1 16 1 15,-3 8 1-15,0 4 1 0,-6 2 3 16,-1 0-5 0,-1-4-4-16,-2-4-6 0,0-3 0 15,0-9 0-15,0-3-1 16,0-4 1-16,0-3-1 16,0 0-11-16,0-8-25 15,10-16-4-15,9-10 2 16,5-7-5-16,3-1-11 15,0 4-6-15,-3 6 24 16,-4 14 36-16,-7 10 40 16,-5 8 78-16,-6 0-38 15,-2 22-49-15,0 10-14 16,0 6-7-16,0 3 13 0,0 0 18 16,0-2-13-1,0-7-17-15,0-3-1 0,0-6-10 16,4-9-18-16,3-5-96 15,13-9-125-15,-5-12-283 16,5-8-889-16</inkml:trace>
  <inkml:trace contextRef="#ctx0" brushRef="#br0" timeOffset="66987.41">17340 10293 1279 0,'0'0'315'0,"0"0"-53"15,0 0-23-15,0 0-44 16,-15 120-42-16,7-82-35 0,2 1-54 16,-1 2-32-16,-1-3-16 15,1-3-11-15,4-8-5 16,1-6-71-16,2-9-53 16,5-12-91-16,13 0-129 15,0-14-186-15</inkml:trace>
  <inkml:trace contextRef="#ctx0" brushRef="#br0" timeOffset="68042.37">17525 10333 1039 0,'0'0'700'16,"0"0"-344"-16,0 0-151 0,0 0-79 15,0 0-35-15,0 0 0 16,29 102 7-16,-27-61 0 16,0 0-24-16,3-1-22 15,-2-5-13-15,1-3-18 16,-4-8-12-16,0-3-8 15,0-4 5-15,0-5-5 16,0-7-1-16,0 0 0 16,0-5 0-16,0 0-10 15,0-5-11-15,0-14 19 16,0-11 2-16,4-9 0 16,7-7-14-16,5-4-13 15,3-2-11-15,4 3 6 16,0 8 9-16,-3 7 13 15,-3 12 10-15,-1 10 0 0,-3 10 1 16,1 2 11-16,-5 2-6 16,-1 17 8-16,1 13-7 15,-1 3 7-15,-4 5 3 16,0 4 3-16,-2 1-4 16,-2-4-7-16,2-5-7 15,3-4-1-15,1-8 1 16,6-7-2-16,3-7-24 15,3-5-67-15,16-5-165 16,-5-3-266-16,0-9-119 0</inkml:trace>
  <inkml:trace contextRef="#ctx0" brushRef="#br0" timeOffset="68524.41">18343 10522 1340 0,'0'0'400'15,"0"0"-154"-15,0 0-66 16,0 0-35-16,60-109-26 16,-53 82-24-16,-7 4-45 15,0 3-24-15,-11 2-26 16,-12 4 0-16,-6 5-2 16,-4 8 2-16,-5 1 0 15,-2 4 2-15,0 19-1 16,0 9 9-16,0 9-4 0,5 2-4 15,6 2-1-15,4-3 5 16,9-2-4-16,11-5-1 16,5-8 5-16,0-5 2 15,14-8-1-15,10-6 4 16,3-8-4-16,4 0 2 16,0-13 7-16,0-13-1 15,-1-6-4-15,-6-5 10 16,-1 2 4-16,-3-2-9 15,-7 7-7-15,-2 7-3 16,-4 6-5-16,-4 11-1 16,-3 6-12-16,0 0 12 15,0 11 0-15,0 12 15 0,-5 5-6 16,2 0-8-16,3-2 5 16,0-3-6-16,14-8-91 15,13 0-108-15,4-8-143 16,20 0-22-16,-8-5-249 15,-8 0-94-15</inkml:trace>
  <inkml:trace contextRef="#ctx0" brushRef="#br0" timeOffset="69362.64">18675 10571 380 0,'0'0'643'16,"0"0"-264"-16,0 0-101 16,0 0-34-16,87-112-56 15,-73 78-45-15,-5 0-35 16,-3-2-34-16,-6 2-20 15,0 2-25-15,0 4-14 16,-13 6-15-16,-9 7-19 0,-5 12 19 16,-2 3 0-16,-2 12 9 15,-3 18 6-15,3 8 13 16,4 8 4-16,5 2 0 16,4 1-9-16,9-5-7 15,9-7 2-15,0-2-5 16,0-10-2-16,16-4 11 15,7-9 17-15,2-8 9 16,2-4 1-16,0 0-13 16,-2-14-15-16,2-12-5 15,-3-10-14-15,-2-7-1 16,1-7 0-16,-3-4 4 16,-3-8-5-16,1-2 0 0,-5-4-1 15,1 1 0-15,-3 5 1 16,-3 12-14-16,-6 14 2 15,-2 14-4-15,0 14-6 16,0 8 1-16,-10 5 21 16,-5 24 0-16,-3 13 12 15,0 6-5-15,5 8-6 16,2 4 1-16,4 3 9 16,5-1 1-16,2-4-11 15,0-2 8-15,0-6-9 16,0-8 0-16,11-5 8 15,2-9-8-15,1-9 9 16,-1-6-8-16,1-8-1 0,-4-5-6 16,1 0-10-16,3-9-4 15,-1-16 19-15,3-5-4 16,-1-4 4-16,-1-6-1 16,-3 2 2-16,0 2 2 15,1 6-2-15,-2 6 1 16,2 4 5-16,-3 6-5 15,-1 6 1-15,-1 4 5 16,-2 4 5-16,2 0 6 16,1 0 3-16,5 12-6 15,1 8-14-15,1 6 7 16,1 6-7-16,-5 1-1 0,-1 2 1 16,-6-1 0-1,-4-1-1-15,0-8 0 0,0 0 0 16,-14-7 1-16,-3-3-1 15,-6-2 0-15,-4-5-1 16,1-6 0-16,1-2-5 16,3 0-3-16,4-12 8 15,5-10-13-15,6-6-23 16,7-7-17-16,0-3-89 16,18-15-143-16,4 7-231 15,3 9-540-15</inkml:trace>
  <inkml:trace contextRef="#ctx0" brushRef="#br0" timeOffset="69772.53">19329 10279 1192 0,'0'0'331'16,"0"0"-76"-16,0 0-94 16,0 0-13-16,2 107-1 15,-2-72-25-15,0-1-39 16,0 0-2-16,0-6-18 15,0-3-22-15,-2-7-15 16,2-7 7-16,0-7 4 16,0-1-7-16,0-3-8 15,0 0-4-15,0 0-18 16,0-5-21-16,0-15 15 16,0-8 6-16,0-8 8 0,0-6-7 15,6 0 5-15,3 2-6 16,3 6 0-16,1 5 0 15,-5 9 0-15,2 8 3 16,-4 9 6-16,1 1 1 16,4 2-4-16,0 0 3 15,7 0-7-15,4 0 4 16,3 2-6-16,2 1 1 16,0 2-1-16,-6-3-2 15,-3 0-74-15,-7-2-45 16,-3 0-122-16,-4-12-435 15,0-4-654-15</inkml:trace>
  <inkml:trace contextRef="#ctx0" brushRef="#br0" timeOffset="73658.5">15242 11279 1627 0,'0'0'542'0,"0"0"-317"0,0 0-32 15,0 0-62-15,0 0-67 16,0 0-43-16,0 0-3 16,-20 79-8-16,-4-39-2 15,4-2-1-15,2-9 1 16,7-4-7-16,2-9 0 15,7-8 1-15,2-4 8 16,0-4 2-16,15 0 0 16,10 0-11-16,6-4 7 15,4-6-8-15,11-2 0 16,2 0 1-16,4 3 0 16,-1 3 0-16,-7 5 0 0,-6 1 0 15,-7 1 5-15,-8 16 5 16,-7 3 1-16,-8 7 3 15,-8-1-3-15,0 8-11 16,-6-2 1-16,-19 1 4 16,-8 2-6-16,-10-2 6 15,-8-1 2-15,0-1 5 16,-3-7-2-16,3-4-10 16,8-10 1-16,8-9-2 15,8-1-16-15,12-9-45 16,15-43-59-16,0 3-139 15,9-1-459-15</inkml:trace>
  <inkml:trace contextRef="#ctx0" brushRef="#br0" timeOffset="73902.71">15646 11165 1676 0,'0'0'583'0,"0"0"-405"16,0 0-23-16,0 0-35 16,0 0-42-16,0 0-41 15,0 0 17-15,-40-14 21 16,2 22-23-16,-2 4-16 16,2-3-15-16,0 0-14 0,5-4-1 15,6 2-5 1,4-3-1-16,8-4-44 0,13 0-91 15,2-8-169-15,0-7-370 0</inkml:trace>
  <inkml:trace contextRef="#ctx0" brushRef="#br0" timeOffset="74827.74">16069 11584 1385 0,'0'0'403'16,"0"0"-179"-16,0 0-71 15,0 0-28-15,0 0-2 16,0 0-11-16,0 0-1 16,97-87-9-16,-82 82-35 15,3 1-15-15,-1 1-16 0,4 3-3 16,-1 0-5-1,0 7 1-15,-2 9-16 0,-5 6-4 16,-7 3-7-16,-6 4-1 16,0 2 5-16,-6 6-6 15,-19-3-1-15,-1-2 1 16,-8-3 0-16,-2-5 0 16,-1-6 0-16,1-6 0 15,3-6 0-15,8-6 0 16,7 0 0-16,9-20 1 15,9-14 6-15,0-11 1 16,19-9-8-16,12-4-28 16,6 0-93-16,10-8-170 15,-7 16-362-15,-8 14-582 0</inkml:trace>
  <inkml:trace contextRef="#ctx0" brushRef="#br0" timeOffset="75967.14">16692 11476 1478 0,'0'0'551'0,"0"0"-356"15,0 0-74-15,0 0-69 16,0 0-18-16,0 0 2 16,0 0 38-16,29 122 8 15,-27-87-19-15,-2-1-17 16,0-3-13-16,0-3-17 16,0-6-9-16,0-2-6 15,0-8 5-15,-5-1-6 16,1-8 0-16,-1 0-9 15,0-3-4-15,5 0-3 16,0-14 16-16,0-15 12 16,0-4 3-16,17-9-14 15,2 1 0-15,4 4-1 0,-5 5 0 16,-1 13 1 0,-1 9 5-16,-5 6-5 0,1 4 5 15,-4 0 0-15,3 10-5 16,-1 10-1-16,-2 6 2 15,-3 3 4-15,-1 0 0 16,0 1-1-16,-4-3-4 16,2-4 0-16,-2-5 0 15,0-8-1-15,0-3 0 16,0-5 6-16,0-2 4 16,6 0-10-16,-2-2 0 15,5-15-9-15,1-9 8 16,7-6 1-16,3-4 0 15,-1-4-25-15,4 2-39 0,-1 5 17 16,-2 7 1-16,-4 9 34 16,-3 9 12-16,-7 8 0 15,0 0 1-15,-4 8-1 16,-2 12 0-16,2 6 0 16,0 3 0-16,0-3 0 15,5 3 0-15,5-5 0 16,5-5 1-16,7 1 5 15,6-6-5-15,3-4-1 16,2-2 0-16,-1-8 0 16,-5 0 0-16,-5 0 0 0,1-11-6 15,0-10-8 1,-1-8 14-16,0-2 0 0,1-8 0 16,-5 3-3-1,-7 1 2-15,-6 9 1 0,-7 5 0 16,0 5-27-16,-15 4 26 15,-8 6 1-15,-6 6 0 16,0 0-1-16,0 0 0 16,0 12 1-16,0 10 1 15,5 4 1-15,0 2 4 16,5 4 0-16,4 2-5 16,3-2 8-16,8-4-3 15,4-2 0-15,0-5 0 16,0-6 1-16,9-4 2 15,7-10-1-15,4-1 4 16,2-1-12-16,5-20 0 0,0-7-7 16,-3 0 6-16,1-2 1 15,-8 6 0-15,-3 6 0 16,-5 7 1-16,-7 10-2 16,-2 1 2-16,0 1 5 15,0 20 0-15,0 3-5 16,0 0 5-16,0-2 3 15,0-2-8-15,11-6 1 16,9-3-2-16,5-8-40 16,4-3-76-16,19-10-126 15,-5-15-79-15,-5-1-167 0</inkml:trace>
  <inkml:trace contextRef="#ctx0" brushRef="#br0" timeOffset="76216.83">17855 11261 791 0,'0'0'292'16,"0"0"-18"-16,0 0-90 15,0 0 0-15,0 0-35 16,0 0-1-16,0 0 11 16,-100 82 42-16,100-65-51 15,13-1-49-15,7 6-27 16,5-1-6-16,2 8-21 15,-4-1-11-15,0 2-21 16,-9 2 0-16,-8-4-13 0,-6-2-2 16,0-4 0-16,-8-6-19 15,-13-4-105-15,-10-12-133 16,2 0-317-16,7-7-321 0</inkml:trace>
  <inkml:trace contextRef="#ctx0" brushRef="#br0" timeOffset="76402.03">17563 11043 1639 0,'0'0'481'0,"0"0"-276"0,0 0-110 15,-94 102-64-15,63-74-30 16,5-1-1-16,8 2-168 15,7-5-219-15,9-5-753 0</inkml:trace>
  <inkml:trace contextRef="#ctx0" brushRef="#br0" timeOffset="77582.99">18600 11300 1363 0,'0'0'536'0,"0"0"-207"16,0 0-144-16,0 0-64 15,0 0-53-15,0 0-34 0,0 0-25 16,33-27 15-1,-55 35 18-15,-3 12-8 0,-2 4-10 16,1 6-12-16,1 1 1 16,5 2-7-16,2 2-6 15,5 1 1-15,4 3 5 16,7-2-5-16,2-2 1 16,2 2 4-16,20-7 3 15,9-5-3-15,10-8-5 16,5-9 8-16,4-5-8 15,-3-3 8-15,-5-7-3 16,-2-14 1-16,-7-5-1 16,-2-8-6-16,-2-3 0 15,-2-4 0-15,-2-4 1 0,-7 3 4 16,-3 0-4-16,-4 6-1 16,-6 1 1-16,-5 8-1 15,0 4-6-15,0 5-4 16,-12 8-8-16,-5 6 0 15,-3 4 6-15,-1 0 6 16,2 14 5-16,-2 10 1 16,3 4 1-16,5 2 5 15,5 2 12-15,0 3 6 16,8 1 3-16,0-2 2 16,0-2-3-16,5-2-1 15,13-2-11-15,2-2-2 16,5-4 1-16,2-4-12 0,2-4 1 15,-3-4-1 1,-2-2-1-16,-1-8-23 0,-5 0-62 16,10-5-93-16,-3-16-211 15,-3 0-321-15</inkml:trace>
  <inkml:trace contextRef="#ctx0" brushRef="#br0" timeOffset="77979.7">19442 11247 1126 0,'0'0'578'16,"0"0"-357"0,0 0-73-16,0 0-14 0,0 0-19 15,0 0-31-15,0 0-35 16,-100 76-19-16,77-67-11 15,4-6-8-15,5-3-2 16,1 0-9-16,6 0 6 16,0 0-5-16,3 0 1 15,1 0-2-15,1 0-1 16,-2 7 1-16,2 5 5 16,-2 3-3-16,-1 6 4 15,3-1 11-15,2 4 43 16,0-2 6-16,0 4-8 15,0 0-20-15,-2 2-20 16,-3 2-17-16,0-2 8 0,3-7-9 16,0 0 1-16,2-9-1 15,0-6-6-15,0-6-56 16,9 0-87-16,11-4-58 16,-4-13-125-16,-1-2-201 0</inkml:trace>
  <inkml:trace contextRef="#ctx0" brushRef="#br0" timeOffset="78409.97">19529 11376 1483 0,'0'0'517'16,"0"0"-310"-16,0 0-68 15,0 0-64-15,0 0 7 16,0 0 0-16,0 0-5 16,120-53-4-16,-93 53-16 15,4 0-24-15,0 0-12 16,1 12-14-16,-3 7-1 16,-2 5 0-16,-7 2-5 15,-9 2 0-15,-5 0 0 16,-6-3-1-16,0-2 0 15,0-1 0-15,-13-2 0 0,-7-2 0 16,-7-2-1 0,-9-2 0-16,-3-4 0 0,-4-4 1 15,1-5-7-15,2-1 5 16,4 0 2-16,10-11-6 16,5-9 6-16,10-6-1 15,7-3-8-15,4-8-46 16,17-19-145-16,15 10-345 15,3 7-424-15</inkml:trace>
  <inkml:trace contextRef="#ctx0" brushRef="#br0" timeOffset="78752.97">20353 11180 396 0,'0'0'1043'0,"0"0"-814"15,0 0-178-15,0 0-29 16,0 0 56-16,0 0-5 16,-126 14-13-16,97-5 5 15,11-1-16-15,6-4 6 16,8 2 12-16,4-1 34 16,0 2 47-16,0 6 23 15,14 4-101-15,6 5-24 16,4 4-5-16,3 5 12 15,2 0-8-15,0 3-12 16,-4 1-6-16,-10-5-11 0,-5 0-2 16,-10-2-7-16,0 0-6 15,-21-2-1-15,-6-2 1 16,-6-2-1-16,-3-5-42 16,-1-8-107-16,-10-9-137 15,9 0-206-15,7 0-96 0</inkml:trace>
  <inkml:trace contextRef="#ctx0" brushRef="#br0" timeOffset="79645.03">16649 12082 1355 0,'0'0'390'0,"0"0"-21"15,0 0-117-15,0 0-78 16,0 0-73-16,0 0-62 16,0 0-26-16,20-16 31 0,-49 21 8 15,-4 16-9-15,-5 4-13 16,-5 8-7-16,1 3-1 16,0 6 2-16,3 0 1 15,8 2-1-15,8 0 0 16,9 0 3-16,9 0 1 15,5 0 8-15,0-1-15 16,21-1-9-16,8-7-3 16,6-4-3-16,7-9-5 15,-2-8 0-15,1-8 0 16,-8-6-1-16,-4 0-15 16,-4-3-53-16,-6-18-78 15,4-21-138-15,-7 6-358 16,-1 0-1046-16</inkml:trace>
  <inkml:trace contextRef="#ctx0" brushRef="#br0" timeOffset="79788.63">16714 12364 863 0,'0'0'674'0,"0"0"-336"16,0 0-87-16,-126 36-83 16,82-18-30-16,2 0-12 15,2 1-36-15,6-3-47 16,7-2-19-16,6-7-24 15,7-2-6-15,14-5-191 16,0-5-360-16,18-11-444 0</inkml:trace>
  <inkml:trace contextRef="#ctx0" brushRef="#br0" timeOffset="80073.72">16937 12082 1495 0,'0'0'370'0,"0"0"-88"16,0 0-90-16,0 0-59 15,0 0 29-15,2 127-39 16,-2-82-20-16,0 3-27 16,0 1-21-16,0-3-11 15,0-2-22-15,0-2-13 16,0-3-8-16,0-2 5 0,0-5-6 15,0-8 0-15,0-6-36 16,0-6-27-16,0-3-64 16,8-9-117-16,4 0-251 15,1-13-328-15</inkml:trace>
  <inkml:trace contextRef="#ctx0" brushRef="#br0" timeOffset="80284.39">17148 12434 1540 0,'0'0'585'15,"0"0"-396"-15,0 0-43 16,0 0-9-16,0 0-43 0,0 116-37 16,0-87-29-16,0-3-9 15,0-2-10-15,0-4-4 16,0-4-5-16,3-6-58 15,5-10-109-15,2 0-167 16,-4 0-372-16</inkml:trace>
  <inkml:trace contextRef="#ctx0" brushRef="#br0" timeOffset="80449.39">17224 12244 1363 0,'0'0'499'15,"0"0"-251"-15,0 0-112 16,0 0-31-16,0 0-59 0,0 0-27 16,0 0-19-16,-34 28-105 15,34-20-203-15,5-4-578 0</inkml:trace>
  <inkml:trace contextRef="#ctx0" brushRef="#br0" timeOffset="81039.55">17416 12418 1189 0,'0'0'329'0,"0"0"-4"15,0 0-48-15,0 0-82 16,20 125-72-16,-20-95-41 0,0-4-21 16,0-6-21-16,0-6-18 15,0-6-11-15,0-4-10 16,0-4 7-16,0 0-7 15,0 0-1-15,0-18 1 16,0-8 11-16,2-9 0 16,10-6-10-16,0-5-2 15,7 1-32-15,1 6-44 16,2 7 31-16,0 9 27 16,-1 9 18-16,-4 10 0 15,-3 4 18-15,-1 0 17 16,-5 6 13-16,0 14-9 15,-4 4-23-15,0 4-1 0,-1 2 4 16,-1-2 4 0,-2 1-10-16,0-8-5 0,0-3-7 15,0-6 0-15,0-3 0 16,0-4-1-16,0-5-1 16,0 0-16-16,0 0-7 15,0-7-5-15,8-13 29 16,4-8 0-16,3-1 0 15,3 4-22-15,0 0-2 16,0 11 7-16,-5 7 17 16,-1 5 14-16,-4 2 25 15,1 0 16-15,-2 15-16 16,-2 7-20-16,1 3-7 0,-2 3 1 16,-1 0-7-1,-1 0-4-15,0-3-1 0,0-4-1 16,-2-5-68-16,5-6-84 15,8-10-98-15,3 0-241 16,2 0-978-16</inkml:trace>
  <inkml:trace contextRef="#ctx0" brushRef="#br0" timeOffset="81229.17">18029 12363 1543 0,'0'0'544'15,"0"0"-361"-15,0 0-29 16,0 0-1-16,-2 108-46 0,0-82-50 16,2 2-26-16,0-5-12 15,0 2-11-15,0-2-8 16,2-6-66-16,9-5-102 16,0-3-157-16,-2-6-352 0</inkml:trace>
  <inkml:trace contextRef="#ctx0" brushRef="#br0" timeOffset="81945.98">18218 12371 1475 0,'0'0'521'0,"0"0"-290"15,0 0-37-15,0 0-31 16,0 0-53-16,0 118-35 15,0-89-24-15,0 1-21 16,2-3-14-16,1-3-5 16,1-6-10-16,-1-4 5 15,-3-8-5-15,2-4 0 16,0-2-1-16,3 0-6 16,3-8-18-16,6-16-2 15,3-10-17-15,6-9-15 16,4-2-26-16,2-6-15 15,-2 7-2-15,-4 8 10 16,-2 10 44-16,-7 12 47 16,-6 8 0-16,-3 6 38 15,-3 2-1-15,-2 18-10 0,0 6-20 16,0 6-6-16,0 4 0 16,0 0 14-16,0 1 1 15,0-5-5-15,2-4-1 16,7-4 2-16,0-6 7 15,0-7 1-15,2-4 15 16,-2-3 3-16,2-4-19 16,2 0-18-16,3-11-1 15,2-8 0-15,0-8-7 16,2-2 7-16,-3-5 1 16,4 0-1-16,-3 1 0 15,-1 5 1-15,4 5-1 16,-4 3 1-16,1 8 0 0,-5 5 10 15,3 7-2-15,-3 0 17 16,1 2 26-16,1 16-15 16,1 6-13-16,-3 4-12 15,-3 4-6-15,-8 0-5 16,-2 1 1-16,-12 1-1 16,-17-2 7-16,-6-2-8 15,-3-6 0-15,2-6 0 16,3-8 0-16,4-8-7 15,9-2-56-15,5-6-26 16,7-18-50-16,8-6-71 16,0-18-70-16,10 8-99 0,7 4-716 0</inkml:trace>
  <inkml:trace contextRef="#ctx0" brushRef="#br0" timeOffset="83065.67">19643 12126 1517 0,'0'0'585'16,"0"0"-393"-16,0 0-136 16,0 0-40-16,0 0 20 15,0 0 0-15,-129 50-5 16,89-35-6-16,3 0-3 15,4-5-13-15,6-2-7 16,10-6 5-16,5-2-7 16,6 0-37-16,4 0-15 15,2 0 1-15,0 0 5 0,-3 0 5 16,3 0 2 0,-4 9-8-16,0 8 32 0,-6 1 15 15,4 2-1-15,-3 0 0 16,5-4 1-16,-1-2 0 15,3-3 1-15,2 1-1 16,0-4 6-16,0-5 9 16,2-1 26-16,9 0-5 15,5-2-5-15,2 0-10 16,4 0-2-16,5-10-10 16,2 0 3-16,4-2-2 15,3 5 0-15,1 0-4 16,4 5-4-16,1 2 4 15,-6 0 1-15,-7 12 12 16,-9 6 5-16,-11 5-2 0,-7 3-5 16,-2 1-7-16,0 5-1 15,-20 1 6-15,-6-4-5 16,-9 3-1-16,-2-3 0 16,-3-3-3-16,0-4-4 15,1-6 4-15,6-8-5 16,4-3-1-16,4-5-50 15,6 0-62-15,9-17-135 16,6-1-130-16,4-2-478 0</inkml:trace>
  <inkml:trace contextRef="#ctx0" brushRef="#br0" timeOffset="84893.03">20214 12308 1460 0,'0'0'348'0,"0"0"-127"15,0 0-165-15,0 0-43 16,0 0-11-16,0 0 5 15,0 0 30-15,-48-3 39 16,25 24 4-16,0 1-22 16,-2 4-16-16,3 2-8 15,0 4-9-15,2 5 6 16,4-2-1-16,5 2 3 16,7-1 16-16,4-6-14 15,0-2-11-15,17-6-3 16,10-1 12-16,4-6 1 15,8-3-1-15,-4-5-2 16,-2-7 11-16,-4 0-3 0,-2 0-18 16,-3-14-5-1,1-9-1-15,2-7-3 0,-1-7-10 16,-1-2-1-16,0-3 0 16,-6 0 0-16,-3 5 0 15,-7 5-1-15,-5 6 0 16,-4 8 0-16,0 4-9 15,-2 5 8-15,-11 9 0 16,-3 0-12-16,-1 0 4 16,-3 13 7-16,-1 11-2 15,2 2 4-15,3 6 1 16,7 1 5-16,3-4-5 16,6 1 5-16,0-2-5 15,6-1 1-15,14-5-1 16,8-3 5-16,7-4-5 0,2-5 0 15,3-6 5 1,-2-4-6-16,-7 0-1 0,-2-2-1 16,-6-14 1-16,-5-2-8 15,-1-6 0-15,1 0 8 16,-3-5 1-16,-1 1 0 16,-3 0 0-16,1 1-5 15,1-1-7-15,0 1-15 16,3 3-4-16,0 7 14 15,-3 2 11-15,0 7 6 16,-4 8 6-16,-2 0-6 16,-3 0 9-16,-2 16-8 0,-2 8 0 15,0 6 6 1,0 2 8-16,0 3 9 0,5-4-11 16,-1 0 2-16,3-5-4 15,2-3-1-15,4-6-2 16,3-3 4-16,1-7-2 15,2-2-1-15,1-5-7 16,-3 0-2-16,2-2-10 16,-7-13 9-16,2-4-6 15,-3-5 6-15,-2 0 2 16,-2-5-1-16,-2 2 0 16,-3 0-8-16,0 1 0 15,2 2 1-15,3 2 6 16,0 0 0-16,2 4 1 15,2 4 1-15,0 0 6 0,2 4-7 16,0 4 1-16,1 2 1 16,-1 2-1-16,3 2 8 15,-1 0-9-15,3 4 9 16,-2 12-7-16,-3 5-1 16,0 2 7-16,-3 1-7 15,-3 0 10-15,-5 0-10 16,-2-3 8-16,0-1-8 15,0-3 0-15,-11 1 0 16,-10 1 0-16,-3-1-1 16,-7-2 0-16,-5-2 0 15,1-2 1-15,-1-4 0 16,9-4-1-16,5-4-1 0,8 0-17 16,7-8-33-16,7-14-78 15,12-18-136-15,15 3-337 16,4 3-871-16</inkml:trace>
  <inkml:trace contextRef="#ctx0" brushRef="#br0" timeOffset="85228.35">21645 12173 1128 0,'0'0'191'16,"0"0"34"-16,0 0-30 0,0 0-66 15,0 0 8-15,-134 14-21 16,120-5-52-16,6-5 2 16,6 2 12-16,2 0 10 15,0 3 16-15,10 2-30 16,9 4 4-16,3 5-25 16,2 6-5-16,-2 3 1 15,-1 3-1-15,-8 4-18 16,-9 4-14-16,-4-2-5 15,0 0-2-15,-11-1 0 16,-5-7-3-16,-1-2-6 16,-3-7 1-16,0-2-1 15,0-5-14-15,1-6-73 0,4-8-135 16,6 0-137-16,4-6-289 16</inkml:trace>
  <inkml:trace contextRef="#ctx0" brushRef="#br0" timeOffset="86530.74">15468 12230 1318 0,'0'0'388'16,"0"0"-139"-16,0 0-35 0,0 0-47 16,0 0-38-16,0 0-22 15,0 0-13-15,67-26-1 16,-63 34-31-16,-2 15-21 15,-2 4-17-15,0 7-2 16,-4 10-6-16,-12 4-2 16,1 7-5-16,-1-4 0 15,1-2 1-15,5-9 1 16,6-8-2-16,4-13-2 16,0-4 37-16,9-5 11 0,15-4-15 15,3-3 11 1,6-3-7-16,6 0-7 0,-2 0-2 15,1-5-8-15,0-4-7 16,-2-3-6-16,-5 4 1 16,1 1-3-16,-9-1 1 15,2 2-12-15,-7 0 0 16,-3 2 1-16,-5 2 4 16,-4 2-6-16,-3 0 0 15,-1 0-30-15,-2 0-29 16,0 0-37-16,0 0-54 15,0 0-130-15,0-2-301 16,-5-1-99-16</inkml:trace>
  <inkml:trace contextRef="#ctx0" brushRef="#br0" timeOffset="86878.34">15857 12458 1642 0,'0'0'402'15,"0"0"-98"-15,0 0-118 16,0 0-66-16,0 0-6 16,0 0-23-16,0 0-18 15,58 22-6-15,-35-8-3 16,4 5-20-16,4-2-19 16,4 3-8-16,1-1-8 15,-3 1-8-15,-6 0 5 16,-9 2-4-16,-11 1-1 0,-7 3-1 15,0-1 1-15,-7 3 0 16,-15-2 0-16,-5 2 0 16,-4 1-1-16,0-3 1 15,-5-1 5-15,3-2-5 16,-1-1-1-16,3-7 0 16,4-3-25-16,3-5-77 15,3-7-147-15,8 0-409 16,7-5-594-16</inkml:trace>
  <inkml:trace contextRef="#ctx0" brushRef="#br0" timeOffset="87528.34">15340 12770 1219 0,'0'0'303'0,"0"0"-31"16,0 0-33-16,0 0-76 16,0 0-59-16,0 0-46 15,0 0-4-15,27 27 22 16,-23-6 22-16,-4 8-13 15,0 7 3-15,0 8-22 16,-6 9-26-16,-7 3-6 16,-5 4-10-16,3-2 2 15,-1-4-17-15,7-8-3 16,5-9 0-16,4-12 9 0,0-4 24 16,19-7 7-16,10-7 8 15,4-5 0-15,6-2-11 16,1 0 16-16,4 0-31 15,3-3 5-15,3-8-3 16,2-2-3-16,4-1-8 16,-2 0-8-16,0 2-2 15,-10-1-8-15,-7 5 0 16,-7 2 8-16,-8 5-8 16,-8-1-1-16,-5 2 0 15,-5 0-10-15,-4 0-40 16,0 0-23-16,0 0-44 15,0 0-103-15,-2 0-367 0,-9-5-213 16</inkml:trace>
  <inkml:trace contextRef="#ctx0" brushRef="#br0" timeOffset="87860.34">15871 13122 1443 0,'0'0'633'15,"0"0"-383"-15,0 0-84 16,0 0-22-16,0 0-15 16,0 0-31-16,0 0-16 15,105 42-20-15,-76-26-16 0,4 0-16 16,0 0-11 0,-4 1-4-16,-6-2 11 0,-9 4 1 15,-10 2-11-15,-4 6-8 16,-4 5-8-16,-19 0 1 15,-6 2 0-15,-2-4 0 16,-4-2 1-16,1-4-1 16,0-7-1-16,6-3 0 15,3-11-21-15,7-3-45 16,7-3-89-16,11-34-86 16,4 5-330-16,19-3-1234 0</inkml:trace>
  <inkml:trace contextRef="#ctx0" brushRef="#br0" timeOffset="89084.89">16669 13314 502 0,'0'0'855'16,"0"0"-505"-16,0 0-83 0,0 0-21 16,0 0-69-16,0 0-51 15,0 0-37-15,31-14-25 16,-31 14-30-16,-2 0-11 16,-13 0-1-16,-5 5 23 15,-3 11-9-15,-2 9-11 16,2 1-10-16,0 9-6 15,3-1-7-15,9 1 5 16,4-3 0-16,7-3-5 16,0 0 5-16,5-6-5 15,14-5-2-15,8-3 0 16,4-8-25-16,5-7-4 0,-2 0 1 16,-3 0 5-1,-7-14 1-15,-6-5-14 0,-3-4 0 16,-1-3 23-16,-5-1 3 15,0 0-8-15,0-1 4 16,-5 4-8-16,3 1 20 16,-3 9-3-16,4 1 5 15,-4 5 1-15,2 2 11 16,1 4 11-16,-1 2 5 16,6 0 0-16,-1 0-10 15,5 8-1-15,-1 8-8 16,1 6-2-16,-1 2-1 15,-3 4 1-15,-3 0-7 16,-7 0 1-16,-2 0-1 16,0-2 0-16,0-2 0 0,0-2 1 15,-2-8-1 1,-3-2-1-16,-2-5-8 0,2-6 2 16,1-1-5-16,0 0-5 15,0-4 2-15,1-12 6 16,3-5 3-16,0-5 5 15,0-1-18-15,13-3 18 16,8 6-11-16,-1 5 4 16,-3 6 7-16,4 6 1 15,-6 7 0-15,1 0 6 16,-1 0 4-16,-1 13 6 16,1 6-7-16,-1 4-3 15,-1-3-6-15,-4-2 1 16,-4-7 4-16,-1-6-4 15,-2-3-1-15,0-2 2 0,5 0 7 16,2 0-9-16,5-18 0 16,3-5-13-16,7-8 11 15,1-3 2-15,4 0-6 16,-4 5 5-16,-6 8 0 16,-5 7-1-16,-5 10 2 15,-3 4 2-15,0 0 17 16,-2 20-11-16,-2 6-8 15,0 4 1-15,0 3 0 16,1-4 6-16,3-5-7 16,4-6 0-16,3-8-66 15,5-10-26-15,17-3-155 0,-3-20-112 16,-1 0-287-16</inkml:trace>
  <inkml:trace contextRef="#ctx0" brushRef="#br0" timeOffset="90189.59">18185 13314 1187 0,'0'0'487'16,"0"0"-245"-16,0 0-131 15,0 0-56-15,0 0-2 16,0 0 7-16,0 0-15 16,-23-35-4-16,4 35 6 15,-10 0-8-15,-4 14-12 16,-4 9-13-16,-1 7-3 0,3 7-10 16,4 1 7-16,4 0-7 15,10 0 7-15,7-1-1 16,8-2 6-16,2-7 20 15,2-3 3-15,16-4 1 16,2-6 5-16,4-5 1 16,1-6-4-16,-2-4 10 15,-4 0-3-15,1-9-13 16,-1-13-5-16,-2-4-7 16,1-6-9-16,-3-4-1 15,-1-3-11-15,-3 2 1 16,-1 3 1-16,-4 1-1 15,-4 10 0-15,3 7-1 0,-5 6 0 16,0 6-1 0,0 4 1-16,0 0 0 0,0 6 1 15,0 16 24-15,0 6-7 16,0 6 14-16,0 1 4 16,0-3-3-16,2-3-11 15,11 0-13-15,7-6-2 16,3-5-7-16,3-3-20 15,3-8-35-15,-2-5-51 16,11-7-151-16,-7-17-272 16,0-7-501-16</inkml:trace>
  <inkml:trace contextRef="#ctx0" brushRef="#br0" timeOffset="90465.59">18756 13009 1549 0,'0'0'553'15,"0"0"-324"-15,0 0-57 16,0 0-17-16,0 121-22 16,0-75-39-16,0 7-22 15,0-2-18-15,2 3-13 16,7-1-14-16,-3-3-18 15,4-4 2-15,-2-4-11 16,1-6 0-16,-5-5-1 0,1-9-36 16,-2-7-21-16,-3-6-29 15,0-9-82-15,6-2-137 16,-2-20-277-16,3-5-248 16</inkml:trace>
  <inkml:trace contextRef="#ctx0" brushRef="#br0" timeOffset="90879.62">19097 13121 971 0,'0'0'616'16,"0"0"-327"-16,0 0-137 0,0 0-104 15,0 0-24 1,0 0 38-16,-67 104-10 0,29-66 14 15,-3-1-19-15,0-3-15 16,5-8-16-16,5-7-9 16,6-9-1-16,7-7-5 15,9-3-1-15,9 0 0 16,0 0 0-16,0-11 23 16,7-1-9-16,4 1-13 15,0 6 13-15,-2 5 30 16,1 0 42-16,-2 4-4 15,1 18-25-15,3 6-24 16,-4 2 7-16,5 2 12 0,1 2-8 16,1-3-22-1,6-1-1-15,-1-5-15 16,1 0 4-16,-2-8-4 0,-6-1-6 16,-2-5-28-16,-4-1-58 15,-3-10-163-15,-2 0-120 16,3 0-264-16</inkml:trace>
  <inkml:trace contextRef="#ctx0" brushRef="#br0" timeOffset="91484.55">19190 13395 1265 0,'0'0'378'0,"0"0"-63"15,0 0-100-15,0 0-59 0,0 0-25 16,0 0-26-16,0 0-21 15,62 46-35-15,-57-16-16 16,2 2-11-16,-2 2-8 16,-1-2-7-16,-2-4 0 15,2-3-5-15,-4-7-1 16,0-7 0-16,0-4-1 16,0-3 0-16,0-4-12 15,0 0-7-15,0 0-14 16,0-15 6-16,0-8 27 15,0-12 5-15,11-5-5 0,10-4 0 16,3 6-14 0,-3 4 5-16,-2 12 9 0,-5 10 0 15,-5 10 12-15,-3 2 37 16,-2 4-17-16,-1 18-25 16,0 5 0-16,-3 4-5 15,0 1-1-15,0-4 1 16,0-5-1-16,2-7 5 15,0-7-5-15,0-5 0 16,2-1 8-16,5-3 2 16,7 0-11-16,4-16-7 15,9-7 1-15,4-7 6 16,3-1 0-16,2-3 1 16,-7 9 0-16,-4 6 0 15,-10 5 0-15,-5 14-1 0,-8 0 9 16,-1 9-9-16,-3 19 0 15,0 4 1-15,0 3-1 16,0-4 0-16,0-4 0 16,8-8 0-16,10-8-43 15,9-10-114-15,29-11-109 16,-3-16-343-16,-1-4-809 0</inkml:trace>
  <inkml:trace contextRef="#ctx0" brushRef="#br0" timeOffset="94792.82">15142 14377 1538 0,'0'0'507'16,"0"0"-273"-16,0 0-40 15,0 0-55-15,0 0-46 16,0 0-34-16,0 0-27 16,7 99 7-16,-7-58 14 0,-2 12-10 15,-7 1-10-15,-1 4-5 16,-3 0-10-16,3-3-3 16,-2-11-9-16,3-14 0 15,5-12 2-15,2-8-8 16,2-10 10-16,0 0 8 15,0-10-5-15,2-19 2 16,9-8-7-16,3-12-8 16,-4-5 6-16,1-6-5 15,-1 0 0-15,-4-2-1 16,1 8-5-16,-5 8-12 0,2 11-4 16,-4 16 0-16,2 11 4 15,-2 8 11-15,0 0-5 16,0 9 5-16,0 21 6 15,0 5 1-15,0 2 5 16,0 2-6-16,8-8 0 16,5-4 1-16,3-9 5 15,5-4-4-15,2-14-1 16,6 0 0-16,0 0-1 16,2-22-1-16,0-8 0 15,-2-3 1-15,-4-1-6 16,-5 1 6-16,-4-2 0 15,-6 5 0-15,-3 7 0 16,-4 4-12-16,-3 7-14 16,0 8 1-16,0 4-1 0,-7 4 16 15,-8 20 10 1,-4 10 0-16,2 9 0 0,-1 7 1 16,5 2-1-16,1 2 1 15,3-4 0-15,7-2 8 16,2-9-9-16,0-6 7 15,15-6-7-15,10-8 1 16,8-6 1-16,10-9 7 16,6-4-8-16,7-4 1 15,0-25-1-15,-5-5-1 16,-5-6 0-16,-8-4 0 0,-7-2 1 16,-8 2 0-1,-9-5-1-15,-8 10-1 0,-6 6-1 16,0 8 1-16,0 9-8 15,-14 6 8-15,-1 10-5 16,-5 0 5-16,0 3 1 16,2 20 1-16,-2 9 1 15,3 6 5-15,3 1-1 16,3 6-5-16,4-5-1 16,7-1 0-16,0-10 9 15,0-3-1-15,13-3-7 16,6-8 0-16,-2-3 5 15,1-1-5-15,-3-6 0 16,-1 2 0-16,-5-7-1 0,-3 0 1 16,2 0-2-16,-4 0-6 15,2 0-9-15,1-7-8 16,1-9 0-16,2-6 9 16,1-1 3-16,3-4 11 15,-1 6-5-15,3-2 4 16,-1 7 2-16,-1 6 1 15,-1 6 5-15,-2 4 3 16,0 0-3-16,-2 2 3 16,2 14 3-16,-2 7-6 15,-2 6-5-15,-3-3 0 16,0 1 1-16,-1 0-1 16,-1-4-1-16,-2-5 6 0,0-1-5 15,0-8-1 1,0 1 0-16,0-10-1 0,0 0 0 15,2 0 0-15,8-4-6 16,2-16-1-16,9-9 7 16,4-7 2-16,6-3-1 15,0-2 1-15,0 4 0 16,-7 11-1-16,-4 3 0 16,-8 9 0-16,-6 10 0 15,-3 4 1-15,-1 0-1 16,0 18 2-16,0 5-2 15,0 3 0-15,0 6 1 16,5-3-1-16,0 0 1 16,4-8 0-16,2-3-1 15,5-4 6-15,3-4-5 0,0-3 1 16,0-1-1-16,-3-6-1 16,-1 0-9-16,-3 0 7 15,-1-14-7-15,1-7 8 16,-3-3-5-16,2-3 4 15,1-4 2-15,1-3-1 16,-1 2 1-16,1 6 0 16,-3 6 0-16,-2 6 1 15,-1 7 0-15,-2 7 5 16,-2 0-5-16,3 0 8 16,1 0 0-16,5 7-3 0,1 9 2 15,1 4-7 1,-3 2 0-16,1 0 0 15,-5 0-1-15,-5 2 0 16,-2-6 0-16,-2 0 0 0,0-1-1 16,0-2 1-16,0 2 0 15,-13 1-8-15,-7-4 7 16,-7 2-6-16,-2-4 5 16,0-4 1-16,4-4-5 15,3 0-5-15,9-4-26 16,4 0-53-16,7-16-21 15,2-16-92-15,8 4-289 16,8 1-217-16</inkml:trace>
  <inkml:trace contextRef="#ctx0" brushRef="#br0" timeOffset="95134.45">16926 14526 1051 0,'0'0'242'0,"0"0"-83"16,0 0-47-16,0 0-30 15,0 0 18-15,0 0-11 16,0 0-15-16,-50-20 31 16,50 20 39-16,0 0 16 15,0 11 10-15,0 8-100 0,9 0-21 16,3 6 20-1,-1 2-5-15,-1-1-11 0,2-3-17 16,-7 0-3-16,-3 1-19 16,-2-1-5-16,0 0-2 15,-2 0-6-15,-12-2-1 16,1-3 0-16,-6-8-10 16,4-2-80-16,1-3-104 15,4-5-97-15,3 0-270 16,5 0-338-16</inkml:trace>
  <inkml:trace contextRef="#ctx0" brushRef="#br0" timeOffset="96603.67">17628 14654 1405 0,'0'0'478'0,"0"0"-238"16,0 0-98-16,0 0-45 16,0 0-5-16,0 0 1 0,0 0-16 15,77-96-26 1,-77 81-29-16,0 6-10 0,-4-3-11 16,-16 6 5-16,-2 6-6 15,-7 0 2-15,-2 8 5 16,-2 16-6-16,-1 6 0 15,3 2 0-15,6 3-1 16,5-1 0-16,9-1 1 16,7-5 0-16,4-2 8 15,0-4-8-15,6 1 5 16,7-9-5-16,3-5 8 16,2-2 34-16,0-7 8 15,2 0-9-15,2-7-9 16,0-12-8-16,3-8 5 15,0-9-4-15,-1-2-8 0,0-4-5 16,-3-6-12 0,-4-1 7-16,-5 0-8 0,-4 1 0 15,-6 6 0-15,-2-3 0 16,0 11 2-16,0 9-2 16,0 9 0-16,0 4-7 15,0 7 5-15,-4 5-10 16,-2 0 1-16,-3 17 11 15,-1 14 6-15,2 8 2 16,1 5-7-16,3 4 1 16,4 3 4-16,0-5-5 15,0 1 5-15,11-1-4 16,11-10 0-16,10-3 4 16,1-9-6-16,7-9 2 15,-3-3 8-15,2-12-4 0,-4 0-5 16,-1 0-1-16,-3-18 0 15,-2-8-11-15,-2-6 11 16,-2-8-12-16,-6 1 12 16,-3-2 0-16,-3 3-9 15,-7 10 8-15,-2 14-7 16,-4 6-2-16,0 8-4 16,-6 0 8-16,-7 13 6 15,-3 13 1-15,1 6 1 16,4 3 8-16,6 0-2 15,3-1 7-15,2-5-2 16,0 0-4-16,16-4-3 16,9 1-5-16,6-3-1 15,2-5 0-15,1-4-34 0,1-6-33 16,1-8-90-16,19-8-114 16,-7-19-217-16,-2-5-100 0</inkml:trace>
  <inkml:trace contextRef="#ctx0" brushRef="#br0" timeOffset="97723.31">19184 14281 727 0,'0'0'815'0,"0"0"-314"16,0 0-234-16,0 0-35 15,0 0-30-15,0 0-76 16,0 0-59-16,56 0-43 16,-59 3-17-16,-13 6 2 15,-8 2-8-15,-2 1 5 16,-5-3-4-16,-4-1-1 15,4 1 0-15,2-6 1 16,5-1-2-16,6-2-23 16,5 0-25-16,6 0-40 0,4 0-10 15,3 0 47-15,0-2 6 16,0 0 23-16,0 2 12 16,0 0-8-16,0 12 9 15,0 7 0-15,0 2 8 16,-2 2 1-16,-2-2 0 15,0 2 0-15,2-5 0 16,2-4 0-16,0-4 2 16,0-2-1-16,0 0 1 15,0-4 4-15,0 1-5 16,4 0 1-16,2-3-1 16,3-2 7-16,5 0-8 15,4 0 12-15,4 0-1 16,5 0-4-16,6-2-6 15,2-3 7-15,4 2-7 0,-3 3 0 16,-3 0 7-16,-4 8-2 16,-9 6 4-16,-5 8 5 15,-6 0-3-15,-4 2 6 16,-5 2-8-16,0 0 4 16,0-3-4-16,-14 4 2 15,-6-1-6-15,-6 0 2 16,-8 1-7-16,-4-5 5 15,-4-4-5-15,-3-4 0 16,5-7 1-16,5-4-2 16,8-3 1-16,4 0-1 15,13-18-26-15,10-18-74 16,0-1-178-16,12 6-471 0</inkml:trace>
  <inkml:trace contextRef="#ctx0" brushRef="#br0" timeOffset="99216.39">19937 14418 1272 0,'0'0'319'0,"0"0"-164"16,0 0-57-16,0 0-13 15,0 0-19-15,0 0 2 16,0 0-43-16,0-17-9 16,-24 24 48-16,-8 10-14 15,-3 8-18-15,-1 3-2 16,5 2-3-16,2 0 7 16,9 2-5-16,4-2-3 0,7 3 6 15,9-8-2-15,0 3 1 16,2-2 21-16,21-6 23 15,8 0 3-15,4-2-19 16,5-4-28-16,1-1-10 16,-5-3-2-16,-3-6-11 15,-4-4-7-15,0 0 0 16,0 0 0-16,2-21-1 16,3 1-1-16,-5-6 0 15,-5-4-7-15,-3 2 2 16,-11 0 5-16,-1 3 1 15,-9-1-2-15,0 3 1 16,0 5-1-16,-4 4-7 0,-15 2 0 16,-2 6-8-16,-4 6 5 15,-4 0 4-15,0 4 8 16,2 13 1-16,3 3-1 16,6 3 6-16,4 1-5 15,8 4 8-15,6-4 1 16,0 5-8-16,0 0 8 15,18 1-2-15,6 1-7 16,5 1 0-16,7-6 8 16,2-5 2-16,0-2-1 15,-7-9 2-15,-2-7-4 16,-4-3-7-16,-6 0-1 16,1 0-2-16,-1-13 2 0,-2-6-1 15,-1 0-11 1,-5-5 11-16,-3-5 0 0,-2 1 0 15,0 0-1-15,-1 1 1 16,-1 1 1-16,0-3-1 16,4 5 1-16,-2 4 0 15,5 6 0-15,-3 4 0 16,2 3 1-16,1 2 6 16,-3 3-6-16,2 2 4 15,1 0-4-15,-2 0 5 16,0 0-6-16,0 12 1 15,-3 6-2-15,1 5 0 0,-5-2 0 16,1 5 1-16,-1 2-1 16,2-6 0-16,1 0 1 15,1-4 1-15,1 0-1 16,2-4 2-16,2-4-1 16,4 3 5-16,3-8-5 15,5-1 0-15,4-1 0 16,2-3-1-16,0 0 0 15,0-8-1-15,0-6 0 16,-5-1 0-16,-2-1 1 16,-4 2-1-16,0-4 0 15,-4 3 0-15,-6-2-7 16,1 1 7-16,-5-4-5 16,2 4 5-16,-6-7 0 15,2 6 1-15,0-1 0 0,0 4 0 16,2 0-1-16,3 7 2 15,-1-6-1-15,4 5 8 16,-2 0-7-16,3 2 0 16,1 2 5-16,1 2-4 15,1 2 4-15,-1 0-5 16,5 0 0-16,-1 0 0 16,4 0 8-16,-2 9-8 15,-1 6-1-15,1 2 1 16,-4 2 0-16,-1 1-1 15,-6-1 0-15,-1 2 0 16,-3-1 0-16,-4 0-1 16,0 3 0-16,0 0 0 0,-2-2-1 15,-13 1 1-15,-6-5-5 16,-3 2 5-16,-3-5 0 16,0-1-5-16,1-8 5 15,1-1-5-15,5-4 5 16,3 0-5-16,5 0 4 15,3-9 1-15,7-3 1 16,2-6-1-16,0-1 0 16,0-6-33-16,0 2-139 15,11-14-120-15,1 11-206 16,-1 8-448-16</inkml:trace>
  <inkml:trace contextRef="#ctx0" brushRef="#br0" timeOffset="99723.29">21025 14600 1313 0,'0'0'339'0,"0"0"-117"16,0 0-47-16,0 0-17 15,0 0-31-15,0 0-36 16,0 0-5-16,80 7-21 15,-58-7-29-15,1-9-18 16,-4-5-17-16,2-4 8 16,-1-2-8-16,-3-2 1 15,0-2-2-15,-5-5-1 0,-2 4 0 16,-3 2-1-16,-5 4 1 16,0 3-8-16,-2 5 7 15,0 1-5-15,0 5 4 16,0 2 2-16,4 1 1 15,3 2 1-15,2 0 2 16,2 0-2-16,2 0 1 16,1 5 5-16,3 10-7 15,4 8-1-15,1 2 1 16,1 5 0-16,-2 3 0 16,0-1 0-16,-3 0 1 15,-7-2-1-15,-3-2 1 16,-6-5 0-16,-2 2 0 0,0-3 5 15,0-2-5-15,-4-2-1 16,-7-4 0-16,2-2 1 16,-2-4-1-16,2-2-1 15,1-2 0-15,-2 0-68 16,-7-4-82-16,1 0-168 16,5 0-192-16</inkml:trace>
  <inkml:trace contextRef="#ctx0" brushRef="#br0" timeOffset="101710.65">15735 15159 1207 0,'0'0'337'16,"0"0"-106"-16,0 0-111 16,0 0 22-16,0 0 1 15,0 0-13-15,0 0-8 16,43-58 29-16,-41 58-14 16,-2 12-50-16,0 16-56 15,0 4-5-15,0 13-4 16,0 0 2-16,-14 12-3 15,3-3 0-15,-2 2 6 16,4 1 4-16,2-10 2 16,7-2 0-16,0-13 4 0,14-10 16 15,14-10 7-15,11-6-3 16,7-6-7-16,8 0-9 16,-1 0-7-16,-4-13-10 15,-8 4-7-15,-8 0-7 16,-10 4-1-16,-8-3-8 15,-1 2-1-15,-6 1-8 16,-1-3-41-16,-3-1-39 16,-4 0-41-16,0-4-82 15,-9-1-139-15,-9 0-356 16,3 5-616-16</inkml:trace>
  <inkml:trace contextRef="#ctx0" brushRef="#br0" timeOffset="102010.29">16069 15450 1332 0,'0'0'536'0,"0"0"-186"16,0 0-139-16,0 0-67 16,0 0 20-16,0 0-36 15,123-4-35-15,-92 12-21 16,3 4-28-16,0 6-12 16,-1 2-14-16,-2 0-8 15,-6-1-1-15,-8 0 0 16,-8-1 0-16,-6 5-1 15,-3 1-8-15,-8 3 1 16,-13 2 0-16,-10 5 0 16,-8-6-1-16,-1 2 1 15,0-8 0-15,4-3-1 0,8-14-11 16,5-5-28-16,9 0-59 16,14-28-62-16,6-7-213 15,15-2-594-15</inkml:trace>
  <inkml:trace contextRef="#ctx0" brushRef="#br0" timeOffset="102363.3">17057 15436 1458 0,'0'0'580'15,"0"0"-327"-15,0 0-156 16,0 0-51-16,0 0-5 16,0 0 8-16,0 0 8 15,-85-30-11-15,48 32 3 16,-3 20-7-16,-1 10-8 16,1 0 6-16,5 8 1 15,6 5-1-15,8-4-6 16,8 0-5-16,11-2 1 15,2-2 6-15,7-4-9 16,19-6-4-16,10-3-2 16,6-4-9-16,5-4-11 15,-3-4-1-15,-5-4 0 16,-13-4-44-16,-8-4-57 0,-9 0-112 16,-5-12-458-16,-1-6-365 0</inkml:trace>
  <inkml:trace contextRef="#ctx0" brushRef="#br0" timeOffset="102520.91">17003 15627 1273 0,'0'0'407'16,"0"0"-139"-16,0 0-50 16,0 0-70-16,-143 27-66 15,114-16-54-15,6-3-16 16,2-4-12-16,15-4-86 15,4 0-306-15,2 0-549 0</inkml:trace>
  <inkml:trace contextRef="#ctx0" brushRef="#br0" timeOffset="102811.92">17260 15342 1458 0,'0'0'580'16,"0"0"-352"-16,0 0-68 15,0 0-38-15,0 140-9 16,0-98-20-16,0 4-28 0,0-1-21 16,0-1-15-16,0 0-9 15,5-3-10-15,1-4-8 16,-2-2 4-16,1-12-6 15,-3 0-17-15,2-10-86 16,10-9-99-16,-3-4-107 16,3 0-428-16</inkml:trace>
  <inkml:trace contextRef="#ctx0" brushRef="#br0" timeOffset="103008.92">17520 15611 1375 0,'0'0'502'0,"0"0"-224"15,0 0-109-15,0 0-69 16,14 120-44-16,-11-88-34 16,-1 2-11-16,0-6-11 15,4-5-11-15,5-16-112 16,1-3-210-16,-1-4-397 0</inkml:trace>
  <inkml:trace contextRef="#ctx0" brushRef="#br0" timeOffset="103179.92">17541 15337 1433 0,'0'0'505'0,"0"0"-449"15,0 0-40-15,0 0-16 16,0 0-66-16,0 0-180 16,0 0-120-16</inkml:trace>
  <inkml:trace contextRef="#ctx0" brushRef="#br0" timeOffset="104411.04">17780 15619 1144 0,'0'0'597'0,"0"0"-364"15,0 0-88-15,0 0-3 16,0 0-9-16,17 102-22 16,-8-70 8-16,2-2-22 15,-2 3-34-15,0 2-23 16,-4-7-16-16,-1-1-13 16,-2-10-10-16,-2-4 5 15,0-9-5-15,2-4-1 16,-2 0-18-16,0 0-30 15,3-8 5-15,1-11 42 16,0-7-5-16,6-6-9 16,-2-4-16-16,3 1-20 0,3 4 4 15,-1 1 12 1,5 7 25-16,0 0 9 0,2 7 0 16,-2 9 1-16,2 4 0 15,-2 3 2-15,-1 0 8 16,3 18-1-16,-1 8 14 15,-4 2 0-15,-1 7-8 16,-6-3-4-16,-3-3-4 16,-5 0-1-16,0-8-6 15,0-9 0-15,0-2 1 16,0-6 0-16,0-4-1 16,0 0-1-16,0 0-9 15,8-21 9-15,6-10 1 16,3-5-10-16,6-1-2 15,0 2 0-15,1 5 5 0,-4 8 7 16,-4 8 0-16,-5 8 24 16,-5 6 53-16,2 0-13 15,-4 10-40-15,-2 17-13 16,-2 0-5-16,0 4-6 16,0 8 8-16,0-7-7 15,0 1 0-15,2-8-1 16,5-6-54-16,-1-12-89 15,12-7-62-15,1-4-362 16,-4-14-264-16</inkml:trace>
  <inkml:trace contextRef="#ctx0" brushRef="#br0" timeOffset="104617.04">18557 15575 1345 0,'0'0'558'16,"0"0"-217"-16,0 0-113 15,0 0-69-15,0 0-37 16,0 0-41-16,18 102-10 16,-16-67-21-16,3-2-22 15,-1 1-14-15,2-2-13 16,2-10-1-16,0 0-52 16,1-12-64-16,5-10-102 0,-1 0-89 15,-1 0-300-15</inkml:trace>
  <inkml:trace contextRef="#ctx0" brushRef="#br0" timeOffset="105313.59">18822 15584 1490 0,'0'0'521'0,"0"0"-306"16,0 0-79-16,0 0-38 15,3 116-30-15,-3-89 8 16,0 4-24-16,0-6-25 16,0-1-14-16,0-10-7 15,0-6-5-15,0-4 0 0,0-4 9 16,0 0-10 0,0-4 6-16,4-14-10 0,8-10 4 15,3-6-21-15,5-10-27 16,3-2-48-16,3-2-11 15,0 2-30-15,1 10-28 16,-6 11 78-16,-6 15 87 16,-6 10 84-16,-2 0 0 15,-5 10-38-15,0 15-21 16,-2 7 7-16,2 3 11 16,-2 7-13-16,3-1-5 15,1-3 2-15,5-2-9 0,2-10-3 16,2-6 26-1,5-3 7-15,1-12-5 0,-4-1-12 16,-3-4-10-16,-2 0-7 16,-1 0-14-16,0-14-5 15,0-7 5-15,0-2 0 16,-1-9 0-16,4 0 0 16,-3-2 1-16,4 2-1 15,1 2 0-15,-1 6 1 16,1 3 0-16,-4 11 0 15,-1 3 7-15,1 5 6 16,-2 2 25-16,3 0-12 16,3 9 4-16,1 9-1 15,3 8-10-15,1-2-8 16,-7 3-5-16,-5-1-1 0,-7 1-6 16,0-4 0-16,-7 3 0 15,-15-5-1-15,-3 2 0 16,-4-5 0-16,0-10-5 15,5-2-17-15,0-6-25 16,5 0-28-16,7-21-25 16,12-22-95-16,0 3-159 15,4 2-493-15</inkml:trace>
  <inkml:trace contextRef="#ctx0" brushRef="#br0" timeOffset="106128.16">19960 15482 872 0,'0'0'484'16,"0"0"-346"-16,0 0-26 15,0 0 33-15,0 0 5 16,0 0-5-16,0 0-24 15,0-2 0-15,0-12 42 16,4-4-38-16,11-1-63 0,6-4-30 16,3 0-13-16,0 6-6 15,1 1 1-15,2 3-1 16,0 8-2-16,2 3-1 16,2 2-2-16,-2 0-2 15,-2 12-6-15,-10 9 0 16,-5 6-1-16,-12 5 0 15,0 8-7-15,-23 2 7 16,-10 11 0-16,-9-5-5 16,-3 1-14-16,-2-3-20 15,4-9 3-15,8-7 14 16,8-7 6-16,12-11 9 16,5-7 8-16,6-1 0 15,4-4 14-15,0 0 44 0,0 0 10 16,4 0-41-16,8 0 1 15,3 0 5-15,3 0-6 16,2 5 3-16,5 0-6 16,4 3-12-16,0 0-6 15,4-2-5-15,-4 2 0 16,-4-4-1-16,-7-4-7 16,-1 0-52-16,1 0-119 15,11-7-182-15,-2-16-223 16,-1 0-324-16</inkml:trace>
  <inkml:trace contextRef="#ctx0" brushRef="#br0" timeOffset="107258.28">20764 15390 912 0,'0'0'912'0,"0"0"-600"15,0 0-225-15,0 0-63 16,0 0 15-16,0 0 22 16,0 0-9-16,-71 72 0 15,42-35 0-15,0 2-3 16,2 3 0-16,2 3-9 15,5-1-2-15,7-1-7 16,7 3-18-16,6-7-1 0,0 0-1 16,4-6-5-1,19-7 3-15,6-6 13 0,8-8 23 16,5-12-8-16,-1 0-4 16,-1-4-8-16,-3-18-10 15,-3-4-4-15,-1-6-4 16,-6-4-1-16,0-4-4 15,-7 0-2-15,-3 0 1 16,-5 0 0-16,-7 4-1 16,-5 4-1-16,0 1-5 15,0 12-7-15,-9 6-13 16,-5 5 2-16,-1 8 7 16,-1 0 10-16,1 12 7 15,1 13 1-15,1 5 10 16,1 6 6-16,8 4 6 0,2-4 13 15,2 0 4-15,0-1-4 16,4-3-12-16,14-6-12 16,5-5-5-16,3-3-5 15,3-4-2-15,0-9-16 16,-5-5-36-16,-1 0-36 16,-3-15-109-16,-5-7-160 15,-1 1-330-15</inkml:trace>
  <inkml:trace contextRef="#ctx0" brushRef="#br0" timeOffset="107674.31">21317 15480 1385 0,'0'0'525'15,"0"0"-253"-15,0 0-55 16,0 0-48-16,0 0-24 15,0 0-56-15,0 0-39 16,58 32-32-16,-58-22-12 16,-15 2-6-16,-6 1 1 15,-1-3 0-15,2-2-1 16,0-3-2-16,6-5 2 16,1 0-1-16,4 0 1 15,3 5-1-15,1-5 1 16,0 5 0-16,1 3 1 0,2 5 11 15,-2 5-9 1,-1 1 9-16,3 8 7 0,-3 3 5 16,3-2 15-16,2 2-1 15,-3-6-10-15,3 3-7 16,0-6-9-16,0-3-6 16,0 1 0-16,0-6-6 15,0-1 6-15,5-2-6 16,-2-1-23-16,1-6-38 15,1 1-23-15,10-4-106 16,-1-7-266-16,3-12-302 0</inkml:trace>
  <inkml:trace contextRef="#ctx0" brushRef="#br0" timeOffset="108092.31">21528 15570 1443 0,'0'0'487'0,"0"0"-283"16,0 0-71-16,0 0-43 16,0 0-5-16,0 0 19 15,0 0-2-15,94-66-23 16,-71 64-16-16,-1 2-30 15,3 0-8-15,4 0-11 0,-1 18-8 16,-1 2 1-16,-3 5-6 16,-3 3-1-16,-10-2-1 15,-5 0 0-15,-6 2 1 16,0-6 1-16,0 0 0 16,-2-4-1-16,-13 0 0 15,-6-4-1-15,-8-2 0 16,-4-1-7-16,-5-8 2 15,-1-3 6-15,0 0-2 16,6 0 1-16,8-3-5 16,10-17 0-16,11-5 6 15,4-8 0-15,8-2-21 16,42-23-163-16,-4 9-372 0,1 9-731 16</inkml:trace>
  <inkml:trace contextRef="#ctx0" brushRef="#br0" timeOffset="108460.06">22273 15374 1088 0,'0'0'254'16,"0"0"-20"-16,0 0-25 15,0 0-85-15,0 0-34 16,-138 18-19-16,115-10-22 15,10 0-14-15,9-1-1 16,4 0 35-16,0 0 32 0,2 5-28 16,16 1-26-16,6 6-11 15,3 2 26-15,2 7 29 16,2 7-27-16,-2 1-12 16,-4 4-16-16,-10 0-4 15,-7-4-13-15,-8-1-4 16,0-2-3-16,-23-3-6 15,-4-4-6-15,-2-8 1 16,2-10-1-16,2-5-46 16,6-3-110-16,1-11-111 15,5-7-225-15,6-4-579 0</inkml:trace>
  <inkml:trace contextRef="#ctx0" brushRef="#br0" timeOffset="109705.96">15706 16128 1813 0,'0'0'510'16,"0"0"-380"-16,0 0 0 16,0 0-66-16,0 0-6 15,0 0-21-15,0 0 2 16,0 95 40-16,2-52-10 0,1 7 0 16,-1 3-8-16,0 1-24 15,1-4-10-15,-3-3-15 16,2-6-6-16,-2-1-5 15,2-12 1-15,2-1 4 16,5-6 12-16,5-3 18 16,1-9 15-16,7 1 1 15,5-6-9-15,7-4-13 16,3 0-3-16,6 0-12 16,1-4-3-16,1-6-6 15,-1-3 0-15,2 4-4 16,-9-3 4-16,-1 1-6 0,-7 3 0 15,-7 2 0 1,-7-2-16-16,-3 0-37 0,-5 3-35 16,-5-7-57-16,-2 5-98 15,0-9-240-15,-4 6-161 16,-8 2-584-16</inkml:trace>
  <inkml:trace contextRef="#ctx0" brushRef="#br0" timeOffset="110013.4">16172 16481 1162 0,'0'0'684'16,"0"0"-331"-16,0 0-151 15,0 0-67-15,0 0-10 0,0 0 0 16,0 0-29 0,98 27-34-16,-67-15-15 0,7 8-22 15,3-3-8-15,-1 1-10 16,-7 5-1-16,-6-6-4 15,-14 1 7-15,-9 0-3 16,-4 4-5-16,-4 9 0 16,-18-4-1-16,-9 5-1 15,-6 3 1-15,0-11-1 16,-3-2 0-16,2-6 0 16,4-7-5-16,3-4-40 15,7-5-56-15,8 0-126 16,7-22-129-16,9 4-275 0</inkml:trace>
  <inkml:trace contextRef="#ctx0" brushRef="#br0" timeOffset="110756.01">17046 16624 1234 0,'0'0'570'0,"0"0"-254"15,0 0-133-15,0 0-67 16,0 0-36-16,0 0-9 0,0 0-29 16,18-41-9-1,-36 41 12-15,-4 0 20 0,-1 15 5 16,-2 11-14-16,4 1-16 15,3 4-9-15,7 1-8 16,1 3-8-16,8 0 0 16,2-3-8-16,0 0 1 15,7-6-3-15,13-8-5 16,7-4-30-16,4-5-30 16,5-9-37-16,-3 0-55 15,2-27-85-15,-8-1-249 16,-6-2-91-16</inkml:trace>
  <inkml:trace contextRef="#ctx0" brushRef="#br0" timeOffset="111321.8">17260 16579 1056 0,'0'0'410'0,"0"0"-88"0,0 0-29 16,0 0-106-16,0 0-105 15,0 0-7-15,0 0 40 16,24 91 1-16,-17-57-36 15,0-2-32-15,-3-1-24 16,1 4-14-16,-3-3-4 16,-2-10-5-16,0 0 0 15,0-12 0-15,0-3-1 16,0-2 0-16,0-5-1 16,0 0-13-16,0 0-2 0,0-12 7 15,0-7 9-15,0-8 9 16,4-4-9-16,8-4-3 15,1 4-13-15,3 7-29 16,1 7 27-16,1 4 17 16,0 8 0-16,0 5 1 15,0 0 1-15,-1 5 8 16,2 13 9-16,-2 9-3 16,-1-5-5-16,-3 4-4 15,-6-8-5-15,-2-4 4 16,-3 0-5-16,0-10-1 15,-2-4 0-15,2 0 1 16,0 0-2-16,7-9-10 16,5-14-1-16,5-12 1 15,6-4 6-15,2 2-8 0,-5 5 7 16,-4 10 2-16,-7 12 5 16,-4 10 0-16,-7 0 6 15,2 24-6-15,-2 12 0 16,0 8 0-16,2 4 0 15,2-5 6-15,8-5-6 16,1-6-63-16,8-14-50 16,3-10-70-16,18-8-136 15,-2-12-62-15,-1-6-561 0</inkml:trace>
  <inkml:trace contextRef="#ctx0" brushRef="#br0" timeOffset="112423.97">18778 16736 1422 0,'0'0'402'15,"0"0"-100"-15,0 0-152 16,0 0-40-16,0 0-24 15,0 0 4-15,0 0-12 16,57-117-22-16,-57 99-21 16,0 3-25-16,-8 4-2 15,-12 2-7-15,-2 9 0 16,-5 0 5-16,0 0-6 16,-2 0-5-16,0 17-6 0,0 5 5 15,2 6 6 1,2 2 0-16,4 2 0 0,3 1-1 15,7 1 1-15,4-2 1 16,7-4-1-16,0-2 1 16,0-5 0-16,18-7 7 15,4-5-1-15,1-9 1 16,0 0 12-16,0 0-11 16,2-18-1-16,-3-8-7 15,0-2 5-15,0-8-6 16,-1-3 0-16,-6 8-1 15,-1-1 1-15,-6 9 0 16,-3 9 1-16,-3 2-1 16,0 8 0-16,-2 4 0 15,0 0 1-15,0 0 30 16,0 16 14-16,2 9-26 16,1 4-11-16,-1 8 7 0,5-1 4 15,6-6-4-15,5-2-6 16,7-2-9-16,4-8 0 15,2-4-57-15,0-7-64 16,11-7-108-16,-8 0-256 16,-5-12-158-16</inkml:trace>
  <inkml:trace contextRef="#ctx0" brushRef="#br0" timeOffset="113087.2">19400 16593 1202 0,'0'0'315'0,"0"0"-44"15,0 0-63-15,0 0-53 16,47 116-18-16,-30-80-40 16,4 3-39-16,-6-3-8 0,-3-4-14 15,-4-1-10 1,-6-8-14-16,-2-5-12 16,0-6 0-16,0-7 0 0,0-5-6 15,0 0 0-15,0 0-7 16,0-17 13-16,0-12 18 15,0-6-8-15,0-5-1 16,5 4-2-16,6 1-7 16,2 4 0-16,6 8 0 15,0 5 1-15,1 11 4 16,-1 7 3-16,-2 0 2 16,-1 7 11-16,-5 20-11 15,0 5 10-15,-6 8-4 16,-3-5 0-16,-2 6-4 15,0-10-3-15,0-8-9 0,0-5 1 16,0-6 0 0,2-12 14-16,7 0 3 0,4 0-1 15,9-21-17-15,7-11-9 16,7-14-2-16,5-5-8 16,-2 1-2-16,-3 5-3 15,-9 13 2-15,-7 14 14 16,-9 18 8-16,-7 0 6 15,-2 18-2-15,1 14-4 16,-1 13 0-16,5-5 0 16,4 4-20-16,16-4-87 15,0-8-160-15,0-9-377 0</inkml:trace>
  <inkml:trace contextRef="#ctx0" brushRef="#br0" timeOffset="116457.92">23740 2854 1046 0,'0'0'689'0,"0"0"-533"15,0 0-97-15,0 0-17 0,23 120 0 16,-23-56-23-16,0 25-10 16,0 30 0-16,6-6 7 15,5-9 27-15,3-16 23 16,-4-24-8-16,2-2-14 16,-1-1-13-16,-5-21-10 15,-1-13-13-15,-3-8-7 16,-2-3 6-16,2 7-7 15,3 9-1-15,4 14-6 16,2 13 7-16,5 12 0 16,1 3 8-16,-1-1 5 15,-1 0 36-15,-3-5 3 16,-3-2-13-16,-7 1-15 0,-2 3-10 16,0 2-5-1,0 4-7-15,0 2-1 0,0-1-1 16,0-3 7-16,0-5-7 15,0-2 0-15,11-6 0 16,0-8-1-16,0-11 1 16,-1-12 0-16,-6-7 0 15,0-5 0-15,1 5-6 16,-1 15-11-16,0 27-1 16,-1 7 7-16,-3 14 11 15,0 6-1-15,0-17 1 16,-3 0 0-16,-7-14 0 15,1-9 0-15,-1-5-1 16,6 1-16-16,4 3 6 16,0 7 0-16,0 13-1 0,0 5 5 15,0 6-1 1,2 3 7-16,0-7-12 0,-2-6 1 16,0-11 11-16,0-14 0 15,-4-5-5-15,-9-3 0 16,1 3-19-16,4 4-37 15,1 8 28-15,5 5 19 16,2 2 14-16,0 6 0 16,0-2 1-16,0-1 0 15,0-9 0-15,-9-9 1 16,-4-10 1-16,0-6-1 16,1 0 0-16,1 2-1 0,2 12 1 15,0 14 0 1,0 17-1-16,1 9 2 0,-4 2-1 15,1-4 1-15,0-15-2 16,-1-13 1-16,6-16 0 16,2-12 0-16,4-6 0 15,0-3 0-15,2 0 6 16,11 7 5-16,-1 10 4 16,-4 12-7-16,-1 19-8 15,-5 31 0-15,0 38 0 16,0-4-1-16,0-18 0 15,1-25 1-15,-3-45-1 16,0-1-14-16,0-3-64 16,-3 3-179-16,-8-11-84 15,1 1-882-15</inkml:trace>
  <inkml:trace contextRef="#ctx0" brushRef="#br0" timeOffset="118980.48">23727 8976 1202 0,'0'0'526'16,"0"0"-355"-16,0 0 9 15,0 0-18-15,0 0-45 16,0 0-40-16,65-32-14 0,-57 32-1 16,-1 11-23-16,-3 15-24 15,-2 12-5-15,-2 11-9 16,0 5 0-16,0 8 1 16,0 3 4-16,-6 5-5 15,-1 1 0-15,3 1 0 16,2-2 1-16,2-3-1 15,0-5 1-15,0-12-1 16,0-8 0-16,8-8 0 16,1-2 0-16,3 3 1 15,1 1-1-15,1 6 0 16,-1 4 0-16,0 7 0 16,0 2-1-16,-4 8 1 15,-3 0-1-15,0 6-1 0,-6 3 1 16,0 5 0-16,0 6 0 15,-8 3 0-15,-5 1 1 16,-3-3 0-16,3-3 0 16,0-11 0-16,4-6-1 15,4-10 1-15,5-8 5 16,0-6-5-16,3-4 1 16,15 0 5-16,1 5-1 15,4-2-5-15,2 7 0 16,-1 3 0-16,-4 1-1 15,-4 0 0-15,-3 1 0 0,-6 2-1 16,-3 1 0-16,-1 5 1 16,-3 8-1-1,0 11 1-15,0 11 1 0,0 1 0 16,-11-2-1-16,1-3 2 16,-1-9 4-16,3-12-6 15,0-10 2-15,2-12-2 16,2-9 2-16,1-5-2 15,3 0 1-15,0 8 5 16,0 8-5-16,0 10-1 16,0 10 0-16,-4 6 1 15,0 6-1-15,-4 1 1 16,4-1-1-16,0-4 0 16,2-10 1-16,-1-4 0 15,-3-4-1-15,-4 3-1 0,-3 3 1 16,-3 8 0-16,-1 4-1 15,1 4 2-15,3-5-1 16,4-3 1-16,4-15 0 16,5-7 0-16,-2-11 0 15,0 0 0-15,-3 4 0 16,-5 7-1-16,-4 17 1 16,-1 1-1-16,-1 9 1 15,3 0 0-15,2-7-1 16,3-11 1-16,4-11 0 15,2-12 0-15,2-4 0 16,0-2 0-16,0-1 5 16,0 10 4-16,6 5 2 0,4 8-11 15,-1 8 0-15,1 6 0 16,2 2 1-16,3-3-2 16,1-6 0-16,2-6 8 15,0-5-7-15,-3-8 7 16,1 0-7-16,1 8-1 15,-1 1 0-15,-1 9 1 16,2 8-1-16,-4 4 1 16,-4 6-1-16,-2 4 0 15,-7 1-1-15,0-8 2 16,0 0-2-16,-3-7 1 16,-3-4 0-16,4-7 0 15,2 0 0-15,0-5 1 16,0 3-1-16,13-5 1 0,0 0 0 15,3-2 0-15,0 2-1 16,-3-3 0-16,2-6 0 16,-3 2 0-16,1-3 1 15,-2-2-1-15,2-1 1 16,-2 0-1-16,3-4 1 16,-3 5-1-16,1-1 3 15,-8 10-2-15,-4 6-1 16,0 15-1-16,-14 11-6 15,-10 7 7-15,-5 4 0 16,0-2 0-16,0 2 0 0,0-3 0 16,0-9 1-1,2 2-1-15,-2-5-39 0,0-8-95 16,2-11-113-16,9-15-250 16,14-26-463-16</inkml:trace>
  <inkml:trace contextRef="#ctx0" brushRef="#br0" timeOffset="120312.08">24973 3766 1679 0,'0'0'383'15,"0"0"-82"-15,0 0-60 16,0 0-87-16,0 0-57 15,0 0-26-15,104 5-6 16,-79-30-1-16,2-12-22 16,4-13-14-16,2-8-4 15,1-12-9-15,-5-8-7 16,-2-4-7-16,-5-1 0 16,-4 5-1-16,-5 12 0 15,-4 10 0-15,-5 14 0 0,1 12-1 16,-5 11 0-16,2 10-1 15,-2 6-5-15,0 3-2 16,0 4-6-16,0 21 14 16,0 13 1-16,0 11 6 15,0 16 3-15,0 9 14 16,-4 10 4-16,-1 5-2 16,1-5-8-16,0-8-8 15,1-16-3-15,1-13-5 16,2-18 1-16,0-8-2 15,0-12-11-15,2-9-53 16,11 0-84-16,19-22-153 0,-3-6-339 16,2-4-512-16</inkml:trace>
  <inkml:trace contextRef="#ctx0" brushRef="#br0" timeOffset="121308.27">26346 3721 567 0,'0'0'518'16,"0"0"-239"-16,0 0-94 16,0 0-54-16,0 0-44 15,0 0-28-15,0 0 1 16,17-18 29-16,-9 13 87 15,0 0-16-15,1 0-30 16,1-2-5-16,-4 3-33 16,3 0-7-16,-3 2-18 15,2 2-13-15,-4 0 0 16,0 0-9-16,-2 0-8 16,-2 0-17-16,0 0-13 15,0 0-5-15,0 5 4 0,0 4-6 16,-2 4 0-16,-10-2 0 15,-3 0-23-15,2-7-71 16,-1-4-123-16,-1 0-62 16,6-18-209-16,0-3-293 0</inkml:trace>
  <inkml:trace contextRef="#ctx0" brushRef="#br0" timeOffset="121645.74">26308 3287 1275 0,'0'0'381'15,"0"0"-68"-15,0 0-131 16,0 0-41-16,0 0-27 15,0 0-10-15,0 0 14 16,58-43 4-16,-53 43-14 16,-3 0-41-16,-2 4-37 15,0 8-20-15,0 1-8 16,0 1-1-16,-4-3 5 16,-8 1-5-16,-1-3-1 15,1-7 0-15,1-2-8 16,5 0-74-16,6-16-84 0,0-5-200 15,0 3-488-15</inkml:trace>
  <inkml:trace contextRef="#ctx0" brushRef="#br0" timeOffset="122687.28">27237 3430 400 0,'0'0'208'0,"0"0"-19"16,0 0 79-16,0 0 84 15,0 0-78-15,0 0 4 16,0 0 8-16,121-75-60 16,-107 65-34-16,-4 2-61 15,-3 4-42-15,-5 2-26 16,-2 2-28-16,0 0-35 0,0 0-3 16,0 0-8-16,-11 0 11 15,-2 0 8-15,-5 0-2 16,0 2-5-16,-2-2 7 15,0 1-7-15,0-1 0 16,0 0 1-16,4 0-2 16,3 0-15-16,4 0-15 15,2 0-12-15,3 3-7 16,-3 7 0-16,1 3 29 16,-2 6 20-16,0 2 9 15,1 2-7-15,3-1-2 16,0 0 2-16,-2-4-1 15,4-1 5-15,0 1-6 16,-2-4 1-16,2-2 0 0,-1-1 0 16,1-2 0-16,2-6-1 15,0-1 8-15,0-2 2 16,0 0 7-16,9 0-5 16,7 0 0-16,3-5 1 15,6-6-4-15,2 2-8 16,2-3 5-16,6 7-5 15,1 1 8-15,-2 4-8 16,-6 0 7-16,-5 6 4 16,-7 14 3-16,-10 4-5 15,-1 8-4-15,-5 2-5 16,0 6 5-16,-7-1-5 16,-13-2-1-16,-5-2 0 15,-6-5 0-15,-4-4 0 0,-3-8-1 16,2-4 1-16,5-8 0 15,2-4-1-15,9-2-53 16,9-14-90-16,5-9-122 16,6-3-386-16</inkml:trace>
  <inkml:trace contextRef="#ctx0" brushRef="#br0" timeOffset="123677.02">27746 3473 1243 0,'0'0'315'0,"0"0"-98"15,0 0-53-15,0 0-22 0,8-104-34 16,9 76 7-16,-2 0 4 15,5 3 20-15,0 7 0 16,4 4-33-16,5 4-33 16,0 4-30-16,2 4-13 15,1 2-13-15,-3 4-1 16,-5 18 11-16,-1 10-9 16,-10 10-12-16,-4 11 0 15,-9 7-4-15,0 3-1 16,-7 0 2-16,-10-5-3 15,-8-4 1-15,-2-8-1 16,-2-7 0-16,-2-8-1 16,-2-8 0-16,-1-9-6 0,5-8 1 15,2-6 5-15,5 0 1 16,7-24 5-16,6-12 13 16,9-13-6-16,0-6-3 15,7-8-9-15,15-5-26 16,4 0-71-16,19-22-109 15,-7 19-279-15,-1 13-446 0</inkml:trace>
  <inkml:trace contextRef="#ctx0" brushRef="#br0" timeOffset="124325.63">28651 3387 1230 0,'0'0'372'15,"0"0"-108"-15,0 0-27 16,0 0-34-16,0 0-36 15,0 0-12-15,0 0-37 16,19-74-45-16,-5 55-27 16,-1 3-10-16,1 2-11 15,3 0 5-15,4 4-7 16,4 4-5-16,1 6-2 16,3 0-7-16,0 3-1 15,1 18-2-15,-7 8 1 16,0 7-5-16,-9 8-1 0,-8 3 1 15,-6 6-2-15,0 1 0 16,-8 0 0-16,-15-2 0 16,-4-3-2-16,-4-5 2 15,-5-8-2-15,1-7-5 16,-2-9-1-16,2-8 8 16,4-7-6-16,2-5 0 15,4-2 5-15,6-18 1 16,5-13 10-16,7-4-2 15,5-13 1-15,2-6-8 16,7-9-1-16,17-3-33 16,3 0-94-16,15-8-139 15,-9 17-287-15,-1 19-130 0</inkml:trace>
  <inkml:trace contextRef="#ctx0" brushRef="#br0" timeOffset="124840.99">29021 3525 1298 0,'0'0'270'16,"0"0"-52"-16,0 0-21 0,0 0-19 16,31-115-33-16,-15 79-25 15,-1 3-18-15,1-2-21 16,-1 7-26-16,4 4-9 16,0 7-10-16,1 2-1 15,5 7-3-15,0 8-13 16,2 0-5-16,-1 6-9 15,-2 18-4-15,-3 7 7 16,-6 13-7-16,-8 4 8 16,-7 3-7-16,0 6-1 15,0-3 0-15,-16 0 0 16,-2-6-1-16,-6-3 0 0,-3-5 0 16,-4-10 0-16,-4-6 0 15,-6-9-8-15,1-7 2 16,2-8 5-16,7 0-8 15,4-15-1-15,9-17 10 16,10-13 7-16,8-11 1 16,0-8-8-16,12-6-87 15,27-18-141-15,-3 17-331 16,-1 17-511-16</inkml:trace>
  <inkml:trace contextRef="#ctx0" brushRef="#br0" timeOffset="125305.86">29463 3459 1182 0,'0'0'316'0,"0"0"-93"16,0 0-62-16,0 0-23 15,33-107-42-15,-20 83-7 16,5 5-12-16,4 2-9 0,2 0 1 16,6 8-15-16,5 6-22 15,4 3-12-15,3 0-4 16,0 10 2-16,-2 11-17 15,-6 6 14-15,-7 1 2 16,-12 5-1-16,-6 3-8 16,-9 2-7-16,0 1-1 15,-9 0 0-15,-20 0-1 16,-11-5 0-16,-10-6-10 16,-8-10 10-16,0-9-14 15,6-9 14-15,2 0 1 16,13-12 0-16,7-11 0 15,12-12 6-15,12-2 5 16,6-9-11-16,4-16-111 0,16 10-192 16,3 7-374-16</inkml:trace>
  <inkml:trace contextRef="#ctx0" brushRef="#br0" timeOffset="137692.37">24720 4949 1392 0,'0'0'484'0,"0"0"-189"15,0 0-75-15,0 0-42 16,0 0-26-16,21 4-35 16,-21-4-25-16,2 0-3 15,2 0-15-15,1 0-17 16,4-6-18-16,4-18-22 15,3-10-16-15,-1-14 0 16,1-9 1-16,-3-5-1 16,-2-1-1-16,-1 2-7 15,-4 6-1-15,-1 8-4 16,-1 7-1-16,0 7-1 0,-4 10 2 16,2 6 5-16,-2 9-4 15,0 7 4-15,0 1-1 16,0 0-1-16,0 12-4 15,0 15 13-15,0 8 1 16,0 6 6-16,0 9 11 16,0 4 9-16,0 7-1 15,0 2-8-15,0 4-2 16,4-1-7-16,-4-3-3 16,0-7-5-16,0-12 0 15,0-11 0-15,0-12 0 16,0-9-1-16,0-8-7 15,0-4-23-15,2 0-36 0,2 0-102 16,7-28-153-16,-3 2-276 16,2 0-417-16</inkml:trace>
  <inkml:trace contextRef="#ctx0" brushRef="#br0" timeOffset="138044.79">25223 4684 1579 0,'0'0'554'16,"0"0"-350"0,0 0-89-16,0 0-34 0,0 0-23 15,0 0-24-15,0 0-21 16,8-34-1-16,-14 34 9 15,-5 4 12-15,-5 13 10 16,1 3-6-16,1 6-4 16,5 3-4-16,3 3-5 15,4 0 10-15,2 3 5 16,0-6-5-16,0 0-8 16,10-7-11-16,5-5-5 15,4-5 1-15,3-7-11 16,-2-5-1-16,0 0-39 15,-2 0-37-15,-5 0-44 16,-4-14-101-16,-2 1-309 0,-2 4-188 16</inkml:trace>
  <inkml:trace contextRef="#ctx0" brushRef="#br0" timeOffset="138702.97">25432 4712 1343 0,'0'0'477'0,"0"0"-237"16,0 0-91-16,0 0-32 15,0 0-34-15,0 0-24 0,0 0-11 16,92 34 10 0,-82-12-3-16,-5 5-19 0,-1-1-8 15,-4 2-15 1,0-3-2-16,0-3-11 0,0-4 1 15,-2-2 5-15,-3-5-5 16,1-5-1-16,0-4-1 16,-3-2-17-16,3 0-1 15,-1-4-5-15,0-11 10 16,5-11-2-16,0-4-20 16,0-3-6-16,10-1 10 15,7 2 18-15,2 7 13 16,-2 9 1-16,3 6 0 15,-4 6 23-15,-1 4 20 0,1 0 10 16,-3 9-17 0,0 8-18-16,1 5 0 0,-5 2-2 15,0 3 5-15,-4-4 3 16,-1 2-9-16,-2-6-3 16,-2-2-6-16,0-7-5 15,0-5 0-15,0-2 0 16,0-3 0-16,2 0 10 15,5 0-10-15,2-14 11 16,7-11-11-16,2-8 0 16,3-6-1-16,2 4 0 15,-3 2-1-15,-7 13 1 16,-2 8 0-16,-3 12 6 0,-2 0 10 16,-2 10 5-1,3 16-20-15,-1 8 5 0,2 2-4 16,-2 3-1-16,1-5 0 15,-3-7-1-15,2-2-5 16,2-9-68-16,1-8-76 16,-1-6-18-16,10-4-163 15,-5-18-66-15,8 0-245 0</inkml:trace>
  <inkml:trace contextRef="#ctx0" brushRef="#br0" timeOffset="139388.99">26612 4976 1295 0,'0'0'507'0,"0"0"-223"16,0 0-57-16,0 0-85 15,0 0 9-15,0 0-25 16,0 0-21-16,62-11-29 16,-60 11-24-16,-2 0-16 15,0 0-21-15,0 0-15 16,0 4-1-16,0 3 0 16,-10 2 1-16,2-3-15 0,-1-2-48 15,1-4-110 1,-2 0-82-16,3-14-235 0,3-2-142 0</inkml:trace>
  <inkml:trace contextRef="#ctx0" brushRef="#br0" timeOffset="139666.01">26622 4682 1418 0,'0'0'548'0,"0"0"-233"16,0 0-121-16,0 0-47 15,0 0-64-15,0 0-38 16,0 0 0-16,21 16-9 16,-23-4 12-16,-6-2-22 0,2-1-12 15,-3-4-5-15,3-1-8 16,-4 0-1-16,1-3-45 15,3-1-145-15,6 0-119 16,0-11-283-16,0-4-844 0</inkml:trace>
  <inkml:trace contextRef="#ctx0" brushRef="#br0" timeOffset="141326.13">30472 3455 1054 0,'0'0'526'0,"0"0"-193"0,0 0-92 16,0 0-58-16,0 0-65 15,0 0-43-15,0 0-41 16,36-30-33-16,-36 30 7 16,-11 0 4-16,-9 10 32 15,-1 8-6-15,0 8-17 16,-2 4-1-16,5 4 0 16,1 3-11-16,3-4 0 15,7 2 4-15,5-7 1 16,2-3-4-16,0-2-1 15,2-5-9-15,14-6-23 16,1-2-71-16,2-7-46 16,0-3-65-16,2 0-53 0,5-15-29 15,-5-7-4-15,-4-2-391 16</inkml:trace>
  <inkml:trace contextRef="#ctx0" brushRef="#br0" timeOffset="141912.63">30651 3493 1273 0,'0'0'270'0,"0"0"-4"15,0 0-146-15,0 0-26 16,0 0-7-16,0 0 5 16,46 104-17-16,-42-76-5 15,2 2-24-15,-6-4-12 0,0-1-22 16,0-7-11-16,0-4 8 15,0-5-9-15,0-4 1 16,0-3 5-16,0-2-5 16,0 0 5-16,0 0-6 15,4-12 1-15,7-9 11 16,-1-2-3-16,7-4-8 16,-5 6 0-16,0 4 5 15,-3 8-5-15,-5 3 1 16,-2 6 11-16,1 0 0 15,1 7-2-15,-1 13-11 16,1 2 0-16,-2 2 0 0,3-3 1 16,-3-6 0-1,0-3 5-15,0-5-6 0,0-6 1 16,1-1 0-16,4 0 15 16,-1 0-9-16,7-5-5 15,8-17-2-15,1-7-2 16,4-7-8-16,3-4-6 15,0 5 2-15,-4 1-2 16,-5 9 3-16,-2 13 11 16,-7 10 2-16,-4 2 0 15,-3 14-7-15,-4 16 6 16,0 6-5-16,0 4 6 16,0 0 0-16,2-6 0 15,3-8 0-15,2-6-31 16,6-11-148-16,16-9-67 0,-2-17-118 15,-2-9-379-15</inkml:trace>
  <inkml:trace contextRef="#ctx0" brushRef="#br0" timeOffset="143223.66">25595 3571 1224 0,'0'0'330'0,"0"0"-110"15,0 0-113-15,0 0-42 16,0 0 2-16,0 0 25 0,0 0 3 16,11-14 7-16,-11 14-31 15,0 0-30-15,0 0-20 16,0 2-13-16,0 10 3 16,0 6 10-16,0 5 2 15,-5 0 3-15,1 1-8 16,2 5-5-16,2-4-2 15,0 0-1-15,0-4-2 16,0 0-1-16,0-9-5 16,6-2-2-16,4-7-9 15,-2-3-55-15,1 0-58 16,5-12-125-16,-6-6-128 16,1-1-307-16</inkml:trace>
  <inkml:trace contextRef="#ctx0" brushRef="#br0" timeOffset="143780.7">25735 3581 1088 0,'0'0'401'15,"0"0"-111"-15,0 0-72 16,0 0-46-16,0 0-76 16,0 0-47-16,0 0-24 15,27 60 9-15,-25-34 0 16,3-2-4-16,-3-2-13 15,0-4-8-15,-2-3-8 16,2-5 0-16,-2-7 0 0,0 0 0 16,0-3 8-1,0 0 1-15,0 0-10 0,0 0-5 16,0-5-5-16,0-9 10 16,2-5 0-16,5-6 0 15,0-1-29-15,2 3-11 16,2 2 19-16,-2 5 14 15,0 8 7-15,-1 7 1 16,1 1 7-16,1 0-2 16,-2 1-6-16,1 12 0 15,1 7 7-15,0-3-5 16,-3 1 5-16,1-3-6 16,0-4 0-16,-4-4 0 15,1-4 1-15,-3-3 5 0,2 0 7 16,3 0-13-16,4-8-1 15,0-12 0-15,3-6-2 16,-1 0-7-16,-2 1 0 16,0 4 3-16,-4 9 5 15,-1 7 0-15,-1 5-1 16,0 0 2-16,2 17-8 16,-1 9 7-16,5 6 0 15,-2-2 1-15,4-3-6 16,1-8-71-16,6-9-149 15,-4-3-105-15,-3-7-383 0</inkml:trace>
  <inkml:trace contextRef="#ctx0" brushRef="#br0" timeOffset="153296.98">29914 2881 1347 0,'0'0'363'0,"0"0"-116"0,0 0-102 15,0 0-86 1,0 0-31-16,0 0-16 0,8 26-4 16,-8 6 26-16,-2 10 48 15,-8 15 9-15,-3 11-2 16,-5 24-7-16,-4 29-12 15,-9 27-18-15,-3 6-18 16,-2-9-13-16,9-33 9 16,8-35-20-16,5-24-1 15,3-9-3-15,3-4-4 16,-2-1 5-16,4-6-6 16,1-15 5-16,5-9-4 15,0-5-2-15,0-4-8 0,0 0-84 16,0-15-81-1,0-16-85-15,0-31-81 0,0 7-153 16,-2 2-529-16</inkml:trace>
  <inkml:trace contextRef="#ctx0" brushRef="#br0" timeOffset="154014.79">29418 2857 1151 0,'0'0'242'0,"0"0"-139"15,0 0-39-15,0 0-21 16,0 0-15-16,0 0 4 15,0 0 26-15,-29 2 20 16,16 16 8-16,-1 10 2 16,-4 8 20-16,0 12 1 15,-4 9-17-15,0 7-2 0,0 8-13 16,-5 9-4 0,0 6 11-16,0 5-5 0,-2 5-2 15,-2-3-17-15,2-6-21 16,2-4-10-16,3-14 0 15,2-3-8-15,3-13-3 16,6-8-2-16,2-10 1 16,4-9-7-16,5-8 8 15,2-9-1-15,0-2 0 16,0-5-8-16,0-2-1 16,0-1-8-16,0 0-28 15,0 0-42-15,0-5-78 0,2-30-115 16,10 5-225-1,1-4-82-15</inkml:trace>
  <inkml:trace contextRef="#ctx0" brushRef="#br0" timeOffset="156020">27411 4471 713 0,'0'0'957'16,"0"0"-590"-16,0 0-81 15,0 0-116-15,0 0-22 16,0 0-36-16,0 0-66 16,63 0-40-16,-74 10 6 0,-9 1 9 15,-3-1-12-15,-4-1-3 16,1 0 0-16,-1-4-5 16,1 2-1-16,-1-3 1 15,4-1 0-15,4 1-1 16,5-1-11-16,5-3-19 15,5 0-22-15,2 2 22 16,-1 2 15-16,3 1 0 16,-3 8 15-16,1 4 0 15,0 4 2-15,0-1-1 16,0 0 0-16,2-2 0 16,0-2 5-16,0-4-5 15,0-1-1-15,0-4 0 16,0-2 1-16,0-2 0 15,6-3 7-15,6 0-1 0,3 0 4 16,3 0-5-16,2 0 3 16,4 0 0-16,1 0 2 15,2 0-2-15,0 0 6 16,0 0-6-16,-2 6 2 16,-4 8-4-16,-5 4 1 15,-3 6-7-15,-3 4 0 16,-6 3 1-16,-4-1-1 15,0-2 0-15,0 0 5 16,-4-5-5-16,-15 3 8 0,-5-2-1 16,-10 1-2-1,-3-4 1-15,-4-1-6 0,3-8 0 16,5-7 1-16,8-5-2 16,8 0-8-16,10-17-12 15,4-15-41-15,3-27-114 16,14 7-169-16,7 3-351 0</inkml:trace>
  <inkml:trace contextRef="#ctx0" brushRef="#br0" timeOffset="156544.92">27686 4703 1295 0,'0'0'245'16,"0"0"-159"-16,0 0-17 15,0 0 43-15,0 0 26 16,0 0 61-16,0 0-38 15,13-75-56-15,0 53-21 16,3 0-26-16,0 4-14 16,-1 4-4-16,5 1-7 15,3 6-6-15,4 3-5 16,4 4-5-16,2 0-8 0,-2 1 0 16,-4 16 10-16,-4 9 14 15,-8 6-14-15,-4 10-7 16,-6 4-1-16,-5 4-1 15,0 0-9-15,0-4 5 16,-10-2-5-16,-7-5 1 16,-6-6-1-16,-8-2-1 15,-4-8-1-15,-6-2 1 16,-1-9 1-16,2-7 8 16,2-5 0-16,9-3-9 15,5-20 0-15,10-9 9 16,10-14-8-16,4-5 8 0,2-9-9 15,18-1-65-15,20-17-135 16,-7 16-159-16,3 14-303 0</inkml:trace>
  <inkml:trace contextRef="#ctx0" brushRef="#br0" timeOffset="157035.6">28107 4766 1083 0,'0'0'343'16,"0"0"-163"-16,0 0 35 15,0 0 1-15,0 0-45 16,0 0-33-16,27-110-29 15,-12 79-8-15,1 4-37 16,-1 1-28-16,3 4-9 16,3 4-2-16,-2 6 2 15,6 3 2-15,2 7-3 16,-2 2-5-16,-4 0 3 16,-1 15-4-16,-6 9-13 15,-5 6-6-15,-5 5 7 16,-4 8-7-16,0 1 5 15,0-1-6-15,-6 1 0 16,-12-7 0-16,-7-3 0 16,-4-6-1-16,-4-3 0 0,-5-6-6 15,-2-8 6-15,-1-7 0 16,6-4 1-16,6 0-1 16,7-10-6-16,8-18 6 15,12-14 1-15,2-11-1 16,7-9-84-16,31-22-111 15,-2 14-369-15,-1 16-355 0</inkml:trace>
  <inkml:trace contextRef="#ctx0" brushRef="#br0" timeOffset="157708.59">28687 4650 1348 0,'0'0'323'0,"0"0"2"15,0 0-99-15,0 0-90 16,0 0-66-16,0 0-47 0,0 0 1 15,66 100 16 1,-54-63 14-16,1 0-26 0,-4 2-3 16,-2-6-11-16,-3-2-7 15,-2-8-5-15,-2-4-1 16,0-7-1-16,0-5 0 16,0-7 0-16,0 0-12 15,0 0 3-15,0 0 1 16,0-17 8-16,3-13 7 15,5-12 6-15,8-7-2 16,2 1-10-16,2 4 6 16,-3 10-6-16,1 13 1 15,-5 10 10-15,-1 11-2 16,-3 0 17-16,3 13-9 16,-2 11-9-16,1 5-3 0,1 0-5 15,-6-4 0 1,1-4 7-16,-3-8-8 0,-2-3 1 15,0-6-1-15,1-4 1 16,4 0 5-16,2 0 9 16,9-14-15-16,6-11-10 15,5-12 2-15,6-7 8 16,2-2-1-16,-6 4-6 16,-4 10-2-16,-8 12 7 15,-5 16 2-15,-7 4 0 16,-3 22 0-16,-2 19 1 15,0 8-1-15,0 6 0 16,3-6 1-16,4-6-1 16,4-12 0-16,3-6 0 15,2-11-105-15,6-14-88 0,-3 0-194 16,-4-7-296-16</inkml:trace>
  <inkml:trace contextRef="#ctx0" brushRef="#br1" timeOffset="170396.62">24569 4932 1435 0,'0'0'380'0,"0"0"-87"16,0 0-75-16,0 0-71 15,0 0-17-15,0 0-48 0,0 0-17 16,14 0-7-1,-14 0-22-15,0 0-18 0,0 0-18 16,0 9-5-16,-4 7 5 16,-13 3 1-16,0 5 5 15,-3 5-5-15,-1-1 0 16,2 2 0-16,-1 2 1 16,-1 2-1-16,6 2 0 15,-1-1 0-15,5 0 0 16,3-3 1-16,0 2 4 15,2 4-6-15,1-1 1 16,1 5 0-16,4 2 0 16,0 2 14-16,0 0 4 15,0-4 8-15,0 1-1 0,6-3 1 16,5 0 0-16,1-1-4 16,1 2-3-16,-1-3-4 15,-1-2-1-15,-3-6-1 16,-1-8-8-16,0-5 1 15,0-8 1-15,-1-1-7 16,1-3 7-16,0-1-1 16,-3-3-6-16,1-1-1 15,-3 0-6-15,0 0-34 16,0 0-33-16,0-8-52 16,0-6-58-16,-2-4-45 15,3-8-130-15,-3 2-127 16,0 2-427-16</inkml:trace>
  <inkml:trace contextRef="#ctx0" brushRef="#br1" timeOffset="171394.87">24654 6196 795 0,'0'0'819'16,"0"0"-536"-16,0 0-78 16,0 0-56-16,0 0-46 15,0 0-23-15,0 0-5 16,78-97 0-16,-67 64-5 15,3-5-9-15,-3-2-25 0,-3-4-15 16,1 0-10-16,-2 3-3 16,-2 3-7-16,-3 8 0 15,-2 6 5-15,0 10-5 16,0 6-1-16,0 6 0 16,0 2 0-16,0 0-2 15,0 0 2-15,0 10 6 16,0 7 30-16,0 6-1 15,0 5-4-15,0 5-1 16,0 2 6-16,0 5-8 16,0 6-5-16,0 0-8 15,0 3-4-15,2-3-9 16,-2-3-1-16,2-6-1 16,-2-7 0-16,0-10-35 0,5-8-21 15,-1-9-20-15,3-3-67 16,6-7-109-16,-4-13-213 15,3-2-31-15</inkml:trace>
  <inkml:trace contextRef="#ctx0" brushRef="#br1" timeOffset="171929.99">24997 5975 157 0,'0'0'1081'0,"0"0"-849"16,0 0-128-16,0 0-19 15,0 0 75-15,0 0 19 16,0 0 16-16,70-114-33 15,-57 104-44-15,3 1-14 16,1 4-35-16,5 1-24 16,5 2-13-16,4 2-9 15,1 0-7-15,-1 0 2 16,-4 14 19-16,-7 6-10 16,-7 6-9-16,-4 10-4 0,-3 4-7 15,-3 7 3-15,-3-1-4 16,0 0 2-16,0-2-1 15,-14-6 4-15,-3 0-10 16,-10-3 0-16,-6-4 0 16,-6-2 8-16,-3-8-3 15,-3-9-4-15,8-8-1 16,3-4 5-16,7-22 2 16,12-19 7-16,6-18 0 15,6-9-14-15,3-4-1 16,0-3-39-16,29-11-162 15,-2 18-259-15,7 14-398 0</inkml:trace>
  <inkml:trace contextRef="#ctx0" brushRef="#br1" timeOffset="173081.05">25534 5961 1461 0,'0'0'397'0,"0"0"-164"16,0 0-120-16,0 0-52 16,0 0 4-16,0 0 9 15,7 114-1-15,-5-83 7 16,1 1-13-16,-3 1-27 16,0-6-14-16,0-3-15 15,0-4-5-15,0-6-5 16,0-6 0-16,0-4-1 15,0-4 1-15,0 0-1 16,0 0-1-16,0 0-14 16,-3-2 5-16,3-15 10 0,0-10 18 15,0-4-18-15,3-8 0 16,12 0-19-16,3 5 7 16,2 5 11-16,0 8 1 15,-2 9 0-15,2 4 12 16,-2 8 4-16,-1 0-1 15,-1 5-3-15,-3 15-6 16,-1 6 11-16,-5 6-5 16,-5 1 4-16,-2 4-1 15,0-5-8-15,0-2-5 16,0-8 4-16,0-7-5 16,0-6 0-16,-2-4 0 15,2-5-1-15,0 0 0 16,0 0 0-16,0 0-1 0,0-21 1 15,4-7 5-15,12-10 7 16,1-2-11-16,4 2-1 16,-2 6-5-16,-1 9 5 15,-2 9 5-15,-5 11-4 16,-2 3 7-16,-5 0 7 16,1 19-9-16,0 11 2 15,-3 5-2-15,0 0 0 16,2 2 0-16,-1-5 5 15,1-4-10-15,-2-4 7 16,0-4-8-16,0-6-1 16,-2-4-89-16,2-10-90 15,2 0-104-15,0 0-300 0</inkml:trace>
  <inkml:trace contextRef="#ctx0" brushRef="#br1" timeOffset="173692.32">26063 6011 1418 0,'0'0'395'0,"0"0"-142"15,0 0-113-15,0 0-33 16,2 114-23-16,-2-80 11 16,3 1 3-16,-1 0-26 15,0-3-26-15,0-2-24 0,0-7-11 16,-2-4-10-1,2-6 1-15,-2-6 4 16,0-6-6-16,0-1 6 0,0 0-6 16,0 0-22-16,0-8-27 15,0-14 42-15,0-10 6 16,0-8-29-16,0-4-49 16,11 2 8-16,3 4 42 15,3 9 22-15,-1 12 7 16,-1 5 7-16,-1 9 28 15,-3 3 29-15,-1 0-25 16,-2 20-15-16,-1 6-18 16,-1 6-5-16,2-6 14 15,-4 3-2-15,0-7 2 16,-1-4-7-16,-3-2-7 0,0-8 6 16,0-2-7-16,0-6 0 15,0 0 0-15,0 0-1 16,4-2-13-16,0-16 14 15,8-10-2-15,3-10 2 16,1-4-19-16,4 1-30 16,0 6 13-16,-5 10 28 15,1 9 8-15,-3 15 8 16,-3 1 41-16,-4 10-13 16,1 20-25-16,-5 10-10 15,2 4 8-15,-2-1 5 16,4-2-5-16,0-7 2 15,1-5-5-15,-1-8-6 0,4-3 0 16,0-3-6-16,1-6-108 16,18-9-105-16,-2 0-342 15,0 0-455-15</inkml:trace>
  <inkml:trace contextRef="#ctx0" brushRef="#br1" timeOffset="173924.31">26915 6270 1925 0,'0'0'547'15,"0"0"-350"-15,0 0-84 0,0 0-34 16,0 0-28-16,0 0-32 15,0 0-8-15,6 2-11 16,-6-2-99-16,2-2-438 16,5-10-723-16</inkml:trace>
  <inkml:trace contextRef="#ctx0" brushRef="#br1" timeOffset="174095.32">26890 5949 1921 0,'0'0'560'16,"0"0"-310"-16,0 0-96 0,0 0-48 16,0 0-49-16,0 0-30 15,0 0-17-15,-2 0-10 16,2 0-79-16,0-2-159 16,13-1-665-16</inkml:trace>
  <inkml:trace contextRef="#ctx0" brushRef="#br0" timeOffset="178887.64">27607 5775 1468 0,'0'0'484'0,"0"0"-199"0,0 0-97 15,0 0-56 1,0 0-51-16,0 0-47 0,0 0-21 16,16-5-12-16,-27 5 13 15,-7 0 10-15,-2 3-14 16,-2 1-4-16,2 0-4 15,-1-1-1-15,6 0 5 16,1 1-6-16,1-2 0 16,3 1-1-16,0 2-29 15,1 3-14-15,3 2 8 16,-4 4-6-16,2 2 8 16,-1 4 6-16,0 2 14 15,0-1 13-15,2-4 1 16,3 0-1-16,2-5 1 15,2-7 0-15,0 2 0 0,0-6 8 16,6-1 8 0,7 0 21-16,6 0-11 0,1 0-7 15,2-1-7-15,4-6-6 16,3-1-5-16,0 0 0 16,0 5-1-16,-4-2 2 15,0 5 4-15,-6 0 24 16,-3 0 5-16,-3 7-6 15,-3 10-13-15,-6 5-8 16,-2 4-7-16,-2 4 1 16,0 1-1-16,-4 1 1 15,-12 0-1-15,-6-2 0 16,-4 0 1-16,-3-6 0 16,-5-4-2-16,1-6 0 15,2-7 0-15,2-7-37 0,-6 0-121 16,12-12-143-16,7-8-352 15</inkml:trace>
  <inkml:trace contextRef="#ctx0" brushRef="#br0" timeOffset="179837.64">27875 5900 1209 0,'0'0'381'16,"0"0"-101"-16,0 0-17 15,0 0-110-15,0 0-58 16,0 0-12-16,0 0 18 16,43-61-26-16,-37 47-16 15,3-2-18-15,-1 3-17 16,0 4-12-16,1 1 5 16,1-1-5-16,4 6 3 15,1 1 0-15,4 2-1 16,1 0-7-16,-1 2-1 0,-2 18-6 15,-7 10 0-15,-3 7 0 16,-7 9 6-16,0 5-5 16,0 2 0-16,-9-5 0 15,-6-4 5-15,-1-10-6 16,0-7 2-16,1-4 4 16,-6-7-5-16,0-2 12 15,-4-7-1-15,-4 0-3 16,2-7-3-16,5 0-4 15,4-4-1-15,7-20 0 16,8-13 11-16,3-6-3 16,0-9-9-16,17-5-49 0,6 3-117 15,16-4-157-15,-8 14-300 16,-2 12-267-16</inkml:trace>
  <inkml:trace contextRef="#ctx0" brushRef="#br0" timeOffset="180331.92">28196 5971 1091 0,'0'0'355'16,"0"0"-175"-1,0 0-41-15,0 0-15 0,0 0-7 16,0 0-13-16,0 0-24 16,40-117-22-16,-26 91-4 15,1 7-6-15,1 1-4 16,1 6 2-16,4 3-3 16,1 9 15-16,2 0-9 15,3 0-10-15,2 0-20 16,-2 21-10-16,-5 5 8 15,-4 6 5-15,-7 8 5 16,-6 6 4-16,-5 2 2 16,0 3-8-16,-5-1-5 15,-11-2-4-15,-3-4-7 16,-6-6 2-16,-4-3-11 0,-2-9 2 16,0-6-1-16,-2-8 6 15,3-9-5-15,4-3 8 16,5-3-4-16,6-24 12 15,5-11 15-15,6-10-12 16,4-8-14-16,0-8-7 16,14-3-13-16,11-1-96 15,19-8-155-15,-6 18-333 16,2 14-357-16</inkml:trace>
  <inkml:trace contextRef="#ctx0" brushRef="#br0" timeOffset="181118.57">28834 5988 1335 0,'0'0'399'0,"0"0"-75"16,0 0-154 0,0 0-67-16,0 0-60 0,0 0 2 15,0 0 17-15,60 90 35 16,-54-60-42-16,-1-2-19 15,-1 2-14-15,-4-5-7 16,0 0-8-16,0-7-5 16,0-6-1-16,0-6 7 15,0-2-7-15,0-4 0 16,0 0-1-16,0 0-21 16,0-10 6-16,0-14 15 15,0-7 18-15,2-12-8 16,8-1 1-16,3 4-10 0,-1 10 5 15,1 10-4 1,-3 10 7-16,2 10 3 0,-1 0 1 16,3 2-1-16,-1 16-6 15,2 6-6-15,1 2 6 16,-3-1-5-16,1 0 13 16,-6-4-5-16,-1-4 1 15,-2-5 1-15,-5 0-5 16,2-7-6-16,-2 0 1 15,0-3 0-15,0-2-1 16,2 0 1-16,3 0 0 16,3-7 1-16,6-13 1 15,8-11-3-15,5-12-1 16,6-4-22-16,-2-1-17 16,-2 5 3-16,-4 16 27 0,-9 11 10 15,-7 13 6-15,-3 3 19 16,-1 16-9-16,-5 18-15 15,0 17 7-15,0 7-7 16,0 2 5-16,0-1 2 16,0-10-7-16,0-9 5 15,0-8 0-15,4-10-6 16,14-7-9-16,2-14-44 16,2-1-102-16,1-36-107 15,-5-6-250-15,-10-1-312 0</inkml:trace>
  <inkml:trace contextRef="#ctx0" brushRef="#br0" timeOffset="182523.2">25227 7471 675 0,'0'0'1036'0,"0"0"-665"16,0 0-143-16,0 0-80 15,0 0 15-15,0 0 0 16,0 0-63-16,47-6-42 16,-30-18-8-16,2-6-4 15,-2-7-13-15,-1-6-11 16,-5-3-11-16,0-4-10 15,-2-3 0-15,-5 2 0 16,1 0 0-16,-1 8 0 16,-2 5-1-16,-2 6-1 15,0 13-7-15,2 7 1 0,-2 6 1 16,0 4 0 0,0 2-8-16,0 0-1 0,0 20 15 15,0 10 8-15,0 8-7 16,0 8 17-16,0 7 12 15,0 7-5-15,0 1-7 16,0 5-3-16,0-8-6 16,0-7-3-16,0-9-4 15,0-7-1-15,0-13 1 16,4-7-2-16,0-7-6 16,0-5-15-16,3-3-47 15,1 0-62-15,4-26-188 0,-1-5-298 16,0-1-393-16</inkml:trace>
  <inkml:trace contextRef="#ctx0" brushRef="#br0" timeOffset="183134.22">25613 7163 1482 0,'0'0'554'0,"0"0"-327"15,0 0-83-15,0 0-64 16,0 0-16-16,27 116-18 16,-27-76-6-16,0 1-4 15,0-4-9-15,0-7-12 16,0-5-9-16,0-7 3 0,0-9-8 16,0-5 1-16,0-2-1 15,0-2-1-15,0 0-1 16,0-2-22-16,0-17 23 15,4-13 9-15,5-9-9 16,5-8-34-16,3 0-58 16,3 3 10-16,0 10 43 15,-2 12 30-15,-2 12 9 16,-5 10 35-16,-1 2 18 16,-3 9-38-16,0 18-5 15,-2 2 2-15,-1 3 24 16,0 3-2-16,-2-5-7 15,1-4-11-15,-3-4-7 0,0-5-7 16,0-4-1-16,0-5 1 16,0-4-1-16,0-4 0 15,0 0 0-15,2 0 1 16,7-12-1-16,2-15 12 16,5-8-13-16,4-3-11 15,0 0-23-15,-3 6 3 16,-3 11 22-16,-3 11 9 15,-4 10 17-15,-2 5 2 16,-5 21-18-16,0 8 0 16,0 4 11-16,2 1 4 15,0-2 5-15,2-3-9 0,1-7-6 16,-1-8-6-16,3-2-12 16,2-10-72-16,2-5-68 15,7-2-179-15,-3-18-70 16,1-4-406-16</inkml:trace>
  <inkml:trace contextRef="#ctx0" brushRef="#br0" timeOffset="183721.29">26143 7182 1397 0,'0'0'487'15,"0"0"-210"-15,0 0-116 16,0 0-52-16,0 0-11 0,4 133 13 15,-4-95-30 1,0 0-16-16,0 3-24 0,-4-6-19 16,0-5-11-16,1-6-10 15,1-6 1-15,2-7 5 16,0-8-5-16,0-3 7 16,0 0-2-16,0-1-7 15,0-18 0-15,7-11-1 16,9-8 1-16,-1-7-6 15,3-6-14-15,-1 5-14 16,4 4 10-16,-3 11 4 16,-5 12 19-16,-4 9 1 15,-2 10 12-15,-3 0 12 16,1 10-13-16,-3 15-10 16,0 6 0-16,0 1 0 0,0 0 1 15,0-6 7-15,1-4-8 16,-1-6 1-16,0-4 3 15,1-6-4-15,-1-2 0 16,3-4 8-16,3 0-9 16,3-10-7-16,7-14-6 15,5-8-1-15,-2-4 5 16,2-3-4-16,-5 10-18 16,-3 7 13-16,-5 12 18 15,-6 10 11-15,-2 0 14 16,0 15-11-16,1 12-14 15,-1 3 0-15,0-2 1 0,2-2-1 16,3-4 6-16,2-5-5 16,2-4-1-16,3-3-59 15,19-10-130-15,-4 0-297 16,0 0-154-16</inkml:trace>
  <inkml:trace contextRef="#ctx0" brushRef="#br0" timeOffset="183962.54">27102 7400 1744 0,'0'0'522'0,"0"0"-240"16,0 0-66-16,0 0-73 15,0 0-36-15,0 0-48 16,0 0-24-16,42 6-22 16,-40-6-7-16,-2 0-6 15,2 0-85-15,0-27-158 16,4-5-288-16,-2-2-394 0</inkml:trace>
  <inkml:trace contextRef="#ctx0" brushRef="#br0" timeOffset="184134.11">27129 7028 1557 0,'0'0'588'0,"0"0"-225"15,0 0-155 1,0 0-123-16,0 0-50 0,0 0-25 16,0 0-10-16,0 17-39 15,4-10-162-15,7 1-88 16,1-2-235-16,-2-3-337 0</inkml:trace>
  <inkml:trace contextRef="#ctx0" brushRef="#br0" timeOffset="185450.09">27737 7057 1352 0,'0'0'373'0,"0"0"-39"16,0 0-79-16,0 0-38 16,0 0-21-16,0 0-48 15,0 0-45-15,89-23-46 0,-89 23-29 16,0 0-27-16,-7 0-1 15,-8 6 0-15,-6 2 1 16,0-2 1-16,3 2-2 16,-1-4 0-16,6-1 0 15,3-2-32-15,2-1-6 16,2 2 1-16,1 0 5 16,-1 2-5-16,-1 4-5 15,-2 9 24-15,-2 2 13 16,-1 4 5-16,4 3 0 15,-1-2 1-15,3-4 0 16,3-4 0-16,3-4 0 16,0-6 1-16,0-2 5 15,5-1 11-15,6-3 9 16,5 0 3-16,-1 0-14 0,5 0-1 16,0 0-9-16,2 0-5 15,3-3 7-15,-3 0-7 16,3 3 0-16,-3 0 5 15,-2 0-6-15,-2 13 8 16,-5 6-7-16,-4 7 0 16,-7 5 0-16,-2 1-1 15,0-3 1-15,-2 0-1 16,-11-5 0-16,-5-3 0 16,-4-3-2-16,-3 0 2 15,-4-4-1-15,-4 0 1 16,2-2 1-16,2-6 0 15,4-6-1-15,7 0-6 16,11-8-19-16,7-16-36 0,5-26-110 16,17 5-342-16,7 2-510 0</inkml:trace>
  <inkml:trace contextRef="#ctx0" brushRef="#br0" timeOffset="185914.18">28047 7200 641 0,'0'0'841'0,"0"0"-579"0,0 0-115 15,0 0 70-15,0 0-48 16,0 0-55-16,0 0-15 15,44-105-1-15,-26 87-26 16,5 3-14-16,-2 1-22 16,4 6-17-16,4 2-7 15,-2 6-2-15,2 0-4 16,0 0 0-16,-2 18 0 16,-5 7-6-16,-7 6 0 15,-6 6 0-15,-4 3 0 16,-5-1 0-16,0 2 0 0,-7-4 0 15,-10-4 0 1,-8-1-1-16,-4-4 0 0,-7-2-8 16,-1-3 8-16,-6-6 1 15,3-4 6-15,5-8-5 16,3-5-1-16,12 0 0 16,9-21 0-16,11-10 1 15,0-10 14-15,9-8-15 16,16-6-9-16,25-16-167 15,-5 13-204-15,1 11-364 0</inkml:trace>
  <inkml:trace contextRef="#ctx0" brushRef="#br0" timeOffset="186515.93">28635 7185 1360 0,'0'0'352'15,"0"0"-7"-15,0 0-183 16,0 0-79-16,25 114-28 16,-23-76-8-16,0-1-3 15,2 0 0-15,-2-4-13 16,4-7-13-16,-2-8 2 15,-2-9 7-15,0-3 6 16,-2-6-6-16,0 0-10 16,0 0-17-16,0 0-12 15,0-15 12-15,3-12 1 0,1-9 5 16,4-6-5-16,9-2-1 16,1 4-14-16,3 6 3 15,2 9 11-15,-3 9 0 16,-5 13 1-16,1 3 19 15,-3 0 5-15,1 15-6 16,-1 10-5-16,-2 5-8 16,3 0 4-16,-5 0 1 15,-3-4 2-15,-2-6-4 16,0-6-8-16,-4-4 0 16,2-6 1-16,-2-2-1 15,2-2 0-15,4 0 11 0,5-18-5 16,10-12-1-16,1-9-5 15,5-2-1-15,-1 0 0 16,-8 12 0-16,-5 11 0 16,-8 11-1-16,-5 7 0 15,0 8-11-15,0 25 11 16,0 7 1-16,0 3 1 16,0 3-1-16,0-11 1 15,11-7-1-15,7-8-38 16,11-7-162-16,-5-8-92 15,-1-5-283-15</inkml:trace>
  <inkml:trace contextRef="#ctx0" brushRef="#br0" timeOffset="191641.85">25212 8332 677 0,'0'0'0'15,"0"0"-539"-15</inkml:trace>
  <inkml:trace contextRef="#ctx0" brushRef="#br0" timeOffset="194459.2">25274 8325 1159 0,'0'0'336'0,"0"0"-79"16,0 0 26-16,0 0-25 15,0 0-59-15,0 0-17 16,0 0-45-16,36 39-16 16,-30-39-22-16,3-4-46 15,2-14-33-15,2-10-13 0,1-9 4 16,-1-5-11-1,-2-2 1-15,-1 0 0 0,-4 7 0 16,-4 5 0-16,0 9-1 16,-2 7 0-16,0 6 0 15,0 6-9-15,0 4 8 16,0 0-8-16,0 0 0 16,0 10 4-16,0 10 5 15,0 8 9-15,0 4-8 16,0 6 8-16,0 4-3 15,0 1-6-15,0-4 0 16,0-5 6-16,0-8-6 16,0-5-2-16,0-10-53 0,0-4-68 15,9-7-133 1,1-7-234-16,-2-8-149 0</inkml:trace>
  <inkml:trace contextRef="#ctx0" brushRef="#br0" timeOffset="194812.85">25688 7927 1538 0,'0'0'503'0,"0"0"-338"15,0 0-45-15,0 0-33 16,0 0-8-16,0 0 4 0,2 108-1 15,-10-65-10-15,-5 10-14 16,-1 3-7-16,-4 4-12 16,2 0-4-16,-4 2-9 15,3-1-14-15,-4-1 1 16,4-2-2-16,-1-3-10 16,2-6 0-16,3-6 5 15,4-7-5-15,2-9 0 16,5-6-1-16,-1-6-6 15,3-7-30-15,0-3-13 16,0-5-69-16,0 0-98 16,0-8-137-16,12-10-220 15,-1-5-444-15</inkml:trace>
  <inkml:trace contextRef="#ctx0" brushRef="#br0" timeOffset="195210.88">25767 8400 1431 0,'0'0'360'0,"0"0"-39"16,0 0-159-16,0 0-95 15,0 0-44-15,0 0-15 16,0 0-8-16,0 70 6 0,-14-50 8 16,1 1 3-16,2-6-2 15,1-1 10-15,8-2 23 16,2-2 38-16,0 0 19 16,0-2-13-16,9 1-41 15,7-2-23-15,4 1-7 16,0 3-5-16,0-6-4 15,-2 2-5-15,-1-2-6 16,-3-2 0-16,-3-3-1 16,0 0-46-16,-4 0-80 15,2-13-102-15,0-6-267 16,-5-2-122-16</inkml:trace>
  <inkml:trace contextRef="#ctx0" brushRef="#br0" timeOffset="195450.88">25954 8383 1377 0,'0'0'407'15,"0"0"-157"-15,0 0-104 16,0 0-23-16,0 0-11 16,-3 131 0-16,1-95 7 15,-2 6-31-15,-3 1-38 16,-2 0-27-16,0 0-13 15,3-8-2-15,0-4-7 0,2-7-1 16,4-7-31-16,0-6-67 16,0-7-67-16,2-4-113 15,12-6-309-15,-1-10-612 0</inkml:trace>
  <inkml:trace contextRef="#ctx0" brushRef="#br0" timeOffset="196156.02">26168 8480 1523 0,'0'0'354'15,"0"0"-206"-15,0 0-95 16,0 0-31-16,0 0 2 16,18 104 38-16,-16-71 2 15,0-1-21-15,-2 0-12 16,0-5-14-16,0-2-10 16,0-9-6-16,0-7 1 15,0-2-2-15,0-7 0 16,0 0-9-16,0 0-19 15,0-9 19-15,0-14 9 16,0-7 7-16,7-7-7 16,3-1-36-16,4 2-26 0,-1 6 30 15,1 8 25 1,-1 10 7-16,-4 6 10 0,2 6 25 16,-2 0 16-16,0 12-23 15,-2 11-15-15,2 2-1 16,-3 3-2-16,-1-2 1 15,-3 1-5-15,-2-4-5 16,0-2 1-16,0-6-2 16,0-2 0-16,0-8 0 15,0-1-1-15,0-4-5 16,0 0-6-16,0-1 1 16,2-20 1-16,12-5 10 0,-1-7 0 15,5-3-1-15,-1-1 0 16,2 9-8-16,-3 6 9 15,-6 13 1-15,1 6 20 16,-3 3 43-16,-4 6-27 16,-2 17-25-16,-2 6-6 15,2 5-5-15,-2 0 11 16,2-6-11-16,1-2 1 16,-1-8-1-16,2-4-1 15,-4-1-76-15,2-13-160 16,0 0-119-16,3 0-562 0</inkml:trace>
  <inkml:trace contextRef="#ctx0" brushRef="#br0" timeOffset="196744.61">26643 8474 1243 0,'0'0'308'0,"0"0"-69"15,0 0-132-15,0 0-44 16,0 0 33-16,6 115 9 15,-6-84-22-15,2 1-4 16,0 1-27-16,1-6-28 16,-3 0-14-16,0-8-2 15,0-2-8-15,0-10 1 16,0-2 0-16,0-3 0 16,0-2-1-16,0 0-6 15,4-2 5-15,2-15 1 16,4-9 7-16,1-6-6 0,5-2 1 15,-1-2-1-15,1 4-1 16,1 4 0-16,-1 6 0 16,-5 10 0-16,1 7 6 15,-6 5 1-15,-1 0 17 16,-1 2-8-16,-2 17-10 16,-2 6-5-16,0 1 0 15,0-1-1-15,0 1 1 16,0-6-1-16,-2-1 1 15,0-7-1-15,0-7 1 16,2-3-1-16,0-2-1 16,8 0-17-16,15-17-3 0,4-9 4 15,2-6 9-15,-2-2 7 16,-4 3 0-16,-2 5 1 16,-7 13 0-16,-8 4 0 15,-1 9 18-15,-3 0 16 16,0 12-20-16,-2 14-14 15,0 6 0-15,2 4 0 16,0 0 1-16,0-2 0 16,6-6 0-16,0-5 0 15,1-4 0-15,2-7-1 16,3-4-34-16,13-8-143 16,-6 0-187-16,4-8-277 0</inkml:trace>
  <inkml:trace contextRef="#ctx0" brushRef="#br0" timeOffset="196936.61">27391 8743 1527 0,'0'0'323'16,"0"0"-53"-16,0 0-116 15,0 0-55-15,0 0-61 16,0 0-24-16,0 0-14 16,0 18-85-16,0-18-416 15,0-5-877-15</inkml:trace>
  <inkml:trace contextRef="#ctx0" brushRef="#br0" timeOffset="197103.2">27374 8432 1422 0,'0'0'603'16,"0"0"-288"-16,0 0-180 16,0 0-90-16,0 0-12 15,0 0-20-15,0 0-7 16,-2 1-6-16,2 19-132 16,0-5-361-16,0-1-893 0</inkml:trace>
  <inkml:trace contextRef="#ctx0" brushRef="#br0" timeOffset="203726.41">27824 8705 768 0,'0'0'1167'0,"0"0"-810"16,0 0-127-16,0 0-61 16,0 0-56-16,0 0-43 15,65-16-21-15,-52-9-14 16,1-4-4-16,-1-12-7 16,-1-5-10-16,2-8-8 15,-3-1-6-15,-3-2 2 16,-2 3 4-16,-2 5-6 15,-1 8 1-15,-1 8-1 0,-2 11-1 16,0 10 1-16,0 6 0 16,0 6-1-16,0 0 0 15,0 3 1-15,0 18 1 16,0 16 17-16,0 9 4 16,0 5 10-16,-5 8 4 15,5-1 0-15,0 1-5 16,0-3-7-16,0-5-9 15,0-7-7-15,0-4-7 16,0-6 0-16,0-5 0 0,-2-7-1 16,0-8-24-1,0-6-30-15,2-8-48 0,0 0-61 16,6-44-152-16,12 2-347 16,4-5-424-16</inkml:trace>
  <inkml:trace contextRef="#ctx0" brushRef="#br0" timeOffset="204220.9">28167 8365 1450 0,'0'0'370'15,"0"0"-208"-15,0 0-28 16,0 0-28-16,0 0 12 0,0 0-5 15,0 0 19-15,52-74-13 16,-35 57-22-16,3-1-19 16,1 5-11-16,0 3-20 15,6 5-20-15,2 0-11 16,5 5-7-16,-1 0-8 16,-2 3 1-16,-8 13-1 15,-7 9 0-15,-10 8 0 16,-6 7 0-16,0 8-1 15,-18 4 0-15,-13 2 0 16,-9 2 1-16,-3-2-1 16,-3-1 0-16,4-10 0 15,5-4 0-15,8-8 0 16,8-7 0-16,7-3 1 16,7-8-1-16,7-4 2 0,0-1 8 15,9-4 25-15,20-2 2 16,9-2-1-16,9 0-7 15,11 0-8-15,-2-4-14 16,0-8-5-16,-12 2-2 16,-9-1 0-16,-12-1-10 15,-8 3-47-15,-5-2-94 16,-8-4-163-16,0 4-356 16,-2-1-497-16</inkml:trace>
  <inkml:trace contextRef="#ctx0" brushRef="#br0" timeOffset="204473.9">28803 8671 1540 0,'0'0'514'15,"0"0"-209"-15,0 0-151 16,0 0-72-16,0 0-29 15,0 0-24-15,0 0 11 16,-21 72-6-16,6-45-20 16,-1 0-7-16,3-5-6 15,3-4-1-15,8-8-59 16,2-4-84-16,0-6-65 0,19-8-315 16,1-9-622-16</inkml:trace>
  <inkml:trace contextRef="#ctx0" brushRef="#br0" timeOffset="204890.91">29077 8346 1260 0,'0'0'305'0,"0"0"-110"15,0 0-66-15,0 0-1 16,0 0-18-16,0 0 9 15,0 0 20-15,-34 94-11 0,37-88-33 16,10-4-25 0,3 3-12-16,-1-2-13 0,5 3-23 15,5 2-1-15,4 4-10 16,2 5-10-16,5 2 0 16,-3 3 6-16,0 0-6 15,-4-2 0-15,-8 1 17 16,-6-4 1-16,-9 1 0 15,-3 1-10-15,-3 2-8 16,0 4 0-16,-20 1-1 16,-7-2 0-16,-8-2-1 15,-3-4 1-15,-3-4-2 16,3-5-4-16,3-6-19 16,8-3-26-16,5 0-74 15,15-37-63-15,5-1-99 0,2-1-253 16</inkml:trace>
  <inkml:trace contextRef="#ctx0" brushRef="#br0" timeOffset="205073.91">29486 8270 1512 0,'0'0'347'0,"0"0"-209"16,0 0-112-16,0 0 72 15,0 0 23-15,0 0-40 16,-133-9-27-16,95 8-30 0,3 1-14 16,4-4-10-16,6-5-92 15,9 0-227-15,12 0-429 0</inkml:trace>
  <inkml:trace contextRef="#ctx0" brushRef="#br0" timeOffset="205821.56">29654 8412 848 0,'0'0'696'15,"0"0"-431"-15,0 0-76 16,0 0-85-16,0 0-39 16,0 0-21-16,0 0-13 15,56 106 9-15,-45-67 7 16,0-4-17-16,-2 0-9 15,0-5-12-15,-5-5-3 16,-4-4-5-16,0-5 0 16,0-6-1-16,0-3 0 15,0-4-1-15,0-3-11 0,0 0-5 16,0-4 16-16,0-19 1 16,2-8 16-16,12-8-5 15,3 0-5-15,0 2-5 16,-2 9 1-16,-1 12 5 15,-4 8 9-15,-1 8 78 16,1 0-24-16,-2 2-46 16,1 18-14-16,3 6-3 15,-4 2-6-15,1-1 1 16,-3-4-1-16,0-4 0 16,-4-5-1-16,-2-5 0 0,2-5 0 15,-2-1 0-15,2-3 1 16,5 0 9-16,5-3-10 15,7-17 0-15,8-8-1 16,6-7 0-16,2-4 0 16,-1 3 1-16,-5 5 0 15,-9 10 1-15,-7 9-1 16,-3 12 6-16,-4 0 9 16,1 14-8-16,1 16-6 15,2 8 0-15,3 2 0 16,5 1 1-16,4-7-1 15,2-6 0-15,3-6-1 16,-4-9-18-16,-8-6-78 16,-10-7-94-16,-5 0-334 0,0-14-106 15</inkml:trace>
  <inkml:trace contextRef="#ctx0" brushRef="#br0" timeOffset="207971.93">29224 8288 532 0,'0'0'253'0,"0"0"-47"16,0 0-89-16,0 0-60 16,0 0 66-16,0 0 38 0,0 0-22 15,2-5 19-15,-2 5-21 16,0 0-50-16,0-1-43 15,0-2-21-15,0-2-13 16,0 1-7-16,0-1-3 16,0 1 0-16,0 3-7 15,-8 1 6-15,-9 0 1 16,1 0 0-16,-1 0 8 16,-1 3-2-16,3 4-5 15,1-3 0-15,1-3-1 16,4 1 1-16,0 0-1 15,0 2 0-15,0 1 0 16,2 0 1-16,1 2 7 0,-1-1 3 16,5-2-2-1,0 0-3-15,2 0 3 0,0 0-9 16,0 10-129-16,-2-3-117 16,-1 2-248-16</inkml:trace>
  <inkml:trace contextRef="#ctx0" brushRef="#br2" timeOffset="-213303.83">25468 11319 1126 0,'0'0'583'0,"0"0"-272"0,0 0-41 15,0 0-55-15,0 0-23 16,0 0-48-16,0 0-47 15,78-18-12-15,-50-10-15 16,6-12-13-16,0-11-25 16,-1-9-14-16,0-10-11 15,-1-3-6-15,-1-6-1 16,-2-2-1-16,-2 6 1 16,-3 3-1-16,-6 10-11 15,-4 9 0-15,-6 15 1 0,-1 14 4 16,-5 8 7-1,-2 10-6-15,0 4 6 0,0 2-6 16,0 0-6-16,0 18 9 16,-4 15 3-16,-9 14 8 15,-1 13 13-15,-4 14 12 16,0 13-3-16,0 3-8 16,1 2-5-16,3-5-11 15,3-11 1-15,7-14-6 16,4-16 0-16,0-16-1 15,0-10-21-15,4-9-32 16,2-10-19-16,1-1-71 16,11-24-169-16,0-10-333 15,2-4-232-15</inkml:trace>
  <inkml:trace contextRef="#ctx0" brushRef="#br2" timeOffset="-212342.2">27113 11182 1448 0,'0'0'402'0,"0"0"-45"0,0 0-147 15,0 0-46-15,0 0-41 16,0 0-32-16,0 0-19 16,35 51 4-16,-33-44-8 15,-2 0-16-15,0-3-12 16,0 0-13-16,0 1-18 16,0-2-3-16,-8-1-5 15,-3 0-1-15,-1-2-1 16,1 0-60-16,3-10-80 15,8-26-142-15,0 4-346 16,0 0-909-16</inkml:trace>
  <inkml:trace contextRef="#ctx0" brushRef="#br2" timeOffset="-212047.43">27200 10839 1213 0,'0'0'761'0,"0"0"-427"15,0 0-159-15,0 0-35 16,0 0-30-16,0 0-43 16,0 0-34-16,24 12-10 15,-24-5 2-15,0 0 0 0,0 0-11 16,-2-1-8-16,-7-2 0 15,0 0-5-15,-2-2-1 16,3-2-18-16,2 0-103 16,6-10-163-16,10-12-265 15,9 0-777-15</inkml:trace>
  <inkml:trace contextRef="#ctx0" brushRef="#br2" timeOffset="-211358.46">27815 10906 1298 0,'0'0'359'16,"0"0"-148"-16,0 0-60 15,0 0 7-15,0 0-54 0,0 0-19 16,0 0 22-16,0-4 23 15,0-8-2-15,0-4-31 16,11-7-35-16,7 0-27 16,2 0-16-16,5-2-5 15,-1 5-4-15,2 2-1 16,6 6-1-16,-1 4 1 16,3 7-8-16,-1 1 5 15,-4 0-6-15,-7 14-1 16,-8 11 1-16,-8 8-1 15,-6 6 1-15,0 7 0 16,-10 6 2-16,-15 1-1 0,-8-4-1 16,-3 2 0-1,-7-5-1-15,1-4 0 0,-1-6-8 16,3-5-3-16,7-9-2 16,8-9 2-16,10-5 5 15,8-4 2-15,7-4 5 16,0 0 7-16,0 0 26 15,16 0-18-15,6 0-3 16,5 0 5-16,4 0 6 16,3 4-8-16,3 7-5 15,5 3-9-15,4 0-2 16,-2 0-10-16,-1-5-35 16,-8-2-55-16,-6-7-91 15,7-28-144-15,-10-10-246 16,-1-5-132-16</inkml:trace>
  <inkml:trace contextRef="#ctx0" brushRef="#br2" timeOffset="-210346.85">28510 10922 1172 0,'0'0'264'0,"0"0"-145"16,0 0-16-16,0 0 10 15,0 0-24-15,0 0 15 16,0 0 67-16,-17-28 18 16,32 6-60-16,5 1-20 15,3 0-30-15,-1 3-30 16,0 4-13-16,3 2-6 15,4 6-4-15,4 4-14 0,1 2-6 16,-1 6 2 0,-6 17-2-16,-9 14-5 0,-12 11 11 15,-6 10-6-15,0 9 0 16,-24 3-5-16,-5 0 1 16,-7-4-2-16,1-8 0 15,-2-9 0-15,4-14 0 16,2-10-6-16,2-11 6 15,-2-11 0-15,-1-3 19 16,1 0 18-16,4-21 1 16,8-14 2-16,9-11-7 15,10-10-15-15,0-8-4 16,21-8-13-16,12 0-1 16,10-1-42-16,3 5-94 15,26-6-117-15,-15 16-286 0,-3 14-101 0</inkml:trace>
  <inkml:trace contextRef="#ctx0" brushRef="#br2" timeOffset="-209781.94">29239 11021 933 0,'0'0'522'15,"0"0"-326"-15,0 0 15 16,0 0-36-16,0 0-32 16,0 0-29-16,47-107-18 15,-27 83-17-15,2 5 3 16,-1-1-18-16,3 8-12 16,2 1-15-16,7 2-12 0,0 8-7 15,0 1-6-15,-2 0-1 16,-4 21-1-16,-10 8-1 15,-3 9-8-15,-7 9 1 16,-5 6 5-16,-2 5 1 16,0 0-2-16,-9-3-6 15,-7-6 1-15,-6-6 0 16,-2-8 5-16,-5-7-6 16,-4-5 0-16,-10-2 0 15,-1-5 0-15,-6-8 0 16,4-7 0-16,3-1 0 15,7-5 0-15,14-23-2 16,11-12 2-16,11-13 1 16,0-11 0-16,27-11 5 15,11-4-6-15,1-2-80 0,24-9-102 16,-14 20-175-16,-5 21-290 16</inkml:trace>
  <inkml:trace contextRef="#ctx0" brushRef="#br2" timeOffset="-209258.53">29661 11105 1232 0,'0'0'312'0,"0"0"-124"16,0 0-29-16,0 0-17 15,0 0-13-15,39-116-13 16,-25 87-29-16,4-1-23 16,2 0-26-16,3 2-18 15,-1 4 3-15,4 6-5 16,1 6 3-16,0 6 3 15,2 6 9-15,0 0 2 16,-2 10-14-16,-1 12-9 16,-3 5-3-16,-4 6-8 0,-7 6 0 15,-10 3 11-15,-2 2-12 16,0 3 1-16,-16 2 0 16,-8-3 6-16,-2-2-7 15,-7-4-2-15,0-6 2 16,0-8-6-16,-1-9 5 15,1-10-6-15,-2-7-1 16,1 0 3-16,1-6 5 16,4-13 6-16,4-11-6 15,11-8 0-15,12-14 6 16,2-6-6-16,14-7-8 16,36-31-120-16,-6 15-161 15,0 15-328-15</inkml:trace>
  <inkml:trace contextRef="#ctx0" brushRef="#br2" timeOffset="-208792.53">30207 11004 990 0,'0'0'318'0,"0"0"-57"15,0 0-74-15,0 0-7 16,102-124-40-16,-68 92-44 0,4 3-13 16,0 6-15-16,1 3-10 15,2 5-12-15,1 10-3 16,1 5 16-16,-3 0 1 15,-3 14-22-15,-1 9-18 16,-7 8-10-16,-6 5-9 16,-13 6 0-16,-8 9-1 15,-2 2 0-15,-10 5 0 16,-19-5 0-16,-13-2-1 16,-8-12-8-16,-8-6 8 15,-8-8-5-15,-3-9 6 16,1-8 0-16,6-8 0 0,9 0 0 15,12-12 0 1,20-18 0-16,11-10 0 0,10-12 1 16,10-10-1-16,36-28-70 15,-1 13-203-15,-1 11-607 0</inkml:trace>
  <inkml:trace contextRef="#ctx0" brushRef="#br2" timeOffset="-207034.86">26147 11027 998 0,'0'0'522'16,"0"0"-257"-16,0 0-52 15,0 0-62-15,0 0-2 16,0 0-62-16,0 0-36 16,41-26-14-16,-41 26-12 15,0 0-1-15,0 0-9 16,-10 16 43-16,-3 6-6 16,-3 8-19-16,1 6-4 15,4 2-5-15,0 1 3 16,4 0 0-16,5-7-8 0,2-4-7 15,0-8-4 1,0-3-1-16,4-5-5 0,7-3 10 16,1-2-3-16,-3-6 3 15,3-1 0-15,-2 0-12 16,1 0 0-16,1-12-6 16,-4-4 6-16,1-6-12 15,-5-3 11-15,4-1-8 16,-6-3-9-16,2 3-5 15,0 3 11-15,1 0 5 16,1 5 6-16,1 4 1 16,2 2 0-16,0 4 1 15,0 2 0-15,2 6 8 16,0 0-3-16,3 0-5 16,1 14 0-16,-2 7 0 0,3 4 0 15,-3 1 0 1,-1 2 5-16,-4 0 0 0,-3-4-4 15,-1 0-1-15,-4-1 0 16,0-5 0-16,0-4-1 16,0-3 0-16,0-4 0 15,0-6-1-15,0-1-5 16,0 0-6-16,0 0-3 16,0 0-1-16,0-5 0 15,0-9 7-15,0-7 7 16,0-1-26-16,5 0-36 15,6 4 4-15,0 7 42 16,-1 6 17-16,0 5 1 16,-1 0 0-16,1 0-1 15,0 10 0-15,-1 7 1 0,3-2 0 16,-4-1 1-16,1 1 8 16,-5-5-9-16,1-5 1 15,-5-3-1-15,2-2-2 16,-2 0-7-16,3 0 2 15,1-6-7-15,5-13 7 16,4-10 7-16,3-5 0 16,7-6-19-16,0 0-23 15,2 2 5-15,-3 8 12 16,-3 9 23-16,-8 14 2 0,-3 7 43 16,0 0 9-1,-6 16-31-15,2 18-9 0,-4 10 0 16,2 5 16-16,0-2 12 15,3-7-10-15,1-9-18 16,4-10-12-16,5-9-7 16,18-12-111-16,-4 0-176 15,2-14-323-15</inkml:trace>
  <inkml:trace contextRef="#ctx0" brushRef="#br2" timeOffset="-205285.84">31226 11089 1258 0,'0'0'331'0,"0"0"8"16,0 0-95-16,0 0-54 15,0 0-80-15,0 0-65 16,0 0-33-16,42-38-11 16,-46 38 0-16,-10 0 10 15,-4 13-1-15,-2 8-1 16,-3 9 0-16,4 2 4 16,-1 6-4-16,2-2 2 15,9 0-4-15,4-4 18 16,5-6-7-16,0-4 0 15,14-4 0-15,6-5 1 16,4-8-5-16,1-2-5 0,-2-3 0 16,-4 0-8-16,-1-8 0 15,0-10-1-15,-2-4-1 16,-1-5-5-16,-1-1 6 16,-1 1-2-16,-2-4-20 15,-2 3-21-15,0 4-4 16,-3 3 13-16,4 1 15 15,-2 5 10-15,1 1 8 16,5 4 0-16,-1 2 1 16,3 4 6-16,1 4-6 15,1 0 0-15,-2 4 0 16,0 14 15-16,-6 8 2 0,0 6-1 16,-6 2 0-16,-1 0-2 15,-3 0-4-15,0-3-2 16,0-5-7-16,0-4 5 15,0-4-5-15,0-7 5 16,0-4-5-16,0-3 0 16,0-4-1-16,-3 0-9 15,3 0 0-15,-2 0 7 16,2-11 2-16,0-7 14 16,0-6 2-16,9 1-14 15,7-4-2-15,1 5-12 16,4 4-3-16,-2 6 8 15,1 9 7-15,1 3 0 0,-4 0 0 16,1 9 0 0,-5 11 0-16,-1 2 0 0,-3 0-2 15,-3 1 1-15,-4-5-5 16,-2-7 4-16,0 0-3 16,0-7 5-16,0-3 1 15,2-1 1-15,1 0 5 16,4 0 1-16,2-9-8 15,4-12-6-15,5-7-1 16,2-8-8-16,7-4-36 16,4-4-11-16,3 0-17 15,-1 4-26-15,-6 11 53 16,-6 13 52-16,-2 9 22 16,-9 7 72-16,0 0-22 15,-4 18-24-15,1 10-20 0,-3 7 21 16,3 6 23-16,0-1-7 15,-3-3-13-15,1-4-20 16,1-5-17-16,1-6-9 16,2-8 4-16,6-4-10 15,8-10-103-15,33-4-116 16,-6-16-333-16,2-7-784 0</inkml:trace>
  <inkml:trace contextRef="#ctx0" brushRef="#br2" timeOffset="-203955.28">25365 12723 1527 0,'0'0'269'16,"0"0"-1"-16,0 0-110 15,0 0-105-15,0 0-4 16,0 0-18-16,84-114 2 0,-68 69 17 15,0-3 14-15,-2-4-8 16,-2-2-20-16,2 2-19 16,-5-1-11-16,0 6-5 15,-2 5 6-15,-3 3-6 16,3 8 0-16,-3 4 0 16,-2 8-1-16,3 2 2 15,-3 5-1-15,-2 7 5 16,2 0 15-16,-2 5 43 15,0 0 9-15,0 3-22 16,0 20-14-16,0 12-13 16,0 13 1-16,0 8 14 15,0 8 2-15,-2 4-1 16,0 3-13-16,-1-6-8 16,3-2-11-16,0-13-2 0,0-8-5 15,0-11-1-15,0-11-1 16,0-8-41-16,7-10-40 15,5-2-57-15,7-21-121 16,-1-7-292-16,1-6-216 0</inkml:trace>
  <inkml:trace contextRef="#ctx0" brushRef="#br2" timeOffset="-202971.49">26025 12254 1685 0,'0'0'578'15,"0"0"-400"-15,0 0-58 16,0 0-81-16,0 0-32 16,0 0 8-16,0 0 12 15,-36 0-3-15,19 13-2 16,-4 8-7-16,-1 5-5 15,1 6 2-15,4 5-1 16,3 1-5-16,6-2 0 16,6-3-5-16,2-2 6 15,0-5 1-15,13-7-1 0,11-2-4 16,3-4 4-16,4-8-5 16,-2-1-1-16,-4-4 6 15,-2 0-7-15,-6 0-1 16,-1-14-8-16,-3-6-13 15,-4-4 4-15,0-1-9 16,-5 0-9-16,1-1 11 16,-3 1 10-16,2 1 7 15,1 4-1-15,0 1 9 16,3 0 0-16,1 6 0 16,1 6 1-16,-2 3 6 15,3 4 4-15,1 0 8 16,3 4-1-16,1 15-6 15,1 4-6-15,-1 5 0 0,-1 2-5 16,-1 2 0-16,-3-4 5 16,-4-2-5-16,-3-4 0 15,-1-5-1-15,-3-5 0 16,0-9 0-16,0 0 0 16,0-3-2-16,0 0-8 15,0 0-8-15,0-3 2 16,0-15 16-16,0-5 0 15,2-7 8-15,7-3-8 16,4 3-23-16,1 6-2 16,1 7 16-16,1 6 9 15,-3 10 1-15,1 1 10 16,-3 0 7-16,-3 13-8 16,4 7-1-16,-6 3-8 0,1-1 0 15,-1-3 13-15,-4 0-7 16,-2-6-1-16,4-2-6 15,-4-5 1-15,0-4-1 16,0-2 1-16,0 0 0 16,2 0 6-16,0 0-7 15,4-12-14-15,7-15 14 16,6-4 0-16,5-10-2 16,5 4-23-16,-2 0 0 15,-3 11 16-15,-4 10 9 16,-4 8 11-16,-3 8 38 15,-2 0 0-15,1 6-23 0,-1 17-10 16,-3 4 6-16,2 5 10 16,-1 2 10-16,-3 1-4 15,0-1-5-15,4-5-13 16,-3 0-7-16,1-7-5 16,1-2-8-16,0-4 0 15,4-4-18-15,3-8-55 16,20-4-105-16,-3-8-176 15,1-10-428-15</inkml:trace>
  <inkml:trace contextRef="#ctx0" brushRef="#br2" timeOffset="-202737.47">27268 12596 1991 0,'0'0'561'0,"0"0"-327"15,0 0-88-15,0 0-32 16,0 0-50-16,0 0-37 16,0 0-13-16,14 5-14 15,-11-5-8-15,5-12-105 16,-4-13-253-16,6 2-598 0</inkml:trace>
  <inkml:trace contextRef="#ctx0" brushRef="#br2" timeOffset="-202539.53">27231 12222 2000 0,'0'0'590'0,"0"0"-418"16,0 0-35-16,0 0-10 15,0 0-42-15,0 0-37 16,0 0-25-16,0 0-19 16,0 0-4-16,20 0-140 15,0 0-316-15,0 0-432 0</inkml:trace>
  <inkml:trace contextRef="#ctx0" brushRef="#br2" timeOffset="-197594.19">19884 15320 1139 0,'0'0'322'15,"0"0"-94"-15,0 0-80 0,0 0-35 16,0 0 30-16,66-107-41 16,-50 94 10-16,-1 3-13 15,4 2-17-15,3 1-27 16,2 2-21-16,5 0-13 15,4 3-9-15,4 2-6 16,3 0 7-16,2 0-12 16,-2 23 5-16,-2 3 11 15,-3 12-10-15,-5 10-1 16,-4 2 5-16,-3 8-11 0,-8 0 0 16,-3 0 0-1,-6 0 0-15,-4 0 1 0,-2-1-1 16,0 1 1-16,-11-4 7 15,-7-6 5-15,-4 3-13 16,-5-7 1-16,-4-4 1 16,-9-4-2-16,-3-10 1 15,-5-8 0-15,-6-1 5 16,-6-8-5-16,-5 1 0 16,-4-4 0-16,-1-2 5 15,4-4-5-15,3 0-1 16,5-6 0-16,10-17 0 15,7-8 1-15,8-9 0 16,11-5 8-16,8-11-2 16,12-4-7-16,2-11 2 0,11-4 4 15,18-5-5 1,12-4 0-16,3 1 0 0,7 9-1 16,0 11-9-16,5 4-38 15,2 14-69-15,0 11-40 16,9 17-163-16,-16 10-154 15,-13 7-781-15</inkml:trace>
  <inkml:trace contextRef="#ctx0" brushRef="#br2" timeOffset="-196238.41">30811 10377 1039 0,'0'0'386'0,"0"0"-257"16,0 0-80-16,0 0 39 16,0 0 24-16,0 0-39 15,0 0-24-15,-102 125 53 16,71-63 14-16,-8 28 10 15,-7 34-33-15,-12 37-3 0,-3 10 1 16,3-2-3 0,9-36-33-16,16-43-18 0,8-30-19 15,8-14-9-15,-4-2-7 16,4-7-1-16,3-8-1 16,5-14-37-16,3-15-88 15,-2 0-112-15,-2-44-59 16,-1-1-17-16,-1-1-539 0</inkml:trace>
  <inkml:trace contextRef="#ctx0" brushRef="#br2" timeOffset="-195691.49">29926 10502 942 0,'0'0'269'15,"0"0"-59"-15,0 0-38 16,0 0 38-16,0 0-55 15,0 0-28-15,0 0-15 16,15 62 8-16,-23-18-13 16,-3 12-14-16,-3 10 17 15,-6 23-28-15,-6 32-14 16,-8 29-13-16,-4 9-6 16,4-27-12-16,10-35-11 0,8-43-1 15,8-20-17-15,-2-4-1 16,4-2-2-16,1-4-5 15,3-12-26-15,2-12-37 16,0 0-153-16,0-24-139 16,0-6-225-16,5 0-321 0</inkml:trace>
  <inkml:trace contextRef="#ctx0" brushRef="#br2" timeOffset="-194164.28">28047 12316 1111 0,'0'0'598'15,"0"0"-392"-15,0 0-86 16,0 0-17-16,0 0-5 15,0 0-24-15,0 0-27 16,49-54 0-16,-23 39 2 0,3-2 17 16,8 3-16-1,5-1-21-15,5 8 0 0,-3 0-20 16,-6 7 0-16,-14 0 35 16,-8 19-6-16,-13 10-23 15,-3 9-7-15,-10 7-8 16,-15 1 1-16,-8 0-1 15,-5 1 1-15,3-3-1 16,-3-4 1-16,5-5-1 16,4-2 0-16,4-5 6 15,7-4-6-15,5-5-1 16,6-6 1-16,7-3 1 16,0-1 7-16,9-6 2 15,18-1-9-15,11-2 8 16,9 0-3-16,6 0 1 0,7-12 1 15,-4 0-2-15,-7 2 0 16,-11 0-5-16,-14 2 7 16,-8 2-8-16,-7 2 0 15,-7 0-8-15,-2-2 2 16,0-2 6-16,0-4-1 16,0-3 0-16,0-4 0 15,0-3 0-15,0-6 1 16,0-2 0-16,0-5 0 15,7 2 0-15,6-4 1 16,3 5 0-16,4 2 1 0,0 4-1 16,0 6 0-1,3 4 6-15,0 1-5 0,4 8 5 16,2 1 1-16,2 4 1 16,1 2 4-16,-1 0-5 15,0 0-2-15,-4 12 3 16,-3 6 2-16,-5 8-3 15,-6 5-8-15,-7 8 2 16,-6 4-1-16,0 0 1 16,0 1-1-16,-6-4 0 15,-7-5 0-15,-6-8-1 16,-1-4 0-16,-6-2-1 16,-6-7 0-16,-3-2 1 15,-7-3 1-15,0-3 0 16,1-6-1-16,7 0 0 15,10-6-1-15,9-15-4 0,13-13 5 16,2-7 0-16,8-9 0 16,19-3-56-16,2 4-86 15,17-12-104-15,-5 18-289 16,-5 8-89-16</inkml:trace>
  <inkml:trace contextRef="#ctx0" brushRef="#br2" timeOffset="-193697.07">29039 12483 1177 0,'0'0'331'0,"0"0"-130"16,0 0-48-16,0 0 1 15,0 0 12-15,0 0-23 16,51-107-55-16,-31 79-39 16,-2 5-18-16,2 3-9 15,-2 3-2-15,1 5-5 16,6 6-2-16,2 3 0 16,4 3-5-16,0 0-7 15,-2 13 0-15,-2 7-1 0,-9 6 14 16,-7 6-1-1,-6 5-3-15,-5 4 1 0,0 3-4 16,0 1 4-16,-13-6-10 16,-3-4 7-16,-7-5-7 15,-1-5 0-15,-5-6 1 16,-2-5 11-16,-4-6-1 16,-2-3-2-16,-1-5 1 15,5 0-11-15,6-20 0 16,7-9 0-16,7-9 0 15,11-6-1-15,2-9-30 16,22-19-112-16,7 11-232 16,2 10-337-16</inkml:trace>
  <inkml:trace contextRef="#ctx0" brushRef="#br2" timeOffset="-193065.32">29629 12356 992 0,'0'0'550'16,"0"0"-282"-16,0 0-111 16,0 0-50-16,19 104-31 15,-13-77 1-15,-2-1 7 16,3-2-22-16,-3 0-20 0,1-2-26 15,-2-6-7-15,-1-2 0 16,-2-8 1-16,0-3-9 16,0-3 0-16,0 0 0 15,0 0-1-15,0 0-7 16,2 0-9-16,-2-9 12 16,0-11 4-16,4-9 16 15,3-2-7-15,7-3-3 16,1 6-5-16,3 3 5 15,-1 11 3-15,2 8 3 16,-7 6 28-16,5 0 21 16,-5 10-25-16,5 12-26 15,-2 7-1-15,-1-1-3 16,-1 0-5-16,-2-7 0 16,-4-4 0-16,-3-9 1 0,-2-6-1 15,-2-2 0 1,2 0 0-16,5 0 0 0,2-4 1 15,4-17-2-15,12-8-1 16,4-7 1-16,4-5-1 16,1 3-1-16,-3 4-7 15,-8 9 0-15,-6 10 9 16,-8 9-1-16,-4 6 1 16,-3 4-1-16,-2 24 1 15,2 7 0-15,2 4 0 16,5 2 1-16,5-9 1 15,5-6-2-15,10-12-21 16,8-13-140-16,23-1-83 0,-9-19-230 16,-4-6-294-16</inkml:trace>
  <inkml:trace contextRef="#ctx0" brushRef="#br2" timeOffset="-191600.2">25051 12471 1220 0,'0'0'348'15,"0"0"-60"-15,0 0-83 16,0 0-90-16,0 0-67 16,0 0-37-16,0 0-11 15,2-4 12-15,-15 4 12 16,-6 8 8-16,2 6-4 15,-3 1-4-15,-3 6-3 16,4 1 0-16,-4 2 4 0,1 1-4 16,1 0-7-1,4 1-3-15,-1 0 5 0,3 1 14 16,-1 2-5-16,3 3 3 16,-3 3-4-16,5-1 0 15,-2 3 4-15,3 0-2 16,2 0-1-16,1 2-3 15,3-2-1-15,2 4 2 16,-1-1 5-16,3-2 6 16,0-3 1-16,0-3-4 15,3-1 0-15,3-2-5 16,3 1-5-16,2 0 3 16,0 0-2-16,5 0 5 15,4 0 1-15,2 0-2 16,0-4-2-16,5-2-3 0,0-4 6 15,0-4 7-15,0-4-11 16,-5-2-14-16,-3-2-8 16,-2 2 0-16,-5-8 1 15,-2 2-1-15,-3-4-1 16,-3 0 0-16,-4 0-36 16,0 0-30-16,0 0-42 15,0-6-71-15,0-17-142 16,0-1-275-16,0 1-364 0</inkml:trace>
  <inkml:trace contextRef="#ctx0" brushRef="#br2" timeOffset="-191209.82">25042 13323 1543 0,'0'0'524'15,"0"0"-356"-15,0 0-34 16,0 0-46-16,0 0-3 16,0 0 19-16,0 0-22 15,0 46-3-15,6-18-16 16,1 2-13-16,2 2-9 16,4 0-14-16,-2 0-9 15,5-1-9-15,-3-7 3 0,1-5-2 16,-5-4 2-1,-3-8 12-15,-4-2 0 0,2-5-6 16,-4 0-11 0,0 0-7-16,-14 0-18 0,-15 0 18 15,-9 0 1-15,-7 0 5 16,1 0-5-16,2 0 1 16,3-2-2-16,6 2 1 15,6-3 1-15,7 1-2 16,2-1-20-16,7-6-85 15,9-13-101-15,2 0-179 16,0-5-493-16</inkml:trace>
  <inkml:trace contextRef="#ctx0" brushRef="#br2" timeOffset="-190106.87">25033 12589 1570 0,'0'0'532'15,"0"0"-393"-15,0 0-65 16,0 0-37-16,0 0-14 16,0 0 1-16,0 0 29 0,2 2 7 15,-2-2-11-15,0-10-19 16,3-9 7-16,1-2-6 15,2-5-7-15,-1-2-6 16,2 1-6-16,-3 3-11 16,-1 6 5-16,-3 4-5 15,2 7-1-15,-2 0 1 16,0 3-1-16,0 1 0 16,0 0 0-16,0 3-1 15,0-2 0-15,-9 2 1 16,-7 0 6-16,-4 0 8 15,-7 0 22-15,-4 14 5 16,-3 4 1-16,1 4-2 16,0-1-10-16,4-2-3 0,2-1-7 15,7-5-8-15,4-3 0 16,5-5-6-16,2-1-5 16,5-1 0-16,-1-2 0 15,3 2-1-15,0-3-34 16,2 0-108-16,0 0-182 15,0-7-464-15</inkml:trace>
  <inkml:trace contextRef="#ctx0" brushRef="#br1" timeOffset="-185471.82">25243 13904 1303 0,'0'0'330'0,"0"0"-82"0,0 0 38 16,0 0-98-16,0 0-26 16,0 0 12-16,0 0-34 15,24 20-43-15,-8-26-23 16,6-17-24-16,2-8-5 16,3-13-6-16,2-6-12 15,-2-6-9-15,0-4-6 16,-5-2-6-16,-2-1-6 15,-4 7 0-15,-3 6 1 16,-6 11-1-16,-3 10 0 16,-4 8 0-16,0 10-1 15,0 2 1-15,0 7 0 16,0 1-6-16,0 1 0 0,0 0 5 16,0 1 1-16,0 18 0 15,0 7 9-15,-6 8 6 16,1 8 4-16,-2 4 4 15,1 4-5-15,-1 1-6 16,3-2-2-16,-1-5-1 16,0-1-3-16,3-9-5 15,2-5-1-15,0-6 1 16,0-7 0-16,0-6-1 16,0-6-8-16,0-4-20 15,0 0-38-15,12 0-56 16,5-27-91-16,-1 1-258 15,-1 1-214-15</inkml:trace>
  <inkml:trace contextRef="#ctx0" brushRef="#br1" timeOffset="-184939.54">25786 13496 1255 0,'0'0'359'0,"0"0"-174"0,0 0-133 16,0 0-12 0,0 0 33-16,0 0 13 0,0 0 44 15,-4-41 30-15,4 25-33 16,0-2-15-16,9 1-30 15,2-4-24-15,0 3-27 16,3 4-13-16,-1 2 0 16,1 4-6-16,1 2 7 15,3 4 8-15,3 2-3 16,4 0-4-16,4 0-4 16,0 8-3-16,-4 10 7 15,-2 5 1-15,-11 9-2 16,-7 9-1-16,-5 3-10 0,0 4-7 15,-5 0 5 1,-10 0-4-16,-5-6-1 0,0-1 5 16,-4-7-4-16,-3-2 10 15,-4-6-2-15,-6-6 3 16,0-6 1-16,1-5-2 16,1-9 0-16,3 0-11 15,8-5 1-15,9-21-1 16,9-15 1-16,6-10-2 15,3-9-3-15,19-7-91 16,23-23-132-16,-5 16-413 16,0 9-792-16</inkml:trace>
  <inkml:trace contextRef="#ctx0" brushRef="#br1" timeOffset="-183528.55">26215 13534 1270 0,'0'0'562'0,"0"0"-213"16,0 0-158-16,0 0-86 15,0 0-36-15,0 0-23 0,0 0 27 16,29 0-5-16,-23 0-4 16,1 15-19-16,1 5-16 15,-3 3-13-15,0 2 0 16,-5 8-7-16,0 1 2 16,0 3-4-16,0-4-6 15,0-1 6-15,0-4-7 16,0-8 0-16,-3-8 0 15,1-7 1-15,2-2 0 16,0-3 7-16,0 0-8 16,0 0 0-16,0-6-14 15,0-14 14-15,0-3 7 0,0-10-7 16,0-1 0-16,0 0-2 16,2 0-19-16,7 4-1 15,2 4-2-15,-2 9 11 16,1 7 13-16,0 6 0 15,-1 4 1-15,1 0 0 16,0 9 1-16,-1 8-2 16,3 7 2-16,-4 5-1 15,-1-2 7-15,-3 0-1 16,-2-1-5-16,-2-6 5 16,0-6-7-16,0-4 0 15,0-5 0-15,0-3 0 16,0-2 0-16,0 0-2 0,0 0-9 15,0-3 1-15,8-17 4 16,3-10 6-16,7-9 1 16,3-4-1-16,4-1-6 15,4 8-11-15,-4 7 10 16,-3 14 7-16,-7 10 9 16,-3 5 24-16,-3 2-14 15,-3 16-10-15,1 11-8 16,-3 0 0-16,1 4 0 15,0-5 0-15,1-2 1 16,-2-6-2-16,3-4-6 16,0-6-89-16,4-10-135 15,-2 0-121-15,3 0-441 0</inkml:trace>
  <inkml:trace contextRef="#ctx0" brushRef="#br1" timeOffset="-182924.23">26809 13491 1425 0,'0'0'393'0,"0"0"-94"15,0 0-154-15,0 0-68 16,0 0 0-16,5 116 12 16,-3-80 6-16,3 3-20 15,-1-5-26-15,1 0-12 0,1-8-25 16,-4-4-3-16,3-6 1 15,-3-5-9-15,0-8 0 16,-2-3 1-16,0 0-2 16,0 0-5-16,0 0-15 15,0-14 2-15,2-10 18 16,4-8 10-16,2-5-10 16,1-4-1-16,7 2-34 15,-3 10 10-15,3 6 17 16,-3 12 8-16,-5 4 8 15,0 7 7-15,-4 0 22 16,1 0-10-16,-3 14-20 16,-2 8-7-16,0 7 1 0,0 3-1 15,0 0 1 1,-5-4 0-16,1-6 5 0,2-6-6 16,0-6 1-16,2-7-1 15,0-3 1-15,0 0 0 16,0 0-1-16,11-21-6 15,11-9-6-15,5-7 11 16,4-4-2-16,2-2-15 16,1 5 3-16,-7 10-1 15,-8 10 16-15,-3 10 0 16,-9 8 21-16,-3 0 1 16,0 16-21-16,-2 10-1 15,4 2 0-15,-2 4 0 16,2-2 2-16,5-2 9 15,1-3-2-15,-1-4-7 0,0 0-1 16,-2-4-1 0,-2 3-30-16,1-8-124 0,13-5-54 15,-1-5-278-15,2-2-459 16</inkml:trace>
  <inkml:trace contextRef="#ctx0" brushRef="#br1" timeOffset="-182719.2">27610 13766 1737 0,'0'0'380'0,"0"0"82"16,0 0-276-16,0 0-71 0,0 0-48 15,0 0-43-15,0 0-15 16,13 8-9-16,-13-8-106 15,0 0-255-15,0-8-488 0</inkml:trace>
  <inkml:trace contextRef="#ctx0" brushRef="#br1" timeOffset="-182556.2">27630 13427 1930 0,'0'0'536'0,"0"0"-274"15,0 0-125-15,0 0-77 16,0 0-42-16,0 0-18 0,0 0-36 16,0 0-175-1,0 3-321-15,0 0-1095 0</inkml:trace>
  <inkml:trace contextRef="#ctx0" brushRef="#br1" timeOffset="-178844.51">28236 13499 1400 0,'0'0'269'15,"0"0"-107"-15,0 0 23 16,0 0-34-16,0 0-23 15,0 0-17-15,7 4 22 16,-2-4-16-16,1 0-38 16,5-6-38-16,3-6-21 15,1-2-6-15,6-2-1 16,3-2-12-16,2-1 0 0,3 5 0 16,4-1 10-1,2 5-4-15,0 6-6 0,-4 4 5 16,-4 0-5-16,-9 17-1 15,-12 14-4-15,-6 8 3 16,-2 7 1-16,-20 5 0 16,-5-1 0-16,-4-1 1 15,-2-7-2-15,2-7 2 16,0-4-2-16,4-9-4 16,2-5 4-16,5-8 0 15,5-3-5-15,5-1 5 16,6-5 1-16,1 0-1 15,3 0 1-15,0 0 13 16,12 0-4-16,10 0-7 16,5 0 8-16,6 0 5 0,2 0-5 15,4 0-4-15,-1 0-5 16,-1 0 9-16,-1 0-10 16,-5 0 1-16,-4 0 0 15,-2 0 5-15,-3 0-6 16,-5 0 0-16,2-13-1 15,-6 1-5-15,-4-2-5 16,-2-5 11-16,-3-2-13 16,-4 1 4-16,2-8-4 15,-2 2 2-15,0 0-4 16,0 2-1-16,0 2 8 16,0 0-4-16,0 1 11 15,4 1 0-15,8 3 1 0,1-4 6 16,3 3-6-16,4-1 1 15,2 7 8-15,1-1-9 16,2 6 8-16,-2 2-1 16,6 3 1-16,0 2-1 15,0 0-1-15,-2 12-5 16,-4 6 0-16,-1 5 8 16,-7 6-8-16,-3 5 1 15,-5 5-1-15,-5-2 0 16,-2-1 0-16,0 0 0 15,-14-2 1-15,-3-3-2 16,-10-4-1-16,-4-1 0 0,-5-6 1 16,-5-3-2-1,1-3 2-15,1-6-8 16,5-8 7-16,7 0-5 0,11-13 0 16,12-20 6-16,4-13-1 15,7-8-1-15,19-9-63 16,8 1-114-16,17-6-126 15,-9 16-316-15,-1 16-966 0</inkml:trace>
  <inkml:trace contextRef="#ctx0" brushRef="#br1" timeOffset="-178378.89">29177 13726 1092 0,'0'0'331'15,"0"0"-176"-15,0 0-37 16,0 0-29-16,0 0 50 16,0 0 21-16,0 0 4 15,51-104-33-15,-36 79-40 16,4 3-14-16,-4 4-20 15,1 4-17-15,2 5-6 16,-1 4 9-16,6 3 1 16,2 2-24-16,4 0-5 15,2 14-7-15,0 6-7 0,-4 4 16 16,-8 5 4 0,-5 4-3-16,-9 4-3 0,-5 0-14 15,0 0 5-15,-5-2-5 16,-11-3-1-16,-6-6 0 15,-6-1-1-15,-7-5 0 16,-2-7 1-16,-3 0 0 16,2-13-2-16,2 0 1 15,7-6 0-15,7-18-9 16,10-10 10-16,10-8-1 16,2-8-5-16,25-30-137 15,6 16-178-15,4 11-454 0</inkml:trace>
  <inkml:trace contextRef="#ctx0" brushRef="#br1" timeOffset="-177659.86">29808 13655 985 0,'0'0'485'16,"0"0"-258"-16,0 0-79 0,0 0-44 16,0 0 4-16,0 0-7 15,0 0-12-15,85 89-30 16,-72-59-20-16,-2-2-20 15,-2-5-9-15,-2-4-2 16,-3-5-7-16,-2-6 1 16,-2-3 6-16,0-5-8 15,0 0-6-15,0 0-8 16,0 0 0-16,-2-15 13 16,-5-4 1-16,3-8 10 15,4-4 3-15,0-4-11 16,0 3 10-16,11 6-6 15,5 8 1-15,-1 4-6 0,3 10 42 16,0 4 54 0,2 0-36-16,0 9-26 0,2 14-24 15,0 3-2-15,3 1-3 16,-2 4-5-16,-6-7 5 16,-1-6 0-16,-7-6-5 15,-5-4-1-15,-4-6-6 16,2-2-3-16,-2 0-2 15,2 0-7-15,6-10 9 16,3-17 9-16,5-10 1 16,7-11 4-16,6-6-5 15,5 1-15-15,-3 7-4 16,-6 13-5-16,-5 10 24 16,-11 20 9-16,-5 3 27 15,-2 17-36-15,-2 21 0 0,0 12 0 16,0 3 0-16,0-3 5 15,0-4-5-15,10-10 0 16,7-10-21-16,6-13-86 16,6-13-101-16,15-13-126 15,-8-20-48-15,-5 0-858 0</inkml:trace>
  <inkml:trace contextRef="#ctx0" brushRef="#br1" timeOffset="-176315.64">25682 15124 798 0,'0'0'1168'16,"0"0"-830"-16,0 0-96 15,0 0-47-15,0 0-68 0,0 0-46 16,0 0-26-16,76-12-32 15,-57-22-8-15,2-10 5 16,-2-2-6-16,-3-6-8 16,-3-1 0-16,-3-1-6 15,-2 0 1-15,1 1 0 16,-2 5-1-16,0 2-1 16,-3 10-13-16,1 5-2 15,-1 10-2-15,-2 7 9 16,-2 8 8-16,0 3-7 15,0 3 8-15,0 0-14 16,0 12 5-16,0 11 9 16,0 9 14-16,0 12 11 0,0 8 14 15,0 7 1 1,0 0-8-16,0 8-11 0,0-9-6 16,0-5-8-1,0-4-5-15,6-13-1 0,6-10-1 16,-1-8-12-16,3-11-35 15,1-6-41-15,3-1-48 16,11-24-176-16,-2-8-294 16,-3 0-474-16</inkml:trace>
  <inkml:trace contextRef="#ctx0" brushRef="#br1" timeOffset="-175661.92">26223 14811 1211 0,'0'0'670'16,"0"0"-331"-16,0 0-176 15,0 0-80-15,0 0-16 16,21 102-7-16,-19-65 4 16,-2-2-14-16,0 0-24 15,0 0-14-15,0-7-5 16,0-6-1-16,0-12-5 15,0-1 5-15,0-9-6 16,0 0-1-16,0 0-12 16,0-9 4-16,0-13 9 15,0-5 10-15,0-14-4 0,0 1-6 16,11-4-37-16,2 4-26 16,5 4 2-16,0 10 24 15,2 12 37-15,-2 5 0 16,-3 9 28-16,-3 3 11 15,-2 19-18-15,1 7-8 16,-3 10-1-16,0-3 2 16,-1 1 0-16,-3-6 1 15,0-4-13-15,0-6 7 16,-2-11-8-16,-2-3-1 16,2-6 6-16,-2-1-4 15,0 0-2-15,0 0-11 16,0 0-8-16,0-13 19 15,0-10 1-15,4-9 5 16,5-6-6-16,7-2-53 0,3-1-16 16,6 7 26-16,0 10 31 15,2 11 12-15,-5 11 85 16,-2 2 6-16,-4 10-25 16,-6 14-32-16,-3 10-13 15,-3 6 4-15,-1 2-11 16,0 0-1-16,1-6-4 15,0-5-8-15,3-8 10 16,1-5-11-16,4-12-39 16,-1-6-60-16,14-6-129 15,-7-20-324-15,1-6-214 0</inkml:trace>
  <inkml:trace contextRef="#ctx0" brushRef="#br1" timeOffset="-175065.91">26925 14802 1508 0,'0'0'490'15,"0"0"-292"-15,0 0-71 16,0 0-14-16,9 114-33 16,-7-80-13-16,4 1 3 15,-2-5-7-15,0-5-26 16,1-10-16-16,-1-4-19 15,-2-8 9-15,-2-1-9 0,0-2-2 16,0 0-8-16,0 0-29 16,0-5-27-16,0-18 64 15,4-7-1-15,4-7-7 16,3-3-36-16,4-1-36 16,3 3 21-16,2 10 41 15,-2 10 16-15,-5 5 2 16,-2 12 49-16,-4 1 18 15,-3 5-18-15,-2 18-25 16,-2 3-5-16,0 2 3 16,0 2 1-16,0-3-8 15,0-6-14-15,0-5 5 16,0-4-4-16,0-6-1 16,0-3 8-16,5-3 3 15,2 0-12-15,2-6 0 0,7-13-10 16,3-5-20-16,4-10-2 15,1 2 9-15,1 4 12 16,-3 2 10-16,-6 12 1 16,-6 10 10-16,-5 4 74 15,0 5-26-15,-3 22-37 16,-2 9-5-16,2 4-5 16,1-2 1-16,-1-3-2 15,4-3-1-15,1-9-8 16,2 0-1-16,2-11 0 15,0-3-50-15,14-7-125 16,-5-2-146-16,2 0-551 0</inkml:trace>
  <inkml:trace contextRef="#ctx0" brushRef="#br1" timeOffset="-174888.91">27710 14991 1936 0,'0'0'517'0,"0"0"-283"15,0 0-118-15,0 0-57 16,0 0-38-16,0 0-21 16,0 0-59-16,0 38-267 0,0-38-547 0</inkml:trace>
  <inkml:trace contextRef="#ctx0" brushRef="#br1" timeOffset="-174728.91">27694 14672 1122 0,'0'0'720'16,"0"0"-413"-16,0 0-229 15,0 0-64-15,0 0-14 16,0 0-171-16,0 0-155 15,12-4-717-15</inkml:trace>
  <inkml:trace contextRef="#ctx0" brushRef="#br1" timeOffset="-173385.5">28383 14780 1362 0,'0'0'340'16,"0"0"-146"-16,0 0 16 15,0 0-55-15,0 0-41 16,0 0-28-16,0 0 9 15,150-112-7-15,-106 96-27 16,3 4-30-16,-1 5-8 16,-3 7-16-16,-9 0 9 0,-12 7-4 15,-11 17 0 1,-11 6-12-16,0 8 1 0,-23 5-1 16,-8 1-1-16,-4-2 0 15,-3 1 0-15,1-2 1 16,5-7 0-16,5-5 0 15,9-4 1-15,7-4 17 16,9-6 9-16,2-1 3 16,0-2 4-16,11 0-12 15,9 0-20-15,7-2 5 16,5-2 2-16,1-4-3 16,0-4-5-16,3 0-1 0,-5-8-1 15,-2-12 0 1,-4-4-4-16,-3-4 5 0,-5-2 0 15,-3 2 0-15,-1-4 0 16,-4 2-1-16,1 0 0 16,-2-2 1-16,1 4 0 15,3-7 2-15,0 3-1 16,5 5 1-16,0 0-2 16,3 5 6-16,3 0-6 15,-2 8 0-15,4-2 1 16,2 5 9-16,2 4-3 15,0 5-7-15,0 2 0 16,0 0 0-16,-6 9 0 16,-6 10 0-16,-6 11 0 15,-6 8 0-15,-5 5 0 0,0 3 0 16,0-2 0-16,-8 0 0 16,-4-8 0-16,-5-5 0 15,-2 1 0-15,-4-7 0 16,-8-1 0-16,-4-2-6 15,-8-6 5-15,1-4 0 16,0-7-5-16,5-5 0 16,8 0 5-16,12-15 0 15,9-11 1-15,8-11 0 16,4-6 0-16,23-9-21 16,25-22-105-16,-4 11-152 15,-2 10-454-15</inkml:trace>
  <inkml:trace contextRef="#ctx0" brushRef="#br1" timeOffset="-172668.08">29534 14843 454 0,'0'0'1143'0,"0"0"-663"16,0 0-321-16,0 0-69 0,0 0-39 15,0 0 13 1,64 124 5-16,-53-88 13 0,1-5-15 15,-4 4-25-15,-1-7-15 16,-3-1-17-16,-4-10-2 16,2-8 1-16,-2-4-8 15,0-1 5-15,0-4-5 16,0 0-1-16,0 0-20 16,0-4-1-16,0-10 21 15,3-12 0-15,2-2 9 16,1-4-9-16,5 4-4 15,1 4 3-15,-1 9 0 0,-1 3 1 16,2 9 8 0,-1 3-8-16,1 0 6 0,-2 2 3 15,3 14-8-15,4 4-1 16,-2 2 2-16,-1-1-1 16,-2-2 0-16,0-3 0 15,-5-4-1-15,-3-8 2 16,-2-2-1-16,-2-2-1 15,4 0 6-15,1 0-6 16,7-6-5-16,3-12-4 16,7-10-20-16,7-7 0 15,7-9 0-15,1 1-21 16,2 5 2-16,-8 8 21 16,-7 11 26-16,-6 14 1 15,-7 5 21-15,-4 0 0 0,-2 20-11 16,-3 11-4-16,-2 10 0 15,0 2 3-15,0 6-2 16,0-8-6-16,4-6-2 16,9-11-14-16,10-8-73 15,22-16-139-15,-3-5-299 16,0-19-128-16</inkml:trace>
  <inkml:trace contextRef="#ctx0" brushRef="#br1" timeOffset="-171683.02">25495 15981 1332 0,'0'0'365'16,"0"0"-93"-16,0 0-18 15,0 0-69-15,0 0-7 16,0 0-21-16,0 0-32 16,0 31-17-16,0-40-29 15,8-8-54-15,6-14-19 16,-1-1-5-16,0-10 0 15,-3 0-1-15,-4 2 1 16,0 2-1-16,-3 4 1 16,1 10 0-16,-2 12-1 0,-2 1 2 15,3 11-1-15,-3 0 0 16,0 0-1-16,2 11 1 16,-2 15 7-16,0 2-2 15,0 4-5-15,3 2 1 16,-1-6-1-16,0 2 1 15,2-4-2-15,3-3-10 16,2-4-60-16,2-2-71 16,9-16-164-16,-4-1-357 15,2 0-480-15</inkml:trace>
  <inkml:trace contextRef="#ctx0" brushRef="#br1" timeOffset="-171368.63">25831 15522 1413 0,'0'0'657'0,"0"0"-385"15,0 0-140-15,0 0 0 16,0 0-17-16,-14 107-17 16,5-63-20-16,3 0-2 15,-3 6-14-15,0 4-13 16,-2 4-12-16,-2 3-7 15,-1 2 0-15,-1 4-19 16,-1-4-10-16,1-2 7 16,1-6-7-16,3-9 0 0,3-9 0 15,2-8-1 1,4-7-11-16,2-4-15 0,0-10-20 16,0-2-32-1,0-2-67-15,10-4-162 0,-2-10-358 16,3-7-823-16</inkml:trace>
  <inkml:trace contextRef="#ctx0" brushRef="#br1" timeOffset="-171002.64">25914 16048 1512 0,'0'0'376'16,"0"0"-184"-16,0 0-138 0,0 0-9 15,0 0 21-15,-27 120-1 16,11-88 6-16,1 3-29 16,-1-4-27-16,3-9-5 15,3-3 2-15,8-6 22 16,2-3 82-16,0-1 20 15,2-5-48-15,14-1-32 16,5-1-20-16,0-2-15 16,6 0-12-16,2 0-1 15,-2 0-7-15,0 0-1 0,-5 0-14 16,-2-5-62-16,-2-9-93 16,2-8-130-16,-5-1-323 15,-3 5-651-15</inkml:trace>
  <inkml:trace contextRef="#ctx0" brushRef="#br1" timeOffset="-170767.63">26099 16080 1011 0,'0'0'808'0,"0"0"-424"15,0 0-172-15,0 0-35 16,0 106-22-16,0-74-63 15,0 8-26-15,0 0-39 16,0 5-6-16,0-1-12 0,-5 0-9 16,-2-2 5-16,0 2-5 15,3-12-36-15,2-2-55 16,2-16-100-16,0-14-29 16,15 0-171-16,5-27-559 0</inkml:trace>
  <inkml:trace contextRef="#ctx0" brushRef="#br1" timeOffset="-169357.72">26402 16172 1435 0,'0'0'370'15,"0"0"-88"-15,0 0-102 16,0 0-33-16,0 0-13 16,0 0-39-16,0 0-25 0,44 60-13 15,-44-26-5 1,0-2-19-16,0 0-11 0,0-1-7 15,0-9-8-15,0-4-6 16,0-8 1-16,0-6-1 16,0 0-1-16,0-4 0 15,0 0-1-15,0 0-15 16,0 0-14-16,0-18 28 16,0-5 2-16,0-4-1 15,0-4-37-15,6-5-8 16,11 1-3-16,1 4 3 15,1 4 28-15,2 8 16 16,-1 7 2-16,2 8 2 16,-2 4 14-16,0 0 2 15,-2 4 1-15,-2 13-7 0,-6 6-6 16,-1 3-5-16,-7 2 0 16,0 2 0-16,-2-7 5 15,0-1-5-15,0-8-1 16,0-11-2-16,0 2 1 15,0-5 1-15,0 0 0 16,0 0-11-16,0 0-1 16,0-8 8-16,0-15 4 15,4-4 1-15,13-8 9 16,5 0-9-16,3-6-1 16,4 9 1-16,-5 6-1 15,-2 8 9-15,-6 8 39 16,-5 10 30-16,-6 0-38 0,-3 17-16 15,-2 15-17 1,0 2-6-16,0 5-1 0,0-5 6 16,0-2-6-16,0-9 0 15,4-5 7-15,4-9-7 16,-2 0-12-16,-2-6-56 16,-2-3-68-16,1-3-142 15,-3-11-373-15,0-3-177 0</inkml:trace>
  <inkml:trace contextRef="#ctx0" brushRef="#br1" timeOffset="-168780.49">27010 16084 586 0,'0'0'1123'16,"0"0"-618"-16,0 0-362 0,0 0-70 15,0 0-33-15,0 0 19 16,18 116 53-16,-18-81-26 15,0 0-28-15,0-3-26 16,0-5-19-16,0-5-6 16,-5-8-7-16,3-9 0 15,2 0 7-15,0-5-6 16,0 0-1-16,-2 0-10 16,2 0-26-16,-2-14 11 15,2-8 24-15,0-6 1 0,0-7-57 16,6-1-28-1,10 0 4-15,2 9 39 0,2 6 27 16,-5 10 15 0,-1 8 12-16,-3 3 33 0,-4 0-7 15,-2 18-17-15,-3 4-15 16,-2 7-5-16,0 4 0 16,0-7-1-16,0-3 1 15,0-5 1-15,0-9-2 16,0-4 1-16,0-5 14 15,2 0 16-15,7 0-13 16,1-14-12-16,6-13-4 16,7-5-4-16,-1-6-15 15,7-4-21-15,-3 3-8 16,1-2 6-16,-4 15 22 0,-5 12 18 16,-7 10 32-16,-7 4 47 15,-4 18-42-15,0 18-18 16,0 4 5-16,0 9 18 15,-4-3 4-15,2-7-10 16,2-4-9-16,0-7-21 16,0-11 0-16,13-4-6 15,7-4-48-15,16-9-131 16,-3-3-146-16,-2-7-435 0</inkml:trace>
  <inkml:trace contextRef="#ctx0" brushRef="#br1" timeOffset="-168463.27">28120 16332 1874 0,'0'0'475'0,"0"0"-95"16,0 0-198-16,0 0-81 0,0 0-36 15,0 0-44-15,0 0-10 16,14 7-11-16,-14-7-1 15,0-5-105-15,0-9-202 16,0-8-439-16</inkml:trace>
  <inkml:trace contextRef="#ctx0" brushRef="#br1" timeOffset="-168298.08">28072 16026 2078 0,'0'0'647'15,"0"0"-491"-15,0 0-59 16,0 0-58-16,0 0-30 0,0 0-9 16,0 0-46-16,-10 18-120 15,10-10-221-15,0-4-606 0</inkml:trace>
  <inkml:trace contextRef="#ctx0" brushRef="#br1" timeOffset="-167224.08">29243 15837 586 0,'0'0'548'0,"0"0"-217"15,0 0-85-15,0 0-6 16,0 0 24-16,0 0-12 15,0 0-26-15,70-18-53 16,-68 18-47-16,-2 0-58 16,0 0-44-16,0 0-23 15,-9 0 0-15,-13 10 0 16,-2-3 5-16,-5 0-5 16,-1 1-1-16,4-4 0 15,3-4 0-15,4 0-2 16,5 0-35-16,5 0-5 15,3 0-13-15,3 0 11 0,-1 0 18 16,-1 0 0 0,-4 14-40-16,-4 4 47 0,-3 8 9 15,-1 6-8 1,-1-4-17-16,5 2-5 0,-1-4 12 16,3-1 20-16,1-4 8 15,6-4 0-15,4-7 0 16,0-2 1-16,0-6 10 15,0-2 4-15,12 0 29 16,7 0-5-16,6 0-15 16,4-6-9-16,7-6-9 15,4 2 4-15,2 4-10 16,6 3 1-16,-6 3 0 16,-3 0-1-16,-5 12 2 15,-12 11 4-15,-6 0-5 0,-7 9 1 16,-7-1 4-1,-2 5-5-15,0 2 10 0,-2-1-2 16,-16-5 4-16,-7-1-12 16,-6 0 8-16,-9-5-8 15,-4-6 6-15,-3 0-1 16,0-10-4-16,4-6-2 16,8-4 0-16,8 0-5 15,12-14 3-15,7-12-58 16,14-23-84-16,17 8-323 15,9 1-556-15</inkml:trace>
  <inkml:trace contextRef="#ctx0" brushRef="#br1" timeOffset="-166493.47">29648 16080 1470 0,'0'0'326'15,"0"0"-58"-15,0 0-141 16,0 0-71-16,0 0 3 16,0 0 15-16,56 128 5 15,-50-92-6-15,3-4-11 16,-5 3-23-16,0-7-24 0,-4-6-14 15,0-8 6-15,0-2-6 16,0-9 0-16,0 4-1 16,0-7-18-16,-2 0 3 15,-7 0 5-15,1-14 10 16,0-8 6-16,6-10-5 16,2-4 12-16,0 1-2 15,14 0-5-15,6 3-5 16,0 9-1-16,3 11 8 15,-3 8 8-15,-3 4 24 16,4 2-16-16,-4 16 6 16,3 10-12-16,1 2-9 15,-2 6-3-15,-1 0-5 0,-5-6 1 16,-3 3-1 0,-8-11-1-16,-2 0 0 0,0-8-11 15,0-4 10-15,-10-2-5 16,2-8-10-16,1 0-20 15,5 0 5-15,2-18 9 16,0-17 22-16,17-7-1 16,15-6-9-16,10-6-32 15,7-4-13-15,0 5 3 16,-1 12 32-16,-9 11 19 16,-10 12 1-16,-6 10 12 15,-8 8 55-15,-6 0-3 16,-2 4-40-16,-3 18-10 15,-4 8-13-15,0 2-1 0,0 12 1 16,0 2 8-16,0 2 1 16,0-3-4-16,0-4 6 15,0-6-6-15,0-9 0 16,0-6-6-16,13-8 0 16,8-8-61-16,16-13-152 15,-3-16-315-15,-5-3-430 0</inkml:trace>
  <inkml:trace contextRef="#ctx0" brushRef="#br1" timeOffset="-165695.48">29457 16848 426 0,'0'0'1231'0,"0"0"-663"16,0 0-365-16,0 0-5 15,0 0-27-15,119 0-35 16,-68 0-32-16,16-11-31 15,38-6-19-15,55-13-20 16,59-7-10-16,9 7-10 0,-35 11-4 16,-62 14 2-16,-66 5-6 15,-22 0 2-15,-3 0-8 16,-9 6 1-16,-4-2-1 16,-11 1 0-16,-10-5-38 15,-4 0-34-15,1 0-37 16,3 0-73-16,6-5-155 15,-1-13-314-15,-1 0-328 0</inkml:trace>
  <inkml:trace contextRef="#ctx0" brushRef="#br1" timeOffset="-165390.04">31047 16056 1154 0,'0'0'287'16,"0"0"-21"-16,0 0-74 15,-53-120-3-15,38 97-30 16,3 9-35-16,8 10-26 16,4 4 87-16,0 0-3 15,0 11-39-15,0 24-53 16,6 19-62-16,0 35-5 16,4 27-22-16,-6 0 25 15,1-13-20-15,-1-14 6 16,-2-26-11-16,2 3 0 15,2 1-1-15,0-13 0 16,-1-14-9-16,-1-18-21 16,-2-8-39-16,0-11-53 15,2-3-47-15,6-7-10 0,7-29-131 16,15-40-161-16,-3-1 163 16,0 7-197-16</inkml:trace>
  <inkml:trace contextRef="#ctx0" brushRef="#br1" timeOffset="-165197.08">31346 16160 798 0,'0'0'657'0,"0"0"-306"16,0 0-33-16,0 0-135 15,0 0-100-15,0 0-24 16,0 0 87-16,-116 147-34 0,29-35-21 16,-18 35-28-1,-4 15-23-15,9-12-21 0,22-29-7 16,24-41-3-16,21-26-9 15,8-18-55-15,12-5-106 16,13-14-123-16,20-11-194 16,20-6-478-16</inkml:trace>
  <inkml:trace contextRef="#ctx0" brushRef="#br1" timeOffset="-165037.02">31509 16330 1452 0,'-87'115'225'0,"-25"29"135"16,-19 29-151-16,-3-6-114 16,12-17-54-16,3-17-24 0,12-16-17 15,32-37-144-15,27-34-354 16</inkml:trace>
  <inkml:trace contextRef="#ctx0" brushRef="#br1" timeOffset="-163861.58">1727 11953 1859 0,'0'0'236'16,"92"-119"-50"-16,-46 56 24 0,-5 2-51 16,-17 23-47-16,-13 20-30 15,-11 18-56-15,-2 6-20 16,-23 27 46-16,-8 9-12 16,-7 12-11-16,-7 8-19 15,-9 10 7-15,-6 4-4 16,-7 7-7-16,-4-2 3 15,-8 3-8-15,-2-6 1 16,4-6 9-16,2-9-11 16,11-8 0-16,8-9 1 0,10-8 0 15,9-6 0 1,5-4 1-16,7-4-2 0,5-7-2 16,2 0-54-16,2-8-67 15,-2 3-162-15,5-4-321 16,4 1-400-16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8-26T17:26:22.22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21985 11891 1363 0,'0'0'198'16,"0"0"-63"-16,0 0 27 15,0 0-80-15,0 0-35 16,150 16 19-16,-105-16 50 0,6 0 22 16,2 0-6-1,5 0-14-15,-2 0 3 0,-2 0-18 16,-3 0-19-16,-4 0-23 16,-1 2-13-16,1-2-23 15,0 2-5-15,4-2-4 16,3 0 6-16,8 0-2 15,7 0-4-15,7-4-5 16,11-5 1-16,0 0-11 16,0-1 15-16,-5 3-2 15,-11 2-5-15,-3 3 7 16,-8 2-4-16,0 0-11 16,3 0 8-16,3 0-8 15,8 0 1-15,4 7-1 16,-3 2 0-16,0 1-1 0,-7 0-5 15,-3 2 4-15,-5 2 1 16,-4 0 1-16,2 0-1 16,0 0 0-16,2-2 0 15,-4 0 0-15,-3-4 0 16,-6-1-18-16,-3-7-42 16,-5 0-67-16,1-23-85 15,-9-5-253-15,-4 1-105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8-26T17:26:23.16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24608 12010 561 0,'0'0'956'15,"0"0"-738"-15,0 0-38 16,0 0 9-16,0 0-73 0,0 0-28 16,0 0-2-16,144 36 3 15,-93-35 25-15,12 0-5 16,3 2 9-16,6 1-44 15,1 0-12-15,-4 5-14 16,-6-2 4-16,0 5-16 16,-6-2-11-16,5 1-10 15,4-4-3-15,7-3 2 16,8-1-5-16,8-3 0 16,7 0-3-16,-1 0-6 15,-1-7 8-15,-9 2 1 16,-12 0 10-16,-11 4-2 15,-6 1-2-15,-4 0-8 0,-2 0-1 16,8 0-4-16,10 0-1 16,9-4 0-16,13-4 0 15,3-4 0-15,-1 1 0 16,-8 3 6-16,-10 2-7 16,-12 5 1-16,-6 1 0 15,-2 0 0-15,-5 0-1 16,-1 0 6-16,2 1-6 15,-6 5 0-15,3-1 0 16,-3-2-1-16,6 1 0 16,-1-4 1-16,0 0-1 15,-2 0 1-15,-5 0 0 0,-1 0 0 16,-8 0 0-16,-2 0 0 16,-2 0-1-16,2 0-5 15,3 0-9-15,-1 0-14 16,3 0-4-16,1 0-25 15,4 5-20-15,-5-3-43 16,-5 0-102-16,-2 1-85 16,-12-1-269-16,-5 3-575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8-26T17:26:24.80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20544 12677 1614 0,'0'0'270'0,"0"0"-76"16,0 0-49-16,0 0-71 15,0 0-13-15,0 0-18 16,0 0 8-16,142 23 15 16,-99-20 36-16,8 1 1 15,6 1-12-15,11-3-31 16,3-1-9-16,-4 5-14 16,-3-1-8-16,-6 7 10 0,-4 1 1 15,-3 1-13 1,5 2-6-16,5 0-8 0,7-2 4 15,10-4-4-15,9-3 2 16,4-3-3-16,5-4 2 16,-5 1-4-16,-4 1 7 15,-6 5 8-15,-10 1-1 16,-4 1-9-16,0 4-6 16,-2 1-8-16,4 1 5 15,2 0-6-15,3-1 5 16,1-3-5-16,-3-1-2 15,-10-3 2-15,-15-3 0 16,-16 0-1-16,-11-4-19 16,-7 0-33-16,-3 0-52 15,7-15-77-15,-3-9-385 0,3-3-269 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8-26T17:26:26.07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22835 12980 1335 0,'0'0'301'0,"0"0"-72"16,0 0 22-16,0 0-90 16,120-12-55-16,-84 8-18 15,7-2-20-15,5 2 44 16,6-2-6-16,4-1-24 16,6 2-17-16,5-1-21 15,7-1-4-15,5 2-19 16,3-1 2-16,3-1-10 15,-2 3-1-15,-4 3-5 0,-8-2-1 16,-4 3 2-16,-7 0 2 16,-2 0-1-16,0 0 9 15,-2 7 5-15,5-2-5 16,2-1-3-16,6 1-5 16,0-5-4-16,3 0 2 15,2 0 1-15,-2 0-3 16,-3 0 0-16,2 0 1 15,-1 0 2-15,3 0 2 16,1 2-4-16,2 1-1 16,5 4-5-16,-1-1 5 15,0 2-5-15,-8-2 6 16,-7 2-6-16,-9 0 6 16,-6-3-7-16,-6 2 1 0,-1-1 0 15,-1 2 0-15,1-3-1 16,2 4 0-16,0-3 1 15,3-1-1-15,4 0 0 16,0-1-20-16,-3-4-32 16,-9 0-35-16,-8 0-66 15,-7-20-136-15,-12-4-334 16,-6-2-309-16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8-26T17:26:26.97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25659 12939 5 0,'0'0'1196'16,"0"0"-997"-16,0 0-74 16,0 0 7-16,0 0 23 15,0 0-20-15,0 0 32 16,94 23-12-16,-58-21-25 15,4-2-36-15,6 0 10 16,4 0-22-16,1-2-5 16,2-2-17-16,1-3-15 15,2 4-5-15,6-1-7 16,5-3-8-16,9 2-5 16,7-2-2-16,5 0-17 15,6-2 10-15,-2 1 5 0,-6 3 5 16,-10 0 10-16,-7 4-4 15,-9 1 0-15,-6 0-6 16,0 0 0-16,-2 0-1 16,4 3-14-16,9 5 3 15,9-4-9-15,9 0 5 16,6-4-5-16,4 0-1 16,-1 0 1-16,-8 0 1 15,-8 0-1-15,-7-4 7 16,-11 3-5-16,-4 1 4 15,-6 0-5-15,-1 0 0 16,3 5 0-16,3 6 0 0,5 1 0 16,4 0-1-1,8 0-5-15,-1-2-42 0,-5-5-23 16,-8-2-41-16,-12-3-53 16,-7-10-84-16,-14-13-360 15,-7 0-248-15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8-26T17:26:27.91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27958 12951 1262 0,'0'0'312'0,"0"0"-48"15,0 0-64-15,0 0-69 16,0 0-35-16,0 0-26 16,0 0-17-16,129 37 5 15,-92-35 10-15,13-2 41 16,6 0-8-16,8 0-8 15,9 0-29-15,4 0-16 16,3 0-14-16,-2 0-11 16,0 0 1-16,-7 0-9 15,-2 0-2-15,-1 0 11 16,-4 0-5-16,1 0-4 0,3-2 0 16,3-2-3-16,4-2-6 15,0-1 3-15,3 2-8 16,-1 1 0-16,-6 1 0 15,-7 2 12-15,-6 1-5 16,-4 0-2-16,-1 0-5 16,-2 0 5-16,3 0-5 15,6 0 1-15,7 4 4 16,6 0-6-16,8-2 1 16,-5-2 0-16,-7 3 5 15,-9 0-6-15,-12-1 0 16,-3 2 0-16,-5-2-1 15,-4-2 1-15,0 0-13 0,-5 0-49 16,3-2-56-16,10-24-127 16,-3 2-124-16,-8 3-425 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8-26T17:26:28.75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29893 12951 1440 0,'0'0'207'0,"0"0"-59"16,0 0-48-16,158 0-50 15,-89 0 14-15,9-1 11 0,5-3-19 16,-4-1 16-16,2 5-11 16,-6 0-23-16,-3 0-13 15,-7 0-14-15,-3 0-11 16,-8 0-28-16,6 0-148 15,-16 0-161-15,-10 0-560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80013" y="0"/>
            <a:ext cx="39624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39624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MX"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
        <p:cNvGrpSpPr/>
        <p:nvPr/>
      </p:nvGrpSpPr>
      <p:grpSpPr>
        <a:xfrm>
          <a:off x="0" y="0"/>
          <a:ext cx="0" cy="0"/>
          <a:chOff x="0" y="0"/>
          <a:chExt cx="0" cy="0"/>
        </a:xfrm>
      </p:grpSpPr>
      <p:sp>
        <p:nvSpPr>
          <p:cNvPr id="25" name="Google Shape;25;p1: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 name="Google Shape;26;p1: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3: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 name="Google Shape;39;p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4: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p4: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p5: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6: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6: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7: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p7: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8: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8: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9: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9: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0: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10: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1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1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2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2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2"/>
          <p:cNvPicPr preferRelativeResize="0"/>
          <p:nvPr/>
        </p:nvPicPr>
        <p:blipFill rotWithShape="1">
          <a:blip r:embed="rId3">
            <a:alphaModFix/>
          </a:blip>
          <a:srcRect/>
          <a:stretch/>
        </p:blipFill>
        <p:spPr>
          <a:xfrm>
            <a:off x="0" y="0"/>
            <a:ext cx="12192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
        <p:cNvGrpSpPr/>
        <p:nvPr/>
      </p:nvGrpSpPr>
      <p:grpSpPr>
        <a:xfrm>
          <a:off x="0" y="0"/>
          <a:ext cx="0" cy="0"/>
          <a:chOff x="0" y="0"/>
          <a:chExt cx="0" cy="0"/>
        </a:xfrm>
      </p:grpSpPr>
      <p:pic>
        <p:nvPicPr>
          <p:cNvPr id="16" name="Google Shape;16;p16"/>
          <p:cNvPicPr preferRelativeResize="0"/>
          <p:nvPr/>
        </p:nvPicPr>
        <p:blipFill rotWithShape="1">
          <a:blip r:embed="rId3">
            <a:alphaModFix/>
          </a:blip>
          <a:srcRect/>
          <a:stretch/>
        </p:blipFill>
        <p:spPr>
          <a:xfrm>
            <a:off x="0" y="0"/>
            <a:ext cx="12192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
        <p:cNvGrpSpPr/>
        <p:nvPr/>
      </p:nvGrpSpPr>
      <p:grpSpPr>
        <a:xfrm>
          <a:off x="0" y="0"/>
          <a:ext cx="0" cy="0"/>
          <a:chOff x="0" y="0"/>
          <a:chExt cx="0" cy="0"/>
        </a:xfrm>
      </p:grpSpPr>
      <p:pic>
        <p:nvPicPr>
          <p:cNvPr id="19" name="Google Shape;19;p18"/>
          <p:cNvPicPr preferRelativeResize="0"/>
          <p:nvPr/>
        </p:nvPicPr>
        <p:blipFill rotWithShape="1">
          <a:blip r:embed="rId3">
            <a:alphaModFix/>
          </a:blip>
          <a:srcRect/>
          <a:stretch/>
        </p:blipFill>
        <p:spPr>
          <a:xfrm>
            <a:off x="0" y="0"/>
            <a:ext cx="12192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pic>
        <p:nvPicPr>
          <p:cNvPr id="22" name="Google Shape;22;p20"/>
          <p:cNvPicPr preferRelativeResize="0"/>
          <p:nvPr/>
        </p:nvPicPr>
        <p:blipFill rotWithShape="1">
          <a:blip r:embed="rId3">
            <a:alphaModFix/>
          </a:blip>
          <a:srcRect/>
          <a:stretch/>
        </p:blipFill>
        <p:spPr>
          <a:xfrm>
            <a:off x="0" y="0"/>
            <a:ext cx="12192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13.png"/><Relationship Id="rId26" Type="http://schemas.openxmlformats.org/officeDocument/2006/relationships/image" Target="../media/image17.png"/><Relationship Id="rId21" Type="http://schemas.openxmlformats.org/officeDocument/2006/relationships/customXml" Target="../ink/ink10.xml"/><Relationship Id="rId34" Type="http://schemas.openxmlformats.org/officeDocument/2006/relationships/image" Target="../media/image21.png"/><Relationship Id="rId7" Type="http://schemas.openxmlformats.org/officeDocument/2006/relationships/customXml" Target="../ink/ink3.xml"/><Relationship Id="rId12" Type="http://schemas.openxmlformats.org/officeDocument/2006/relationships/image" Target="../media/image10.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23.png"/><Relationship Id="rId2" Type="http://schemas.openxmlformats.org/officeDocument/2006/relationships/notesSlide" Target="../notesSlides/notesSlide2.xml"/><Relationship Id="rId16" Type="http://schemas.openxmlformats.org/officeDocument/2006/relationships/image" Target="../media/image12.png"/><Relationship Id="rId20" Type="http://schemas.openxmlformats.org/officeDocument/2006/relationships/image" Target="../media/image14.png"/><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customXml" Target="../ink/ink5.xml"/><Relationship Id="rId24" Type="http://schemas.openxmlformats.org/officeDocument/2006/relationships/image" Target="../media/image16.png"/><Relationship Id="rId32" Type="http://schemas.openxmlformats.org/officeDocument/2006/relationships/image" Target="../media/image20.png"/><Relationship Id="rId37" Type="http://schemas.openxmlformats.org/officeDocument/2006/relationships/customXml" Target="../ink/ink18.xml"/><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8.png"/><Relationship Id="rId36"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6.png"/><Relationship Id="rId9" Type="http://schemas.openxmlformats.org/officeDocument/2006/relationships/customXml" Target="../ink/ink4.xml"/><Relationship Id="rId14" Type="http://schemas.openxmlformats.org/officeDocument/2006/relationships/image" Target="../media/image11.png"/><Relationship Id="rId22" Type="http://schemas.openxmlformats.org/officeDocument/2006/relationships/image" Target="../media/image15.png"/><Relationship Id="rId27" Type="http://schemas.openxmlformats.org/officeDocument/2006/relationships/customXml" Target="../ink/ink13.xml"/><Relationship Id="rId30" Type="http://schemas.openxmlformats.org/officeDocument/2006/relationships/image" Target="../media/image19.png"/><Relationship Id="rId35" Type="http://schemas.openxmlformats.org/officeDocument/2006/relationships/customXml" Target="../ink/ink17.xml"/><Relationship Id="rId8" Type="http://schemas.openxmlformats.org/officeDocument/2006/relationships/image" Target="../media/image8.png"/><Relationship Id="rId3" Type="http://schemas.openxmlformats.org/officeDocument/2006/relationships/customXml" Target="../ink/ink1.xml"/></Relationships>
</file>

<file path=ppt/slides/_rels/slide3.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customXml" Target="../ink/ink20.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customXml" Target="../ink/ink22.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customXml" Target="../ink/ink23.xml"/></Relationships>
</file>

<file path=ppt/slides/_rels/slide7.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Google Shape;28;p1"/>
          <p:cNvSpPr txBox="1"/>
          <p:nvPr/>
        </p:nvSpPr>
        <p:spPr>
          <a:xfrm>
            <a:off x="7164729" y="5591685"/>
            <a:ext cx="4692725" cy="980903"/>
          </a:xfrm>
          <a:prstGeom prst="rect">
            <a:avLst/>
          </a:prstGeom>
          <a:noFill/>
          <a:ln>
            <a:noFill/>
          </a:ln>
        </p:spPr>
        <p:txBody>
          <a:bodyPr spcFirstLastPara="1" wrap="square" lIns="91425" tIns="45700" rIns="91425" bIns="45700" anchor="t" anchorCtr="0">
            <a:noAutofit/>
          </a:bodyPr>
          <a:lstStyle/>
          <a:p>
            <a:pPr marL="0" marR="0" lvl="0" indent="0" algn="r" rtl="0">
              <a:lnSpc>
                <a:spcPct val="90000"/>
              </a:lnSpc>
              <a:spcBef>
                <a:spcPts val="0"/>
              </a:spcBef>
              <a:spcAft>
                <a:spcPts val="0"/>
              </a:spcAft>
              <a:buClr>
                <a:schemeClr val="dk1"/>
              </a:buClr>
              <a:buSzPts val="4800"/>
              <a:buFont typeface="Calibri"/>
              <a:buNone/>
            </a:pPr>
            <a:r>
              <a:rPr lang="es-MX" sz="4800" b="1" i="0" u="none" strike="noStrike" cap="none">
                <a:solidFill>
                  <a:schemeClr val="dk1"/>
                </a:solidFill>
                <a:latin typeface="Calibri"/>
                <a:ea typeface="Calibri"/>
                <a:cs typeface="Calibri"/>
                <a:sym typeface="Calibri"/>
              </a:rPr>
              <a:t>Tema: Cartografía </a:t>
            </a:r>
            <a:endParaRPr/>
          </a:p>
          <a:p>
            <a:pPr marL="0" marR="0" lvl="0" indent="0" algn="r" rtl="0">
              <a:lnSpc>
                <a:spcPct val="90000"/>
              </a:lnSpc>
              <a:spcBef>
                <a:spcPts val="0"/>
              </a:spcBef>
              <a:spcAft>
                <a:spcPts val="0"/>
              </a:spcAft>
              <a:buClr>
                <a:srgbClr val="F4B081"/>
              </a:buClr>
              <a:buSzPts val="2000"/>
              <a:buFont typeface="Calibri"/>
              <a:buNone/>
            </a:pPr>
            <a:r>
              <a:rPr lang="es-MX" sz="2000" b="1" i="0" u="none" strike="noStrike" cap="none">
                <a:solidFill>
                  <a:srgbClr val="F4B081"/>
                </a:solidFill>
                <a:latin typeface="Calibri"/>
                <a:ea typeface="Calibri"/>
                <a:cs typeface="Calibri"/>
                <a:sym typeface="Calibri"/>
              </a:rPr>
              <a:t>Docente: Guizado Mercado, Nelly </a:t>
            </a:r>
            <a:endParaRPr sz="2000" b="1" i="0" u="none" strike="noStrike" cap="none">
              <a:solidFill>
                <a:srgbClr val="F4B081"/>
              </a:solidFill>
              <a:latin typeface="Calibri"/>
              <a:ea typeface="Calibri"/>
              <a:cs typeface="Calibri"/>
              <a:sym typeface="Calibri"/>
            </a:endParaRPr>
          </a:p>
        </p:txBody>
      </p:sp>
      <p:sp>
        <p:nvSpPr>
          <p:cNvPr id="29" name="Google Shape;29;p1"/>
          <p:cNvSpPr txBox="1"/>
          <p:nvPr/>
        </p:nvSpPr>
        <p:spPr>
          <a:xfrm>
            <a:off x="473441" y="5591685"/>
            <a:ext cx="3901789" cy="825286"/>
          </a:xfrm>
          <a:prstGeom prst="rect">
            <a:avLst/>
          </a:prstGeom>
          <a:noFill/>
          <a:ln>
            <a:noFill/>
          </a:ln>
        </p:spPr>
        <p:txBody>
          <a:bodyPr spcFirstLastPara="1" wrap="square" lIns="91425" tIns="45700" rIns="91425" bIns="45700" anchor="t" anchorCtr="0">
            <a:noAutofit/>
          </a:bodyPr>
          <a:lstStyle/>
          <a:p>
            <a:pPr marL="0" marR="0" lvl="0" indent="0" algn="r" rtl="0">
              <a:lnSpc>
                <a:spcPct val="90000"/>
              </a:lnSpc>
              <a:spcBef>
                <a:spcPts val="0"/>
              </a:spcBef>
              <a:spcAft>
                <a:spcPts val="0"/>
              </a:spcAft>
              <a:buClr>
                <a:schemeClr val="lt1"/>
              </a:buClr>
              <a:buSzPts val="4800"/>
              <a:buFont typeface="Aharoni"/>
              <a:buNone/>
            </a:pPr>
            <a:r>
              <a:rPr lang="es-MX" sz="4800" b="1" i="0" u="none" strike="noStrike" cap="none">
                <a:solidFill>
                  <a:schemeClr val="lt1"/>
                </a:solidFill>
                <a:latin typeface="Aharoni"/>
                <a:ea typeface="Aharoni"/>
                <a:cs typeface="Aharoni"/>
                <a:sym typeface="Aharoni"/>
              </a:rPr>
              <a:t>GEOGRAFÍA </a:t>
            </a:r>
            <a:endParaRPr sz="4800" b="0" i="0" u="none" strike="noStrike" cap="none">
              <a:solidFill>
                <a:schemeClr val="lt1"/>
              </a:solidFill>
              <a:latin typeface="Aharoni"/>
              <a:ea typeface="Aharoni"/>
              <a:cs typeface="Aharoni"/>
              <a:sym typeface="Aharoni"/>
            </a:endParaRPr>
          </a:p>
        </p:txBody>
      </p:sp>
      <p:sp>
        <p:nvSpPr>
          <p:cNvPr id="30" name="Google Shape;30;p1"/>
          <p:cNvSpPr/>
          <p:nvPr/>
        </p:nvSpPr>
        <p:spPr>
          <a:xfrm>
            <a:off x="9213448" y="1805650"/>
            <a:ext cx="2777924" cy="1967696"/>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1" name="Google Shape;31;p1" descr="Métodos Analíticos Para Imágenes Satelitales De EOSDA"/>
          <p:cNvPicPr preferRelativeResize="0"/>
          <p:nvPr/>
        </p:nvPicPr>
        <p:blipFill rotWithShape="1">
          <a:blip r:embed="rId3">
            <a:alphaModFix/>
          </a:blip>
          <a:srcRect/>
          <a:stretch/>
        </p:blipFill>
        <p:spPr>
          <a:xfrm rot="885929">
            <a:off x="7545208" y="1668420"/>
            <a:ext cx="4132162" cy="352115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2" name="Google Shape;42;p3"/>
          <p:cNvSpPr/>
          <p:nvPr/>
        </p:nvSpPr>
        <p:spPr>
          <a:xfrm>
            <a:off x="3180179" y="5843412"/>
            <a:ext cx="1551709" cy="408578"/>
          </a:xfrm>
          <a:prstGeom prst="roundRect">
            <a:avLst>
              <a:gd name="adj" fmla="val 16667"/>
            </a:avLst>
          </a:prstGeom>
          <a:noFill/>
          <a:ln w="9525" cap="flat" cmpd="sng">
            <a:solidFill>
              <a:srgbClr val="C55A11"/>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spcBef>
                <a:spcPts val="0"/>
              </a:spcBef>
              <a:spcAft>
                <a:spcPts val="0"/>
              </a:spcAft>
              <a:buClr>
                <a:srgbClr val="323F4F"/>
              </a:buClr>
              <a:buSzPts val="1800"/>
              <a:buFont typeface="Calibri"/>
              <a:buNone/>
            </a:pPr>
            <a:r>
              <a:rPr lang="es-MX" sz="1800" b="1" i="0" u="none" strike="noStrike" cap="none">
                <a:solidFill>
                  <a:srgbClr val="323F4F"/>
                </a:solidFill>
                <a:latin typeface="Calibri"/>
                <a:ea typeface="Calibri"/>
                <a:cs typeface="Calibri"/>
                <a:sym typeface="Calibri"/>
              </a:rPr>
              <a:t>Respuesta: </a:t>
            </a:r>
            <a:r>
              <a:rPr lang="es-MX" sz="1800" b="1" i="0" u="none" strike="noStrike" cap="none">
                <a:solidFill>
                  <a:srgbClr val="C00000"/>
                </a:solidFill>
                <a:latin typeface="Calibri"/>
                <a:ea typeface="Calibri"/>
                <a:cs typeface="Calibri"/>
                <a:sym typeface="Calibri"/>
              </a:rPr>
              <a:t>B</a:t>
            </a:r>
            <a:endParaRPr sz="1800" b="1" i="0" u="none" strike="noStrike" cap="none">
              <a:solidFill>
                <a:srgbClr val="C00000"/>
              </a:solidFill>
              <a:latin typeface="Calibri"/>
              <a:ea typeface="Calibri"/>
              <a:cs typeface="Calibri"/>
              <a:sym typeface="Calibri"/>
            </a:endParaRPr>
          </a:p>
        </p:txBody>
      </p:sp>
      <p:sp>
        <p:nvSpPr>
          <p:cNvPr id="43" name="Google Shape;43;p3"/>
          <p:cNvSpPr/>
          <p:nvPr/>
        </p:nvSpPr>
        <p:spPr>
          <a:xfrm>
            <a:off x="608966" y="953541"/>
            <a:ext cx="1398396" cy="36933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s-MX" sz="2000" b="1" i="0" u="none" strike="noStrike" cap="none">
                <a:solidFill>
                  <a:srgbClr val="C00000"/>
                </a:solidFill>
                <a:latin typeface="Calibri"/>
                <a:ea typeface="Calibri"/>
                <a:cs typeface="Calibri"/>
                <a:sym typeface="Calibri"/>
              </a:rPr>
              <a:t>Pregunta 1</a:t>
            </a:r>
            <a:r>
              <a:rPr lang="es-MX" sz="1800" b="1" i="0" u="none" strike="noStrike" cap="none">
                <a:solidFill>
                  <a:srgbClr val="C00000"/>
                </a:solidFill>
                <a:latin typeface="Calibri"/>
                <a:ea typeface="Calibri"/>
                <a:cs typeface="Calibri"/>
                <a:sym typeface="Calibri"/>
              </a:rPr>
              <a:t>:</a:t>
            </a:r>
            <a:endParaRPr sz="1800" b="0" i="0" u="none" strike="noStrike" cap="none">
              <a:solidFill>
                <a:srgbClr val="C00000"/>
              </a:solidFill>
              <a:latin typeface="Calibri"/>
              <a:ea typeface="Calibri"/>
              <a:cs typeface="Calibri"/>
              <a:sym typeface="Calibri"/>
            </a:endParaRPr>
          </a:p>
        </p:txBody>
      </p:sp>
      <p:cxnSp>
        <p:nvCxnSpPr>
          <p:cNvPr id="44" name="Google Shape;44;p3"/>
          <p:cNvCxnSpPr/>
          <p:nvPr/>
        </p:nvCxnSpPr>
        <p:spPr>
          <a:xfrm>
            <a:off x="5216380" y="750020"/>
            <a:ext cx="0" cy="5636256"/>
          </a:xfrm>
          <a:prstGeom prst="straightConnector1">
            <a:avLst/>
          </a:prstGeom>
          <a:noFill/>
          <a:ln w="79375" cap="flat" cmpd="dbl">
            <a:solidFill>
              <a:srgbClr val="323F4F"/>
            </a:solidFill>
            <a:prstDash val="solid"/>
            <a:miter lim="800000"/>
            <a:headEnd type="none" w="sm" len="sm"/>
            <a:tailEnd type="none" w="sm" len="sm"/>
          </a:ln>
        </p:spPr>
      </p:cxnSp>
      <p:sp>
        <p:nvSpPr>
          <p:cNvPr id="45" name="Google Shape;45;p3"/>
          <p:cNvSpPr txBox="1"/>
          <p:nvPr/>
        </p:nvSpPr>
        <p:spPr>
          <a:xfrm>
            <a:off x="243508" y="1322627"/>
            <a:ext cx="4785691" cy="424731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MX" sz="1800" b="0" i="0" u="none" strike="noStrike" cap="none">
                <a:solidFill>
                  <a:schemeClr val="dk1"/>
                </a:solidFill>
                <a:latin typeface="Calibri"/>
                <a:ea typeface="Calibri"/>
                <a:cs typeface="Calibri"/>
                <a:sym typeface="Calibri"/>
              </a:rPr>
              <a:t>1.	La __________ es el arco de meridiano formado a partir del paralelo de referencia y el ecuador terrestre. Su valor mínimo se localiza en ___________ y el valor máximo en ______________</a:t>
            </a:r>
            <a:endParaRPr/>
          </a:p>
          <a:p>
            <a:pPr marL="0" marR="0" lvl="0" indent="0" algn="just"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just" rtl="0">
              <a:spcBef>
                <a:spcPts val="0"/>
              </a:spcBef>
              <a:spcAft>
                <a:spcPts val="0"/>
              </a:spcAft>
              <a:buNone/>
            </a:pPr>
            <a:r>
              <a:rPr lang="es-MX" sz="1800" b="0" i="0" u="none" strike="noStrike" cap="none">
                <a:solidFill>
                  <a:schemeClr val="dk1"/>
                </a:solidFill>
                <a:latin typeface="Calibri"/>
                <a:ea typeface="Calibri"/>
                <a:cs typeface="Calibri"/>
                <a:sym typeface="Calibri"/>
              </a:rPr>
              <a:t>A) longitud – los polos geográficos – el círculo menor. </a:t>
            </a:r>
            <a:endParaRPr/>
          </a:p>
          <a:p>
            <a:pPr marL="0" marR="0" lvl="0" indent="0" algn="just" rtl="0">
              <a:spcBef>
                <a:spcPts val="0"/>
              </a:spcBef>
              <a:spcAft>
                <a:spcPts val="0"/>
              </a:spcAft>
              <a:buNone/>
            </a:pPr>
            <a:r>
              <a:rPr lang="es-MX" sz="1800" b="0" i="0" u="none" strike="noStrike" cap="none">
                <a:solidFill>
                  <a:schemeClr val="dk1"/>
                </a:solidFill>
                <a:latin typeface="Calibri"/>
                <a:ea typeface="Calibri"/>
                <a:cs typeface="Calibri"/>
                <a:sym typeface="Calibri"/>
              </a:rPr>
              <a:t>B) latitud – el círculo máximo – los polos geográficos. </a:t>
            </a:r>
            <a:endParaRPr/>
          </a:p>
          <a:p>
            <a:pPr marL="0" marR="0" lvl="0" indent="0" algn="just" rtl="0">
              <a:spcBef>
                <a:spcPts val="0"/>
              </a:spcBef>
              <a:spcAft>
                <a:spcPts val="0"/>
              </a:spcAft>
              <a:buNone/>
            </a:pPr>
            <a:r>
              <a:rPr lang="es-MX" sz="1800" b="0" i="0" u="none" strike="noStrike" cap="none">
                <a:solidFill>
                  <a:schemeClr val="dk1"/>
                </a:solidFill>
                <a:latin typeface="Calibri"/>
                <a:ea typeface="Calibri"/>
                <a:cs typeface="Calibri"/>
                <a:sym typeface="Calibri"/>
              </a:rPr>
              <a:t>C) longitud – el ecuador terrestre – la zona polar. </a:t>
            </a:r>
            <a:endParaRPr/>
          </a:p>
          <a:p>
            <a:pPr marL="0" marR="0" lvl="0" indent="0" algn="just" rtl="0">
              <a:spcBef>
                <a:spcPts val="0"/>
              </a:spcBef>
              <a:spcAft>
                <a:spcPts val="0"/>
              </a:spcAft>
              <a:buNone/>
            </a:pPr>
            <a:r>
              <a:rPr lang="es-MX" sz="1800" b="0" i="0" u="none" strike="noStrike" cap="none">
                <a:solidFill>
                  <a:schemeClr val="dk1"/>
                </a:solidFill>
                <a:latin typeface="Calibri"/>
                <a:ea typeface="Calibri"/>
                <a:cs typeface="Calibri"/>
                <a:sym typeface="Calibri"/>
              </a:rPr>
              <a:t>D) latitud – los polos geográficos – el meridiano de Greenwich.</a:t>
            </a:r>
            <a:endParaRPr/>
          </a:p>
          <a:p>
            <a:pPr marL="0" marR="0" lvl="0" indent="0" algn="just" rtl="0">
              <a:spcBef>
                <a:spcPts val="0"/>
              </a:spcBef>
              <a:spcAft>
                <a:spcPts val="0"/>
              </a:spcAft>
              <a:buNone/>
            </a:pPr>
            <a:r>
              <a:rPr lang="es-MX" sz="1800" b="0" i="0" u="none" strike="noStrike" cap="none">
                <a:solidFill>
                  <a:schemeClr val="dk1"/>
                </a:solidFill>
                <a:latin typeface="Calibri"/>
                <a:ea typeface="Calibri"/>
                <a:cs typeface="Calibri"/>
                <a:sym typeface="Calibri"/>
              </a:rPr>
              <a:t>E) longitud - el círculo máximo - los polos geográficos. </a:t>
            </a:r>
            <a:endParaRPr/>
          </a:p>
        </p:txBody>
      </p:sp>
      <p:cxnSp>
        <p:nvCxnSpPr>
          <p:cNvPr id="46" name="Google Shape;46;p3"/>
          <p:cNvCxnSpPr/>
          <p:nvPr/>
        </p:nvCxnSpPr>
        <p:spPr>
          <a:xfrm rot="10800000" flipH="1">
            <a:off x="228600" y="3523129"/>
            <a:ext cx="309282" cy="349624"/>
          </a:xfrm>
          <a:prstGeom prst="straightConnector1">
            <a:avLst/>
          </a:prstGeom>
          <a:noFill/>
          <a:ln w="38100" cap="flat" cmpd="sng">
            <a:solidFill>
              <a:srgbClr val="FF0000"/>
            </a:solidFill>
            <a:prstDash val="solid"/>
            <a:miter lim="800000"/>
            <a:headEnd type="none" w="sm" len="sm"/>
            <a:tailEnd type="triangle" w="med" len="med"/>
          </a:ln>
        </p:spPr>
      </p:cxnSp>
      <p:sp>
        <p:nvSpPr>
          <p:cNvPr id="2" name="Elipse 1">
            <a:extLst>
              <a:ext uri="{FF2B5EF4-FFF2-40B4-BE49-F238E27FC236}">
                <a16:creationId xmlns:a16="http://schemas.microsoft.com/office/drawing/2014/main" id="{A838CC81-4A57-4771-84DD-4E9EDCEE44EE}"/>
              </a:ext>
            </a:extLst>
          </p:cNvPr>
          <p:cNvSpPr/>
          <p:nvPr/>
        </p:nvSpPr>
        <p:spPr>
          <a:xfrm>
            <a:off x="7843825" y="749726"/>
            <a:ext cx="3610927" cy="31230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mc:AlternateContent xmlns:mc="http://schemas.openxmlformats.org/markup-compatibility/2006">
        <mc:Choice xmlns:p14="http://schemas.microsoft.com/office/powerpoint/2010/main" Requires="p14">
          <p:contentPart p14:bwMode="auto" r:id="rId3">
            <p14:nvContentPartPr>
              <p14:cNvPr id="3" name="Entrada de lápiz 2">
                <a:extLst>
                  <a:ext uri="{FF2B5EF4-FFF2-40B4-BE49-F238E27FC236}">
                    <a16:creationId xmlns:a16="http://schemas.microsoft.com/office/drawing/2014/main" id="{B1E0EA00-F257-454A-B1D7-32441577A05D}"/>
                  </a:ext>
                </a:extLst>
              </p14:cNvPr>
              <p14:cNvContentPartPr/>
              <p14:nvPr/>
            </p14:nvContentPartPr>
            <p14:xfrm>
              <a:off x="5704920" y="4737240"/>
              <a:ext cx="1215000" cy="121680"/>
            </p14:xfrm>
          </p:contentPart>
        </mc:Choice>
        <mc:Fallback>
          <p:pic>
            <p:nvPicPr>
              <p:cNvPr id="3" name="Entrada de lápiz 2">
                <a:extLst>
                  <a:ext uri="{FF2B5EF4-FFF2-40B4-BE49-F238E27FC236}">
                    <a16:creationId xmlns:a16="http://schemas.microsoft.com/office/drawing/2014/main" id="{B1E0EA00-F257-454A-B1D7-32441577A05D}"/>
                  </a:ext>
                </a:extLst>
              </p:cNvPr>
              <p:cNvPicPr/>
              <p:nvPr/>
            </p:nvPicPr>
            <p:blipFill>
              <a:blip r:embed="rId4"/>
              <a:stretch>
                <a:fillRect/>
              </a:stretch>
            </p:blipFill>
            <p:spPr>
              <a:xfrm>
                <a:off x="5689080" y="4673880"/>
                <a:ext cx="124632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Entrada de lápiz 3">
                <a:extLst>
                  <a:ext uri="{FF2B5EF4-FFF2-40B4-BE49-F238E27FC236}">
                    <a16:creationId xmlns:a16="http://schemas.microsoft.com/office/drawing/2014/main" id="{FD912D11-D188-406E-86D1-3E079D043F40}"/>
                  </a:ext>
                </a:extLst>
              </p14:cNvPr>
              <p14:cNvContentPartPr/>
              <p14:nvPr/>
            </p14:nvContentPartPr>
            <p14:xfrm>
              <a:off x="7186320" y="4339440"/>
              <a:ext cx="736200" cy="51480"/>
            </p14:xfrm>
          </p:contentPart>
        </mc:Choice>
        <mc:Fallback>
          <p:pic>
            <p:nvPicPr>
              <p:cNvPr id="4" name="Entrada de lápiz 3">
                <a:extLst>
                  <a:ext uri="{FF2B5EF4-FFF2-40B4-BE49-F238E27FC236}">
                    <a16:creationId xmlns:a16="http://schemas.microsoft.com/office/drawing/2014/main" id="{FD912D11-D188-406E-86D1-3E079D043F40}"/>
                  </a:ext>
                </a:extLst>
              </p:cNvPr>
              <p:cNvPicPr/>
              <p:nvPr/>
            </p:nvPicPr>
            <p:blipFill>
              <a:blip r:embed="rId6"/>
              <a:stretch>
                <a:fillRect/>
              </a:stretch>
            </p:blipFill>
            <p:spPr>
              <a:xfrm>
                <a:off x="7170480" y="4276080"/>
                <a:ext cx="76752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Entrada de lápiz 4">
                <a:extLst>
                  <a:ext uri="{FF2B5EF4-FFF2-40B4-BE49-F238E27FC236}">
                    <a16:creationId xmlns:a16="http://schemas.microsoft.com/office/drawing/2014/main" id="{2CBD7D4D-EB40-4735-B31D-96A2DF3F62F8}"/>
                  </a:ext>
                </a:extLst>
              </p14:cNvPr>
              <p14:cNvContentPartPr/>
              <p14:nvPr/>
            </p14:nvContentPartPr>
            <p14:xfrm>
              <a:off x="7914600" y="4271400"/>
              <a:ext cx="1012680" cy="51840"/>
            </p14:xfrm>
          </p:contentPart>
        </mc:Choice>
        <mc:Fallback>
          <p:pic>
            <p:nvPicPr>
              <p:cNvPr id="5" name="Entrada de lápiz 4">
                <a:extLst>
                  <a:ext uri="{FF2B5EF4-FFF2-40B4-BE49-F238E27FC236}">
                    <a16:creationId xmlns:a16="http://schemas.microsoft.com/office/drawing/2014/main" id="{2CBD7D4D-EB40-4735-B31D-96A2DF3F62F8}"/>
                  </a:ext>
                </a:extLst>
              </p:cNvPr>
              <p:cNvPicPr/>
              <p:nvPr/>
            </p:nvPicPr>
            <p:blipFill>
              <a:blip r:embed="rId8"/>
              <a:stretch>
                <a:fillRect/>
              </a:stretch>
            </p:blipFill>
            <p:spPr>
              <a:xfrm>
                <a:off x="7898760" y="4208040"/>
                <a:ext cx="104400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 name="Entrada de lápiz 5">
                <a:extLst>
                  <a:ext uri="{FF2B5EF4-FFF2-40B4-BE49-F238E27FC236}">
                    <a16:creationId xmlns:a16="http://schemas.microsoft.com/office/drawing/2014/main" id="{325F66DF-8594-431E-8DDA-8A45BE48FFEC}"/>
                  </a:ext>
                </a:extLst>
              </p14:cNvPr>
              <p14:cNvContentPartPr/>
              <p14:nvPr/>
            </p14:nvContentPartPr>
            <p14:xfrm>
              <a:off x="8858880" y="4323600"/>
              <a:ext cx="1279440" cy="40680"/>
            </p14:xfrm>
          </p:contentPart>
        </mc:Choice>
        <mc:Fallback>
          <p:pic>
            <p:nvPicPr>
              <p:cNvPr id="6" name="Entrada de lápiz 5">
                <a:extLst>
                  <a:ext uri="{FF2B5EF4-FFF2-40B4-BE49-F238E27FC236}">
                    <a16:creationId xmlns:a16="http://schemas.microsoft.com/office/drawing/2014/main" id="{325F66DF-8594-431E-8DDA-8A45BE48FFEC}"/>
                  </a:ext>
                </a:extLst>
              </p:cNvPr>
              <p:cNvPicPr/>
              <p:nvPr/>
            </p:nvPicPr>
            <p:blipFill>
              <a:blip r:embed="rId10"/>
              <a:stretch>
                <a:fillRect/>
              </a:stretch>
            </p:blipFill>
            <p:spPr>
              <a:xfrm>
                <a:off x="8843040" y="4260240"/>
                <a:ext cx="131076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7" name="Entrada de lápiz 6">
                <a:extLst>
                  <a:ext uri="{FF2B5EF4-FFF2-40B4-BE49-F238E27FC236}">
                    <a16:creationId xmlns:a16="http://schemas.microsoft.com/office/drawing/2014/main" id="{AD741E01-ADCF-44D7-9A7F-EC6E09E98688}"/>
                  </a:ext>
                </a:extLst>
              </p14:cNvPr>
              <p14:cNvContentPartPr/>
              <p14:nvPr/>
            </p14:nvContentPartPr>
            <p14:xfrm>
              <a:off x="7395840" y="4563720"/>
              <a:ext cx="858600" cy="104400"/>
            </p14:xfrm>
          </p:contentPart>
        </mc:Choice>
        <mc:Fallback>
          <p:pic>
            <p:nvPicPr>
              <p:cNvPr id="7" name="Entrada de lápiz 6">
                <a:extLst>
                  <a:ext uri="{FF2B5EF4-FFF2-40B4-BE49-F238E27FC236}">
                    <a16:creationId xmlns:a16="http://schemas.microsoft.com/office/drawing/2014/main" id="{AD741E01-ADCF-44D7-9A7F-EC6E09E98688}"/>
                  </a:ext>
                </a:extLst>
              </p:cNvPr>
              <p:cNvPicPr/>
              <p:nvPr/>
            </p:nvPicPr>
            <p:blipFill>
              <a:blip r:embed="rId12"/>
              <a:stretch>
                <a:fillRect/>
              </a:stretch>
            </p:blipFill>
            <p:spPr>
              <a:xfrm>
                <a:off x="7380000" y="4500360"/>
                <a:ext cx="88992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8" name="Entrada de lápiz 7">
                <a:extLst>
                  <a:ext uri="{FF2B5EF4-FFF2-40B4-BE49-F238E27FC236}">
                    <a16:creationId xmlns:a16="http://schemas.microsoft.com/office/drawing/2014/main" id="{CBEB60C5-ADFF-4CB9-B24A-8D8DA4E1E0E2}"/>
                  </a:ext>
                </a:extLst>
              </p14:cNvPr>
              <p14:cNvContentPartPr/>
              <p14:nvPr/>
            </p14:nvContentPartPr>
            <p14:xfrm>
              <a:off x="8220600" y="4642920"/>
              <a:ext cx="1229760" cy="46800"/>
            </p14:xfrm>
          </p:contentPart>
        </mc:Choice>
        <mc:Fallback>
          <p:pic>
            <p:nvPicPr>
              <p:cNvPr id="8" name="Entrada de lápiz 7">
                <a:extLst>
                  <a:ext uri="{FF2B5EF4-FFF2-40B4-BE49-F238E27FC236}">
                    <a16:creationId xmlns:a16="http://schemas.microsoft.com/office/drawing/2014/main" id="{CBEB60C5-ADFF-4CB9-B24A-8D8DA4E1E0E2}"/>
                  </a:ext>
                </a:extLst>
              </p:cNvPr>
              <p:cNvPicPr/>
              <p:nvPr/>
            </p:nvPicPr>
            <p:blipFill>
              <a:blip r:embed="rId14"/>
              <a:stretch>
                <a:fillRect/>
              </a:stretch>
            </p:blipFill>
            <p:spPr>
              <a:xfrm>
                <a:off x="8204760" y="4579560"/>
                <a:ext cx="126108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9" name="Entrada de lápiz 8">
                <a:extLst>
                  <a:ext uri="{FF2B5EF4-FFF2-40B4-BE49-F238E27FC236}">
                    <a16:creationId xmlns:a16="http://schemas.microsoft.com/office/drawing/2014/main" id="{0869830B-E9A5-420F-8F28-D0F28F4D9D27}"/>
                  </a:ext>
                </a:extLst>
              </p14:cNvPr>
              <p14:cNvContentPartPr/>
              <p14:nvPr/>
            </p14:nvContentPartPr>
            <p14:xfrm>
              <a:off x="9237240" y="4640400"/>
              <a:ext cx="1110240" cy="30600"/>
            </p14:xfrm>
          </p:contentPart>
        </mc:Choice>
        <mc:Fallback>
          <p:pic>
            <p:nvPicPr>
              <p:cNvPr id="9" name="Entrada de lápiz 8">
                <a:extLst>
                  <a:ext uri="{FF2B5EF4-FFF2-40B4-BE49-F238E27FC236}">
                    <a16:creationId xmlns:a16="http://schemas.microsoft.com/office/drawing/2014/main" id="{0869830B-E9A5-420F-8F28-D0F28F4D9D27}"/>
                  </a:ext>
                </a:extLst>
              </p:cNvPr>
              <p:cNvPicPr/>
              <p:nvPr/>
            </p:nvPicPr>
            <p:blipFill>
              <a:blip r:embed="rId16"/>
              <a:stretch>
                <a:fillRect/>
              </a:stretch>
            </p:blipFill>
            <p:spPr>
              <a:xfrm>
                <a:off x="9221400" y="4577040"/>
                <a:ext cx="114156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0" name="Entrada de lápiz 9">
                <a:extLst>
                  <a:ext uri="{FF2B5EF4-FFF2-40B4-BE49-F238E27FC236}">
                    <a16:creationId xmlns:a16="http://schemas.microsoft.com/office/drawing/2014/main" id="{68751D00-774F-4CFE-AA79-47D03FC4BA55}"/>
                  </a:ext>
                </a:extLst>
              </p14:cNvPr>
              <p14:cNvContentPartPr/>
              <p14:nvPr/>
            </p14:nvContentPartPr>
            <p14:xfrm>
              <a:off x="10064880" y="4647240"/>
              <a:ext cx="1001880" cy="29520"/>
            </p14:xfrm>
          </p:contentPart>
        </mc:Choice>
        <mc:Fallback>
          <p:pic>
            <p:nvPicPr>
              <p:cNvPr id="10" name="Entrada de lápiz 9">
                <a:extLst>
                  <a:ext uri="{FF2B5EF4-FFF2-40B4-BE49-F238E27FC236}">
                    <a16:creationId xmlns:a16="http://schemas.microsoft.com/office/drawing/2014/main" id="{68751D00-774F-4CFE-AA79-47D03FC4BA55}"/>
                  </a:ext>
                </a:extLst>
              </p:cNvPr>
              <p:cNvPicPr/>
              <p:nvPr/>
            </p:nvPicPr>
            <p:blipFill>
              <a:blip r:embed="rId18"/>
              <a:stretch>
                <a:fillRect/>
              </a:stretch>
            </p:blipFill>
            <p:spPr>
              <a:xfrm>
                <a:off x="10049040" y="4583880"/>
                <a:ext cx="103320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1" name="Entrada de lápiz 10">
                <a:extLst>
                  <a:ext uri="{FF2B5EF4-FFF2-40B4-BE49-F238E27FC236}">
                    <a16:creationId xmlns:a16="http://schemas.microsoft.com/office/drawing/2014/main" id="{DA2565A3-CBA7-44DE-A09E-4E9ECE2B2F19}"/>
                  </a:ext>
                </a:extLst>
              </p14:cNvPr>
              <p14:cNvContentPartPr/>
              <p14:nvPr/>
            </p14:nvContentPartPr>
            <p14:xfrm>
              <a:off x="10761480" y="4658760"/>
              <a:ext cx="365400" cy="3960"/>
            </p14:xfrm>
          </p:contentPart>
        </mc:Choice>
        <mc:Fallback>
          <p:pic>
            <p:nvPicPr>
              <p:cNvPr id="11" name="Entrada de lápiz 10">
                <a:extLst>
                  <a:ext uri="{FF2B5EF4-FFF2-40B4-BE49-F238E27FC236}">
                    <a16:creationId xmlns:a16="http://schemas.microsoft.com/office/drawing/2014/main" id="{DA2565A3-CBA7-44DE-A09E-4E9ECE2B2F19}"/>
                  </a:ext>
                </a:extLst>
              </p:cNvPr>
              <p:cNvPicPr/>
              <p:nvPr/>
            </p:nvPicPr>
            <p:blipFill>
              <a:blip r:embed="rId20"/>
              <a:stretch>
                <a:fillRect/>
              </a:stretch>
            </p:blipFill>
            <p:spPr>
              <a:xfrm>
                <a:off x="10745640" y="4595400"/>
                <a:ext cx="39672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2" name="Entrada de lápiz 11">
                <a:extLst>
                  <a:ext uri="{FF2B5EF4-FFF2-40B4-BE49-F238E27FC236}">
                    <a16:creationId xmlns:a16="http://schemas.microsoft.com/office/drawing/2014/main" id="{D8017403-B3B4-4392-85CE-F738D8ED8CE7}"/>
                  </a:ext>
                </a:extLst>
              </p14:cNvPr>
              <p14:cNvContentPartPr/>
              <p14:nvPr/>
            </p14:nvContentPartPr>
            <p14:xfrm>
              <a:off x="6414120" y="2251440"/>
              <a:ext cx="321120" cy="235080"/>
            </p14:xfrm>
          </p:contentPart>
        </mc:Choice>
        <mc:Fallback>
          <p:pic>
            <p:nvPicPr>
              <p:cNvPr id="12" name="Entrada de lápiz 11">
                <a:extLst>
                  <a:ext uri="{FF2B5EF4-FFF2-40B4-BE49-F238E27FC236}">
                    <a16:creationId xmlns:a16="http://schemas.microsoft.com/office/drawing/2014/main" id="{D8017403-B3B4-4392-85CE-F738D8ED8CE7}"/>
                  </a:ext>
                </a:extLst>
              </p:cNvPr>
              <p:cNvPicPr/>
              <p:nvPr/>
            </p:nvPicPr>
            <p:blipFill>
              <a:blip r:embed="rId22"/>
              <a:stretch>
                <a:fillRect/>
              </a:stretch>
            </p:blipFill>
            <p:spPr>
              <a:xfrm>
                <a:off x="6398280" y="2188080"/>
                <a:ext cx="352440" cy="3618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3" name="Entrada de lápiz 12">
                <a:extLst>
                  <a:ext uri="{FF2B5EF4-FFF2-40B4-BE49-F238E27FC236}">
                    <a16:creationId xmlns:a16="http://schemas.microsoft.com/office/drawing/2014/main" id="{0F0F9311-0448-47FE-8E86-4CFAD2979295}"/>
                  </a:ext>
                </a:extLst>
              </p14:cNvPr>
              <p14:cNvContentPartPr/>
              <p14:nvPr/>
            </p14:nvContentPartPr>
            <p14:xfrm>
              <a:off x="5715360" y="2797200"/>
              <a:ext cx="1108440" cy="32760"/>
            </p14:xfrm>
          </p:contentPart>
        </mc:Choice>
        <mc:Fallback>
          <p:pic>
            <p:nvPicPr>
              <p:cNvPr id="13" name="Entrada de lápiz 12">
                <a:extLst>
                  <a:ext uri="{FF2B5EF4-FFF2-40B4-BE49-F238E27FC236}">
                    <a16:creationId xmlns:a16="http://schemas.microsoft.com/office/drawing/2014/main" id="{0F0F9311-0448-47FE-8E86-4CFAD2979295}"/>
                  </a:ext>
                </a:extLst>
              </p:cNvPr>
              <p:cNvPicPr/>
              <p:nvPr/>
            </p:nvPicPr>
            <p:blipFill>
              <a:blip r:embed="rId24"/>
              <a:stretch>
                <a:fillRect/>
              </a:stretch>
            </p:blipFill>
            <p:spPr>
              <a:xfrm>
                <a:off x="5699520" y="2733840"/>
                <a:ext cx="113976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4" name="Entrada de lápiz 13">
                <a:extLst>
                  <a:ext uri="{FF2B5EF4-FFF2-40B4-BE49-F238E27FC236}">
                    <a16:creationId xmlns:a16="http://schemas.microsoft.com/office/drawing/2014/main" id="{632FD8DF-2141-45D0-B8FB-00BC22133C88}"/>
                  </a:ext>
                </a:extLst>
              </p14:cNvPr>
              <p14:cNvContentPartPr/>
              <p14:nvPr/>
            </p14:nvContentPartPr>
            <p14:xfrm>
              <a:off x="5667840" y="3073680"/>
              <a:ext cx="1180800" cy="77040"/>
            </p14:xfrm>
          </p:contentPart>
        </mc:Choice>
        <mc:Fallback>
          <p:pic>
            <p:nvPicPr>
              <p:cNvPr id="14" name="Entrada de lápiz 13">
                <a:extLst>
                  <a:ext uri="{FF2B5EF4-FFF2-40B4-BE49-F238E27FC236}">
                    <a16:creationId xmlns:a16="http://schemas.microsoft.com/office/drawing/2014/main" id="{632FD8DF-2141-45D0-B8FB-00BC22133C88}"/>
                  </a:ext>
                </a:extLst>
              </p:cNvPr>
              <p:cNvPicPr/>
              <p:nvPr/>
            </p:nvPicPr>
            <p:blipFill>
              <a:blip r:embed="rId26"/>
              <a:stretch>
                <a:fillRect/>
              </a:stretch>
            </p:blipFill>
            <p:spPr>
              <a:xfrm>
                <a:off x="5652000" y="3010320"/>
                <a:ext cx="121212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5" name="Entrada de lápiz 14">
                <a:extLst>
                  <a:ext uri="{FF2B5EF4-FFF2-40B4-BE49-F238E27FC236}">
                    <a16:creationId xmlns:a16="http://schemas.microsoft.com/office/drawing/2014/main" id="{EEDA1AFA-02D9-4C27-B547-5A79DAB92951}"/>
                  </a:ext>
                </a:extLst>
              </p14:cNvPr>
              <p14:cNvContentPartPr/>
              <p14:nvPr/>
            </p14:nvContentPartPr>
            <p14:xfrm>
              <a:off x="1693080" y="3661560"/>
              <a:ext cx="912600" cy="20160"/>
            </p14:xfrm>
          </p:contentPart>
        </mc:Choice>
        <mc:Fallback>
          <p:pic>
            <p:nvPicPr>
              <p:cNvPr id="15" name="Entrada de lápiz 14">
                <a:extLst>
                  <a:ext uri="{FF2B5EF4-FFF2-40B4-BE49-F238E27FC236}">
                    <a16:creationId xmlns:a16="http://schemas.microsoft.com/office/drawing/2014/main" id="{EEDA1AFA-02D9-4C27-B547-5A79DAB92951}"/>
                  </a:ext>
                </a:extLst>
              </p:cNvPr>
              <p:cNvPicPr/>
              <p:nvPr/>
            </p:nvPicPr>
            <p:blipFill>
              <a:blip r:embed="rId28"/>
              <a:stretch>
                <a:fillRect/>
              </a:stretch>
            </p:blipFill>
            <p:spPr>
              <a:xfrm>
                <a:off x="1677240" y="3598200"/>
                <a:ext cx="94392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6" name="Entrada de lápiz 15">
                <a:extLst>
                  <a:ext uri="{FF2B5EF4-FFF2-40B4-BE49-F238E27FC236}">
                    <a16:creationId xmlns:a16="http://schemas.microsoft.com/office/drawing/2014/main" id="{17768B79-3243-4879-97CE-B0C0626A5416}"/>
                  </a:ext>
                </a:extLst>
              </p14:cNvPr>
              <p14:cNvContentPartPr/>
              <p14:nvPr/>
            </p14:nvContentPartPr>
            <p14:xfrm>
              <a:off x="2401920" y="3573360"/>
              <a:ext cx="1127520" cy="69480"/>
            </p14:xfrm>
          </p:contentPart>
        </mc:Choice>
        <mc:Fallback>
          <p:pic>
            <p:nvPicPr>
              <p:cNvPr id="16" name="Entrada de lápiz 15">
                <a:extLst>
                  <a:ext uri="{FF2B5EF4-FFF2-40B4-BE49-F238E27FC236}">
                    <a16:creationId xmlns:a16="http://schemas.microsoft.com/office/drawing/2014/main" id="{17768B79-3243-4879-97CE-B0C0626A5416}"/>
                  </a:ext>
                </a:extLst>
              </p:cNvPr>
              <p:cNvPicPr/>
              <p:nvPr/>
            </p:nvPicPr>
            <p:blipFill>
              <a:blip r:embed="rId30"/>
              <a:stretch>
                <a:fillRect/>
              </a:stretch>
            </p:blipFill>
            <p:spPr>
              <a:xfrm>
                <a:off x="2386080" y="3510000"/>
                <a:ext cx="115884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7" name="Entrada de lápiz 16">
                <a:extLst>
                  <a:ext uri="{FF2B5EF4-FFF2-40B4-BE49-F238E27FC236}">
                    <a16:creationId xmlns:a16="http://schemas.microsoft.com/office/drawing/2014/main" id="{6FC22605-68D0-466E-8EB7-94D6BE2D46A7}"/>
                  </a:ext>
                </a:extLst>
              </p14:cNvPr>
              <p14:cNvContentPartPr/>
              <p14:nvPr/>
            </p14:nvContentPartPr>
            <p14:xfrm>
              <a:off x="6467040" y="3767400"/>
              <a:ext cx="514800" cy="159120"/>
            </p14:xfrm>
          </p:contentPart>
        </mc:Choice>
        <mc:Fallback>
          <p:pic>
            <p:nvPicPr>
              <p:cNvPr id="17" name="Entrada de lápiz 16">
                <a:extLst>
                  <a:ext uri="{FF2B5EF4-FFF2-40B4-BE49-F238E27FC236}">
                    <a16:creationId xmlns:a16="http://schemas.microsoft.com/office/drawing/2014/main" id="{6FC22605-68D0-466E-8EB7-94D6BE2D46A7}"/>
                  </a:ext>
                </a:extLst>
              </p:cNvPr>
              <p:cNvPicPr/>
              <p:nvPr/>
            </p:nvPicPr>
            <p:blipFill>
              <a:blip r:embed="rId32"/>
              <a:stretch>
                <a:fillRect/>
              </a:stretch>
            </p:blipFill>
            <p:spPr>
              <a:xfrm>
                <a:off x="6451200" y="3704040"/>
                <a:ext cx="54612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8" name="Entrada de lápiz 17">
                <a:extLst>
                  <a:ext uri="{FF2B5EF4-FFF2-40B4-BE49-F238E27FC236}">
                    <a16:creationId xmlns:a16="http://schemas.microsoft.com/office/drawing/2014/main" id="{C518B750-36D5-4334-B537-1E2A62D22AC5}"/>
                  </a:ext>
                </a:extLst>
              </p14:cNvPr>
              <p14:cNvContentPartPr/>
              <p14:nvPr/>
            </p14:nvContentPartPr>
            <p14:xfrm>
              <a:off x="4025160" y="3719160"/>
              <a:ext cx="723240" cy="130320"/>
            </p14:xfrm>
          </p:contentPart>
        </mc:Choice>
        <mc:Fallback>
          <p:pic>
            <p:nvPicPr>
              <p:cNvPr id="18" name="Entrada de lápiz 17">
                <a:extLst>
                  <a:ext uri="{FF2B5EF4-FFF2-40B4-BE49-F238E27FC236}">
                    <a16:creationId xmlns:a16="http://schemas.microsoft.com/office/drawing/2014/main" id="{C518B750-36D5-4334-B537-1E2A62D22AC5}"/>
                  </a:ext>
                </a:extLst>
              </p:cNvPr>
              <p:cNvPicPr/>
              <p:nvPr/>
            </p:nvPicPr>
            <p:blipFill>
              <a:blip r:embed="rId34"/>
              <a:stretch>
                <a:fillRect/>
              </a:stretch>
            </p:blipFill>
            <p:spPr>
              <a:xfrm>
                <a:off x="4009320" y="3655800"/>
                <a:ext cx="75456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9" name="Entrada de lápiz 18">
                <a:extLst>
                  <a:ext uri="{FF2B5EF4-FFF2-40B4-BE49-F238E27FC236}">
                    <a16:creationId xmlns:a16="http://schemas.microsoft.com/office/drawing/2014/main" id="{1DDBAFD7-99DD-4A71-BBCB-99F7D337B183}"/>
                  </a:ext>
                </a:extLst>
              </p14:cNvPr>
              <p14:cNvContentPartPr/>
              <p14:nvPr/>
            </p14:nvContentPartPr>
            <p14:xfrm>
              <a:off x="384120" y="3992400"/>
              <a:ext cx="747720" cy="45000"/>
            </p14:xfrm>
          </p:contentPart>
        </mc:Choice>
        <mc:Fallback>
          <p:pic>
            <p:nvPicPr>
              <p:cNvPr id="19" name="Entrada de lápiz 18">
                <a:extLst>
                  <a:ext uri="{FF2B5EF4-FFF2-40B4-BE49-F238E27FC236}">
                    <a16:creationId xmlns:a16="http://schemas.microsoft.com/office/drawing/2014/main" id="{1DDBAFD7-99DD-4A71-BBCB-99F7D337B183}"/>
                  </a:ext>
                </a:extLst>
              </p:cNvPr>
              <p:cNvPicPr/>
              <p:nvPr/>
            </p:nvPicPr>
            <p:blipFill>
              <a:blip r:embed="rId36"/>
              <a:stretch>
                <a:fillRect/>
              </a:stretch>
            </p:blipFill>
            <p:spPr>
              <a:xfrm>
                <a:off x="368280" y="3929040"/>
                <a:ext cx="77904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0" name="Entrada de lápiz 19">
                <a:extLst>
                  <a:ext uri="{FF2B5EF4-FFF2-40B4-BE49-F238E27FC236}">
                    <a16:creationId xmlns:a16="http://schemas.microsoft.com/office/drawing/2014/main" id="{865C8913-FA08-4831-BD79-2747EB55247C}"/>
                  </a:ext>
                </a:extLst>
              </p14:cNvPr>
              <p14:cNvContentPartPr/>
              <p14:nvPr/>
            </p14:nvContentPartPr>
            <p14:xfrm>
              <a:off x="660960" y="673920"/>
              <a:ext cx="11288160" cy="6023160"/>
            </p14:xfrm>
          </p:contentPart>
        </mc:Choice>
        <mc:Fallback>
          <p:pic>
            <p:nvPicPr>
              <p:cNvPr id="20" name="Entrada de lápiz 19">
                <a:extLst>
                  <a:ext uri="{FF2B5EF4-FFF2-40B4-BE49-F238E27FC236}">
                    <a16:creationId xmlns:a16="http://schemas.microsoft.com/office/drawing/2014/main" id="{865C8913-FA08-4831-BD79-2747EB55247C}"/>
                  </a:ext>
                </a:extLst>
              </p:cNvPr>
              <p:cNvPicPr/>
              <p:nvPr/>
            </p:nvPicPr>
            <p:blipFill>
              <a:blip r:embed="rId38"/>
              <a:stretch>
                <a:fillRect/>
              </a:stretch>
            </p:blipFill>
            <p:spPr>
              <a:xfrm>
                <a:off x="651600" y="664560"/>
                <a:ext cx="11306880" cy="60418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2" name="Google Shape;52;p4"/>
          <p:cNvSpPr/>
          <p:nvPr/>
        </p:nvSpPr>
        <p:spPr>
          <a:xfrm>
            <a:off x="3182218" y="6082482"/>
            <a:ext cx="1551709" cy="408578"/>
          </a:xfrm>
          <a:prstGeom prst="roundRect">
            <a:avLst>
              <a:gd name="adj" fmla="val 16667"/>
            </a:avLst>
          </a:prstGeom>
          <a:noFill/>
          <a:ln w="9525" cap="flat" cmpd="sng">
            <a:solidFill>
              <a:srgbClr val="C55A11"/>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spcBef>
                <a:spcPts val="0"/>
              </a:spcBef>
              <a:spcAft>
                <a:spcPts val="0"/>
              </a:spcAft>
              <a:buClr>
                <a:srgbClr val="323F4F"/>
              </a:buClr>
              <a:buSzPts val="1800"/>
              <a:buFont typeface="Calibri"/>
              <a:buNone/>
            </a:pPr>
            <a:r>
              <a:rPr lang="es-MX" sz="1800" b="1" i="0" u="none" strike="noStrike" cap="none">
                <a:solidFill>
                  <a:srgbClr val="323F4F"/>
                </a:solidFill>
                <a:latin typeface="Calibri"/>
                <a:ea typeface="Calibri"/>
                <a:cs typeface="Calibri"/>
                <a:sym typeface="Calibri"/>
              </a:rPr>
              <a:t>Respuesta: </a:t>
            </a:r>
            <a:r>
              <a:rPr lang="es-MX" sz="1800" b="1" i="0" u="none" strike="noStrike" cap="none">
                <a:solidFill>
                  <a:srgbClr val="C00000"/>
                </a:solidFill>
                <a:latin typeface="Calibri"/>
                <a:ea typeface="Calibri"/>
                <a:cs typeface="Calibri"/>
                <a:sym typeface="Calibri"/>
              </a:rPr>
              <a:t>C</a:t>
            </a:r>
            <a:endParaRPr sz="1800" b="1" i="0" u="none" strike="noStrike" cap="none">
              <a:solidFill>
                <a:srgbClr val="C00000"/>
              </a:solidFill>
              <a:latin typeface="Calibri"/>
              <a:ea typeface="Calibri"/>
              <a:cs typeface="Calibri"/>
              <a:sym typeface="Calibri"/>
            </a:endParaRPr>
          </a:p>
        </p:txBody>
      </p:sp>
      <p:sp>
        <p:nvSpPr>
          <p:cNvPr id="53" name="Google Shape;53;p4"/>
          <p:cNvSpPr/>
          <p:nvPr/>
        </p:nvSpPr>
        <p:spPr>
          <a:xfrm>
            <a:off x="608966" y="658301"/>
            <a:ext cx="1398396" cy="36933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s-MX" sz="2000" b="1" i="0" u="none" strike="noStrike" cap="none">
                <a:solidFill>
                  <a:srgbClr val="C00000"/>
                </a:solidFill>
                <a:latin typeface="Calibri"/>
                <a:ea typeface="Calibri"/>
                <a:cs typeface="Calibri"/>
                <a:sym typeface="Calibri"/>
              </a:rPr>
              <a:t>Pregunta 2</a:t>
            </a:r>
            <a:r>
              <a:rPr lang="es-MX" sz="1800" b="1" i="0" u="none" strike="noStrike" cap="none">
                <a:solidFill>
                  <a:srgbClr val="C00000"/>
                </a:solidFill>
                <a:latin typeface="Calibri"/>
                <a:ea typeface="Calibri"/>
                <a:cs typeface="Calibri"/>
                <a:sym typeface="Calibri"/>
              </a:rPr>
              <a:t>:</a:t>
            </a:r>
            <a:endParaRPr sz="1800" b="0" i="0" u="none" strike="noStrike" cap="none">
              <a:solidFill>
                <a:srgbClr val="C00000"/>
              </a:solidFill>
              <a:latin typeface="Calibri"/>
              <a:ea typeface="Calibri"/>
              <a:cs typeface="Calibri"/>
              <a:sym typeface="Calibri"/>
            </a:endParaRPr>
          </a:p>
        </p:txBody>
      </p:sp>
      <p:cxnSp>
        <p:nvCxnSpPr>
          <p:cNvPr id="54" name="Google Shape;54;p4"/>
          <p:cNvCxnSpPr/>
          <p:nvPr/>
        </p:nvCxnSpPr>
        <p:spPr>
          <a:xfrm>
            <a:off x="5236258" y="710263"/>
            <a:ext cx="0" cy="5636256"/>
          </a:xfrm>
          <a:prstGeom prst="straightConnector1">
            <a:avLst/>
          </a:prstGeom>
          <a:noFill/>
          <a:ln w="79375" cap="flat" cmpd="dbl">
            <a:solidFill>
              <a:srgbClr val="323F4F"/>
            </a:solidFill>
            <a:prstDash val="solid"/>
            <a:miter lim="800000"/>
            <a:headEnd type="none" w="sm" len="sm"/>
            <a:tailEnd type="none" w="sm" len="sm"/>
          </a:ln>
        </p:spPr>
      </p:cxnSp>
      <p:sp>
        <p:nvSpPr>
          <p:cNvPr id="55" name="Google Shape;55;p4"/>
          <p:cNvSpPr txBox="1"/>
          <p:nvPr/>
        </p:nvSpPr>
        <p:spPr>
          <a:xfrm>
            <a:off x="203753" y="1087331"/>
            <a:ext cx="4825448" cy="507831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MX" sz="1800" b="0" i="0" u="none" strike="noStrike" cap="none">
                <a:solidFill>
                  <a:schemeClr val="dk1"/>
                </a:solidFill>
                <a:latin typeface="Calibri"/>
                <a:ea typeface="Calibri"/>
                <a:cs typeface="Calibri"/>
                <a:sym typeface="Calibri"/>
              </a:rPr>
              <a:t>2. La longitud es una coordenada geográfica que permite la localización de una persona, objeto o lugar de interés sobre la superficie terrestre a partir del meridiano de Greenwich. Acerca de esta coordenada geográfica, señale las afirmaciones incorrectas.</a:t>
            </a:r>
            <a:endParaRPr/>
          </a:p>
          <a:p>
            <a:pPr marL="0" marR="0" lvl="0" indent="0" algn="just" rtl="0">
              <a:spcBef>
                <a:spcPts val="0"/>
              </a:spcBef>
              <a:spcAft>
                <a:spcPts val="0"/>
              </a:spcAft>
              <a:buNone/>
            </a:pPr>
            <a:r>
              <a:rPr lang="es-MX" sz="1800" b="0" i="0" u="none" strike="noStrike" cap="none">
                <a:solidFill>
                  <a:schemeClr val="dk1"/>
                </a:solidFill>
                <a:latin typeface="Calibri"/>
                <a:ea typeface="Calibri"/>
                <a:cs typeface="Calibri"/>
                <a:sym typeface="Calibri"/>
              </a:rPr>
              <a:t>I. Su máximo valor se localiza en los polos geográficos.</a:t>
            </a:r>
            <a:endParaRPr/>
          </a:p>
          <a:p>
            <a:pPr marL="0" marR="0" lvl="0" indent="0" algn="just" rtl="0">
              <a:spcBef>
                <a:spcPts val="0"/>
              </a:spcBef>
              <a:spcAft>
                <a:spcPts val="0"/>
              </a:spcAft>
              <a:buNone/>
            </a:pPr>
            <a:r>
              <a:rPr lang="es-MX" sz="1800" b="0" i="0" u="none" strike="noStrike" cap="none">
                <a:solidFill>
                  <a:schemeClr val="dk1"/>
                </a:solidFill>
                <a:latin typeface="Calibri"/>
                <a:ea typeface="Calibri"/>
                <a:cs typeface="Calibri"/>
                <a:sym typeface="Calibri"/>
              </a:rPr>
              <a:t>II. Generalmente, su valor está asociado a la ubicación de los meridianos.</a:t>
            </a:r>
            <a:endParaRPr/>
          </a:p>
          <a:p>
            <a:pPr marL="0" marR="0" lvl="0" indent="0" algn="just" rtl="0">
              <a:spcBef>
                <a:spcPts val="0"/>
              </a:spcBef>
              <a:spcAft>
                <a:spcPts val="0"/>
              </a:spcAft>
              <a:buNone/>
            </a:pPr>
            <a:r>
              <a:rPr lang="es-MX" sz="1800" b="0" i="0" u="none" strike="noStrike" cap="none">
                <a:solidFill>
                  <a:schemeClr val="dk1"/>
                </a:solidFill>
                <a:latin typeface="Calibri"/>
                <a:ea typeface="Calibri"/>
                <a:cs typeface="Calibri"/>
                <a:sym typeface="Calibri"/>
              </a:rPr>
              <a:t>III. Su mínimo valor se sitúa en el círculo ecuatorial</a:t>
            </a:r>
            <a:endParaRPr/>
          </a:p>
          <a:p>
            <a:pPr marL="0" marR="0" lvl="0" indent="0" algn="just"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just" rtl="0">
              <a:spcBef>
                <a:spcPts val="0"/>
              </a:spcBef>
              <a:spcAft>
                <a:spcPts val="0"/>
              </a:spcAft>
              <a:buNone/>
            </a:pPr>
            <a:r>
              <a:rPr lang="es-MX" sz="1800" b="0" i="0" u="none" strike="noStrike" cap="none">
                <a:solidFill>
                  <a:schemeClr val="dk1"/>
                </a:solidFill>
                <a:latin typeface="Calibri"/>
                <a:ea typeface="Calibri"/>
                <a:cs typeface="Calibri"/>
                <a:sym typeface="Calibri"/>
              </a:rPr>
              <a:t>A) Solo I</a:t>
            </a:r>
            <a:endParaRPr/>
          </a:p>
          <a:p>
            <a:pPr marL="0" marR="0" lvl="0" indent="0" algn="just" rtl="0">
              <a:spcBef>
                <a:spcPts val="0"/>
              </a:spcBef>
              <a:spcAft>
                <a:spcPts val="0"/>
              </a:spcAft>
              <a:buNone/>
            </a:pPr>
            <a:r>
              <a:rPr lang="es-MX" sz="1800" b="0" i="0" u="none" strike="noStrike" cap="none">
                <a:solidFill>
                  <a:schemeClr val="dk1"/>
                </a:solidFill>
                <a:latin typeface="Calibri"/>
                <a:ea typeface="Calibri"/>
                <a:cs typeface="Calibri"/>
                <a:sym typeface="Calibri"/>
              </a:rPr>
              <a:t>B) Solo II</a:t>
            </a:r>
            <a:endParaRPr/>
          </a:p>
          <a:p>
            <a:pPr marL="0" marR="0" lvl="0" indent="0" algn="just" rtl="0">
              <a:spcBef>
                <a:spcPts val="0"/>
              </a:spcBef>
              <a:spcAft>
                <a:spcPts val="0"/>
              </a:spcAft>
              <a:buNone/>
            </a:pPr>
            <a:r>
              <a:rPr lang="es-MX" sz="1800" b="0" i="0" u="none" strike="noStrike" cap="none">
                <a:solidFill>
                  <a:schemeClr val="dk1"/>
                </a:solidFill>
                <a:latin typeface="Calibri"/>
                <a:ea typeface="Calibri"/>
                <a:cs typeface="Calibri"/>
                <a:sym typeface="Calibri"/>
              </a:rPr>
              <a:t>C) I y III</a:t>
            </a:r>
            <a:endParaRPr/>
          </a:p>
          <a:p>
            <a:pPr marL="0" marR="0" lvl="0" indent="0" algn="just" rtl="0">
              <a:spcBef>
                <a:spcPts val="0"/>
              </a:spcBef>
              <a:spcAft>
                <a:spcPts val="0"/>
              </a:spcAft>
              <a:buNone/>
            </a:pPr>
            <a:r>
              <a:rPr lang="es-MX" sz="1800" b="0" i="0" u="none" strike="noStrike" cap="none">
                <a:solidFill>
                  <a:schemeClr val="dk1"/>
                </a:solidFill>
                <a:latin typeface="Calibri"/>
                <a:ea typeface="Calibri"/>
                <a:cs typeface="Calibri"/>
                <a:sym typeface="Calibri"/>
              </a:rPr>
              <a:t>D) II y III</a:t>
            </a:r>
            <a:endParaRPr/>
          </a:p>
          <a:p>
            <a:pPr marL="0" marR="0" lvl="0" indent="0" algn="just" rtl="0">
              <a:spcBef>
                <a:spcPts val="0"/>
              </a:spcBef>
              <a:spcAft>
                <a:spcPts val="0"/>
              </a:spcAft>
              <a:buNone/>
            </a:pPr>
            <a:r>
              <a:rPr lang="es-MX" sz="1800" b="0" i="0" u="none" strike="noStrike" cap="none">
                <a:solidFill>
                  <a:schemeClr val="dk1"/>
                </a:solidFill>
                <a:latin typeface="Calibri"/>
                <a:ea typeface="Calibri"/>
                <a:cs typeface="Calibri"/>
                <a:sym typeface="Calibri"/>
              </a:rPr>
              <a:t>E) Solo III</a:t>
            </a:r>
            <a:endParaRPr/>
          </a:p>
        </p:txBody>
      </p:sp>
      <p:cxnSp>
        <p:nvCxnSpPr>
          <p:cNvPr id="56" name="Google Shape;56;p4"/>
          <p:cNvCxnSpPr/>
          <p:nvPr/>
        </p:nvCxnSpPr>
        <p:spPr>
          <a:xfrm rot="10800000" flipH="1">
            <a:off x="201706" y="5217458"/>
            <a:ext cx="309282" cy="349624"/>
          </a:xfrm>
          <a:prstGeom prst="straightConnector1">
            <a:avLst/>
          </a:prstGeom>
          <a:noFill/>
          <a:ln w="38100" cap="flat" cmpd="sng">
            <a:solidFill>
              <a:srgbClr val="FF0000"/>
            </a:solidFill>
            <a:prstDash val="solid"/>
            <a:miter lim="800000"/>
            <a:headEnd type="none" w="sm" len="sm"/>
            <a:tailEnd type="triangle" w="med" len="med"/>
          </a:ln>
        </p:spPr>
      </p:cxnSp>
      <p:sp>
        <p:nvSpPr>
          <p:cNvPr id="8" name="Elipse 7">
            <a:extLst>
              <a:ext uri="{FF2B5EF4-FFF2-40B4-BE49-F238E27FC236}">
                <a16:creationId xmlns:a16="http://schemas.microsoft.com/office/drawing/2014/main" id="{1CBA616D-5C6B-4F49-B88F-29D1C2A49372}"/>
              </a:ext>
            </a:extLst>
          </p:cNvPr>
          <p:cNvSpPr/>
          <p:nvPr/>
        </p:nvSpPr>
        <p:spPr>
          <a:xfrm>
            <a:off x="7687263" y="1220827"/>
            <a:ext cx="3610927" cy="31230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mc:AlternateContent xmlns:mc="http://schemas.openxmlformats.org/markup-compatibility/2006">
        <mc:Choice xmlns:p14="http://schemas.microsoft.com/office/powerpoint/2010/main" Requires="p14">
          <p:contentPart p14:bwMode="auto" r:id="rId3">
            <p14:nvContentPartPr>
              <p14:cNvPr id="2" name="Entrada de lápiz 1">
                <a:extLst>
                  <a:ext uri="{FF2B5EF4-FFF2-40B4-BE49-F238E27FC236}">
                    <a16:creationId xmlns:a16="http://schemas.microsoft.com/office/drawing/2014/main" id="{19EF4FC8-D84A-4CB8-8B2B-B84D902EEBC8}"/>
                  </a:ext>
                </a:extLst>
              </p14:cNvPr>
              <p14:cNvContentPartPr/>
              <p14:nvPr/>
            </p14:nvContentPartPr>
            <p14:xfrm>
              <a:off x="6956640" y="3104640"/>
              <a:ext cx="477720" cy="210600"/>
            </p14:xfrm>
          </p:contentPart>
        </mc:Choice>
        <mc:Fallback>
          <p:pic>
            <p:nvPicPr>
              <p:cNvPr id="2" name="Entrada de lápiz 1">
                <a:extLst>
                  <a:ext uri="{FF2B5EF4-FFF2-40B4-BE49-F238E27FC236}">
                    <a16:creationId xmlns:a16="http://schemas.microsoft.com/office/drawing/2014/main" id="{19EF4FC8-D84A-4CB8-8B2B-B84D902EEBC8}"/>
                  </a:ext>
                </a:extLst>
              </p:cNvPr>
              <p:cNvPicPr/>
              <p:nvPr/>
            </p:nvPicPr>
            <p:blipFill>
              <a:blip r:embed="rId4"/>
              <a:stretch>
                <a:fillRect/>
              </a:stretch>
            </p:blipFill>
            <p:spPr>
              <a:xfrm>
                <a:off x="6940800" y="3041280"/>
                <a:ext cx="509040" cy="3373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Entrada de lápiz 2">
                <a:extLst>
                  <a:ext uri="{FF2B5EF4-FFF2-40B4-BE49-F238E27FC236}">
                    <a16:creationId xmlns:a16="http://schemas.microsoft.com/office/drawing/2014/main" id="{01DBD1D9-6CAF-457F-B2CB-76B0AD553042}"/>
                  </a:ext>
                </a:extLst>
              </p14:cNvPr>
              <p14:cNvContentPartPr/>
              <p14:nvPr/>
            </p14:nvContentPartPr>
            <p14:xfrm>
              <a:off x="166680" y="675720"/>
              <a:ext cx="12017160" cy="4933080"/>
            </p14:xfrm>
          </p:contentPart>
        </mc:Choice>
        <mc:Fallback>
          <p:pic>
            <p:nvPicPr>
              <p:cNvPr id="3" name="Entrada de lápiz 2">
                <a:extLst>
                  <a:ext uri="{FF2B5EF4-FFF2-40B4-BE49-F238E27FC236}">
                    <a16:creationId xmlns:a16="http://schemas.microsoft.com/office/drawing/2014/main" id="{01DBD1D9-6CAF-457F-B2CB-76B0AD553042}"/>
                  </a:ext>
                </a:extLst>
              </p:cNvPr>
              <p:cNvPicPr/>
              <p:nvPr/>
            </p:nvPicPr>
            <p:blipFill>
              <a:blip r:embed="rId6"/>
              <a:stretch>
                <a:fillRect/>
              </a:stretch>
            </p:blipFill>
            <p:spPr>
              <a:xfrm>
                <a:off x="157320" y="666360"/>
                <a:ext cx="12035880" cy="49518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par>
                                <p:cTn id="8" presetID="10" presetClass="entr" presetSubtype="0" fill="hold"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p5"/>
          <p:cNvSpPr/>
          <p:nvPr/>
        </p:nvSpPr>
        <p:spPr>
          <a:xfrm>
            <a:off x="3848143" y="6449422"/>
            <a:ext cx="1551709" cy="408578"/>
          </a:xfrm>
          <a:prstGeom prst="roundRect">
            <a:avLst>
              <a:gd name="adj" fmla="val 16667"/>
            </a:avLst>
          </a:prstGeom>
          <a:noFill/>
          <a:ln w="9525" cap="flat" cmpd="sng">
            <a:solidFill>
              <a:srgbClr val="C55A11"/>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spcBef>
                <a:spcPts val="0"/>
              </a:spcBef>
              <a:spcAft>
                <a:spcPts val="0"/>
              </a:spcAft>
              <a:buClr>
                <a:srgbClr val="323F4F"/>
              </a:buClr>
              <a:buSzPts val="1800"/>
              <a:buFont typeface="Calibri"/>
              <a:buNone/>
            </a:pPr>
            <a:r>
              <a:rPr lang="es-MX" sz="1800" b="1" i="0" u="none" strike="noStrike" cap="none" dirty="0">
                <a:solidFill>
                  <a:srgbClr val="323F4F"/>
                </a:solidFill>
                <a:latin typeface="Calibri"/>
                <a:ea typeface="Calibri"/>
                <a:cs typeface="Calibri"/>
                <a:sym typeface="Calibri"/>
              </a:rPr>
              <a:t>Respuesta: </a:t>
            </a:r>
            <a:r>
              <a:rPr lang="es-MX" sz="1800" b="1" dirty="0">
                <a:solidFill>
                  <a:srgbClr val="C00000"/>
                </a:solidFill>
                <a:latin typeface="Calibri"/>
                <a:ea typeface="Calibri"/>
                <a:cs typeface="Calibri"/>
                <a:sym typeface="Calibri"/>
              </a:rPr>
              <a:t>B</a:t>
            </a:r>
            <a:r>
              <a:rPr lang="es-MX" sz="1800" b="1" i="0" u="none" strike="noStrike" cap="none" dirty="0">
                <a:solidFill>
                  <a:srgbClr val="323F4F"/>
                </a:solidFill>
                <a:latin typeface="Calibri"/>
                <a:ea typeface="Calibri"/>
                <a:cs typeface="Calibri"/>
                <a:sym typeface="Calibri"/>
              </a:rPr>
              <a:t> </a:t>
            </a:r>
            <a:endParaRPr sz="1800" b="1" i="0" u="none" strike="noStrike" cap="none" dirty="0">
              <a:solidFill>
                <a:srgbClr val="C00000"/>
              </a:solidFill>
              <a:latin typeface="Calibri"/>
              <a:ea typeface="Calibri"/>
              <a:cs typeface="Calibri"/>
              <a:sym typeface="Calibri"/>
            </a:endParaRPr>
          </a:p>
        </p:txBody>
      </p:sp>
      <p:sp>
        <p:nvSpPr>
          <p:cNvPr id="63" name="Google Shape;63;p5"/>
          <p:cNvSpPr/>
          <p:nvPr/>
        </p:nvSpPr>
        <p:spPr>
          <a:xfrm>
            <a:off x="608966" y="953541"/>
            <a:ext cx="1398396" cy="36933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s-MX" sz="2000" b="1" i="0" u="none" strike="noStrike" cap="none">
                <a:solidFill>
                  <a:srgbClr val="C00000"/>
                </a:solidFill>
                <a:latin typeface="Calibri"/>
                <a:ea typeface="Calibri"/>
                <a:cs typeface="Calibri"/>
                <a:sym typeface="Calibri"/>
              </a:rPr>
              <a:t>Pregunta 3</a:t>
            </a:r>
            <a:r>
              <a:rPr lang="es-MX" sz="1800" b="1" i="0" u="none" strike="noStrike" cap="none">
                <a:solidFill>
                  <a:srgbClr val="C00000"/>
                </a:solidFill>
                <a:latin typeface="Calibri"/>
                <a:ea typeface="Calibri"/>
                <a:cs typeface="Calibri"/>
                <a:sym typeface="Calibri"/>
              </a:rPr>
              <a:t>:</a:t>
            </a:r>
            <a:endParaRPr sz="1800" b="0" i="0" u="none" strike="noStrike" cap="none">
              <a:solidFill>
                <a:srgbClr val="C00000"/>
              </a:solidFill>
              <a:latin typeface="Calibri"/>
              <a:ea typeface="Calibri"/>
              <a:cs typeface="Calibri"/>
              <a:sym typeface="Calibri"/>
            </a:endParaRPr>
          </a:p>
        </p:txBody>
      </p:sp>
      <p:cxnSp>
        <p:nvCxnSpPr>
          <p:cNvPr id="64" name="Google Shape;64;p5"/>
          <p:cNvCxnSpPr/>
          <p:nvPr/>
        </p:nvCxnSpPr>
        <p:spPr>
          <a:xfrm>
            <a:off x="5931997" y="1048194"/>
            <a:ext cx="0" cy="5636256"/>
          </a:xfrm>
          <a:prstGeom prst="straightConnector1">
            <a:avLst/>
          </a:prstGeom>
          <a:noFill/>
          <a:ln w="79375" cap="flat" cmpd="dbl">
            <a:solidFill>
              <a:srgbClr val="323F4F"/>
            </a:solidFill>
            <a:prstDash val="solid"/>
            <a:miter lim="800000"/>
            <a:headEnd type="none" w="sm" len="sm"/>
            <a:tailEnd type="none" w="sm" len="sm"/>
          </a:ln>
        </p:spPr>
      </p:cxnSp>
      <p:sp>
        <p:nvSpPr>
          <p:cNvPr id="65" name="Google Shape;65;p5"/>
          <p:cNvSpPr txBox="1"/>
          <p:nvPr/>
        </p:nvSpPr>
        <p:spPr>
          <a:xfrm>
            <a:off x="407255" y="1880772"/>
            <a:ext cx="5203200" cy="39711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MX" sz="1800" b="0" i="0" u="none" strike="noStrike" cap="none" dirty="0">
                <a:solidFill>
                  <a:schemeClr val="dk1"/>
                </a:solidFill>
                <a:latin typeface="Calibri"/>
                <a:ea typeface="Calibri"/>
                <a:cs typeface="Calibri"/>
                <a:sym typeface="Calibri"/>
              </a:rPr>
              <a:t>3. La coordenada geográfica es un sistema de localización sobre la superficie terrestre, a partir de la identificación de ciertas líneas imaginarias convencionales. Sobre este sistema de georreferencia, se puede afirmar de manera correcta que </a:t>
            </a:r>
            <a:endParaRPr dirty="0"/>
          </a:p>
          <a:p>
            <a:pPr marL="0" marR="0" lvl="0" indent="0" algn="just"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s-MX" sz="1800" b="0" i="0" u="none" strike="noStrike" cap="none" dirty="0">
                <a:solidFill>
                  <a:schemeClr val="dk1"/>
                </a:solidFill>
                <a:latin typeface="Calibri"/>
                <a:ea typeface="Calibri"/>
                <a:cs typeface="Calibri"/>
                <a:sym typeface="Calibri"/>
              </a:rPr>
              <a:t>A) solo toma como referencia al ecuador terrestre.</a:t>
            </a:r>
            <a:endParaRPr dirty="0"/>
          </a:p>
          <a:p>
            <a:pPr marL="0" marR="0" lvl="0" indent="0" algn="just" rtl="0">
              <a:spcBef>
                <a:spcPts val="0"/>
              </a:spcBef>
              <a:spcAft>
                <a:spcPts val="0"/>
              </a:spcAft>
              <a:buNone/>
            </a:pPr>
            <a:r>
              <a:rPr lang="es-MX" sz="1800" b="0" i="0" u="none" strike="noStrike" cap="none" dirty="0">
                <a:solidFill>
                  <a:schemeClr val="dk1"/>
                </a:solidFill>
                <a:latin typeface="Calibri"/>
                <a:ea typeface="Calibri"/>
                <a:cs typeface="Calibri"/>
                <a:sym typeface="Calibri"/>
              </a:rPr>
              <a:t>B) comprende los valores de latitud y longitud.</a:t>
            </a:r>
            <a:endParaRPr dirty="0"/>
          </a:p>
          <a:p>
            <a:pPr marL="0" marR="0" lvl="0" indent="0" algn="just" rtl="0">
              <a:spcBef>
                <a:spcPts val="0"/>
              </a:spcBef>
              <a:spcAft>
                <a:spcPts val="0"/>
              </a:spcAft>
              <a:buNone/>
            </a:pPr>
            <a:r>
              <a:rPr lang="es-MX" sz="1800" b="0" i="0" u="none" strike="noStrike" cap="none" dirty="0">
                <a:solidFill>
                  <a:schemeClr val="dk1"/>
                </a:solidFill>
                <a:latin typeface="Calibri"/>
                <a:ea typeface="Calibri"/>
                <a:cs typeface="Calibri"/>
                <a:sym typeface="Calibri"/>
              </a:rPr>
              <a:t>C) resulta de la intersección de un paralelo y el ecuador terrestre.</a:t>
            </a:r>
            <a:endParaRPr dirty="0"/>
          </a:p>
          <a:p>
            <a:pPr marL="0" marR="0" lvl="0" indent="0" algn="just" rtl="0">
              <a:spcBef>
                <a:spcPts val="0"/>
              </a:spcBef>
              <a:spcAft>
                <a:spcPts val="0"/>
              </a:spcAft>
              <a:buNone/>
            </a:pPr>
            <a:r>
              <a:rPr lang="es-MX" sz="1800" b="0" i="0" u="none" strike="noStrike" cap="none" dirty="0">
                <a:solidFill>
                  <a:schemeClr val="dk1"/>
                </a:solidFill>
                <a:latin typeface="Calibri"/>
                <a:ea typeface="Calibri"/>
                <a:cs typeface="Calibri"/>
                <a:sym typeface="Calibri"/>
              </a:rPr>
              <a:t>D) se define a partir de la distribución de los husos horarios. </a:t>
            </a:r>
            <a:endParaRPr dirty="0"/>
          </a:p>
          <a:p>
            <a:pPr marL="0" marR="0" lvl="0" indent="0" algn="just" rtl="0">
              <a:spcBef>
                <a:spcPts val="0"/>
              </a:spcBef>
              <a:spcAft>
                <a:spcPts val="0"/>
              </a:spcAft>
              <a:buNone/>
            </a:pPr>
            <a:r>
              <a:rPr lang="es-MX" sz="1800" b="0" i="0" u="none" strike="noStrike" cap="none" dirty="0">
                <a:solidFill>
                  <a:schemeClr val="dk1"/>
                </a:solidFill>
                <a:latin typeface="Calibri"/>
                <a:ea typeface="Calibri"/>
                <a:cs typeface="Calibri"/>
                <a:sym typeface="Calibri"/>
              </a:rPr>
              <a:t>E) toma como referencia principal a la línea del cambio de fecha.</a:t>
            </a:r>
            <a:endParaRPr dirty="0"/>
          </a:p>
        </p:txBody>
      </p:sp>
      <p:cxnSp>
        <p:nvCxnSpPr>
          <p:cNvPr id="66" name="Google Shape;66;p5"/>
          <p:cNvCxnSpPr/>
          <p:nvPr/>
        </p:nvCxnSpPr>
        <p:spPr>
          <a:xfrm rot="10800000" flipH="1">
            <a:off x="407256" y="4205615"/>
            <a:ext cx="309300" cy="349500"/>
          </a:xfrm>
          <a:prstGeom prst="straightConnector1">
            <a:avLst/>
          </a:prstGeom>
          <a:noFill/>
          <a:ln w="38100" cap="flat" cmpd="sng">
            <a:solidFill>
              <a:srgbClr val="FF0000"/>
            </a:solidFill>
            <a:prstDash val="solid"/>
            <a:miter lim="800000"/>
            <a:headEnd type="none" w="sm" len="sm"/>
            <a:tailEnd type="triangle" w="med" len="med"/>
          </a:ln>
        </p:spPr>
      </p:cxnSp>
      <p:sp>
        <p:nvSpPr>
          <p:cNvPr id="8" name="Elipse 7">
            <a:extLst>
              <a:ext uri="{FF2B5EF4-FFF2-40B4-BE49-F238E27FC236}">
                <a16:creationId xmlns:a16="http://schemas.microsoft.com/office/drawing/2014/main" id="{94B082EE-8C0A-41A3-864B-4F1012008A7B}"/>
              </a:ext>
            </a:extLst>
          </p:cNvPr>
          <p:cNvSpPr/>
          <p:nvPr/>
        </p:nvSpPr>
        <p:spPr>
          <a:xfrm>
            <a:off x="7546587" y="1770222"/>
            <a:ext cx="3271468" cy="27848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mc:AlternateContent xmlns:mc="http://schemas.openxmlformats.org/markup-compatibility/2006">
        <mc:Choice xmlns:p14="http://schemas.microsoft.com/office/powerpoint/2010/main" Requires="p14">
          <p:contentPart p14:bwMode="auto" r:id="rId3">
            <p14:nvContentPartPr>
              <p14:cNvPr id="2" name="Entrada de lápiz 1">
                <a:extLst>
                  <a:ext uri="{FF2B5EF4-FFF2-40B4-BE49-F238E27FC236}">
                    <a16:creationId xmlns:a16="http://schemas.microsoft.com/office/drawing/2014/main" id="{130E66DB-7CBF-4C64-80E2-CBE576D6CA5A}"/>
                  </a:ext>
                </a:extLst>
              </p14:cNvPr>
              <p14:cNvContentPartPr/>
              <p14:nvPr/>
            </p14:nvContentPartPr>
            <p14:xfrm>
              <a:off x="1300680" y="1774800"/>
              <a:ext cx="10886760" cy="4750200"/>
            </p14:xfrm>
          </p:contentPart>
        </mc:Choice>
        <mc:Fallback>
          <p:pic>
            <p:nvPicPr>
              <p:cNvPr id="2" name="Entrada de lápiz 1">
                <a:extLst>
                  <a:ext uri="{FF2B5EF4-FFF2-40B4-BE49-F238E27FC236}">
                    <a16:creationId xmlns:a16="http://schemas.microsoft.com/office/drawing/2014/main" id="{130E66DB-7CBF-4C64-80E2-CBE576D6CA5A}"/>
                  </a:ext>
                </a:extLst>
              </p:cNvPr>
              <p:cNvPicPr/>
              <p:nvPr/>
            </p:nvPicPr>
            <p:blipFill>
              <a:blip r:embed="rId4"/>
              <a:stretch>
                <a:fillRect/>
              </a:stretch>
            </p:blipFill>
            <p:spPr>
              <a:xfrm>
                <a:off x="1291320" y="1765440"/>
                <a:ext cx="10905480" cy="47689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p:tgtEl>
                                          <p:spTgt spid="62"/>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66"/>
                                        </p:tgtEl>
                                        <p:attrNameLst>
                                          <p:attrName>style.visibility</p:attrName>
                                        </p:attrNameLst>
                                      </p:cBhvr>
                                      <p:to>
                                        <p:strVal val="visible"/>
                                      </p:to>
                                    </p:set>
                                    <p:anim calcmode="lin" valueType="num">
                                      <p:cBhvr additive="base">
                                        <p:cTn id="10" dur="500"/>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6"/>
          <p:cNvSpPr/>
          <p:nvPr/>
        </p:nvSpPr>
        <p:spPr>
          <a:xfrm>
            <a:off x="5862824" y="585601"/>
            <a:ext cx="1255411" cy="408623"/>
          </a:xfrm>
          <a:prstGeom prst="roundRect">
            <a:avLst>
              <a:gd name="adj" fmla="val 16667"/>
            </a:avLst>
          </a:prstGeom>
          <a:noFill/>
          <a:ln w="9525" cap="flat" cmpd="sng">
            <a:solidFill>
              <a:srgbClr val="C55A11"/>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spcBef>
                <a:spcPts val="0"/>
              </a:spcBef>
              <a:spcAft>
                <a:spcPts val="0"/>
              </a:spcAft>
              <a:buClr>
                <a:srgbClr val="323F4F"/>
              </a:buClr>
              <a:buSzPts val="1800"/>
              <a:buFont typeface="Calibri"/>
              <a:buNone/>
            </a:pPr>
            <a:r>
              <a:rPr lang="es-MX" sz="1800" b="1" i="0" u="none" strike="noStrike" cap="none">
                <a:solidFill>
                  <a:srgbClr val="323F4F"/>
                </a:solidFill>
                <a:latin typeface="Calibri"/>
                <a:ea typeface="Calibri"/>
                <a:cs typeface="Calibri"/>
                <a:sym typeface="Calibri"/>
              </a:rPr>
              <a:t>Resolución</a:t>
            </a:r>
            <a:endParaRPr sz="1800" b="1" i="0" u="none" strike="noStrike" cap="none">
              <a:solidFill>
                <a:srgbClr val="323F4F"/>
              </a:solidFill>
              <a:latin typeface="Calibri"/>
              <a:ea typeface="Calibri"/>
              <a:cs typeface="Calibri"/>
              <a:sym typeface="Calibri"/>
            </a:endParaRPr>
          </a:p>
        </p:txBody>
      </p:sp>
      <p:sp>
        <p:nvSpPr>
          <p:cNvPr id="72" name="Google Shape;72;p6"/>
          <p:cNvSpPr/>
          <p:nvPr/>
        </p:nvSpPr>
        <p:spPr>
          <a:xfrm>
            <a:off x="3363362" y="5875631"/>
            <a:ext cx="1551709" cy="408578"/>
          </a:xfrm>
          <a:prstGeom prst="roundRect">
            <a:avLst>
              <a:gd name="adj" fmla="val 16667"/>
            </a:avLst>
          </a:prstGeom>
          <a:noFill/>
          <a:ln w="9525" cap="flat" cmpd="sng">
            <a:solidFill>
              <a:srgbClr val="C55A11"/>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spcBef>
                <a:spcPts val="0"/>
              </a:spcBef>
              <a:spcAft>
                <a:spcPts val="0"/>
              </a:spcAft>
              <a:buClr>
                <a:srgbClr val="323F4F"/>
              </a:buClr>
              <a:buSzPts val="1800"/>
              <a:buFont typeface="Calibri"/>
              <a:buNone/>
            </a:pPr>
            <a:r>
              <a:rPr lang="es-MX" sz="1800" b="1" i="0" u="none" strike="noStrike" cap="none">
                <a:solidFill>
                  <a:srgbClr val="323F4F"/>
                </a:solidFill>
                <a:latin typeface="Calibri"/>
                <a:ea typeface="Calibri"/>
                <a:cs typeface="Calibri"/>
                <a:sym typeface="Calibri"/>
              </a:rPr>
              <a:t>Respuesta: </a:t>
            </a:r>
            <a:r>
              <a:rPr lang="es-MX" sz="1800" b="1" i="0" u="none" strike="noStrike" cap="none">
                <a:solidFill>
                  <a:srgbClr val="C00000"/>
                </a:solidFill>
                <a:latin typeface="Calibri"/>
                <a:ea typeface="Calibri"/>
                <a:cs typeface="Calibri"/>
                <a:sym typeface="Calibri"/>
              </a:rPr>
              <a:t>A</a:t>
            </a:r>
            <a:r>
              <a:rPr lang="es-MX" sz="1800" b="1" i="0" u="none" strike="noStrike" cap="none">
                <a:solidFill>
                  <a:srgbClr val="323F4F"/>
                </a:solidFill>
                <a:latin typeface="Calibri"/>
                <a:ea typeface="Calibri"/>
                <a:cs typeface="Calibri"/>
                <a:sym typeface="Calibri"/>
              </a:rPr>
              <a:t> </a:t>
            </a:r>
            <a:endParaRPr sz="1800" b="1" i="0" u="none" strike="noStrike" cap="none">
              <a:solidFill>
                <a:srgbClr val="C00000"/>
              </a:solidFill>
              <a:latin typeface="Calibri"/>
              <a:ea typeface="Calibri"/>
              <a:cs typeface="Calibri"/>
              <a:sym typeface="Calibri"/>
            </a:endParaRPr>
          </a:p>
        </p:txBody>
      </p:sp>
      <p:sp>
        <p:nvSpPr>
          <p:cNvPr id="73" name="Google Shape;73;p6"/>
          <p:cNvSpPr/>
          <p:nvPr/>
        </p:nvSpPr>
        <p:spPr>
          <a:xfrm>
            <a:off x="608966" y="610872"/>
            <a:ext cx="1398396" cy="36933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s-MX" sz="2000" b="1" i="0" u="none" strike="noStrike" cap="none">
                <a:solidFill>
                  <a:srgbClr val="C00000"/>
                </a:solidFill>
                <a:latin typeface="Calibri"/>
                <a:ea typeface="Calibri"/>
                <a:cs typeface="Calibri"/>
                <a:sym typeface="Calibri"/>
              </a:rPr>
              <a:t>Pregunta 4</a:t>
            </a:r>
            <a:r>
              <a:rPr lang="es-MX" sz="1800" b="1" i="0" u="none" strike="noStrike" cap="none">
                <a:solidFill>
                  <a:srgbClr val="C00000"/>
                </a:solidFill>
                <a:latin typeface="Calibri"/>
                <a:ea typeface="Calibri"/>
                <a:cs typeface="Calibri"/>
                <a:sym typeface="Calibri"/>
              </a:rPr>
              <a:t>:</a:t>
            </a:r>
            <a:endParaRPr sz="1800" b="0" i="0" u="none" strike="noStrike" cap="none">
              <a:solidFill>
                <a:srgbClr val="C00000"/>
              </a:solidFill>
              <a:latin typeface="Calibri"/>
              <a:ea typeface="Calibri"/>
              <a:cs typeface="Calibri"/>
              <a:sym typeface="Calibri"/>
            </a:endParaRPr>
          </a:p>
        </p:txBody>
      </p:sp>
      <p:cxnSp>
        <p:nvCxnSpPr>
          <p:cNvPr id="74" name="Google Shape;74;p6"/>
          <p:cNvCxnSpPr/>
          <p:nvPr/>
        </p:nvCxnSpPr>
        <p:spPr>
          <a:xfrm>
            <a:off x="5136255" y="856368"/>
            <a:ext cx="0" cy="5636256"/>
          </a:xfrm>
          <a:prstGeom prst="straightConnector1">
            <a:avLst/>
          </a:prstGeom>
          <a:noFill/>
          <a:ln w="79375" cap="flat" cmpd="dbl">
            <a:solidFill>
              <a:srgbClr val="323F4F"/>
            </a:solidFill>
            <a:prstDash val="solid"/>
            <a:miter lim="800000"/>
            <a:headEnd type="none" w="sm" len="sm"/>
            <a:tailEnd type="none" w="sm" len="sm"/>
          </a:ln>
        </p:spPr>
      </p:cxnSp>
      <p:sp>
        <p:nvSpPr>
          <p:cNvPr id="75" name="Google Shape;75;p6"/>
          <p:cNvSpPr txBox="1"/>
          <p:nvPr/>
        </p:nvSpPr>
        <p:spPr>
          <a:xfrm>
            <a:off x="342901" y="1048221"/>
            <a:ext cx="4606786" cy="480131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MX" sz="1800" b="0" i="0" u="none" strike="noStrike" cap="none">
                <a:solidFill>
                  <a:schemeClr val="dk1"/>
                </a:solidFill>
                <a:latin typeface="Calibri"/>
                <a:ea typeface="Calibri"/>
                <a:cs typeface="Calibri"/>
                <a:sym typeface="Calibri"/>
              </a:rPr>
              <a:t>4. Uno de los elementos del mapa es la proyección cartográfica. Al respecto, señale las afirmaciones verdaderas (V) o falsas (F) con respecto a las características de la proyección cartográfica.</a:t>
            </a:r>
            <a:endParaRPr/>
          </a:p>
          <a:p>
            <a:pPr marL="0" marR="0" lvl="0" indent="0" algn="just" rtl="0">
              <a:spcBef>
                <a:spcPts val="0"/>
              </a:spcBef>
              <a:spcAft>
                <a:spcPts val="0"/>
              </a:spcAft>
              <a:buNone/>
            </a:pPr>
            <a:r>
              <a:rPr lang="es-MX" sz="1800" b="0" i="0" u="none" strike="noStrike" cap="none">
                <a:solidFill>
                  <a:schemeClr val="dk1"/>
                </a:solidFill>
                <a:latin typeface="Calibri"/>
                <a:ea typeface="Calibri"/>
                <a:cs typeface="Calibri"/>
                <a:sym typeface="Calibri"/>
              </a:rPr>
              <a:t>I. Es un sistema matemático de correspondencia entre las coordenadas geográficas y planas</a:t>
            </a:r>
            <a:endParaRPr/>
          </a:p>
          <a:p>
            <a:pPr marL="0" marR="0" lvl="0" indent="0" algn="just" rtl="0">
              <a:spcBef>
                <a:spcPts val="0"/>
              </a:spcBef>
              <a:spcAft>
                <a:spcPts val="0"/>
              </a:spcAft>
              <a:buNone/>
            </a:pPr>
            <a:r>
              <a:rPr lang="es-MX" sz="1800" b="0" i="0" u="none" strike="noStrike" cap="none">
                <a:solidFill>
                  <a:schemeClr val="dk1"/>
                </a:solidFill>
                <a:latin typeface="Calibri"/>
                <a:ea typeface="Calibri"/>
                <a:cs typeface="Calibri"/>
                <a:sym typeface="Calibri"/>
              </a:rPr>
              <a:t>II. Permite el traslado de la información de la superficie terrestre hacia el mapa.</a:t>
            </a:r>
            <a:endParaRPr/>
          </a:p>
          <a:p>
            <a:pPr marL="0" marR="0" lvl="0" indent="0" algn="just" rtl="0">
              <a:spcBef>
                <a:spcPts val="0"/>
              </a:spcBef>
              <a:spcAft>
                <a:spcPts val="0"/>
              </a:spcAft>
              <a:buNone/>
            </a:pPr>
            <a:r>
              <a:rPr lang="es-MX" sz="1800" b="0" i="0" u="none" strike="noStrike" cap="none">
                <a:solidFill>
                  <a:schemeClr val="dk1"/>
                </a:solidFill>
                <a:latin typeface="Calibri"/>
                <a:ea typeface="Calibri"/>
                <a:cs typeface="Calibri"/>
                <a:sym typeface="Calibri"/>
              </a:rPr>
              <a:t>III. Comprende cierto margen de deformación de la superficie real </a:t>
            </a:r>
            <a:endParaRPr/>
          </a:p>
          <a:p>
            <a:pPr marL="0" marR="0" lvl="0" indent="0" algn="just" rtl="0">
              <a:spcBef>
                <a:spcPts val="0"/>
              </a:spcBef>
              <a:spcAft>
                <a:spcPts val="0"/>
              </a:spcAft>
              <a:buNone/>
            </a:pPr>
            <a:r>
              <a:rPr lang="es-MX" sz="1800" b="0" i="0" u="none" strike="noStrike" cap="none">
                <a:solidFill>
                  <a:schemeClr val="dk1"/>
                </a:solidFill>
                <a:latin typeface="Calibri"/>
                <a:ea typeface="Calibri"/>
                <a:cs typeface="Calibri"/>
                <a:sym typeface="Calibri"/>
              </a:rPr>
              <a:t>A) VVV </a:t>
            </a:r>
            <a:endParaRPr/>
          </a:p>
          <a:p>
            <a:pPr marL="0" marR="0" lvl="0" indent="0" algn="just" rtl="0">
              <a:spcBef>
                <a:spcPts val="0"/>
              </a:spcBef>
              <a:spcAft>
                <a:spcPts val="0"/>
              </a:spcAft>
              <a:buNone/>
            </a:pPr>
            <a:r>
              <a:rPr lang="es-MX" sz="1800" b="0" i="0" u="none" strike="noStrike" cap="none">
                <a:solidFill>
                  <a:schemeClr val="dk1"/>
                </a:solidFill>
                <a:latin typeface="Calibri"/>
                <a:ea typeface="Calibri"/>
                <a:cs typeface="Calibri"/>
                <a:sym typeface="Calibri"/>
              </a:rPr>
              <a:t>B) VFV </a:t>
            </a:r>
            <a:endParaRPr/>
          </a:p>
          <a:p>
            <a:pPr marL="0" marR="0" lvl="0" indent="0" algn="just" rtl="0">
              <a:spcBef>
                <a:spcPts val="0"/>
              </a:spcBef>
              <a:spcAft>
                <a:spcPts val="0"/>
              </a:spcAft>
              <a:buNone/>
            </a:pPr>
            <a:r>
              <a:rPr lang="es-MX" sz="1800" b="0" i="0" u="none" strike="noStrike" cap="none">
                <a:solidFill>
                  <a:schemeClr val="dk1"/>
                </a:solidFill>
                <a:latin typeface="Calibri"/>
                <a:ea typeface="Calibri"/>
                <a:cs typeface="Calibri"/>
                <a:sym typeface="Calibri"/>
              </a:rPr>
              <a:t>C) VFF</a:t>
            </a:r>
            <a:endParaRPr/>
          </a:p>
          <a:p>
            <a:pPr marL="0" marR="0" lvl="0" indent="0" algn="just" rtl="0">
              <a:spcBef>
                <a:spcPts val="0"/>
              </a:spcBef>
              <a:spcAft>
                <a:spcPts val="0"/>
              </a:spcAft>
              <a:buNone/>
            </a:pPr>
            <a:r>
              <a:rPr lang="es-MX" sz="1800" b="0" i="0" u="none" strike="noStrike" cap="none">
                <a:solidFill>
                  <a:schemeClr val="dk1"/>
                </a:solidFill>
                <a:latin typeface="Calibri"/>
                <a:ea typeface="Calibri"/>
                <a:cs typeface="Calibri"/>
                <a:sym typeface="Calibri"/>
              </a:rPr>
              <a:t>D) FFV </a:t>
            </a:r>
            <a:endParaRPr/>
          </a:p>
          <a:p>
            <a:pPr marL="0" marR="0" lvl="0" indent="0" algn="just" rtl="0">
              <a:spcBef>
                <a:spcPts val="0"/>
              </a:spcBef>
              <a:spcAft>
                <a:spcPts val="0"/>
              </a:spcAft>
              <a:buNone/>
            </a:pPr>
            <a:r>
              <a:rPr lang="es-MX" sz="1800" b="0" i="0" u="none" strike="noStrike" cap="none">
                <a:solidFill>
                  <a:schemeClr val="dk1"/>
                </a:solidFill>
                <a:latin typeface="Calibri"/>
                <a:ea typeface="Calibri"/>
                <a:cs typeface="Calibri"/>
                <a:sym typeface="Calibri"/>
              </a:rPr>
              <a:t>E) FFF</a:t>
            </a:r>
            <a:endParaRPr/>
          </a:p>
        </p:txBody>
      </p:sp>
      <p:cxnSp>
        <p:nvCxnSpPr>
          <p:cNvPr id="76" name="Google Shape;76;p6"/>
          <p:cNvCxnSpPr/>
          <p:nvPr/>
        </p:nvCxnSpPr>
        <p:spPr>
          <a:xfrm rot="10800000" flipH="1">
            <a:off x="349624" y="4356847"/>
            <a:ext cx="309282" cy="349624"/>
          </a:xfrm>
          <a:prstGeom prst="straightConnector1">
            <a:avLst/>
          </a:prstGeom>
          <a:noFill/>
          <a:ln w="38100" cap="flat" cmpd="sng">
            <a:solidFill>
              <a:srgbClr val="FF0000"/>
            </a:solidFill>
            <a:prstDash val="solid"/>
            <a:miter lim="800000"/>
            <a:headEnd type="none" w="sm" len="sm"/>
            <a:tailEnd type="triangle" w="med" len="med"/>
          </a:ln>
        </p:spPr>
      </p:cxnSp>
      <p:pic>
        <p:nvPicPr>
          <p:cNvPr id="3" name="Imagen 2">
            <a:extLst>
              <a:ext uri="{FF2B5EF4-FFF2-40B4-BE49-F238E27FC236}">
                <a16:creationId xmlns:a16="http://schemas.microsoft.com/office/drawing/2014/main" id="{F82FF631-9F73-4236-9478-B0662BD11884}"/>
              </a:ext>
            </a:extLst>
          </p:cNvPr>
          <p:cNvPicPr>
            <a:picLocks noChangeAspect="1"/>
          </p:cNvPicPr>
          <p:nvPr/>
        </p:nvPicPr>
        <p:blipFill>
          <a:blip r:embed="rId3"/>
          <a:stretch>
            <a:fillRect/>
          </a:stretch>
        </p:blipFill>
        <p:spPr>
          <a:xfrm>
            <a:off x="5322823" y="1072219"/>
            <a:ext cx="6526273" cy="4077269"/>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Entrada de lápiz 3">
                <a:extLst>
                  <a:ext uri="{FF2B5EF4-FFF2-40B4-BE49-F238E27FC236}">
                    <a16:creationId xmlns:a16="http://schemas.microsoft.com/office/drawing/2014/main" id="{A4D027C6-6624-42DA-B64D-DDC517CE4A61}"/>
                  </a:ext>
                </a:extLst>
              </p14:cNvPr>
              <p14:cNvContentPartPr/>
              <p14:nvPr/>
            </p14:nvContentPartPr>
            <p14:xfrm>
              <a:off x="1936080" y="732240"/>
              <a:ext cx="10155240" cy="5654520"/>
            </p14:xfrm>
          </p:contentPart>
        </mc:Choice>
        <mc:Fallback>
          <p:pic>
            <p:nvPicPr>
              <p:cNvPr id="4" name="Entrada de lápiz 3">
                <a:extLst>
                  <a:ext uri="{FF2B5EF4-FFF2-40B4-BE49-F238E27FC236}">
                    <a16:creationId xmlns:a16="http://schemas.microsoft.com/office/drawing/2014/main" id="{A4D027C6-6624-42DA-B64D-DDC517CE4A61}"/>
                  </a:ext>
                </a:extLst>
              </p:cNvPr>
              <p:cNvPicPr/>
              <p:nvPr/>
            </p:nvPicPr>
            <p:blipFill>
              <a:blip r:embed="rId5"/>
              <a:stretch>
                <a:fillRect/>
              </a:stretch>
            </p:blipFill>
            <p:spPr>
              <a:xfrm>
                <a:off x="1926720" y="722880"/>
                <a:ext cx="10173960" cy="56732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7"/>
          <p:cNvSpPr/>
          <p:nvPr/>
        </p:nvSpPr>
        <p:spPr>
          <a:xfrm>
            <a:off x="5862824" y="585601"/>
            <a:ext cx="1255411" cy="408623"/>
          </a:xfrm>
          <a:prstGeom prst="roundRect">
            <a:avLst>
              <a:gd name="adj" fmla="val 16667"/>
            </a:avLst>
          </a:prstGeom>
          <a:noFill/>
          <a:ln w="9525" cap="flat" cmpd="sng">
            <a:solidFill>
              <a:srgbClr val="C55A11"/>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spcBef>
                <a:spcPts val="0"/>
              </a:spcBef>
              <a:spcAft>
                <a:spcPts val="0"/>
              </a:spcAft>
              <a:buClr>
                <a:srgbClr val="323F4F"/>
              </a:buClr>
              <a:buSzPts val="1800"/>
              <a:buFont typeface="Calibri"/>
              <a:buNone/>
            </a:pPr>
            <a:r>
              <a:rPr lang="es-MX" sz="1800" b="1" i="0" u="none" strike="noStrike" cap="none">
                <a:solidFill>
                  <a:srgbClr val="323F4F"/>
                </a:solidFill>
                <a:latin typeface="Calibri"/>
                <a:ea typeface="Calibri"/>
                <a:cs typeface="Calibri"/>
                <a:sym typeface="Calibri"/>
              </a:rPr>
              <a:t>Resolución</a:t>
            </a:r>
            <a:endParaRPr sz="1800" b="1" i="0" u="none" strike="noStrike" cap="none">
              <a:solidFill>
                <a:srgbClr val="323F4F"/>
              </a:solidFill>
              <a:latin typeface="Calibri"/>
              <a:ea typeface="Calibri"/>
              <a:cs typeface="Calibri"/>
              <a:sym typeface="Calibri"/>
            </a:endParaRPr>
          </a:p>
        </p:txBody>
      </p:sp>
      <p:sp>
        <p:nvSpPr>
          <p:cNvPr id="82" name="Google Shape;82;p7"/>
          <p:cNvSpPr/>
          <p:nvPr/>
        </p:nvSpPr>
        <p:spPr>
          <a:xfrm>
            <a:off x="3393953" y="5450781"/>
            <a:ext cx="1551709" cy="408578"/>
          </a:xfrm>
          <a:prstGeom prst="roundRect">
            <a:avLst>
              <a:gd name="adj" fmla="val 16667"/>
            </a:avLst>
          </a:prstGeom>
          <a:noFill/>
          <a:ln w="9525" cap="flat" cmpd="sng">
            <a:solidFill>
              <a:srgbClr val="C55A11"/>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spcBef>
                <a:spcPts val="0"/>
              </a:spcBef>
              <a:spcAft>
                <a:spcPts val="0"/>
              </a:spcAft>
              <a:buClr>
                <a:srgbClr val="323F4F"/>
              </a:buClr>
              <a:buSzPts val="1800"/>
              <a:buFont typeface="Calibri"/>
              <a:buNone/>
            </a:pPr>
            <a:r>
              <a:rPr lang="es-MX" sz="1800" b="1" i="0" u="none" strike="noStrike" cap="none">
                <a:solidFill>
                  <a:srgbClr val="323F4F"/>
                </a:solidFill>
                <a:latin typeface="Calibri"/>
                <a:ea typeface="Calibri"/>
                <a:cs typeface="Calibri"/>
                <a:sym typeface="Calibri"/>
              </a:rPr>
              <a:t>Respuesta: </a:t>
            </a:r>
            <a:r>
              <a:rPr lang="es-MX" sz="1800" b="1" i="0" u="none" strike="noStrike" cap="none">
                <a:solidFill>
                  <a:srgbClr val="C00000"/>
                </a:solidFill>
                <a:latin typeface="Calibri"/>
                <a:ea typeface="Calibri"/>
                <a:cs typeface="Calibri"/>
                <a:sym typeface="Calibri"/>
              </a:rPr>
              <a:t>B</a:t>
            </a:r>
            <a:endParaRPr sz="1800" b="1" i="0" u="none" strike="noStrike" cap="none">
              <a:solidFill>
                <a:srgbClr val="C00000"/>
              </a:solidFill>
              <a:latin typeface="Calibri"/>
              <a:ea typeface="Calibri"/>
              <a:cs typeface="Calibri"/>
              <a:sym typeface="Calibri"/>
            </a:endParaRPr>
          </a:p>
        </p:txBody>
      </p:sp>
      <p:sp>
        <p:nvSpPr>
          <p:cNvPr id="83" name="Google Shape;83;p7"/>
          <p:cNvSpPr/>
          <p:nvPr/>
        </p:nvSpPr>
        <p:spPr>
          <a:xfrm>
            <a:off x="608966" y="953541"/>
            <a:ext cx="1398396" cy="36933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s-MX" sz="2000" b="1" i="0" u="none" strike="noStrike" cap="none">
                <a:solidFill>
                  <a:srgbClr val="C00000"/>
                </a:solidFill>
                <a:latin typeface="Calibri"/>
                <a:ea typeface="Calibri"/>
                <a:cs typeface="Calibri"/>
                <a:sym typeface="Calibri"/>
              </a:rPr>
              <a:t>Pregunta 5</a:t>
            </a:r>
            <a:r>
              <a:rPr lang="es-MX" sz="1800" b="1" i="0" u="none" strike="noStrike" cap="none">
                <a:solidFill>
                  <a:srgbClr val="C00000"/>
                </a:solidFill>
                <a:latin typeface="Calibri"/>
                <a:ea typeface="Calibri"/>
                <a:cs typeface="Calibri"/>
                <a:sym typeface="Calibri"/>
              </a:rPr>
              <a:t>:</a:t>
            </a:r>
            <a:endParaRPr sz="1800" b="0" i="0" u="none" strike="noStrike" cap="none">
              <a:solidFill>
                <a:srgbClr val="C00000"/>
              </a:solidFill>
              <a:latin typeface="Calibri"/>
              <a:ea typeface="Calibri"/>
              <a:cs typeface="Calibri"/>
              <a:sym typeface="Calibri"/>
            </a:endParaRPr>
          </a:p>
        </p:txBody>
      </p:sp>
      <p:cxnSp>
        <p:nvCxnSpPr>
          <p:cNvPr id="84" name="Google Shape;84;p7"/>
          <p:cNvCxnSpPr/>
          <p:nvPr/>
        </p:nvCxnSpPr>
        <p:spPr>
          <a:xfrm>
            <a:off x="5179717" y="897281"/>
            <a:ext cx="0" cy="5636256"/>
          </a:xfrm>
          <a:prstGeom prst="straightConnector1">
            <a:avLst/>
          </a:prstGeom>
          <a:noFill/>
          <a:ln w="79375" cap="flat" cmpd="dbl">
            <a:solidFill>
              <a:srgbClr val="323F4F"/>
            </a:solidFill>
            <a:prstDash val="solid"/>
            <a:miter lim="800000"/>
            <a:headEnd type="none" w="sm" len="sm"/>
            <a:tailEnd type="none" w="sm" len="sm"/>
          </a:ln>
        </p:spPr>
      </p:cxnSp>
      <p:sp>
        <p:nvSpPr>
          <p:cNvPr id="85" name="Google Shape;85;p7"/>
          <p:cNvSpPr txBox="1"/>
          <p:nvPr/>
        </p:nvSpPr>
        <p:spPr>
          <a:xfrm>
            <a:off x="298174" y="1381613"/>
            <a:ext cx="4770783" cy="286232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MX" sz="1800" b="0" i="0" u="none" strike="noStrike" cap="none">
                <a:solidFill>
                  <a:schemeClr val="dk1"/>
                </a:solidFill>
                <a:latin typeface="Calibri"/>
                <a:ea typeface="Calibri"/>
                <a:cs typeface="Calibri"/>
                <a:sym typeface="Calibri"/>
              </a:rPr>
              <a:t>___________ comprende a las representaciones gráficas que constituyen un lenguaje visual de los mapas, que permiten representar elementos geográficos naturales o culturales.</a:t>
            </a:r>
            <a:endParaRPr/>
          </a:p>
          <a:p>
            <a:pPr marL="0" marR="0" lvl="0" indent="0" algn="just"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just" rtl="0">
              <a:spcBef>
                <a:spcPts val="0"/>
              </a:spcBef>
              <a:spcAft>
                <a:spcPts val="0"/>
              </a:spcAft>
              <a:buNone/>
            </a:pPr>
            <a:r>
              <a:rPr lang="es-MX" sz="1800" b="0" i="0" u="none" strike="noStrike" cap="none">
                <a:solidFill>
                  <a:schemeClr val="dk1"/>
                </a:solidFill>
                <a:latin typeface="Calibri"/>
                <a:ea typeface="Calibri"/>
                <a:cs typeface="Calibri"/>
                <a:sym typeface="Calibri"/>
              </a:rPr>
              <a:t>A) La escala cartográfica</a:t>
            </a:r>
            <a:endParaRPr/>
          </a:p>
          <a:p>
            <a:pPr marL="0" marR="0" lvl="0" indent="0" algn="just" rtl="0">
              <a:spcBef>
                <a:spcPts val="0"/>
              </a:spcBef>
              <a:spcAft>
                <a:spcPts val="0"/>
              </a:spcAft>
              <a:buNone/>
            </a:pPr>
            <a:r>
              <a:rPr lang="es-MX" sz="1800" b="0" i="0" u="none" strike="noStrike" cap="none">
                <a:solidFill>
                  <a:schemeClr val="dk1"/>
                </a:solidFill>
                <a:latin typeface="Calibri"/>
                <a:ea typeface="Calibri"/>
                <a:cs typeface="Calibri"/>
                <a:sym typeface="Calibri"/>
              </a:rPr>
              <a:t>B) La leyenda</a:t>
            </a:r>
            <a:endParaRPr/>
          </a:p>
          <a:p>
            <a:pPr marL="0" marR="0" lvl="0" indent="0" algn="just" rtl="0">
              <a:spcBef>
                <a:spcPts val="0"/>
              </a:spcBef>
              <a:spcAft>
                <a:spcPts val="0"/>
              </a:spcAft>
              <a:buNone/>
            </a:pPr>
            <a:r>
              <a:rPr lang="es-MX" sz="1800" b="0" i="0" u="none" strike="noStrike" cap="none">
                <a:solidFill>
                  <a:schemeClr val="dk1"/>
                </a:solidFill>
                <a:latin typeface="Calibri"/>
                <a:ea typeface="Calibri"/>
                <a:cs typeface="Calibri"/>
                <a:sym typeface="Calibri"/>
              </a:rPr>
              <a:t>C) El signo convencional</a:t>
            </a:r>
            <a:endParaRPr/>
          </a:p>
          <a:p>
            <a:pPr marL="0" marR="0" lvl="0" indent="0" algn="just" rtl="0">
              <a:spcBef>
                <a:spcPts val="0"/>
              </a:spcBef>
              <a:spcAft>
                <a:spcPts val="0"/>
              </a:spcAft>
              <a:buNone/>
            </a:pPr>
            <a:r>
              <a:rPr lang="es-MX" sz="1800" b="0" i="0" u="none" strike="noStrike" cap="none">
                <a:solidFill>
                  <a:schemeClr val="dk1"/>
                </a:solidFill>
                <a:latin typeface="Calibri"/>
                <a:ea typeface="Calibri"/>
                <a:cs typeface="Calibri"/>
                <a:sym typeface="Calibri"/>
              </a:rPr>
              <a:t>D) La proyección cartográfica</a:t>
            </a:r>
            <a:endParaRPr/>
          </a:p>
          <a:p>
            <a:pPr marL="0" marR="0" lvl="0" indent="0" algn="just" rtl="0">
              <a:spcBef>
                <a:spcPts val="0"/>
              </a:spcBef>
              <a:spcAft>
                <a:spcPts val="0"/>
              </a:spcAft>
              <a:buNone/>
            </a:pPr>
            <a:r>
              <a:rPr lang="es-MX" sz="1800" b="0" i="0" u="none" strike="noStrike" cap="none">
                <a:solidFill>
                  <a:schemeClr val="dk1"/>
                </a:solidFill>
                <a:latin typeface="Calibri"/>
                <a:ea typeface="Calibri"/>
                <a:cs typeface="Calibri"/>
                <a:sym typeface="Calibri"/>
              </a:rPr>
              <a:t>E) La grilla de coordenadas</a:t>
            </a:r>
            <a:endParaRPr/>
          </a:p>
        </p:txBody>
      </p:sp>
      <p:cxnSp>
        <p:nvCxnSpPr>
          <p:cNvPr id="86" name="Google Shape;86;p7"/>
          <p:cNvCxnSpPr/>
          <p:nvPr/>
        </p:nvCxnSpPr>
        <p:spPr>
          <a:xfrm rot="10800000" flipH="1">
            <a:off x="309282" y="3012141"/>
            <a:ext cx="309282" cy="349624"/>
          </a:xfrm>
          <a:prstGeom prst="straightConnector1">
            <a:avLst/>
          </a:prstGeom>
          <a:noFill/>
          <a:ln w="38100" cap="flat" cmpd="sng">
            <a:solidFill>
              <a:srgbClr val="FF0000"/>
            </a:solidFill>
            <a:prstDash val="solid"/>
            <a:miter lim="800000"/>
            <a:headEnd type="none" w="sm" len="sm"/>
            <a:tailEnd type="triangle" w="med" len="med"/>
          </a:ln>
        </p:spPr>
      </p:cxnSp>
      <p:pic>
        <p:nvPicPr>
          <p:cNvPr id="3" name="Imagen 2">
            <a:extLst>
              <a:ext uri="{FF2B5EF4-FFF2-40B4-BE49-F238E27FC236}">
                <a16:creationId xmlns:a16="http://schemas.microsoft.com/office/drawing/2014/main" id="{2E08DB70-698E-49C6-81DA-86F4BC948239}"/>
              </a:ext>
            </a:extLst>
          </p:cNvPr>
          <p:cNvPicPr>
            <a:picLocks noChangeAspect="1"/>
          </p:cNvPicPr>
          <p:nvPr/>
        </p:nvPicPr>
        <p:blipFill>
          <a:blip r:embed="rId3"/>
          <a:stretch>
            <a:fillRect/>
          </a:stretch>
        </p:blipFill>
        <p:spPr>
          <a:xfrm>
            <a:off x="5499959" y="1049717"/>
            <a:ext cx="6482962" cy="3924848"/>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Entrada de lápiz 3">
                <a:extLst>
                  <a:ext uri="{FF2B5EF4-FFF2-40B4-BE49-F238E27FC236}">
                    <a16:creationId xmlns:a16="http://schemas.microsoft.com/office/drawing/2014/main" id="{5BAAC98D-CFE8-4CC7-AFC0-6EE03F574AAC}"/>
                  </a:ext>
                </a:extLst>
              </p14:cNvPr>
              <p14:cNvContentPartPr/>
              <p14:nvPr/>
            </p14:nvContentPartPr>
            <p14:xfrm>
              <a:off x="254160" y="3021120"/>
              <a:ext cx="11940840" cy="3313080"/>
            </p14:xfrm>
          </p:contentPart>
        </mc:Choice>
        <mc:Fallback>
          <p:pic>
            <p:nvPicPr>
              <p:cNvPr id="4" name="Entrada de lápiz 3">
                <a:extLst>
                  <a:ext uri="{FF2B5EF4-FFF2-40B4-BE49-F238E27FC236}">
                    <a16:creationId xmlns:a16="http://schemas.microsoft.com/office/drawing/2014/main" id="{5BAAC98D-CFE8-4CC7-AFC0-6EE03F574AAC}"/>
                  </a:ext>
                </a:extLst>
              </p:cNvPr>
              <p:cNvPicPr/>
              <p:nvPr/>
            </p:nvPicPr>
            <p:blipFill>
              <a:blip r:embed="rId5"/>
              <a:stretch>
                <a:fillRect/>
              </a:stretch>
            </p:blipFill>
            <p:spPr>
              <a:xfrm>
                <a:off x="244800" y="3011760"/>
                <a:ext cx="11959560" cy="33318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8"/>
          <p:cNvSpPr/>
          <p:nvPr/>
        </p:nvSpPr>
        <p:spPr>
          <a:xfrm>
            <a:off x="6737467" y="665114"/>
            <a:ext cx="1255411" cy="408623"/>
          </a:xfrm>
          <a:prstGeom prst="roundRect">
            <a:avLst>
              <a:gd name="adj" fmla="val 16667"/>
            </a:avLst>
          </a:prstGeom>
          <a:noFill/>
          <a:ln w="9525" cap="flat" cmpd="sng">
            <a:solidFill>
              <a:srgbClr val="C55A11"/>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spcBef>
                <a:spcPts val="0"/>
              </a:spcBef>
              <a:spcAft>
                <a:spcPts val="0"/>
              </a:spcAft>
              <a:buClr>
                <a:srgbClr val="323F4F"/>
              </a:buClr>
              <a:buSzPts val="1800"/>
              <a:buFont typeface="Calibri"/>
              <a:buNone/>
            </a:pPr>
            <a:r>
              <a:rPr lang="es-MX" sz="1800" b="1" i="0" u="none" strike="noStrike" cap="none">
                <a:solidFill>
                  <a:srgbClr val="323F4F"/>
                </a:solidFill>
                <a:latin typeface="Calibri"/>
                <a:ea typeface="Calibri"/>
                <a:cs typeface="Calibri"/>
                <a:sym typeface="Calibri"/>
              </a:rPr>
              <a:t>Resolución</a:t>
            </a:r>
            <a:endParaRPr sz="1800" b="1" i="0" u="none" strike="noStrike" cap="none">
              <a:solidFill>
                <a:srgbClr val="323F4F"/>
              </a:solidFill>
              <a:latin typeface="Calibri"/>
              <a:ea typeface="Calibri"/>
              <a:cs typeface="Calibri"/>
              <a:sym typeface="Calibri"/>
            </a:endParaRPr>
          </a:p>
        </p:txBody>
      </p:sp>
      <p:sp>
        <p:nvSpPr>
          <p:cNvPr id="92" name="Google Shape;92;p8"/>
          <p:cNvSpPr/>
          <p:nvPr/>
        </p:nvSpPr>
        <p:spPr>
          <a:xfrm>
            <a:off x="4338520" y="5844697"/>
            <a:ext cx="1551709" cy="408578"/>
          </a:xfrm>
          <a:prstGeom prst="roundRect">
            <a:avLst>
              <a:gd name="adj" fmla="val 16667"/>
            </a:avLst>
          </a:prstGeom>
          <a:noFill/>
          <a:ln w="9525" cap="flat" cmpd="sng">
            <a:solidFill>
              <a:srgbClr val="C55A11"/>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spcBef>
                <a:spcPts val="0"/>
              </a:spcBef>
              <a:spcAft>
                <a:spcPts val="0"/>
              </a:spcAft>
              <a:buClr>
                <a:srgbClr val="323F4F"/>
              </a:buClr>
              <a:buSzPts val="1800"/>
              <a:buFont typeface="Calibri"/>
              <a:buNone/>
            </a:pPr>
            <a:r>
              <a:rPr lang="es-MX" sz="1800" b="1" i="0" u="none" strike="noStrike" cap="none">
                <a:solidFill>
                  <a:srgbClr val="323F4F"/>
                </a:solidFill>
                <a:latin typeface="Calibri"/>
                <a:ea typeface="Calibri"/>
                <a:cs typeface="Calibri"/>
                <a:sym typeface="Calibri"/>
              </a:rPr>
              <a:t>Respuesta: </a:t>
            </a:r>
            <a:r>
              <a:rPr lang="es-MX" sz="1800" b="1" i="0" u="none" strike="noStrike" cap="none">
                <a:solidFill>
                  <a:srgbClr val="C00000"/>
                </a:solidFill>
                <a:latin typeface="Calibri"/>
                <a:ea typeface="Calibri"/>
                <a:cs typeface="Calibri"/>
                <a:sym typeface="Calibri"/>
              </a:rPr>
              <a:t>A</a:t>
            </a:r>
            <a:endParaRPr sz="1800" b="1" i="0" u="none" strike="noStrike" cap="none">
              <a:solidFill>
                <a:srgbClr val="C00000"/>
              </a:solidFill>
              <a:latin typeface="Calibri"/>
              <a:ea typeface="Calibri"/>
              <a:cs typeface="Calibri"/>
              <a:sym typeface="Calibri"/>
            </a:endParaRPr>
          </a:p>
        </p:txBody>
      </p:sp>
      <p:sp>
        <p:nvSpPr>
          <p:cNvPr id="93" name="Google Shape;93;p8"/>
          <p:cNvSpPr/>
          <p:nvPr/>
        </p:nvSpPr>
        <p:spPr>
          <a:xfrm>
            <a:off x="446920" y="500404"/>
            <a:ext cx="1398396" cy="36933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s-MX" sz="2000" b="1" i="0" u="none" strike="noStrike" cap="none">
                <a:solidFill>
                  <a:srgbClr val="C00000"/>
                </a:solidFill>
                <a:latin typeface="Calibri"/>
                <a:ea typeface="Calibri"/>
                <a:cs typeface="Calibri"/>
                <a:sym typeface="Calibri"/>
              </a:rPr>
              <a:t>Pregunta 6</a:t>
            </a:r>
            <a:r>
              <a:rPr lang="es-MX" sz="1800" b="1" i="0" u="none" strike="noStrike" cap="none">
                <a:solidFill>
                  <a:srgbClr val="C00000"/>
                </a:solidFill>
                <a:latin typeface="Calibri"/>
                <a:ea typeface="Calibri"/>
                <a:cs typeface="Calibri"/>
                <a:sym typeface="Calibri"/>
              </a:rPr>
              <a:t>:</a:t>
            </a:r>
            <a:endParaRPr sz="1800" b="0" i="0" u="none" strike="noStrike" cap="none">
              <a:solidFill>
                <a:srgbClr val="C00000"/>
              </a:solidFill>
              <a:latin typeface="Calibri"/>
              <a:ea typeface="Calibri"/>
              <a:cs typeface="Calibri"/>
              <a:sym typeface="Calibri"/>
            </a:endParaRPr>
          </a:p>
        </p:txBody>
      </p:sp>
      <p:cxnSp>
        <p:nvCxnSpPr>
          <p:cNvPr id="94" name="Google Shape;94;p8"/>
          <p:cNvCxnSpPr/>
          <p:nvPr/>
        </p:nvCxnSpPr>
        <p:spPr>
          <a:xfrm>
            <a:off x="6360008" y="885646"/>
            <a:ext cx="0" cy="5636256"/>
          </a:xfrm>
          <a:prstGeom prst="straightConnector1">
            <a:avLst/>
          </a:prstGeom>
          <a:noFill/>
          <a:ln w="79375" cap="flat" cmpd="dbl">
            <a:solidFill>
              <a:srgbClr val="323F4F"/>
            </a:solidFill>
            <a:prstDash val="solid"/>
            <a:miter lim="800000"/>
            <a:headEnd type="none" w="sm" len="sm"/>
            <a:tailEnd type="none" w="sm" len="sm"/>
          </a:ln>
        </p:spPr>
      </p:cxnSp>
      <p:sp>
        <p:nvSpPr>
          <p:cNvPr id="95" name="Google Shape;95;p8"/>
          <p:cNvSpPr txBox="1"/>
          <p:nvPr/>
        </p:nvSpPr>
        <p:spPr>
          <a:xfrm>
            <a:off x="382657" y="989235"/>
            <a:ext cx="5680213" cy="480131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MX" sz="1800" b="0" i="0" u="none" strike="noStrike" cap="none">
                <a:solidFill>
                  <a:schemeClr val="dk1"/>
                </a:solidFill>
                <a:latin typeface="Calibri"/>
                <a:ea typeface="Calibri"/>
                <a:cs typeface="Calibri"/>
                <a:sym typeface="Calibri"/>
              </a:rPr>
              <a:t>Los planos son representaciones espaciales a gran escala de un aspecto específico de un determinado espacio geográfico de extensiones pequeñas. Pero, con un buen detalle en su representación, se pueden utilizar en proyectos de ingeniería o urbanismo. Los planos pueden ser topográficos, urbanos, arquitectónicos y de ingeniería. Un plano topográfico, debido a la escala de representación, no necesita de</a:t>
            </a:r>
            <a:endParaRPr/>
          </a:p>
          <a:p>
            <a:pPr marL="0" marR="0" lvl="0" indent="0" algn="just" rtl="0">
              <a:spcBef>
                <a:spcPts val="0"/>
              </a:spcBef>
              <a:spcAft>
                <a:spcPts val="0"/>
              </a:spcAft>
              <a:buNone/>
            </a:pPr>
            <a:r>
              <a:rPr lang="es-MX" sz="1800" b="0" i="0" u="none" strike="noStrike" cap="none">
                <a:solidFill>
                  <a:schemeClr val="dk1"/>
                </a:solidFill>
                <a:latin typeface="Calibri"/>
                <a:ea typeface="Calibri"/>
                <a:cs typeface="Calibri"/>
                <a:sym typeface="Calibri"/>
              </a:rPr>
              <a:t>A) un sistema cartográfico que muestre la curvatura de la Tierra. </a:t>
            </a:r>
            <a:endParaRPr/>
          </a:p>
          <a:p>
            <a:pPr marL="0" marR="0" lvl="0" indent="0" algn="just" rtl="0">
              <a:spcBef>
                <a:spcPts val="0"/>
              </a:spcBef>
              <a:spcAft>
                <a:spcPts val="0"/>
              </a:spcAft>
              <a:buNone/>
            </a:pPr>
            <a:r>
              <a:rPr lang="es-MX" sz="1800" b="0" i="0" u="none" strike="noStrike" cap="none">
                <a:solidFill>
                  <a:schemeClr val="dk1"/>
                </a:solidFill>
                <a:latin typeface="Calibri"/>
                <a:ea typeface="Calibri"/>
                <a:cs typeface="Calibri"/>
                <a:sym typeface="Calibri"/>
              </a:rPr>
              <a:t>B) coordenadas UTM que permitan la localización de puntos (x, y). </a:t>
            </a:r>
            <a:endParaRPr/>
          </a:p>
          <a:p>
            <a:pPr marL="0" marR="0" lvl="0" indent="0" algn="just" rtl="0">
              <a:spcBef>
                <a:spcPts val="0"/>
              </a:spcBef>
              <a:spcAft>
                <a:spcPts val="0"/>
              </a:spcAft>
              <a:buNone/>
            </a:pPr>
            <a:r>
              <a:rPr lang="es-MX" sz="1800" b="0" i="0" u="none" strike="noStrike" cap="none">
                <a:solidFill>
                  <a:schemeClr val="dk1"/>
                </a:solidFill>
                <a:latin typeface="Calibri"/>
                <a:ea typeface="Calibri"/>
                <a:cs typeface="Calibri"/>
                <a:sym typeface="Calibri"/>
              </a:rPr>
              <a:t>C) un sistema cartográfico que muestre el relieve del espacio. </a:t>
            </a:r>
            <a:endParaRPr/>
          </a:p>
          <a:p>
            <a:pPr marL="0" marR="0" lvl="0" indent="0" algn="just" rtl="0">
              <a:spcBef>
                <a:spcPts val="0"/>
              </a:spcBef>
              <a:spcAft>
                <a:spcPts val="0"/>
              </a:spcAft>
              <a:buNone/>
            </a:pPr>
            <a:r>
              <a:rPr lang="es-MX" sz="1800" b="0" i="0" u="none" strike="noStrike" cap="none">
                <a:solidFill>
                  <a:schemeClr val="dk1"/>
                </a:solidFill>
                <a:latin typeface="Calibri"/>
                <a:ea typeface="Calibri"/>
                <a:cs typeface="Calibri"/>
                <a:sym typeface="Calibri"/>
              </a:rPr>
              <a:t>D) dimensiones espaciales que reflejen escala cartográfica. </a:t>
            </a:r>
            <a:endParaRPr/>
          </a:p>
          <a:p>
            <a:pPr marL="0" marR="0" lvl="0" indent="0" algn="just" rtl="0">
              <a:spcBef>
                <a:spcPts val="0"/>
              </a:spcBef>
              <a:spcAft>
                <a:spcPts val="0"/>
              </a:spcAft>
              <a:buNone/>
            </a:pPr>
            <a:r>
              <a:rPr lang="es-MX" sz="1800" b="0" i="0" u="none" strike="noStrike" cap="none">
                <a:solidFill>
                  <a:schemeClr val="dk1"/>
                </a:solidFill>
                <a:latin typeface="Calibri"/>
                <a:ea typeface="Calibri"/>
                <a:cs typeface="Calibri"/>
                <a:sym typeface="Calibri"/>
              </a:rPr>
              <a:t>E) un sistema de representación espacial que muestre la escala.</a:t>
            </a:r>
            <a:endParaRPr/>
          </a:p>
        </p:txBody>
      </p:sp>
      <p:cxnSp>
        <p:nvCxnSpPr>
          <p:cNvPr id="96" name="Google Shape;96;p8"/>
          <p:cNvCxnSpPr/>
          <p:nvPr/>
        </p:nvCxnSpPr>
        <p:spPr>
          <a:xfrm rot="10800000" flipH="1">
            <a:off x="403411" y="3186952"/>
            <a:ext cx="309282" cy="349624"/>
          </a:xfrm>
          <a:prstGeom prst="straightConnector1">
            <a:avLst/>
          </a:prstGeom>
          <a:noFill/>
          <a:ln w="38100" cap="flat" cmpd="sng">
            <a:solidFill>
              <a:srgbClr val="FF0000"/>
            </a:solidFill>
            <a:prstDash val="solid"/>
            <a:miter lim="800000"/>
            <a:headEnd type="none" w="sm" len="sm"/>
            <a:tailEnd type="triangle" w="med" len="med"/>
          </a:ln>
        </p:spPr>
      </p:cxnSp>
      <mc:AlternateContent xmlns:mc="http://schemas.openxmlformats.org/markup-compatibility/2006">
        <mc:Choice xmlns:p14="http://schemas.microsoft.com/office/powerpoint/2010/main" Requires="p14">
          <p:contentPart p14:bwMode="auto" r:id="rId3">
            <p14:nvContentPartPr>
              <p14:cNvPr id="2" name="Entrada de lápiz 1">
                <a:extLst>
                  <a:ext uri="{FF2B5EF4-FFF2-40B4-BE49-F238E27FC236}">
                    <a16:creationId xmlns:a16="http://schemas.microsoft.com/office/drawing/2014/main" id="{776DFDC4-56D4-4A70-9D71-693244FB691A}"/>
                  </a:ext>
                </a:extLst>
              </p14:cNvPr>
              <p14:cNvContentPartPr/>
              <p14:nvPr/>
            </p14:nvContentPartPr>
            <p14:xfrm>
              <a:off x="265320" y="1014840"/>
              <a:ext cx="11003400" cy="3150360"/>
            </p14:xfrm>
          </p:contentPart>
        </mc:Choice>
        <mc:Fallback>
          <p:pic>
            <p:nvPicPr>
              <p:cNvPr id="2" name="Entrada de lápiz 1">
                <a:extLst>
                  <a:ext uri="{FF2B5EF4-FFF2-40B4-BE49-F238E27FC236}">
                    <a16:creationId xmlns:a16="http://schemas.microsoft.com/office/drawing/2014/main" id="{776DFDC4-56D4-4A70-9D71-693244FB691A}"/>
                  </a:ext>
                </a:extLst>
              </p:cNvPr>
              <p:cNvPicPr/>
              <p:nvPr/>
            </p:nvPicPr>
            <p:blipFill>
              <a:blip r:embed="rId4"/>
              <a:stretch>
                <a:fillRect/>
              </a:stretch>
            </p:blipFill>
            <p:spPr>
              <a:xfrm>
                <a:off x="255960" y="1005480"/>
                <a:ext cx="11022120" cy="31690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500"/>
                                        <p:tgtEl>
                                          <p:spTgt spid="92"/>
                                        </p:tgtEl>
                                      </p:cBhvr>
                                    </p:animEffect>
                                  </p:childTnLst>
                                </p:cTn>
                              </p:par>
                              <p:par>
                                <p:cTn id="8" presetID="10" presetClass="entr" presetSubtype="0" fill="hold" nodeType="withEffect">
                                  <p:stCondLst>
                                    <p:cond delay="0"/>
                                  </p:stCondLst>
                                  <p:childTnLst>
                                    <p:set>
                                      <p:cBhvr>
                                        <p:cTn id="9" dur="1" fill="hold">
                                          <p:stCondLst>
                                            <p:cond delay="0"/>
                                          </p:stCondLst>
                                        </p:cTn>
                                        <p:tgtEl>
                                          <p:spTgt spid="96"/>
                                        </p:tgtEl>
                                        <p:attrNameLst>
                                          <p:attrName>style.visibility</p:attrName>
                                        </p:attrNameLst>
                                      </p:cBhvr>
                                      <p:to>
                                        <p:strVal val="visible"/>
                                      </p:to>
                                    </p:set>
                                    <p:animEffect transition="in" filter="fade">
                                      <p:cBhvr>
                                        <p:cTn id="10"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9"/>
          <p:cNvSpPr/>
          <p:nvPr/>
        </p:nvSpPr>
        <p:spPr>
          <a:xfrm>
            <a:off x="5862824" y="585601"/>
            <a:ext cx="1255411" cy="408623"/>
          </a:xfrm>
          <a:prstGeom prst="roundRect">
            <a:avLst>
              <a:gd name="adj" fmla="val 16667"/>
            </a:avLst>
          </a:prstGeom>
          <a:noFill/>
          <a:ln w="9525" cap="flat" cmpd="sng">
            <a:solidFill>
              <a:srgbClr val="C55A11"/>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spcBef>
                <a:spcPts val="0"/>
              </a:spcBef>
              <a:spcAft>
                <a:spcPts val="0"/>
              </a:spcAft>
              <a:buClr>
                <a:srgbClr val="323F4F"/>
              </a:buClr>
              <a:buSzPts val="1800"/>
              <a:buFont typeface="Calibri"/>
              <a:buNone/>
            </a:pPr>
            <a:r>
              <a:rPr lang="es-MX" sz="1800" b="1" i="0" u="none" strike="noStrike" cap="none">
                <a:solidFill>
                  <a:srgbClr val="323F4F"/>
                </a:solidFill>
                <a:latin typeface="Calibri"/>
                <a:ea typeface="Calibri"/>
                <a:cs typeface="Calibri"/>
                <a:sym typeface="Calibri"/>
              </a:rPr>
              <a:t>Resolución</a:t>
            </a:r>
            <a:endParaRPr sz="1800" b="1" i="0" u="none" strike="noStrike" cap="none">
              <a:solidFill>
                <a:srgbClr val="323F4F"/>
              </a:solidFill>
              <a:latin typeface="Calibri"/>
              <a:ea typeface="Calibri"/>
              <a:cs typeface="Calibri"/>
              <a:sym typeface="Calibri"/>
            </a:endParaRPr>
          </a:p>
        </p:txBody>
      </p:sp>
      <p:sp>
        <p:nvSpPr>
          <p:cNvPr id="102" name="Google Shape;102;p9"/>
          <p:cNvSpPr/>
          <p:nvPr/>
        </p:nvSpPr>
        <p:spPr>
          <a:xfrm>
            <a:off x="3384363" y="4830906"/>
            <a:ext cx="1551709" cy="408578"/>
          </a:xfrm>
          <a:prstGeom prst="roundRect">
            <a:avLst>
              <a:gd name="adj" fmla="val 16667"/>
            </a:avLst>
          </a:prstGeom>
          <a:noFill/>
          <a:ln w="9525" cap="flat" cmpd="sng">
            <a:solidFill>
              <a:srgbClr val="C55A11"/>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spcBef>
                <a:spcPts val="0"/>
              </a:spcBef>
              <a:spcAft>
                <a:spcPts val="0"/>
              </a:spcAft>
              <a:buClr>
                <a:srgbClr val="323F4F"/>
              </a:buClr>
              <a:buSzPts val="1800"/>
              <a:buFont typeface="Calibri"/>
              <a:buNone/>
            </a:pPr>
            <a:r>
              <a:rPr lang="es-MX" sz="1800" b="1" i="0" u="none" strike="noStrike" cap="none">
                <a:solidFill>
                  <a:srgbClr val="323F4F"/>
                </a:solidFill>
                <a:latin typeface="Calibri"/>
                <a:ea typeface="Calibri"/>
                <a:cs typeface="Calibri"/>
                <a:sym typeface="Calibri"/>
              </a:rPr>
              <a:t>Respuesta: </a:t>
            </a:r>
            <a:r>
              <a:rPr lang="es-MX" sz="1800" b="1" i="0" u="none" strike="noStrike" cap="none">
                <a:solidFill>
                  <a:srgbClr val="C00000"/>
                </a:solidFill>
                <a:latin typeface="Calibri"/>
                <a:ea typeface="Calibri"/>
                <a:cs typeface="Calibri"/>
                <a:sym typeface="Calibri"/>
              </a:rPr>
              <a:t>C</a:t>
            </a:r>
            <a:endParaRPr sz="1800" b="1" i="0" u="none" strike="noStrike" cap="none">
              <a:solidFill>
                <a:srgbClr val="C00000"/>
              </a:solidFill>
              <a:latin typeface="Calibri"/>
              <a:ea typeface="Calibri"/>
              <a:cs typeface="Calibri"/>
              <a:sym typeface="Calibri"/>
            </a:endParaRPr>
          </a:p>
        </p:txBody>
      </p:sp>
      <p:sp>
        <p:nvSpPr>
          <p:cNvPr id="103" name="Google Shape;103;p9"/>
          <p:cNvSpPr/>
          <p:nvPr/>
        </p:nvSpPr>
        <p:spPr>
          <a:xfrm>
            <a:off x="446920" y="500404"/>
            <a:ext cx="1398396" cy="36933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s-MX" sz="2000" b="1" i="0" u="none" strike="noStrike" cap="none">
                <a:solidFill>
                  <a:srgbClr val="C00000"/>
                </a:solidFill>
                <a:latin typeface="Calibri"/>
                <a:ea typeface="Calibri"/>
                <a:cs typeface="Calibri"/>
                <a:sym typeface="Calibri"/>
              </a:rPr>
              <a:t>Pregunta 7</a:t>
            </a:r>
            <a:r>
              <a:rPr lang="es-MX" sz="1800" b="1" i="0" u="none" strike="noStrike" cap="none">
                <a:solidFill>
                  <a:srgbClr val="C00000"/>
                </a:solidFill>
                <a:latin typeface="Calibri"/>
                <a:ea typeface="Calibri"/>
                <a:cs typeface="Calibri"/>
                <a:sym typeface="Calibri"/>
              </a:rPr>
              <a:t>:</a:t>
            </a:r>
            <a:endParaRPr sz="1800" b="0" i="0" u="none" strike="noStrike" cap="none">
              <a:solidFill>
                <a:srgbClr val="C00000"/>
              </a:solidFill>
              <a:latin typeface="Calibri"/>
              <a:ea typeface="Calibri"/>
              <a:cs typeface="Calibri"/>
              <a:sym typeface="Calibri"/>
            </a:endParaRPr>
          </a:p>
        </p:txBody>
      </p:sp>
      <p:cxnSp>
        <p:nvCxnSpPr>
          <p:cNvPr id="104" name="Google Shape;104;p9"/>
          <p:cNvCxnSpPr/>
          <p:nvPr/>
        </p:nvCxnSpPr>
        <p:spPr>
          <a:xfrm>
            <a:off x="5366096" y="746497"/>
            <a:ext cx="0" cy="5636256"/>
          </a:xfrm>
          <a:prstGeom prst="straightConnector1">
            <a:avLst/>
          </a:prstGeom>
          <a:noFill/>
          <a:ln w="79375" cap="flat" cmpd="dbl">
            <a:solidFill>
              <a:srgbClr val="323F4F"/>
            </a:solidFill>
            <a:prstDash val="solid"/>
            <a:miter lim="800000"/>
            <a:headEnd type="none" w="sm" len="sm"/>
            <a:tailEnd type="none" w="sm" len="sm"/>
          </a:ln>
        </p:spPr>
      </p:cxnSp>
      <p:sp>
        <p:nvSpPr>
          <p:cNvPr id="105" name="Google Shape;105;p9"/>
          <p:cNvSpPr txBox="1"/>
          <p:nvPr/>
        </p:nvSpPr>
        <p:spPr>
          <a:xfrm>
            <a:off x="541683" y="1241818"/>
            <a:ext cx="4467639" cy="286232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MX" sz="1800" b="0" i="0" u="none" strike="noStrike" cap="none">
                <a:solidFill>
                  <a:schemeClr val="dk1"/>
                </a:solidFill>
                <a:latin typeface="Calibri"/>
                <a:ea typeface="Calibri"/>
                <a:cs typeface="Calibri"/>
                <a:sym typeface="Calibri"/>
              </a:rPr>
              <a:t>___________, también conocida como razón de escala, relaciona el tamaño del mapa, o una parte de él, con su tamaño real sobre el terreno.</a:t>
            </a:r>
            <a:endParaRPr/>
          </a:p>
          <a:p>
            <a:pPr marL="0" marR="0" lvl="0" indent="0" algn="just"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just" rtl="0">
              <a:spcBef>
                <a:spcPts val="0"/>
              </a:spcBef>
              <a:spcAft>
                <a:spcPts val="0"/>
              </a:spcAft>
              <a:buNone/>
            </a:pPr>
            <a:r>
              <a:rPr lang="es-MX" sz="1800" b="0" i="0" u="none" strike="noStrike" cap="none">
                <a:solidFill>
                  <a:schemeClr val="dk1"/>
                </a:solidFill>
                <a:latin typeface="Calibri"/>
                <a:ea typeface="Calibri"/>
                <a:cs typeface="Calibri"/>
                <a:sym typeface="Calibri"/>
              </a:rPr>
              <a:t>A) El factor de escala</a:t>
            </a:r>
            <a:endParaRPr/>
          </a:p>
          <a:p>
            <a:pPr marL="0" marR="0" lvl="0" indent="0" algn="just" rtl="0">
              <a:spcBef>
                <a:spcPts val="0"/>
              </a:spcBef>
              <a:spcAft>
                <a:spcPts val="0"/>
              </a:spcAft>
              <a:buNone/>
            </a:pPr>
            <a:r>
              <a:rPr lang="es-MX" sz="1800" b="0" i="0" u="none" strike="noStrike" cap="none">
                <a:solidFill>
                  <a:schemeClr val="dk1"/>
                </a:solidFill>
                <a:latin typeface="Calibri"/>
                <a:ea typeface="Calibri"/>
                <a:cs typeface="Calibri"/>
                <a:sym typeface="Calibri"/>
              </a:rPr>
              <a:t>B) La escala gráfica</a:t>
            </a:r>
            <a:endParaRPr/>
          </a:p>
          <a:p>
            <a:pPr marL="0" marR="0" lvl="0" indent="0" algn="just" rtl="0">
              <a:spcBef>
                <a:spcPts val="0"/>
              </a:spcBef>
              <a:spcAft>
                <a:spcPts val="0"/>
              </a:spcAft>
              <a:buNone/>
            </a:pPr>
            <a:r>
              <a:rPr lang="es-MX" sz="1800" b="0" i="0" u="none" strike="noStrike" cap="none">
                <a:solidFill>
                  <a:schemeClr val="dk1"/>
                </a:solidFill>
                <a:latin typeface="Calibri"/>
                <a:ea typeface="Calibri"/>
                <a:cs typeface="Calibri"/>
                <a:sym typeface="Calibri"/>
              </a:rPr>
              <a:t>C) La escala numérica</a:t>
            </a:r>
            <a:endParaRPr/>
          </a:p>
          <a:p>
            <a:pPr marL="0" marR="0" lvl="0" indent="0" algn="just" rtl="0">
              <a:spcBef>
                <a:spcPts val="0"/>
              </a:spcBef>
              <a:spcAft>
                <a:spcPts val="0"/>
              </a:spcAft>
              <a:buNone/>
            </a:pPr>
            <a:r>
              <a:rPr lang="es-MX" sz="1800" b="0" i="0" u="none" strike="noStrike" cap="none">
                <a:solidFill>
                  <a:schemeClr val="dk1"/>
                </a:solidFill>
                <a:latin typeface="Calibri"/>
                <a:ea typeface="Calibri"/>
                <a:cs typeface="Calibri"/>
                <a:sym typeface="Calibri"/>
              </a:rPr>
              <a:t>D) La generalización cartográfica</a:t>
            </a:r>
            <a:endParaRPr/>
          </a:p>
          <a:p>
            <a:pPr marL="0" marR="0" lvl="0" indent="0" algn="just" rtl="0">
              <a:spcBef>
                <a:spcPts val="0"/>
              </a:spcBef>
              <a:spcAft>
                <a:spcPts val="0"/>
              </a:spcAft>
              <a:buNone/>
            </a:pPr>
            <a:r>
              <a:rPr lang="es-MX" sz="1800" b="0" i="0" u="none" strike="noStrike" cap="none">
                <a:solidFill>
                  <a:schemeClr val="dk1"/>
                </a:solidFill>
                <a:latin typeface="Calibri"/>
                <a:ea typeface="Calibri"/>
                <a:cs typeface="Calibri"/>
                <a:sym typeface="Calibri"/>
              </a:rPr>
              <a:t>E) El sistema UTM</a:t>
            </a:r>
            <a:endParaRPr/>
          </a:p>
        </p:txBody>
      </p:sp>
      <p:cxnSp>
        <p:nvCxnSpPr>
          <p:cNvPr id="106" name="Google Shape;106;p9"/>
          <p:cNvCxnSpPr/>
          <p:nvPr/>
        </p:nvCxnSpPr>
        <p:spPr>
          <a:xfrm rot="10800000" flipH="1">
            <a:off x="537882" y="3160059"/>
            <a:ext cx="309282" cy="349624"/>
          </a:xfrm>
          <a:prstGeom prst="straightConnector1">
            <a:avLst/>
          </a:prstGeom>
          <a:noFill/>
          <a:ln w="38100" cap="flat" cmpd="sng">
            <a:solidFill>
              <a:srgbClr val="FF0000"/>
            </a:solidFill>
            <a:prstDash val="solid"/>
            <a:miter lim="800000"/>
            <a:headEnd type="none" w="sm" len="sm"/>
            <a:tailEnd type="triangle" w="med" len="med"/>
          </a:ln>
        </p:spPr>
      </p:cxnSp>
      <mc:AlternateContent xmlns:mc="http://schemas.openxmlformats.org/markup-compatibility/2006">
        <mc:Choice xmlns:p14="http://schemas.microsoft.com/office/powerpoint/2010/main" Requires="p14">
          <p:contentPart p14:bwMode="auto" r:id="rId3">
            <p14:nvContentPartPr>
              <p14:cNvPr id="2" name="Entrada de lápiz 1">
                <a:extLst>
                  <a:ext uri="{FF2B5EF4-FFF2-40B4-BE49-F238E27FC236}">
                    <a16:creationId xmlns:a16="http://schemas.microsoft.com/office/drawing/2014/main" id="{E6F3B8A6-1EC1-4311-918E-42144D5A6E5F}"/>
                  </a:ext>
                </a:extLst>
              </p14:cNvPr>
              <p14:cNvContentPartPr/>
              <p14:nvPr/>
            </p14:nvContentPartPr>
            <p14:xfrm>
              <a:off x="228600" y="1031400"/>
              <a:ext cx="11799360" cy="3644640"/>
            </p14:xfrm>
          </p:contentPart>
        </mc:Choice>
        <mc:Fallback>
          <p:pic>
            <p:nvPicPr>
              <p:cNvPr id="2" name="Entrada de lápiz 1">
                <a:extLst>
                  <a:ext uri="{FF2B5EF4-FFF2-40B4-BE49-F238E27FC236}">
                    <a16:creationId xmlns:a16="http://schemas.microsoft.com/office/drawing/2014/main" id="{E6F3B8A6-1EC1-4311-918E-42144D5A6E5F}"/>
                  </a:ext>
                </a:extLst>
              </p:cNvPr>
              <p:cNvPicPr/>
              <p:nvPr/>
            </p:nvPicPr>
            <p:blipFill>
              <a:blip r:embed="rId4"/>
              <a:stretch>
                <a:fillRect/>
              </a:stretch>
            </p:blipFill>
            <p:spPr>
              <a:xfrm>
                <a:off x="219240" y="1022040"/>
                <a:ext cx="11818080" cy="36633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500"/>
                                        <p:tgtEl>
                                          <p:spTgt spid="102"/>
                                        </p:tgtEl>
                                      </p:cBhvr>
                                    </p:animEffect>
                                  </p:childTnLst>
                                </p:cTn>
                              </p:par>
                              <p:par>
                                <p:cTn id="8" presetID="10" presetClass="entr" presetSubtype="0" fill="hold" nodeType="withEffect">
                                  <p:stCondLst>
                                    <p:cond delay="0"/>
                                  </p:stCondLst>
                                  <p:childTnLst>
                                    <p:set>
                                      <p:cBhvr>
                                        <p:cTn id="9" dur="1" fill="hold">
                                          <p:stCondLst>
                                            <p:cond delay="0"/>
                                          </p:stCondLst>
                                        </p:cTn>
                                        <p:tgtEl>
                                          <p:spTgt spid="106"/>
                                        </p:tgtEl>
                                        <p:attrNameLst>
                                          <p:attrName>style.visibility</p:attrName>
                                        </p:attrNameLst>
                                      </p:cBhvr>
                                      <p:to>
                                        <p:strVal val="visible"/>
                                      </p:to>
                                    </p:set>
                                    <p:animEffect transition="in" filter="fade">
                                      <p:cBhvr>
                                        <p:cTn id="1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0"/>
          <p:cNvSpPr/>
          <p:nvPr/>
        </p:nvSpPr>
        <p:spPr>
          <a:xfrm>
            <a:off x="5862824" y="585601"/>
            <a:ext cx="1255411" cy="408623"/>
          </a:xfrm>
          <a:prstGeom prst="roundRect">
            <a:avLst>
              <a:gd name="adj" fmla="val 16667"/>
            </a:avLst>
          </a:prstGeom>
          <a:noFill/>
          <a:ln w="9525" cap="flat" cmpd="sng">
            <a:solidFill>
              <a:srgbClr val="C55A11"/>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spcBef>
                <a:spcPts val="0"/>
              </a:spcBef>
              <a:spcAft>
                <a:spcPts val="0"/>
              </a:spcAft>
              <a:buClr>
                <a:srgbClr val="323F4F"/>
              </a:buClr>
              <a:buSzPts val="1800"/>
              <a:buFont typeface="Calibri"/>
              <a:buNone/>
            </a:pPr>
            <a:r>
              <a:rPr lang="es-MX" sz="1800" b="1" i="0" u="none" strike="noStrike" cap="none">
                <a:solidFill>
                  <a:srgbClr val="323F4F"/>
                </a:solidFill>
                <a:latin typeface="Calibri"/>
                <a:ea typeface="Calibri"/>
                <a:cs typeface="Calibri"/>
                <a:sym typeface="Calibri"/>
              </a:rPr>
              <a:t>Resolución</a:t>
            </a:r>
            <a:endParaRPr sz="1800" b="1" i="0" u="none" strike="noStrike" cap="none">
              <a:solidFill>
                <a:srgbClr val="323F4F"/>
              </a:solidFill>
              <a:latin typeface="Calibri"/>
              <a:ea typeface="Calibri"/>
              <a:cs typeface="Calibri"/>
              <a:sym typeface="Calibri"/>
            </a:endParaRPr>
          </a:p>
        </p:txBody>
      </p:sp>
      <p:sp>
        <p:nvSpPr>
          <p:cNvPr id="112" name="Google Shape;112;p10"/>
          <p:cNvSpPr/>
          <p:nvPr/>
        </p:nvSpPr>
        <p:spPr>
          <a:xfrm>
            <a:off x="2788015" y="5606157"/>
            <a:ext cx="1551709" cy="408578"/>
          </a:xfrm>
          <a:prstGeom prst="roundRect">
            <a:avLst>
              <a:gd name="adj" fmla="val 16667"/>
            </a:avLst>
          </a:prstGeom>
          <a:noFill/>
          <a:ln w="9525" cap="flat" cmpd="sng">
            <a:solidFill>
              <a:srgbClr val="C55A11"/>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spcBef>
                <a:spcPts val="0"/>
              </a:spcBef>
              <a:spcAft>
                <a:spcPts val="0"/>
              </a:spcAft>
              <a:buClr>
                <a:srgbClr val="323F4F"/>
              </a:buClr>
              <a:buSzPts val="1800"/>
              <a:buFont typeface="Calibri"/>
              <a:buNone/>
            </a:pPr>
            <a:r>
              <a:rPr lang="es-MX" sz="1800" b="1" i="0" u="none" strike="noStrike" cap="none">
                <a:solidFill>
                  <a:srgbClr val="323F4F"/>
                </a:solidFill>
                <a:latin typeface="Calibri"/>
                <a:ea typeface="Calibri"/>
                <a:cs typeface="Calibri"/>
                <a:sym typeface="Calibri"/>
              </a:rPr>
              <a:t>Respuesta: </a:t>
            </a:r>
            <a:r>
              <a:rPr lang="es-MX" sz="1800" b="1" i="0" u="none" strike="noStrike" cap="none">
                <a:solidFill>
                  <a:srgbClr val="C00000"/>
                </a:solidFill>
                <a:latin typeface="Calibri"/>
                <a:ea typeface="Calibri"/>
                <a:cs typeface="Calibri"/>
                <a:sym typeface="Calibri"/>
              </a:rPr>
              <a:t>B</a:t>
            </a:r>
            <a:endParaRPr sz="1800" b="1" i="0" u="none" strike="noStrike" cap="none">
              <a:solidFill>
                <a:srgbClr val="C00000"/>
              </a:solidFill>
              <a:latin typeface="Calibri"/>
              <a:ea typeface="Calibri"/>
              <a:cs typeface="Calibri"/>
              <a:sym typeface="Calibri"/>
            </a:endParaRPr>
          </a:p>
        </p:txBody>
      </p:sp>
      <p:sp>
        <p:nvSpPr>
          <p:cNvPr id="113" name="Google Shape;113;p10"/>
          <p:cNvSpPr/>
          <p:nvPr/>
        </p:nvSpPr>
        <p:spPr>
          <a:xfrm>
            <a:off x="446920" y="500404"/>
            <a:ext cx="1398396" cy="36933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s-MX" sz="2000" b="1" i="0" u="none" strike="noStrike" cap="none">
                <a:solidFill>
                  <a:srgbClr val="C00000"/>
                </a:solidFill>
                <a:latin typeface="Calibri"/>
                <a:ea typeface="Calibri"/>
                <a:cs typeface="Calibri"/>
                <a:sym typeface="Calibri"/>
              </a:rPr>
              <a:t>Pregunta 8</a:t>
            </a:r>
            <a:r>
              <a:rPr lang="es-MX" sz="1800" b="1" i="0" u="none" strike="noStrike" cap="none">
                <a:solidFill>
                  <a:srgbClr val="C00000"/>
                </a:solidFill>
                <a:latin typeface="Calibri"/>
                <a:ea typeface="Calibri"/>
                <a:cs typeface="Calibri"/>
                <a:sym typeface="Calibri"/>
              </a:rPr>
              <a:t>:</a:t>
            </a:r>
            <a:endParaRPr sz="1800" b="0" i="0" u="none" strike="noStrike" cap="none">
              <a:solidFill>
                <a:srgbClr val="C00000"/>
              </a:solidFill>
              <a:latin typeface="Calibri"/>
              <a:ea typeface="Calibri"/>
              <a:cs typeface="Calibri"/>
              <a:sym typeface="Calibri"/>
            </a:endParaRPr>
          </a:p>
        </p:txBody>
      </p:sp>
      <p:cxnSp>
        <p:nvCxnSpPr>
          <p:cNvPr id="114" name="Google Shape;114;p10"/>
          <p:cNvCxnSpPr/>
          <p:nvPr/>
        </p:nvCxnSpPr>
        <p:spPr>
          <a:xfrm>
            <a:off x="4789626" y="726619"/>
            <a:ext cx="0" cy="5636256"/>
          </a:xfrm>
          <a:prstGeom prst="straightConnector1">
            <a:avLst/>
          </a:prstGeom>
          <a:noFill/>
          <a:ln w="79375" cap="flat" cmpd="dbl">
            <a:solidFill>
              <a:srgbClr val="323F4F"/>
            </a:solidFill>
            <a:prstDash val="solid"/>
            <a:miter lim="800000"/>
            <a:headEnd type="none" w="sm" len="sm"/>
            <a:tailEnd type="none" w="sm" len="sm"/>
          </a:ln>
        </p:spPr>
      </p:cxnSp>
      <p:sp>
        <p:nvSpPr>
          <p:cNvPr id="115" name="Google Shape;115;p10"/>
          <p:cNvSpPr txBox="1"/>
          <p:nvPr/>
        </p:nvSpPr>
        <p:spPr>
          <a:xfrm>
            <a:off x="342900" y="946237"/>
            <a:ext cx="4169465" cy="452431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MX" sz="1800" b="0" i="0" u="none" strike="noStrike" cap="none">
                <a:solidFill>
                  <a:schemeClr val="dk1"/>
                </a:solidFill>
                <a:latin typeface="Calibri"/>
                <a:ea typeface="Calibri"/>
                <a:cs typeface="Calibri"/>
                <a:sym typeface="Calibri"/>
              </a:rPr>
              <a:t>La precisión de un plano o mapa radica fundamentalmente en la escala adoptada, así la planimetría se basa en el error gráfico que consiste en multiplicar el módulo de la escala por la apreciación del ojo humano que es de un cuarto de milímetro, por ejemplo, si la escala es de 1/50 000 el error gráfico será de 12.5 m.; por lo que en un mapa a escala 1/20 000, sería de </a:t>
            </a:r>
            <a:endParaRPr/>
          </a:p>
          <a:p>
            <a:pPr marL="0" marR="0" lvl="0" indent="0" algn="just"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just" rtl="0">
              <a:spcBef>
                <a:spcPts val="0"/>
              </a:spcBef>
              <a:spcAft>
                <a:spcPts val="0"/>
              </a:spcAft>
              <a:buNone/>
            </a:pPr>
            <a:r>
              <a:rPr lang="es-MX" sz="1800" b="0" i="0" u="none" strike="noStrike" cap="none">
                <a:solidFill>
                  <a:schemeClr val="dk1"/>
                </a:solidFill>
                <a:latin typeface="Calibri"/>
                <a:ea typeface="Calibri"/>
                <a:cs typeface="Calibri"/>
                <a:sym typeface="Calibri"/>
              </a:rPr>
              <a:t>A) 2.5 m</a:t>
            </a:r>
            <a:endParaRPr/>
          </a:p>
          <a:p>
            <a:pPr marL="0" marR="0" lvl="0" indent="0" algn="just" rtl="0">
              <a:spcBef>
                <a:spcPts val="0"/>
              </a:spcBef>
              <a:spcAft>
                <a:spcPts val="0"/>
              </a:spcAft>
              <a:buNone/>
            </a:pPr>
            <a:r>
              <a:rPr lang="es-MX" sz="1800" b="0" i="0" u="none" strike="noStrike" cap="none">
                <a:solidFill>
                  <a:schemeClr val="dk1"/>
                </a:solidFill>
                <a:latin typeface="Calibri"/>
                <a:ea typeface="Calibri"/>
                <a:cs typeface="Calibri"/>
                <a:sym typeface="Calibri"/>
              </a:rPr>
              <a:t>B) 5 m</a:t>
            </a:r>
            <a:endParaRPr/>
          </a:p>
          <a:p>
            <a:pPr marL="0" marR="0" lvl="0" indent="0" algn="just" rtl="0">
              <a:spcBef>
                <a:spcPts val="0"/>
              </a:spcBef>
              <a:spcAft>
                <a:spcPts val="0"/>
              </a:spcAft>
              <a:buNone/>
            </a:pPr>
            <a:r>
              <a:rPr lang="es-MX" sz="1800" b="0" i="0" u="none" strike="noStrike" cap="none">
                <a:solidFill>
                  <a:schemeClr val="dk1"/>
                </a:solidFill>
                <a:latin typeface="Calibri"/>
                <a:ea typeface="Calibri"/>
                <a:cs typeface="Calibri"/>
                <a:sym typeface="Calibri"/>
              </a:rPr>
              <a:t>C) 7.5 m</a:t>
            </a:r>
            <a:endParaRPr/>
          </a:p>
          <a:p>
            <a:pPr marL="0" marR="0" lvl="0" indent="0" algn="just" rtl="0">
              <a:spcBef>
                <a:spcPts val="0"/>
              </a:spcBef>
              <a:spcAft>
                <a:spcPts val="0"/>
              </a:spcAft>
              <a:buNone/>
            </a:pPr>
            <a:r>
              <a:rPr lang="es-MX" sz="1800" b="0" i="0" u="none" strike="noStrike" cap="none">
                <a:solidFill>
                  <a:schemeClr val="dk1"/>
                </a:solidFill>
                <a:latin typeface="Calibri"/>
                <a:ea typeface="Calibri"/>
                <a:cs typeface="Calibri"/>
                <a:sym typeface="Calibri"/>
              </a:rPr>
              <a:t>D) 2 m</a:t>
            </a:r>
            <a:endParaRPr/>
          </a:p>
          <a:p>
            <a:pPr marL="0" marR="0" lvl="0" indent="0" algn="just" rtl="0">
              <a:spcBef>
                <a:spcPts val="0"/>
              </a:spcBef>
              <a:spcAft>
                <a:spcPts val="0"/>
              </a:spcAft>
              <a:buNone/>
            </a:pPr>
            <a:r>
              <a:rPr lang="es-MX" sz="1800" b="0" i="0" u="none" strike="noStrike" cap="none">
                <a:solidFill>
                  <a:schemeClr val="dk1"/>
                </a:solidFill>
                <a:latin typeface="Calibri"/>
                <a:ea typeface="Calibri"/>
                <a:cs typeface="Calibri"/>
                <a:sym typeface="Calibri"/>
              </a:rPr>
              <a:t>E) 20 m </a:t>
            </a:r>
            <a:endParaRPr/>
          </a:p>
        </p:txBody>
      </p:sp>
      <p:cxnSp>
        <p:nvCxnSpPr>
          <p:cNvPr id="116" name="Google Shape;116;p10"/>
          <p:cNvCxnSpPr/>
          <p:nvPr/>
        </p:nvCxnSpPr>
        <p:spPr>
          <a:xfrm rot="10800000" flipH="1">
            <a:off x="363070" y="4262718"/>
            <a:ext cx="309282" cy="349624"/>
          </a:xfrm>
          <a:prstGeom prst="straightConnector1">
            <a:avLst/>
          </a:prstGeom>
          <a:noFill/>
          <a:ln w="38100" cap="flat" cmpd="sng">
            <a:solidFill>
              <a:srgbClr val="FF0000"/>
            </a:solidFill>
            <a:prstDash val="solid"/>
            <a:miter lim="800000"/>
            <a:headEnd type="none" w="sm" len="sm"/>
            <a:tailEnd type="triangle" w="med" len="med"/>
          </a:ln>
        </p:spPr>
      </p:cxnSp>
      <mc:AlternateContent xmlns:mc="http://schemas.openxmlformats.org/markup-compatibility/2006">
        <mc:Choice xmlns:p14="http://schemas.microsoft.com/office/powerpoint/2010/main" Requires="p14">
          <p:contentPart p14:bwMode="auto" r:id="rId3">
            <p14:nvContentPartPr>
              <p14:cNvPr id="2" name="Entrada de lápiz 1">
                <a:extLst>
                  <a:ext uri="{FF2B5EF4-FFF2-40B4-BE49-F238E27FC236}">
                    <a16:creationId xmlns:a16="http://schemas.microsoft.com/office/drawing/2014/main" id="{CE9B60F8-2C19-45EA-95CE-4FD9F1A14547}"/>
                  </a:ext>
                </a:extLst>
              </p14:cNvPr>
              <p14:cNvContentPartPr/>
              <p14:nvPr/>
            </p14:nvContentPartPr>
            <p14:xfrm>
              <a:off x="300960" y="1021320"/>
              <a:ext cx="11317680" cy="5306040"/>
            </p14:xfrm>
          </p:contentPart>
        </mc:Choice>
        <mc:Fallback>
          <p:pic>
            <p:nvPicPr>
              <p:cNvPr id="2" name="Entrada de lápiz 1">
                <a:extLst>
                  <a:ext uri="{FF2B5EF4-FFF2-40B4-BE49-F238E27FC236}">
                    <a16:creationId xmlns:a16="http://schemas.microsoft.com/office/drawing/2014/main" id="{CE9B60F8-2C19-45EA-95CE-4FD9F1A14547}"/>
                  </a:ext>
                </a:extLst>
              </p:cNvPr>
              <p:cNvPicPr/>
              <p:nvPr/>
            </p:nvPicPr>
            <p:blipFill>
              <a:blip r:embed="rId4"/>
              <a:stretch>
                <a:fillRect/>
              </a:stretch>
            </p:blipFill>
            <p:spPr>
              <a:xfrm>
                <a:off x="291600" y="1011960"/>
                <a:ext cx="11336400" cy="53247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par>
                                <p:cTn id="8" presetID="10" presetClass="entr" presetSubtype="0" fill="hold" nodeType="withEffect">
                                  <p:stCondLst>
                                    <p:cond delay="0"/>
                                  </p:stCondLst>
                                  <p:childTnLst>
                                    <p:set>
                                      <p:cBhvr>
                                        <p:cTn id="9" dur="1" fill="hold">
                                          <p:stCondLst>
                                            <p:cond delay="0"/>
                                          </p:stCondLst>
                                        </p:cTn>
                                        <p:tgtEl>
                                          <p:spTgt spid="116"/>
                                        </p:tgtEl>
                                        <p:attrNameLst>
                                          <p:attrName>style.visibility</p:attrName>
                                        </p:attrNameLst>
                                      </p:cBhvr>
                                      <p:to>
                                        <p:strVal val="visible"/>
                                      </p:to>
                                    </p:set>
                                    <p:animEffect transition="in" filter="fade">
                                      <p:cBhvr>
                                        <p:cTn id="10"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itulos">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titulos">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itulos">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titulos">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786</Words>
  <Application>Microsoft Office PowerPoint</Application>
  <PresentationFormat>Panorámica</PresentationFormat>
  <Paragraphs>84</Paragraphs>
  <Slides>9</Slides>
  <Notes>9</Notes>
  <HiddenSlides>0</HiddenSlides>
  <MMClips>0</MMClips>
  <ScaleCrop>false</ScaleCrop>
  <HeadingPairs>
    <vt:vector size="6" baseType="variant">
      <vt:variant>
        <vt:lpstr>Fuentes usadas</vt:lpstr>
      </vt:variant>
      <vt:variant>
        <vt:i4>3</vt:i4>
      </vt:variant>
      <vt:variant>
        <vt:lpstr>Tema</vt:lpstr>
      </vt:variant>
      <vt:variant>
        <vt:i4>4</vt:i4>
      </vt:variant>
      <vt:variant>
        <vt:lpstr>Títulos de diapositiva</vt:lpstr>
      </vt:variant>
      <vt:variant>
        <vt:i4>9</vt:i4>
      </vt:variant>
    </vt:vector>
  </HeadingPairs>
  <TitlesOfParts>
    <vt:vector size="16" baseType="lpstr">
      <vt:lpstr>Aharoni</vt:lpstr>
      <vt:lpstr>Arial</vt:lpstr>
      <vt:lpstr>Calibri</vt:lpstr>
      <vt:lpstr>titulos</vt:lpstr>
      <vt:lpstr>4_titulos</vt:lpstr>
      <vt:lpstr>1_titulos</vt:lpstr>
      <vt:lpstr>3_titulos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Windows</dc:creator>
  <cp:lastModifiedBy>USER</cp:lastModifiedBy>
  <cp:revision>2</cp:revision>
  <dcterms:created xsi:type="dcterms:W3CDTF">2020-04-19T15:12:50Z</dcterms:created>
  <dcterms:modified xsi:type="dcterms:W3CDTF">2024-08-26T18:02:14Z</dcterms:modified>
</cp:coreProperties>
</file>