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8" r:id="rId3"/>
    <p:sldMasterId id="2147483656" r:id="rId4"/>
    <p:sldMasterId id="2147483654" r:id="rId5"/>
  </p:sldMasterIdLst>
  <p:handoutMasterIdLst>
    <p:handoutMasterId r:id="rId26"/>
  </p:handoutMasterIdLst>
  <p:sldIdLst>
    <p:sldId id="258" r:id="rId6"/>
    <p:sldId id="373" r:id="rId7"/>
    <p:sldId id="301" r:id="rId8"/>
    <p:sldId id="377" r:id="rId9"/>
    <p:sldId id="376" r:id="rId10"/>
    <p:sldId id="375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272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EE9"/>
    <a:srgbClr val="0B5B9D"/>
    <a:srgbClr val="0C68B4"/>
    <a:srgbClr val="0077C0"/>
    <a:srgbClr val="BB4343"/>
    <a:srgbClr val="8D3333"/>
    <a:srgbClr val="A22B1E"/>
    <a:srgbClr val="D60000"/>
    <a:srgbClr val="EA0000"/>
    <a:srgbClr val="83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DF527-037C-432D-9813-6C20E731D0CA}" v="1244" dt="2024-09-05T03:36:34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Araujo" userId="a76efc91f05689a0" providerId="LiveId" clId="{7A9DF527-037C-432D-9813-6C20E731D0CA}"/>
    <pc:docChg chg="undo custSel addSld modSld sldOrd">
      <pc:chgData name="Antonio Araujo" userId="a76efc91f05689a0" providerId="LiveId" clId="{7A9DF527-037C-432D-9813-6C20E731D0CA}" dt="2024-09-05T03:36:38.548" v="2689" actId="1076"/>
      <pc:docMkLst>
        <pc:docMk/>
      </pc:docMkLst>
      <pc:sldChg chg="modSp mod">
        <pc:chgData name="Antonio Araujo" userId="a76efc91f05689a0" providerId="LiveId" clId="{7A9DF527-037C-432D-9813-6C20E731D0CA}" dt="2024-09-05T02:53:05.808" v="2452" actId="20577"/>
        <pc:sldMkLst>
          <pc:docMk/>
          <pc:sldMk cId="4136264649" sldId="258"/>
        </pc:sldMkLst>
        <pc:spChg chg="mod">
          <ac:chgData name="Antonio Araujo" userId="a76efc91f05689a0" providerId="LiveId" clId="{7A9DF527-037C-432D-9813-6C20E731D0CA}" dt="2024-09-05T02:53:05.808" v="2452" actId="20577"/>
          <ac:spMkLst>
            <pc:docMk/>
            <pc:sldMk cId="4136264649" sldId="258"/>
            <ac:spMk id="3" creationId="{0BD2688C-079F-11BE-A785-892BA655E16A}"/>
          </ac:spMkLst>
        </pc:spChg>
      </pc:sldChg>
      <pc:sldChg chg="modSp mod">
        <pc:chgData name="Antonio Araujo" userId="a76efc91f05689a0" providerId="LiveId" clId="{7A9DF527-037C-432D-9813-6C20E731D0CA}" dt="2024-09-03T03:42:28.735" v="0" actId="33524"/>
        <pc:sldMkLst>
          <pc:docMk/>
          <pc:sldMk cId="3010359259" sldId="373"/>
        </pc:sldMkLst>
        <pc:spChg chg="mod">
          <ac:chgData name="Antonio Araujo" userId="a76efc91f05689a0" providerId="LiveId" clId="{7A9DF527-037C-432D-9813-6C20E731D0CA}" dt="2024-09-03T03:42:28.735" v="0" actId="33524"/>
          <ac:spMkLst>
            <pc:docMk/>
            <pc:sldMk cId="3010359259" sldId="373"/>
            <ac:spMk id="31" creationId="{5A3463F8-0597-A674-E7C4-1238F0DA95F4}"/>
          </ac:spMkLst>
        </pc:spChg>
      </pc:sldChg>
      <pc:sldChg chg="addSp delSp modSp add mod ord delAnim modAnim">
        <pc:chgData name="Antonio Araujo" userId="a76efc91f05689a0" providerId="LiveId" clId="{7A9DF527-037C-432D-9813-6C20E731D0CA}" dt="2024-09-04T20:35:40.615" v="982" actId="1076"/>
        <pc:sldMkLst>
          <pc:docMk/>
          <pc:sldMk cId="3148233946" sldId="378"/>
        </pc:sldMkLst>
        <pc:spChg chg="add mod">
          <ac:chgData name="Antonio Araujo" userId="a76efc91f05689a0" providerId="LiveId" clId="{7A9DF527-037C-432D-9813-6C20E731D0CA}" dt="2024-09-04T20:00:08.173" v="756" actId="1076"/>
          <ac:spMkLst>
            <pc:docMk/>
            <pc:sldMk cId="3148233946" sldId="378"/>
            <ac:spMk id="2" creationId="{761DB60E-3AEF-26F1-73FA-5E05531541C8}"/>
          </ac:spMkLst>
        </pc:spChg>
        <pc:spChg chg="del">
          <ac:chgData name="Antonio Araujo" userId="a76efc91f05689a0" providerId="LiveId" clId="{7A9DF527-037C-432D-9813-6C20E731D0CA}" dt="2024-09-03T03:48:04.291" v="39" actId="478"/>
          <ac:spMkLst>
            <pc:docMk/>
            <pc:sldMk cId="3148233946" sldId="378"/>
            <ac:spMk id="2" creationId="{C17A5A3F-7062-4682-0A51-E451221BD1BA}"/>
          </ac:spMkLst>
        </pc:spChg>
        <pc:spChg chg="add del mod">
          <ac:chgData name="Antonio Araujo" userId="a76efc91f05689a0" providerId="LiveId" clId="{7A9DF527-037C-432D-9813-6C20E731D0CA}" dt="2024-09-04T11:29:02.723" v="472" actId="478"/>
          <ac:spMkLst>
            <pc:docMk/>
            <pc:sldMk cId="3148233946" sldId="378"/>
            <ac:spMk id="2" creationId="{D34E5E9E-CF0A-0370-1617-BDC75B2D45F0}"/>
          </ac:spMkLst>
        </pc:spChg>
        <pc:spChg chg="mod">
          <ac:chgData name="Antonio Araujo" userId="a76efc91f05689a0" providerId="LiveId" clId="{7A9DF527-037C-432D-9813-6C20E731D0CA}" dt="2024-09-03T03:52:26.867" v="77" actId="20577"/>
          <ac:spMkLst>
            <pc:docMk/>
            <pc:sldMk cId="3148233946" sldId="378"/>
            <ac:spMk id="3" creationId="{F41F9498-AAC9-4C67-D0F3-A349DAB12CBF}"/>
          </ac:spMkLst>
        </pc:spChg>
        <pc:spChg chg="del">
          <ac:chgData name="Antonio Araujo" userId="a76efc91f05689a0" providerId="LiveId" clId="{7A9DF527-037C-432D-9813-6C20E731D0CA}" dt="2024-09-03T03:45:49.042" v="4" actId="478"/>
          <ac:spMkLst>
            <pc:docMk/>
            <pc:sldMk cId="3148233946" sldId="378"/>
            <ac:spMk id="4" creationId="{094DE6C6-F2FC-800D-ACA9-4BEA68A1BA9E}"/>
          </ac:spMkLst>
        </pc:spChg>
        <pc:spChg chg="add mod">
          <ac:chgData name="Antonio Araujo" userId="a76efc91f05689a0" providerId="LiveId" clId="{7A9DF527-037C-432D-9813-6C20E731D0CA}" dt="2024-09-04T11:29:34.381" v="491" actId="1076"/>
          <ac:spMkLst>
            <pc:docMk/>
            <pc:sldMk cId="3148233946" sldId="378"/>
            <ac:spMk id="4" creationId="{D01EB7F5-0A28-FA36-BF7B-936526D2F328}"/>
          </ac:spMkLst>
        </pc:spChg>
        <pc:spChg chg="add mod">
          <ac:chgData name="Antonio Araujo" userId="a76efc91f05689a0" providerId="LiveId" clId="{7A9DF527-037C-432D-9813-6C20E731D0CA}" dt="2024-09-04T20:34:09.879" v="974" actId="20577"/>
          <ac:spMkLst>
            <pc:docMk/>
            <pc:sldMk cId="3148233946" sldId="378"/>
            <ac:spMk id="5" creationId="{4522A3B3-3BC8-28A7-A21B-5EA95F28A18B}"/>
          </ac:spMkLst>
        </pc:spChg>
        <pc:spChg chg="del mod">
          <ac:chgData name="Antonio Araujo" userId="a76efc91f05689a0" providerId="LiveId" clId="{7A9DF527-037C-432D-9813-6C20E731D0CA}" dt="2024-09-03T03:49:29.992" v="47" actId="478"/>
          <ac:spMkLst>
            <pc:docMk/>
            <pc:sldMk cId="3148233946" sldId="378"/>
            <ac:spMk id="5" creationId="{5C217079-370B-CFA8-EC46-D133B422373E}"/>
          </ac:spMkLst>
        </pc:spChg>
        <pc:spChg chg="add mod">
          <ac:chgData name="Antonio Araujo" userId="a76efc91f05689a0" providerId="LiveId" clId="{7A9DF527-037C-432D-9813-6C20E731D0CA}" dt="2024-09-04T20:00:13.198" v="757" actId="1076"/>
          <ac:spMkLst>
            <pc:docMk/>
            <pc:sldMk cId="3148233946" sldId="378"/>
            <ac:spMk id="6" creationId="{8708038C-C953-2119-35CD-47B611ACE04A}"/>
          </ac:spMkLst>
        </pc:spChg>
        <pc:spChg chg="del">
          <ac:chgData name="Antonio Araujo" userId="a76efc91f05689a0" providerId="LiveId" clId="{7A9DF527-037C-432D-9813-6C20E731D0CA}" dt="2024-09-03T03:49:29.992" v="47" actId="478"/>
          <ac:spMkLst>
            <pc:docMk/>
            <pc:sldMk cId="3148233946" sldId="378"/>
            <ac:spMk id="7" creationId="{D00B30E2-05B9-1049-A84A-255F69328568}"/>
          </ac:spMkLst>
        </pc:spChg>
        <pc:spChg chg="add mod">
          <ac:chgData name="Antonio Araujo" userId="a76efc91f05689a0" providerId="LiveId" clId="{7A9DF527-037C-432D-9813-6C20E731D0CA}" dt="2024-09-04T20:23:30.776" v="901" actId="1076"/>
          <ac:spMkLst>
            <pc:docMk/>
            <pc:sldMk cId="3148233946" sldId="378"/>
            <ac:spMk id="8" creationId="{996B0CCA-1EA8-62B4-22C7-AAAC004E59C7}"/>
          </ac:spMkLst>
        </pc:spChg>
        <pc:spChg chg="del">
          <ac:chgData name="Antonio Araujo" userId="a76efc91f05689a0" providerId="LiveId" clId="{7A9DF527-037C-432D-9813-6C20E731D0CA}" dt="2024-09-03T03:49:35.863" v="48" actId="478"/>
          <ac:spMkLst>
            <pc:docMk/>
            <pc:sldMk cId="3148233946" sldId="378"/>
            <ac:spMk id="8" creationId="{C4D7B179-29AA-3CD6-3496-B5F089CF5C43}"/>
          </ac:spMkLst>
        </pc:spChg>
        <pc:spChg chg="add mod">
          <ac:chgData name="Antonio Araujo" userId="a76efc91f05689a0" providerId="LiveId" clId="{7A9DF527-037C-432D-9813-6C20E731D0CA}" dt="2024-09-04T20:21:44.565" v="900" actId="1076"/>
          <ac:spMkLst>
            <pc:docMk/>
            <pc:sldMk cId="3148233946" sldId="378"/>
            <ac:spMk id="9" creationId="{4EC538F0-2606-BF67-8F9E-8C70FEFB69F4}"/>
          </ac:spMkLst>
        </pc:spChg>
        <pc:spChg chg="del">
          <ac:chgData name="Antonio Araujo" userId="a76efc91f05689a0" providerId="LiveId" clId="{7A9DF527-037C-432D-9813-6C20E731D0CA}" dt="2024-09-03T03:49:29.992" v="47" actId="478"/>
          <ac:spMkLst>
            <pc:docMk/>
            <pc:sldMk cId="3148233946" sldId="378"/>
            <ac:spMk id="9" creationId="{726A6DCD-81C1-390C-5C93-F5F5C8F8A903}"/>
          </ac:spMkLst>
        </pc:spChg>
        <pc:spChg chg="del">
          <ac:chgData name="Antonio Araujo" userId="a76efc91f05689a0" providerId="LiveId" clId="{7A9DF527-037C-432D-9813-6C20E731D0CA}" dt="2024-09-03T03:49:42.540" v="49" actId="478"/>
          <ac:spMkLst>
            <pc:docMk/>
            <pc:sldMk cId="3148233946" sldId="378"/>
            <ac:spMk id="10" creationId="{2E3775C2-1DD1-64E6-DB6F-17950C3B2455}"/>
          </ac:spMkLst>
        </pc:spChg>
        <pc:spChg chg="add mod">
          <ac:chgData name="Antonio Araujo" userId="a76efc91f05689a0" providerId="LiveId" clId="{7A9DF527-037C-432D-9813-6C20E731D0CA}" dt="2024-09-04T19:35:54.556" v="568" actId="1076"/>
          <ac:spMkLst>
            <pc:docMk/>
            <pc:sldMk cId="3148233946" sldId="378"/>
            <ac:spMk id="10" creationId="{B6DF2901-66E1-A662-6EC5-B1219F3C6FE2}"/>
          </ac:spMkLst>
        </pc:spChg>
        <pc:spChg chg="add mod">
          <ac:chgData name="Antonio Araujo" userId="a76efc91f05689a0" providerId="LiveId" clId="{7A9DF527-037C-432D-9813-6C20E731D0CA}" dt="2024-09-04T20:00:26.431" v="758" actId="1076"/>
          <ac:spMkLst>
            <pc:docMk/>
            <pc:sldMk cId="3148233946" sldId="378"/>
            <ac:spMk id="11" creationId="{71A54857-0B78-D0FC-BEA9-8B38659DB4DF}"/>
          </ac:spMkLst>
        </pc:spChg>
        <pc:spChg chg="add mod">
          <ac:chgData name="Antonio Araujo" userId="a76efc91f05689a0" providerId="LiveId" clId="{7A9DF527-037C-432D-9813-6C20E731D0CA}" dt="2024-09-04T20:00:36.375" v="759" actId="1076"/>
          <ac:spMkLst>
            <pc:docMk/>
            <pc:sldMk cId="3148233946" sldId="378"/>
            <ac:spMk id="12" creationId="{8C2081BE-FCDE-0EB0-514E-D9C2E530742A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13" creationId="{08F98FFE-0E15-221F-04EB-4F3B52246154}"/>
          </ac:spMkLst>
        </pc:spChg>
        <pc:spChg chg="add mod">
          <ac:chgData name="Antonio Araujo" userId="a76efc91f05689a0" providerId="LiveId" clId="{7A9DF527-037C-432D-9813-6C20E731D0CA}" dt="2024-09-04T19:39:43.616" v="600" actId="1076"/>
          <ac:spMkLst>
            <pc:docMk/>
            <pc:sldMk cId="3148233946" sldId="378"/>
            <ac:spMk id="13" creationId="{50918E30-4D7F-61AA-1DE5-9385E236BC81}"/>
          </ac:spMkLst>
        </pc:spChg>
        <pc:spChg chg="add mod">
          <ac:chgData name="Antonio Araujo" userId="a76efc91f05689a0" providerId="LiveId" clId="{7A9DF527-037C-432D-9813-6C20E731D0CA}" dt="2024-09-04T20:00:58.653" v="760" actId="1076"/>
          <ac:spMkLst>
            <pc:docMk/>
            <pc:sldMk cId="3148233946" sldId="378"/>
            <ac:spMk id="14" creationId="{A5EA469C-5847-D754-2DDA-C905A582C515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14" creationId="{B675080D-0DB7-44A9-6F6C-F1C2260F54DC}"/>
          </ac:spMkLst>
        </pc:spChg>
        <pc:spChg chg="add mod">
          <ac:chgData name="Antonio Araujo" userId="a76efc91f05689a0" providerId="LiveId" clId="{7A9DF527-037C-432D-9813-6C20E731D0CA}" dt="2024-09-04T20:01:06.766" v="761" actId="1076"/>
          <ac:spMkLst>
            <pc:docMk/>
            <pc:sldMk cId="3148233946" sldId="378"/>
            <ac:spMk id="15" creationId="{3D2F9DA6-4F2F-7270-9512-363B00C6C88D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15" creationId="{6BCEBB09-56A0-7499-A0CB-85D1D5EE1250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16" creationId="{44505A2B-A4A9-6A21-A868-28D7019D9D97}"/>
          </ac:spMkLst>
        </pc:spChg>
        <pc:spChg chg="add mod">
          <ac:chgData name="Antonio Araujo" userId="a76efc91f05689a0" providerId="LiveId" clId="{7A9DF527-037C-432D-9813-6C20E731D0CA}" dt="2024-09-04T20:01:13.330" v="762" actId="1076"/>
          <ac:spMkLst>
            <pc:docMk/>
            <pc:sldMk cId="3148233946" sldId="378"/>
            <ac:spMk id="16" creationId="{D9850FF1-F751-767F-57F1-A919AD8DA81A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17" creationId="{86AD0447-8127-265D-9ED6-B97BF48E3806}"/>
          </ac:spMkLst>
        </pc:spChg>
        <pc:spChg chg="add mod">
          <ac:chgData name="Antonio Araujo" userId="a76efc91f05689a0" providerId="LiveId" clId="{7A9DF527-037C-432D-9813-6C20E731D0CA}" dt="2024-09-04T19:49:16.755" v="709" actId="1076"/>
          <ac:spMkLst>
            <pc:docMk/>
            <pc:sldMk cId="3148233946" sldId="378"/>
            <ac:spMk id="17" creationId="{91845397-9DE2-A476-9B14-CA6F64623468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18" creationId="{16F13B14-751C-6B7E-3356-0BE20F9C6A87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19" creationId="{FF437F60-525C-373E-E996-6DCCA6FCD52F}"/>
          </ac:spMkLst>
        </pc:spChg>
        <pc:spChg chg="add mod">
          <ac:chgData name="Antonio Araujo" userId="a76efc91f05689a0" providerId="LiveId" clId="{7A9DF527-037C-432D-9813-6C20E731D0CA}" dt="2024-09-04T19:53:16.200" v="727" actId="1076"/>
          <ac:spMkLst>
            <pc:docMk/>
            <pc:sldMk cId="3148233946" sldId="378"/>
            <ac:spMk id="20" creationId="{7E44B927-1AAC-3C4D-568B-A16DB222609F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20" creationId="{CA9BCE09-975E-8F61-F09B-6AC6CC0D71F0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21" creationId="{7C00EF11-CA0E-AC28-7993-6B72D456FD12}"/>
          </ac:spMkLst>
        </pc:spChg>
        <pc:spChg chg="add mod">
          <ac:chgData name="Antonio Araujo" userId="a76efc91f05689a0" providerId="LiveId" clId="{7A9DF527-037C-432D-9813-6C20E731D0CA}" dt="2024-09-04T20:24:55.870" v="913" actId="1076"/>
          <ac:spMkLst>
            <pc:docMk/>
            <pc:sldMk cId="3148233946" sldId="378"/>
            <ac:spMk id="21" creationId="{E26A6739-8C50-7C29-87B9-C245EE35DB87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22" creationId="{8A256506-DB31-F143-BBEC-51F72F9560DB}"/>
          </ac:spMkLst>
        </pc:spChg>
        <pc:spChg chg="add mod">
          <ac:chgData name="Antonio Araujo" userId="a76efc91f05689a0" providerId="LiveId" clId="{7A9DF527-037C-432D-9813-6C20E731D0CA}" dt="2024-09-04T19:59:29.648" v="755" actId="1076"/>
          <ac:spMkLst>
            <pc:docMk/>
            <pc:sldMk cId="3148233946" sldId="378"/>
            <ac:spMk id="22" creationId="{CAEF0212-4FF5-3920-7683-DAAA99CC66F1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23" creationId="{68079145-EFE8-35A0-C6E4-9E3E116F0419}"/>
          </ac:spMkLst>
        </pc:spChg>
        <pc:spChg chg="add del mod">
          <ac:chgData name="Antonio Araujo" userId="a76efc91f05689a0" providerId="LiveId" clId="{7A9DF527-037C-432D-9813-6C20E731D0CA}" dt="2024-09-04T19:58:07.209" v="739" actId="478"/>
          <ac:spMkLst>
            <pc:docMk/>
            <pc:sldMk cId="3148233946" sldId="378"/>
            <ac:spMk id="23" creationId="{8A66993E-42EF-7DEA-6E3A-7BB4DA1B69BD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24" creationId="{AE686E28-42F8-8261-8091-C342F4B4A118}"/>
          </ac:spMkLst>
        </pc:spChg>
        <pc:spChg chg="add mod">
          <ac:chgData name="Antonio Araujo" userId="a76efc91f05689a0" providerId="LiveId" clId="{7A9DF527-037C-432D-9813-6C20E731D0CA}" dt="2024-09-04T20:14:49.477" v="859" actId="1076"/>
          <ac:spMkLst>
            <pc:docMk/>
            <pc:sldMk cId="3148233946" sldId="378"/>
            <ac:spMk id="24" creationId="{B5E1E6A0-3766-6952-4AB1-336A987550E9}"/>
          </ac:spMkLst>
        </pc:spChg>
        <pc:spChg chg="add mod">
          <ac:chgData name="Antonio Araujo" userId="a76efc91f05689a0" providerId="LiveId" clId="{7A9DF527-037C-432D-9813-6C20E731D0CA}" dt="2024-09-04T20:13:33.817" v="842" actId="1076"/>
          <ac:spMkLst>
            <pc:docMk/>
            <pc:sldMk cId="3148233946" sldId="378"/>
            <ac:spMk id="25" creationId="{8DBCA4B4-3B2C-8D52-EC5D-1F26B01E48BF}"/>
          </ac:spMkLst>
        </pc:spChg>
        <pc:spChg chg="del">
          <ac:chgData name="Antonio Araujo" userId="a76efc91f05689a0" providerId="LiveId" clId="{7A9DF527-037C-432D-9813-6C20E731D0CA}" dt="2024-09-03T03:48:08.190" v="40" actId="478"/>
          <ac:spMkLst>
            <pc:docMk/>
            <pc:sldMk cId="3148233946" sldId="378"/>
            <ac:spMk id="25" creationId="{C3106055-924D-D0BA-F232-4DA873B33C59}"/>
          </ac:spMkLst>
        </pc:spChg>
        <pc:spChg chg="add mod">
          <ac:chgData name="Antonio Araujo" userId="a76efc91f05689a0" providerId="LiveId" clId="{7A9DF527-037C-432D-9813-6C20E731D0CA}" dt="2024-09-04T20:26:17.577" v="920" actId="1076"/>
          <ac:spMkLst>
            <pc:docMk/>
            <pc:sldMk cId="3148233946" sldId="378"/>
            <ac:spMk id="26" creationId="{6126A448-F7F9-C925-2FA2-CC86F92FA8EF}"/>
          </ac:spMkLst>
        </pc:spChg>
        <pc:spChg chg="add mod">
          <ac:chgData name="Antonio Araujo" userId="a76efc91f05689a0" providerId="LiveId" clId="{7A9DF527-037C-432D-9813-6C20E731D0CA}" dt="2024-09-04T20:13:41.397" v="843" actId="1076"/>
          <ac:spMkLst>
            <pc:docMk/>
            <pc:sldMk cId="3148233946" sldId="378"/>
            <ac:spMk id="27" creationId="{28EA2E03-C709-74D8-77F8-74E2602C4574}"/>
          </ac:spMkLst>
        </pc:spChg>
        <pc:spChg chg="add mod">
          <ac:chgData name="Antonio Araujo" userId="a76efc91f05689a0" providerId="LiveId" clId="{7A9DF527-037C-432D-9813-6C20E731D0CA}" dt="2024-09-03T03:50:33.387" v="64" actId="1076"/>
          <ac:spMkLst>
            <pc:docMk/>
            <pc:sldMk cId="3148233946" sldId="378"/>
            <ac:spMk id="29" creationId="{FABD4478-774E-4F6B-4365-965D7B6009C9}"/>
          </ac:spMkLst>
        </pc:spChg>
        <pc:spChg chg="add mod">
          <ac:chgData name="Antonio Araujo" userId="a76efc91f05689a0" providerId="LiveId" clId="{7A9DF527-037C-432D-9813-6C20E731D0CA}" dt="2024-09-04T20:35:16.613" v="981" actId="20577"/>
          <ac:spMkLst>
            <pc:docMk/>
            <pc:sldMk cId="3148233946" sldId="378"/>
            <ac:spMk id="30" creationId="{5C8D823F-CAB3-4410-F0E6-B7E736D324E1}"/>
          </ac:spMkLst>
        </pc:spChg>
        <pc:spChg chg="add del mod">
          <ac:chgData name="Antonio Araujo" userId="a76efc91f05689a0" providerId="LiveId" clId="{7A9DF527-037C-432D-9813-6C20E731D0CA}" dt="2024-09-04T20:17:22.988" v="862" actId="478"/>
          <ac:spMkLst>
            <pc:docMk/>
            <pc:sldMk cId="3148233946" sldId="378"/>
            <ac:spMk id="32" creationId="{C3EC579C-42E9-6C3D-37BE-8D6C527FD1AF}"/>
          </ac:spMkLst>
        </pc:spChg>
        <pc:spChg chg="add mod">
          <ac:chgData name="Antonio Araujo" userId="a76efc91f05689a0" providerId="LiveId" clId="{7A9DF527-037C-432D-9813-6C20E731D0CA}" dt="2024-09-04T20:35:40.615" v="982" actId="1076"/>
          <ac:spMkLst>
            <pc:docMk/>
            <pc:sldMk cId="3148233946" sldId="378"/>
            <ac:spMk id="33" creationId="{104D530F-D4C1-5DE4-E75B-CB8E75F87886}"/>
          </ac:spMkLst>
        </pc:spChg>
        <pc:spChg chg="add mod">
          <ac:chgData name="Antonio Araujo" userId="a76efc91f05689a0" providerId="LiveId" clId="{7A9DF527-037C-432D-9813-6C20E731D0CA}" dt="2024-09-04T20:35:07.995" v="979" actId="20577"/>
          <ac:spMkLst>
            <pc:docMk/>
            <pc:sldMk cId="3148233946" sldId="378"/>
            <ac:spMk id="34" creationId="{24ADACB5-8B24-29ED-37DA-DDE6D3481CA4}"/>
          </ac:spMkLst>
        </pc:spChg>
        <pc:graphicFrameChg chg="del">
          <ac:chgData name="Antonio Araujo" userId="a76efc91f05689a0" providerId="LiveId" clId="{7A9DF527-037C-432D-9813-6C20E731D0CA}" dt="2024-09-03T03:46:04.354" v="5" actId="478"/>
          <ac:graphicFrameMkLst>
            <pc:docMk/>
            <pc:sldMk cId="3148233946" sldId="378"/>
            <ac:graphicFrameMk id="6" creationId="{47305D4C-4E3B-2D6E-A9D9-0D09179457FA}"/>
          </ac:graphicFrameMkLst>
        </pc:graphicFrameChg>
        <pc:picChg chg="add mod">
          <ac:chgData name="Antonio Araujo" userId="a76efc91f05689a0" providerId="LiveId" clId="{7A9DF527-037C-432D-9813-6C20E731D0CA}" dt="2024-09-04T20:21:31.952" v="898" actId="1076"/>
          <ac:picMkLst>
            <pc:docMk/>
            <pc:sldMk cId="3148233946" sldId="378"/>
            <ac:picMk id="7" creationId="{42E694AD-BF9B-D49A-D7F1-48F7C58D3C99}"/>
          </ac:picMkLst>
        </pc:picChg>
        <pc:picChg chg="add mod">
          <ac:chgData name="Antonio Araujo" userId="a76efc91f05689a0" providerId="LiveId" clId="{7A9DF527-037C-432D-9813-6C20E731D0CA}" dt="2024-09-03T03:53:34.624" v="81" actId="1582"/>
          <ac:picMkLst>
            <pc:docMk/>
            <pc:sldMk cId="3148233946" sldId="378"/>
            <ac:picMk id="31" creationId="{B8CF4FD9-7D5B-BFE0-AB4D-C3CD1831BB00}"/>
          </ac:picMkLst>
        </pc:picChg>
        <pc:cxnChg chg="del">
          <ac:chgData name="Antonio Araujo" userId="a76efc91f05689a0" providerId="LiveId" clId="{7A9DF527-037C-432D-9813-6C20E731D0CA}" dt="2024-09-03T03:48:08.190" v="40" actId="478"/>
          <ac:cxnSpMkLst>
            <pc:docMk/>
            <pc:sldMk cId="3148233946" sldId="378"/>
            <ac:cxnSpMk id="11" creationId="{476A59A9-7F42-A8FB-23C2-8A71DFAA8D5D}"/>
          </ac:cxnSpMkLst>
        </pc:cxnChg>
        <pc:cxnChg chg="del">
          <ac:chgData name="Antonio Araujo" userId="a76efc91f05689a0" providerId="LiveId" clId="{7A9DF527-037C-432D-9813-6C20E731D0CA}" dt="2024-09-03T03:48:08.190" v="40" actId="478"/>
          <ac:cxnSpMkLst>
            <pc:docMk/>
            <pc:sldMk cId="3148233946" sldId="378"/>
            <ac:cxnSpMk id="12" creationId="{7B8B37FF-19B5-94AA-E121-6DCBDFE8BF12}"/>
          </ac:cxnSpMkLst>
        </pc:cxnChg>
        <pc:cxnChg chg="add mod">
          <ac:chgData name="Antonio Araujo" userId="a76efc91f05689a0" providerId="LiveId" clId="{7A9DF527-037C-432D-9813-6C20E731D0CA}" dt="2024-09-04T19:57:11.582" v="735" actId="1076"/>
          <ac:cxnSpMkLst>
            <pc:docMk/>
            <pc:sldMk cId="3148233946" sldId="378"/>
            <ac:cxnSpMk id="19" creationId="{EF483EE7-00B8-F905-5599-B8DBBCC37907}"/>
          </ac:cxnSpMkLst>
        </pc:cxnChg>
        <pc:cxnChg chg="add mod">
          <ac:chgData name="Antonio Araujo" userId="a76efc91f05689a0" providerId="LiveId" clId="{7A9DF527-037C-432D-9813-6C20E731D0CA}" dt="2024-09-03T03:52:40.599" v="78" actId="1076"/>
          <ac:cxnSpMkLst>
            <pc:docMk/>
            <pc:sldMk cId="3148233946" sldId="378"/>
            <ac:cxnSpMk id="28" creationId="{5FDBF042-0074-68C2-98D5-B1784C73D1BC}"/>
          </ac:cxnSpMkLst>
        </pc:cxnChg>
      </pc:sldChg>
      <pc:sldChg chg="addSp modSp add mod modAnim">
        <pc:chgData name="Antonio Araujo" userId="a76efc91f05689a0" providerId="LiveId" clId="{7A9DF527-037C-432D-9813-6C20E731D0CA}" dt="2024-09-04T21:25:49.444" v="1330"/>
        <pc:sldMkLst>
          <pc:docMk/>
          <pc:sldMk cId="350340676" sldId="379"/>
        </pc:sldMkLst>
        <pc:spChg chg="add mod">
          <ac:chgData name="Antonio Araujo" userId="a76efc91f05689a0" providerId="LiveId" clId="{7A9DF527-037C-432D-9813-6C20E731D0CA}" dt="2024-09-04T21:24:17.188" v="1311" actId="1076"/>
          <ac:spMkLst>
            <pc:docMk/>
            <pc:sldMk cId="350340676" sldId="379"/>
            <ac:spMk id="2" creationId="{69E791BD-02C8-0E4D-0EFE-1A5E71D43C27}"/>
          </ac:spMkLst>
        </pc:spChg>
        <pc:spChg chg="mod">
          <ac:chgData name="Antonio Araujo" userId="a76efc91f05689a0" providerId="LiveId" clId="{7A9DF527-037C-432D-9813-6C20E731D0CA}" dt="2024-09-04T02:26:25.602" v="89" actId="1076"/>
          <ac:spMkLst>
            <pc:docMk/>
            <pc:sldMk cId="350340676" sldId="379"/>
            <ac:spMk id="3" creationId="{F41F9498-AAC9-4C67-D0F3-A349DAB12CBF}"/>
          </ac:spMkLst>
        </pc:spChg>
        <pc:spChg chg="add mod">
          <ac:chgData name="Antonio Araujo" userId="a76efc91f05689a0" providerId="LiveId" clId="{7A9DF527-037C-432D-9813-6C20E731D0CA}" dt="2024-09-04T20:41:42.043" v="1029" actId="1076"/>
          <ac:spMkLst>
            <pc:docMk/>
            <pc:sldMk cId="350340676" sldId="379"/>
            <ac:spMk id="5" creationId="{D371FB70-52DE-02D4-B6D4-AB39263D7B7B}"/>
          </ac:spMkLst>
        </pc:spChg>
        <pc:spChg chg="add mod">
          <ac:chgData name="Antonio Araujo" userId="a76efc91f05689a0" providerId="LiveId" clId="{7A9DF527-037C-432D-9813-6C20E731D0CA}" dt="2024-09-04T20:42:50.982" v="1042" actId="1076"/>
          <ac:spMkLst>
            <pc:docMk/>
            <pc:sldMk cId="350340676" sldId="379"/>
            <ac:spMk id="6" creationId="{DDE5258C-F404-9BE1-C2E2-67AC67E91767}"/>
          </ac:spMkLst>
        </pc:spChg>
        <pc:spChg chg="add mod">
          <ac:chgData name="Antonio Araujo" userId="a76efc91f05689a0" providerId="LiveId" clId="{7A9DF527-037C-432D-9813-6C20E731D0CA}" dt="2024-09-04T20:45:16.832" v="1075" actId="1076"/>
          <ac:spMkLst>
            <pc:docMk/>
            <pc:sldMk cId="350340676" sldId="379"/>
            <ac:spMk id="7" creationId="{1185EA6A-8E2B-3E7E-9FEA-CDDA96761BE4}"/>
          </ac:spMkLst>
        </pc:spChg>
        <pc:spChg chg="add mod">
          <ac:chgData name="Antonio Araujo" userId="a76efc91f05689a0" providerId="LiveId" clId="{7A9DF527-037C-432D-9813-6C20E731D0CA}" dt="2024-09-04T20:45:58.770" v="1095" actId="20577"/>
          <ac:spMkLst>
            <pc:docMk/>
            <pc:sldMk cId="350340676" sldId="379"/>
            <ac:spMk id="8" creationId="{A58ED2E5-4CF1-0E7A-EE20-C7590A2DA221}"/>
          </ac:spMkLst>
        </pc:spChg>
        <pc:spChg chg="add mod">
          <ac:chgData name="Antonio Araujo" userId="a76efc91f05689a0" providerId="LiveId" clId="{7A9DF527-037C-432D-9813-6C20E731D0CA}" dt="2024-09-04T20:46:28.325" v="1102" actId="20577"/>
          <ac:spMkLst>
            <pc:docMk/>
            <pc:sldMk cId="350340676" sldId="379"/>
            <ac:spMk id="9" creationId="{171A19A0-C28E-8367-CD97-A7D5A89BB737}"/>
          </ac:spMkLst>
        </pc:spChg>
        <pc:spChg chg="add mod">
          <ac:chgData name="Antonio Araujo" userId="a76efc91f05689a0" providerId="LiveId" clId="{7A9DF527-037C-432D-9813-6C20E731D0CA}" dt="2024-09-04T20:49:54.955" v="1115" actId="1076"/>
          <ac:spMkLst>
            <pc:docMk/>
            <pc:sldMk cId="350340676" sldId="379"/>
            <ac:spMk id="10" creationId="{16D3F885-3B01-5EDF-CD92-1DFE9BC91486}"/>
          </ac:spMkLst>
        </pc:spChg>
        <pc:spChg chg="add mod">
          <ac:chgData name="Antonio Araujo" userId="a76efc91f05689a0" providerId="LiveId" clId="{7A9DF527-037C-432D-9813-6C20E731D0CA}" dt="2024-09-04T21:21:48.890" v="1305" actId="1076"/>
          <ac:spMkLst>
            <pc:docMk/>
            <pc:sldMk cId="350340676" sldId="379"/>
            <ac:spMk id="11" creationId="{6474F411-3B99-0254-2FC0-B6BCA4F57A07}"/>
          </ac:spMkLst>
        </pc:spChg>
        <pc:spChg chg="add mod">
          <ac:chgData name="Antonio Araujo" userId="a76efc91f05689a0" providerId="LiveId" clId="{7A9DF527-037C-432D-9813-6C20E731D0CA}" dt="2024-09-04T21:21:29.123" v="1302" actId="1076"/>
          <ac:spMkLst>
            <pc:docMk/>
            <pc:sldMk cId="350340676" sldId="379"/>
            <ac:spMk id="12" creationId="{D21E215B-6D3E-6167-DCE4-613214158649}"/>
          </ac:spMkLst>
        </pc:spChg>
        <pc:spChg chg="add mod">
          <ac:chgData name="Antonio Araujo" userId="a76efc91f05689a0" providerId="LiveId" clId="{7A9DF527-037C-432D-9813-6C20E731D0CA}" dt="2024-09-04T21:25:04.998" v="1321" actId="1076"/>
          <ac:spMkLst>
            <pc:docMk/>
            <pc:sldMk cId="350340676" sldId="379"/>
            <ac:spMk id="13" creationId="{AFD6FD18-6344-81EF-84F4-3CF6B495F1B1}"/>
          </ac:spMkLst>
        </pc:spChg>
        <pc:spChg chg="add mod">
          <ac:chgData name="Antonio Araujo" userId="a76efc91f05689a0" providerId="LiveId" clId="{7A9DF527-037C-432D-9813-6C20E731D0CA}" dt="2024-09-04T21:21:58.956" v="1306" actId="1076"/>
          <ac:spMkLst>
            <pc:docMk/>
            <pc:sldMk cId="350340676" sldId="379"/>
            <ac:spMk id="14" creationId="{69BE0A6A-0266-959B-99BB-B91D8FA3AC86}"/>
          </ac:spMkLst>
        </pc:spChg>
        <pc:spChg chg="add mod">
          <ac:chgData name="Antonio Araujo" userId="a76efc91f05689a0" providerId="LiveId" clId="{7A9DF527-037C-432D-9813-6C20E731D0CA}" dt="2024-09-04T21:22:05.941" v="1308" actId="1076"/>
          <ac:spMkLst>
            <pc:docMk/>
            <pc:sldMk cId="350340676" sldId="379"/>
            <ac:spMk id="15" creationId="{ABFCD334-7040-9203-B68E-E7624BCEEC7B}"/>
          </ac:spMkLst>
        </pc:spChg>
        <pc:spChg chg="add mod">
          <ac:chgData name="Antonio Araujo" userId="a76efc91f05689a0" providerId="LiveId" clId="{7A9DF527-037C-432D-9813-6C20E731D0CA}" dt="2024-09-04T21:22:09.018" v="1309" actId="1076"/>
          <ac:spMkLst>
            <pc:docMk/>
            <pc:sldMk cId="350340676" sldId="379"/>
            <ac:spMk id="16" creationId="{214D1E6E-9966-4F1D-1698-7B27A80D6D27}"/>
          </ac:spMkLst>
        </pc:spChg>
        <pc:spChg chg="add mod">
          <ac:chgData name="Antonio Araujo" userId="a76efc91f05689a0" providerId="LiveId" clId="{7A9DF527-037C-432D-9813-6C20E731D0CA}" dt="2024-09-04T21:22:13.667" v="1310" actId="1076"/>
          <ac:spMkLst>
            <pc:docMk/>
            <pc:sldMk cId="350340676" sldId="379"/>
            <ac:spMk id="17" creationId="{A724F65D-431E-AD9C-A903-55D6CBC2BFDF}"/>
          </ac:spMkLst>
        </pc:spChg>
        <pc:spChg chg="add mod">
          <ac:chgData name="Antonio Araujo" userId="a76efc91f05689a0" providerId="LiveId" clId="{7A9DF527-037C-432D-9813-6C20E731D0CA}" dt="2024-09-04T21:20:08.053" v="1272" actId="1076"/>
          <ac:spMkLst>
            <pc:docMk/>
            <pc:sldMk cId="350340676" sldId="379"/>
            <ac:spMk id="18" creationId="{61D0D9FA-5883-D428-225F-342D1304F0F3}"/>
          </ac:spMkLst>
        </pc:spChg>
        <pc:spChg chg="add mod">
          <ac:chgData name="Antonio Araujo" userId="a76efc91f05689a0" providerId="LiveId" clId="{7A9DF527-037C-432D-9813-6C20E731D0CA}" dt="2024-09-04T21:20:04.568" v="1271" actId="1076"/>
          <ac:spMkLst>
            <pc:docMk/>
            <pc:sldMk cId="350340676" sldId="379"/>
            <ac:spMk id="19" creationId="{9068ED26-C772-D4D4-1D2D-E8D52137D6A1}"/>
          </ac:spMkLst>
        </pc:spChg>
        <pc:spChg chg="add mod">
          <ac:chgData name="Antonio Araujo" userId="a76efc91f05689a0" providerId="LiveId" clId="{7A9DF527-037C-432D-9813-6C20E731D0CA}" dt="2024-09-04T21:24:54.974" v="1319" actId="1076"/>
          <ac:spMkLst>
            <pc:docMk/>
            <pc:sldMk cId="350340676" sldId="379"/>
            <ac:spMk id="20" creationId="{A1317670-4872-9B7E-E195-B51CA262846E}"/>
          </ac:spMkLst>
        </pc:spChg>
        <pc:picChg chg="add mod">
          <ac:chgData name="Antonio Araujo" userId="a76efc91f05689a0" providerId="LiveId" clId="{7A9DF527-037C-432D-9813-6C20E731D0CA}" dt="2024-09-04T02:26:47.619" v="92" actId="1582"/>
          <ac:picMkLst>
            <pc:docMk/>
            <pc:sldMk cId="350340676" sldId="379"/>
            <ac:picMk id="4" creationId="{4A93CE89-DD29-FF76-DE54-62200CABE055}"/>
          </ac:picMkLst>
        </pc:picChg>
      </pc:sldChg>
      <pc:sldChg chg="addSp delSp modSp add mod modAnim">
        <pc:chgData name="Antonio Araujo" userId="a76efc91f05689a0" providerId="LiveId" clId="{7A9DF527-037C-432D-9813-6C20E731D0CA}" dt="2024-09-04T21:56:17.368" v="1602"/>
        <pc:sldMkLst>
          <pc:docMk/>
          <pc:sldMk cId="469837664" sldId="380"/>
        </pc:sldMkLst>
        <pc:spChg chg="add mod">
          <ac:chgData name="Antonio Araujo" userId="a76efc91f05689a0" providerId="LiveId" clId="{7A9DF527-037C-432D-9813-6C20E731D0CA}" dt="2024-09-04T21:26:30.245" v="1356" actId="1076"/>
          <ac:spMkLst>
            <pc:docMk/>
            <pc:sldMk cId="469837664" sldId="380"/>
            <ac:spMk id="2" creationId="{2D639A3A-B8FF-6360-5626-2BD0BE396CE9}"/>
          </ac:spMkLst>
        </pc:spChg>
        <pc:spChg chg="mod">
          <ac:chgData name="Antonio Araujo" userId="a76efc91f05689a0" providerId="LiveId" clId="{7A9DF527-037C-432D-9813-6C20E731D0CA}" dt="2024-09-04T02:28:13.747" v="103" actId="14100"/>
          <ac:spMkLst>
            <pc:docMk/>
            <pc:sldMk cId="469837664" sldId="380"/>
            <ac:spMk id="3" creationId="{F41F9498-AAC9-4C67-D0F3-A349DAB12CBF}"/>
          </ac:spMkLst>
        </pc:spChg>
        <pc:spChg chg="add mod">
          <ac:chgData name="Antonio Araujo" userId="a76efc91f05689a0" providerId="LiveId" clId="{7A9DF527-037C-432D-9813-6C20E731D0CA}" dt="2024-09-04T21:28:06.792" v="1366" actId="1076"/>
          <ac:spMkLst>
            <pc:docMk/>
            <pc:sldMk cId="469837664" sldId="380"/>
            <ac:spMk id="7" creationId="{E954980E-74B1-D480-5A74-B9679411F2C9}"/>
          </ac:spMkLst>
        </pc:spChg>
        <pc:spChg chg="add mod">
          <ac:chgData name="Antonio Araujo" userId="a76efc91f05689a0" providerId="LiveId" clId="{7A9DF527-037C-432D-9813-6C20E731D0CA}" dt="2024-09-04T21:28:00.196" v="1365" actId="1076"/>
          <ac:spMkLst>
            <pc:docMk/>
            <pc:sldMk cId="469837664" sldId="380"/>
            <ac:spMk id="8" creationId="{75911B95-44D4-AF0B-ED80-02B91F8214FE}"/>
          </ac:spMkLst>
        </pc:spChg>
        <pc:spChg chg="add mod">
          <ac:chgData name="Antonio Araujo" userId="a76efc91f05689a0" providerId="LiveId" clId="{7A9DF527-037C-432D-9813-6C20E731D0CA}" dt="2024-09-04T21:37:34.974" v="1443" actId="1076"/>
          <ac:spMkLst>
            <pc:docMk/>
            <pc:sldMk cId="469837664" sldId="380"/>
            <ac:spMk id="9" creationId="{D5E6FE2A-8DA1-1985-5DEF-771528E1FAB8}"/>
          </ac:spMkLst>
        </pc:spChg>
        <pc:spChg chg="add mod">
          <ac:chgData name="Antonio Araujo" userId="a76efc91f05689a0" providerId="LiveId" clId="{7A9DF527-037C-432D-9813-6C20E731D0CA}" dt="2024-09-04T21:30:55.352" v="1393" actId="1038"/>
          <ac:spMkLst>
            <pc:docMk/>
            <pc:sldMk cId="469837664" sldId="380"/>
            <ac:spMk id="14" creationId="{B3DC52A9-AC74-3BF5-22DF-A5C2159BECE4}"/>
          </ac:spMkLst>
        </pc:spChg>
        <pc:spChg chg="add mod">
          <ac:chgData name="Antonio Araujo" userId="a76efc91f05689a0" providerId="LiveId" clId="{7A9DF527-037C-432D-9813-6C20E731D0CA}" dt="2024-09-04T21:31:22.122" v="1397" actId="1076"/>
          <ac:spMkLst>
            <pc:docMk/>
            <pc:sldMk cId="469837664" sldId="380"/>
            <ac:spMk id="15" creationId="{3DC393ED-9B89-394D-F04A-84173FEE03AA}"/>
          </ac:spMkLst>
        </pc:spChg>
        <pc:spChg chg="add mod">
          <ac:chgData name="Antonio Araujo" userId="a76efc91f05689a0" providerId="LiveId" clId="{7A9DF527-037C-432D-9813-6C20E731D0CA}" dt="2024-09-04T21:32:37.588" v="1406" actId="1038"/>
          <ac:spMkLst>
            <pc:docMk/>
            <pc:sldMk cId="469837664" sldId="380"/>
            <ac:spMk id="20" creationId="{D9599205-CE9D-D7A7-81B6-7DA3D25840BB}"/>
          </ac:spMkLst>
        </pc:spChg>
        <pc:spChg chg="add mod">
          <ac:chgData name="Antonio Araujo" userId="a76efc91f05689a0" providerId="LiveId" clId="{7A9DF527-037C-432D-9813-6C20E731D0CA}" dt="2024-09-04T21:32:59.500" v="1408" actId="1076"/>
          <ac:spMkLst>
            <pc:docMk/>
            <pc:sldMk cId="469837664" sldId="380"/>
            <ac:spMk id="21" creationId="{269E9F58-1EF3-D9F7-058E-DB097C01F190}"/>
          </ac:spMkLst>
        </pc:spChg>
        <pc:spChg chg="add mod">
          <ac:chgData name="Antonio Araujo" userId="a76efc91f05689a0" providerId="LiveId" clId="{7A9DF527-037C-432D-9813-6C20E731D0CA}" dt="2024-09-04T21:33:41.697" v="1415" actId="1076"/>
          <ac:spMkLst>
            <pc:docMk/>
            <pc:sldMk cId="469837664" sldId="380"/>
            <ac:spMk id="22" creationId="{78AE55CE-6D77-3973-AFEB-CC9BF8D69D5C}"/>
          </ac:spMkLst>
        </pc:spChg>
        <pc:spChg chg="add mod">
          <ac:chgData name="Antonio Araujo" userId="a76efc91f05689a0" providerId="LiveId" clId="{7A9DF527-037C-432D-9813-6C20E731D0CA}" dt="2024-09-04T21:33:34.498" v="1414" actId="1076"/>
          <ac:spMkLst>
            <pc:docMk/>
            <pc:sldMk cId="469837664" sldId="380"/>
            <ac:spMk id="23" creationId="{2DB1559E-7D3F-56FB-7D11-16B18B95FB4A}"/>
          </ac:spMkLst>
        </pc:spChg>
        <pc:spChg chg="add mod">
          <ac:chgData name="Antonio Araujo" userId="a76efc91f05689a0" providerId="LiveId" clId="{7A9DF527-037C-432D-9813-6C20E731D0CA}" dt="2024-09-04T21:34:29.021" v="1426" actId="1076"/>
          <ac:spMkLst>
            <pc:docMk/>
            <pc:sldMk cId="469837664" sldId="380"/>
            <ac:spMk id="24" creationId="{5F5BDED3-D627-123D-9870-5F19F41B728F}"/>
          </ac:spMkLst>
        </pc:spChg>
        <pc:spChg chg="add mod">
          <ac:chgData name="Antonio Araujo" userId="a76efc91f05689a0" providerId="LiveId" clId="{7A9DF527-037C-432D-9813-6C20E731D0CA}" dt="2024-09-04T21:36:05.629" v="1435" actId="1076"/>
          <ac:spMkLst>
            <pc:docMk/>
            <pc:sldMk cId="469837664" sldId="380"/>
            <ac:spMk id="25" creationId="{3C22F53C-F98F-EF97-4E0A-7FD02B7CE439}"/>
          </ac:spMkLst>
        </pc:spChg>
        <pc:spChg chg="add mod">
          <ac:chgData name="Antonio Araujo" userId="a76efc91f05689a0" providerId="LiveId" clId="{7A9DF527-037C-432D-9813-6C20E731D0CA}" dt="2024-09-04T21:35:39.423" v="1429" actId="767"/>
          <ac:spMkLst>
            <pc:docMk/>
            <pc:sldMk cId="469837664" sldId="380"/>
            <ac:spMk id="27" creationId="{9189A6B2-1B88-99B7-8922-BC909902A1E1}"/>
          </ac:spMkLst>
        </pc:spChg>
        <pc:spChg chg="add mod">
          <ac:chgData name="Antonio Araujo" userId="a76efc91f05689a0" providerId="LiveId" clId="{7A9DF527-037C-432D-9813-6C20E731D0CA}" dt="2024-09-04T21:35:59.240" v="1434" actId="1076"/>
          <ac:spMkLst>
            <pc:docMk/>
            <pc:sldMk cId="469837664" sldId="380"/>
            <ac:spMk id="30" creationId="{EA5E1293-CCBA-87AE-5C5C-DD0C4BDF0756}"/>
          </ac:spMkLst>
        </pc:spChg>
        <pc:spChg chg="add mod">
          <ac:chgData name="Antonio Araujo" userId="a76efc91f05689a0" providerId="LiveId" clId="{7A9DF527-037C-432D-9813-6C20E731D0CA}" dt="2024-09-04T21:37:13.470" v="1440" actId="1076"/>
          <ac:spMkLst>
            <pc:docMk/>
            <pc:sldMk cId="469837664" sldId="380"/>
            <ac:spMk id="31" creationId="{36269ADA-79AE-CD62-BEE0-62A60266B71C}"/>
          </ac:spMkLst>
        </pc:spChg>
        <pc:spChg chg="add mod">
          <ac:chgData name="Antonio Araujo" userId="a76efc91f05689a0" providerId="LiveId" clId="{7A9DF527-037C-432D-9813-6C20E731D0CA}" dt="2024-09-04T21:37:23.424" v="1442" actId="1076"/>
          <ac:spMkLst>
            <pc:docMk/>
            <pc:sldMk cId="469837664" sldId="380"/>
            <ac:spMk id="32" creationId="{8B06B4A5-D355-A26B-2451-EE2D849178AC}"/>
          </ac:spMkLst>
        </pc:spChg>
        <pc:spChg chg="add mod">
          <ac:chgData name="Antonio Araujo" userId="a76efc91f05689a0" providerId="LiveId" clId="{7A9DF527-037C-432D-9813-6C20E731D0CA}" dt="2024-09-04T21:39:07.964" v="1463" actId="1076"/>
          <ac:spMkLst>
            <pc:docMk/>
            <pc:sldMk cId="469837664" sldId="380"/>
            <ac:spMk id="33" creationId="{553066BA-4DD2-0EE1-A53A-CAE2204F50DC}"/>
          </ac:spMkLst>
        </pc:spChg>
        <pc:spChg chg="add mod">
          <ac:chgData name="Antonio Araujo" userId="a76efc91f05689a0" providerId="LiveId" clId="{7A9DF527-037C-432D-9813-6C20E731D0CA}" dt="2024-09-04T21:41:37.749" v="1482" actId="20577"/>
          <ac:spMkLst>
            <pc:docMk/>
            <pc:sldMk cId="469837664" sldId="380"/>
            <ac:spMk id="34" creationId="{768E9092-3BDA-F89C-62D7-F96CEC6B54CA}"/>
          </ac:spMkLst>
        </pc:spChg>
        <pc:spChg chg="add del mod">
          <ac:chgData name="Antonio Araujo" userId="a76efc91f05689a0" providerId="LiveId" clId="{7A9DF527-037C-432D-9813-6C20E731D0CA}" dt="2024-09-04T21:42:49.661" v="1485" actId="478"/>
          <ac:spMkLst>
            <pc:docMk/>
            <pc:sldMk cId="469837664" sldId="380"/>
            <ac:spMk id="35" creationId="{65A95739-0FBA-19E8-C0B4-09F905D30EB8}"/>
          </ac:spMkLst>
        </pc:spChg>
        <pc:spChg chg="add mod">
          <ac:chgData name="Antonio Araujo" userId="a76efc91f05689a0" providerId="LiveId" clId="{7A9DF527-037C-432D-9813-6C20E731D0CA}" dt="2024-09-04T21:44:34.456" v="1508" actId="1076"/>
          <ac:spMkLst>
            <pc:docMk/>
            <pc:sldMk cId="469837664" sldId="380"/>
            <ac:spMk id="36" creationId="{EBBAB999-86AE-C73D-C343-6E7F20AAE84C}"/>
          </ac:spMkLst>
        </pc:spChg>
        <pc:spChg chg="add mod">
          <ac:chgData name="Antonio Araujo" userId="a76efc91f05689a0" providerId="LiveId" clId="{7A9DF527-037C-432D-9813-6C20E731D0CA}" dt="2024-09-04T21:47:07.097" v="1522" actId="20577"/>
          <ac:spMkLst>
            <pc:docMk/>
            <pc:sldMk cId="469837664" sldId="380"/>
            <ac:spMk id="37" creationId="{A47C5C2C-E0A8-D6B2-E6F4-31560A5670C1}"/>
          </ac:spMkLst>
        </pc:spChg>
        <pc:spChg chg="add mod">
          <ac:chgData name="Antonio Araujo" userId="a76efc91f05689a0" providerId="LiveId" clId="{7A9DF527-037C-432D-9813-6C20E731D0CA}" dt="2024-09-04T21:50:39.910" v="1542" actId="1076"/>
          <ac:spMkLst>
            <pc:docMk/>
            <pc:sldMk cId="469837664" sldId="380"/>
            <ac:spMk id="38" creationId="{A5ED6605-D8B4-EA65-B20A-3FCF6C87E3AF}"/>
          </ac:spMkLst>
        </pc:spChg>
        <pc:spChg chg="add mod">
          <ac:chgData name="Antonio Araujo" userId="a76efc91f05689a0" providerId="LiveId" clId="{7A9DF527-037C-432D-9813-6C20E731D0CA}" dt="2024-09-04T21:51:09.304" v="1549" actId="20577"/>
          <ac:spMkLst>
            <pc:docMk/>
            <pc:sldMk cId="469837664" sldId="380"/>
            <ac:spMk id="39" creationId="{BD1F7C90-35E8-F996-B7E3-51A70DBC0BE8}"/>
          </ac:spMkLst>
        </pc:spChg>
        <pc:spChg chg="add mod">
          <ac:chgData name="Antonio Araujo" userId="a76efc91f05689a0" providerId="LiveId" clId="{7A9DF527-037C-432D-9813-6C20E731D0CA}" dt="2024-09-04T21:51:52.804" v="1557" actId="1076"/>
          <ac:spMkLst>
            <pc:docMk/>
            <pc:sldMk cId="469837664" sldId="380"/>
            <ac:spMk id="40" creationId="{47317CD2-870C-F46A-4EFB-CC2A09302A7D}"/>
          </ac:spMkLst>
        </pc:spChg>
        <pc:picChg chg="add mod">
          <ac:chgData name="Antonio Araujo" userId="a76efc91f05689a0" providerId="LiveId" clId="{7A9DF527-037C-432D-9813-6C20E731D0CA}" dt="2024-09-04T02:29:46.395" v="110" actId="1582"/>
          <ac:picMkLst>
            <pc:docMk/>
            <pc:sldMk cId="469837664" sldId="380"/>
            <ac:picMk id="4" creationId="{2C6EC268-6520-E9BD-A18F-A1E3840EB03A}"/>
          </ac:picMkLst>
        </pc:picChg>
        <pc:picChg chg="add mod">
          <ac:chgData name="Antonio Araujo" userId="a76efc91f05689a0" providerId="LiveId" clId="{7A9DF527-037C-432D-9813-6C20E731D0CA}" dt="2024-09-04T21:36:59.637" v="1439" actId="1076"/>
          <ac:picMkLst>
            <pc:docMk/>
            <pc:sldMk cId="469837664" sldId="380"/>
            <ac:picMk id="6" creationId="{65360376-45DB-CE34-0A0D-4F0A732C002C}"/>
          </ac:picMkLst>
        </pc:picChg>
        <pc:cxnChg chg="add mod">
          <ac:chgData name="Antonio Araujo" userId="a76efc91f05689a0" providerId="LiveId" clId="{7A9DF527-037C-432D-9813-6C20E731D0CA}" dt="2024-09-04T21:32:07.031" v="1403" actId="14100"/>
          <ac:cxnSpMkLst>
            <pc:docMk/>
            <pc:sldMk cId="469837664" sldId="380"/>
            <ac:cxnSpMk id="11" creationId="{1D4F1DA2-49E0-49BE-E17D-5F6C7680CEA4}"/>
          </ac:cxnSpMkLst>
        </pc:cxnChg>
        <pc:cxnChg chg="add mod">
          <ac:chgData name="Antonio Araujo" userId="a76efc91f05689a0" providerId="LiveId" clId="{7A9DF527-037C-432D-9813-6C20E731D0CA}" dt="2024-09-04T21:29:59.524" v="1388" actId="1038"/>
          <ac:cxnSpMkLst>
            <pc:docMk/>
            <pc:sldMk cId="469837664" sldId="380"/>
            <ac:cxnSpMk id="13" creationId="{D19D4DD3-BA0C-E52E-F3DB-1657BA7A2183}"/>
          </ac:cxnSpMkLst>
        </pc:cxnChg>
        <pc:cxnChg chg="add mod">
          <ac:chgData name="Antonio Araujo" userId="a76efc91f05689a0" providerId="LiveId" clId="{7A9DF527-037C-432D-9813-6C20E731D0CA}" dt="2024-09-04T21:32:00.643" v="1402" actId="14100"/>
          <ac:cxnSpMkLst>
            <pc:docMk/>
            <pc:sldMk cId="469837664" sldId="380"/>
            <ac:cxnSpMk id="17" creationId="{D1467352-3A77-7BE2-6DEC-CB9E07B1BFF0}"/>
          </ac:cxnSpMkLst>
        </pc:cxnChg>
      </pc:sldChg>
      <pc:sldChg chg="addSp delSp modSp add mod modAnim">
        <pc:chgData name="Antonio Araujo" userId="a76efc91f05689a0" providerId="LiveId" clId="{7A9DF527-037C-432D-9813-6C20E731D0CA}" dt="2024-09-04T22:40:34.655" v="2194"/>
        <pc:sldMkLst>
          <pc:docMk/>
          <pc:sldMk cId="4027401441" sldId="381"/>
        </pc:sldMkLst>
        <pc:spChg chg="add mod">
          <ac:chgData name="Antonio Araujo" userId="a76efc91f05689a0" providerId="LiveId" clId="{7A9DF527-037C-432D-9813-6C20E731D0CA}" dt="2024-09-04T22:03:55.831" v="1703" actId="1076"/>
          <ac:spMkLst>
            <pc:docMk/>
            <pc:sldMk cId="4027401441" sldId="381"/>
            <ac:spMk id="2" creationId="{FC2A32F7-BDD9-7303-8CAA-F492AA2D79F2}"/>
          </ac:spMkLst>
        </pc:spChg>
        <pc:spChg chg="mod">
          <ac:chgData name="Antonio Araujo" userId="a76efc91f05689a0" providerId="LiveId" clId="{7A9DF527-037C-432D-9813-6C20E731D0CA}" dt="2024-09-04T02:30:42.594" v="115" actId="20577"/>
          <ac:spMkLst>
            <pc:docMk/>
            <pc:sldMk cId="4027401441" sldId="381"/>
            <ac:spMk id="3" creationId="{F41F9498-AAC9-4C67-D0F3-A349DAB12CBF}"/>
          </ac:spMkLst>
        </pc:spChg>
        <pc:spChg chg="add del mod">
          <ac:chgData name="Antonio Araujo" userId="a76efc91f05689a0" providerId="LiveId" clId="{7A9DF527-037C-432D-9813-6C20E731D0CA}" dt="2024-09-04T22:00:58.054" v="1640" actId="478"/>
          <ac:spMkLst>
            <pc:docMk/>
            <pc:sldMk cId="4027401441" sldId="381"/>
            <ac:spMk id="5" creationId="{3783C86E-4E58-F161-5493-2E628A6C2D31}"/>
          </ac:spMkLst>
        </pc:spChg>
        <pc:spChg chg="add mod">
          <ac:chgData name="Antonio Araujo" userId="a76efc91f05689a0" providerId="LiveId" clId="{7A9DF527-037C-432D-9813-6C20E731D0CA}" dt="2024-09-04T22:01:34.937" v="1673" actId="1076"/>
          <ac:spMkLst>
            <pc:docMk/>
            <pc:sldMk cId="4027401441" sldId="381"/>
            <ac:spMk id="6" creationId="{3D1ECAD1-47DD-2B80-D1F1-C22D86449264}"/>
          </ac:spMkLst>
        </pc:spChg>
        <pc:spChg chg="add mod">
          <ac:chgData name="Antonio Araujo" userId="a76efc91f05689a0" providerId="LiveId" clId="{7A9DF527-037C-432D-9813-6C20E731D0CA}" dt="2024-09-04T22:03:17.679" v="1701" actId="1076"/>
          <ac:spMkLst>
            <pc:docMk/>
            <pc:sldMk cId="4027401441" sldId="381"/>
            <ac:spMk id="7" creationId="{8885DA6D-5B04-427B-CFC7-12F0E4E9FDE0}"/>
          </ac:spMkLst>
        </pc:spChg>
        <pc:spChg chg="add mod">
          <ac:chgData name="Antonio Araujo" userId="a76efc91f05689a0" providerId="LiveId" clId="{7A9DF527-037C-432D-9813-6C20E731D0CA}" dt="2024-09-04T22:04:20.039" v="1717" actId="1076"/>
          <ac:spMkLst>
            <pc:docMk/>
            <pc:sldMk cId="4027401441" sldId="381"/>
            <ac:spMk id="8" creationId="{00AD5C9A-4FE6-170A-4470-E010462D59F4}"/>
          </ac:spMkLst>
        </pc:spChg>
        <pc:spChg chg="add mod">
          <ac:chgData name="Antonio Araujo" userId="a76efc91f05689a0" providerId="LiveId" clId="{7A9DF527-037C-432D-9813-6C20E731D0CA}" dt="2024-09-04T22:11:57.358" v="1856" actId="1076"/>
          <ac:spMkLst>
            <pc:docMk/>
            <pc:sldMk cId="4027401441" sldId="381"/>
            <ac:spMk id="9" creationId="{7FAB6F9B-7671-9D90-8C63-0A92CB9DED98}"/>
          </ac:spMkLst>
        </pc:spChg>
        <pc:spChg chg="add mod">
          <ac:chgData name="Antonio Araujo" userId="a76efc91f05689a0" providerId="LiveId" clId="{7A9DF527-037C-432D-9813-6C20E731D0CA}" dt="2024-09-04T22:39:27.646" v="2181" actId="1076"/>
          <ac:spMkLst>
            <pc:docMk/>
            <pc:sldMk cId="4027401441" sldId="381"/>
            <ac:spMk id="10" creationId="{B5C7228F-4502-3686-39E7-8EAA98A7B744}"/>
          </ac:spMkLst>
        </pc:spChg>
        <pc:spChg chg="add mod">
          <ac:chgData name="Antonio Araujo" userId="a76efc91f05689a0" providerId="LiveId" clId="{7A9DF527-037C-432D-9813-6C20E731D0CA}" dt="2024-09-04T22:27:24.706" v="2009" actId="1076"/>
          <ac:spMkLst>
            <pc:docMk/>
            <pc:sldMk cId="4027401441" sldId="381"/>
            <ac:spMk id="11" creationId="{A6BC8811-9C51-7FB9-E7C6-31188B900CDC}"/>
          </ac:spMkLst>
        </pc:spChg>
        <pc:spChg chg="add mod">
          <ac:chgData name="Antonio Araujo" userId="a76efc91f05689a0" providerId="LiveId" clId="{7A9DF527-037C-432D-9813-6C20E731D0CA}" dt="2024-09-04T22:39:50.908" v="2185" actId="1076"/>
          <ac:spMkLst>
            <pc:docMk/>
            <pc:sldMk cId="4027401441" sldId="381"/>
            <ac:spMk id="12" creationId="{FB197A45-7234-1F42-37C0-6417AD4D8660}"/>
          </ac:spMkLst>
        </pc:spChg>
        <pc:spChg chg="add mod">
          <ac:chgData name="Antonio Araujo" userId="a76efc91f05689a0" providerId="LiveId" clId="{7A9DF527-037C-432D-9813-6C20E731D0CA}" dt="2024-09-04T22:27:35.470" v="2011" actId="1076"/>
          <ac:spMkLst>
            <pc:docMk/>
            <pc:sldMk cId="4027401441" sldId="381"/>
            <ac:spMk id="13" creationId="{E8C8D4DB-C7BA-7E1A-B0F5-D3C46D1723DD}"/>
          </ac:spMkLst>
        </pc:spChg>
        <pc:spChg chg="add mod">
          <ac:chgData name="Antonio Araujo" userId="a76efc91f05689a0" providerId="LiveId" clId="{7A9DF527-037C-432D-9813-6C20E731D0CA}" dt="2024-09-04T22:27:43.242" v="2014" actId="1076"/>
          <ac:spMkLst>
            <pc:docMk/>
            <pc:sldMk cId="4027401441" sldId="381"/>
            <ac:spMk id="14" creationId="{3C92B936-436D-0D62-197B-A4C7DDEB5C72}"/>
          </ac:spMkLst>
        </pc:spChg>
        <pc:spChg chg="add del mod">
          <ac:chgData name="Antonio Araujo" userId="a76efc91f05689a0" providerId="LiveId" clId="{7A9DF527-037C-432D-9813-6C20E731D0CA}" dt="2024-09-04T22:23:49.385" v="1976"/>
          <ac:spMkLst>
            <pc:docMk/>
            <pc:sldMk cId="4027401441" sldId="381"/>
            <ac:spMk id="15" creationId="{2D7FD122-C925-2CC0-5BB5-9FFD733225C7}"/>
          </ac:spMkLst>
        </pc:spChg>
        <pc:spChg chg="add mod">
          <ac:chgData name="Antonio Araujo" userId="a76efc91f05689a0" providerId="LiveId" clId="{7A9DF527-037C-432D-9813-6C20E731D0CA}" dt="2024-09-04T22:30:19.034" v="2034" actId="2711"/>
          <ac:spMkLst>
            <pc:docMk/>
            <pc:sldMk cId="4027401441" sldId="381"/>
            <ac:spMk id="16" creationId="{47124A55-34FA-A611-830C-F446844A4CF1}"/>
          </ac:spMkLst>
        </pc:spChg>
        <pc:spChg chg="add del mod">
          <ac:chgData name="Antonio Araujo" userId="a76efc91f05689a0" providerId="LiveId" clId="{7A9DF527-037C-432D-9813-6C20E731D0CA}" dt="2024-09-04T22:27:08.418" v="2007" actId="478"/>
          <ac:spMkLst>
            <pc:docMk/>
            <pc:sldMk cId="4027401441" sldId="381"/>
            <ac:spMk id="17" creationId="{4772878D-4B57-B04A-4C1D-7BAF439EA1CC}"/>
          </ac:spMkLst>
        </pc:spChg>
        <pc:spChg chg="add mod">
          <ac:chgData name="Antonio Araujo" userId="a76efc91f05689a0" providerId="LiveId" clId="{7A9DF527-037C-432D-9813-6C20E731D0CA}" dt="2024-09-04T22:30:48.836" v="2049" actId="20577"/>
          <ac:spMkLst>
            <pc:docMk/>
            <pc:sldMk cId="4027401441" sldId="381"/>
            <ac:spMk id="18" creationId="{512D3DA2-7955-3223-B570-408FD9CF61BF}"/>
          </ac:spMkLst>
        </pc:spChg>
        <pc:spChg chg="add mod">
          <ac:chgData name="Antonio Araujo" userId="a76efc91f05689a0" providerId="LiveId" clId="{7A9DF527-037C-432D-9813-6C20E731D0CA}" dt="2024-09-04T22:32:39.527" v="2076" actId="20577"/>
          <ac:spMkLst>
            <pc:docMk/>
            <pc:sldMk cId="4027401441" sldId="381"/>
            <ac:spMk id="19" creationId="{815DDDC7-77F3-D861-AC4C-57A7ABF2B8C3}"/>
          </ac:spMkLst>
        </pc:spChg>
        <pc:spChg chg="add mod">
          <ac:chgData name="Antonio Araujo" userId="a76efc91f05689a0" providerId="LiveId" clId="{7A9DF527-037C-432D-9813-6C20E731D0CA}" dt="2024-09-04T22:37:29.091" v="2166" actId="1076"/>
          <ac:spMkLst>
            <pc:docMk/>
            <pc:sldMk cId="4027401441" sldId="381"/>
            <ac:spMk id="20" creationId="{8F09AEF6-2A5C-1220-0829-9BF46476EC4D}"/>
          </ac:spMkLst>
        </pc:spChg>
        <pc:spChg chg="add mod">
          <ac:chgData name="Antonio Araujo" userId="a76efc91f05689a0" providerId="LiveId" clId="{7A9DF527-037C-432D-9813-6C20E731D0CA}" dt="2024-09-04T22:36:52.225" v="2125" actId="1076"/>
          <ac:spMkLst>
            <pc:docMk/>
            <pc:sldMk cId="4027401441" sldId="381"/>
            <ac:spMk id="21" creationId="{182EC7C6-2F61-1524-8D36-38D16F1A4E4A}"/>
          </ac:spMkLst>
        </pc:spChg>
        <pc:spChg chg="add mod">
          <ac:chgData name="Antonio Araujo" userId="a76efc91f05689a0" providerId="LiveId" clId="{7A9DF527-037C-432D-9813-6C20E731D0CA}" dt="2024-09-04T22:37:32.480" v="2167" actId="1076"/>
          <ac:spMkLst>
            <pc:docMk/>
            <pc:sldMk cId="4027401441" sldId="381"/>
            <ac:spMk id="22" creationId="{45ED3F99-637B-B4EA-BBD3-3D47C2D0225F}"/>
          </ac:spMkLst>
        </pc:spChg>
        <pc:spChg chg="add mod">
          <ac:chgData name="Antonio Araujo" userId="a76efc91f05689a0" providerId="LiveId" clId="{7A9DF527-037C-432D-9813-6C20E731D0CA}" dt="2024-09-04T22:38:41.838" v="2175" actId="20577"/>
          <ac:spMkLst>
            <pc:docMk/>
            <pc:sldMk cId="4027401441" sldId="381"/>
            <ac:spMk id="23" creationId="{42FE5D6D-8CC9-AD1C-19E2-00DDBCBC2074}"/>
          </ac:spMkLst>
        </pc:spChg>
        <pc:picChg chg="add mod">
          <ac:chgData name="Antonio Araujo" userId="a76efc91f05689a0" providerId="LiveId" clId="{7A9DF527-037C-432D-9813-6C20E731D0CA}" dt="2024-09-04T02:31:06.798" v="119" actId="1582"/>
          <ac:picMkLst>
            <pc:docMk/>
            <pc:sldMk cId="4027401441" sldId="381"/>
            <ac:picMk id="4" creationId="{D6EFFC29-1B36-D630-7FC6-9D224000760A}"/>
          </ac:picMkLst>
        </pc:picChg>
      </pc:sldChg>
      <pc:sldChg chg="addSp modSp add mod modAnim">
        <pc:chgData name="Antonio Araujo" userId="a76efc91f05689a0" providerId="LiveId" clId="{7A9DF527-037C-432D-9813-6C20E731D0CA}" dt="2024-09-05T03:20:49.603" v="2509"/>
        <pc:sldMkLst>
          <pc:docMk/>
          <pc:sldMk cId="3798878860" sldId="382"/>
        </pc:sldMkLst>
        <pc:spChg chg="add mod">
          <ac:chgData name="Antonio Araujo" userId="a76efc91f05689a0" providerId="LiveId" clId="{7A9DF527-037C-432D-9813-6C20E731D0CA}" dt="2024-09-04T22:41:11.697" v="2195" actId="1076"/>
          <ac:spMkLst>
            <pc:docMk/>
            <pc:sldMk cId="3798878860" sldId="382"/>
            <ac:spMk id="2" creationId="{E78B00B1-AD9A-ECDF-22E7-13A8E0EBDCB0}"/>
          </ac:spMkLst>
        </pc:spChg>
        <pc:spChg chg="add mod">
          <ac:chgData name="Antonio Araujo" userId="a76efc91f05689a0" providerId="LiveId" clId="{7A9DF527-037C-432D-9813-6C20E731D0CA}" dt="2024-09-04T22:43:56.248" v="2215" actId="1076"/>
          <ac:spMkLst>
            <pc:docMk/>
            <pc:sldMk cId="3798878860" sldId="382"/>
            <ac:spMk id="7" creationId="{E39E48AB-9E04-417F-6365-B9BFBEF3571C}"/>
          </ac:spMkLst>
        </pc:spChg>
        <pc:spChg chg="add mod">
          <ac:chgData name="Antonio Araujo" userId="a76efc91f05689a0" providerId="LiveId" clId="{7A9DF527-037C-432D-9813-6C20E731D0CA}" dt="2024-09-04T22:48:44.255" v="2248" actId="1076"/>
          <ac:spMkLst>
            <pc:docMk/>
            <pc:sldMk cId="3798878860" sldId="382"/>
            <ac:spMk id="8" creationId="{4F2686D4-F29D-D491-C2FE-9A7B29A253D2}"/>
          </ac:spMkLst>
        </pc:spChg>
        <pc:spChg chg="add mod">
          <ac:chgData name="Antonio Araujo" userId="a76efc91f05689a0" providerId="LiveId" clId="{7A9DF527-037C-432D-9813-6C20E731D0CA}" dt="2024-09-05T02:01:21.231" v="2302" actId="1076"/>
          <ac:spMkLst>
            <pc:docMk/>
            <pc:sldMk cId="3798878860" sldId="382"/>
            <ac:spMk id="9" creationId="{38AAB20F-0227-81C8-E61F-ECF2D50F14FC}"/>
          </ac:spMkLst>
        </pc:spChg>
        <pc:spChg chg="add mod">
          <ac:chgData name="Antonio Araujo" userId="a76efc91f05689a0" providerId="LiveId" clId="{7A9DF527-037C-432D-9813-6C20E731D0CA}" dt="2024-09-04T22:45:37.295" v="2222" actId="1076"/>
          <ac:spMkLst>
            <pc:docMk/>
            <pc:sldMk cId="3798878860" sldId="382"/>
            <ac:spMk id="10" creationId="{56F4CE9A-6B2C-83FF-DA66-7396555E930C}"/>
          </ac:spMkLst>
        </pc:spChg>
        <pc:spChg chg="add mod">
          <ac:chgData name="Antonio Araujo" userId="a76efc91f05689a0" providerId="LiveId" clId="{7A9DF527-037C-432D-9813-6C20E731D0CA}" dt="2024-09-04T22:48:32.343" v="2247" actId="1076"/>
          <ac:spMkLst>
            <pc:docMk/>
            <pc:sldMk cId="3798878860" sldId="382"/>
            <ac:spMk id="18" creationId="{1B868170-D935-8767-058B-FDC326E2A434}"/>
          </ac:spMkLst>
        </pc:spChg>
        <pc:spChg chg="add mod">
          <ac:chgData name="Antonio Araujo" userId="a76efc91f05689a0" providerId="LiveId" clId="{7A9DF527-037C-432D-9813-6C20E731D0CA}" dt="2024-09-04T22:48:25.015" v="2246" actId="1076"/>
          <ac:spMkLst>
            <pc:docMk/>
            <pc:sldMk cId="3798878860" sldId="382"/>
            <ac:spMk id="19" creationId="{CE4846D4-754D-9700-9DDA-96A9FBF969A5}"/>
          </ac:spMkLst>
        </pc:spChg>
        <pc:spChg chg="add mod">
          <ac:chgData name="Antonio Araujo" userId="a76efc91f05689a0" providerId="LiveId" clId="{7A9DF527-037C-432D-9813-6C20E731D0CA}" dt="2024-09-05T03:20:12.771" v="2505" actId="1036"/>
          <ac:spMkLst>
            <pc:docMk/>
            <pc:sldMk cId="3798878860" sldId="382"/>
            <ac:spMk id="21" creationId="{5C4AC096-2148-C0D4-BE91-C08105BFCC6C}"/>
          </ac:spMkLst>
        </pc:spChg>
        <pc:spChg chg="add mod">
          <ac:chgData name="Antonio Araujo" userId="a76efc91f05689a0" providerId="LiveId" clId="{7A9DF527-037C-432D-9813-6C20E731D0CA}" dt="2024-09-05T03:18:24.781" v="2495" actId="1038"/>
          <ac:spMkLst>
            <pc:docMk/>
            <pc:sldMk cId="3798878860" sldId="382"/>
            <ac:spMk id="22" creationId="{AA8FD620-77EE-E7B1-C5B5-B8B10DF980FA}"/>
          </ac:spMkLst>
        </pc:spChg>
        <pc:spChg chg="add mod">
          <ac:chgData name="Antonio Araujo" userId="a76efc91f05689a0" providerId="LiveId" clId="{7A9DF527-037C-432D-9813-6C20E731D0CA}" dt="2024-09-05T01:58:47.799" v="2282" actId="1076"/>
          <ac:spMkLst>
            <pc:docMk/>
            <pc:sldMk cId="3798878860" sldId="382"/>
            <ac:spMk id="23" creationId="{1B811BA2-A076-95AB-1AEE-18B5A549C985}"/>
          </ac:spMkLst>
        </pc:spChg>
        <pc:spChg chg="add mod">
          <ac:chgData name="Antonio Araujo" userId="a76efc91f05689a0" providerId="LiveId" clId="{7A9DF527-037C-432D-9813-6C20E731D0CA}" dt="2024-09-05T01:56:41.270" v="2270" actId="1076"/>
          <ac:spMkLst>
            <pc:docMk/>
            <pc:sldMk cId="3798878860" sldId="382"/>
            <ac:spMk id="24" creationId="{4B69906E-B4BB-C80A-0B2B-538FCBA21851}"/>
          </ac:spMkLst>
        </pc:spChg>
        <pc:spChg chg="add mod">
          <ac:chgData name="Antonio Araujo" userId="a76efc91f05689a0" providerId="LiveId" clId="{7A9DF527-037C-432D-9813-6C20E731D0CA}" dt="2024-09-05T01:56:49.346" v="2271" actId="1076"/>
          <ac:spMkLst>
            <pc:docMk/>
            <pc:sldMk cId="3798878860" sldId="382"/>
            <ac:spMk id="25" creationId="{82E0B62E-D5EA-4AB2-B954-B5DB8F8C0A37}"/>
          </ac:spMkLst>
        </pc:spChg>
        <pc:spChg chg="add mod">
          <ac:chgData name="Antonio Araujo" userId="a76efc91f05689a0" providerId="LiveId" clId="{7A9DF527-037C-432D-9813-6C20E731D0CA}" dt="2024-09-05T02:01:08.897" v="2301" actId="1076"/>
          <ac:spMkLst>
            <pc:docMk/>
            <pc:sldMk cId="3798878860" sldId="382"/>
            <ac:spMk id="27" creationId="{9CF1BA1B-8117-BD07-324B-CB6AC0009C91}"/>
          </ac:spMkLst>
        </pc:spChg>
        <pc:spChg chg="add mod">
          <ac:chgData name="Antonio Araujo" userId="a76efc91f05689a0" providerId="LiveId" clId="{7A9DF527-037C-432D-9813-6C20E731D0CA}" dt="2024-09-05T01:57:20.346" v="2277" actId="1076"/>
          <ac:spMkLst>
            <pc:docMk/>
            <pc:sldMk cId="3798878860" sldId="382"/>
            <ac:spMk id="30" creationId="{D6F55F95-EFD7-4494-C846-6CFB15A3E0C1}"/>
          </ac:spMkLst>
        </pc:spChg>
        <pc:spChg chg="add mod">
          <ac:chgData name="Antonio Araujo" userId="a76efc91f05689a0" providerId="LiveId" clId="{7A9DF527-037C-432D-9813-6C20E731D0CA}" dt="2024-09-05T01:59:28.151" v="2286" actId="1076"/>
          <ac:spMkLst>
            <pc:docMk/>
            <pc:sldMk cId="3798878860" sldId="382"/>
            <ac:spMk id="34" creationId="{0A097EB6-D0F2-E72B-BB0B-912863DA75AD}"/>
          </ac:spMkLst>
        </pc:spChg>
        <pc:spChg chg="add mod">
          <ac:chgData name="Antonio Araujo" userId="a76efc91f05689a0" providerId="LiveId" clId="{7A9DF527-037C-432D-9813-6C20E731D0CA}" dt="2024-09-05T02:00:10.097" v="2295" actId="1076"/>
          <ac:spMkLst>
            <pc:docMk/>
            <pc:sldMk cId="3798878860" sldId="382"/>
            <ac:spMk id="35" creationId="{4E5BDAC2-292A-DE59-F807-4B868B0F43C3}"/>
          </ac:spMkLst>
        </pc:spChg>
        <pc:spChg chg="add mod">
          <ac:chgData name="Antonio Araujo" userId="a76efc91f05689a0" providerId="LiveId" clId="{7A9DF527-037C-432D-9813-6C20E731D0CA}" dt="2024-09-05T02:00:36.598" v="2297" actId="1076"/>
          <ac:spMkLst>
            <pc:docMk/>
            <pc:sldMk cId="3798878860" sldId="382"/>
            <ac:spMk id="36" creationId="{470288C4-6921-564D-7F0F-F471F2187D21}"/>
          </ac:spMkLst>
        </pc:spChg>
        <pc:spChg chg="add mod">
          <ac:chgData name="Antonio Araujo" userId="a76efc91f05689a0" providerId="LiveId" clId="{7A9DF527-037C-432D-9813-6C20E731D0CA}" dt="2024-09-05T02:00:52.107" v="2300" actId="20577"/>
          <ac:spMkLst>
            <pc:docMk/>
            <pc:sldMk cId="3798878860" sldId="382"/>
            <ac:spMk id="37" creationId="{86A3B9AC-6464-AF27-92C9-7AB00C2A07B4}"/>
          </ac:spMkLst>
        </pc:spChg>
        <pc:spChg chg="add mod">
          <ac:chgData name="Antonio Araujo" userId="a76efc91f05689a0" providerId="LiveId" clId="{7A9DF527-037C-432D-9813-6C20E731D0CA}" dt="2024-09-05T02:02:12.453" v="2311" actId="1076"/>
          <ac:spMkLst>
            <pc:docMk/>
            <pc:sldMk cId="3798878860" sldId="382"/>
            <ac:spMk id="38" creationId="{0C5D0EC9-7D1A-6259-EB49-D74E6CE47133}"/>
          </ac:spMkLst>
        </pc:spChg>
        <pc:spChg chg="add mod">
          <ac:chgData name="Antonio Araujo" userId="a76efc91f05689a0" providerId="LiveId" clId="{7A9DF527-037C-432D-9813-6C20E731D0CA}" dt="2024-09-05T02:03:55.349" v="2326" actId="1076"/>
          <ac:spMkLst>
            <pc:docMk/>
            <pc:sldMk cId="3798878860" sldId="382"/>
            <ac:spMk id="39" creationId="{3ACC9CDF-4CCF-6E6A-012D-DDDE4EC83090}"/>
          </ac:spMkLst>
        </pc:spChg>
        <pc:spChg chg="add mod">
          <ac:chgData name="Antonio Araujo" userId="a76efc91f05689a0" providerId="LiveId" clId="{7A9DF527-037C-432D-9813-6C20E731D0CA}" dt="2024-09-05T02:06:16.309" v="2342" actId="20577"/>
          <ac:spMkLst>
            <pc:docMk/>
            <pc:sldMk cId="3798878860" sldId="382"/>
            <ac:spMk id="40" creationId="{40B7FDED-9056-8EB0-3B93-2F18F7A8D406}"/>
          </ac:spMkLst>
        </pc:spChg>
        <pc:spChg chg="add mod">
          <ac:chgData name="Antonio Araujo" userId="a76efc91f05689a0" providerId="LiveId" clId="{7A9DF527-037C-432D-9813-6C20E731D0CA}" dt="2024-09-05T02:07:36.521" v="2359" actId="20577"/>
          <ac:spMkLst>
            <pc:docMk/>
            <pc:sldMk cId="3798878860" sldId="382"/>
            <ac:spMk id="41" creationId="{E0D4A8F7-D92A-BC20-D48D-E70C5C56A29B}"/>
          </ac:spMkLst>
        </pc:spChg>
        <pc:picChg chg="add mod">
          <ac:chgData name="Antonio Araujo" userId="a76efc91f05689a0" providerId="LiveId" clId="{7A9DF527-037C-432D-9813-6C20E731D0CA}" dt="2024-09-04T02:32:36.648" v="128" actId="1582"/>
          <ac:picMkLst>
            <pc:docMk/>
            <pc:sldMk cId="3798878860" sldId="382"/>
            <ac:picMk id="4" creationId="{705C5E72-81BA-8844-1C92-5BF149BB9FB2}"/>
          </ac:picMkLst>
        </pc:picChg>
        <pc:picChg chg="add mod">
          <ac:chgData name="Antonio Araujo" userId="a76efc91f05689a0" providerId="LiveId" clId="{7A9DF527-037C-432D-9813-6C20E731D0CA}" dt="2024-09-04T22:06:14.685" v="1762" actId="14100"/>
          <ac:picMkLst>
            <pc:docMk/>
            <pc:sldMk cId="3798878860" sldId="382"/>
            <ac:picMk id="6" creationId="{51060776-24F7-5470-96C7-DCCF05AF333D}"/>
          </ac:picMkLst>
        </pc:picChg>
        <pc:cxnChg chg="add mod">
          <ac:chgData name="Antonio Araujo" userId="a76efc91f05689a0" providerId="LiveId" clId="{7A9DF527-037C-432D-9813-6C20E731D0CA}" dt="2024-09-04T22:49:10.338" v="2252" actId="1036"/>
          <ac:cxnSpMkLst>
            <pc:docMk/>
            <pc:sldMk cId="3798878860" sldId="382"/>
            <ac:cxnSpMk id="12" creationId="{17194EB7-1A2E-D12A-781C-DF8CDC8A440B}"/>
          </ac:cxnSpMkLst>
        </pc:cxnChg>
        <pc:cxnChg chg="add mod">
          <ac:chgData name="Antonio Araujo" userId="a76efc91f05689a0" providerId="LiveId" clId="{7A9DF527-037C-432D-9813-6C20E731D0CA}" dt="2024-09-04T22:49:16.222" v="2253" actId="14100"/>
          <ac:cxnSpMkLst>
            <pc:docMk/>
            <pc:sldMk cId="3798878860" sldId="382"/>
            <ac:cxnSpMk id="14" creationId="{42EE7617-67F9-ADFC-68E1-DF6F272B7F8E}"/>
          </ac:cxnSpMkLst>
        </pc:cxnChg>
        <pc:cxnChg chg="add mod">
          <ac:chgData name="Antonio Araujo" userId="a76efc91f05689a0" providerId="LiveId" clId="{7A9DF527-037C-432D-9813-6C20E731D0CA}" dt="2024-09-04T22:47:29.499" v="2236" actId="1076"/>
          <ac:cxnSpMkLst>
            <pc:docMk/>
            <pc:sldMk cId="3798878860" sldId="382"/>
            <ac:cxnSpMk id="16" creationId="{7B122572-A393-1E71-179F-B18B2C24385A}"/>
          </ac:cxnSpMkLst>
        </pc:cxnChg>
        <pc:cxnChg chg="add mod">
          <ac:chgData name="Antonio Araujo" userId="a76efc91f05689a0" providerId="LiveId" clId="{7A9DF527-037C-432D-9813-6C20E731D0CA}" dt="2024-09-05T01:58:40.726" v="2281" actId="14100"/>
          <ac:cxnSpMkLst>
            <pc:docMk/>
            <pc:sldMk cId="3798878860" sldId="382"/>
            <ac:cxnSpMk id="32" creationId="{D6BDA9AD-3C5F-C047-64BF-955AEEEAE493}"/>
          </ac:cxnSpMkLst>
        </pc:cxnChg>
      </pc:sldChg>
      <pc:sldChg chg="addSp delSp modSp add mod modAnim">
        <pc:chgData name="Antonio Araujo" userId="a76efc91f05689a0" providerId="LiveId" clId="{7A9DF527-037C-432D-9813-6C20E731D0CA}" dt="2024-09-05T02:52:48.286" v="2446"/>
        <pc:sldMkLst>
          <pc:docMk/>
          <pc:sldMk cId="820542799" sldId="383"/>
        </pc:sldMkLst>
        <pc:spChg chg="add mod">
          <ac:chgData name="Antonio Araujo" userId="a76efc91f05689a0" providerId="LiveId" clId="{7A9DF527-037C-432D-9813-6C20E731D0CA}" dt="2024-09-04T22:07:22.847" v="1800" actId="16959"/>
          <ac:spMkLst>
            <pc:docMk/>
            <pc:sldMk cId="820542799" sldId="383"/>
            <ac:spMk id="2" creationId="{FCED0DDE-B714-57B5-14D7-B07D8FC19425}"/>
          </ac:spMkLst>
        </pc:spChg>
        <pc:spChg chg="mod">
          <ac:chgData name="Antonio Araujo" userId="a76efc91f05689a0" providerId="LiveId" clId="{7A9DF527-037C-432D-9813-6C20E731D0CA}" dt="2024-09-04T02:33:31.685" v="135" actId="20577"/>
          <ac:spMkLst>
            <pc:docMk/>
            <pc:sldMk cId="820542799" sldId="383"/>
            <ac:spMk id="3" creationId="{F41F9498-AAC9-4C67-D0F3-A349DAB12CBF}"/>
          </ac:spMkLst>
        </pc:spChg>
        <pc:spChg chg="add del mod">
          <ac:chgData name="Antonio Araujo" userId="a76efc91f05689a0" providerId="LiveId" clId="{7A9DF527-037C-432D-9813-6C20E731D0CA}" dt="2024-09-04T02:35:10.615" v="139" actId="478"/>
          <ac:spMkLst>
            <pc:docMk/>
            <pc:sldMk cId="820542799" sldId="383"/>
            <ac:spMk id="5" creationId="{A79049F8-1744-78E0-F4C0-944D8C6F6480}"/>
          </ac:spMkLst>
        </pc:spChg>
        <pc:spChg chg="add mod">
          <ac:chgData name="Antonio Araujo" userId="a76efc91f05689a0" providerId="LiveId" clId="{7A9DF527-037C-432D-9813-6C20E731D0CA}" dt="2024-09-05T02:10:12.558" v="2366" actId="1076"/>
          <ac:spMkLst>
            <pc:docMk/>
            <pc:sldMk cId="820542799" sldId="383"/>
            <ac:spMk id="7" creationId="{881E2812-F1F2-E1FC-094C-701AF565CF5E}"/>
          </ac:spMkLst>
        </pc:spChg>
        <pc:spChg chg="add mod">
          <ac:chgData name="Antonio Araujo" userId="a76efc91f05689a0" providerId="LiveId" clId="{7A9DF527-037C-432D-9813-6C20E731D0CA}" dt="2024-09-05T02:10:07.749" v="2365" actId="1076"/>
          <ac:spMkLst>
            <pc:docMk/>
            <pc:sldMk cId="820542799" sldId="383"/>
            <ac:spMk id="8" creationId="{2C3EB127-F1B9-6D96-EFB4-B2EF07EA221D}"/>
          </ac:spMkLst>
        </pc:spChg>
        <pc:spChg chg="add mod">
          <ac:chgData name="Antonio Araujo" userId="a76efc91f05689a0" providerId="LiveId" clId="{7A9DF527-037C-432D-9813-6C20E731D0CA}" dt="2024-09-05T02:13:06.149" v="2374" actId="1076"/>
          <ac:spMkLst>
            <pc:docMk/>
            <pc:sldMk cId="820542799" sldId="383"/>
            <ac:spMk id="9" creationId="{21E21BAA-D7B5-4E93-822D-06DDBCC3E5D0}"/>
          </ac:spMkLst>
        </pc:spChg>
        <pc:spChg chg="add mod">
          <ac:chgData name="Antonio Araujo" userId="a76efc91f05689a0" providerId="LiveId" clId="{7A9DF527-037C-432D-9813-6C20E731D0CA}" dt="2024-09-05T02:23:58.514" v="2441" actId="1076"/>
          <ac:spMkLst>
            <pc:docMk/>
            <pc:sldMk cId="820542799" sldId="383"/>
            <ac:spMk id="10" creationId="{5C6E262F-6031-CDCA-E240-9CCABFDEF390}"/>
          </ac:spMkLst>
        </pc:spChg>
        <pc:spChg chg="add mod">
          <ac:chgData name="Antonio Araujo" userId="a76efc91f05689a0" providerId="LiveId" clId="{7A9DF527-037C-432D-9813-6C20E731D0CA}" dt="2024-09-05T02:16:47.563" v="2387" actId="1076"/>
          <ac:spMkLst>
            <pc:docMk/>
            <pc:sldMk cId="820542799" sldId="383"/>
            <ac:spMk id="11" creationId="{28CA2537-2383-B7B4-940D-F1CE27E3333E}"/>
          </ac:spMkLst>
        </pc:spChg>
        <pc:spChg chg="add mod">
          <ac:chgData name="Antonio Araujo" userId="a76efc91f05689a0" providerId="LiveId" clId="{7A9DF527-037C-432D-9813-6C20E731D0CA}" dt="2024-09-05T02:17:36.365" v="2396" actId="1076"/>
          <ac:spMkLst>
            <pc:docMk/>
            <pc:sldMk cId="820542799" sldId="383"/>
            <ac:spMk id="12" creationId="{C3611F3D-E083-70C2-7551-4FD795910D08}"/>
          </ac:spMkLst>
        </pc:spChg>
        <pc:spChg chg="add mod">
          <ac:chgData name="Antonio Araujo" userId="a76efc91f05689a0" providerId="LiveId" clId="{7A9DF527-037C-432D-9813-6C20E731D0CA}" dt="2024-09-05T02:24:04.842" v="2442" actId="1076"/>
          <ac:spMkLst>
            <pc:docMk/>
            <pc:sldMk cId="820542799" sldId="383"/>
            <ac:spMk id="13" creationId="{9A8F4B41-BE04-D9A7-928F-DD389AA79B67}"/>
          </ac:spMkLst>
        </pc:spChg>
        <pc:spChg chg="add mod">
          <ac:chgData name="Antonio Araujo" userId="a76efc91f05689a0" providerId="LiveId" clId="{7A9DF527-037C-432D-9813-6C20E731D0CA}" dt="2024-09-05T02:23:50.137" v="2440" actId="1076"/>
          <ac:spMkLst>
            <pc:docMk/>
            <pc:sldMk cId="820542799" sldId="383"/>
            <ac:spMk id="14" creationId="{3B7A1ED8-0925-03D7-0346-98D641586887}"/>
          </ac:spMkLst>
        </pc:spChg>
        <pc:spChg chg="add mod">
          <ac:chgData name="Antonio Araujo" userId="a76efc91f05689a0" providerId="LiveId" clId="{7A9DF527-037C-432D-9813-6C20E731D0CA}" dt="2024-09-05T02:17:22.209" v="2390" actId="1076"/>
          <ac:spMkLst>
            <pc:docMk/>
            <pc:sldMk cId="820542799" sldId="383"/>
            <ac:spMk id="17" creationId="{E38BB256-B48A-1E05-2C07-1963C94FEF5A}"/>
          </ac:spMkLst>
        </pc:spChg>
        <pc:spChg chg="add mod">
          <ac:chgData name="Antonio Araujo" userId="a76efc91f05689a0" providerId="LiveId" clId="{7A9DF527-037C-432D-9813-6C20E731D0CA}" dt="2024-09-05T02:23:23" v="2439" actId="1076"/>
          <ac:spMkLst>
            <pc:docMk/>
            <pc:sldMk cId="820542799" sldId="383"/>
            <ac:spMk id="18" creationId="{ED3F428B-1B8D-D180-3871-E375AF34FE2B}"/>
          </ac:spMkLst>
        </pc:spChg>
        <pc:spChg chg="add del mod">
          <ac:chgData name="Antonio Araujo" userId="a76efc91f05689a0" providerId="LiveId" clId="{7A9DF527-037C-432D-9813-6C20E731D0CA}" dt="2024-09-05T02:52:48.286" v="2446"/>
          <ac:spMkLst>
            <pc:docMk/>
            <pc:sldMk cId="820542799" sldId="383"/>
            <ac:spMk id="19" creationId="{9C83A906-70FF-99F3-DE27-99C52E3F507B}"/>
          </ac:spMkLst>
        </pc:spChg>
        <pc:picChg chg="add mod">
          <ac:chgData name="Antonio Araujo" userId="a76efc91f05689a0" providerId="LiveId" clId="{7A9DF527-037C-432D-9813-6C20E731D0CA}" dt="2024-09-04T02:35:22.342" v="142" actId="1582"/>
          <ac:picMkLst>
            <pc:docMk/>
            <pc:sldMk cId="820542799" sldId="383"/>
            <ac:picMk id="4" creationId="{41D975B6-962F-879D-DEC1-F45AFFC576B9}"/>
          </ac:picMkLst>
        </pc:picChg>
        <pc:picChg chg="add mod">
          <ac:chgData name="Antonio Araujo" userId="a76efc91f05689a0" providerId="LiveId" clId="{7A9DF527-037C-432D-9813-6C20E731D0CA}" dt="2024-09-04T22:08:00.045" v="1803" actId="1076"/>
          <ac:picMkLst>
            <pc:docMk/>
            <pc:sldMk cId="820542799" sldId="383"/>
            <ac:picMk id="6" creationId="{82B47239-CC0A-DF89-6F25-AD448369757A}"/>
          </ac:picMkLst>
        </pc:picChg>
        <pc:cxnChg chg="add mod">
          <ac:chgData name="Antonio Araujo" userId="a76efc91f05689a0" providerId="LiveId" clId="{7A9DF527-037C-432D-9813-6C20E731D0CA}" dt="2024-09-05T02:24:23.707" v="2443" actId="1582"/>
          <ac:cxnSpMkLst>
            <pc:docMk/>
            <pc:sldMk cId="820542799" sldId="383"/>
            <ac:cxnSpMk id="16" creationId="{73C877F9-D2E2-650B-9100-03DAADC299F7}"/>
          </ac:cxnSpMkLst>
        </pc:cxnChg>
      </pc:sldChg>
      <pc:sldChg chg="addSp modSp add mod">
        <pc:chgData name="Antonio Araujo" userId="a76efc91f05689a0" providerId="LiveId" clId="{7A9DF527-037C-432D-9813-6C20E731D0CA}" dt="2024-09-04T22:10:13.330" v="1833" actId="1076"/>
        <pc:sldMkLst>
          <pc:docMk/>
          <pc:sldMk cId="443179551" sldId="384"/>
        </pc:sldMkLst>
        <pc:spChg chg="add mod">
          <ac:chgData name="Antonio Araujo" userId="a76efc91f05689a0" providerId="LiveId" clId="{7A9DF527-037C-432D-9813-6C20E731D0CA}" dt="2024-09-04T22:09:32.319" v="1830" actId="16959"/>
          <ac:spMkLst>
            <pc:docMk/>
            <pc:sldMk cId="443179551" sldId="384"/>
            <ac:spMk id="2" creationId="{AB495B1F-0ACD-0EF7-43FE-571FC7A587A2}"/>
          </ac:spMkLst>
        </pc:spChg>
        <pc:spChg chg="mod">
          <ac:chgData name="Antonio Araujo" userId="a76efc91f05689a0" providerId="LiveId" clId="{7A9DF527-037C-432D-9813-6C20E731D0CA}" dt="2024-09-04T02:53:12.423" v="151" actId="20577"/>
          <ac:spMkLst>
            <pc:docMk/>
            <pc:sldMk cId="443179551" sldId="384"/>
            <ac:spMk id="3" creationId="{F41F9498-AAC9-4C67-D0F3-A349DAB12CBF}"/>
          </ac:spMkLst>
        </pc:spChg>
        <pc:picChg chg="add mod">
          <ac:chgData name="Antonio Araujo" userId="a76efc91f05689a0" providerId="LiveId" clId="{7A9DF527-037C-432D-9813-6C20E731D0CA}" dt="2024-09-04T02:54:20.351" v="155" actId="1582"/>
          <ac:picMkLst>
            <pc:docMk/>
            <pc:sldMk cId="443179551" sldId="384"/>
            <ac:picMk id="4" creationId="{C49CD729-3DD1-5503-77FF-89E1C7A95253}"/>
          </ac:picMkLst>
        </pc:picChg>
        <pc:picChg chg="add mod">
          <ac:chgData name="Antonio Araujo" userId="a76efc91f05689a0" providerId="LiveId" clId="{7A9DF527-037C-432D-9813-6C20E731D0CA}" dt="2024-09-04T22:10:13.330" v="1833" actId="1076"/>
          <ac:picMkLst>
            <pc:docMk/>
            <pc:sldMk cId="443179551" sldId="384"/>
            <ac:picMk id="6" creationId="{4B3CA1DA-F350-8105-DEA4-C83B770E0497}"/>
          </ac:picMkLst>
        </pc:picChg>
      </pc:sldChg>
      <pc:sldChg chg="addSp modSp add mod">
        <pc:chgData name="Antonio Araujo" userId="a76efc91f05689a0" providerId="LiveId" clId="{7A9DF527-037C-432D-9813-6C20E731D0CA}" dt="2024-09-04T02:56:17.806" v="167" actId="1582"/>
        <pc:sldMkLst>
          <pc:docMk/>
          <pc:sldMk cId="246958189" sldId="385"/>
        </pc:sldMkLst>
        <pc:spChg chg="mod">
          <ac:chgData name="Antonio Araujo" userId="a76efc91f05689a0" providerId="LiveId" clId="{7A9DF527-037C-432D-9813-6C20E731D0CA}" dt="2024-09-04T02:56:03.214" v="164" actId="20577"/>
          <ac:spMkLst>
            <pc:docMk/>
            <pc:sldMk cId="246958189" sldId="385"/>
            <ac:spMk id="3" creationId="{F41F9498-AAC9-4C67-D0F3-A349DAB12CBF}"/>
          </ac:spMkLst>
        </pc:spChg>
        <pc:picChg chg="add mod">
          <ac:chgData name="Antonio Araujo" userId="a76efc91f05689a0" providerId="LiveId" clId="{7A9DF527-037C-432D-9813-6C20E731D0CA}" dt="2024-09-04T02:56:17.806" v="167" actId="1582"/>
          <ac:picMkLst>
            <pc:docMk/>
            <pc:sldMk cId="246958189" sldId="385"/>
            <ac:picMk id="4" creationId="{A63DDA73-D8B8-1E43-A87E-23B5531D66EC}"/>
          </ac:picMkLst>
        </pc:picChg>
      </pc:sldChg>
      <pc:sldChg chg="addSp modSp add mod">
        <pc:chgData name="Antonio Araujo" userId="a76efc91f05689a0" providerId="LiveId" clId="{7A9DF527-037C-432D-9813-6C20E731D0CA}" dt="2024-09-04T02:57:48.117" v="180" actId="1582"/>
        <pc:sldMkLst>
          <pc:docMk/>
          <pc:sldMk cId="944024765" sldId="386"/>
        </pc:sldMkLst>
        <pc:spChg chg="mod">
          <ac:chgData name="Antonio Araujo" userId="a76efc91f05689a0" providerId="LiveId" clId="{7A9DF527-037C-432D-9813-6C20E731D0CA}" dt="2024-09-04T02:57:21.397" v="177" actId="20577"/>
          <ac:spMkLst>
            <pc:docMk/>
            <pc:sldMk cId="944024765" sldId="386"/>
            <ac:spMk id="3" creationId="{F41F9498-AAC9-4C67-D0F3-A349DAB12CBF}"/>
          </ac:spMkLst>
        </pc:spChg>
        <pc:picChg chg="add mod">
          <ac:chgData name="Antonio Araujo" userId="a76efc91f05689a0" providerId="LiveId" clId="{7A9DF527-037C-432D-9813-6C20E731D0CA}" dt="2024-09-04T02:57:48.117" v="180" actId="1582"/>
          <ac:picMkLst>
            <pc:docMk/>
            <pc:sldMk cId="944024765" sldId="386"/>
            <ac:picMk id="4" creationId="{540B68A2-3B62-5854-672B-38376446531F}"/>
          </ac:picMkLst>
        </pc:picChg>
      </pc:sldChg>
      <pc:sldChg chg="addSp delSp modSp add mod modAnim">
        <pc:chgData name="Antonio Araujo" userId="a76efc91f05689a0" providerId="LiveId" clId="{7A9DF527-037C-432D-9813-6C20E731D0CA}" dt="2024-09-04T11:19:10.228" v="468"/>
        <pc:sldMkLst>
          <pc:docMk/>
          <pc:sldMk cId="1010808864" sldId="387"/>
        </pc:sldMkLst>
        <pc:spChg chg="add mod">
          <ac:chgData name="Antonio Araujo" userId="a76efc91f05689a0" providerId="LiveId" clId="{7A9DF527-037C-432D-9813-6C20E731D0CA}" dt="2024-09-04T11:17:19.459" v="447" actId="1076"/>
          <ac:spMkLst>
            <pc:docMk/>
            <pc:sldMk cId="1010808864" sldId="387"/>
            <ac:spMk id="2" creationId="{614F812C-0B97-607E-F34D-A686A33CA628}"/>
          </ac:spMkLst>
        </pc:spChg>
        <pc:spChg chg="mod">
          <ac:chgData name="Antonio Araujo" userId="a76efc91f05689a0" providerId="LiveId" clId="{7A9DF527-037C-432D-9813-6C20E731D0CA}" dt="2024-09-04T03:41:37.239" v="194" actId="1076"/>
          <ac:spMkLst>
            <pc:docMk/>
            <pc:sldMk cId="1010808864" sldId="387"/>
            <ac:spMk id="3" creationId="{F41F9498-AAC9-4C67-D0F3-A349DAB12CBF}"/>
          </ac:spMkLst>
        </pc:spChg>
        <pc:spChg chg="add mod">
          <ac:chgData name="Antonio Araujo" userId="a76efc91f05689a0" providerId="LiveId" clId="{7A9DF527-037C-432D-9813-6C20E731D0CA}" dt="2024-09-04T11:16:49.542" v="441" actId="20577"/>
          <ac:spMkLst>
            <pc:docMk/>
            <pc:sldMk cId="1010808864" sldId="387"/>
            <ac:spMk id="5" creationId="{87A6DBE1-3EB1-EC03-0F00-27D7B86D0A61}"/>
          </ac:spMkLst>
        </pc:spChg>
        <pc:spChg chg="add del mod">
          <ac:chgData name="Antonio Araujo" userId="a76efc91f05689a0" providerId="LiveId" clId="{7A9DF527-037C-432D-9813-6C20E731D0CA}" dt="2024-09-04T03:41:46.099" v="197"/>
          <ac:spMkLst>
            <pc:docMk/>
            <pc:sldMk cId="1010808864" sldId="387"/>
            <ac:spMk id="5" creationId="{BB461CD4-35C9-0547-2396-4E5585F0D4A2}"/>
          </ac:spMkLst>
        </pc:spChg>
        <pc:spChg chg="add del mod">
          <ac:chgData name="Antonio Araujo" userId="a76efc91f05689a0" providerId="LiveId" clId="{7A9DF527-037C-432D-9813-6C20E731D0CA}" dt="2024-09-04T11:16:54.537" v="442" actId="478"/>
          <ac:spMkLst>
            <pc:docMk/>
            <pc:sldMk cId="1010808864" sldId="387"/>
            <ac:spMk id="6" creationId="{CD28C304-BC77-041B-F97A-7DBC60586161}"/>
          </ac:spMkLst>
        </pc:spChg>
        <pc:spChg chg="add del mod">
          <ac:chgData name="Antonio Araujo" userId="a76efc91f05689a0" providerId="LiveId" clId="{7A9DF527-037C-432D-9813-6C20E731D0CA}" dt="2024-09-04T03:49:24.243" v="199" actId="478"/>
          <ac:spMkLst>
            <pc:docMk/>
            <pc:sldMk cId="1010808864" sldId="387"/>
            <ac:spMk id="6" creationId="{E311AD58-69CA-B85E-DF52-176A54A82FE1}"/>
          </ac:spMkLst>
        </pc:spChg>
        <pc:spChg chg="add mod">
          <ac:chgData name="Antonio Araujo" userId="a76efc91f05689a0" providerId="LiveId" clId="{7A9DF527-037C-432D-9813-6C20E731D0CA}" dt="2024-09-04T04:09:41.823" v="377" actId="20577"/>
          <ac:spMkLst>
            <pc:docMk/>
            <pc:sldMk cId="1010808864" sldId="387"/>
            <ac:spMk id="7" creationId="{F9C5685E-3F81-047D-7C9F-C5C1822AD344}"/>
          </ac:spMkLst>
        </pc:spChg>
        <pc:spChg chg="add mod">
          <ac:chgData name="Antonio Araujo" userId="a76efc91f05689a0" providerId="LiveId" clId="{7A9DF527-037C-432D-9813-6C20E731D0CA}" dt="2024-09-04T03:56:08.641" v="265" actId="1076"/>
          <ac:spMkLst>
            <pc:docMk/>
            <pc:sldMk cId="1010808864" sldId="387"/>
            <ac:spMk id="8" creationId="{02C02718-B56D-9D0C-D56A-D7C324128575}"/>
          </ac:spMkLst>
        </pc:spChg>
        <pc:spChg chg="add mod">
          <ac:chgData name="Antonio Araujo" userId="a76efc91f05689a0" providerId="LiveId" clId="{7A9DF527-037C-432D-9813-6C20E731D0CA}" dt="2024-09-04T03:57:28.051" v="276" actId="1076"/>
          <ac:spMkLst>
            <pc:docMk/>
            <pc:sldMk cId="1010808864" sldId="387"/>
            <ac:spMk id="11" creationId="{E93D98B8-AC0D-CAE1-40BC-9BF3951F2575}"/>
          </ac:spMkLst>
        </pc:spChg>
        <pc:spChg chg="add mod">
          <ac:chgData name="Antonio Araujo" userId="a76efc91f05689a0" providerId="LiveId" clId="{7A9DF527-037C-432D-9813-6C20E731D0CA}" dt="2024-09-04T03:58:15.878" v="284" actId="1076"/>
          <ac:spMkLst>
            <pc:docMk/>
            <pc:sldMk cId="1010808864" sldId="387"/>
            <ac:spMk id="12" creationId="{E876C2AF-4FE1-ABFA-ECB5-DFF256237E0D}"/>
          </ac:spMkLst>
        </pc:spChg>
        <pc:spChg chg="add mod">
          <ac:chgData name="Antonio Araujo" userId="a76efc91f05689a0" providerId="LiveId" clId="{7A9DF527-037C-432D-9813-6C20E731D0CA}" dt="2024-09-04T03:58:10.430" v="283" actId="1076"/>
          <ac:spMkLst>
            <pc:docMk/>
            <pc:sldMk cId="1010808864" sldId="387"/>
            <ac:spMk id="13" creationId="{EA4E2D1B-1956-7E8D-EEF9-FBD325CFCA41}"/>
          </ac:spMkLst>
        </pc:spChg>
        <pc:spChg chg="add mod">
          <ac:chgData name="Antonio Araujo" userId="a76efc91f05689a0" providerId="LiveId" clId="{7A9DF527-037C-432D-9813-6C20E731D0CA}" dt="2024-09-04T04:05:54.047" v="321" actId="1076"/>
          <ac:spMkLst>
            <pc:docMk/>
            <pc:sldMk cId="1010808864" sldId="387"/>
            <ac:spMk id="14" creationId="{098B4723-875C-E7C5-9425-9CAA58F9B035}"/>
          </ac:spMkLst>
        </pc:spChg>
        <pc:spChg chg="add mod">
          <ac:chgData name="Antonio Araujo" userId="a76efc91f05689a0" providerId="LiveId" clId="{7A9DF527-037C-432D-9813-6C20E731D0CA}" dt="2024-09-04T04:03:45.472" v="303" actId="1076"/>
          <ac:spMkLst>
            <pc:docMk/>
            <pc:sldMk cId="1010808864" sldId="387"/>
            <ac:spMk id="15" creationId="{CA13A2BD-F6E7-71FB-AD01-3CB7324D9FD1}"/>
          </ac:spMkLst>
        </pc:spChg>
        <pc:spChg chg="add mod">
          <ac:chgData name="Antonio Araujo" userId="a76efc91f05689a0" providerId="LiveId" clId="{7A9DF527-037C-432D-9813-6C20E731D0CA}" dt="2024-09-04T04:03:37.792" v="302" actId="1076"/>
          <ac:spMkLst>
            <pc:docMk/>
            <pc:sldMk cId="1010808864" sldId="387"/>
            <ac:spMk id="16" creationId="{C9C196B7-D97D-5817-ABEF-6090E5E1A82F}"/>
          </ac:spMkLst>
        </pc:spChg>
        <pc:spChg chg="add mod">
          <ac:chgData name="Antonio Araujo" userId="a76efc91f05689a0" providerId="LiveId" clId="{7A9DF527-037C-432D-9813-6C20E731D0CA}" dt="2024-09-04T04:05:47.529" v="320" actId="1076"/>
          <ac:spMkLst>
            <pc:docMk/>
            <pc:sldMk cId="1010808864" sldId="387"/>
            <ac:spMk id="17" creationId="{DCB58694-6AD3-EBC6-7971-AF0913C0D749}"/>
          </ac:spMkLst>
        </pc:spChg>
        <pc:spChg chg="add mod">
          <ac:chgData name="Antonio Araujo" userId="a76efc91f05689a0" providerId="LiveId" clId="{7A9DF527-037C-432D-9813-6C20E731D0CA}" dt="2024-09-04T04:08:53.281" v="348" actId="1076"/>
          <ac:spMkLst>
            <pc:docMk/>
            <pc:sldMk cId="1010808864" sldId="387"/>
            <ac:spMk id="18" creationId="{B4B70F35-FCA2-0BD4-9809-B570FDD9AFF0}"/>
          </ac:spMkLst>
        </pc:spChg>
        <pc:spChg chg="add mod">
          <ac:chgData name="Antonio Araujo" userId="a76efc91f05689a0" providerId="LiveId" clId="{7A9DF527-037C-432D-9813-6C20E731D0CA}" dt="2024-09-04T04:09:32.498" v="375" actId="1076"/>
          <ac:spMkLst>
            <pc:docMk/>
            <pc:sldMk cId="1010808864" sldId="387"/>
            <ac:spMk id="19" creationId="{6D18CB89-B662-316E-5632-3B315D52F19A}"/>
          </ac:spMkLst>
        </pc:spChg>
        <pc:spChg chg="add mod">
          <ac:chgData name="Antonio Araujo" userId="a76efc91f05689a0" providerId="LiveId" clId="{7A9DF527-037C-432D-9813-6C20E731D0CA}" dt="2024-09-04T11:14:46.103" v="425" actId="20577"/>
          <ac:spMkLst>
            <pc:docMk/>
            <pc:sldMk cId="1010808864" sldId="387"/>
            <ac:spMk id="20" creationId="{8A7CEF9C-A8F1-1C04-9427-47054DB2C6F9}"/>
          </ac:spMkLst>
        </pc:spChg>
        <pc:picChg chg="add mod">
          <ac:chgData name="Antonio Araujo" userId="a76efc91f05689a0" providerId="LiveId" clId="{7A9DF527-037C-432D-9813-6C20E731D0CA}" dt="2024-09-04T03:41:45.251" v="195" actId="1076"/>
          <ac:picMkLst>
            <pc:docMk/>
            <pc:sldMk cId="1010808864" sldId="387"/>
            <ac:picMk id="4" creationId="{0C7461B0-4D5A-7FFB-7D16-203DC65560B3}"/>
          </ac:picMkLst>
        </pc:picChg>
        <pc:picChg chg="add mod">
          <ac:chgData name="Antonio Araujo" userId="a76efc91f05689a0" providerId="LiveId" clId="{7A9DF527-037C-432D-9813-6C20E731D0CA}" dt="2024-09-04T03:56:54.535" v="268" actId="1076"/>
          <ac:picMkLst>
            <pc:docMk/>
            <pc:sldMk cId="1010808864" sldId="387"/>
            <ac:picMk id="10" creationId="{2F6CDA78-28A3-5860-EE04-10C1A10C1F1E}"/>
          </ac:picMkLst>
        </pc:picChg>
        <pc:cxnChg chg="mod">
          <ac:chgData name="Antonio Araujo" userId="a76efc91f05689a0" providerId="LiveId" clId="{7A9DF527-037C-432D-9813-6C20E731D0CA}" dt="2024-09-04T03:41:29.581" v="193" actId="1076"/>
          <ac:cxnSpMkLst>
            <pc:docMk/>
            <pc:sldMk cId="1010808864" sldId="387"/>
            <ac:cxnSpMk id="28" creationId="{5FDBF042-0074-68C2-98D5-B1784C73D1BC}"/>
          </ac:cxnSpMkLst>
        </pc:cxnChg>
      </pc:sldChg>
      <pc:sldChg chg="addSp modSp add mod">
        <pc:chgData name="Antonio Araujo" userId="a76efc91f05689a0" providerId="LiveId" clId="{7A9DF527-037C-432D-9813-6C20E731D0CA}" dt="2024-09-05T03:36:38.548" v="2689" actId="1076"/>
        <pc:sldMkLst>
          <pc:docMk/>
          <pc:sldMk cId="566537710" sldId="388"/>
        </pc:sldMkLst>
        <pc:spChg chg="mod">
          <ac:chgData name="Antonio Araujo" userId="a76efc91f05689a0" providerId="LiveId" clId="{7A9DF527-037C-432D-9813-6C20E731D0CA}" dt="2024-09-05T03:14:23.184" v="2460" actId="1076"/>
          <ac:spMkLst>
            <pc:docMk/>
            <pc:sldMk cId="566537710" sldId="388"/>
            <ac:spMk id="3" creationId="{F41F9498-AAC9-4C67-D0F3-A349DAB12CBF}"/>
          </ac:spMkLst>
        </pc:spChg>
        <pc:spChg chg="add mod">
          <ac:chgData name="Antonio Araujo" userId="a76efc91f05689a0" providerId="LiveId" clId="{7A9DF527-037C-432D-9813-6C20E731D0CA}" dt="2024-09-05T03:25:30.903" v="2564" actId="1076"/>
          <ac:spMkLst>
            <pc:docMk/>
            <pc:sldMk cId="566537710" sldId="388"/>
            <ac:spMk id="5" creationId="{EC4FA8B9-2BC1-1097-B9F6-90EA1125EE51}"/>
          </ac:spMkLst>
        </pc:spChg>
        <pc:spChg chg="add mod">
          <ac:chgData name="Antonio Araujo" userId="a76efc91f05689a0" providerId="LiveId" clId="{7A9DF527-037C-432D-9813-6C20E731D0CA}" dt="2024-09-05T03:25:25.781" v="2563" actId="1076"/>
          <ac:spMkLst>
            <pc:docMk/>
            <pc:sldMk cId="566537710" sldId="388"/>
            <ac:spMk id="6" creationId="{DA239D4C-159C-0F9D-5BFC-FCC9B34E8561}"/>
          </ac:spMkLst>
        </pc:spChg>
        <pc:spChg chg="add mod">
          <ac:chgData name="Antonio Araujo" userId="a76efc91f05689a0" providerId="LiveId" clId="{7A9DF527-037C-432D-9813-6C20E731D0CA}" dt="2024-09-05T03:27:20.024" v="2580" actId="1076"/>
          <ac:spMkLst>
            <pc:docMk/>
            <pc:sldMk cId="566537710" sldId="388"/>
            <ac:spMk id="7" creationId="{DA8A4582-2B0A-345B-3E02-47A40F3BA713}"/>
          </ac:spMkLst>
        </pc:spChg>
        <pc:spChg chg="add mod">
          <ac:chgData name="Antonio Araujo" userId="a76efc91f05689a0" providerId="LiveId" clId="{7A9DF527-037C-432D-9813-6C20E731D0CA}" dt="2024-09-05T03:29:14.669" v="2613" actId="20577"/>
          <ac:spMkLst>
            <pc:docMk/>
            <pc:sldMk cId="566537710" sldId="388"/>
            <ac:spMk id="8" creationId="{F6BD33CA-DA7B-4178-9590-79DB443542C0}"/>
          </ac:spMkLst>
        </pc:spChg>
        <pc:spChg chg="add mod">
          <ac:chgData name="Antonio Araujo" userId="a76efc91f05689a0" providerId="LiveId" clId="{7A9DF527-037C-432D-9813-6C20E731D0CA}" dt="2024-09-05T03:33:29.471" v="2642" actId="1076"/>
          <ac:spMkLst>
            <pc:docMk/>
            <pc:sldMk cId="566537710" sldId="388"/>
            <ac:spMk id="9" creationId="{69E16548-4E58-FA0A-D443-B009C58A9080}"/>
          </ac:spMkLst>
        </pc:spChg>
        <pc:spChg chg="add mod">
          <ac:chgData name="Antonio Araujo" userId="a76efc91f05689a0" providerId="LiveId" clId="{7A9DF527-037C-432D-9813-6C20E731D0CA}" dt="2024-09-05T03:35:38.821" v="2676" actId="1076"/>
          <ac:spMkLst>
            <pc:docMk/>
            <pc:sldMk cId="566537710" sldId="388"/>
            <ac:spMk id="10" creationId="{097FFAAA-6604-0477-4A52-28FC9E89F3F9}"/>
          </ac:spMkLst>
        </pc:spChg>
        <pc:spChg chg="add mod">
          <ac:chgData name="Antonio Araujo" userId="a76efc91f05689a0" providerId="LiveId" clId="{7A9DF527-037C-432D-9813-6C20E731D0CA}" dt="2024-09-05T03:35:25.987" v="2675" actId="20577"/>
          <ac:spMkLst>
            <pc:docMk/>
            <pc:sldMk cId="566537710" sldId="388"/>
            <ac:spMk id="11" creationId="{0E8B1829-0326-07EB-F031-7D54AC0A7C59}"/>
          </ac:spMkLst>
        </pc:spChg>
        <pc:spChg chg="add mod">
          <ac:chgData name="Antonio Araujo" userId="a76efc91f05689a0" providerId="LiveId" clId="{7A9DF527-037C-432D-9813-6C20E731D0CA}" dt="2024-09-05T03:36:38.548" v="2689" actId="1076"/>
          <ac:spMkLst>
            <pc:docMk/>
            <pc:sldMk cId="566537710" sldId="388"/>
            <ac:spMk id="12" creationId="{75903156-3F7F-D9A5-6E6C-9EDD6561C094}"/>
          </ac:spMkLst>
        </pc:spChg>
        <pc:picChg chg="add mod">
          <ac:chgData name="Antonio Araujo" userId="a76efc91f05689a0" providerId="LiveId" clId="{7A9DF527-037C-432D-9813-6C20E731D0CA}" dt="2024-09-05T03:14:59.819" v="2466" actId="1582"/>
          <ac:picMkLst>
            <pc:docMk/>
            <pc:sldMk cId="566537710" sldId="388"/>
            <ac:picMk id="4" creationId="{5059305F-2F78-40D3-908C-0CABFBCC41EF}"/>
          </ac:picMkLst>
        </pc:picChg>
      </pc:sldChg>
      <pc:sldChg chg="add">
        <pc:chgData name="Antonio Araujo" userId="a76efc91f05689a0" providerId="LiveId" clId="{7A9DF527-037C-432D-9813-6C20E731D0CA}" dt="2024-09-05T02:13:38.398" v="2375" actId="2890"/>
        <pc:sldMkLst>
          <pc:docMk/>
          <pc:sldMk cId="693426456" sldId="389"/>
        </pc:sldMkLst>
      </pc:sldChg>
      <pc:sldChg chg="add">
        <pc:chgData name="Antonio Araujo" userId="a76efc91f05689a0" providerId="LiveId" clId="{7A9DF527-037C-432D-9813-6C20E731D0CA}" dt="2024-09-05T02:13:41.397" v="2376" actId="2890"/>
        <pc:sldMkLst>
          <pc:docMk/>
          <pc:sldMk cId="103364278" sldId="3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772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69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4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5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microsoft.com/office/2007/relationships/hdphoto" Target="../media/hdphoto4.wdp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microsoft.com/office/2007/relationships/hdphoto" Target="../media/hdphoto5.wdp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09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7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microsoft.com/office/2007/relationships/hdphoto" Target="../media/hdphoto6.wdp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0.png"/><Relationship Id="rId11" Type="http://schemas.openxmlformats.org/officeDocument/2006/relationships/image" Target="../media/image730.png"/><Relationship Id="rId5" Type="http://schemas.openxmlformats.org/officeDocument/2006/relationships/image" Target="../media/image147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13" Type="http://schemas.openxmlformats.org/officeDocument/2006/relationships/image" Target="../media/image1300.png"/><Relationship Id="rId3" Type="http://schemas.openxmlformats.org/officeDocument/2006/relationships/image" Target="../media/image1200.png"/><Relationship Id="rId7" Type="http://schemas.openxmlformats.org/officeDocument/2006/relationships/image" Target="../media/image1240.png"/><Relationship Id="rId12" Type="http://schemas.openxmlformats.org/officeDocument/2006/relationships/image" Target="../media/image1290.png"/><Relationship Id="rId2" Type="http://schemas.openxmlformats.org/officeDocument/2006/relationships/image" Target="../media/image148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9.png"/><Relationship Id="rId11" Type="http://schemas.openxmlformats.org/officeDocument/2006/relationships/image" Target="../media/image1280.png"/><Relationship Id="rId5" Type="http://schemas.openxmlformats.org/officeDocument/2006/relationships/image" Target="../media/image1220.png"/><Relationship Id="rId15" Type="http://schemas.openxmlformats.org/officeDocument/2006/relationships/image" Target="../media/image152.png"/><Relationship Id="rId10" Type="http://schemas.openxmlformats.org/officeDocument/2006/relationships/image" Target="../media/image1270.png"/><Relationship Id="rId4" Type="http://schemas.openxmlformats.org/officeDocument/2006/relationships/image" Target="../media/image1210.png"/><Relationship Id="rId9" Type="http://schemas.openxmlformats.org/officeDocument/2006/relationships/image" Target="../media/image1260.png"/><Relationship Id="rId14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10.png"/><Relationship Id="rId4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5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18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microsoft.com/office/2007/relationships/hdphoto" Target="../media/hdphoto1.wdp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microsoft.com/office/2007/relationships/hdphoto" Target="../media/hdphoto2.wdp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microsoft.com/office/2007/relationships/hdphoto" Target="../media/hdphoto3.wdp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29C9FFC-1704-4163-911E-757CBC4E9A55}"/>
              </a:ext>
            </a:extLst>
          </p:cNvPr>
          <p:cNvSpPr txBox="1">
            <a:spLocks/>
          </p:cNvSpPr>
          <p:nvPr/>
        </p:nvSpPr>
        <p:spPr>
          <a:xfrm>
            <a:off x="7644827" y="3480560"/>
            <a:ext cx="4772025" cy="9809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000" dirty="0">
                <a:latin typeface="+mn-lt"/>
              </a:rPr>
              <a:t>Tema: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0E0F7F6-76BF-4A0C-9299-E224CF6B1B7C}"/>
              </a:ext>
            </a:extLst>
          </p:cNvPr>
          <p:cNvSpPr txBox="1">
            <a:spLocks/>
          </p:cNvSpPr>
          <p:nvPr/>
        </p:nvSpPr>
        <p:spPr>
          <a:xfrm>
            <a:off x="7734768" y="2514600"/>
            <a:ext cx="4772025" cy="6768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500" b="1" dirty="0">
                <a:latin typeface="+mn-lt"/>
              </a:rPr>
              <a:t>TRIGONOMETRÍA </a:t>
            </a:r>
            <a:endParaRPr lang="en-US" sz="4500" dirty="0">
              <a:latin typeface="+mn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F803B3B-A271-462F-84AC-2F852D8549DC}"/>
              </a:ext>
            </a:extLst>
          </p:cNvPr>
          <p:cNvSpPr txBox="1">
            <a:spLocks/>
          </p:cNvSpPr>
          <p:nvPr/>
        </p:nvSpPr>
        <p:spPr>
          <a:xfrm>
            <a:off x="7507658" y="5425148"/>
            <a:ext cx="2393071" cy="6768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000" dirty="0">
                <a:latin typeface="+mn-lt"/>
              </a:rPr>
              <a:t>Semana: 02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D2688C-079F-11BE-A785-892BA655E16A}"/>
              </a:ext>
            </a:extLst>
          </p:cNvPr>
          <p:cNvSpPr txBox="1"/>
          <p:nvPr/>
        </p:nvSpPr>
        <p:spPr>
          <a:xfrm>
            <a:off x="7603760" y="4065045"/>
            <a:ext cx="3953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RT DE ÁNGULOS EN POSICIÓN NORMAL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13626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8" y="1332792"/>
            <a:ext cx="4353827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EFFC29-1B36-D630-7FC6-9D224000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880" y="1668011"/>
            <a:ext cx="3608990" cy="3305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C2A32F7-BDD9-7303-8CAA-F492AA2D79F2}"/>
                  </a:ext>
                </a:extLst>
              </p:cNvPr>
              <p:cNvSpPr txBox="1"/>
              <p:nvPr/>
            </p:nvSpPr>
            <p:spPr>
              <a:xfrm>
                <a:off x="5790812" y="2402782"/>
                <a:ext cx="3456011" cy="623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𝑐𝑠𝑐𝑥</m:t>
                              </m:r>
                            </m:sup>
                          </m:sSup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40°−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𝑐𝑠𝑐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50°+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C2A32F7-BDD9-7303-8CAA-F492AA2D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812" y="2402782"/>
                <a:ext cx="3456011" cy="623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3D1ECAD1-47DD-2B80-D1F1-C22D86449264}"/>
              </a:ext>
            </a:extLst>
          </p:cNvPr>
          <p:cNvSpPr txBox="1"/>
          <p:nvPr/>
        </p:nvSpPr>
        <p:spPr>
          <a:xfrm>
            <a:off x="5790812" y="1039768"/>
            <a:ext cx="28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Se pide calcular el valor 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885DA6D-5B04-427B-CFC7-12F0E4E9FDE0}"/>
                  </a:ext>
                </a:extLst>
              </p:cNvPr>
              <p:cNvSpPr txBox="1"/>
              <p:nvPr/>
            </p:nvSpPr>
            <p:spPr>
              <a:xfrm>
                <a:off x="5790812" y="1463884"/>
                <a:ext cx="2455865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𝑐𝑜𝑠𝑥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𝑐𝑜𝑡𝑥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885DA6D-5B04-427B-CFC7-12F0E4E9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812" y="1463884"/>
                <a:ext cx="2455865" cy="408253"/>
              </a:xfrm>
              <a:prstGeom prst="rect">
                <a:avLst/>
              </a:prstGeom>
              <a:blipFill>
                <a:blip r:embed="rId5"/>
                <a:stretch>
                  <a:fillRect l="-2233" t="-1493" b="-194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AD5C9A-4FE6-170A-4470-E010462D59F4}"/>
                  </a:ext>
                </a:extLst>
              </p:cNvPr>
              <p:cNvSpPr txBox="1"/>
              <p:nvPr/>
            </p:nvSpPr>
            <p:spPr>
              <a:xfrm>
                <a:off x="5918235" y="1942233"/>
                <a:ext cx="1092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𝐶𝑜𝑛𝑑𝑖𝑐𝑖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AD5C9A-4FE6-170A-4470-E010462D5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35" y="1942233"/>
                <a:ext cx="1092415" cy="276999"/>
              </a:xfrm>
              <a:prstGeom prst="rect">
                <a:avLst/>
              </a:prstGeom>
              <a:blipFill>
                <a:blip r:embed="rId6"/>
                <a:stretch>
                  <a:fillRect l="-5587" t="-2222" r="-502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FAB6F9B-7671-9D90-8C63-0A92CB9DED98}"/>
                  </a:ext>
                </a:extLst>
              </p:cNvPr>
              <p:cNvSpPr txBox="1"/>
              <p:nvPr/>
            </p:nvSpPr>
            <p:spPr>
              <a:xfrm>
                <a:off x="5790812" y="3205902"/>
                <a:ext cx="3050450" cy="625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𝑐𝑠𝑐𝑥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40°−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40°+1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FAB6F9B-7671-9D90-8C63-0A92CB9DE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812" y="3205902"/>
                <a:ext cx="3050450" cy="6255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5C7228F-4502-3686-39E7-8EAA98A7B744}"/>
                  </a:ext>
                </a:extLst>
              </p:cNvPr>
              <p:cNvSpPr txBox="1"/>
              <p:nvPr/>
            </p:nvSpPr>
            <p:spPr>
              <a:xfrm>
                <a:off x="9473006" y="3343508"/>
                <a:ext cx="12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𝑐𝑠𝑐𝑥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5C7228F-4502-3686-39E7-8EAA98A7B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006" y="3343508"/>
                <a:ext cx="12662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6BC8811-9C51-7FB9-E7C6-31188B900CDC}"/>
              </a:ext>
            </a:extLst>
          </p:cNvPr>
          <p:cNvSpPr txBox="1"/>
          <p:nvPr/>
        </p:nvSpPr>
        <p:spPr>
          <a:xfrm>
            <a:off x="5830166" y="38521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cscx=2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B197A45-7234-1F42-37C0-6417AD4D8660}"/>
                  </a:ext>
                </a:extLst>
              </p:cNvPr>
              <p:cNvSpPr txBox="1"/>
              <p:nvPr/>
            </p:nvSpPr>
            <p:spPr>
              <a:xfrm>
                <a:off x="7407023" y="3809635"/>
                <a:ext cx="2177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𝐼𝐶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𝐼𝐼𝐶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…(1)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B197A45-7234-1F42-37C0-6417AD4D8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023" y="3809635"/>
                <a:ext cx="2177776" cy="369332"/>
              </a:xfrm>
              <a:prstGeom prst="rect">
                <a:avLst/>
              </a:prstGeom>
              <a:blipFill>
                <a:blip r:embed="rId9"/>
                <a:stretch>
                  <a:fillRect l="-2241" t="-11475" r="-280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E8C8D4DB-C7BA-7E1A-B0F5-D3C46D1723DD}"/>
              </a:ext>
            </a:extLst>
          </p:cNvPr>
          <p:cNvSpPr txBox="1"/>
          <p:nvPr/>
        </p:nvSpPr>
        <p:spPr>
          <a:xfrm>
            <a:off x="5790812" y="4281785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Dato:  tanx&lt;0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92B936-436D-0D62-197B-A4C7DDEB5C72}"/>
              </a:ext>
            </a:extLst>
          </p:cNvPr>
          <p:cNvSpPr txBox="1"/>
          <p:nvPr/>
        </p:nvSpPr>
        <p:spPr>
          <a:xfrm>
            <a:off x="5830166" y="470041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De (1) y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124A55-34FA-A611-830C-F446844A4CF1}"/>
                  </a:ext>
                </a:extLst>
              </p:cNvPr>
              <p:cNvSpPr txBox="1"/>
              <p:nvPr/>
            </p:nvSpPr>
            <p:spPr>
              <a:xfrm>
                <a:off x="7506731" y="4281600"/>
                <a:ext cx="2101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𝐼𝐼𝐶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𝐼𝑉𝐶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…(2) 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124A55-34FA-A611-830C-F446844A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731" y="4281600"/>
                <a:ext cx="2101537" cy="369332"/>
              </a:xfrm>
              <a:prstGeom prst="rect">
                <a:avLst/>
              </a:prstGeom>
              <a:blipFill>
                <a:blip r:embed="rId10"/>
                <a:stretch>
                  <a:fillRect l="-2319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2D3DA2-7955-3223-B570-408FD9CF61BF}"/>
                  </a:ext>
                </a:extLst>
              </p:cNvPr>
              <p:cNvSpPr txBox="1"/>
              <p:nvPr/>
            </p:nvSpPr>
            <p:spPr>
              <a:xfrm>
                <a:off x="7518817" y="4700413"/>
                <a:ext cx="195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cscx=2, x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𝐼𝐼𝐶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2D3DA2-7955-3223-B570-408FD9CF6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17" y="4700413"/>
                <a:ext cx="1954189" cy="369332"/>
              </a:xfrm>
              <a:prstGeom prst="rect">
                <a:avLst/>
              </a:prstGeom>
              <a:blipFill>
                <a:blip r:embed="rId11"/>
                <a:stretch>
                  <a:fillRect l="-2492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815DDDC7-77F3-D861-AC4C-57A7ABF2B8C3}"/>
              </a:ext>
            </a:extLst>
          </p:cNvPr>
          <p:cNvSpPr txBox="1"/>
          <p:nvPr/>
        </p:nvSpPr>
        <p:spPr>
          <a:xfrm>
            <a:off x="5918235" y="5159829"/>
            <a:ext cx="144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rv=2, ord=1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F09AEF6-2A5C-1220-0829-9BF46476EC4D}"/>
                  </a:ext>
                </a:extLst>
              </p:cNvPr>
              <p:cNvSpPr txBox="1"/>
              <p:nvPr/>
            </p:nvSpPr>
            <p:spPr>
              <a:xfrm>
                <a:off x="7515044" y="5117059"/>
                <a:ext cx="1253164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abs=</a:t>
                </a:r>
                <a:r>
                  <a:rPr lang="es-P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F09AEF6-2A5C-1220-0829-9BF46476E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44" y="5117059"/>
                <a:ext cx="1253164" cy="395429"/>
              </a:xfrm>
              <a:prstGeom prst="rect">
                <a:avLst/>
              </a:prstGeom>
              <a:blipFill>
                <a:blip r:embed="rId12"/>
                <a:stretch>
                  <a:fillRect l="-4390" t="-3077" b="-215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82EC7C6-2F61-1524-8D36-38D16F1A4E4A}"/>
                  </a:ext>
                </a:extLst>
              </p:cNvPr>
              <p:cNvSpPr txBox="1"/>
              <p:nvPr/>
            </p:nvSpPr>
            <p:spPr>
              <a:xfrm>
                <a:off x="5830166" y="5680212"/>
                <a:ext cx="2631682" cy="59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82EC7C6-2F61-1524-8D36-38D16F1A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166" y="5680212"/>
                <a:ext cx="2631682" cy="591829"/>
              </a:xfrm>
              <a:prstGeom prst="rect">
                <a:avLst/>
              </a:prstGeom>
              <a:blipFill>
                <a:blip r:embed="rId1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45ED3F99-637B-B4EA-BBD3-3D47C2D0225F}"/>
              </a:ext>
            </a:extLst>
          </p:cNvPr>
          <p:cNvSpPr txBox="1"/>
          <p:nvPr/>
        </p:nvSpPr>
        <p:spPr>
          <a:xfrm>
            <a:off x="8841262" y="5117059"/>
            <a:ext cx="21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Reemplazando en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2FE5D6D-8CC9-AD1C-19E2-00DDBCBC2074}"/>
                  </a:ext>
                </a:extLst>
              </p:cNvPr>
              <p:cNvSpPr txBox="1"/>
              <p:nvPr/>
            </p:nvSpPr>
            <p:spPr>
              <a:xfrm>
                <a:off x="9025948" y="5756988"/>
                <a:ext cx="11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2FE5D6D-8CC9-AD1C-19E2-00DDBCBC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948" y="5756988"/>
                <a:ext cx="11891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40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8" y="1332792"/>
            <a:ext cx="435382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5C5E72-81BA-8844-1C92-5BF149BB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68" y="1692458"/>
            <a:ext cx="3473764" cy="376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78B00B1-AD9A-ECDF-22E7-13A8E0EBDCB0}"/>
                  </a:ext>
                </a:extLst>
              </p:cNvPr>
              <p:cNvSpPr txBox="1"/>
              <p:nvPr/>
            </p:nvSpPr>
            <p:spPr>
              <a:xfrm>
                <a:off x="5902408" y="1049810"/>
                <a:ext cx="3951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hallar tan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78B00B1-AD9A-ECDF-22E7-13A8E0EBD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08" y="1049810"/>
                <a:ext cx="3951338" cy="369332"/>
              </a:xfrm>
              <a:prstGeom prst="rect">
                <a:avLst/>
              </a:prstGeom>
              <a:blipFill>
                <a:blip r:embed="rId3"/>
                <a:stretch>
                  <a:fillRect l="-1235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1060776-24F7-5470-96C7-DCCF05AF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08" y="1888049"/>
            <a:ext cx="3531167" cy="299186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9E48AB-9E04-417F-6365-B9BFBEF3571C}"/>
              </a:ext>
            </a:extLst>
          </p:cNvPr>
          <p:cNvSpPr txBox="1"/>
          <p:nvPr/>
        </p:nvSpPr>
        <p:spPr>
          <a:xfrm>
            <a:off x="5902408" y="1468929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AB=10, BC=5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2686D4-F29D-D491-C2FE-9A7B29A253D2}"/>
              </a:ext>
            </a:extLst>
          </p:cNvPr>
          <p:cNvSpPr txBox="1"/>
          <p:nvPr/>
        </p:nvSpPr>
        <p:spPr>
          <a:xfrm>
            <a:off x="7964787" y="43269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AAB20F-0227-81C8-E61F-ECF2D50F14FC}"/>
              </a:ext>
            </a:extLst>
          </p:cNvPr>
          <p:cNvSpPr txBox="1"/>
          <p:nvPr/>
        </p:nvSpPr>
        <p:spPr>
          <a:xfrm>
            <a:off x="6726511" y="2551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F4CE9A-6B2C-83FF-DA66-7396555E930C}"/>
              </a:ext>
            </a:extLst>
          </p:cNvPr>
          <p:cNvSpPr txBox="1"/>
          <p:nvPr/>
        </p:nvSpPr>
        <p:spPr>
          <a:xfrm>
            <a:off x="7806612" y="28430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194EB7-1A2E-D12A-781C-DF8CDC8A440B}"/>
              </a:ext>
            </a:extLst>
          </p:cNvPr>
          <p:cNvCxnSpPr/>
          <p:nvPr/>
        </p:nvCxnSpPr>
        <p:spPr>
          <a:xfrm>
            <a:off x="6616254" y="2501735"/>
            <a:ext cx="1914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2EE7617-67F9-ADFC-68E1-DF6F272B7F8E}"/>
              </a:ext>
            </a:extLst>
          </p:cNvPr>
          <p:cNvCxnSpPr>
            <a:cxnSpLocks/>
          </p:cNvCxnSpPr>
          <p:nvPr/>
        </p:nvCxnSpPr>
        <p:spPr>
          <a:xfrm flipH="1" flipV="1">
            <a:off x="8531038" y="2501735"/>
            <a:ext cx="25133" cy="225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B122572-A393-1E71-179F-B18B2C24385A}"/>
              </a:ext>
            </a:extLst>
          </p:cNvPr>
          <p:cNvCxnSpPr/>
          <p:nvPr/>
        </p:nvCxnSpPr>
        <p:spPr>
          <a:xfrm>
            <a:off x="6688040" y="4760852"/>
            <a:ext cx="1868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868170-D935-8767-058B-FDC326E2A434}"/>
              </a:ext>
            </a:extLst>
          </p:cNvPr>
          <p:cNvSpPr txBox="1"/>
          <p:nvPr/>
        </p:nvSpPr>
        <p:spPr>
          <a:xfrm>
            <a:off x="7622105" y="451057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37°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4846D4-754D-9700-9DDA-96A9FBF969A5}"/>
              </a:ext>
            </a:extLst>
          </p:cNvPr>
          <p:cNvSpPr txBox="1"/>
          <p:nvPr/>
        </p:nvSpPr>
        <p:spPr>
          <a:xfrm>
            <a:off x="8167396" y="346092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37°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C4AC096-2148-C0D4-BE91-C08105BFCC6C}"/>
              </a:ext>
            </a:extLst>
          </p:cNvPr>
          <p:cNvSpPr/>
          <p:nvPr/>
        </p:nvSpPr>
        <p:spPr>
          <a:xfrm>
            <a:off x="8282348" y="4628774"/>
            <a:ext cx="261257" cy="126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A8FD620-77EE-E7B1-C5B5-B8B10DF980FA}"/>
              </a:ext>
            </a:extLst>
          </p:cNvPr>
          <p:cNvSpPr/>
          <p:nvPr/>
        </p:nvSpPr>
        <p:spPr>
          <a:xfrm>
            <a:off x="8268101" y="2503024"/>
            <a:ext cx="261257" cy="126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B811BA2-A076-95AB-1AEE-18B5A549C985}"/>
              </a:ext>
            </a:extLst>
          </p:cNvPr>
          <p:cNvSpPr txBox="1"/>
          <p:nvPr/>
        </p:nvSpPr>
        <p:spPr>
          <a:xfrm>
            <a:off x="7913240" y="3740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69906E-B4BB-C80A-0B2B-538FCBA21851}"/>
              </a:ext>
            </a:extLst>
          </p:cNvPr>
          <p:cNvSpPr txBox="1"/>
          <p:nvPr/>
        </p:nvSpPr>
        <p:spPr>
          <a:xfrm>
            <a:off x="8520027" y="403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2E0B62E-D5EA-4AB2-B954-B5DB8F8C0A37}"/>
              </a:ext>
            </a:extLst>
          </p:cNvPr>
          <p:cNvSpPr txBox="1"/>
          <p:nvPr/>
        </p:nvSpPr>
        <p:spPr>
          <a:xfrm>
            <a:off x="8519686" y="439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F1BA1B-8117-BD07-324B-CB6AC0009C91}"/>
              </a:ext>
            </a:extLst>
          </p:cNvPr>
          <p:cNvSpPr txBox="1"/>
          <p:nvPr/>
        </p:nvSpPr>
        <p:spPr>
          <a:xfrm>
            <a:off x="7790613" y="1994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6F55F95-EFD7-4494-C846-6CFB15A3E0C1}"/>
              </a:ext>
            </a:extLst>
          </p:cNvPr>
          <p:cNvSpPr txBox="1"/>
          <p:nvPr/>
        </p:nvSpPr>
        <p:spPr>
          <a:xfrm>
            <a:off x="8511152" y="30220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6BDA9AD-3C5F-C047-64BF-955AEEEAE493}"/>
              </a:ext>
            </a:extLst>
          </p:cNvPr>
          <p:cNvCxnSpPr>
            <a:cxnSpLocks/>
          </p:cNvCxnSpPr>
          <p:nvPr/>
        </p:nvCxnSpPr>
        <p:spPr>
          <a:xfrm flipH="1">
            <a:off x="7836908" y="4033150"/>
            <a:ext cx="682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A097EB6-D0F2-E72B-BB0B-912863DA75AD}"/>
              </a:ext>
            </a:extLst>
          </p:cNvPr>
          <p:cNvSpPr txBox="1"/>
          <p:nvPr/>
        </p:nvSpPr>
        <p:spPr>
          <a:xfrm>
            <a:off x="7951475" y="4723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E5BDAC2-292A-DE59-F807-4B868B0F43C3}"/>
              </a:ext>
            </a:extLst>
          </p:cNvPr>
          <p:cNvSpPr txBox="1"/>
          <p:nvPr/>
        </p:nvSpPr>
        <p:spPr>
          <a:xfrm>
            <a:off x="7130977" y="473628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(0;-2)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70288C4-6921-564D-7F0F-F471F2187D21}"/>
              </a:ext>
            </a:extLst>
          </p:cNvPr>
          <p:cNvSpPr txBox="1"/>
          <p:nvPr/>
        </p:nvSpPr>
        <p:spPr>
          <a:xfrm>
            <a:off x="7998867" y="21978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6A3B9AC-6464-AF27-92C9-7AB00C2A07B4}"/>
              </a:ext>
            </a:extLst>
          </p:cNvPr>
          <p:cNvSpPr txBox="1"/>
          <p:nvPr/>
        </p:nvSpPr>
        <p:spPr>
          <a:xfrm>
            <a:off x="7553415" y="21978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C5D0EC9-7D1A-6259-EB49-D74E6CE47133}"/>
              </a:ext>
            </a:extLst>
          </p:cNvPr>
          <p:cNvSpPr txBox="1"/>
          <p:nvPr/>
        </p:nvSpPr>
        <p:spPr>
          <a:xfrm>
            <a:off x="6630322" y="216990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(-2;9)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3ACC9CDF-4CCF-6E6A-012D-DDDE4EC83090}"/>
                  </a:ext>
                </a:extLst>
              </p:cNvPr>
              <p:cNvSpPr txBox="1"/>
              <p:nvPr/>
            </p:nvSpPr>
            <p:spPr>
              <a:xfrm>
                <a:off x="6775751" y="3369590"/>
                <a:ext cx="740908" cy="482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(-1;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3ACC9CDF-4CCF-6E6A-012D-DDDE4EC83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751" y="3369590"/>
                <a:ext cx="740908" cy="482440"/>
              </a:xfrm>
              <a:prstGeom prst="rect">
                <a:avLst/>
              </a:prstGeom>
              <a:blipFill>
                <a:blip r:embed="rId5"/>
                <a:stretch>
                  <a:fillRect l="-7438" r="-3306" b="-63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0B7FDED-9056-8EB0-3B93-2F18F7A8D406}"/>
                  </a:ext>
                </a:extLst>
              </p:cNvPr>
              <p:cNvSpPr txBox="1"/>
              <p:nvPr/>
            </p:nvSpPr>
            <p:spPr>
              <a:xfrm>
                <a:off x="6096000" y="5243804"/>
                <a:ext cx="1168910" cy="59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0B7FDED-9056-8EB0-3B93-2F18F7A8D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43804"/>
                <a:ext cx="1168910" cy="595741"/>
              </a:xfrm>
              <a:prstGeom prst="rect">
                <a:avLst/>
              </a:prstGeom>
              <a:blipFill>
                <a:blip r:embed="rId6"/>
                <a:stretch>
                  <a:fillRect l="-4167" b="-40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0D4A8F7-D92A-BC20-D48D-E70C5C56A29B}"/>
                  </a:ext>
                </a:extLst>
              </p:cNvPr>
              <p:cNvSpPr txBox="1"/>
              <p:nvPr/>
            </p:nvSpPr>
            <p:spPr>
              <a:xfrm>
                <a:off x="7998867" y="5363863"/>
                <a:ext cx="1443024" cy="482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0D4A8F7-D92A-BC20-D48D-E70C5C56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67" y="5363863"/>
                <a:ext cx="1443024" cy="482440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7" grpId="0"/>
      <p:bldP spid="8" grpId="0"/>
      <p:bldP spid="9" grpId="0"/>
      <p:bldP spid="10" grpId="0"/>
      <p:bldP spid="18" grpId="0"/>
      <p:bldP spid="19" grpId="0"/>
      <p:bldP spid="21" grpId="0" animBg="1"/>
      <p:bldP spid="22" grpId="0" animBg="1"/>
      <p:bldP spid="23" grpId="0"/>
      <p:bldP spid="24" grpId="0"/>
      <p:bldP spid="25" grpId="0"/>
      <p:bldP spid="27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8" y="1332792"/>
            <a:ext cx="4353827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D975B6-962F-879D-DEC1-F45AFFC5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331" y="1654300"/>
            <a:ext cx="3655139" cy="3076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CED0DDE-B714-57B5-14D7-B07D8FC19425}"/>
                  </a:ext>
                </a:extLst>
              </p:cNvPr>
              <p:cNvSpPr txBox="1"/>
              <p:nvPr/>
            </p:nvSpPr>
            <p:spPr>
              <a:xfrm>
                <a:off x="5971592" y="1332792"/>
                <a:ext cx="3327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 gráfico se pide calcular tan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CED0DDE-B714-57B5-14D7-B07D8FC1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92" y="1332792"/>
                <a:ext cx="3327962" cy="369332"/>
              </a:xfrm>
              <a:prstGeom prst="rect">
                <a:avLst/>
              </a:prstGeom>
              <a:blipFill>
                <a:blip r:embed="rId4"/>
                <a:stretch>
                  <a:fillRect l="-1648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2B47239-CC0A-DF89-6F25-AD4483697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189" y="1856892"/>
            <a:ext cx="4185930" cy="3668316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881E2812-F1F2-E1FC-094C-701AF565CF5E}"/>
              </a:ext>
            </a:extLst>
          </p:cNvPr>
          <p:cNvSpPr/>
          <p:nvPr/>
        </p:nvSpPr>
        <p:spPr>
          <a:xfrm>
            <a:off x="7968344" y="3580726"/>
            <a:ext cx="139959" cy="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C3EB127-F1B9-6D96-EFB4-B2EF07EA221D}"/>
              </a:ext>
            </a:extLst>
          </p:cNvPr>
          <p:cNvSpPr/>
          <p:nvPr/>
        </p:nvSpPr>
        <p:spPr>
          <a:xfrm>
            <a:off x="7290319" y="3558936"/>
            <a:ext cx="139959" cy="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E21BAA-D7B5-4E93-822D-06DDBCC3E5D0}"/>
              </a:ext>
            </a:extLst>
          </p:cNvPr>
          <p:cNvSpPr txBox="1"/>
          <p:nvPr/>
        </p:nvSpPr>
        <p:spPr>
          <a:xfrm>
            <a:off x="6902569" y="436128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45°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6E262F-6031-CDCA-E240-9CCABFDEF390}"/>
              </a:ext>
            </a:extLst>
          </p:cNvPr>
          <p:cNvSpPr txBox="1"/>
          <p:nvPr/>
        </p:nvSpPr>
        <p:spPr>
          <a:xfrm>
            <a:off x="7803607" y="330727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45°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CA2537-2383-B7B4-940D-F1CE27E3333E}"/>
              </a:ext>
            </a:extLst>
          </p:cNvPr>
          <p:cNvSpPr txBox="1"/>
          <p:nvPr/>
        </p:nvSpPr>
        <p:spPr>
          <a:xfrm>
            <a:off x="8348906" y="3040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611F3D-E083-70C2-7551-4FD795910D08}"/>
              </a:ext>
            </a:extLst>
          </p:cNvPr>
          <p:cNvSpPr txBox="1"/>
          <p:nvPr/>
        </p:nvSpPr>
        <p:spPr>
          <a:xfrm>
            <a:off x="8379758" y="39137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r-1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A8F4B41-BE04-D9A7-928F-DD389AA79B67}"/>
              </a:ext>
            </a:extLst>
          </p:cNvPr>
          <p:cNvSpPr txBox="1"/>
          <p:nvPr/>
        </p:nvSpPr>
        <p:spPr>
          <a:xfrm>
            <a:off x="7201065" y="3236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B7A1ED8-0925-03D7-0346-98D641586887}"/>
              </a:ext>
            </a:extLst>
          </p:cNvPr>
          <p:cNvSpPr txBox="1"/>
          <p:nvPr/>
        </p:nvSpPr>
        <p:spPr>
          <a:xfrm>
            <a:off x="7911009" y="3640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3C877F9-D2E2-650B-9100-03DAADC299F7}"/>
              </a:ext>
            </a:extLst>
          </p:cNvPr>
          <p:cNvCxnSpPr/>
          <p:nvPr/>
        </p:nvCxnSpPr>
        <p:spPr>
          <a:xfrm flipH="1" flipV="1">
            <a:off x="7010650" y="3624993"/>
            <a:ext cx="1386389" cy="1105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8BB256-B48A-1E05-2C07-1963C94FEF5A}"/>
              </a:ext>
            </a:extLst>
          </p:cNvPr>
          <p:cNvSpPr txBox="1"/>
          <p:nvPr/>
        </p:nvSpPr>
        <p:spPr>
          <a:xfrm>
            <a:off x="7367739" y="398336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3F428B-1B8D-D180-3871-E375AF34FE2B}"/>
              </a:ext>
            </a:extLst>
          </p:cNvPr>
          <p:cNvSpPr txBox="1"/>
          <p:nvPr/>
        </p:nvSpPr>
        <p:spPr>
          <a:xfrm>
            <a:off x="5866052" y="5222942"/>
            <a:ext cx="26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Por teorema de Pitágoras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037EAC0-7FE9-407A-8773-2429A551679B}"/>
                  </a:ext>
                </a:extLst>
              </p:cNvPr>
              <p:cNvSpPr txBox="1"/>
              <p:nvPr/>
            </p:nvSpPr>
            <p:spPr>
              <a:xfrm>
                <a:off x="5855584" y="5648198"/>
                <a:ext cx="209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037EAC0-7FE9-407A-8773-2429A5516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84" y="5648198"/>
                <a:ext cx="209397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A03749A-4A47-4635-8C90-B3AE75FCCB3C}"/>
                  </a:ext>
                </a:extLst>
              </p:cNvPr>
              <p:cNvSpPr txBox="1"/>
              <p:nvPr/>
            </p:nvSpPr>
            <p:spPr>
              <a:xfrm>
                <a:off x="5886368" y="5996341"/>
                <a:ext cx="2318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=4+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A03749A-4A47-4635-8C90-B3AE75FCC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368" y="5996341"/>
                <a:ext cx="23185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27459B5-74BD-4A95-B07A-5962E0B2F8E8}"/>
              </a:ext>
            </a:extLst>
          </p:cNvPr>
          <p:cNvCxnSpPr/>
          <p:nvPr/>
        </p:nvCxnSpPr>
        <p:spPr>
          <a:xfrm flipV="1">
            <a:off x="5855584" y="6017530"/>
            <a:ext cx="484216" cy="34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9A075B9-C5D8-4908-8382-F32948E0A1C7}"/>
              </a:ext>
            </a:extLst>
          </p:cNvPr>
          <p:cNvCxnSpPr/>
          <p:nvPr/>
        </p:nvCxnSpPr>
        <p:spPr>
          <a:xfrm flipV="1">
            <a:off x="6761586" y="6019473"/>
            <a:ext cx="484216" cy="34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47E5C1-72C0-4AF3-98EA-56D298BC3F2E}"/>
                  </a:ext>
                </a:extLst>
              </p:cNvPr>
              <p:cNvSpPr txBox="1"/>
              <p:nvPr/>
            </p:nvSpPr>
            <p:spPr>
              <a:xfrm>
                <a:off x="10520314" y="1410323"/>
                <a:ext cx="551754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47E5C1-72C0-4AF3-98EA-56D298BC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314" y="1410323"/>
                <a:ext cx="551754" cy="487954"/>
              </a:xfrm>
              <a:prstGeom prst="rect">
                <a:avLst/>
              </a:prstGeom>
              <a:blipFill>
                <a:blip r:embed="rId8"/>
                <a:stretch>
                  <a:fillRect l="-10000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C767D23-1D1B-4F01-8994-3EA7F668FC8E}"/>
                  </a:ext>
                </a:extLst>
              </p:cNvPr>
              <p:cNvSpPr txBox="1"/>
              <p:nvPr/>
            </p:nvSpPr>
            <p:spPr>
              <a:xfrm>
                <a:off x="10544519" y="1898277"/>
                <a:ext cx="1055097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B=(-1;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C767D23-1D1B-4F01-8994-3EA7F668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519" y="1898277"/>
                <a:ext cx="1055097" cy="484043"/>
              </a:xfrm>
              <a:prstGeom prst="rect">
                <a:avLst/>
              </a:prstGeom>
              <a:blipFill>
                <a:blip r:embed="rId9"/>
                <a:stretch>
                  <a:fillRect l="-5202" r="-1734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F7B5D75-569A-4A45-BFC0-99FDE4536F69}"/>
                  </a:ext>
                </a:extLst>
              </p:cNvPr>
              <p:cNvSpPr txBox="1"/>
              <p:nvPr/>
            </p:nvSpPr>
            <p:spPr>
              <a:xfrm>
                <a:off x="8646389" y="3825047"/>
                <a:ext cx="32412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sz="1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F7B5D75-569A-4A45-BFC0-99FDE453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89" y="3825047"/>
                <a:ext cx="324128" cy="495649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5F43826-8BAC-431A-912F-BE3DF3D3C4F6}"/>
                  </a:ext>
                </a:extLst>
              </p:cNvPr>
              <p:cNvSpPr txBox="1"/>
              <p:nvPr/>
            </p:nvSpPr>
            <p:spPr>
              <a:xfrm>
                <a:off x="9993495" y="2595117"/>
                <a:ext cx="2038956" cy="590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(180°−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5F43826-8BAC-431A-912F-BE3DF3D3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495" y="2595117"/>
                <a:ext cx="2038956" cy="590611"/>
              </a:xfrm>
              <a:prstGeom prst="rect">
                <a:avLst/>
              </a:prstGeom>
              <a:blipFill>
                <a:blip r:embed="rId11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7A8BF1A-48F6-4BE1-8512-6910E715BD05}"/>
                  </a:ext>
                </a:extLst>
              </p:cNvPr>
              <p:cNvSpPr txBox="1"/>
              <p:nvPr/>
            </p:nvSpPr>
            <p:spPr>
              <a:xfrm>
                <a:off x="10268847" y="3603607"/>
                <a:ext cx="157184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7A8BF1A-48F6-4BE1-8512-6910E715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47" y="3603607"/>
                <a:ext cx="1571841" cy="612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EC06C27-D058-436A-BFE5-4AAE9E87F7CF}"/>
              </a:ext>
            </a:extLst>
          </p:cNvPr>
          <p:cNvCxnSpPr/>
          <p:nvPr/>
        </p:nvCxnSpPr>
        <p:spPr>
          <a:xfrm>
            <a:off x="9956853" y="950235"/>
            <a:ext cx="0" cy="552520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F7CF0DF-DEFA-4076-ABCE-101FB7DBB3B2}"/>
                  </a:ext>
                </a:extLst>
              </p:cNvPr>
              <p:cNvSpPr txBox="1"/>
              <p:nvPr/>
            </p:nvSpPr>
            <p:spPr>
              <a:xfrm>
                <a:off x="10268847" y="3139539"/>
                <a:ext cx="1124603" cy="48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-tan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F7CF0DF-DEFA-4076-ABCE-101FB7DBB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47" y="3139539"/>
                <a:ext cx="1124603" cy="485454"/>
              </a:xfrm>
              <a:prstGeom prst="rect">
                <a:avLst/>
              </a:prstGeom>
              <a:blipFill>
                <a:blip r:embed="rId13"/>
                <a:stretch>
                  <a:fillRect l="-4891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4182DF8-9C50-4692-92E0-5BD93359C8D6}"/>
                  </a:ext>
                </a:extLst>
              </p:cNvPr>
              <p:cNvSpPr txBox="1"/>
              <p:nvPr/>
            </p:nvSpPr>
            <p:spPr>
              <a:xfrm>
                <a:off x="7968344" y="4157154"/>
                <a:ext cx="722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180°-</a:t>
                </a:r>
                <a14:m>
                  <m:oMath xmlns:m="http://schemas.openxmlformats.org/officeDocument/2006/math">
                    <m:r>
                      <a:rPr lang="es-MX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PE" sz="1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4182DF8-9C50-4692-92E0-5BD93359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4" y="4157154"/>
                <a:ext cx="722314" cy="307777"/>
              </a:xfrm>
              <a:prstGeom prst="rect">
                <a:avLst/>
              </a:prstGeom>
              <a:blipFill>
                <a:blip r:embed="rId14"/>
                <a:stretch>
                  <a:fillRect l="-2521" t="-6000" b="-18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5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5" grpId="0"/>
      <p:bldP spid="22" grpId="0"/>
      <p:bldP spid="21" grpId="0"/>
      <p:bldP spid="23" grpId="0"/>
      <p:bldP spid="24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8" y="1332792"/>
            <a:ext cx="4353827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9CD729-3DD1-5503-77FF-89E1C7A9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34" y="1551326"/>
            <a:ext cx="3764106" cy="2609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B495B1F-0ACD-0EF7-43FE-571FC7A587A2}"/>
                  </a:ext>
                </a:extLst>
              </p:cNvPr>
              <p:cNvSpPr txBox="1"/>
              <p:nvPr/>
            </p:nvSpPr>
            <p:spPr>
              <a:xfrm>
                <a:off x="5887616" y="1332792"/>
                <a:ext cx="2262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 cot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B495B1F-0ACD-0EF7-43FE-571FC7A5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16" y="1332792"/>
                <a:ext cx="2262479" cy="369332"/>
              </a:xfrm>
              <a:prstGeom prst="rect">
                <a:avLst/>
              </a:prstGeom>
              <a:blipFill>
                <a:blip r:embed="rId3"/>
                <a:stretch>
                  <a:fillRect l="-2426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4B3CA1DA-F350-8105-DEA4-C83B770E0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36" y="1804468"/>
            <a:ext cx="4126733" cy="278206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68B5C04-F856-4C01-97E1-5AAD0F033139}"/>
              </a:ext>
            </a:extLst>
          </p:cNvPr>
          <p:cNvCxnSpPr>
            <a:cxnSpLocks/>
          </p:cNvCxnSpPr>
          <p:nvPr/>
        </p:nvCxnSpPr>
        <p:spPr>
          <a:xfrm flipH="1">
            <a:off x="6806153" y="2384981"/>
            <a:ext cx="164026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5E0BA02-F51B-49F3-BF74-6B91B3D22815}"/>
              </a:ext>
            </a:extLst>
          </p:cNvPr>
          <p:cNvCxnSpPr>
            <a:cxnSpLocks/>
          </p:cNvCxnSpPr>
          <p:nvPr/>
        </p:nvCxnSpPr>
        <p:spPr>
          <a:xfrm>
            <a:off x="6806153" y="2384981"/>
            <a:ext cx="0" cy="18759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8A42E93-E452-4779-91D8-D98FAAC295A4}"/>
              </a:ext>
            </a:extLst>
          </p:cNvPr>
          <p:cNvCxnSpPr/>
          <p:nvPr/>
        </p:nvCxnSpPr>
        <p:spPr>
          <a:xfrm flipH="1">
            <a:off x="6796822" y="4260916"/>
            <a:ext cx="16402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BC23E2E-CD6A-4A01-9304-5C065B9E02E0}"/>
              </a:ext>
            </a:extLst>
          </p:cNvPr>
          <p:cNvCxnSpPr/>
          <p:nvPr/>
        </p:nvCxnSpPr>
        <p:spPr>
          <a:xfrm flipV="1">
            <a:off x="7494501" y="3987442"/>
            <a:ext cx="0" cy="282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B98B91-C282-4C55-89B9-957EEF02C84B}"/>
              </a:ext>
            </a:extLst>
          </p:cNvPr>
          <p:cNvSpPr txBox="1"/>
          <p:nvPr/>
        </p:nvSpPr>
        <p:spPr>
          <a:xfrm>
            <a:off x="7821882" y="3976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D7AEE9-58DD-418D-A4CB-3079A661B917}"/>
              </a:ext>
            </a:extLst>
          </p:cNvPr>
          <p:cNvSpPr txBox="1"/>
          <p:nvPr/>
        </p:nvSpPr>
        <p:spPr>
          <a:xfrm flipH="1">
            <a:off x="7423596" y="3944178"/>
            <a:ext cx="38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B46329-C0F8-4790-B4C3-101627B80825}"/>
              </a:ext>
            </a:extLst>
          </p:cNvPr>
          <p:cNvSpPr txBox="1"/>
          <p:nvPr/>
        </p:nvSpPr>
        <p:spPr>
          <a:xfrm flipH="1">
            <a:off x="6547103" y="3934847"/>
            <a:ext cx="38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3F6F0A-6B97-4960-A597-6E1EFE3EABBA}"/>
              </a:ext>
            </a:extLst>
          </p:cNvPr>
          <p:cNvSpPr txBox="1"/>
          <p:nvPr/>
        </p:nvSpPr>
        <p:spPr>
          <a:xfrm>
            <a:off x="6547103" y="3322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4A3C7D8-5766-4C17-A9EF-28C4BD7F2C02}"/>
              </a:ext>
            </a:extLst>
          </p:cNvPr>
          <p:cNvSpPr/>
          <p:nvPr/>
        </p:nvSpPr>
        <p:spPr>
          <a:xfrm rot="14446994">
            <a:off x="6924622" y="3695343"/>
            <a:ext cx="490187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C0F8E6E-89E0-4E1B-B670-A778075E5193}"/>
              </a:ext>
            </a:extLst>
          </p:cNvPr>
          <p:cNvSpPr/>
          <p:nvPr/>
        </p:nvSpPr>
        <p:spPr>
          <a:xfrm rot="19818870">
            <a:off x="7149712" y="2683435"/>
            <a:ext cx="490187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DBA71A-7F51-44EE-AD8B-408878B77B5F}"/>
              </a:ext>
            </a:extLst>
          </p:cNvPr>
          <p:cNvSpPr txBox="1"/>
          <p:nvPr/>
        </p:nvSpPr>
        <p:spPr>
          <a:xfrm>
            <a:off x="7238351" y="2078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A61C34D-D63B-4EBD-BF7F-AACB1104E31D}"/>
              </a:ext>
            </a:extLst>
          </p:cNvPr>
          <p:cNvSpPr txBox="1"/>
          <p:nvPr/>
        </p:nvSpPr>
        <p:spPr>
          <a:xfrm>
            <a:off x="6953770" y="3976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7AF7224-4EB5-4A7B-B9DB-44160CF886D3}"/>
              </a:ext>
            </a:extLst>
          </p:cNvPr>
          <p:cNvSpPr txBox="1"/>
          <p:nvPr/>
        </p:nvSpPr>
        <p:spPr>
          <a:xfrm>
            <a:off x="6551192" y="2442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B3DA57F-BF4F-4A61-B8E0-947C672C61C3}"/>
              </a:ext>
            </a:extLst>
          </p:cNvPr>
          <p:cNvSpPr txBox="1"/>
          <p:nvPr/>
        </p:nvSpPr>
        <p:spPr>
          <a:xfrm flipH="1">
            <a:off x="8089438" y="2078654"/>
            <a:ext cx="2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s-PE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75FE801-4A31-4EC9-B157-9BE9961B7A8F}"/>
                  </a:ext>
                </a:extLst>
              </p:cNvPr>
              <p:cNvSpPr txBox="1"/>
              <p:nvPr/>
            </p:nvSpPr>
            <p:spPr>
              <a:xfrm>
                <a:off x="7821882" y="3203867"/>
                <a:ext cx="791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180°+</a:t>
                </a:r>
                <a14:m>
                  <m:oMath xmlns:m="http://schemas.openxmlformats.org/officeDocument/2006/math">
                    <m:r>
                      <a:rPr lang="es-MX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sz="1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75FE801-4A31-4EC9-B157-9BE9961B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82" y="3203867"/>
                <a:ext cx="791050" cy="307777"/>
              </a:xfrm>
              <a:prstGeom prst="rect">
                <a:avLst/>
              </a:prstGeom>
              <a:blipFill>
                <a:blip r:embed="rId5"/>
                <a:stretch>
                  <a:fillRect l="-2308" t="-6000" b="-18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38A5AD06-7F54-40EA-A2D7-B7D477C5A0A5}"/>
              </a:ext>
            </a:extLst>
          </p:cNvPr>
          <p:cNvSpPr txBox="1"/>
          <p:nvPr/>
        </p:nvSpPr>
        <p:spPr>
          <a:xfrm>
            <a:off x="8372440" y="2768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s-PE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74C047D-3C5A-436D-AE2D-0085F1A4CF20}"/>
                  </a:ext>
                </a:extLst>
              </p:cNvPr>
              <p:cNvSpPr txBox="1"/>
              <p:nvPr/>
            </p:nvSpPr>
            <p:spPr>
              <a:xfrm>
                <a:off x="6305204" y="4694637"/>
                <a:ext cx="1956305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cot(180°+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74C047D-3C5A-436D-AE2D-0085F1A4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204" y="4694637"/>
                <a:ext cx="1956305" cy="484043"/>
              </a:xfrm>
              <a:prstGeom prst="rect">
                <a:avLst/>
              </a:prstGeom>
              <a:blipFill>
                <a:blip r:embed="rId6"/>
                <a:stretch>
                  <a:fillRect l="-2492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BFEAD89-098B-AF43-2068-2AF1781A814B}"/>
                  </a:ext>
                </a:extLst>
              </p:cNvPr>
              <p:cNvSpPr txBox="1"/>
              <p:nvPr/>
            </p:nvSpPr>
            <p:spPr>
              <a:xfrm>
                <a:off x="6376663" y="5158392"/>
                <a:ext cx="1303883" cy="48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cot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BFEAD89-098B-AF43-2068-2AF1781A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63" y="5158392"/>
                <a:ext cx="1303883" cy="485454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055CE04-83C1-0DB0-33D6-A29B3FF69680}"/>
              </a:ext>
            </a:extLst>
          </p:cNvPr>
          <p:cNvCxnSpPr/>
          <p:nvPr/>
        </p:nvCxnSpPr>
        <p:spPr>
          <a:xfrm>
            <a:off x="6806153" y="3079102"/>
            <a:ext cx="1606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05A34B-C0EE-0494-C700-F7AD3685FBE3}"/>
              </a:ext>
            </a:extLst>
          </p:cNvPr>
          <p:cNvSpPr txBox="1"/>
          <p:nvPr/>
        </p:nvSpPr>
        <p:spPr>
          <a:xfrm>
            <a:off x="7372307" y="2785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31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18" grpId="0"/>
      <p:bldP spid="19" grpId="0"/>
      <p:bldP spid="23" grpId="0"/>
      <p:bldP spid="20" grpId="0"/>
      <p:bldP spid="21" grpId="0" animBg="1"/>
      <p:bldP spid="27" grpId="0" animBg="1"/>
      <p:bldP spid="22" grpId="0"/>
      <p:bldP spid="30" grpId="0"/>
      <p:bldP spid="31" grpId="0"/>
      <p:bldP spid="24" grpId="0"/>
      <p:bldP spid="33" grpId="0"/>
      <p:bldP spid="34" grpId="0"/>
      <p:bldP spid="35" grpId="0"/>
      <p:bldP spid="5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7" y="1314131"/>
            <a:ext cx="435382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DDA73-D8B8-1E43-A87E-23B5531D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3" y="1546697"/>
            <a:ext cx="3867992" cy="27453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3DCFA02-1E99-F0DE-2300-BDC4807A05E2}"/>
              </a:ext>
            </a:extLst>
          </p:cNvPr>
          <p:cNvSpPr/>
          <p:nvPr/>
        </p:nvSpPr>
        <p:spPr>
          <a:xfrm>
            <a:off x="5915608" y="1390261"/>
            <a:ext cx="2950177" cy="28271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FF49A54-D7D6-6D07-3116-48724FB70EAE}"/>
              </a:ext>
            </a:extLst>
          </p:cNvPr>
          <p:cNvCxnSpPr/>
          <p:nvPr/>
        </p:nvCxnSpPr>
        <p:spPr>
          <a:xfrm>
            <a:off x="5523722" y="2799184"/>
            <a:ext cx="40961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CB90B61-0322-1192-DB80-1DF45E38968B}"/>
              </a:ext>
            </a:extLst>
          </p:cNvPr>
          <p:cNvCxnSpPr/>
          <p:nvPr/>
        </p:nvCxnSpPr>
        <p:spPr>
          <a:xfrm flipV="1">
            <a:off x="8126963" y="1026367"/>
            <a:ext cx="0" cy="3545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2A1BF3A-6DB6-D9CC-66BE-9C65F420072B}"/>
              </a:ext>
            </a:extLst>
          </p:cNvPr>
          <p:cNvCxnSpPr>
            <a:stCxn id="2" idx="4"/>
            <a:endCxn id="2" idx="0"/>
          </p:cNvCxnSpPr>
          <p:nvPr/>
        </p:nvCxnSpPr>
        <p:spPr>
          <a:xfrm flipV="1">
            <a:off x="7390697" y="1390261"/>
            <a:ext cx="0" cy="282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66ECDFB-98B6-2D3C-3579-9164615A25FC}"/>
              </a:ext>
            </a:extLst>
          </p:cNvPr>
          <p:cNvCxnSpPr>
            <a:endCxn id="2" idx="0"/>
          </p:cNvCxnSpPr>
          <p:nvPr/>
        </p:nvCxnSpPr>
        <p:spPr>
          <a:xfrm flipH="1" flipV="1">
            <a:off x="7390697" y="1390261"/>
            <a:ext cx="736266" cy="140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BFD0C3-BE60-3427-3E09-4EAF35449288}"/>
              </a:ext>
            </a:extLst>
          </p:cNvPr>
          <p:cNvSpPr txBox="1"/>
          <p:nvPr/>
        </p:nvSpPr>
        <p:spPr>
          <a:xfrm>
            <a:off x="8808148" y="278281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A(m;0)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8226D41-C2E5-E418-6CCD-DE668F1D6072}"/>
              </a:ext>
            </a:extLst>
          </p:cNvPr>
          <p:cNvSpPr txBox="1"/>
          <p:nvPr/>
        </p:nvSpPr>
        <p:spPr>
          <a:xfrm>
            <a:off x="8279042" y="27347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40CD7C6D-DE06-5555-C81F-EAFA8C9442B0}"/>
              </a:ext>
            </a:extLst>
          </p:cNvPr>
          <p:cNvSpPr/>
          <p:nvPr/>
        </p:nvSpPr>
        <p:spPr>
          <a:xfrm>
            <a:off x="7679095" y="2325617"/>
            <a:ext cx="914400" cy="914400"/>
          </a:xfrm>
          <a:prstGeom prst="arc">
            <a:avLst>
              <a:gd name="adj1" fmla="val 14266899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25EEE6C-7641-C437-EEE3-BD0BDB9EC075}"/>
                  </a:ext>
                </a:extLst>
              </p:cNvPr>
              <p:cNvSpPr txBox="1"/>
              <p:nvPr/>
            </p:nvSpPr>
            <p:spPr>
              <a:xfrm>
                <a:off x="8211623" y="2060521"/>
                <a:ext cx="37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25EEE6C-7641-C437-EEE3-BD0BDB9E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23" y="2060521"/>
                <a:ext cx="3725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740A6FFB-2165-7250-D29B-69D3B0191C27}"/>
              </a:ext>
            </a:extLst>
          </p:cNvPr>
          <p:cNvSpPr txBox="1"/>
          <p:nvPr/>
        </p:nvSpPr>
        <p:spPr>
          <a:xfrm>
            <a:off x="7125959" y="19837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E98B8E-1887-97A2-8E90-5DB98460684B}"/>
              </a:ext>
            </a:extLst>
          </p:cNvPr>
          <p:cNvSpPr txBox="1"/>
          <p:nvPr/>
        </p:nvSpPr>
        <p:spPr>
          <a:xfrm>
            <a:off x="7406805" y="27223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r-m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3AF135C-71C1-9357-25F2-A01A732889B2}"/>
                  </a:ext>
                </a:extLst>
              </p:cNvPr>
              <p:cNvSpPr txBox="1"/>
              <p:nvPr/>
            </p:nvSpPr>
            <p:spPr>
              <a:xfrm>
                <a:off x="7408528" y="2514800"/>
                <a:ext cx="7157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180°-</a:t>
                </a:r>
                <a14:m>
                  <m:oMath xmlns:m="http://schemas.openxmlformats.org/officeDocument/2006/math">
                    <m:r>
                      <a:rPr lang="es-P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3AF135C-71C1-9357-25F2-A01A7328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28" y="2514800"/>
                <a:ext cx="715709" cy="307777"/>
              </a:xfrm>
              <a:prstGeom prst="rect">
                <a:avLst/>
              </a:prstGeom>
              <a:blipFill>
                <a:blip r:embed="rId4"/>
                <a:stretch>
                  <a:fillRect l="-2542" t="-6000" b="-18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FC9E363-C12C-9961-8208-441944FE96A9}"/>
                  </a:ext>
                </a:extLst>
              </p:cNvPr>
              <p:cNvSpPr txBox="1"/>
              <p:nvPr/>
            </p:nvSpPr>
            <p:spPr>
              <a:xfrm>
                <a:off x="5981105" y="4581331"/>
                <a:ext cx="205909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tan(180°-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FC9E363-C12C-9961-8208-441944FE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105" y="4581331"/>
                <a:ext cx="2059090" cy="462947"/>
              </a:xfrm>
              <a:prstGeom prst="rect">
                <a:avLst/>
              </a:prstGeom>
              <a:blipFill>
                <a:blip r:embed="rId5"/>
                <a:stretch>
                  <a:fillRect l="-2367" t="-2667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9BDCE14-0AA1-FFE9-E961-6F4440BD2FC5}"/>
                  </a:ext>
                </a:extLst>
              </p:cNvPr>
              <p:cNvSpPr txBox="1"/>
              <p:nvPr/>
            </p:nvSpPr>
            <p:spPr>
              <a:xfrm>
                <a:off x="8607489" y="4626543"/>
                <a:ext cx="1385507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-tan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9BDCE14-0AA1-FFE9-E961-6F4440BD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89" y="4626543"/>
                <a:ext cx="1385507" cy="462947"/>
              </a:xfrm>
              <a:prstGeom prst="rect">
                <a:avLst/>
              </a:prstGeom>
              <a:blipFill>
                <a:blip r:embed="rId6"/>
                <a:stretch>
                  <a:fillRect l="-3965" t="-2632" b="-52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7703657-A3D5-D36B-581B-FA2E88DC8E20}"/>
                  </a:ext>
                </a:extLst>
              </p:cNvPr>
              <p:cNvSpPr txBox="1"/>
              <p:nvPr/>
            </p:nvSpPr>
            <p:spPr>
              <a:xfrm>
                <a:off x="5981105" y="5180225"/>
                <a:ext cx="1963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-tan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7703657-A3D5-D36B-581B-FA2E88DC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105" y="5180225"/>
                <a:ext cx="1963230" cy="369332"/>
              </a:xfrm>
              <a:prstGeom prst="rect">
                <a:avLst/>
              </a:prstGeom>
              <a:blipFill>
                <a:blip r:embed="rId7"/>
                <a:stretch>
                  <a:fillRect l="-2484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465863-A097-429B-602C-2EB4F9994178}"/>
                  </a:ext>
                </a:extLst>
              </p:cNvPr>
              <p:cNvSpPr txBox="1"/>
              <p:nvPr/>
            </p:nvSpPr>
            <p:spPr>
              <a:xfrm>
                <a:off x="8584161" y="5129264"/>
                <a:ext cx="2187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-rtan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𝑚𝑡𝑎𝑛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465863-A097-429B-602C-2EB4F9994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1" y="5129264"/>
                <a:ext cx="2187715" cy="369332"/>
              </a:xfrm>
              <a:prstGeom prst="rect">
                <a:avLst/>
              </a:prstGeom>
              <a:blipFill>
                <a:blip r:embed="rId8"/>
                <a:stretch>
                  <a:fillRect l="-2228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ABC0140-6E42-6883-BF0A-EB3A2337F6E7}"/>
                  </a:ext>
                </a:extLst>
              </p:cNvPr>
              <p:cNvSpPr txBox="1"/>
              <p:nvPr/>
            </p:nvSpPr>
            <p:spPr>
              <a:xfrm>
                <a:off x="5981105" y="5831633"/>
                <a:ext cx="2214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r(1+tan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𝑚𝑡𝑎𝑛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ABC0140-6E42-6883-BF0A-EB3A2337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105" y="5831633"/>
                <a:ext cx="2214709" cy="369332"/>
              </a:xfrm>
              <a:prstGeom prst="rect">
                <a:avLst/>
              </a:prstGeom>
              <a:blipFill>
                <a:blip r:embed="rId9"/>
                <a:stretch>
                  <a:fillRect l="-2204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D317DB9-7079-4BF7-C61C-014B510AA701}"/>
                  </a:ext>
                </a:extLst>
              </p:cNvPr>
              <p:cNvSpPr txBox="1"/>
              <p:nvPr/>
            </p:nvSpPr>
            <p:spPr>
              <a:xfrm>
                <a:off x="8584161" y="5668829"/>
                <a:ext cx="1741759" cy="619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𝑚𝑡𝑎𝑛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D317DB9-7079-4BF7-C61C-014B510A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1" y="5668829"/>
                <a:ext cx="1741759" cy="6196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897EC82C-C793-8B2B-8357-5AFF59512CC0}"/>
              </a:ext>
            </a:extLst>
          </p:cNvPr>
          <p:cNvSpPr txBox="1"/>
          <p:nvPr/>
        </p:nvSpPr>
        <p:spPr>
          <a:xfrm>
            <a:off x="5835342" y="101469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Se pide 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DE4DED-87CF-F941-E2C5-45B1F720DFE6}"/>
              </a:ext>
            </a:extLst>
          </p:cNvPr>
          <p:cNvSpPr txBox="1"/>
          <p:nvPr/>
        </p:nvSpPr>
        <p:spPr>
          <a:xfrm>
            <a:off x="9572629" y="26180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D576ACB-50E5-2197-5C7F-8B0F028157BF}"/>
              </a:ext>
            </a:extLst>
          </p:cNvPr>
          <p:cNvSpPr txBox="1"/>
          <p:nvPr/>
        </p:nvSpPr>
        <p:spPr>
          <a:xfrm>
            <a:off x="7844319" y="91800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69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8" y="1332792"/>
            <a:ext cx="435382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B68A2-3B62-5854-672B-38376446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128" y="1605735"/>
            <a:ext cx="3772439" cy="2051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3009F35-BF55-FB20-A9E6-CE50FC5611ED}"/>
                  </a:ext>
                </a:extLst>
              </p:cNvPr>
              <p:cNvSpPr txBox="1"/>
              <p:nvPr/>
            </p:nvSpPr>
            <p:spPr>
              <a:xfrm>
                <a:off x="5654351" y="1332792"/>
                <a:ext cx="5247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el menor de los ángulos: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que deba cumplir</a:t>
                </a: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3009F35-BF55-FB20-A9E6-CE50FC56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51" y="1332792"/>
                <a:ext cx="5247527" cy="369332"/>
              </a:xfrm>
              <a:prstGeom prst="rect">
                <a:avLst/>
              </a:prstGeom>
              <a:blipFill>
                <a:blip r:embed="rId4"/>
                <a:stretch>
                  <a:fillRect l="-1047" t="-11667" r="-349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69360E-E7FF-F725-628D-5EF80DC65DD2}"/>
                  </a:ext>
                </a:extLst>
              </p:cNvPr>
              <p:cNvSpPr txBox="1"/>
              <p:nvPr/>
            </p:nvSpPr>
            <p:spPr>
              <a:xfrm>
                <a:off x="5654351" y="1819470"/>
                <a:ext cx="3982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=360°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)…(1)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69360E-E7FF-F725-628D-5EF80DC6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51" y="1819470"/>
                <a:ext cx="39820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41BE999-7841-522A-98D0-C09287484143}"/>
                  </a:ext>
                </a:extLst>
              </p:cNvPr>
              <p:cNvSpPr txBox="1"/>
              <p:nvPr/>
            </p:nvSpPr>
            <p:spPr>
              <a:xfrm>
                <a:off x="5695758" y="2299172"/>
                <a:ext cx="1931491" cy="664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41BE999-7841-522A-98D0-C09287484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758" y="2299172"/>
                <a:ext cx="1931491" cy="6649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0F6DBD0-AEC7-9C64-4851-7E44126CD182}"/>
                  </a:ext>
                </a:extLst>
              </p:cNvPr>
              <p:cNvSpPr txBox="1"/>
              <p:nvPr/>
            </p:nvSpPr>
            <p:spPr>
              <a:xfrm>
                <a:off x="8326558" y="2486954"/>
                <a:ext cx="2575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1080°&lt;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&lt;3240°…(3)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0F6DBD0-AEC7-9C64-4851-7E44126CD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558" y="2486954"/>
                <a:ext cx="2575320" cy="369332"/>
              </a:xfrm>
              <a:prstGeom prst="rect">
                <a:avLst/>
              </a:prstGeom>
              <a:blipFill>
                <a:blip r:embed="rId7"/>
                <a:stretch>
                  <a:fillRect l="-2133" t="-11475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8F7F1D8-B2AF-1865-F17B-97167C7D1A8F}"/>
                  </a:ext>
                </a:extLst>
              </p:cNvPr>
              <p:cNvSpPr txBox="1"/>
              <p:nvPr/>
            </p:nvSpPr>
            <p:spPr>
              <a:xfrm>
                <a:off x="5832013" y="3174711"/>
                <a:ext cx="1658980" cy="482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 (2)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8F7F1D8-B2AF-1865-F17B-97167C7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13" y="3174711"/>
                <a:ext cx="1658980" cy="482889"/>
              </a:xfrm>
              <a:prstGeom prst="rect">
                <a:avLst/>
              </a:prstGeom>
              <a:blipFill>
                <a:blip r:embed="rId8"/>
                <a:stretch>
                  <a:fillRect l="-3309" b="-63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1F2B4F80-A24D-71FE-32E2-22128BC5BB8F}"/>
              </a:ext>
            </a:extLst>
          </p:cNvPr>
          <p:cNvSpPr txBox="1"/>
          <p:nvPr/>
        </p:nvSpPr>
        <p:spPr>
          <a:xfrm>
            <a:off x="8326558" y="3231489"/>
            <a:ext cx="235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Reemplazando en (1)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3F3950-07F4-462C-65EF-80F128ED563E}"/>
                  </a:ext>
                </a:extLst>
              </p:cNvPr>
              <p:cNvSpPr txBox="1"/>
              <p:nvPr/>
            </p:nvSpPr>
            <p:spPr>
              <a:xfrm>
                <a:off x="5906278" y="3834882"/>
                <a:ext cx="1842492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=360°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3F3950-07F4-462C-65EF-80F128ED5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278" y="3834882"/>
                <a:ext cx="1842492" cy="6183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5BDD61A-7C69-5B1A-3E25-9C77C2B2AB98}"/>
                  </a:ext>
                </a:extLst>
              </p:cNvPr>
              <p:cNvSpPr txBox="1"/>
              <p:nvPr/>
            </p:nvSpPr>
            <p:spPr>
              <a:xfrm>
                <a:off x="8339576" y="3976024"/>
                <a:ext cx="1420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=1080°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5BDD61A-7C69-5B1A-3E25-9C77C2B2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576" y="3976024"/>
                <a:ext cx="1420325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33FC4256-717B-7021-078C-0348FCAC8689}"/>
              </a:ext>
            </a:extLst>
          </p:cNvPr>
          <p:cNvSpPr txBox="1"/>
          <p:nvPr/>
        </p:nvSpPr>
        <p:spPr>
          <a:xfrm>
            <a:off x="5827044" y="4594554"/>
            <a:ext cx="230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Reemplazando en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D87DC8D-2C8B-573C-E302-549CAA08AEEF}"/>
                  </a:ext>
                </a:extLst>
              </p:cNvPr>
              <p:cNvSpPr txBox="1"/>
              <p:nvPr/>
            </p:nvSpPr>
            <p:spPr>
              <a:xfrm>
                <a:off x="8348743" y="4594554"/>
                <a:ext cx="2637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1080°&lt;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080°</m:t>
                    </m:r>
                    <m:r>
                      <m:rPr>
                        <m:sty m:val="p"/>
                      </m:rP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&lt;3240°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D87DC8D-2C8B-573C-E302-549CAA08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743" y="4594554"/>
                <a:ext cx="2637260" cy="369332"/>
              </a:xfrm>
              <a:prstGeom prst="rect">
                <a:avLst/>
              </a:prstGeom>
              <a:blipFill>
                <a:blip r:embed="rId11"/>
                <a:stretch>
                  <a:fillRect l="-2083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45208ED-CA4B-321E-A455-F3DB75802258}"/>
                  </a:ext>
                </a:extLst>
              </p:cNvPr>
              <p:cNvSpPr txBox="1"/>
              <p:nvPr/>
            </p:nvSpPr>
            <p:spPr>
              <a:xfrm>
                <a:off x="5906278" y="5139247"/>
                <a:ext cx="1493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1&lt;n&lt;3,n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45208ED-CA4B-321E-A455-F3DB75802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278" y="5139247"/>
                <a:ext cx="1493550" cy="369332"/>
              </a:xfrm>
              <a:prstGeom prst="rect">
                <a:avLst/>
              </a:prstGeom>
              <a:blipFill>
                <a:blip r:embed="rId12"/>
                <a:stretch>
                  <a:fillRect l="-3673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C9A39ECB-7B49-8DC9-0C99-E3E8C6F1B436}"/>
              </a:ext>
            </a:extLst>
          </p:cNvPr>
          <p:cNvSpPr txBox="1"/>
          <p:nvPr/>
        </p:nvSpPr>
        <p:spPr>
          <a:xfrm>
            <a:off x="8462865" y="513924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Luego n=2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26BA85D-B416-8A44-E9B9-4BC85873D5F8}"/>
                  </a:ext>
                </a:extLst>
              </p:cNvPr>
              <p:cNvSpPr txBox="1"/>
              <p:nvPr/>
            </p:nvSpPr>
            <p:spPr>
              <a:xfrm>
                <a:off x="5758894" y="5898919"/>
                <a:ext cx="2752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=1080°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=2160°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26BA85D-B416-8A44-E9B9-4BC85873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4" y="5898919"/>
                <a:ext cx="2752485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2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6" grpId="0"/>
      <p:bldP spid="7" grpId="0"/>
      <p:bldP spid="10" grpId="0"/>
      <p:bldP spid="12" grpId="0"/>
      <p:bldP spid="13" grpId="0"/>
      <p:bldP spid="14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01219" y="1332792"/>
            <a:ext cx="412412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4991877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7461B0-4D5A-7FFB-7D16-203DC655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0" y="1702124"/>
            <a:ext cx="3399021" cy="3731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9C5685E-3F81-047D-7C9F-C5C1822AD344}"/>
                  </a:ext>
                </a:extLst>
              </p:cNvPr>
              <p:cNvSpPr txBox="1"/>
              <p:nvPr/>
            </p:nvSpPr>
            <p:spPr>
              <a:xfrm>
                <a:off x="5411755" y="1332792"/>
                <a:ext cx="3293402" cy="533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P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9C5685E-3F81-047D-7C9F-C5C1822AD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55" y="1332792"/>
                <a:ext cx="3293402" cy="533095"/>
              </a:xfrm>
              <a:prstGeom prst="rect">
                <a:avLst/>
              </a:prstGeom>
              <a:blipFill>
                <a:blip r:embed="rId3"/>
                <a:stretch>
                  <a:fillRect l="-1667" b="-68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C02718-B56D-9D0C-D56A-D7C324128575}"/>
                  </a:ext>
                </a:extLst>
              </p:cNvPr>
              <p:cNvSpPr txBox="1"/>
              <p:nvPr/>
            </p:nvSpPr>
            <p:spPr>
              <a:xfrm>
                <a:off x="8621486" y="1332792"/>
                <a:ext cx="2403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𝑐𝑜𝑡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C02718-B56D-9D0C-D56A-D7C32412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86" y="1332792"/>
                <a:ext cx="240335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2F6CDA78-28A3-5860-EE04-10C1A10C1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755" y="1947149"/>
            <a:ext cx="3975079" cy="269627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3D98B8-AC0D-CAE1-40BC-9BF3951F2575}"/>
              </a:ext>
            </a:extLst>
          </p:cNvPr>
          <p:cNvSpPr txBox="1"/>
          <p:nvPr/>
        </p:nvSpPr>
        <p:spPr>
          <a:xfrm>
            <a:off x="7165910" y="2110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(a;b)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76C2AF-4FE1-ABFA-ECB5-DFF256237E0D}"/>
              </a:ext>
            </a:extLst>
          </p:cNvPr>
          <p:cNvSpPr txBox="1"/>
          <p:nvPr/>
        </p:nvSpPr>
        <p:spPr>
          <a:xfrm>
            <a:off x="7415884" y="371750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-a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4E2D1B-1956-7E8D-EEF9-FBD325CFCA41}"/>
              </a:ext>
            </a:extLst>
          </p:cNvPr>
          <p:cNvSpPr txBox="1"/>
          <p:nvPr/>
        </p:nvSpPr>
        <p:spPr>
          <a:xfrm>
            <a:off x="6905369" y="29390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98B4723-875C-E7C5-9425-9CAA58F9B035}"/>
                  </a:ext>
                </a:extLst>
              </p:cNvPr>
              <p:cNvSpPr txBox="1"/>
              <p:nvPr/>
            </p:nvSpPr>
            <p:spPr>
              <a:xfrm>
                <a:off x="6298991" y="3726397"/>
                <a:ext cx="650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98B4723-875C-E7C5-9425-9CAA58F9B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91" y="3726397"/>
                <a:ext cx="65037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CA13A2BD-F6E7-71FB-AD01-3CB7324D9FD1}"/>
              </a:ext>
            </a:extLst>
          </p:cNvPr>
          <p:cNvSpPr/>
          <p:nvPr/>
        </p:nvSpPr>
        <p:spPr>
          <a:xfrm>
            <a:off x="6133574" y="3308379"/>
            <a:ext cx="160594" cy="149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C196B7-D97D-5817-ABEF-6090E5E1A82F}"/>
              </a:ext>
            </a:extLst>
          </p:cNvPr>
          <p:cNvSpPr/>
          <p:nvPr/>
        </p:nvSpPr>
        <p:spPr>
          <a:xfrm>
            <a:off x="6689062" y="2766758"/>
            <a:ext cx="160594" cy="149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CB58694-6AD3-EBC6-7971-AF0913C0D749}"/>
                  </a:ext>
                </a:extLst>
              </p:cNvPr>
              <p:cNvSpPr txBox="1"/>
              <p:nvPr/>
            </p:nvSpPr>
            <p:spPr>
              <a:xfrm>
                <a:off x="5177232" y="3930746"/>
                <a:ext cx="1208472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;0)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CB58694-6AD3-EBC6-7971-AF0913C0D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232" y="3930746"/>
                <a:ext cx="1208472" cy="524182"/>
              </a:xfrm>
              <a:prstGeom prst="rect">
                <a:avLst/>
              </a:prstGeom>
              <a:blipFill>
                <a:blip r:embed="rId7"/>
                <a:stretch>
                  <a:fillRect l="-4020" b="-46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4B70F35-FCA2-0BD4-9809-B570FDD9AFF0}"/>
                  </a:ext>
                </a:extLst>
              </p:cNvPr>
              <p:cNvSpPr txBox="1"/>
              <p:nvPr/>
            </p:nvSpPr>
            <p:spPr>
              <a:xfrm>
                <a:off x="5411755" y="2338618"/>
                <a:ext cx="1232838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4B70F35-FCA2-0BD4-9809-B570FDD9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55" y="2338618"/>
                <a:ext cx="1232838" cy="524182"/>
              </a:xfrm>
              <a:prstGeom prst="rect">
                <a:avLst/>
              </a:prstGeom>
              <a:blipFill>
                <a:blip r:embed="rId8"/>
                <a:stretch>
                  <a:fillRect l="-4455" b="-46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6D18CB89-B662-316E-5632-3B315D52F19A}"/>
              </a:ext>
            </a:extLst>
          </p:cNvPr>
          <p:cNvSpPr txBox="1"/>
          <p:nvPr/>
        </p:nvSpPr>
        <p:spPr>
          <a:xfrm>
            <a:off x="5411755" y="4587415"/>
            <a:ext cx="2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Del gráfico en lo pedido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A7CEF9C-A8F1-1C04-9427-47054DB2C6F9}"/>
                  </a:ext>
                </a:extLst>
              </p:cNvPr>
              <p:cNvSpPr txBox="1"/>
              <p:nvPr/>
            </p:nvSpPr>
            <p:spPr>
              <a:xfrm>
                <a:off x="5551714" y="5159829"/>
                <a:ext cx="1983556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A7CEF9C-A8F1-1C04-9427-47054DB2C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5159829"/>
                <a:ext cx="1983556" cy="524182"/>
              </a:xfrm>
              <a:prstGeom prst="rect">
                <a:avLst/>
              </a:prstGeom>
              <a:blipFill>
                <a:blip r:embed="rId9"/>
                <a:stretch>
                  <a:fillRect l="-2769" r="-1846" b="-46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14F812C-0B97-607E-F34D-A686A33CA628}"/>
                  </a:ext>
                </a:extLst>
              </p:cNvPr>
              <p:cNvSpPr txBox="1"/>
              <p:nvPr/>
            </p:nvSpPr>
            <p:spPr>
              <a:xfrm>
                <a:off x="5563301" y="585459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E=2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14F812C-0B97-607E-F34D-A686A33CA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01" y="5854590"/>
                <a:ext cx="803425" cy="369332"/>
              </a:xfrm>
              <a:prstGeom prst="rect">
                <a:avLst/>
              </a:prstGeom>
              <a:blipFill>
                <a:blip r:embed="rId10"/>
                <a:stretch>
                  <a:fillRect t="-9836" r="-6107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A6DBE1-3EB1-EC03-0F00-27D7B86D0A61}"/>
                  </a:ext>
                </a:extLst>
              </p:cNvPr>
              <p:cNvSpPr txBox="1"/>
              <p:nvPr/>
            </p:nvSpPr>
            <p:spPr>
              <a:xfrm>
                <a:off x="7789704" y="5237254"/>
                <a:ext cx="1281889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A6DBE1-3EB1-EC03-0F00-27D7B86D0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704" y="5237254"/>
                <a:ext cx="1281889" cy="524182"/>
              </a:xfrm>
              <a:prstGeom prst="rect">
                <a:avLst/>
              </a:prstGeom>
              <a:blipFill>
                <a:blip r:embed="rId11"/>
                <a:stretch>
                  <a:fillRect l="-4286" r="-3333" b="-46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0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/>
      <p:bldP spid="8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387085" y="1323461"/>
            <a:ext cx="4353827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59305F-2F78-40D3-908C-0CABFBCC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9" y="1491425"/>
            <a:ext cx="3869018" cy="2548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4FA8B9-2BC1-1097-B9F6-90EA1125EE51}"/>
              </a:ext>
            </a:extLst>
          </p:cNvPr>
          <p:cNvSpPr txBox="1"/>
          <p:nvPr/>
        </p:nvSpPr>
        <p:spPr>
          <a:xfrm>
            <a:off x="5890470" y="139306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Se pide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A239D4C-159C-0F9D-5BFC-FCC9B34E8561}"/>
                  </a:ext>
                </a:extLst>
              </p:cNvPr>
              <p:cNvSpPr txBox="1"/>
              <p:nvPr/>
            </p:nvSpPr>
            <p:spPr>
              <a:xfrm>
                <a:off x="7109927" y="1323461"/>
                <a:ext cx="3791038" cy="508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cot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A239D4C-159C-0F9D-5BFC-FCC9B34E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927" y="1323461"/>
                <a:ext cx="3791038" cy="508537"/>
              </a:xfrm>
              <a:prstGeom prst="rect">
                <a:avLst/>
              </a:prstGeom>
              <a:blipFill>
                <a:blip r:embed="rId3"/>
                <a:stretch>
                  <a:fillRect l="-1286" b="-2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DA8A4582-2B0A-345B-3E02-47A40F3BA713}"/>
              </a:ext>
            </a:extLst>
          </p:cNvPr>
          <p:cNvSpPr txBox="1"/>
          <p:nvPr/>
        </p:nvSpPr>
        <p:spPr>
          <a:xfrm>
            <a:off x="5890470" y="190549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Del enunciado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BD33CA-DA7B-4178-9590-79DB443542C0}"/>
                  </a:ext>
                </a:extLst>
              </p:cNvPr>
              <p:cNvSpPr txBox="1"/>
              <p:nvPr/>
            </p:nvSpPr>
            <p:spPr>
              <a:xfrm>
                <a:off x="7602794" y="1905493"/>
                <a:ext cx="303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={90°,180°,270°}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BD33CA-DA7B-4178-9590-79DB4435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794" y="1905493"/>
                <a:ext cx="3030509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9E16548-4E58-FA0A-D443-B009C58A9080}"/>
                  </a:ext>
                </a:extLst>
              </p:cNvPr>
              <p:cNvSpPr txBox="1"/>
              <p:nvPr/>
            </p:nvSpPr>
            <p:spPr>
              <a:xfrm>
                <a:off x="5890470" y="2348320"/>
                <a:ext cx="3059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−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=360°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9E16548-4E58-FA0A-D443-B009C58A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470" y="2348320"/>
                <a:ext cx="30592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97FFAAA-6604-0477-4A52-28FC9E89F3F9}"/>
                  </a:ext>
                </a:extLst>
              </p:cNvPr>
              <p:cNvSpPr txBox="1"/>
              <p:nvPr/>
            </p:nvSpPr>
            <p:spPr>
              <a:xfrm>
                <a:off x="9444504" y="2363962"/>
                <a:ext cx="1451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=360°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97FFAAA-6604-0477-4A52-28FC9E89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504" y="2363962"/>
                <a:ext cx="1451616" cy="369332"/>
              </a:xfrm>
              <a:prstGeom prst="rect">
                <a:avLst/>
              </a:prstGeom>
              <a:blipFill>
                <a:blip r:embed="rId6"/>
                <a:stretch>
                  <a:fillRect l="-3361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E8B1829-0326-07EB-F031-7D54AC0A7C59}"/>
                  </a:ext>
                </a:extLst>
              </p:cNvPr>
              <p:cNvSpPr txBox="1"/>
              <p:nvPr/>
            </p:nvSpPr>
            <p:spPr>
              <a:xfrm>
                <a:off x="5935721" y="2846955"/>
                <a:ext cx="1374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=180°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E8B1829-0326-07EB-F031-7D54AC0A7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1" y="2846955"/>
                <a:ext cx="1374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5903156-3F7F-D9A5-6E6C-9EDD6561C094}"/>
                  </a:ext>
                </a:extLst>
              </p:cNvPr>
              <p:cNvSpPr txBox="1"/>
              <p:nvPr/>
            </p:nvSpPr>
            <p:spPr>
              <a:xfrm>
                <a:off x="7767799" y="2846955"/>
                <a:ext cx="1237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5903156-3F7F-D9A5-6E6C-9EDD6561C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799" y="2846955"/>
                <a:ext cx="12376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B4A54FA-28DD-5B0C-5190-4F0D0A06591E}"/>
                  </a:ext>
                </a:extLst>
              </p:cNvPr>
              <p:cNvSpPr txBox="1"/>
              <p:nvPr/>
            </p:nvSpPr>
            <p:spPr>
              <a:xfrm>
                <a:off x="5935721" y="3289782"/>
                <a:ext cx="4120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-1380°&lt;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+360°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&lt;−1320° ,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B4A54FA-28DD-5B0C-5190-4F0D0A06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1" y="3289782"/>
                <a:ext cx="4120102" cy="369332"/>
              </a:xfrm>
              <a:prstGeom prst="rect">
                <a:avLst/>
              </a:prstGeom>
              <a:blipFill>
                <a:blip r:embed="rId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F5491A7-15A3-8102-CDA2-68B3EBE17127}"/>
                  </a:ext>
                </a:extLst>
              </p:cNvPr>
              <p:cNvSpPr txBox="1"/>
              <p:nvPr/>
            </p:nvSpPr>
            <p:spPr>
              <a:xfrm>
                <a:off x="5935721" y="3763196"/>
                <a:ext cx="503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1380°</a:t>
                </a:r>
                <a:r>
                  <a:rPr lang="es-P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360°n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&lt;−1320°−360°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F5491A7-15A3-8102-CDA2-68B3EBE1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1" y="3763196"/>
                <a:ext cx="5032211" cy="369332"/>
              </a:xfrm>
              <a:prstGeom prst="rect">
                <a:avLst/>
              </a:prstGeom>
              <a:blipFill>
                <a:blip r:embed="rId10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2185B3C0-4917-8001-CCFD-C19081429D8C}"/>
              </a:ext>
            </a:extLst>
          </p:cNvPr>
          <p:cNvSpPr txBox="1"/>
          <p:nvPr/>
        </p:nvSpPr>
        <p:spPr>
          <a:xfrm>
            <a:off x="5948071" y="4206023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Para n=-4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5D0AF4E-2F75-21BD-CF6E-0543C7011892}"/>
                  </a:ext>
                </a:extLst>
              </p:cNvPr>
              <p:cNvSpPr txBox="1"/>
              <p:nvPr/>
            </p:nvSpPr>
            <p:spPr>
              <a:xfrm>
                <a:off x="7651820" y="4213844"/>
                <a:ext cx="169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60°&lt;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&lt;120°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5D0AF4E-2F75-21BD-CF6E-0543C701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20" y="4213844"/>
                <a:ext cx="1697196" cy="369332"/>
              </a:xfrm>
              <a:prstGeom prst="rect">
                <a:avLst/>
              </a:prstGeom>
              <a:blipFill>
                <a:blip r:embed="rId11"/>
                <a:stretch>
                  <a:fillRect l="-2867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EBC2290-A608-727C-8D81-ED2181B81D28}"/>
                  </a:ext>
                </a:extLst>
              </p:cNvPr>
              <p:cNvSpPr txBox="1"/>
              <p:nvPr/>
            </p:nvSpPr>
            <p:spPr>
              <a:xfrm>
                <a:off x="9863848" y="4185783"/>
                <a:ext cx="1104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EBC2290-A608-727C-8D81-ED2181B81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48" y="4185783"/>
                <a:ext cx="110408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A7AEED1-B5A8-25A6-6F77-93D24AD914D9}"/>
                  </a:ext>
                </a:extLst>
              </p:cNvPr>
              <p:cNvSpPr txBox="1"/>
              <p:nvPr/>
            </p:nvSpPr>
            <p:spPr>
              <a:xfrm>
                <a:off x="5948071" y="4656671"/>
                <a:ext cx="1903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Luego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=270°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A7AEED1-B5A8-25A6-6F77-93D24AD91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71" y="4656671"/>
                <a:ext cx="1903021" cy="369332"/>
              </a:xfrm>
              <a:prstGeom prst="rect">
                <a:avLst/>
              </a:prstGeom>
              <a:blipFill>
                <a:blip r:embed="rId13"/>
                <a:stretch>
                  <a:fillRect l="-2885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BFA3C44A-A63D-E063-A75D-360451C9CA7D}"/>
              </a:ext>
            </a:extLst>
          </p:cNvPr>
          <p:cNvSpPr txBox="1"/>
          <p:nvPr/>
        </p:nvSpPr>
        <p:spPr>
          <a:xfrm>
            <a:off x="7851092" y="4664492"/>
            <a:ext cx="31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Reemplazando los valores en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550FF6F-B08F-D99B-A4EC-C58C028F1115}"/>
                  </a:ext>
                </a:extLst>
              </p:cNvPr>
              <p:cNvSpPr txBox="1"/>
              <p:nvPr/>
            </p:nvSpPr>
            <p:spPr>
              <a:xfrm>
                <a:off x="5890470" y="5211502"/>
                <a:ext cx="423507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90°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270°</m:t>
                                </m:r>
                              </m:num>
                              <m:den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cot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180°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550FF6F-B08F-D99B-A4EC-C58C028F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470" y="5211502"/>
                <a:ext cx="4235070" cy="506870"/>
              </a:xfrm>
              <a:prstGeom prst="rect">
                <a:avLst/>
              </a:prstGeom>
              <a:blipFill>
                <a:blip r:embed="rId14"/>
                <a:stretch>
                  <a:fillRect l="-1151" b="-361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9AB6BBB-FA01-21F5-5900-59AC7113DEA2}"/>
                  </a:ext>
                </a:extLst>
              </p:cNvPr>
              <p:cNvSpPr txBox="1"/>
              <p:nvPr/>
            </p:nvSpPr>
            <p:spPr>
              <a:xfrm>
                <a:off x="5935721" y="5807694"/>
                <a:ext cx="2380460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S=2(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ad>
                      <m:radPr>
                        <m:degHide m:val="on"/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9AB6BBB-FA01-21F5-5900-59AC7113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1" y="5807694"/>
                <a:ext cx="2380460" cy="512063"/>
              </a:xfrm>
              <a:prstGeom prst="rect">
                <a:avLst/>
              </a:prstGeom>
              <a:blipFill>
                <a:blip r:embed="rId15"/>
                <a:stretch>
                  <a:fillRect l="-2308" b="-2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BDA571A-FDEC-805C-FAC0-3085B9994A6B}"/>
                  </a:ext>
                </a:extLst>
              </p:cNvPr>
              <p:cNvSpPr txBox="1"/>
              <p:nvPr/>
            </p:nvSpPr>
            <p:spPr>
              <a:xfrm>
                <a:off x="8865788" y="5906278"/>
                <a:ext cx="989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BDA571A-FDEC-805C-FAC0-3085B999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788" y="5906278"/>
                <a:ext cx="98905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5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  <p:bldP spid="6" grpId="0"/>
      <p:bldP spid="7" grpId="0"/>
      <p:bldP spid="10" grpId="0"/>
      <p:bldP spid="11" grpId="0"/>
      <p:bldP spid="12" grpId="0"/>
      <p:bldP spid="2" grpId="0"/>
      <p:bldP spid="13" grpId="0"/>
      <p:bldP spid="14" grpId="0"/>
      <p:bldP spid="16" grpId="0"/>
      <p:bldP spid="17" grpId="0"/>
      <p:bldP spid="18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8" y="1332792"/>
            <a:ext cx="435382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</p:spTree>
    <p:extLst>
      <p:ext uri="{BB962C8B-B14F-4D97-AF65-F5344CB8AC3E}">
        <p14:creationId xmlns:p14="http://schemas.microsoft.com/office/powerpoint/2010/main" val="6934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8" y="1332792"/>
            <a:ext cx="435382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</p:spTree>
    <p:extLst>
      <p:ext uri="{BB962C8B-B14F-4D97-AF65-F5344CB8AC3E}">
        <p14:creationId xmlns:p14="http://schemas.microsoft.com/office/powerpoint/2010/main" val="1033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C9FB0CB2-7D09-BBED-07EB-E36B70D938E7}"/>
              </a:ext>
            </a:extLst>
          </p:cNvPr>
          <p:cNvGrpSpPr/>
          <p:nvPr/>
        </p:nvGrpSpPr>
        <p:grpSpPr>
          <a:xfrm>
            <a:off x="321619" y="677897"/>
            <a:ext cx="4319612" cy="2724633"/>
            <a:chOff x="321619" y="677897"/>
            <a:chExt cx="4319612" cy="272463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A0C119-4AC5-B906-C5CD-BD35450C2EEC}"/>
                </a:ext>
              </a:extLst>
            </p:cNvPr>
            <p:cNvSpPr/>
            <p:nvPr/>
          </p:nvSpPr>
          <p:spPr>
            <a:xfrm>
              <a:off x="321619" y="677897"/>
              <a:ext cx="1706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2400" b="1" dirty="0">
                  <a:solidFill>
                    <a:prstClr val="black"/>
                  </a:solidFill>
                </a:rPr>
                <a:t>Definición </a:t>
              </a:r>
              <a:endParaRPr lang="es-ES" sz="2400" dirty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A3463F8-0597-A674-E7C4-1238F0DA95F4}"/>
                </a:ext>
              </a:extLst>
            </p:cNvPr>
            <p:cNvSpPr/>
            <p:nvPr/>
          </p:nvSpPr>
          <p:spPr>
            <a:xfrm>
              <a:off x="321619" y="1155761"/>
              <a:ext cx="431961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000" dirty="0">
                  <a:solidFill>
                    <a:srgbClr val="000000"/>
                  </a:solidFill>
                </a:rPr>
                <a:t>El ángulo en posición normal es aquel ángulo trigonométrico que tiene su lado inicial sobre el eje positivo de las abscisas, vértice en el origen de coordenadas y lado final en cualquier parte del plano cartesiano.</a:t>
              </a:r>
              <a:r>
                <a:rPr lang="es-ES" sz="2000" dirty="0"/>
                <a:t> </a:t>
              </a:r>
              <a:br>
                <a:rPr lang="es-ES" sz="2000" dirty="0"/>
              </a:br>
              <a:endParaRPr lang="es-E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a 4">
                <a:extLst>
                  <a:ext uri="{FF2B5EF4-FFF2-40B4-BE49-F238E27FC236}">
                    <a16:creationId xmlns:a16="http://schemas.microsoft.com/office/drawing/2014/main" id="{E63A419D-DDBA-A3F4-C6EE-2C09E8945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756775"/>
                  </p:ext>
                </p:extLst>
              </p:nvPr>
            </p:nvGraphicFramePr>
            <p:xfrm>
              <a:off x="4975933" y="1008039"/>
              <a:ext cx="2889058" cy="4029268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889058">
                      <a:extLst>
                        <a:ext uri="{9D8B030D-6E8A-4147-A177-3AD203B41FA5}">
                          <a16:colId xmlns:a16="http://schemas.microsoft.com/office/drawing/2014/main" val="1216289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𝐬𝐞𝐧</m:t>
                                    </m:r>
                                  </m:fName>
                                  <m: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</m:func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𝐎𝐫𝐝𝐞𝐧𝐚𝐝𝐚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  <m:r>
                                      <a:rPr lang="es-MX" b="1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b="1" i="0" smtClean="0">
                                        <a:latin typeface="Cambria Math" panose="02040503050406030204" pitchFamily="18" charset="0"/>
                                      </a:rPr>
                                      <m:t>𝐯𝐞𝐜𝐭𝐨𝐫</m:t>
                                    </m:r>
                                  </m:den>
                                </m:f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b="1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6406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</m:func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𝐀𝐛𝐬𝐜𝐢𝐬𝐚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  <m: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b="1" i="0" smtClean="0">
                                        <a:latin typeface="Cambria Math" panose="02040503050406030204" pitchFamily="18" charset="0"/>
                                      </a:rPr>
                                      <m:t>𝐯𝐞𝐜𝐭𝐨𝐫</m:t>
                                    </m:r>
                                  </m:den>
                                </m:f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396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𝐭𝐚𝐧</m:t>
                                    </m:r>
                                  </m:fName>
                                  <m: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</m:func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𝐎𝐫𝐝𝐞𝐧𝐚𝐝𝐚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𝐀𝐛𝐬𝐜𝐢𝐬𝐚</m:t>
                                    </m:r>
                                  </m:den>
                                </m:f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9358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𝐜𝐨𝐭</m:t>
                                    </m:r>
                                  </m:fName>
                                  <m: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</m:func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𝐀𝐛𝐬𝐜𝐢𝐬𝐚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𝐎𝐫𝐝𝐞𝐧𝐚𝐝𝐚</m:t>
                                    </m:r>
                                  </m:den>
                                </m:f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5969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𝐬𝐞𝐜</m:t>
                                    </m:r>
                                  </m:fName>
                                  <m: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</m:func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  <m: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b="1" i="0" smtClean="0">
                                        <a:latin typeface="Cambria Math" panose="02040503050406030204" pitchFamily="18" charset="0"/>
                                      </a:rPr>
                                      <m:t>𝐯𝐞𝐜𝐭𝐨𝐫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𝐀𝐛𝐬𝐜𝐢𝐬𝐚</m:t>
                                    </m:r>
                                  </m:den>
                                </m:f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143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𝐜𝐬𝐜</m:t>
                                    </m:r>
                                  </m:fName>
                                  <m:e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</m:func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  <m: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b="1" i="0" smtClean="0">
                                        <a:latin typeface="Cambria Math" panose="02040503050406030204" pitchFamily="18" charset="0"/>
                                      </a:rPr>
                                      <m:t>𝐯𝐞𝐜𝐭𝐨𝐫</m:t>
                                    </m:r>
                                  </m:num>
                                  <m:den>
                                    <m:r>
                                      <a:rPr lang="es-MX" smtClean="0">
                                        <a:latin typeface="Cambria Math" panose="02040503050406030204" pitchFamily="18" charset="0"/>
                                      </a:rPr>
                                      <m:t>𝐎𝐫𝐝𝐞𝐧𝐚𝐝𝐚</m:t>
                                    </m:r>
                                  </m:den>
                                </m:f>
                                <m:r>
                                  <a:rPr lang="es-MX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1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num>
                                  <m:den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955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a 4">
                <a:extLst>
                  <a:ext uri="{FF2B5EF4-FFF2-40B4-BE49-F238E27FC236}">
                    <a16:creationId xmlns:a16="http://schemas.microsoft.com/office/drawing/2014/main" id="{E63A419D-DDBA-A3F4-C6EE-2C09E8945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756775"/>
                  </p:ext>
                </p:extLst>
              </p:nvPr>
            </p:nvGraphicFramePr>
            <p:xfrm>
              <a:off x="4975933" y="1008039"/>
              <a:ext cx="2889058" cy="4029268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889058">
                      <a:extLst>
                        <a:ext uri="{9D8B030D-6E8A-4147-A177-3AD203B41FA5}">
                          <a16:colId xmlns:a16="http://schemas.microsoft.com/office/drawing/2014/main" val="1216289330"/>
                        </a:ext>
                      </a:extLst>
                    </a:gridCol>
                  </a:tblGrid>
                  <a:tr h="61245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t="-990" r="-211" b="-556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406291"/>
                      </a:ext>
                    </a:extLst>
                  </a:tr>
                  <a:tr h="61245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t="-102000" r="-211" b="-4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396601"/>
                      </a:ext>
                    </a:extLst>
                  </a:tr>
                  <a:tr h="61245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211" b="-357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358115"/>
                      </a:ext>
                    </a:extLst>
                  </a:tr>
                  <a:tr h="65944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t="-280556" r="-211" b="-234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969915"/>
                      </a:ext>
                    </a:extLst>
                  </a:tr>
                  <a:tr h="87299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t="-285417" r="-211" b="-75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43849"/>
                      </a:ext>
                    </a:extLst>
                  </a:tr>
                  <a:tr h="65944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t="-513889" r="-211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955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E1F27AE-FD46-ACC2-4AF8-0255F0ECBD0D}"/>
              </a:ext>
            </a:extLst>
          </p:cNvPr>
          <p:cNvSpPr/>
          <p:nvPr/>
        </p:nvSpPr>
        <p:spPr>
          <a:xfrm>
            <a:off x="3053270" y="84061"/>
            <a:ext cx="6398288" cy="690151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/>
                </a:solidFill>
              </a:rPr>
              <a:t>RAZONES TRIGONOMÉTRICAS EN EL PLANO CARTESIANO</a:t>
            </a:r>
            <a:endParaRPr lang="es-ES" b="1" dirty="0">
              <a:solidFill>
                <a:schemeClr val="tx1"/>
              </a:solidFill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CA1A3EE-F979-8201-2F75-CC0C77F14CF2}"/>
              </a:ext>
            </a:extLst>
          </p:cNvPr>
          <p:cNvGrpSpPr/>
          <p:nvPr/>
        </p:nvGrpSpPr>
        <p:grpSpPr>
          <a:xfrm>
            <a:off x="7987925" y="914332"/>
            <a:ext cx="4196736" cy="3674978"/>
            <a:chOff x="7987925" y="914332"/>
            <a:chExt cx="4196736" cy="3674978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53A7BC7-9BAF-89D7-C735-75529CBBF3C7}"/>
                </a:ext>
              </a:extLst>
            </p:cNvPr>
            <p:cNvSpPr txBox="1"/>
            <p:nvPr/>
          </p:nvSpPr>
          <p:spPr>
            <a:xfrm>
              <a:off x="8184775" y="914332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FF0000"/>
                  </a:solidFill>
                </a:rPr>
                <a:t>Ejemplo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D13C1B2F-1F97-8A5E-6641-786C2EA4CDB7}"/>
                    </a:ext>
                  </a:extLst>
                </p:cNvPr>
                <p:cNvSpPr txBox="1"/>
                <p:nvPr/>
              </p:nvSpPr>
              <p:spPr>
                <a:xfrm>
                  <a:off x="8184775" y="1173714"/>
                  <a:ext cx="382334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E" dirty="0"/>
                    <a:t>Del  grafico halle el valor de </a:t>
                  </a:r>
                  <a14:m>
                    <m:oMath xmlns:m="http://schemas.openxmlformats.org/officeDocument/2006/math">
                      <m:r>
                        <a:rPr lang="es-PE" sz="2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s-PE" sz="2200" b="1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CBFC96F-4834-4BCF-A1C5-E9865708C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775" y="1173714"/>
                  <a:ext cx="382334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435" b="-20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AB7F6B1F-2218-D492-18AB-9ECF4927A54D}"/>
                </a:ext>
              </a:extLst>
            </p:cNvPr>
            <p:cNvCxnSpPr>
              <a:cxnSpLocks/>
            </p:cNvCxnSpPr>
            <p:nvPr/>
          </p:nvCxnSpPr>
          <p:spPr>
            <a:xfrm>
              <a:off x="8361317" y="2303157"/>
              <a:ext cx="3823344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08514B9-55BA-C748-D2B7-08CBB558F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3158" y="1691002"/>
              <a:ext cx="1" cy="28983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AF57AAA-BA45-ECD5-7306-EB57C0EAB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5439" y="2303157"/>
              <a:ext cx="967721" cy="2001214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55CA4263-75FB-7BDF-A85D-3DFED603AEA4}"/>
                </a:ext>
              </a:extLst>
            </p:cNvPr>
            <p:cNvSpPr txBox="1"/>
            <p:nvPr/>
          </p:nvSpPr>
          <p:spPr>
            <a:xfrm>
              <a:off x="9946876" y="2516243"/>
              <a:ext cx="311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/>
                <a:t>θ</a:t>
              </a:r>
            </a:p>
          </p:txBody>
        </p:sp>
        <p:sp>
          <p:nvSpPr>
            <p:cNvPr id="41" name="Arco 40">
              <a:extLst>
                <a:ext uri="{FF2B5EF4-FFF2-40B4-BE49-F238E27FC236}">
                  <a16:creationId xmlns:a16="http://schemas.microsoft.com/office/drawing/2014/main" id="{285C05F6-3436-1E85-8B20-0C57DB1DA8CC}"/>
                </a:ext>
              </a:extLst>
            </p:cNvPr>
            <p:cNvSpPr/>
            <p:nvPr/>
          </p:nvSpPr>
          <p:spPr>
            <a:xfrm rot="5400000">
              <a:off x="9502528" y="1976265"/>
              <a:ext cx="698432" cy="693471"/>
            </a:xfrm>
            <a:prstGeom prst="arc">
              <a:avLst>
                <a:gd name="adj1" fmla="val 15918396"/>
                <a:gd name="adj2" fmla="val 1823867"/>
              </a:avLst>
            </a:prstGeom>
            <a:ln w="19050" cap="flat" cmpd="sng" algn="ctr">
              <a:solidFill>
                <a:srgbClr val="EA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FADFF19D-AC2F-20A0-F3A3-81F46FC77CA6}"/>
                </a:ext>
              </a:extLst>
            </p:cNvPr>
            <p:cNvSpPr txBox="1"/>
            <p:nvPr/>
          </p:nvSpPr>
          <p:spPr>
            <a:xfrm>
              <a:off x="9842671" y="1615620"/>
              <a:ext cx="31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D50E1C15-B444-BFDE-711C-1AC7762F2B25}"/>
                </a:ext>
              </a:extLst>
            </p:cNvPr>
            <p:cNvSpPr txBox="1"/>
            <p:nvPr/>
          </p:nvSpPr>
          <p:spPr>
            <a:xfrm>
              <a:off x="11873456" y="1919434"/>
              <a:ext cx="31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4" name="Diagrama de flujo: conector 43">
              <a:extLst>
                <a:ext uri="{FF2B5EF4-FFF2-40B4-BE49-F238E27FC236}">
                  <a16:creationId xmlns:a16="http://schemas.microsoft.com/office/drawing/2014/main" id="{A4E812A4-BF51-660D-F725-5092CFCF54A7}"/>
                </a:ext>
              </a:extLst>
            </p:cNvPr>
            <p:cNvSpPr/>
            <p:nvPr/>
          </p:nvSpPr>
          <p:spPr>
            <a:xfrm>
              <a:off x="9003870" y="3880558"/>
              <a:ext cx="104386" cy="99752"/>
            </a:xfrm>
            <a:prstGeom prst="flowChartConnector">
              <a:avLst/>
            </a:prstGeom>
            <a:solidFill>
              <a:srgbClr val="008EEE"/>
            </a:solidFill>
            <a:effectLst>
              <a:outerShdw blurRad="50800" dist="38100" dir="8100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212D096B-7A29-5668-30FC-C3F51F53A2F7}"/>
                </a:ext>
              </a:extLst>
            </p:cNvPr>
            <p:cNvSpPr/>
            <p:nvPr/>
          </p:nvSpPr>
          <p:spPr>
            <a:xfrm>
              <a:off x="9355346" y="3116158"/>
              <a:ext cx="112405" cy="106285"/>
            </a:xfrm>
            <a:prstGeom prst="flowChartConnector">
              <a:avLst/>
            </a:prstGeom>
            <a:solidFill>
              <a:srgbClr val="008EEE"/>
            </a:solidFill>
            <a:effectLst>
              <a:outerShdw blurRad="50800" dist="38100" dir="8100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3A363893-CC45-49C9-0850-094884CB9461}"/>
                    </a:ext>
                  </a:extLst>
                </p:cNvPr>
                <p:cNvSpPr txBox="1"/>
                <p:nvPr/>
              </p:nvSpPr>
              <p:spPr>
                <a:xfrm>
                  <a:off x="7987925" y="3541155"/>
                  <a:ext cx="12409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E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A(</a:t>
                  </a:r>
                  <a14:m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−3;</m:t>
                      </m:r>
                      <m:r>
                        <a:rPr lang="es-P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</m:oMath>
                  </a14:m>
                  <a:r>
                    <a:rPr lang="es-PE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B76AB68-80BB-45E4-A950-D0743E0C8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925" y="3541155"/>
                  <a:ext cx="124095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922" t="-11667" r="-2451" b="-25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4BA6CB6B-DF4A-0698-8A82-2BE80A69B126}"/>
                    </a:ext>
                  </a:extLst>
                </p:cNvPr>
                <p:cNvSpPr txBox="1"/>
                <p:nvPr/>
              </p:nvSpPr>
              <p:spPr>
                <a:xfrm>
                  <a:off x="8004023" y="2877690"/>
                  <a:ext cx="15943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E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B(</a:t>
                  </a:r>
                  <a14:m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+1;−1</m:t>
                      </m:r>
                    </m:oMath>
                  </a14:m>
                  <a:r>
                    <a:rPr lang="es-PE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D4268618-FAF2-4BB3-AA3A-E4D495E34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023" y="2877690"/>
                  <a:ext cx="15943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435" t="-9836" b="-2295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7C5D609-DE5E-4FE6-AD20-FA23540BE7BB}"/>
              </a:ext>
            </a:extLst>
          </p:cNvPr>
          <p:cNvSpPr txBox="1"/>
          <p:nvPr/>
        </p:nvSpPr>
        <p:spPr>
          <a:xfrm>
            <a:off x="8184775" y="5037307"/>
            <a:ext cx="167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Por definición: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71A4A59A-ABD0-3CD6-7C91-DCCEEEA52A1E}"/>
                  </a:ext>
                </a:extLst>
              </p:cNvPr>
              <p:cNvSpPr txBox="1"/>
              <p:nvPr/>
            </p:nvSpPr>
            <p:spPr>
              <a:xfrm>
                <a:off x="8184775" y="5548511"/>
                <a:ext cx="2040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Luego: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+1=−1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71A4A59A-ABD0-3CD6-7C91-DCCEEEA52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775" y="5548511"/>
                <a:ext cx="2040110" cy="369332"/>
              </a:xfrm>
              <a:prstGeom prst="rect">
                <a:avLst/>
              </a:prstGeom>
              <a:blipFill>
                <a:blip r:embed="rId6"/>
                <a:stretch>
                  <a:fillRect l="-2695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7E8BF33-A660-522C-BBE3-AFD1402344D3}"/>
                  </a:ext>
                </a:extLst>
              </p:cNvPr>
              <p:cNvSpPr txBox="1"/>
              <p:nvPr/>
            </p:nvSpPr>
            <p:spPr>
              <a:xfrm>
                <a:off x="8154741" y="6039709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7E8BF33-A660-522C-BBE3-AFD14023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41" y="6039709"/>
                <a:ext cx="11945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adroTexto 50">
            <a:extLst>
              <a:ext uri="{FF2B5EF4-FFF2-40B4-BE49-F238E27FC236}">
                <a16:creationId xmlns:a16="http://schemas.microsoft.com/office/drawing/2014/main" id="{9A502D3D-A7B3-3B30-0771-AFB6B51C185E}"/>
              </a:ext>
            </a:extLst>
          </p:cNvPr>
          <p:cNvSpPr txBox="1"/>
          <p:nvPr/>
        </p:nvSpPr>
        <p:spPr>
          <a:xfrm>
            <a:off x="8184775" y="4683115"/>
            <a:ext cx="94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Veamos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11364AA-4DD8-EE23-D114-04D0F9113EFE}"/>
              </a:ext>
            </a:extLst>
          </p:cNvPr>
          <p:cNvGrpSpPr/>
          <p:nvPr/>
        </p:nvGrpSpPr>
        <p:grpSpPr>
          <a:xfrm>
            <a:off x="160715" y="3493544"/>
            <a:ext cx="4210545" cy="3279876"/>
            <a:chOff x="160715" y="3493544"/>
            <a:chExt cx="4210545" cy="3279876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CF4BBC6F-FA79-5CDD-A3B8-143C0A468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597" y="4098880"/>
              <a:ext cx="1563094" cy="1917865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0623707E-85FF-F15C-6F11-6F0E44174E24}"/>
                </a:ext>
              </a:extLst>
            </p:cNvPr>
            <p:cNvGrpSpPr/>
            <p:nvPr/>
          </p:nvGrpSpPr>
          <p:grpSpPr>
            <a:xfrm>
              <a:off x="160715" y="3493544"/>
              <a:ext cx="4210545" cy="3279876"/>
              <a:chOff x="160715" y="3493544"/>
              <a:chExt cx="4210545" cy="3279876"/>
            </a:xfrm>
          </p:grpSpPr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F95F2714-FA37-6319-9181-7F37263F9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715" y="6016745"/>
                <a:ext cx="3823344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940EF26A-5FC0-9A7C-E6A7-84BEDBEF8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73692" y="3705227"/>
                <a:ext cx="1" cy="2898308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>
                    <a:extLst>
                      <a:ext uri="{FF2B5EF4-FFF2-40B4-BE49-F238E27FC236}">
                        <a16:creationId xmlns:a16="http://schemas.microsoft.com/office/drawing/2014/main" id="{27CA302B-C1B3-6E6F-93F2-05F0DBB9249A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623" y="6238176"/>
                    <a:ext cx="311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es-PE" sz="2400" b="1" dirty="0"/>
                  </a:p>
                </p:txBody>
              </p:sp>
            </mc:Choice>
            <mc:Fallback xmlns=""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28A3591C-67F6-4304-8714-7FEB7096F6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623" y="6238176"/>
                    <a:ext cx="31120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1569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97799CF4-0207-9778-1B18-170219EB712C}"/>
                  </a:ext>
                </a:extLst>
              </p:cNvPr>
              <p:cNvSpPr/>
              <p:nvPr/>
            </p:nvSpPr>
            <p:spPr>
              <a:xfrm rot="5400000">
                <a:off x="1839939" y="5680448"/>
                <a:ext cx="698432" cy="693471"/>
              </a:xfrm>
              <a:prstGeom prst="arc">
                <a:avLst>
                  <a:gd name="adj1" fmla="val 16042493"/>
                  <a:gd name="adj2" fmla="val 8405802"/>
                </a:avLst>
              </a:prstGeom>
              <a:ln w="19050" cap="flat" cmpd="sng" algn="ctr">
                <a:solidFill>
                  <a:srgbClr val="EA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2C31A83-5A91-3124-82B1-060FD6AD0956}"/>
                  </a:ext>
                </a:extLst>
              </p:cNvPr>
              <p:cNvSpPr txBox="1"/>
              <p:nvPr/>
            </p:nvSpPr>
            <p:spPr>
              <a:xfrm>
                <a:off x="2224938" y="3591604"/>
                <a:ext cx="311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E6106DC4-CA22-4043-034C-02C94D30F374}"/>
                  </a:ext>
                </a:extLst>
              </p:cNvPr>
              <p:cNvSpPr txBox="1"/>
              <p:nvPr/>
            </p:nvSpPr>
            <p:spPr>
              <a:xfrm>
                <a:off x="3736788" y="6039709"/>
                <a:ext cx="311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38F77F40-E19F-1A5D-1344-D8E6976CA084}"/>
                  </a:ext>
                </a:extLst>
              </p:cNvPr>
              <p:cNvSpPr txBox="1"/>
              <p:nvPr/>
            </p:nvSpPr>
            <p:spPr>
              <a:xfrm>
                <a:off x="3053270" y="6404088"/>
                <a:ext cx="131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Lado inicial</a:t>
                </a: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DB144D4-B83A-9BE0-9B7F-5B3207E21CC3}"/>
                  </a:ext>
                </a:extLst>
              </p:cNvPr>
              <p:cNvSpPr txBox="1"/>
              <p:nvPr/>
            </p:nvSpPr>
            <p:spPr>
              <a:xfrm>
                <a:off x="534096" y="3493544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Lado final</a:t>
                </a:r>
              </a:p>
            </p:txBody>
          </p:sp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E46065D-5185-53DD-C27A-6F209E956E3A}"/>
                  </a:ext>
                </a:extLst>
              </p:cNvPr>
              <p:cNvSpPr txBox="1"/>
              <p:nvPr/>
            </p:nvSpPr>
            <p:spPr>
              <a:xfrm>
                <a:off x="2517789" y="5115446"/>
                <a:ext cx="872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Vértice</a:t>
                </a:r>
              </a:p>
            </p:txBody>
          </p: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3A32FA4-B7DE-3F03-03CB-D7458D378810}"/>
                  </a:ext>
                </a:extLst>
              </p:cNvPr>
              <p:cNvSpPr txBox="1"/>
              <p:nvPr/>
            </p:nvSpPr>
            <p:spPr>
              <a:xfrm>
                <a:off x="2114235" y="5702239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O</a:t>
                </a:r>
              </a:p>
            </p:txBody>
          </p: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0BF4C04F-70C8-DA91-CFC7-B3736FDFD573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 flipH="1">
                <a:off x="743225" y="3862876"/>
                <a:ext cx="370517" cy="39365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12196A6B-2FB8-C2C8-302A-560BA9EDE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7479" y="5417996"/>
                <a:ext cx="370517" cy="39365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>
                <a:extLst>
                  <a:ext uri="{FF2B5EF4-FFF2-40B4-BE49-F238E27FC236}">
                    <a16:creationId xmlns:a16="http://schemas.microsoft.com/office/drawing/2014/main" id="{619BBFBF-292D-B568-4071-E435A17C7C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447" y="5993782"/>
                <a:ext cx="156086" cy="47522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Diagrama de flujo: conector 67">
            <a:extLst>
              <a:ext uri="{FF2B5EF4-FFF2-40B4-BE49-F238E27FC236}">
                <a16:creationId xmlns:a16="http://schemas.microsoft.com/office/drawing/2014/main" id="{51C600B5-8843-9196-8866-AAD8568FBB61}"/>
              </a:ext>
            </a:extLst>
          </p:cNvPr>
          <p:cNvSpPr/>
          <p:nvPr/>
        </p:nvSpPr>
        <p:spPr>
          <a:xfrm>
            <a:off x="891031" y="4456222"/>
            <a:ext cx="104386" cy="99752"/>
          </a:xfrm>
          <a:prstGeom prst="flowChartConnector">
            <a:avLst/>
          </a:prstGeom>
          <a:solidFill>
            <a:srgbClr val="008EEE"/>
          </a:solidFill>
          <a:effectLst>
            <a:outerShdw blurRad="50800" dist="38100" dir="8100000" algn="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E85534A4-415B-5F75-B519-BBD2435FEC19}"/>
                  </a:ext>
                </a:extLst>
              </p:cNvPr>
              <p:cNvSpPr txBox="1"/>
              <p:nvPr/>
            </p:nvSpPr>
            <p:spPr>
              <a:xfrm>
                <a:off x="917037" y="4235847"/>
                <a:ext cx="894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s-PE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s-P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s-MX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PE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E85534A4-415B-5F75-B519-BBD2435FE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37" y="4235847"/>
                <a:ext cx="894204" cy="369332"/>
              </a:xfrm>
              <a:prstGeom prst="rect">
                <a:avLst/>
              </a:prstGeom>
              <a:blipFill>
                <a:blip r:embed="rId11"/>
                <a:stretch>
                  <a:fillRect l="-5442" t="-11667" r="-2041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F22F816F-EFB4-40E4-73D5-3E0E8CC1A9C1}"/>
                  </a:ext>
                </a:extLst>
              </p:cNvPr>
              <p:cNvSpPr txBox="1"/>
              <p:nvPr/>
            </p:nvSpPr>
            <p:spPr>
              <a:xfrm>
                <a:off x="4975933" y="5269920"/>
                <a:ext cx="2889058" cy="70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Donde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s-MX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s-MX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F22F816F-EFB4-40E4-73D5-3E0E8CC1A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933" y="5269920"/>
                <a:ext cx="2889058" cy="706219"/>
              </a:xfrm>
              <a:prstGeom prst="rect">
                <a:avLst/>
              </a:prstGeom>
              <a:blipFill>
                <a:blip r:embed="rId12"/>
                <a:stretch>
                  <a:fillRect l="-1688" t="-4310" b="-34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9B7F1B09-D6AD-8FFD-C772-596D84E75BDB}"/>
                  </a:ext>
                </a:extLst>
              </p:cNvPr>
              <p:cNvSpPr txBox="1"/>
              <p:nvPr/>
            </p:nvSpPr>
            <p:spPr>
              <a:xfrm>
                <a:off x="1392144" y="4873147"/>
                <a:ext cx="4338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9B7F1B09-D6AD-8FFD-C772-596D84E7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144" y="4873147"/>
                <a:ext cx="4338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8E0A78F1-7853-C17B-9511-28DDB11933EB}"/>
                  </a:ext>
                </a:extLst>
              </p:cNvPr>
              <p:cNvSpPr txBox="1"/>
              <p:nvPr/>
            </p:nvSpPr>
            <p:spPr>
              <a:xfrm>
                <a:off x="9598357" y="4885226"/>
                <a:ext cx="1675972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8E0A78F1-7853-C17B-9511-28DDB1193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357" y="4885226"/>
                <a:ext cx="1675972" cy="6127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6F846EAF-A1E8-381A-7D06-0AC579E72363}"/>
                  </a:ext>
                </a:extLst>
              </p:cNvPr>
              <p:cNvSpPr txBox="1"/>
              <p:nvPr/>
            </p:nvSpPr>
            <p:spPr>
              <a:xfrm>
                <a:off x="10873726" y="4890518"/>
                <a:ext cx="1012259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6F846EAF-A1E8-381A-7D06-0AC579E7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726" y="4890518"/>
                <a:ext cx="1012259" cy="6127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35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8" grpId="0"/>
      <p:bldP spid="49" grpId="0"/>
      <p:bldP spid="50" grpId="0"/>
      <p:bldP spid="51" grpId="0"/>
      <p:bldP spid="68" grpId="0" animBg="1"/>
      <p:bldP spid="69" grpId="0"/>
      <p:bldP spid="70" grpId="0"/>
      <p:bldP spid="71" grpId="0"/>
      <p:bldP spid="7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90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2590973F-187F-4342-8BBA-99172286B670}"/>
              </a:ext>
            </a:extLst>
          </p:cNvPr>
          <p:cNvSpPr/>
          <p:nvPr/>
        </p:nvSpPr>
        <p:spPr>
          <a:xfrm>
            <a:off x="4847573" y="4033381"/>
            <a:ext cx="1415441" cy="1344925"/>
          </a:xfrm>
          <a:custGeom>
            <a:avLst/>
            <a:gdLst>
              <a:gd name="connsiteX0" fmla="*/ 0 w 1415441"/>
              <a:gd name="connsiteY0" fmla="*/ 1327759 h 1327759"/>
              <a:gd name="connsiteX1" fmla="*/ 1415441 w 1415441"/>
              <a:gd name="connsiteY1" fmla="*/ 1302707 h 1327759"/>
              <a:gd name="connsiteX2" fmla="*/ 1415441 w 1415441"/>
              <a:gd name="connsiteY2" fmla="*/ 0 h 1327759"/>
              <a:gd name="connsiteX3" fmla="*/ 0 w 1415441"/>
              <a:gd name="connsiteY3" fmla="*/ 1327759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5441" h="1327759">
                <a:moveTo>
                  <a:pt x="0" y="1327759"/>
                </a:moveTo>
                <a:lnTo>
                  <a:pt x="1415441" y="1302707"/>
                </a:lnTo>
                <a:lnTo>
                  <a:pt x="1415441" y="0"/>
                </a:lnTo>
                <a:lnTo>
                  <a:pt x="0" y="132775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865A4E97-FF63-424B-87C4-3B2ACBA100B5}"/>
              </a:ext>
            </a:extLst>
          </p:cNvPr>
          <p:cNvSpPr/>
          <p:nvPr/>
        </p:nvSpPr>
        <p:spPr>
          <a:xfrm>
            <a:off x="4983627" y="2457931"/>
            <a:ext cx="1281545" cy="1551292"/>
          </a:xfrm>
          <a:custGeom>
            <a:avLst/>
            <a:gdLst>
              <a:gd name="connsiteX0" fmla="*/ 0 w 1302707"/>
              <a:gd name="connsiteY0" fmla="*/ 0 h 1565754"/>
              <a:gd name="connsiteX1" fmla="*/ 1277655 w 1302707"/>
              <a:gd name="connsiteY1" fmla="*/ 12526 h 1565754"/>
              <a:gd name="connsiteX2" fmla="*/ 1302707 w 1302707"/>
              <a:gd name="connsiteY2" fmla="*/ 1565754 h 1565754"/>
              <a:gd name="connsiteX3" fmla="*/ 0 w 1302707"/>
              <a:gd name="connsiteY3" fmla="*/ 0 h 15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65754">
                <a:moveTo>
                  <a:pt x="0" y="0"/>
                </a:moveTo>
                <a:lnTo>
                  <a:pt x="1277655" y="12526"/>
                </a:lnTo>
                <a:lnTo>
                  <a:pt x="1302707" y="156575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DA25932-A618-43BB-A7D0-677F309230BE}"/>
              </a:ext>
            </a:extLst>
          </p:cNvPr>
          <p:cNvSpPr/>
          <p:nvPr/>
        </p:nvSpPr>
        <p:spPr>
          <a:xfrm>
            <a:off x="6052231" y="2441734"/>
            <a:ext cx="212942" cy="190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EF7DF9A-D3D9-499C-B3BE-1DF9DC36A15C}"/>
              </a:ext>
            </a:extLst>
          </p:cNvPr>
          <p:cNvSpPr/>
          <p:nvPr/>
        </p:nvSpPr>
        <p:spPr>
          <a:xfrm>
            <a:off x="6066936" y="5187945"/>
            <a:ext cx="212942" cy="190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BC5C6C0-14EF-4AF9-B078-ECA527748495}"/>
              </a:ext>
            </a:extLst>
          </p:cNvPr>
          <p:cNvSpPr txBox="1">
            <a:spLocks/>
          </p:cNvSpPr>
          <p:nvPr/>
        </p:nvSpPr>
        <p:spPr>
          <a:xfrm>
            <a:off x="4575302" y="216780"/>
            <a:ext cx="1703198" cy="43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rgbClr val="FF0000"/>
                </a:solidFill>
              </a:rPr>
              <a:t>Resolución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5E7021D-CD53-4FC0-AA9C-38C2802BAE3A}"/>
              </a:ext>
            </a:extLst>
          </p:cNvPr>
          <p:cNvGrpSpPr/>
          <p:nvPr/>
        </p:nvGrpSpPr>
        <p:grpSpPr>
          <a:xfrm>
            <a:off x="125091" y="1176847"/>
            <a:ext cx="3883080" cy="4734452"/>
            <a:chOff x="260003" y="1146866"/>
            <a:chExt cx="3883080" cy="4734452"/>
          </a:xfrm>
          <a:noFill/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EB6A952F-B8A3-4A13-8FC9-FE443F705E30}"/>
                </a:ext>
              </a:extLst>
            </p:cNvPr>
            <p:cNvSpPr/>
            <p:nvPr/>
          </p:nvSpPr>
          <p:spPr>
            <a:xfrm>
              <a:off x="938549" y="1146866"/>
              <a:ext cx="2525988" cy="380722"/>
            </a:xfrm>
            <a:prstGeom prst="round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Aplicación UNI 2012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5A8111EF-7C3A-441B-8ADD-9BB42FA3D155}"/>
                    </a:ext>
                  </a:extLst>
                </p:cNvPr>
                <p:cNvSpPr txBox="1"/>
                <p:nvPr/>
              </p:nvSpPr>
              <p:spPr>
                <a:xfrm>
                  <a:off x="260003" y="1618394"/>
                  <a:ext cx="3883080" cy="4262924"/>
                </a:xfrm>
                <a:prstGeom prst="flowChartAlternateProcess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 la figura mostrada, el valor de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es</a:t>
                  </a: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A) 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B) 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 C) </a:t>
                  </a:r>
                  <a14:m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/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D) </a:t>
                  </a:r>
                  <a14:m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E) 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5A8111EF-7C3A-441B-8ADD-9BB42FA3D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03" y="1618394"/>
                  <a:ext cx="3883080" cy="4262924"/>
                </a:xfrm>
                <a:prstGeom prst="flowChartAlternate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D6B9E80-D5C8-47F8-8C8F-625A7129F411}"/>
              </a:ext>
            </a:extLst>
          </p:cNvPr>
          <p:cNvGrpSpPr/>
          <p:nvPr/>
        </p:nvGrpSpPr>
        <p:grpSpPr>
          <a:xfrm>
            <a:off x="431245" y="2648967"/>
            <a:ext cx="2839367" cy="2201778"/>
            <a:chOff x="481349" y="2639676"/>
            <a:chExt cx="2839367" cy="2201778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DE91B67B-D2B2-4AC7-BA54-8ECFB276411B}"/>
                </a:ext>
              </a:extLst>
            </p:cNvPr>
            <p:cNvCxnSpPr>
              <a:cxnSpLocks/>
            </p:cNvCxnSpPr>
            <p:nvPr/>
          </p:nvCxnSpPr>
          <p:spPr>
            <a:xfrm>
              <a:off x="481349" y="3826791"/>
              <a:ext cx="28393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A16B284-4E16-478E-9608-DEA840A0A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7854" y="2639676"/>
              <a:ext cx="0" cy="2201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E11A027-8C11-4858-8EC3-410D390571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3320" y="2639676"/>
              <a:ext cx="996427" cy="1186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B5881050-380A-4EF5-ABC3-FE4EC4248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68" y="3826042"/>
              <a:ext cx="1066886" cy="1015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EC202503-777D-4F2A-9ACB-5FEE90421448}"/>
                </a:ext>
              </a:extLst>
            </p:cNvPr>
            <p:cNvSpPr/>
            <p:nvPr/>
          </p:nvSpPr>
          <p:spPr>
            <a:xfrm rot="19058759">
              <a:off x="2034001" y="3771045"/>
              <a:ext cx="145284" cy="1114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BE8A7D33-E2F6-4FEB-B6CB-F093E47C1E00}"/>
                </a:ext>
              </a:extLst>
            </p:cNvPr>
            <p:cNvSpPr/>
            <p:nvPr/>
          </p:nvSpPr>
          <p:spPr>
            <a:xfrm>
              <a:off x="1735617" y="3368842"/>
              <a:ext cx="914400" cy="914400"/>
            </a:xfrm>
            <a:prstGeom prst="arc">
              <a:avLst>
                <a:gd name="adj1" fmla="val 13924482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99BE75C1-1406-4E73-AA23-1BF5245A0724}"/>
                </a:ext>
              </a:extLst>
            </p:cNvPr>
            <p:cNvSpPr/>
            <p:nvPr/>
          </p:nvSpPr>
          <p:spPr>
            <a:xfrm>
              <a:off x="1612242" y="3312698"/>
              <a:ext cx="1182148" cy="1087582"/>
            </a:xfrm>
            <a:prstGeom prst="arc">
              <a:avLst>
                <a:gd name="adj1" fmla="val 21517238"/>
                <a:gd name="adj2" fmla="val 8421186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9AB989BB-90ED-4AB9-BBDB-6E03EF171AE6}"/>
                    </a:ext>
                  </a:extLst>
                </p:cNvPr>
                <p:cNvSpPr txBox="1"/>
                <p:nvPr/>
              </p:nvSpPr>
              <p:spPr>
                <a:xfrm>
                  <a:off x="2344657" y="4226596"/>
                  <a:ext cx="4024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MX" sz="2000" dirty="0"/>
                </a:p>
              </p:txBody>
            </p:sp>
          </mc:Choice>
          <mc:Fallback xmlns="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9AB989BB-90ED-4AB9-BBDB-6E03EF171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657" y="4226596"/>
                  <a:ext cx="40241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BC3F15BE-2251-420A-8396-769DA69FD45D}"/>
                    </a:ext>
                  </a:extLst>
                </p:cNvPr>
                <p:cNvSpPr txBox="1"/>
                <p:nvPr/>
              </p:nvSpPr>
              <p:spPr>
                <a:xfrm>
                  <a:off x="2275109" y="3123384"/>
                  <a:ext cx="4040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s-MX" sz="2000" dirty="0"/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BC3F15BE-2251-420A-8396-769DA69FD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109" y="3123384"/>
                  <a:ext cx="40402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15154AD-0984-4C2F-8F16-A624E19E7468}"/>
              </a:ext>
            </a:extLst>
          </p:cNvPr>
          <p:cNvGrpSpPr/>
          <p:nvPr/>
        </p:nvGrpSpPr>
        <p:grpSpPr>
          <a:xfrm>
            <a:off x="4562005" y="1785659"/>
            <a:ext cx="3128627" cy="3892033"/>
            <a:chOff x="4562005" y="1785659"/>
            <a:chExt cx="3128627" cy="3892033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63FA152-BCCA-473D-898A-EA1CDEE2DC34}"/>
                </a:ext>
              </a:extLst>
            </p:cNvPr>
            <p:cNvGrpSpPr/>
            <p:nvPr/>
          </p:nvGrpSpPr>
          <p:grpSpPr>
            <a:xfrm>
              <a:off x="4562005" y="2154991"/>
              <a:ext cx="2839367" cy="3522701"/>
              <a:chOff x="481349" y="1969415"/>
              <a:chExt cx="2839367" cy="3522701"/>
            </a:xfrm>
          </p:grpSpPr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4A2647AC-0902-4591-85DE-721DE8026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349" y="3826791"/>
                <a:ext cx="28393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905691B0-FD4C-4446-8743-486C75C069B4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H="1" flipV="1">
                <a:off x="2177408" y="1969415"/>
                <a:ext cx="4950" cy="3522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1FC72C54-7A22-4453-8108-AF295061E50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H="1" flipV="1">
                <a:off x="826152" y="2222142"/>
                <a:ext cx="1363596" cy="16039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F47DD402-2F20-42A3-ACEB-1BD9A7D20BA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719745" y="3826043"/>
                <a:ext cx="1478109" cy="14014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5835C6A-4FAD-43A0-8982-F94969358420}"/>
                  </a:ext>
                </a:extLst>
              </p:cNvPr>
              <p:cNvSpPr/>
              <p:nvPr/>
            </p:nvSpPr>
            <p:spPr>
              <a:xfrm rot="19058759">
                <a:off x="2034001" y="3771045"/>
                <a:ext cx="145284" cy="11140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Arco 20">
                <a:extLst>
                  <a:ext uri="{FF2B5EF4-FFF2-40B4-BE49-F238E27FC236}">
                    <a16:creationId xmlns:a16="http://schemas.microsoft.com/office/drawing/2014/main" id="{5B237375-F047-4FB9-9DFE-D618BE44BE51}"/>
                  </a:ext>
                </a:extLst>
              </p:cNvPr>
              <p:cNvSpPr/>
              <p:nvPr/>
            </p:nvSpPr>
            <p:spPr>
              <a:xfrm>
                <a:off x="1735617" y="3368842"/>
                <a:ext cx="914400" cy="914400"/>
              </a:xfrm>
              <a:prstGeom prst="arc">
                <a:avLst>
                  <a:gd name="adj1" fmla="val 13924482"/>
                  <a:gd name="adj2" fmla="val 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CCD30D4F-1FC3-4ABC-9496-954CC62A1904}"/>
                  </a:ext>
                </a:extLst>
              </p:cNvPr>
              <p:cNvSpPr/>
              <p:nvPr/>
            </p:nvSpPr>
            <p:spPr>
              <a:xfrm>
                <a:off x="1612242" y="3312698"/>
                <a:ext cx="1182148" cy="1087582"/>
              </a:xfrm>
              <a:prstGeom prst="arc">
                <a:avLst>
                  <a:gd name="adj1" fmla="val 21517238"/>
                  <a:gd name="adj2" fmla="val 8421186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2D24EF1-A8A4-48B6-9D51-A5E371289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430205" y="4123901"/>
                    <a:ext cx="40241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s-MX" sz="2000" dirty="0"/>
                  </a:p>
                </p:txBody>
              </p:sp>
            </mc:Choice>
            <mc:Fallback xmlns=""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2D24EF1-A8A4-48B6-9D51-A5E3712899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0205" y="4123901"/>
                    <a:ext cx="40241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1126FB35-74FE-4F58-BE61-B5009E8F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5109" y="3123384"/>
                    <a:ext cx="40402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s-MX" sz="2000" dirty="0"/>
                  </a:p>
                </p:txBody>
              </p:sp>
            </mc:Choice>
            <mc:Fallback xmlns="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1126FB35-74FE-4F58-BE61-B5009E8FE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5109" y="3123384"/>
                    <a:ext cx="40402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84929733-713E-4EED-B7AB-9269C9671050}"/>
                </a:ext>
              </a:extLst>
            </p:cNvPr>
            <p:cNvSpPr txBox="1"/>
            <p:nvPr/>
          </p:nvSpPr>
          <p:spPr>
            <a:xfrm>
              <a:off x="6096000" y="178565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Y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8B2FA78-6B57-4834-8BCC-29B50B34E4E3}"/>
                </a:ext>
              </a:extLst>
            </p:cNvPr>
            <p:cNvSpPr txBox="1"/>
            <p:nvPr/>
          </p:nvSpPr>
          <p:spPr>
            <a:xfrm>
              <a:off x="7363298" y="38269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X</a:t>
              </a: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BE4118CF-5228-48F5-814C-DBB6E0DB8719}"/>
              </a:ext>
            </a:extLst>
          </p:cNvPr>
          <p:cNvSpPr txBox="1"/>
          <p:nvPr/>
        </p:nvSpPr>
        <p:spPr>
          <a:xfrm>
            <a:off x="6235185" y="394016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25ECBA5-E396-4966-9909-F55F50382F5A}"/>
              </a:ext>
            </a:extLst>
          </p:cNvPr>
          <p:cNvSpPr/>
          <p:nvPr/>
        </p:nvSpPr>
        <p:spPr>
          <a:xfrm>
            <a:off x="4787221" y="5336792"/>
            <a:ext cx="90000" cy="893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3AD98F-9947-4286-B22D-5CAC9A00C09B}"/>
              </a:ext>
            </a:extLst>
          </p:cNvPr>
          <p:cNvSpPr/>
          <p:nvPr/>
        </p:nvSpPr>
        <p:spPr>
          <a:xfrm>
            <a:off x="4893628" y="2394538"/>
            <a:ext cx="90000" cy="9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124075D-9CC1-4AC8-94A0-FFD485D42EA5}"/>
              </a:ext>
            </a:extLst>
          </p:cNvPr>
          <p:cNvCxnSpPr>
            <a:cxnSpLocks/>
          </p:cNvCxnSpPr>
          <p:nvPr/>
        </p:nvCxnSpPr>
        <p:spPr>
          <a:xfrm flipV="1">
            <a:off x="4938628" y="2441734"/>
            <a:ext cx="133484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7BBEAF9-F12B-4DE2-A084-E50FB1CA67C4}"/>
              </a:ext>
            </a:extLst>
          </p:cNvPr>
          <p:cNvCxnSpPr>
            <a:cxnSpLocks/>
          </p:cNvCxnSpPr>
          <p:nvPr/>
        </p:nvCxnSpPr>
        <p:spPr>
          <a:xfrm flipV="1">
            <a:off x="4828870" y="5371895"/>
            <a:ext cx="1449630" cy="9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DEE908AA-42A2-4C06-8A0F-B3648FADACC6}"/>
                  </a:ext>
                </a:extLst>
              </p:cNvPr>
              <p:cNvSpPr txBox="1"/>
              <p:nvPr/>
            </p:nvSpPr>
            <p:spPr>
              <a:xfrm>
                <a:off x="5523926" y="2105657"/>
                <a:ext cx="399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DEE908AA-42A2-4C06-8A0F-B3648FAD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26" y="2105657"/>
                <a:ext cx="39946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315D7EE-99BC-4619-927B-7FA7403222BC}"/>
                  </a:ext>
                </a:extLst>
              </p:cNvPr>
              <p:cNvSpPr txBox="1"/>
              <p:nvPr/>
            </p:nvSpPr>
            <p:spPr>
              <a:xfrm>
                <a:off x="6189695" y="2921879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315D7EE-99BC-4619-927B-7FA740322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95" y="2921879"/>
                <a:ext cx="39626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1C34F1E8-B1A6-455B-8043-17FFDFD308B3}"/>
                  </a:ext>
                </a:extLst>
              </p:cNvPr>
              <p:cNvSpPr txBox="1"/>
              <p:nvPr/>
            </p:nvSpPr>
            <p:spPr>
              <a:xfrm>
                <a:off x="5963904" y="4550245"/>
                <a:ext cx="399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1C34F1E8-B1A6-455B-8043-17FFDFD3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04" y="4550245"/>
                <a:ext cx="39946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9C581E6-86CE-44F3-A7E3-455860B09D41}"/>
                  </a:ext>
                </a:extLst>
              </p:cNvPr>
              <p:cNvSpPr txBox="1"/>
              <p:nvPr/>
            </p:nvSpPr>
            <p:spPr>
              <a:xfrm>
                <a:off x="5388861" y="528312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9C581E6-86CE-44F3-A7E3-455860B0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861" y="5283125"/>
                <a:ext cx="39626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6FB7B6C-0CD6-4949-8F31-C34AF99CC3F1}"/>
                  </a:ext>
                </a:extLst>
              </p:cNvPr>
              <p:cNvSpPr txBox="1"/>
              <p:nvPr/>
            </p:nvSpPr>
            <p:spPr>
              <a:xfrm>
                <a:off x="4601255" y="535889"/>
                <a:ext cx="2426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Piden: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6FB7B6C-0CD6-4949-8F31-C34AF99CC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55" y="535889"/>
                <a:ext cx="2426562" cy="369332"/>
              </a:xfrm>
              <a:prstGeom prst="rect">
                <a:avLst/>
              </a:prstGeom>
              <a:blipFill>
                <a:blip r:embed="rId11"/>
                <a:stretch>
                  <a:fillRect l="-2261" t="-11667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írculo parcial 51">
            <a:extLst>
              <a:ext uri="{FF2B5EF4-FFF2-40B4-BE49-F238E27FC236}">
                <a16:creationId xmlns:a16="http://schemas.microsoft.com/office/drawing/2014/main" id="{E3459787-86CE-4FD4-A591-B66A10354815}"/>
              </a:ext>
            </a:extLst>
          </p:cNvPr>
          <p:cNvSpPr/>
          <p:nvPr/>
        </p:nvSpPr>
        <p:spPr>
          <a:xfrm>
            <a:off x="4511639" y="1997587"/>
            <a:ext cx="914400" cy="914400"/>
          </a:xfrm>
          <a:prstGeom prst="pie">
            <a:avLst>
              <a:gd name="adj1" fmla="val 0"/>
              <a:gd name="adj2" fmla="val 2974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3" name="Círculo parcial 52">
            <a:extLst>
              <a:ext uri="{FF2B5EF4-FFF2-40B4-BE49-F238E27FC236}">
                <a16:creationId xmlns:a16="http://schemas.microsoft.com/office/drawing/2014/main" id="{4E2FFDC9-4D20-4EE4-856D-C7B5A1FBE66E}"/>
              </a:ext>
            </a:extLst>
          </p:cNvPr>
          <p:cNvSpPr/>
          <p:nvPr/>
        </p:nvSpPr>
        <p:spPr>
          <a:xfrm>
            <a:off x="5891429" y="3615249"/>
            <a:ext cx="720000" cy="720000"/>
          </a:xfrm>
          <a:prstGeom prst="pie">
            <a:avLst>
              <a:gd name="adj1" fmla="val 13694381"/>
              <a:gd name="adj2" fmla="val 1627468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4" name="Círculo parcial 53">
            <a:extLst>
              <a:ext uri="{FF2B5EF4-FFF2-40B4-BE49-F238E27FC236}">
                <a16:creationId xmlns:a16="http://schemas.microsoft.com/office/drawing/2014/main" id="{6F52B56B-8381-40D6-BF3F-20971ABDB676}"/>
              </a:ext>
            </a:extLst>
          </p:cNvPr>
          <p:cNvSpPr/>
          <p:nvPr/>
        </p:nvSpPr>
        <p:spPr>
          <a:xfrm>
            <a:off x="5812018" y="3552010"/>
            <a:ext cx="914400" cy="914400"/>
          </a:xfrm>
          <a:prstGeom prst="pie">
            <a:avLst>
              <a:gd name="adj1" fmla="val 5461382"/>
              <a:gd name="adj2" fmla="val 80588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5" name="Círculo parcial 54">
            <a:extLst>
              <a:ext uri="{FF2B5EF4-FFF2-40B4-BE49-F238E27FC236}">
                <a16:creationId xmlns:a16="http://schemas.microsoft.com/office/drawing/2014/main" id="{CC083D63-006B-4E24-A9A4-F8B5D558165A}"/>
              </a:ext>
            </a:extLst>
          </p:cNvPr>
          <p:cNvSpPr/>
          <p:nvPr/>
        </p:nvSpPr>
        <p:spPr>
          <a:xfrm>
            <a:off x="4488230" y="5011895"/>
            <a:ext cx="720000" cy="720000"/>
          </a:xfrm>
          <a:prstGeom prst="pie">
            <a:avLst>
              <a:gd name="adj1" fmla="val 19064711"/>
              <a:gd name="adj2" fmla="val 9636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48A6899-067D-4310-9D70-FF7CD4457CF8}"/>
              </a:ext>
            </a:extLst>
          </p:cNvPr>
          <p:cNvSpPr txBox="1"/>
          <p:nvPr/>
        </p:nvSpPr>
        <p:spPr>
          <a:xfrm>
            <a:off x="4602992" y="1089417"/>
            <a:ext cx="334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triángulo PMO es congruente al triángulo QNO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05DC2B6-644F-43F9-B54C-744187387430}"/>
                  </a:ext>
                </a:extLst>
              </p:cNvPr>
              <p:cNvSpPr txBox="1"/>
              <p:nvPr/>
            </p:nvSpPr>
            <p:spPr>
              <a:xfrm>
                <a:off x="4601255" y="5722516"/>
                <a:ext cx="134665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05DC2B6-644F-43F9-B54C-74418738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55" y="5722516"/>
                <a:ext cx="1346651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9209A3F-2FCC-431E-B9DF-9D2CEE4A2245}"/>
                  </a:ext>
                </a:extLst>
              </p:cNvPr>
              <p:cNvSpPr txBox="1"/>
              <p:nvPr/>
            </p:nvSpPr>
            <p:spPr>
              <a:xfrm>
                <a:off x="4602993" y="6316624"/>
                <a:ext cx="2272053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Luego: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s-MX" b="1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9209A3F-2FCC-431E-B9DF-9D2CEE4A2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93" y="6316624"/>
                <a:ext cx="2272053" cy="491288"/>
              </a:xfrm>
              <a:prstGeom prst="rect">
                <a:avLst/>
              </a:prstGeom>
              <a:blipFill>
                <a:blip r:embed="rId13"/>
                <a:stretch>
                  <a:fillRect l="-2145" b="-49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adroTexto 62">
            <a:extLst>
              <a:ext uri="{FF2B5EF4-FFF2-40B4-BE49-F238E27FC236}">
                <a16:creationId xmlns:a16="http://schemas.microsoft.com/office/drawing/2014/main" id="{AB142D73-E440-410B-ADA3-6EC40F4B5B85}"/>
              </a:ext>
            </a:extLst>
          </p:cNvPr>
          <p:cNvSpPr txBox="1"/>
          <p:nvPr/>
        </p:nvSpPr>
        <p:spPr>
          <a:xfrm>
            <a:off x="6221479" y="22203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FC2C273-BD1A-4AF0-A46A-562558B489BA}"/>
              </a:ext>
            </a:extLst>
          </p:cNvPr>
          <p:cNvSpPr txBox="1"/>
          <p:nvPr/>
        </p:nvSpPr>
        <p:spPr>
          <a:xfrm>
            <a:off x="6235185" y="516440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B81B94B-A925-42D2-AB7E-C530DA9BB896}"/>
              </a:ext>
            </a:extLst>
          </p:cNvPr>
          <p:cNvGrpSpPr/>
          <p:nvPr/>
        </p:nvGrpSpPr>
        <p:grpSpPr>
          <a:xfrm>
            <a:off x="8140272" y="471704"/>
            <a:ext cx="3918441" cy="5303170"/>
            <a:chOff x="8140272" y="471704"/>
            <a:chExt cx="3918441" cy="5303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>
                  <a:extLst>
                    <a:ext uri="{FF2B5EF4-FFF2-40B4-BE49-F238E27FC236}">
                      <a16:creationId xmlns:a16="http://schemas.microsoft.com/office/drawing/2014/main" id="{7E1071C7-D0D3-4495-A1BF-E8F6F009AD54}"/>
                    </a:ext>
                  </a:extLst>
                </p:cNvPr>
                <p:cNvSpPr txBox="1"/>
                <p:nvPr/>
              </p:nvSpPr>
              <p:spPr>
                <a:xfrm>
                  <a:off x="8140272" y="894712"/>
                  <a:ext cx="3918441" cy="4880162"/>
                </a:xfrm>
                <a:prstGeom prst="flowChartAlternateProcess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En la figura mostrada 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=(−5;4)</m:t>
                      </m:r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es punto medio de AB. Calcule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a14:m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A)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B) </a:t>
                  </a:r>
                  <a14:m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   C)</a:t>
                  </a:r>
                  <a14:m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    D)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     E)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a14:m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CuadroTexto 60">
                  <a:extLst>
                    <a:ext uri="{FF2B5EF4-FFF2-40B4-BE49-F238E27FC236}">
                      <a16:creationId xmlns:a16="http://schemas.microsoft.com/office/drawing/2014/main" id="{7E1071C7-D0D3-4495-A1BF-E8F6F009A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272" y="894712"/>
                  <a:ext cx="3918441" cy="4880162"/>
                </a:xfrm>
                <a:prstGeom prst="flowChartAlternateProcess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44E844C8-3008-4D60-8CF1-75715F29A100}"/>
                </a:ext>
              </a:extLst>
            </p:cNvPr>
            <p:cNvSpPr/>
            <p:nvPr/>
          </p:nvSpPr>
          <p:spPr>
            <a:xfrm>
              <a:off x="9273185" y="471704"/>
              <a:ext cx="1889342" cy="380722"/>
            </a:xfrm>
            <a:prstGeom prst="roundRect">
              <a:avLst/>
            </a:prstGeom>
            <a:solidFill>
              <a:srgbClr val="E21E3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Reto UNI</a:t>
              </a: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B2F51F6B-AF89-405A-9FA3-E7C9DC2B5F6E}"/>
                </a:ext>
              </a:extLst>
            </p:cNvPr>
            <p:cNvGrpSpPr/>
            <p:nvPr/>
          </p:nvGrpSpPr>
          <p:grpSpPr>
            <a:xfrm>
              <a:off x="8519267" y="2088599"/>
              <a:ext cx="3384345" cy="2762146"/>
              <a:chOff x="8519267" y="2088599"/>
              <a:chExt cx="3384345" cy="2762146"/>
            </a:xfrm>
          </p:grpSpPr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F40519E0-36B1-4A3E-B204-F40A3256CBBD}"/>
                  </a:ext>
                </a:extLst>
              </p:cNvPr>
              <p:cNvGrpSpPr/>
              <p:nvPr/>
            </p:nvGrpSpPr>
            <p:grpSpPr>
              <a:xfrm>
                <a:off x="8751056" y="2154991"/>
                <a:ext cx="3152556" cy="2695754"/>
                <a:chOff x="168160" y="1911200"/>
                <a:chExt cx="3152556" cy="2695754"/>
              </a:xfrm>
            </p:grpSpPr>
            <p:cxnSp>
              <p:nvCxnSpPr>
                <p:cNvPr id="67" name="Conector recto de flecha 66">
                  <a:extLst>
                    <a:ext uri="{FF2B5EF4-FFF2-40B4-BE49-F238E27FC236}">
                      <a16:creationId xmlns:a16="http://schemas.microsoft.com/office/drawing/2014/main" id="{4D0B303A-061A-473E-9065-AB44DCEB8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349" y="3826791"/>
                  <a:ext cx="283936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cto de flecha 67">
                  <a:extLst>
                    <a:ext uri="{FF2B5EF4-FFF2-40B4-BE49-F238E27FC236}">
                      <a16:creationId xmlns:a16="http://schemas.microsoft.com/office/drawing/2014/main" id="{FCA7C92F-9B9B-4E80-B132-520A72D22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89748" y="1911200"/>
                  <a:ext cx="8106" cy="269575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9D099E60-A224-4690-8448-7672CD7A2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0172" y="2133954"/>
                  <a:ext cx="1109576" cy="1692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C2DA9EA6-8507-4F53-AB08-7F9E825B7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160" y="2818807"/>
                  <a:ext cx="2029694" cy="10072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ángulo 70">
                  <a:extLst>
                    <a:ext uri="{FF2B5EF4-FFF2-40B4-BE49-F238E27FC236}">
                      <a16:creationId xmlns:a16="http://schemas.microsoft.com/office/drawing/2014/main" id="{C4C2CD1D-5B6B-47C3-A248-FB9CD1DC29F6}"/>
                    </a:ext>
                  </a:extLst>
                </p:cNvPr>
                <p:cNvSpPr/>
                <p:nvPr/>
              </p:nvSpPr>
              <p:spPr>
                <a:xfrm rot="19216456">
                  <a:off x="646003" y="2428360"/>
                  <a:ext cx="145284" cy="111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" name="Arco 71">
                  <a:extLst>
                    <a:ext uri="{FF2B5EF4-FFF2-40B4-BE49-F238E27FC236}">
                      <a16:creationId xmlns:a16="http://schemas.microsoft.com/office/drawing/2014/main" id="{6055F93E-2EDD-4AA0-823C-DC70B09BED5F}"/>
                    </a:ext>
                  </a:extLst>
                </p:cNvPr>
                <p:cNvSpPr/>
                <p:nvPr/>
              </p:nvSpPr>
              <p:spPr>
                <a:xfrm>
                  <a:off x="1735617" y="3368842"/>
                  <a:ext cx="914400" cy="914400"/>
                </a:xfrm>
                <a:prstGeom prst="arc">
                  <a:avLst>
                    <a:gd name="adj1" fmla="val 14198315"/>
                    <a:gd name="adj2" fmla="val 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" name="Arco 72">
                  <a:extLst>
                    <a:ext uri="{FF2B5EF4-FFF2-40B4-BE49-F238E27FC236}">
                      <a16:creationId xmlns:a16="http://schemas.microsoft.com/office/drawing/2014/main" id="{0CCB42B9-EABE-47A3-B194-30EC15875CC0}"/>
                    </a:ext>
                  </a:extLst>
                </p:cNvPr>
                <p:cNvSpPr/>
                <p:nvPr/>
              </p:nvSpPr>
              <p:spPr>
                <a:xfrm>
                  <a:off x="1612242" y="3312698"/>
                  <a:ext cx="1182148" cy="1087582"/>
                </a:xfrm>
                <a:prstGeom prst="arc">
                  <a:avLst>
                    <a:gd name="adj1" fmla="val 21517238"/>
                    <a:gd name="adj2" fmla="val 1255195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CuadroTexto 73">
                      <a:extLst>
                        <a:ext uri="{FF2B5EF4-FFF2-40B4-BE49-F238E27FC236}">
                          <a16:creationId xmlns:a16="http://schemas.microsoft.com/office/drawing/2014/main" id="{F442D0DE-0B70-427F-928E-CA10F4B918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7876" y="3122369"/>
                      <a:ext cx="40241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s-MX" sz="2000" dirty="0"/>
                    </a:p>
                  </p:txBody>
                </p:sp>
              </mc:Choice>
              <mc:Fallback xmlns="">
                <p:sp>
                  <p:nvSpPr>
                    <p:cNvPr id="74" name="CuadroTexto 73">
                      <a:extLst>
                        <a:ext uri="{FF2B5EF4-FFF2-40B4-BE49-F238E27FC236}">
                          <a16:creationId xmlns:a16="http://schemas.microsoft.com/office/drawing/2014/main" id="{F442D0DE-0B70-427F-928E-CA10F4B918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876" y="3122369"/>
                      <a:ext cx="402418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CuadroTexto 74">
                      <a:extLst>
                        <a:ext uri="{FF2B5EF4-FFF2-40B4-BE49-F238E27FC236}">
                          <a16:creationId xmlns:a16="http://schemas.microsoft.com/office/drawing/2014/main" id="{655C6E96-4553-407E-9D78-02B96FBEE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5238" y="4078504"/>
                      <a:ext cx="40402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s-MX" sz="2000" dirty="0"/>
                    </a:p>
                  </p:txBody>
                </p:sp>
              </mc:Choice>
              <mc:Fallback xmlns="">
                <p:sp>
                  <p:nvSpPr>
                    <p:cNvPr id="75" name="CuadroTexto 74">
                      <a:extLst>
                        <a:ext uri="{FF2B5EF4-FFF2-40B4-BE49-F238E27FC236}">
                          <a16:creationId xmlns:a16="http://schemas.microsoft.com/office/drawing/2014/main" id="{655C6E96-4553-407E-9D78-02B96FBEEF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5238" y="4078504"/>
                      <a:ext cx="404020" cy="400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F286BFE9-B05B-4D83-BF0D-7F6CF8B8C4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51056" y="2376424"/>
                <a:ext cx="912012" cy="7028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DD6271B2-70B4-439E-BFEC-D3B0A31A5F3A}"/>
                  </a:ext>
                </a:extLst>
              </p:cNvPr>
              <p:cNvCxnSpPr>
                <a:cxnSpLocks/>
                <a:endCxn id="71" idx="3"/>
              </p:cNvCxnSpPr>
              <p:nvPr/>
            </p:nvCxnSpPr>
            <p:spPr>
              <a:xfrm flipH="1" flipV="1">
                <a:off x="9357411" y="2681426"/>
                <a:ext cx="1405272" cy="1388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8D85B9E-DBAD-4480-81C0-7435FE8629D5}"/>
                  </a:ext>
                </a:extLst>
              </p:cNvPr>
              <p:cNvSpPr txBox="1"/>
              <p:nvPr/>
            </p:nvSpPr>
            <p:spPr>
              <a:xfrm>
                <a:off x="8519267" y="2853475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A</a:t>
                </a:r>
              </a:p>
            </p:txBody>
          </p:sp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7EF40A16-18BA-42FF-9186-DB188F161C8C}"/>
                  </a:ext>
                </a:extLst>
              </p:cNvPr>
              <p:cNvSpPr txBox="1"/>
              <p:nvPr/>
            </p:nvSpPr>
            <p:spPr>
              <a:xfrm>
                <a:off x="9568209" y="20885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B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E6C31255-5DE7-4221-A36B-A47CA4A7D6DB}"/>
                  </a:ext>
                </a:extLst>
              </p:cNvPr>
              <p:cNvSpPr txBox="1"/>
              <p:nvPr/>
            </p:nvSpPr>
            <p:spPr>
              <a:xfrm>
                <a:off x="9032077" y="2375676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E09B2923-4B5D-4ED5-92DE-D28D7E78AB41}"/>
                  </a:ext>
                </a:extLst>
              </p:cNvPr>
              <p:cNvSpPr txBox="1"/>
              <p:nvPr/>
            </p:nvSpPr>
            <p:spPr>
              <a:xfrm>
                <a:off x="4035942" y="5367533"/>
                <a:ext cx="11712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;−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/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E09B2923-4B5D-4ED5-92DE-D28D7E78A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42" y="5367533"/>
                <a:ext cx="1171283" cy="369332"/>
              </a:xfrm>
              <a:prstGeom prst="rect">
                <a:avLst/>
              </a:prstGeom>
              <a:blipFill>
                <a:blip r:embed="rId17"/>
                <a:stretch>
                  <a:fillRect l="-1042" r="-9896" b="-1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420580F2-DEA0-4601-B47E-A366C83F8163}"/>
                  </a:ext>
                </a:extLst>
              </p:cNvPr>
              <p:cNvSpPr txBox="1"/>
              <p:nvPr/>
            </p:nvSpPr>
            <p:spPr>
              <a:xfrm>
                <a:off x="4002131" y="2432345"/>
                <a:ext cx="11162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420580F2-DEA0-4601-B47E-A366C83F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31" y="2432345"/>
                <a:ext cx="1116284" cy="369332"/>
              </a:xfrm>
              <a:prstGeom prst="rect">
                <a:avLst/>
              </a:prstGeom>
              <a:blipFill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2F84F50B-E12B-49B8-B1CE-F6478CF9F1A0}"/>
                  </a:ext>
                </a:extLst>
              </p:cNvPr>
              <p:cNvSpPr txBox="1"/>
              <p:nvPr/>
            </p:nvSpPr>
            <p:spPr>
              <a:xfrm>
                <a:off x="5891429" y="5782302"/>
                <a:ext cx="427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2F84F50B-E12B-49B8-B1CE-F6478CF9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29" y="5782302"/>
                <a:ext cx="42739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E308ABF8-EC5A-44EA-8CC6-F7B477576C99}"/>
                  </a:ext>
                </a:extLst>
              </p:cNvPr>
              <p:cNvSpPr txBox="1"/>
              <p:nvPr/>
            </p:nvSpPr>
            <p:spPr>
              <a:xfrm>
                <a:off x="6273473" y="5688993"/>
                <a:ext cx="134825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E308ABF8-EC5A-44EA-8CC6-F7B47757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73" y="5688993"/>
                <a:ext cx="1348254" cy="6182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6E90256D-15EA-493B-9B8D-7F557C221ACC}"/>
                  </a:ext>
                </a:extLst>
              </p:cNvPr>
              <p:cNvSpPr txBox="1"/>
              <p:nvPr/>
            </p:nvSpPr>
            <p:spPr>
              <a:xfrm>
                <a:off x="6804155" y="6423514"/>
                <a:ext cx="114539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6E90256D-15EA-493B-9B8D-7F557C221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55" y="6423514"/>
                <a:ext cx="114539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D6F55C2-6FA5-4A82-BFA8-C2CD32CA97CD}"/>
                  </a:ext>
                </a:extLst>
              </p:cNvPr>
              <p:cNvSpPr txBox="1"/>
              <p:nvPr/>
            </p:nvSpPr>
            <p:spPr>
              <a:xfrm>
                <a:off x="4598737" y="809112"/>
                <a:ext cx="3334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Elegimos P y Q tal que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𝑂𝑄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D6F55C2-6FA5-4A82-BFA8-C2CD32CA9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37" y="809112"/>
                <a:ext cx="3334118" cy="369332"/>
              </a:xfrm>
              <a:prstGeom prst="rect">
                <a:avLst/>
              </a:prstGeom>
              <a:blipFill>
                <a:blip r:embed="rId22"/>
                <a:stretch>
                  <a:fillRect l="-1463" t="-11667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8EB4246D-E41C-4AB6-88AA-462F4BA92F51}"/>
                  </a:ext>
                </a:extLst>
              </p:cNvPr>
              <p:cNvSpPr txBox="1"/>
              <p:nvPr/>
            </p:nvSpPr>
            <p:spPr>
              <a:xfrm>
                <a:off x="4707485" y="2107443"/>
                <a:ext cx="336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8EB4246D-E41C-4AB6-88AA-462F4BA9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85" y="2107443"/>
                <a:ext cx="33642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2DEEDC1D-A544-4617-B0FD-77245283CEC7}"/>
                  </a:ext>
                </a:extLst>
              </p:cNvPr>
              <p:cNvSpPr txBox="1"/>
              <p:nvPr/>
            </p:nvSpPr>
            <p:spPr>
              <a:xfrm>
                <a:off x="4532816" y="5064706"/>
                <a:ext cx="3655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2DEEDC1D-A544-4617-B0FD-7724528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16" y="5064706"/>
                <a:ext cx="365532" cy="369332"/>
              </a:xfrm>
              <a:prstGeom prst="rect">
                <a:avLst/>
              </a:prstGeom>
              <a:blipFill>
                <a:blip r:embed="rId24"/>
                <a:stretch>
                  <a:fillRect l="-1667" r="-1667" b="-1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5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4" grpId="0" animBg="1"/>
      <p:bldP spid="46" grpId="0" animBg="1"/>
      <p:bldP spid="14" grpId="0"/>
      <p:bldP spid="5" grpId="0"/>
      <p:bldP spid="6" grpId="0" animBg="1"/>
      <p:bldP spid="31" grpId="0" animBg="1"/>
      <p:bldP spid="36" grpId="0"/>
      <p:bldP spid="47" grpId="0"/>
      <p:bldP spid="48" grpId="0"/>
      <p:bldP spid="49" grpId="0"/>
      <p:bldP spid="50" grpId="0"/>
      <p:bldP spid="52" grpId="0" animBg="1"/>
      <p:bldP spid="53" grpId="0" animBg="1"/>
      <p:bldP spid="54" grpId="0" animBg="1"/>
      <p:bldP spid="55" grpId="0" animBg="1"/>
      <p:bldP spid="57" grpId="0"/>
      <p:bldP spid="58" grpId="0"/>
      <p:bldP spid="63" grpId="0"/>
      <p:bldP spid="64" grpId="0"/>
      <p:bldP spid="76" grpId="0"/>
      <p:bldP spid="78" grpId="0"/>
      <p:bldP spid="79" grpId="0"/>
      <p:bldP spid="82" grpId="0"/>
      <p:bldP spid="84" grpId="0" animBg="1"/>
      <p:bldP spid="85" grpId="0"/>
      <p:bldP spid="86" grpId="0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7A5A3F-7062-4682-0A51-E451221BD1BA}"/>
              </a:ext>
            </a:extLst>
          </p:cNvPr>
          <p:cNvSpPr/>
          <p:nvPr/>
        </p:nvSpPr>
        <p:spPr>
          <a:xfrm>
            <a:off x="7751615" y="520094"/>
            <a:ext cx="3430044" cy="2310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162189" y="797646"/>
            <a:ext cx="63402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prstClr val="black"/>
                </a:solidFill>
              </a:rPr>
              <a:t>Signos de las razones trigonométricas</a:t>
            </a:r>
          </a:p>
          <a:p>
            <a:r>
              <a:rPr lang="es-PE" sz="2400" b="1" dirty="0">
                <a:solidFill>
                  <a:prstClr val="black"/>
                </a:solidFill>
              </a:rPr>
              <a:t> en cada cuadrante 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94DE6C6-F2FC-800D-ACA9-4BEA68A1BA9E}"/>
                  </a:ext>
                </a:extLst>
              </p:cNvPr>
              <p:cNvSpPr/>
              <p:nvPr/>
            </p:nvSpPr>
            <p:spPr>
              <a:xfrm>
                <a:off x="162189" y="2001995"/>
                <a:ext cx="6351345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rgbClr val="000000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2000" dirty="0">
                    <a:solidFill>
                      <a:srgbClr val="000000"/>
                    </a:solidFill>
                  </a:rPr>
                  <a:t> un ángulo en posición normal con lado final en algún cuadrante. Entonces considerando las coordenadas de un punto en el lado final, observaremos que las razones trigonométricas pueden ser positivas o negativas.</a:t>
                </a:r>
                <a:r>
                  <a:rPr lang="es-ES" sz="2000" dirty="0"/>
                  <a:t> Se muestra el siguiente cuadro de signos de las razones trigonométricas.</a:t>
                </a:r>
                <a:br>
                  <a:rPr lang="es-ES" dirty="0"/>
                </a:br>
                <a:endParaRPr lang="es-E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94DE6C6-F2FC-800D-ACA9-4BEA68A1B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9" y="2001995"/>
                <a:ext cx="6351345" cy="2215991"/>
              </a:xfrm>
              <a:prstGeom prst="rect">
                <a:avLst/>
              </a:prstGeom>
              <a:blipFill>
                <a:blip r:embed="rId2"/>
                <a:stretch>
                  <a:fillRect l="-1057" t="-1374" r="-10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C217079-370B-CFA8-EC46-D133B422373E}"/>
              </a:ext>
            </a:extLst>
          </p:cNvPr>
          <p:cNvSpPr txBox="1"/>
          <p:nvPr/>
        </p:nvSpPr>
        <p:spPr>
          <a:xfrm>
            <a:off x="6971312" y="2975331"/>
            <a:ext cx="12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Aplicación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9">
                <a:extLst>
                  <a:ext uri="{FF2B5EF4-FFF2-40B4-BE49-F238E27FC236}">
                    <a16:creationId xmlns:a16="http://schemas.microsoft.com/office/drawing/2014/main" id="{47305D4C-4E3B-2D6E-A9D9-0D0917945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986728"/>
                  </p:ext>
                </p:extLst>
              </p:nvPr>
            </p:nvGraphicFramePr>
            <p:xfrm>
              <a:off x="162190" y="3916077"/>
              <a:ext cx="6340209" cy="266700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383581">
                      <a:extLst>
                        <a:ext uri="{9D8B030D-6E8A-4147-A177-3AD203B41FA5}">
                          <a16:colId xmlns:a16="http://schemas.microsoft.com/office/drawing/2014/main" val="3387079231"/>
                        </a:ext>
                      </a:extLst>
                    </a:gridCol>
                    <a:gridCol w="2293258">
                      <a:extLst>
                        <a:ext uri="{9D8B030D-6E8A-4147-A177-3AD203B41FA5}">
                          <a16:colId xmlns:a16="http://schemas.microsoft.com/office/drawing/2014/main" val="471456406"/>
                        </a:ext>
                      </a:extLst>
                    </a:gridCol>
                    <a:gridCol w="2663370">
                      <a:extLst>
                        <a:ext uri="{9D8B030D-6E8A-4147-A177-3AD203B41FA5}">
                          <a16:colId xmlns:a16="http://schemas.microsoft.com/office/drawing/2014/main" val="34790673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Cuadrante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Razones trigonométricas positivas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Razones trigonométricas negativas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629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b="1" dirty="0"/>
                            <a:t>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Todas las Razones trigonométricas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Ninguna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067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b="1" dirty="0"/>
                            <a:t>IIC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cs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fName>
                                  <m:e>
                                    <m: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19746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b="1" dirty="0"/>
                            <a:t>IIIC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fName>
                                  <m:e>
                                    <m: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csc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3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b="1" dirty="0"/>
                            <a:t>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s-MX" b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csc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6888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9">
                <a:extLst>
                  <a:ext uri="{FF2B5EF4-FFF2-40B4-BE49-F238E27FC236}">
                    <a16:creationId xmlns:a16="http://schemas.microsoft.com/office/drawing/2014/main" id="{47305D4C-4E3B-2D6E-A9D9-0D0917945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986728"/>
                  </p:ext>
                </p:extLst>
              </p:nvPr>
            </p:nvGraphicFramePr>
            <p:xfrm>
              <a:off x="162190" y="3916077"/>
              <a:ext cx="6340209" cy="266700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383581">
                      <a:extLst>
                        <a:ext uri="{9D8B030D-6E8A-4147-A177-3AD203B41FA5}">
                          <a16:colId xmlns:a16="http://schemas.microsoft.com/office/drawing/2014/main" val="3387079231"/>
                        </a:ext>
                      </a:extLst>
                    </a:gridCol>
                    <a:gridCol w="2293258">
                      <a:extLst>
                        <a:ext uri="{9D8B030D-6E8A-4147-A177-3AD203B41FA5}">
                          <a16:colId xmlns:a16="http://schemas.microsoft.com/office/drawing/2014/main" val="471456406"/>
                        </a:ext>
                      </a:extLst>
                    </a:gridCol>
                    <a:gridCol w="2663370">
                      <a:extLst>
                        <a:ext uri="{9D8B030D-6E8A-4147-A177-3AD203B41FA5}">
                          <a16:colId xmlns:a16="http://schemas.microsoft.com/office/drawing/2014/main" val="3479067377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Cuadrante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Razones trigonométricas positivas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Razones trigonométricas negativas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6296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s-MX" b="1" dirty="0"/>
                            <a:t>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Todas las Razones trigonométricas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Ninguna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067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b="1" dirty="0"/>
                            <a:t>IIC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60212" t="-426230" r="-11618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138215" t="-426230" r="-22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9746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b="1" dirty="0"/>
                            <a:t>IIIC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60212" t="-526230" r="-11618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138215" t="-526230" r="-22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3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b="1" dirty="0"/>
                            <a:t>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60212" t="-626230" r="-11618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138215" t="-626230" r="-22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68880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00B30E2-05B9-1049-A84A-255F69328568}"/>
                  </a:ext>
                </a:extLst>
              </p:cNvPr>
              <p:cNvSpPr txBox="1"/>
              <p:nvPr/>
            </p:nvSpPr>
            <p:spPr>
              <a:xfrm>
                <a:off x="6971313" y="3271861"/>
                <a:ext cx="49906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Si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MX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MX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MX" dirty="0"/>
                  <a:t>, determine el signo de las siguientes expresiones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</m:t>
                      </m:r>
                      <m:r>
                        <a:rPr lang="es-A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</m:t>
                      </m:r>
                      <m:r>
                        <a:rPr lang="es-A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s-ES_tradnl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ES_trad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00B30E2-05B9-1049-A84A-255F6932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13" y="3271861"/>
                <a:ext cx="4990649" cy="1200329"/>
              </a:xfrm>
              <a:prstGeom prst="rect">
                <a:avLst/>
              </a:prstGeom>
              <a:blipFill>
                <a:blip r:embed="rId4"/>
                <a:stretch>
                  <a:fillRect l="-1100" t="-304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D7B179-29AA-3CD6-3496-B5F089CF5C43}"/>
                  </a:ext>
                </a:extLst>
              </p:cNvPr>
              <p:cNvSpPr txBox="1"/>
              <p:nvPr/>
            </p:nvSpPr>
            <p:spPr>
              <a:xfrm>
                <a:off x="6971313" y="4695919"/>
                <a:ext cx="271188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s-ES_tradnl" dirty="0">
                    <a:ea typeface="Cambria Math" panose="02040503050406030204" pitchFamily="18" charset="0"/>
                  </a:rPr>
                  <a:t>   ………….(I)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b="0" dirty="0">
                    <a:ea typeface="Cambria Math" panose="02040503050406030204" pitchFamily="18" charset="0"/>
                  </a:rPr>
                  <a:t>    ………….(II)</a:t>
                </a:r>
              </a:p>
              <a:p>
                <a:r>
                  <a:rPr lang="es-ES_tradnl" dirty="0">
                    <a:ea typeface="Cambria Math" panose="02040503050406030204" pitchFamily="18" charset="0"/>
                  </a:rPr>
                  <a:t>De (I) y (II):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𝐼𝐼𝐼𝐶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ES_tradnl" b="0" dirty="0">
                  <a:ea typeface="Cambria Math" panose="02040503050406030204" pitchFamily="18" charset="0"/>
                </a:endParaRPr>
              </a:p>
              <a:p>
                <a:pPr marL="285750" indent="-285750"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es-ES_tradnl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s-ES_tradnl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cot</m:t>
                    </m:r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_tradnl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_tradn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s-ES_tradn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sc</m:t>
                    </m:r>
                    <m:r>
                      <m:rPr>
                        <m:sty m:val="p"/>
                      </m:rPr>
                      <a:rPr lang="es-A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s-ES_tradnl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s-ES_tradnl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N= (+) – (–)=(+)+(+)</a:t>
                </a:r>
              </a:p>
              <a:p>
                <a:r>
                  <a:rPr lang="es-ES_tradnl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N= </a:t>
                </a:r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_trad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D7B179-29AA-3CD6-3496-B5F089CF5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13" y="4695919"/>
                <a:ext cx="2711886" cy="2031325"/>
              </a:xfrm>
              <a:prstGeom prst="rect">
                <a:avLst/>
              </a:prstGeom>
              <a:blipFill>
                <a:blip r:embed="rId5"/>
                <a:stretch>
                  <a:fillRect l="-2027" t="-1497" b="-35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726A6DCD-81C1-390C-5C93-F5F5C8F8A903}"/>
              </a:ext>
            </a:extLst>
          </p:cNvPr>
          <p:cNvSpPr txBox="1"/>
          <p:nvPr/>
        </p:nvSpPr>
        <p:spPr>
          <a:xfrm>
            <a:off x="6971312" y="438863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Veamos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E3775C2-1DD1-64E6-DB6F-17950C3B2455}"/>
                  </a:ext>
                </a:extLst>
              </p:cNvPr>
              <p:cNvSpPr txBox="1"/>
              <p:nvPr/>
            </p:nvSpPr>
            <p:spPr>
              <a:xfrm>
                <a:off x="9683199" y="4719899"/>
                <a:ext cx="265751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es-ES_tradnl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s-ES_tradnl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_tradnl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𝑜𝑠</m:t>
                    </m:r>
                    <m:r>
                      <a:rPr lang="es-ES_tradnl" b="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s-ES_tradnl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_tradnl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ES_tradnl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A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ES_tradnl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s-ES_tradnl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s-ES_tradnl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(–)</m:t>
                    </m:r>
                  </m:oMath>
                </a14:m>
                <a:r>
                  <a:rPr lang="es-ES_tradnl" baseline="30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b="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ES_tradnl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(–)</m:t>
                    </m:r>
                  </m:oMath>
                </a14:m>
                <a:endParaRPr lang="es-ES_tradnl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s-ES_tradnl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s-ES_tradnl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=(–) + (–)</m:t>
                    </m:r>
                  </m:oMath>
                </a14:m>
                <a:endParaRPr lang="es-ES_tradnl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s-ES_tradnl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s-ES_tradnl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E3775C2-1DD1-64E6-DB6F-17950C3B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199" y="4719899"/>
                <a:ext cx="2657515" cy="1200329"/>
              </a:xfrm>
              <a:prstGeom prst="rect">
                <a:avLst/>
              </a:prstGeom>
              <a:blipFill>
                <a:blip r:embed="rId6"/>
                <a:stretch>
                  <a:fillRect l="-1376" t="-1015" b="-355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76A59A9-7F42-A8FB-23C2-8A71DFAA8D5D}"/>
              </a:ext>
            </a:extLst>
          </p:cNvPr>
          <p:cNvCxnSpPr>
            <a:cxnSpLocks/>
          </p:cNvCxnSpPr>
          <p:nvPr/>
        </p:nvCxnSpPr>
        <p:spPr>
          <a:xfrm flipV="1">
            <a:off x="9466637" y="520094"/>
            <a:ext cx="0" cy="2296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B8B37FF-19B5-94AA-E121-6DCBDFE8BF12}"/>
              </a:ext>
            </a:extLst>
          </p:cNvPr>
          <p:cNvCxnSpPr>
            <a:cxnSpLocks/>
          </p:cNvCxnSpPr>
          <p:nvPr/>
        </p:nvCxnSpPr>
        <p:spPr>
          <a:xfrm flipV="1">
            <a:off x="7751615" y="1675544"/>
            <a:ext cx="343004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F98FFE-0E15-221F-04EB-4F3B52246154}"/>
              </a:ext>
            </a:extLst>
          </p:cNvPr>
          <p:cNvSpPr txBox="1"/>
          <p:nvPr/>
        </p:nvSpPr>
        <p:spPr>
          <a:xfrm>
            <a:off x="7868776" y="536600"/>
            <a:ext cx="752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sen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75080D-0DB7-44A9-6F6C-F1C2260F54DC}"/>
              </a:ext>
            </a:extLst>
          </p:cNvPr>
          <p:cNvSpPr txBox="1"/>
          <p:nvPr/>
        </p:nvSpPr>
        <p:spPr>
          <a:xfrm>
            <a:off x="7868776" y="1001141"/>
            <a:ext cx="6896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 err="1"/>
              <a:t>csc</a:t>
            </a:r>
            <a:endParaRPr lang="es-MX" sz="3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BCEBB09-56A0-7499-A0CB-85D1D5EE1250}"/>
              </a:ext>
            </a:extLst>
          </p:cNvPr>
          <p:cNvSpPr txBox="1"/>
          <p:nvPr/>
        </p:nvSpPr>
        <p:spPr>
          <a:xfrm>
            <a:off x="7880733" y="1715438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tan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05A2B-A4A9-6A21-A868-28D7019D9D97}"/>
              </a:ext>
            </a:extLst>
          </p:cNvPr>
          <p:cNvSpPr txBox="1"/>
          <p:nvPr/>
        </p:nvSpPr>
        <p:spPr>
          <a:xfrm>
            <a:off x="7880733" y="2179979"/>
            <a:ext cx="688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cot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6AD0447-8127-265D-9ED6-B97BF48E3806}"/>
              </a:ext>
            </a:extLst>
          </p:cNvPr>
          <p:cNvSpPr txBox="1"/>
          <p:nvPr/>
        </p:nvSpPr>
        <p:spPr>
          <a:xfrm>
            <a:off x="9601051" y="173667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cos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F13B14-751C-6B7E-3356-0BE20F9C6A87}"/>
              </a:ext>
            </a:extLst>
          </p:cNvPr>
          <p:cNvSpPr txBox="1"/>
          <p:nvPr/>
        </p:nvSpPr>
        <p:spPr>
          <a:xfrm>
            <a:off x="9601051" y="2201212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 err="1"/>
              <a:t>sec</a:t>
            </a:r>
            <a:endParaRPr lang="es-MX" sz="3000" dirty="0"/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FF437F60-525C-373E-E996-6DCCA6FCD52F}"/>
              </a:ext>
            </a:extLst>
          </p:cNvPr>
          <p:cNvSpPr/>
          <p:nvPr/>
        </p:nvSpPr>
        <p:spPr>
          <a:xfrm>
            <a:off x="8514327" y="663961"/>
            <a:ext cx="155448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CA9BCE09-975E-8F61-F09B-6AC6CC0D71F0}"/>
              </a:ext>
            </a:extLst>
          </p:cNvPr>
          <p:cNvSpPr/>
          <p:nvPr/>
        </p:nvSpPr>
        <p:spPr>
          <a:xfrm>
            <a:off x="8505445" y="1833469"/>
            <a:ext cx="155448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7C00EF11-CA0E-AC28-7993-6B72D456FD12}"/>
              </a:ext>
            </a:extLst>
          </p:cNvPr>
          <p:cNvSpPr/>
          <p:nvPr/>
        </p:nvSpPr>
        <p:spPr>
          <a:xfrm>
            <a:off x="10246602" y="1833469"/>
            <a:ext cx="155448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A256506-DB31-F143-BBEC-51F72F9560DB}"/>
              </a:ext>
            </a:extLst>
          </p:cNvPr>
          <p:cNvSpPr txBox="1"/>
          <p:nvPr/>
        </p:nvSpPr>
        <p:spPr>
          <a:xfrm>
            <a:off x="8700168" y="795956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079145-EFE8-35A0-C6E4-9E3E116F0419}"/>
              </a:ext>
            </a:extLst>
          </p:cNvPr>
          <p:cNvSpPr txBox="1"/>
          <p:nvPr/>
        </p:nvSpPr>
        <p:spPr>
          <a:xfrm>
            <a:off x="8676859" y="1951406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686E28-42F8-8261-8091-C342F4B4A118}"/>
              </a:ext>
            </a:extLst>
          </p:cNvPr>
          <p:cNvSpPr txBox="1"/>
          <p:nvPr/>
        </p:nvSpPr>
        <p:spPr>
          <a:xfrm>
            <a:off x="10442709" y="1951406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3106055-924D-D0BA-F232-4DA873B33C59}"/>
              </a:ext>
            </a:extLst>
          </p:cNvPr>
          <p:cNvSpPr txBox="1"/>
          <p:nvPr/>
        </p:nvSpPr>
        <p:spPr>
          <a:xfrm>
            <a:off x="9623704" y="696282"/>
            <a:ext cx="1556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Todas son positivas</a:t>
            </a:r>
          </a:p>
        </p:txBody>
      </p:sp>
    </p:spTree>
    <p:extLst>
      <p:ext uri="{BB962C8B-B14F-4D97-AF65-F5344CB8AC3E}">
        <p14:creationId xmlns:p14="http://schemas.microsoft.com/office/powerpoint/2010/main" val="32701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7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F17C5EC-B832-E13E-91A6-9AA7AA3A7DF8}"/>
              </a:ext>
            </a:extLst>
          </p:cNvPr>
          <p:cNvSpPr/>
          <p:nvPr/>
        </p:nvSpPr>
        <p:spPr>
          <a:xfrm>
            <a:off x="362759" y="688424"/>
            <a:ext cx="498728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s-PE" sz="2800" b="1" dirty="0">
                <a:solidFill>
                  <a:prstClr val="black"/>
                </a:solidFill>
              </a:rPr>
              <a:t>Razones trigonométricas de ángulos cuadrantales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A841D01-07BA-468C-B859-F823C39AFC66}"/>
                  </a:ext>
                </a:extLst>
              </p:cNvPr>
              <p:cNvSpPr/>
              <p:nvPr/>
            </p:nvSpPr>
            <p:spPr>
              <a:xfrm>
                <a:off x="362759" y="1555850"/>
                <a:ext cx="508036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rgbClr val="000000"/>
                    </a:solidFill>
                    <a:latin typeface="+mj-lt"/>
                  </a:rPr>
                  <a:t>Sea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2000" dirty="0">
                    <a:solidFill>
                      <a:srgbClr val="000000"/>
                    </a:solidFill>
                    <a:latin typeface="+mj-lt"/>
                  </a:rPr>
                  <a:t> un ángulo en posición normal con lado final en algún semieje del plano cartesiano,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sz="2000" b="1" dirty="0">
                            <a:solidFill>
                              <a:srgbClr val="000000"/>
                            </a:solidFill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s-ES" sz="2000" b="1" dirty="0">
                            <a:solidFill>
                              <a:srgbClr val="000000"/>
                            </a:solidFill>
                          </a:rPr>
                          <m:t>ngulo</m:t>
                        </m:r>
                        <m:r>
                          <m:rPr>
                            <m:nor/>
                          </m:rPr>
                          <a:rPr lang="es-ES" sz="2000" b="1" dirty="0">
                            <a:solidFill>
                              <a:srgbClr val="00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b="1" dirty="0">
                            <a:solidFill>
                              <a:srgbClr val="000000"/>
                            </a:solidFill>
                          </a:rPr>
                          <m:t>cuadrantal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rgbClr val="000000"/>
                    </a:solidFill>
                    <a:latin typeface="+mj-lt"/>
                  </a:rPr>
                  <a:t>. La medida de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>
                    <a:latin typeface="+mj-lt"/>
                  </a:rPr>
                  <a:t> se determina por</a:t>
                </a: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A841D01-07BA-468C-B859-F823C39AF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9" y="1555850"/>
                <a:ext cx="5080360" cy="1323439"/>
              </a:xfrm>
              <a:prstGeom prst="rect">
                <a:avLst/>
              </a:prstGeom>
              <a:blipFill>
                <a:blip r:embed="rId2"/>
                <a:stretch>
                  <a:fillRect l="-1321" t="-2304" r="-1200" b="-414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96FAD51-CCD9-5155-4D2C-E77B7DAB4D99}"/>
              </a:ext>
            </a:extLst>
          </p:cNvPr>
          <p:cNvSpPr/>
          <p:nvPr/>
        </p:nvSpPr>
        <p:spPr>
          <a:xfrm>
            <a:off x="278016" y="4328291"/>
            <a:ext cx="2877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rgbClr val="000000"/>
                </a:solidFill>
                <a:latin typeface="+mj-lt"/>
              </a:rPr>
              <a:t>Para el cálculo de las razones trigonométricas de</a:t>
            </a:r>
            <a:br>
              <a:rPr lang="es-PE" dirty="0">
                <a:solidFill>
                  <a:srgbClr val="000000"/>
                </a:solidFill>
                <a:latin typeface="+mj-lt"/>
              </a:rPr>
            </a:br>
            <a:r>
              <a:rPr lang="es-PE" dirty="0">
                <a:solidFill>
                  <a:srgbClr val="000000"/>
                </a:solidFill>
                <a:latin typeface="+mj-lt"/>
              </a:rPr>
              <a:t>90°</a:t>
            </a:r>
            <a:r>
              <a:rPr lang="es-PE" sz="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PE" dirty="0">
                <a:solidFill>
                  <a:srgbClr val="000000"/>
                </a:solidFill>
                <a:latin typeface="+mj-lt"/>
              </a:rPr>
              <a:t>, dibujamos en el plano cartesiano y asumimos</a:t>
            </a:r>
            <a:br>
              <a:rPr lang="es-PE" dirty="0">
                <a:solidFill>
                  <a:srgbClr val="000000"/>
                </a:solidFill>
                <a:latin typeface="+mj-lt"/>
              </a:rPr>
            </a:br>
            <a:r>
              <a:rPr lang="es-PE" dirty="0">
                <a:solidFill>
                  <a:srgbClr val="000000"/>
                </a:solidFill>
                <a:latin typeface="+mj-lt"/>
              </a:rPr>
              <a:t>un punto “P” a una distancia 2 del origen de</a:t>
            </a:r>
            <a:br>
              <a:rPr lang="es-PE" dirty="0">
                <a:solidFill>
                  <a:srgbClr val="000000"/>
                </a:solidFill>
                <a:latin typeface="+mj-lt"/>
              </a:rPr>
            </a:br>
            <a:r>
              <a:rPr lang="es-PE" dirty="0">
                <a:solidFill>
                  <a:srgbClr val="000000"/>
                </a:solidFill>
                <a:latin typeface="+mj-lt"/>
              </a:rPr>
              <a:t>coordenadas, tal como se muestra en la figura</a:t>
            </a:r>
            <a:r>
              <a:rPr lang="es-PE" dirty="0">
                <a:latin typeface="+mj-lt"/>
              </a:rPr>
              <a:t>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18C880D-89AC-BB0E-AB40-BF22C1051706}"/>
              </a:ext>
            </a:extLst>
          </p:cNvPr>
          <p:cNvCxnSpPr>
            <a:cxnSpLocks/>
          </p:cNvCxnSpPr>
          <p:nvPr/>
        </p:nvCxnSpPr>
        <p:spPr>
          <a:xfrm flipV="1">
            <a:off x="3455167" y="4685098"/>
            <a:ext cx="0" cy="21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A1B0145-FD7B-B697-68BC-4A20E98FB65F}"/>
              </a:ext>
            </a:extLst>
          </p:cNvPr>
          <p:cNvCxnSpPr>
            <a:cxnSpLocks/>
          </p:cNvCxnSpPr>
          <p:nvPr/>
        </p:nvCxnSpPr>
        <p:spPr>
          <a:xfrm>
            <a:off x="3214535" y="6565287"/>
            <a:ext cx="21095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o 6">
            <a:extLst>
              <a:ext uri="{FF2B5EF4-FFF2-40B4-BE49-F238E27FC236}">
                <a16:creationId xmlns:a16="http://schemas.microsoft.com/office/drawing/2014/main" id="{D1D1C487-E43D-0597-274B-F7ABF990A705}"/>
              </a:ext>
            </a:extLst>
          </p:cNvPr>
          <p:cNvSpPr/>
          <p:nvPr/>
        </p:nvSpPr>
        <p:spPr>
          <a:xfrm>
            <a:off x="2997967" y="6115419"/>
            <a:ext cx="914400" cy="914400"/>
          </a:xfrm>
          <a:prstGeom prst="arc">
            <a:avLst/>
          </a:prstGeom>
          <a:ln w="28575">
            <a:solidFill>
              <a:srgbClr val="0B5B9D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CA1629-7E54-DE21-38DF-1141CF6A873A}"/>
              </a:ext>
            </a:extLst>
          </p:cNvPr>
          <p:cNvSpPr txBox="1"/>
          <p:nvPr/>
        </p:nvSpPr>
        <p:spPr>
          <a:xfrm>
            <a:off x="3678361" y="5883914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90°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3943DC-AB85-DDF6-27FE-12C2B7F382CA}"/>
              </a:ext>
            </a:extLst>
          </p:cNvPr>
          <p:cNvSpPr txBox="1"/>
          <p:nvPr/>
        </p:nvSpPr>
        <p:spPr>
          <a:xfrm>
            <a:off x="5109514" y="65652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B79779-CE85-0723-09AF-59E94A893B15}"/>
              </a:ext>
            </a:extLst>
          </p:cNvPr>
          <p:cNvSpPr txBox="1"/>
          <p:nvPr/>
        </p:nvSpPr>
        <p:spPr>
          <a:xfrm>
            <a:off x="3138368" y="45549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7E3AB7E-8FA8-2387-F897-2427250B67E4}"/>
                  </a:ext>
                </a:extLst>
              </p:cNvPr>
              <p:cNvSpPr txBox="1"/>
              <p:nvPr/>
            </p:nvSpPr>
            <p:spPr>
              <a:xfrm>
                <a:off x="5991808" y="369332"/>
                <a:ext cx="2335063" cy="63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90°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7E3AB7E-8FA8-2387-F897-2427250B6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08" y="369332"/>
                <a:ext cx="2335063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F39B4A3-46A3-D027-E52F-B502BFE25A8C}"/>
                  </a:ext>
                </a:extLst>
              </p:cNvPr>
              <p:cNvSpPr txBox="1"/>
              <p:nvPr/>
            </p:nvSpPr>
            <p:spPr>
              <a:xfrm>
                <a:off x="5991808" y="1044132"/>
                <a:ext cx="231403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90°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F39B4A3-46A3-D027-E52F-B502BFE25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08" y="1044132"/>
                <a:ext cx="2314031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6F9E47F-75FC-8175-325C-241368490FA3}"/>
                  </a:ext>
                </a:extLst>
              </p:cNvPr>
              <p:cNvSpPr txBox="1"/>
              <p:nvPr/>
            </p:nvSpPr>
            <p:spPr>
              <a:xfrm>
                <a:off x="5991808" y="1774413"/>
                <a:ext cx="3977371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90°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𝑑𝑒𝑓𝑖𝑛𝑖𝑑𝑜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6F9E47F-75FC-8175-325C-24136849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08" y="1774413"/>
                <a:ext cx="3977371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178CF0D0-377D-9C33-5A0B-812ECCA5380F}"/>
              </a:ext>
            </a:extLst>
          </p:cNvPr>
          <p:cNvSpPr txBox="1"/>
          <p:nvPr/>
        </p:nvSpPr>
        <p:spPr>
          <a:xfrm>
            <a:off x="5991807" y="2449213"/>
            <a:ext cx="567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Si repetimos el proceso para los diferentes ángulos cuadrantales obtendremos el siguiente cuadro: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C762A9F-B655-0C7E-E785-D2673B4E67A2}"/>
              </a:ext>
            </a:extLst>
          </p:cNvPr>
          <p:cNvSpPr/>
          <p:nvPr/>
        </p:nvSpPr>
        <p:spPr>
          <a:xfrm>
            <a:off x="3410167" y="5011593"/>
            <a:ext cx="90000" cy="893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D547512-5A52-CA34-3A5C-53BB5340D565}"/>
                  </a:ext>
                </a:extLst>
              </p:cNvPr>
              <p:cNvSpPr txBox="1"/>
              <p:nvPr/>
            </p:nvSpPr>
            <p:spPr>
              <a:xfrm>
                <a:off x="3397409" y="4819627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(0;2)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D547512-5A52-CA34-3A5C-53BB5340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09" y="4819627"/>
                <a:ext cx="78418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377D1013-2C6D-6636-DFE0-C84210BCB6A1}"/>
              </a:ext>
            </a:extLst>
          </p:cNvPr>
          <p:cNvSpPr txBox="1"/>
          <p:nvPr/>
        </p:nvSpPr>
        <p:spPr>
          <a:xfrm>
            <a:off x="3402886" y="65030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7AFC002-B39E-3B3B-06F5-2F74BD673D1C}"/>
                  </a:ext>
                </a:extLst>
              </p:cNvPr>
              <p:cNvSpPr txBox="1"/>
              <p:nvPr/>
            </p:nvSpPr>
            <p:spPr>
              <a:xfrm>
                <a:off x="1607116" y="2870447"/>
                <a:ext cx="2498569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=90°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7AFC002-B39E-3B3B-06F5-2F74BD673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16" y="2870447"/>
                <a:ext cx="2498569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A4A2BAD-2F41-945A-3EAF-048268D52728}"/>
                  </a:ext>
                </a:extLst>
              </p:cNvPr>
              <p:cNvSpPr txBox="1"/>
              <p:nvPr/>
            </p:nvSpPr>
            <p:spPr>
              <a:xfrm>
                <a:off x="359832" y="3892048"/>
                <a:ext cx="217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90, 180, 270, 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A4A2BAD-2F41-945A-3EAF-048268D5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" y="3892048"/>
                <a:ext cx="2171043" cy="276999"/>
              </a:xfrm>
              <a:prstGeom prst="rect">
                <a:avLst/>
              </a:prstGeom>
              <a:blipFill>
                <a:blip r:embed="rId8"/>
                <a:stretch>
                  <a:fillRect l="-1124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5154B11C-96D8-02CE-FDB7-3BD1734424B1}"/>
              </a:ext>
            </a:extLst>
          </p:cNvPr>
          <p:cNvSpPr txBox="1"/>
          <p:nvPr/>
        </p:nvSpPr>
        <p:spPr>
          <a:xfrm>
            <a:off x="359832" y="3499450"/>
            <a:ext cx="11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Ejemplos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a 20">
                <a:extLst>
                  <a:ext uri="{FF2B5EF4-FFF2-40B4-BE49-F238E27FC236}">
                    <a16:creationId xmlns:a16="http://schemas.microsoft.com/office/drawing/2014/main" id="{848A752A-8836-A1DD-E23D-EE39A9D7BD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793800"/>
                  </p:ext>
                </p:extLst>
              </p:nvPr>
            </p:nvGraphicFramePr>
            <p:xfrm>
              <a:off x="6117415" y="3221381"/>
              <a:ext cx="5605780" cy="265106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34085">
                      <a:extLst>
                        <a:ext uri="{9D8B030D-6E8A-4147-A177-3AD203B41FA5}">
                          <a16:colId xmlns:a16="http://schemas.microsoft.com/office/drawing/2014/main" val="2803391419"/>
                        </a:ext>
                      </a:extLst>
                    </a:gridCol>
                    <a:gridCol w="934085">
                      <a:extLst>
                        <a:ext uri="{9D8B030D-6E8A-4147-A177-3AD203B41FA5}">
                          <a16:colId xmlns:a16="http://schemas.microsoft.com/office/drawing/2014/main" val="3015778292"/>
                        </a:ext>
                      </a:extLst>
                    </a:gridCol>
                    <a:gridCol w="934085">
                      <a:extLst>
                        <a:ext uri="{9D8B030D-6E8A-4147-A177-3AD203B41FA5}">
                          <a16:colId xmlns:a16="http://schemas.microsoft.com/office/drawing/2014/main" val="2584048260"/>
                        </a:ext>
                      </a:extLst>
                    </a:gridCol>
                    <a:gridCol w="934085">
                      <a:extLst>
                        <a:ext uri="{9D8B030D-6E8A-4147-A177-3AD203B41FA5}">
                          <a16:colId xmlns:a16="http://schemas.microsoft.com/office/drawing/2014/main" val="2106225063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3901086507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22255886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s-MX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0° 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90°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180°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270°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</a:rPr>
                            <a:t>360°</a:t>
                          </a:r>
                          <a:endParaRPr lang="es-MX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71123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>
                                    <a:effectLst/>
                                    <a:latin typeface="Cambria Math" panose="02040503050406030204" pitchFamily="18" charset="0"/>
                                  </a:rPr>
                                  <m:t>𝐬𝐞𝐧</m:t>
                                </m:r>
                              </m:oMath>
                            </m:oMathPara>
                          </a14:m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-1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0432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>
                                    <a:effectLst/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oMath>
                            </m:oMathPara>
                          </a14:m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-1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85812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>
                                    <a:effectLst/>
                                    <a:latin typeface="Cambria Math" panose="02040503050406030204" pitchFamily="18" charset="0"/>
                                  </a:rPr>
                                  <m:t>𝐭𝐚𝐧</m:t>
                                </m:r>
                              </m:oMath>
                            </m:oMathPara>
                          </a14:m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20960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>
                                    <a:effectLst/>
                                    <a:latin typeface="Cambria Math" panose="02040503050406030204" pitchFamily="18" charset="0"/>
                                  </a:rPr>
                                  <m:t>𝐜𝐨𝐭</m:t>
                                </m:r>
                              </m:oMath>
                            </m:oMathPara>
                          </a14:m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ND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42091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>
                                    <a:effectLst/>
                                    <a:latin typeface="Cambria Math" panose="02040503050406030204" pitchFamily="18" charset="0"/>
                                  </a:rPr>
                                  <m:t>𝐬𝐞𝐜</m:t>
                                </m:r>
                              </m:oMath>
                            </m:oMathPara>
                          </a14:m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-1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79207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>
                                    <a:effectLst/>
                                    <a:latin typeface="Cambria Math" panose="02040503050406030204" pitchFamily="18" charset="0"/>
                                  </a:rPr>
                                  <m:t>𝐜𝐬𝐜</m:t>
                                </m:r>
                              </m:oMath>
                            </m:oMathPara>
                          </a14:m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-1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ND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01336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a 20">
                <a:extLst>
                  <a:ext uri="{FF2B5EF4-FFF2-40B4-BE49-F238E27FC236}">
                    <a16:creationId xmlns:a16="http://schemas.microsoft.com/office/drawing/2014/main" id="{848A752A-8836-A1DD-E23D-EE39A9D7BD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793800"/>
                  </p:ext>
                </p:extLst>
              </p:nvPr>
            </p:nvGraphicFramePr>
            <p:xfrm>
              <a:off x="6117415" y="3221381"/>
              <a:ext cx="5605780" cy="265106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34085">
                      <a:extLst>
                        <a:ext uri="{9D8B030D-6E8A-4147-A177-3AD203B41FA5}">
                          <a16:colId xmlns:a16="http://schemas.microsoft.com/office/drawing/2014/main" val="2803391419"/>
                        </a:ext>
                      </a:extLst>
                    </a:gridCol>
                    <a:gridCol w="934085">
                      <a:extLst>
                        <a:ext uri="{9D8B030D-6E8A-4147-A177-3AD203B41FA5}">
                          <a16:colId xmlns:a16="http://schemas.microsoft.com/office/drawing/2014/main" val="3015778292"/>
                        </a:ext>
                      </a:extLst>
                    </a:gridCol>
                    <a:gridCol w="934085">
                      <a:extLst>
                        <a:ext uri="{9D8B030D-6E8A-4147-A177-3AD203B41FA5}">
                          <a16:colId xmlns:a16="http://schemas.microsoft.com/office/drawing/2014/main" val="2584048260"/>
                        </a:ext>
                      </a:extLst>
                    </a:gridCol>
                    <a:gridCol w="934085">
                      <a:extLst>
                        <a:ext uri="{9D8B030D-6E8A-4147-A177-3AD203B41FA5}">
                          <a16:colId xmlns:a16="http://schemas.microsoft.com/office/drawing/2014/main" val="2106225063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3901086507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2225588644"/>
                        </a:ext>
                      </a:extLst>
                    </a:gridCol>
                  </a:tblGrid>
                  <a:tr h="280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s-MX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0° 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90°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180°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270°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</a:rPr>
                            <a:t>360°</a:t>
                          </a:r>
                          <a:endParaRPr lang="es-MX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7112315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54" t="-89231" r="-504575" b="-5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-1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0432438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54" t="-189231" r="-504575" b="-4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-1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8581232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54" t="-289231" r="-504575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2096023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54" t="-389231" r="-504575" b="-2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0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ND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4209129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54" t="-489231" r="-504575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-1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7920719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654" t="-589231" r="-50457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ND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>
                              <a:effectLst/>
                            </a:rPr>
                            <a:t>-1</a:t>
                          </a:r>
                          <a:endParaRPr lang="es-MX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MX" sz="1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ND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01336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41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3C79DDB-2EC0-3142-39A4-42D6C50AF680}"/>
              </a:ext>
            </a:extLst>
          </p:cNvPr>
          <p:cNvSpPr/>
          <p:nvPr/>
        </p:nvSpPr>
        <p:spPr>
          <a:xfrm>
            <a:off x="565652" y="1329525"/>
            <a:ext cx="2633416" cy="380722"/>
          </a:xfrm>
          <a:prstGeom prst="roundRect">
            <a:avLst/>
          </a:prstGeom>
          <a:solidFill>
            <a:srgbClr val="E21E3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Aplicación UNI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CFDB4E7-E06B-CD93-5833-E8FEC09572A4}"/>
                  </a:ext>
                </a:extLst>
              </p:cNvPr>
              <p:cNvSpPr txBox="1"/>
              <p:nvPr/>
            </p:nvSpPr>
            <p:spPr>
              <a:xfrm>
                <a:off x="363794" y="1887995"/>
                <a:ext cx="3037132" cy="3891267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son ángulos cuadrantales, positivos y menores que una vuelta, que cumplen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sen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calcule el valor de la expresión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CFDB4E7-E06B-CD93-5833-E8FEC095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4" y="1887995"/>
                <a:ext cx="3037132" cy="3891267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690258-6245-00BF-738E-0E742B5D58F9}"/>
                  </a:ext>
                </a:extLst>
              </p:cNvPr>
              <p:cNvSpPr txBox="1"/>
              <p:nvPr/>
            </p:nvSpPr>
            <p:spPr>
              <a:xfrm>
                <a:off x="3700624" y="836210"/>
                <a:ext cx="32855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ES_tradn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90°,180°;270°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s-ES_tradnl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_trad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s-ES_tradnl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ES_tradn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ES_tradn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…………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s-ES_tradnl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690258-6245-00BF-738E-0E742B5D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24" y="836210"/>
                <a:ext cx="3285579" cy="1200329"/>
              </a:xfrm>
              <a:prstGeom prst="rect">
                <a:avLst/>
              </a:prstGeom>
              <a:blipFill>
                <a:blip r:embed="rId3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ítulo 2">
            <a:extLst>
              <a:ext uri="{FF2B5EF4-FFF2-40B4-BE49-F238E27FC236}">
                <a16:creationId xmlns:a16="http://schemas.microsoft.com/office/drawing/2014/main" id="{46497618-43B0-897A-12C6-F4B9B1F8D111}"/>
              </a:ext>
            </a:extLst>
          </p:cNvPr>
          <p:cNvSpPr txBox="1">
            <a:spLocks/>
          </p:cNvSpPr>
          <p:nvPr/>
        </p:nvSpPr>
        <p:spPr>
          <a:xfrm>
            <a:off x="3700624" y="386760"/>
            <a:ext cx="1703198" cy="43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rgbClr val="FF0000"/>
                </a:solidFill>
              </a:rPr>
              <a:t>Resolución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4F6DE92-1B53-A408-2C0F-9E6CD55FF72D}"/>
                  </a:ext>
                </a:extLst>
              </p:cNvPr>
              <p:cNvSpPr txBox="1"/>
              <p:nvPr/>
            </p:nvSpPr>
            <p:spPr>
              <a:xfrm>
                <a:off x="3700624" y="2055166"/>
                <a:ext cx="4109485" cy="4392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B050"/>
                  </a:buClr>
                </a:pPr>
                <a:r>
                  <a:rPr lang="es-ES_tradnl" dirty="0">
                    <a:ea typeface="Cambria Math" panose="02040503050406030204" pitchFamily="18" charset="0"/>
                  </a:rPr>
                  <a:t>Por ser</a:t>
                </a:r>
                <a:r>
                  <a:rPr lang="es-ES_tradnl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b="0" dirty="0">
                    <a:ea typeface="Cambria Math" panose="02040503050406030204" pitchFamily="18" charset="0"/>
                  </a:rPr>
                  <a:t> ángulo cuadrantal, tenemos los casos siguientes: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q"/>
                </a:pPr>
                <a:r>
                  <a:rPr lang="es-ES_tradnl" b="0" dirty="0"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 ó 270° ⇒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s-ES_trad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osα</m:t>
                    </m:r>
                    <m:r>
                      <a:rPr lang="es-ES_trad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>
                  <a:ea typeface="Cambria Math" panose="02040503050406030204" pitchFamily="18" charset="0"/>
                </a:endParaRPr>
              </a:p>
              <a:p>
                <a:r>
                  <a:rPr lang="es-ES_tradnl" b="0" dirty="0">
                    <a:ea typeface="Cambria Math" panose="02040503050406030204" pitchFamily="18" charset="0"/>
                  </a:rPr>
                  <a:t>Remplazando (I):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0=2+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ES_trad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enβ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s-ES_tradn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ES_trad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enβ</m:t>
                    </m:r>
                    <m:r>
                      <a:rPr lang="es-ES_trad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s-ES_tradnl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esto no es posible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_tradnl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s-ES_tradn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ES_tradn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Entonces:</a:t>
                </a:r>
                <a:r>
                  <a:rPr lang="es-ES_tradnl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𝟗𝟎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𝟐𝟕𝟎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ES_tradn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q"/>
                </a:pPr>
                <a:r>
                  <a:rPr lang="es-ES_tradnl" dirty="0"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0°</m:t>
                    </m:r>
                    <m:r>
                      <a:rPr lang="es-ES_trad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m:rPr>
                        <m:sty m:val="p"/>
                      </m:rPr>
                      <a:rPr lang="es-ES_tradn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ES_tradn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s-ES_tradnl" dirty="0">
                  <a:ea typeface="Cambria Math" panose="02040503050406030204" pitchFamily="18" charset="0"/>
                </a:endParaRPr>
              </a:p>
              <a:p>
                <a:r>
                  <a:rPr lang="es-ES_tradnl" dirty="0">
                    <a:ea typeface="Cambria Math" panose="02040503050406030204" pitchFamily="18" charset="0"/>
                  </a:rPr>
                  <a:t>Remplazando (I):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_tradnl" sz="20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_trad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r>
                      <m:rPr>
                        <m:sty m:val="p"/>
                      </m:rPr>
                      <a:rPr lang="es-MX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ES_tradnl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enβ</m:t>
                    </m:r>
                    <m:r>
                      <a:rPr lang="es-ES_trad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A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s-ES_tradnl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enβ</m:t>
                      </m:r>
                      <m:r>
                        <a:rPr lang="es-ES_tradnl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ES_tradn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=270°</m:t>
                      </m:r>
                    </m:oMath>
                  </m:oMathPara>
                </a14:m>
                <a:endParaRPr lang="es-ES_tradn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s-ES_tradnl" b="0" dirty="0"/>
                  <a:t>Luego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𝟐𝟕𝟎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    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𝟏𝟖𝟎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AR" b="1" dirty="0"/>
              </a:p>
              <a:p>
                <a:r>
                  <a:rPr lang="es-ES_tradnl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Reemplazando en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s-ES_tradnl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s-ES_tradn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</m:t>
                      </m:r>
                      <m:r>
                        <a:rPr lang="es-ES_tradn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90°+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s-ES_tradn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os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s-ES_tradn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s-ES_tradnl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</m:oMath>
                </a14:m>
                <a:r>
                  <a:rPr lang="es-ES_tradnl" b="0" dirty="0">
                    <a:ea typeface="Cambria Math" panose="02040503050406030204" pitchFamily="18" charset="0"/>
                  </a:rPr>
                  <a:t>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_tradn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ES_tradn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s-ES_tradn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_tradn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_tradnl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4F6DE92-1B53-A408-2C0F-9E6CD55FF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24" y="2055166"/>
                <a:ext cx="4109485" cy="4392806"/>
              </a:xfrm>
              <a:prstGeom prst="rect">
                <a:avLst/>
              </a:prstGeom>
              <a:blipFill>
                <a:blip r:embed="rId4"/>
                <a:stretch>
                  <a:fillRect l="-1187" t="-693" r="-8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5D4D436C-6303-DC6D-8394-B0FF23D2B127}"/>
              </a:ext>
            </a:extLst>
          </p:cNvPr>
          <p:cNvGrpSpPr/>
          <p:nvPr/>
        </p:nvGrpSpPr>
        <p:grpSpPr>
          <a:xfrm>
            <a:off x="8306727" y="479519"/>
            <a:ext cx="3705400" cy="5334692"/>
            <a:chOff x="8306727" y="479519"/>
            <a:chExt cx="3705400" cy="5334692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0B9BD981-0B93-F3B5-2B84-DEDA973B4DCB}"/>
                    </a:ext>
                  </a:extLst>
                </p:cNvPr>
                <p:cNvSpPr txBox="1"/>
                <p:nvPr/>
              </p:nvSpPr>
              <p:spPr>
                <a:xfrm>
                  <a:off x="8306727" y="860241"/>
                  <a:ext cx="3614172" cy="4953970"/>
                </a:xfrm>
                <a:prstGeom prst="flowChartAlternateProcess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En el gráfico mostrado si 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</m:t>
                      </m:r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entonces el valor de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es</a:t>
                  </a: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A)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s-E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B) </a:t>
                  </a:r>
                  <a14:m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  C)</a:t>
                  </a:r>
                  <a14:m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  D)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  E)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s-E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0B9BD981-0B93-F3B5-2B84-DEDA973B4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727" y="860241"/>
                  <a:ext cx="3614172" cy="4953970"/>
                </a:xfrm>
                <a:prstGeom prst="flowChartAlternate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EC72D14-D057-A5DF-1FB9-C5E6A76C6A5E}"/>
                </a:ext>
              </a:extLst>
            </p:cNvPr>
            <p:cNvSpPr/>
            <p:nvPr/>
          </p:nvSpPr>
          <p:spPr>
            <a:xfrm>
              <a:off x="9073267" y="479519"/>
              <a:ext cx="1889342" cy="380722"/>
            </a:xfrm>
            <a:prstGeom prst="round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UNI 2017 I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BCE52D3F-489B-CFBB-5629-19BA7CF7F4EF}"/>
                </a:ext>
              </a:extLst>
            </p:cNvPr>
            <p:cNvCxnSpPr>
              <a:cxnSpLocks/>
            </p:cNvCxnSpPr>
            <p:nvPr/>
          </p:nvCxnSpPr>
          <p:spPr>
            <a:xfrm>
              <a:off x="8642959" y="2192055"/>
              <a:ext cx="2855934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DC5C6122-D703-3E36-C130-57D854B15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2275" y="1710248"/>
              <a:ext cx="0" cy="291185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E250172-B94E-14F7-E493-6D315C230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5693" y="2743200"/>
              <a:ext cx="2246582" cy="1278307"/>
            </a:xfrm>
            <a:prstGeom prst="line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EFB6CCE-DA28-1DBA-2CA1-05534CBEF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692" y="3890155"/>
              <a:ext cx="2246582" cy="1278307"/>
            </a:xfrm>
            <a:prstGeom prst="line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7F8712D3-E701-3C3E-6BD6-366D15FB1CFD}"/>
                    </a:ext>
                  </a:extLst>
                </p:cNvPr>
                <p:cNvSpPr txBox="1"/>
                <p:nvPr/>
              </p:nvSpPr>
              <p:spPr>
                <a:xfrm>
                  <a:off x="10962609" y="2478044"/>
                  <a:ext cx="104951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A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0;−4</m:t>
                          </m:r>
                        </m:e>
                      </m:d>
                    </m:oMath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7F8712D3-E701-3C3E-6BD6-366D15FB1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609" y="2478044"/>
                  <a:ext cx="104951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651" t="-10000" b="-26667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28E20E83-C070-505E-921A-B1312C390B1D}"/>
                    </a:ext>
                  </a:extLst>
                </p:cNvPr>
                <p:cNvSpPr txBox="1"/>
                <p:nvPr/>
              </p:nvSpPr>
              <p:spPr>
                <a:xfrm>
                  <a:off x="8642959" y="3902654"/>
                  <a:ext cx="128817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−6;−8</m:t>
                            </m:r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28E20E83-C070-505E-921A-B1312C390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959" y="3902654"/>
                  <a:ext cx="128817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10C26F2-EFCF-5302-DCEA-242995A1F568}"/>
                </a:ext>
              </a:extLst>
            </p:cNvPr>
            <p:cNvSpPr txBox="1"/>
            <p:nvPr/>
          </p:nvSpPr>
          <p:spPr>
            <a:xfrm>
              <a:off x="9073267" y="4536172"/>
              <a:ext cx="33695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8B2DCC30-04ED-8B4D-6592-C389D188B429}"/>
                </a:ext>
              </a:extLst>
            </p:cNvPr>
            <p:cNvSpPr/>
            <p:nvPr/>
          </p:nvSpPr>
          <p:spPr>
            <a:xfrm>
              <a:off x="10642276" y="3566663"/>
              <a:ext cx="720000" cy="720000"/>
            </a:xfrm>
            <a:prstGeom prst="arc">
              <a:avLst>
                <a:gd name="adj1" fmla="val 9206101"/>
                <a:gd name="adj2" fmla="val 16067845"/>
              </a:avLst>
            </a:prstGeom>
            <a:grpFill/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25ADE857-E2C8-AE87-57A6-BE222D92D755}"/>
                    </a:ext>
                  </a:extLst>
                </p:cNvPr>
                <p:cNvSpPr txBox="1"/>
                <p:nvPr/>
              </p:nvSpPr>
              <p:spPr>
                <a:xfrm>
                  <a:off x="10214057" y="3335831"/>
                  <a:ext cx="434157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MX" sz="2400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25ADE857-E2C8-AE87-57A6-BE222D92D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4057" y="3335831"/>
                  <a:ext cx="43415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8719BF-BA7F-9845-240B-3999E77218BD}"/>
                </a:ext>
              </a:extLst>
            </p:cNvPr>
            <p:cNvSpPr/>
            <p:nvPr/>
          </p:nvSpPr>
          <p:spPr>
            <a:xfrm>
              <a:off x="8862360" y="389012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3339903-DD98-CC8D-25DC-D51AA725A57F}"/>
                </a:ext>
              </a:extLst>
            </p:cNvPr>
            <p:cNvSpPr/>
            <p:nvPr/>
          </p:nvSpPr>
          <p:spPr>
            <a:xfrm>
              <a:off x="9287044" y="4819863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60E2EC1-C36E-04B6-E33E-A5F6574EB3EE}"/>
                </a:ext>
              </a:extLst>
            </p:cNvPr>
            <p:cNvSpPr txBox="1"/>
            <p:nvPr/>
          </p:nvSpPr>
          <p:spPr>
            <a:xfrm>
              <a:off x="10956756" y="3687804"/>
              <a:ext cx="31451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1BC0364-FFB5-223A-1DEB-6F10ADD61109}"/>
                </a:ext>
              </a:extLst>
            </p:cNvPr>
            <p:cNvSpPr/>
            <p:nvPr/>
          </p:nvSpPr>
          <p:spPr>
            <a:xfrm>
              <a:off x="10965570" y="3879920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2A53918-C75E-8DE5-C674-003A46FCB76E}"/>
                </a:ext>
              </a:extLst>
            </p:cNvPr>
            <p:cNvSpPr/>
            <p:nvPr/>
          </p:nvSpPr>
          <p:spPr>
            <a:xfrm>
              <a:off x="10966867" y="270145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957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42108" y="1332792"/>
            <a:ext cx="4353827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56027" y="609415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49732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B8CF4FD9-7D5B-BFE0-AB4D-C3CD1831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664" y="1637381"/>
            <a:ext cx="3577437" cy="2990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1EB7F5-0A28-FA36-BF7B-936526D2F328}"/>
              </a:ext>
            </a:extLst>
          </p:cNvPr>
          <p:cNvSpPr txBox="1"/>
          <p:nvPr/>
        </p:nvSpPr>
        <p:spPr>
          <a:xfrm>
            <a:off x="5374432" y="107153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Se pide calcular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522A3B3-3BC8-28A7-A21B-5EA95F28A18B}"/>
                  </a:ext>
                </a:extLst>
              </p:cNvPr>
              <p:cNvSpPr txBox="1"/>
              <p:nvPr/>
            </p:nvSpPr>
            <p:spPr>
              <a:xfrm>
                <a:off x="7218786" y="1038577"/>
                <a:ext cx="2353465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e>
                    </m:ra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522A3B3-3BC8-28A7-A21B-5EA95F28A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86" y="1038577"/>
                <a:ext cx="2353465" cy="395749"/>
              </a:xfrm>
              <a:prstGeom prst="rect">
                <a:avLst/>
              </a:prstGeom>
              <a:blipFill>
                <a:blip r:embed="rId4"/>
                <a:stretch>
                  <a:fillRect l="-2073" t="-1538" b="-2307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42E694AD-BF9B-D49A-D7F1-48F7C58D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694" y="1438921"/>
            <a:ext cx="4807605" cy="2984031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996B0CCA-1EA8-62B4-22C7-AAAC004E59C7}"/>
              </a:ext>
            </a:extLst>
          </p:cNvPr>
          <p:cNvSpPr/>
          <p:nvPr/>
        </p:nvSpPr>
        <p:spPr>
          <a:xfrm>
            <a:off x="7474330" y="3008677"/>
            <a:ext cx="139026" cy="1172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EC538F0-2606-BF67-8F9E-8C70FEFB69F4}"/>
              </a:ext>
            </a:extLst>
          </p:cNvPr>
          <p:cNvSpPr/>
          <p:nvPr/>
        </p:nvSpPr>
        <p:spPr>
          <a:xfrm>
            <a:off x="6640082" y="2522837"/>
            <a:ext cx="139026" cy="1172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61DB60E-3AEF-26F1-73FA-5E05531541C8}"/>
                  </a:ext>
                </a:extLst>
              </p:cNvPr>
              <p:cNvSpPr txBox="1"/>
              <p:nvPr/>
            </p:nvSpPr>
            <p:spPr>
              <a:xfrm>
                <a:off x="9504159" y="1810139"/>
                <a:ext cx="2481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𝐸𝑗𝑒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61DB60E-3AEF-26F1-73FA-5E0553154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59" y="1810139"/>
                <a:ext cx="2481000" cy="369332"/>
              </a:xfrm>
              <a:prstGeom prst="rect">
                <a:avLst/>
              </a:prstGeom>
              <a:blipFill>
                <a:blip r:embed="rId6"/>
                <a:stretch>
                  <a:fillRect l="-1966" t="-11475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708038C-C953-2119-35CD-47B611ACE04A}"/>
              </a:ext>
            </a:extLst>
          </p:cNvPr>
          <p:cNvSpPr txBox="1"/>
          <p:nvPr/>
        </p:nvSpPr>
        <p:spPr>
          <a:xfrm>
            <a:off x="10311147" y="225949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B=(3;0)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DF2901-66E1-A662-6EC5-B1219F3C6FE2}"/>
              </a:ext>
            </a:extLst>
          </p:cNvPr>
          <p:cNvSpPr txBox="1"/>
          <p:nvPr/>
        </p:nvSpPr>
        <p:spPr>
          <a:xfrm>
            <a:off x="8024327" y="334350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(3;0)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1A54857-0B78-D0FC-BEA9-8B38659DB4DF}"/>
                  </a:ext>
                </a:extLst>
              </p:cNvPr>
              <p:cNvSpPr txBox="1"/>
              <p:nvPr/>
            </p:nvSpPr>
            <p:spPr>
              <a:xfrm>
                <a:off x="9504159" y="2775747"/>
                <a:ext cx="2471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𝐸𝑗𝑒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1A54857-0B78-D0FC-BEA9-8B38659D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59" y="2775747"/>
                <a:ext cx="2471382" cy="369332"/>
              </a:xfrm>
              <a:prstGeom prst="rect">
                <a:avLst/>
              </a:prstGeom>
              <a:blipFill>
                <a:blip r:embed="rId7"/>
                <a:stretch>
                  <a:fillRect l="-1975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8C2081BE-FCDE-0EB0-514E-D9C2E530742A}"/>
              </a:ext>
            </a:extLst>
          </p:cNvPr>
          <p:cNvSpPr txBox="1"/>
          <p:nvPr/>
        </p:nvSpPr>
        <p:spPr>
          <a:xfrm>
            <a:off x="10309543" y="32920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A=(0;5)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918E30-4D7F-61AA-1DE5-9385E236BC81}"/>
              </a:ext>
            </a:extLst>
          </p:cNvPr>
          <p:cNvSpPr txBox="1"/>
          <p:nvPr/>
        </p:nvSpPr>
        <p:spPr>
          <a:xfrm>
            <a:off x="5499586" y="23361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(0;5)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5EA469C-5847-D754-2DDA-C905A582C515}"/>
                  </a:ext>
                </a:extLst>
              </p:cNvPr>
              <p:cNvSpPr txBox="1"/>
              <p:nvPr/>
            </p:nvSpPr>
            <p:spPr>
              <a:xfrm>
                <a:off x="9680460" y="3661449"/>
                <a:ext cx="2269980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punto medio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5EA469C-5847-D754-2DDA-C905A582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460" y="3661449"/>
                <a:ext cx="2269980" cy="369909"/>
              </a:xfrm>
              <a:prstGeom prst="rect">
                <a:avLst/>
              </a:prstGeom>
              <a:blipFill>
                <a:blip r:embed="rId8"/>
                <a:stretch>
                  <a:fillRect l="-2151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D2F9DA6-4F2F-7270-9512-363B00C6C88D}"/>
                  </a:ext>
                </a:extLst>
              </p:cNvPr>
              <p:cNvSpPr txBox="1"/>
              <p:nvPr/>
            </p:nvSpPr>
            <p:spPr>
              <a:xfrm>
                <a:off x="10343443" y="4059774"/>
                <a:ext cx="1015021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D2F9DA6-4F2F-7270-9512-363B00C6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443" y="4059774"/>
                <a:ext cx="1015021" cy="487954"/>
              </a:xfrm>
              <a:prstGeom prst="rect">
                <a:avLst/>
              </a:prstGeom>
              <a:blipFill>
                <a:blip r:embed="rId9"/>
                <a:stretch>
                  <a:fillRect l="-5422" r="-1807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9850FF1-F751-767F-57F1-A919AD8DA81A}"/>
                  </a:ext>
                </a:extLst>
              </p:cNvPr>
              <p:cNvSpPr txBox="1"/>
              <p:nvPr/>
            </p:nvSpPr>
            <p:spPr>
              <a:xfrm>
                <a:off x="5374432" y="4694683"/>
                <a:ext cx="282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 punto del LF  de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𝑃𝑁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9850FF1-F751-767F-57F1-A919AD8D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2" y="4694683"/>
                <a:ext cx="2823081" cy="369332"/>
              </a:xfrm>
              <a:prstGeom prst="rect">
                <a:avLst/>
              </a:prstGeom>
              <a:blipFill>
                <a:blip r:embed="rId10"/>
                <a:stretch>
                  <a:fillRect l="-1944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1845397-9DE2-A476-9B14-CA6F64623468}"/>
                  </a:ext>
                </a:extLst>
              </p:cNvPr>
              <p:cNvSpPr txBox="1"/>
              <p:nvPr/>
            </p:nvSpPr>
            <p:spPr>
              <a:xfrm>
                <a:off x="7264147" y="2317384"/>
                <a:ext cx="710451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1845397-9DE2-A476-9B14-CA6F64623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47" y="2317384"/>
                <a:ext cx="710451" cy="487954"/>
              </a:xfrm>
              <a:prstGeom prst="rect">
                <a:avLst/>
              </a:prstGeom>
              <a:blipFill>
                <a:blip r:embed="rId11"/>
                <a:stretch>
                  <a:fillRect l="-7759" r="-2586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F483EE7-00B8-F905-5599-B8DBBCC37907}"/>
              </a:ext>
            </a:extLst>
          </p:cNvPr>
          <p:cNvCxnSpPr/>
          <p:nvPr/>
        </p:nvCxnSpPr>
        <p:spPr>
          <a:xfrm flipH="1">
            <a:off x="5675894" y="3260591"/>
            <a:ext cx="840214" cy="80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44B927-1AAC-3C4D-568B-A16DB222609F}"/>
              </a:ext>
            </a:extLst>
          </p:cNvPr>
          <p:cNvSpPr/>
          <p:nvPr/>
        </p:nvSpPr>
        <p:spPr>
          <a:xfrm rot="18924008">
            <a:off x="5870781" y="3650122"/>
            <a:ext cx="391886" cy="101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26A6739-8C50-7C29-87B9-C245EE35DB87}"/>
              </a:ext>
            </a:extLst>
          </p:cNvPr>
          <p:cNvSpPr/>
          <p:nvPr/>
        </p:nvSpPr>
        <p:spPr>
          <a:xfrm rot="18764127">
            <a:off x="6477173" y="3022227"/>
            <a:ext cx="391886" cy="101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AEF0212-4FF5-3920-7683-DAAA99CC66F1}"/>
                  </a:ext>
                </a:extLst>
              </p:cNvPr>
              <p:cNvSpPr txBox="1"/>
              <p:nvPr/>
            </p:nvSpPr>
            <p:spPr>
              <a:xfrm>
                <a:off x="5374432" y="3960937"/>
                <a:ext cx="1566454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Q=(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AEF0212-4FF5-3920-7683-DAAA99CC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2" y="3960937"/>
                <a:ext cx="1566454" cy="487954"/>
              </a:xfrm>
              <a:prstGeom prst="rect">
                <a:avLst/>
              </a:prstGeom>
              <a:blipFill>
                <a:blip r:embed="rId12"/>
                <a:stretch>
                  <a:fillRect l="-3502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B5E1E6A0-3766-6952-4AB1-336A987550E9}"/>
              </a:ext>
            </a:extLst>
          </p:cNvPr>
          <p:cNvSpPr txBox="1"/>
          <p:nvPr/>
        </p:nvSpPr>
        <p:spPr>
          <a:xfrm>
            <a:off x="8521437" y="4686737"/>
            <a:ext cx="370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Q y P simétricos respecto del origen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BCA4B4-3B2C-8D52-EC5D-1F26B01E48BF}"/>
                  </a:ext>
                </a:extLst>
              </p:cNvPr>
              <p:cNvSpPr txBox="1"/>
              <p:nvPr/>
            </p:nvSpPr>
            <p:spPr>
              <a:xfrm>
                <a:off x="5374432" y="5173156"/>
                <a:ext cx="1566454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Q=(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BCA4B4-3B2C-8D52-EC5D-1F26B01E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2" y="5173156"/>
                <a:ext cx="1566454" cy="487954"/>
              </a:xfrm>
              <a:prstGeom prst="rect">
                <a:avLst/>
              </a:prstGeom>
              <a:blipFill>
                <a:blip r:embed="rId13"/>
                <a:stretch>
                  <a:fillRect l="-3502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8EA2E03-C709-74D8-77F8-74E2602C4574}"/>
                  </a:ext>
                </a:extLst>
              </p:cNvPr>
              <p:cNvSpPr txBox="1"/>
              <p:nvPr/>
            </p:nvSpPr>
            <p:spPr>
              <a:xfrm>
                <a:off x="7205060" y="5118444"/>
                <a:ext cx="760208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P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34</m:t>
                            </m:r>
                          </m:e>
                        </m:rad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8EA2E03-C709-74D8-77F8-74E2602C4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060" y="5118444"/>
                <a:ext cx="760208" cy="532903"/>
              </a:xfrm>
              <a:prstGeom prst="rect">
                <a:avLst/>
              </a:prstGeom>
              <a:blipFill>
                <a:blip r:embed="rId14"/>
                <a:stretch>
                  <a:fillRect l="-7200" b="-574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5C8D823F-CAB3-4410-F0E6-B7E736D324E1}"/>
              </a:ext>
            </a:extLst>
          </p:cNvPr>
          <p:cNvSpPr txBox="1"/>
          <p:nvPr/>
        </p:nvSpPr>
        <p:spPr>
          <a:xfrm>
            <a:off x="8554986" y="5173156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En lo pedido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04D530F-D4C1-5DE4-E75B-CB8E75F87886}"/>
                  </a:ext>
                </a:extLst>
              </p:cNvPr>
              <p:cNvSpPr txBox="1"/>
              <p:nvPr/>
            </p:nvSpPr>
            <p:spPr>
              <a:xfrm>
                <a:off x="5374432" y="5825875"/>
                <a:ext cx="2400337" cy="670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e>
                      </m:rad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</m:t>
                              </m:r>
                            </m:e>
                          </m:rad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</m:t>
                              </m:r>
                            </m:e>
                          </m:rad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04D530F-D4C1-5DE4-E75B-CB8E75F8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2" y="5825875"/>
                <a:ext cx="2400337" cy="6701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4ADACB5-8B24-29ED-37DA-DDE6D3481CA4}"/>
                  </a:ext>
                </a:extLst>
              </p:cNvPr>
              <p:cNvSpPr txBox="1"/>
              <p:nvPr/>
            </p:nvSpPr>
            <p:spPr>
              <a:xfrm>
                <a:off x="8554986" y="5972727"/>
                <a:ext cx="123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 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4ADACB5-8B24-29ED-37DA-DDE6D3481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986" y="5972727"/>
                <a:ext cx="1238672" cy="369332"/>
              </a:xfrm>
              <a:prstGeom prst="rect">
                <a:avLst/>
              </a:prstGeom>
              <a:blipFill>
                <a:blip r:embed="rId16"/>
                <a:stretch>
                  <a:fillRect t="-11667" r="-2941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23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5" grpId="0"/>
      <p:bldP spid="8" grpId="0" animBg="1"/>
      <p:bldP spid="9" grpId="0" animBg="1"/>
      <p:bldP spid="2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 animBg="1"/>
      <p:bldP spid="21" grpId="0" animBg="1"/>
      <p:bldP spid="22" grpId="0"/>
      <p:bldP spid="24" grpId="0"/>
      <p:bldP spid="25" grpId="0"/>
      <p:bldP spid="27" grpId="0"/>
      <p:bldP spid="30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466258" y="1332792"/>
            <a:ext cx="424185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93CE89-DD29-FF76-DE54-62200CAB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466" y="1593521"/>
            <a:ext cx="3420953" cy="393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9E791BD-02C8-0E4D-0EFE-1A5E71D43C27}"/>
                  </a:ext>
                </a:extLst>
              </p:cNvPr>
              <p:cNvSpPr txBox="1"/>
              <p:nvPr/>
            </p:nvSpPr>
            <p:spPr>
              <a:xfrm>
                <a:off x="5831609" y="1277991"/>
                <a:ext cx="3655616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𝑐𝑜𝑡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9E791BD-02C8-0E4D-0EFE-1A5E71D43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09" y="1277991"/>
                <a:ext cx="3655616" cy="408253"/>
              </a:xfrm>
              <a:prstGeom prst="rect">
                <a:avLst/>
              </a:prstGeom>
              <a:blipFill>
                <a:blip r:embed="rId4"/>
                <a:stretch>
                  <a:fillRect l="-1503" t="-2985" b="-194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371FB70-52DE-02D4-B6D4-AB39263D7B7B}"/>
                  </a:ext>
                </a:extLst>
              </p:cNvPr>
              <p:cNvSpPr txBox="1"/>
              <p:nvPr/>
            </p:nvSpPr>
            <p:spPr>
              <a:xfrm>
                <a:off x="5853653" y="1754269"/>
                <a:ext cx="2021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|sen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|+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371FB70-52DE-02D4-B6D4-AB39263D7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53" y="1754269"/>
                <a:ext cx="2021259" cy="369332"/>
              </a:xfrm>
              <a:prstGeom prst="rect">
                <a:avLst/>
              </a:prstGeom>
              <a:blipFill>
                <a:blip r:embed="rId5"/>
                <a:stretch>
                  <a:fillRect l="-2410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DE5258C-F404-9BE1-C2E2-67AC67E91767}"/>
                  </a:ext>
                </a:extLst>
              </p:cNvPr>
              <p:cNvSpPr txBox="1"/>
              <p:nvPr/>
            </p:nvSpPr>
            <p:spPr>
              <a:xfrm>
                <a:off x="7977674" y="1754269"/>
                <a:ext cx="1164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es-P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DE5258C-F404-9BE1-C2E2-67AC67E9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674" y="1754269"/>
                <a:ext cx="11646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185EA6A-8E2B-3E7E-9FEA-CDDA96761BE4}"/>
                  </a:ext>
                </a:extLst>
              </p:cNvPr>
              <p:cNvSpPr txBox="1"/>
              <p:nvPr/>
            </p:nvSpPr>
            <p:spPr>
              <a:xfrm>
                <a:off x="9351939" y="1754269"/>
                <a:ext cx="1987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𝐼𝐼𝐼𝐶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𝐼𝑉𝐶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185EA6A-8E2B-3E7E-9FEA-CDDA9676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939" y="1754269"/>
                <a:ext cx="19875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58ED2E5-4CF1-0E7A-EE20-C7590A2DA221}"/>
                  </a:ext>
                </a:extLst>
              </p:cNvPr>
              <p:cNvSpPr txBox="1"/>
              <p:nvPr/>
            </p:nvSpPr>
            <p:spPr>
              <a:xfrm>
                <a:off x="5853653" y="2251902"/>
                <a:ext cx="1998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|tan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|−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58ED2E5-4CF1-0E7A-EE20-C7590A2DA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53" y="2251902"/>
                <a:ext cx="1998817" cy="369332"/>
              </a:xfrm>
              <a:prstGeom prst="rect">
                <a:avLst/>
              </a:prstGeom>
              <a:blipFill>
                <a:blip r:embed="rId8"/>
                <a:stretch>
                  <a:fillRect l="-2439" t="-9836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71A19A0-C28E-8367-CD97-A7D5A89BB737}"/>
                  </a:ext>
                </a:extLst>
              </p:cNvPr>
              <p:cNvSpPr txBox="1"/>
              <p:nvPr/>
            </p:nvSpPr>
            <p:spPr>
              <a:xfrm>
                <a:off x="7977674" y="2251902"/>
                <a:ext cx="1163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s-P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71A19A0-C28E-8367-CD97-A7D5A89B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674" y="2251902"/>
                <a:ext cx="11630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6D3F885-3B01-5EDF-CD92-1DFE9BC91486}"/>
                  </a:ext>
                </a:extLst>
              </p:cNvPr>
              <p:cNvSpPr txBox="1"/>
              <p:nvPr/>
            </p:nvSpPr>
            <p:spPr>
              <a:xfrm>
                <a:off x="9398425" y="2251902"/>
                <a:ext cx="1894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𝐼𝐼𝐼𝐶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6D3F885-3B01-5EDF-CD92-1DFE9BC9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25" y="2251902"/>
                <a:ext cx="18946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474F411-3B99-0254-2FC0-B6BCA4F57A07}"/>
                  </a:ext>
                </a:extLst>
              </p:cNvPr>
              <p:cNvSpPr txBox="1"/>
              <p:nvPr/>
            </p:nvSpPr>
            <p:spPr>
              <a:xfrm>
                <a:off x="7293919" y="3382477"/>
                <a:ext cx="111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𝐼𝐼𝐼𝐶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474F411-3B99-0254-2FC0-B6BCA4F57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919" y="3382477"/>
                <a:ext cx="11171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21E215B-6D3E-6167-DCE4-613214158649}"/>
                  </a:ext>
                </a:extLst>
              </p:cNvPr>
              <p:cNvSpPr txBox="1"/>
              <p:nvPr/>
            </p:nvSpPr>
            <p:spPr>
              <a:xfrm>
                <a:off x="5853653" y="3382477"/>
                <a:ext cx="1220783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/>
                  <a:t>|</a:t>
                </a:r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sec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21E215B-6D3E-6167-DCE4-613214158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53" y="3382477"/>
                <a:ext cx="1220783" cy="484043"/>
              </a:xfrm>
              <a:prstGeom prst="rect">
                <a:avLst/>
              </a:prstGeom>
              <a:blipFill>
                <a:blip r:embed="rId12"/>
                <a:stretch>
                  <a:fillRect l="-3980" b="-88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D6FD18-6344-81EF-84F4-3CF6B495F1B1}"/>
                  </a:ext>
                </a:extLst>
              </p:cNvPr>
              <p:cNvSpPr txBox="1"/>
              <p:nvPr/>
            </p:nvSpPr>
            <p:spPr>
              <a:xfrm>
                <a:off x="8564665" y="2794127"/>
                <a:ext cx="111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𝐼𝐼𝐼𝐶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D6FD18-6344-81EF-84F4-3CF6B495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65" y="2794127"/>
                <a:ext cx="11171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9BE0A6A-0266-959B-99BB-B91D8FA3AC86}"/>
                  </a:ext>
                </a:extLst>
              </p:cNvPr>
              <p:cNvSpPr txBox="1"/>
              <p:nvPr/>
            </p:nvSpPr>
            <p:spPr>
              <a:xfrm>
                <a:off x="8629251" y="3270429"/>
                <a:ext cx="1252843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sec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9BE0A6A-0266-959B-99BB-B91D8FA3A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251" y="3270429"/>
                <a:ext cx="1252843" cy="484043"/>
              </a:xfrm>
              <a:prstGeom prst="rect">
                <a:avLst/>
              </a:prstGeom>
              <a:blipFill>
                <a:blip r:embed="rId14"/>
                <a:stretch>
                  <a:fillRect l="-4390"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ABFCD334-7040-9203-B68E-E7624BCEEC7B}"/>
              </a:ext>
            </a:extLst>
          </p:cNvPr>
          <p:cNvSpPr txBox="1"/>
          <p:nvPr/>
        </p:nvSpPr>
        <p:spPr>
          <a:xfrm>
            <a:off x="5920554" y="39238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r=3,  x=-2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14D1E6E-9966-4F1D-1698-7B27A80D6D27}"/>
                  </a:ext>
                </a:extLst>
              </p:cNvPr>
              <p:cNvSpPr txBox="1"/>
              <p:nvPr/>
            </p:nvSpPr>
            <p:spPr>
              <a:xfrm>
                <a:off x="7659417" y="3893419"/>
                <a:ext cx="927754" cy="398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14D1E6E-9966-4F1D-1698-7B27A80D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17" y="3893419"/>
                <a:ext cx="927754" cy="398186"/>
              </a:xfrm>
              <a:prstGeom prst="rect">
                <a:avLst/>
              </a:prstGeom>
              <a:blipFill>
                <a:blip r:embed="rId15"/>
                <a:stretch>
                  <a:fillRect l="-5229" t="-3077" b="-2307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A724F65D-431E-AD9C-A903-55D6CBC2BFDF}"/>
              </a:ext>
            </a:extLst>
          </p:cNvPr>
          <p:cNvSpPr txBox="1"/>
          <p:nvPr/>
        </p:nvSpPr>
        <p:spPr>
          <a:xfrm>
            <a:off x="5850545" y="4436085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En lo pedido se tiene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1D0D9FA-5883-D428-225F-342D1304F0F3}"/>
                  </a:ext>
                </a:extLst>
              </p:cNvPr>
              <p:cNvSpPr txBox="1"/>
              <p:nvPr/>
            </p:nvSpPr>
            <p:spPr>
              <a:xfrm>
                <a:off x="5922517" y="5010836"/>
                <a:ext cx="1861087" cy="51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1D0D9FA-5883-D428-225F-342D1304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17" y="5010836"/>
                <a:ext cx="1861087" cy="514372"/>
              </a:xfrm>
              <a:prstGeom prst="rect">
                <a:avLst/>
              </a:prstGeom>
              <a:blipFill>
                <a:blip r:embed="rId16"/>
                <a:stretch>
                  <a:fillRect l="-2951" b="-2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068ED26-C772-D4D4-1D2D-E8D52137D6A1}"/>
                  </a:ext>
                </a:extLst>
              </p:cNvPr>
              <p:cNvSpPr txBox="1"/>
              <p:nvPr/>
            </p:nvSpPr>
            <p:spPr>
              <a:xfrm>
                <a:off x="5854956" y="5525464"/>
                <a:ext cx="77296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068ED26-C772-D4D4-1D2D-E8D52137D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56" y="5525464"/>
                <a:ext cx="772969" cy="483466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A1317670-4872-9B7E-E195-B51CA262846E}"/>
              </a:ext>
            </a:extLst>
          </p:cNvPr>
          <p:cNvSpPr txBox="1"/>
          <p:nvPr/>
        </p:nvSpPr>
        <p:spPr>
          <a:xfrm>
            <a:off x="5858996" y="2796591"/>
            <a:ext cx="22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De ambas relaciones </a:t>
            </a:r>
          </a:p>
        </p:txBody>
      </p:sp>
    </p:spTree>
    <p:extLst>
      <p:ext uri="{BB962C8B-B14F-4D97-AF65-F5344CB8AC3E}">
        <p14:creationId xmlns:p14="http://schemas.microsoft.com/office/powerpoint/2010/main" val="3503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1F9498-AAC9-4C67-D0F3-A349DAB12CBF}"/>
              </a:ext>
            </a:extLst>
          </p:cNvPr>
          <p:cNvSpPr/>
          <p:nvPr/>
        </p:nvSpPr>
        <p:spPr>
          <a:xfrm>
            <a:off x="709129" y="1332792"/>
            <a:ext cx="3741574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126A448-F7F9-C925-2FA2-CC86F92FA8EF}"/>
              </a:ext>
            </a:extLst>
          </p:cNvPr>
          <p:cNvSpPr/>
          <p:nvPr/>
        </p:nvSpPr>
        <p:spPr>
          <a:xfrm>
            <a:off x="1324193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PRÁCTICA DIRIGIDA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FDBF042-0074-68C2-98D5-B1784C73D1BC}"/>
              </a:ext>
            </a:extLst>
          </p:cNvPr>
          <p:cNvCxnSpPr/>
          <p:nvPr/>
        </p:nvCxnSpPr>
        <p:spPr>
          <a:xfrm>
            <a:off x="5430415" y="950236"/>
            <a:ext cx="0" cy="5525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ABD4478-774E-4F6B-4365-965D7B6009C9}"/>
              </a:ext>
            </a:extLst>
          </p:cNvPr>
          <p:cNvSpPr/>
          <p:nvPr/>
        </p:nvSpPr>
        <p:spPr>
          <a:xfrm>
            <a:off x="6339800" y="569514"/>
            <a:ext cx="2525988" cy="38072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RESOLUCIÓN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6EC268-6520-E9BD-A18F-A1E3840EB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8039" y="1632856"/>
            <a:ext cx="3172369" cy="389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D639A3A-B8FF-6360-5626-2BD0BE396CE9}"/>
                  </a:ext>
                </a:extLst>
              </p:cNvPr>
              <p:cNvSpPr txBox="1"/>
              <p:nvPr/>
            </p:nvSpPr>
            <p:spPr>
              <a:xfrm>
                <a:off x="5866586" y="1448190"/>
                <a:ext cx="2288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pide calcular -cot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D639A3A-B8FF-6360-5626-2BD0BE396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86" y="1448190"/>
                <a:ext cx="2288127" cy="369332"/>
              </a:xfrm>
              <a:prstGeom prst="rect">
                <a:avLst/>
              </a:prstGeom>
              <a:blipFill>
                <a:blip r:embed="rId4"/>
                <a:stretch>
                  <a:fillRect l="-2128" t="-11667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65360376-45DB-CE34-0A0D-4F0A732C0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586" y="1817522"/>
            <a:ext cx="4155541" cy="389925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954980E-74B1-D480-5A74-B9679411F2C9}"/>
              </a:ext>
            </a:extLst>
          </p:cNvPr>
          <p:cNvSpPr/>
          <p:nvPr/>
        </p:nvSpPr>
        <p:spPr>
          <a:xfrm>
            <a:off x="8332237" y="4544007"/>
            <a:ext cx="158619" cy="1492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5911B95-44D4-AF0B-ED80-02B91F8214FE}"/>
              </a:ext>
            </a:extLst>
          </p:cNvPr>
          <p:cNvSpPr/>
          <p:nvPr/>
        </p:nvSpPr>
        <p:spPr>
          <a:xfrm>
            <a:off x="8036525" y="3445659"/>
            <a:ext cx="158619" cy="1492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E6FE2A-8DA1-1985-5DEF-771528E1FAB8}"/>
              </a:ext>
            </a:extLst>
          </p:cNvPr>
          <p:cNvSpPr txBox="1"/>
          <p:nvPr/>
        </p:nvSpPr>
        <p:spPr>
          <a:xfrm>
            <a:off x="10424085" y="1842624"/>
            <a:ext cx="12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Del gráfico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D4F1DA2-49E0-49BE-E17D-5F6C7680CEA4}"/>
              </a:ext>
            </a:extLst>
          </p:cNvPr>
          <p:cNvCxnSpPr>
            <a:cxnSpLocks/>
          </p:cNvCxnSpPr>
          <p:nvPr/>
        </p:nvCxnSpPr>
        <p:spPr>
          <a:xfrm flipH="1">
            <a:off x="7203233" y="5346441"/>
            <a:ext cx="1615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19D4DD3-BA0C-E52E-F3DB-1657BA7A2183}"/>
              </a:ext>
            </a:extLst>
          </p:cNvPr>
          <p:cNvCxnSpPr/>
          <p:nvPr/>
        </p:nvCxnSpPr>
        <p:spPr>
          <a:xfrm flipV="1">
            <a:off x="7963018" y="3051110"/>
            <a:ext cx="0" cy="229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3DC52A9-AC74-3BF5-22DF-A5C2159BECE4}"/>
              </a:ext>
            </a:extLst>
          </p:cNvPr>
          <p:cNvSpPr/>
          <p:nvPr/>
        </p:nvSpPr>
        <p:spPr>
          <a:xfrm rot="16200000">
            <a:off x="7772593" y="2998938"/>
            <a:ext cx="128922" cy="233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DC393ED-9B89-394D-F04A-84173FEE03AA}"/>
              </a:ext>
            </a:extLst>
          </p:cNvPr>
          <p:cNvSpPr/>
          <p:nvPr/>
        </p:nvSpPr>
        <p:spPr>
          <a:xfrm rot="10800000">
            <a:off x="7203233" y="5113176"/>
            <a:ext cx="128922" cy="233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1467352-3A77-7BE2-6DEC-CB9E07B1BFF0}"/>
              </a:ext>
            </a:extLst>
          </p:cNvPr>
          <p:cNvCxnSpPr>
            <a:cxnSpLocks/>
          </p:cNvCxnSpPr>
          <p:nvPr/>
        </p:nvCxnSpPr>
        <p:spPr>
          <a:xfrm>
            <a:off x="8819135" y="3051109"/>
            <a:ext cx="0" cy="2295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9599205-CE9D-D7A7-81B6-7DA3D25840BB}"/>
              </a:ext>
            </a:extLst>
          </p:cNvPr>
          <p:cNvSpPr/>
          <p:nvPr/>
        </p:nvSpPr>
        <p:spPr>
          <a:xfrm rot="16200000">
            <a:off x="8630703" y="2998938"/>
            <a:ext cx="128922" cy="233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69E9F58-1EF3-D9F7-058E-DB097C01F190}"/>
              </a:ext>
            </a:extLst>
          </p:cNvPr>
          <p:cNvSpPr/>
          <p:nvPr/>
        </p:nvSpPr>
        <p:spPr>
          <a:xfrm rot="16200000">
            <a:off x="8630703" y="5165346"/>
            <a:ext cx="128922" cy="233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8AE55CE-6D77-3973-AFEB-CC9BF8D69D5C}"/>
              </a:ext>
            </a:extLst>
          </p:cNvPr>
          <p:cNvSpPr txBox="1"/>
          <p:nvPr/>
        </p:nvSpPr>
        <p:spPr>
          <a:xfrm>
            <a:off x="7464291" y="5040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B1559E-7D3F-56FB-7D11-16B18B95FB4A}"/>
              </a:ext>
            </a:extLst>
          </p:cNvPr>
          <p:cNvSpPr txBox="1"/>
          <p:nvPr/>
        </p:nvSpPr>
        <p:spPr>
          <a:xfrm>
            <a:off x="7698278" y="3983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F5BDED3-D627-123D-9870-5F19F41B728F}"/>
              </a:ext>
            </a:extLst>
          </p:cNvPr>
          <p:cNvSpPr txBox="1"/>
          <p:nvPr/>
        </p:nvSpPr>
        <p:spPr>
          <a:xfrm>
            <a:off x="8959917" y="372068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(x;y)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C22F53C-F98F-EF97-4E0A-7FD02B7CE439}"/>
              </a:ext>
            </a:extLst>
          </p:cNvPr>
          <p:cNvSpPr txBox="1"/>
          <p:nvPr/>
        </p:nvSpPr>
        <p:spPr>
          <a:xfrm>
            <a:off x="7967396" y="26743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A5E1293-CCBA-87AE-5C5C-DD0C4BDF0756}"/>
              </a:ext>
            </a:extLst>
          </p:cNvPr>
          <p:cNvSpPr txBox="1"/>
          <p:nvPr/>
        </p:nvSpPr>
        <p:spPr>
          <a:xfrm>
            <a:off x="8770602" y="330863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-y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269ADA-79AE-CD62-BEE0-62A60266B71C}"/>
              </a:ext>
            </a:extLst>
          </p:cNvPr>
          <p:cNvSpPr txBox="1"/>
          <p:nvPr/>
        </p:nvSpPr>
        <p:spPr>
          <a:xfrm>
            <a:off x="8778588" y="44174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B06B4A5-D355-A26B-2451-EE2D849178AC}"/>
              </a:ext>
            </a:extLst>
          </p:cNvPr>
          <p:cNvSpPr txBox="1"/>
          <p:nvPr/>
        </p:nvSpPr>
        <p:spPr>
          <a:xfrm>
            <a:off x="8161865" y="49992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-y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53066BA-4DD2-0EE1-A53A-CAE2204F50DC}"/>
              </a:ext>
            </a:extLst>
          </p:cNvPr>
          <p:cNvSpPr txBox="1"/>
          <p:nvPr/>
        </p:nvSpPr>
        <p:spPr>
          <a:xfrm>
            <a:off x="10396000" y="2305046"/>
            <a:ext cx="126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x=3-y…(1)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68E9092-3BDA-F89C-62D7-F96CEC6B54CA}"/>
              </a:ext>
            </a:extLst>
          </p:cNvPr>
          <p:cNvSpPr txBox="1"/>
          <p:nvPr/>
        </p:nvSpPr>
        <p:spPr>
          <a:xfrm>
            <a:off x="10424085" y="285904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x-y=5…(2)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BAB999-86AE-C73D-C343-6E7F20AAE84C}"/>
              </a:ext>
            </a:extLst>
          </p:cNvPr>
          <p:cNvSpPr txBox="1"/>
          <p:nvPr/>
        </p:nvSpPr>
        <p:spPr>
          <a:xfrm>
            <a:off x="10348744" y="371209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De (1) y (2)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47C5C2C-E0A8-D6B2-E6F4-31560A5670C1}"/>
              </a:ext>
            </a:extLst>
          </p:cNvPr>
          <p:cNvSpPr txBox="1"/>
          <p:nvPr/>
        </p:nvSpPr>
        <p:spPr>
          <a:xfrm>
            <a:off x="10515600" y="43532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x=4, y=-1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5ED6605-D8B4-EA65-B20A-3FCF6C87E3AF}"/>
                  </a:ext>
                </a:extLst>
              </p:cNvPr>
              <p:cNvSpPr txBox="1"/>
              <p:nvPr/>
            </p:nvSpPr>
            <p:spPr>
              <a:xfrm>
                <a:off x="5888665" y="5825112"/>
                <a:ext cx="1471493" cy="493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cot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5ED6605-D8B4-EA65-B20A-3FCF6C87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665" y="5825112"/>
                <a:ext cx="1471493" cy="493918"/>
              </a:xfrm>
              <a:prstGeom prst="rect">
                <a:avLst/>
              </a:prstGeom>
              <a:blipFill>
                <a:blip r:embed="rId6"/>
                <a:stretch>
                  <a:fillRect t="-2469" b="-123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D1F7C90-35E8-F996-B7E3-51A70DBC0BE8}"/>
                  </a:ext>
                </a:extLst>
              </p:cNvPr>
              <p:cNvSpPr txBox="1"/>
              <p:nvPr/>
            </p:nvSpPr>
            <p:spPr>
              <a:xfrm>
                <a:off x="7596490" y="5846780"/>
                <a:ext cx="1579600" cy="482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cot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D1F7C90-35E8-F996-B7E3-51A70DBC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90" y="5846780"/>
                <a:ext cx="1579600" cy="482889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7317CD2-870C-F46A-4EFB-CC2A09302A7D}"/>
                  </a:ext>
                </a:extLst>
              </p:cNvPr>
              <p:cNvSpPr txBox="1"/>
              <p:nvPr/>
            </p:nvSpPr>
            <p:spPr>
              <a:xfrm>
                <a:off x="9412422" y="5901441"/>
                <a:ext cx="147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∴−</m:t>
                    </m:r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cot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7317CD2-870C-F46A-4EFB-CC2A0930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22" y="5901441"/>
                <a:ext cx="1473801" cy="369332"/>
              </a:xfrm>
              <a:prstGeom prst="rect">
                <a:avLst/>
              </a:prstGeom>
              <a:blipFill>
                <a:blip r:embed="rId8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7" grpId="0" animBg="1"/>
      <p:bldP spid="8" grpId="0" animBg="1"/>
      <p:bldP spid="9" grpId="0"/>
      <p:bldP spid="14" grpId="0" animBg="1"/>
      <p:bldP spid="15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1908</Words>
  <Application>Microsoft Office PowerPoint</Application>
  <PresentationFormat>Panorámica</PresentationFormat>
  <Paragraphs>555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titulos</vt:lpstr>
      <vt:lpstr>1_titulos</vt:lpstr>
      <vt:lpstr>4_titulos</vt:lpstr>
      <vt:lpstr>3_titulos</vt:lpstr>
      <vt:lpstr>2_titulos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</dc:title>
  <dc:creator>Usuario de Windows</dc:creator>
  <cp:lastModifiedBy>Antonio Araujo</cp:lastModifiedBy>
  <cp:revision>121</cp:revision>
  <dcterms:created xsi:type="dcterms:W3CDTF">2020-04-19T15:12:50Z</dcterms:created>
  <dcterms:modified xsi:type="dcterms:W3CDTF">2024-09-05T22:11:56Z</dcterms:modified>
</cp:coreProperties>
</file>