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8" r:id="rId3"/>
    <p:sldMasterId id="2147483656" r:id="rId4"/>
    <p:sldMasterId id="2147483654" r:id="rId5"/>
  </p:sldMasterIdLst>
  <p:handoutMasterIdLst>
    <p:handoutMasterId r:id="rId25"/>
  </p:handoutMasterIdLst>
  <p:sldIdLst>
    <p:sldId id="258" r:id="rId6"/>
    <p:sldId id="373" r:id="rId7"/>
    <p:sldId id="375" r:id="rId8"/>
    <p:sldId id="378" r:id="rId9"/>
    <p:sldId id="371" r:id="rId10"/>
    <p:sldId id="374" r:id="rId11"/>
    <p:sldId id="379" r:id="rId12"/>
    <p:sldId id="380" r:id="rId13"/>
    <p:sldId id="381" r:id="rId14"/>
    <p:sldId id="384" r:id="rId15"/>
    <p:sldId id="382" r:id="rId16"/>
    <p:sldId id="383" r:id="rId17"/>
    <p:sldId id="385" r:id="rId18"/>
    <p:sldId id="386" r:id="rId19"/>
    <p:sldId id="388" r:id="rId20"/>
    <p:sldId id="387" r:id="rId21"/>
    <p:sldId id="389" r:id="rId22"/>
    <p:sldId id="390" r:id="rId23"/>
    <p:sldId id="272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EE9"/>
    <a:srgbClr val="0B5B9D"/>
    <a:srgbClr val="0C68B4"/>
    <a:srgbClr val="0077C0"/>
    <a:srgbClr val="BB4343"/>
    <a:srgbClr val="8D3333"/>
    <a:srgbClr val="A22B1E"/>
    <a:srgbClr val="D60000"/>
    <a:srgbClr val="EA0000"/>
    <a:srgbClr val="83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DE1B3-C261-4198-A83F-A9D185764730}" v="290" dt="2024-08-29T03:26:58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23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Araujo" userId="a76efc91f05689a0" providerId="LiveId" clId="{17EDE1B3-C261-4198-A83F-A9D185764730}"/>
    <pc:docChg chg="custSel addSld modSld sldOrd">
      <pc:chgData name="Antonio Araujo" userId="a76efc91f05689a0" providerId="LiveId" clId="{17EDE1B3-C261-4198-A83F-A9D185764730}" dt="2024-08-29T03:28:21.259" v="701" actId="1076"/>
      <pc:docMkLst>
        <pc:docMk/>
      </pc:docMkLst>
      <pc:sldChg chg="modSp mod">
        <pc:chgData name="Antonio Araujo" userId="a76efc91f05689a0" providerId="LiveId" clId="{17EDE1B3-C261-4198-A83F-A9D185764730}" dt="2024-08-28T22:39:49.979" v="68" actId="1076"/>
        <pc:sldMkLst>
          <pc:docMk/>
          <pc:sldMk cId="4136264649" sldId="258"/>
        </pc:sldMkLst>
        <pc:spChg chg="mod">
          <ac:chgData name="Antonio Araujo" userId="a76efc91f05689a0" providerId="LiveId" clId="{17EDE1B3-C261-4198-A83F-A9D185764730}" dt="2024-08-28T22:39:35.430" v="66" actId="2711"/>
          <ac:spMkLst>
            <pc:docMk/>
            <pc:sldMk cId="4136264649" sldId="258"/>
            <ac:spMk id="3" creationId="{0BD2688C-079F-11BE-A785-892BA655E16A}"/>
          </ac:spMkLst>
        </pc:spChg>
        <pc:spChg chg="mod">
          <ac:chgData name="Antonio Araujo" userId="a76efc91f05689a0" providerId="LiveId" clId="{17EDE1B3-C261-4198-A83F-A9D185764730}" dt="2024-08-28T22:39:19.005" v="64" actId="1076"/>
          <ac:spMkLst>
            <pc:docMk/>
            <pc:sldMk cId="4136264649" sldId="258"/>
            <ac:spMk id="5" creationId="{329C9FFC-1704-4163-911E-757CBC4E9A55}"/>
          </ac:spMkLst>
        </pc:spChg>
        <pc:spChg chg="mod">
          <ac:chgData name="Antonio Araujo" userId="a76efc91f05689a0" providerId="LiveId" clId="{17EDE1B3-C261-4198-A83F-A9D185764730}" dt="2024-08-28T22:39:49.979" v="68" actId="1076"/>
          <ac:spMkLst>
            <pc:docMk/>
            <pc:sldMk cId="4136264649" sldId="258"/>
            <ac:spMk id="7" creationId="{CF803B3B-A271-462F-84AC-2F852D8549DC}"/>
          </ac:spMkLst>
        </pc:spChg>
      </pc:sldChg>
      <pc:sldChg chg="modSp">
        <pc:chgData name="Antonio Araujo" userId="a76efc91f05689a0" providerId="LiveId" clId="{17EDE1B3-C261-4198-A83F-A9D185764730}" dt="2024-08-28T22:46:38.349" v="217" actId="20577"/>
        <pc:sldMkLst>
          <pc:docMk/>
          <pc:sldMk cId="1014468976" sldId="371"/>
        </pc:sldMkLst>
        <pc:spChg chg="mod">
          <ac:chgData name="Antonio Araujo" userId="a76efc91f05689a0" providerId="LiveId" clId="{17EDE1B3-C261-4198-A83F-A9D185764730}" dt="2024-08-28T22:46:38.349" v="217" actId="20577"/>
          <ac:spMkLst>
            <pc:docMk/>
            <pc:sldMk cId="1014468976" sldId="371"/>
            <ac:spMk id="2" creationId="{BB4763C7-53B5-7C88-5636-932B3580E44D}"/>
          </ac:spMkLst>
        </pc:spChg>
      </pc:sldChg>
      <pc:sldChg chg="addSp delSp modSp mod">
        <pc:chgData name="Antonio Araujo" userId="a76efc91f05689a0" providerId="LiveId" clId="{17EDE1B3-C261-4198-A83F-A9D185764730}" dt="2024-08-28T22:46:59.587" v="218" actId="478"/>
        <pc:sldMkLst>
          <pc:docMk/>
          <pc:sldMk cId="3035851103" sldId="374"/>
        </pc:sldMkLst>
        <pc:picChg chg="add del mod">
          <ac:chgData name="Antonio Araujo" userId="a76efc91f05689a0" providerId="LiveId" clId="{17EDE1B3-C261-4198-A83F-A9D185764730}" dt="2024-08-28T22:46:59.587" v="218" actId="478"/>
          <ac:picMkLst>
            <pc:docMk/>
            <pc:sldMk cId="3035851103" sldId="374"/>
            <ac:picMk id="47" creationId="{5994F69C-82F0-1E9C-3581-3E38E1F19DCF}"/>
          </ac:picMkLst>
        </pc:picChg>
      </pc:sldChg>
      <pc:sldChg chg="modSp">
        <pc:chgData name="Antonio Araujo" userId="a76efc91f05689a0" providerId="LiveId" clId="{17EDE1B3-C261-4198-A83F-A9D185764730}" dt="2024-08-28T22:40:33.494" v="72" actId="20577"/>
        <pc:sldMkLst>
          <pc:docMk/>
          <pc:sldMk cId="735669330" sldId="375"/>
        </pc:sldMkLst>
        <pc:spChg chg="mod">
          <ac:chgData name="Antonio Araujo" userId="a76efc91f05689a0" providerId="LiveId" clId="{17EDE1B3-C261-4198-A83F-A9D185764730}" dt="2024-08-28T22:40:33.494" v="72" actId="20577"/>
          <ac:spMkLst>
            <pc:docMk/>
            <pc:sldMk cId="735669330" sldId="375"/>
            <ac:spMk id="17" creationId="{C0736EAC-67A1-6C06-2FB2-A71B4ABB69D0}"/>
          </ac:spMkLst>
        </pc:spChg>
      </pc:sldChg>
      <pc:sldChg chg="addSp modSp mod modAnim">
        <pc:chgData name="Antonio Araujo" userId="a76efc91f05689a0" providerId="LiveId" clId="{17EDE1B3-C261-4198-A83F-A9D185764730}" dt="2024-08-28T22:43:14.085" v="172"/>
        <pc:sldMkLst>
          <pc:docMk/>
          <pc:sldMk cId="1299664684" sldId="378"/>
        </pc:sldMkLst>
        <pc:spChg chg="mod">
          <ac:chgData name="Antonio Araujo" userId="a76efc91f05689a0" providerId="LiveId" clId="{17EDE1B3-C261-4198-A83F-A9D185764730}" dt="2024-08-28T22:41:42.018" v="74" actId="1076"/>
          <ac:spMkLst>
            <pc:docMk/>
            <pc:sldMk cId="1299664684" sldId="378"/>
            <ac:spMk id="7" creationId="{EB4DBDAD-D0D5-64F2-EA4F-7D34FFB5E0E9}"/>
          </ac:spMkLst>
        </pc:spChg>
        <pc:spChg chg="add mod">
          <ac:chgData name="Antonio Araujo" userId="a76efc91f05689a0" providerId="LiveId" clId="{17EDE1B3-C261-4198-A83F-A9D185764730}" dt="2024-08-28T22:42:17.811" v="109" actId="1076"/>
          <ac:spMkLst>
            <pc:docMk/>
            <pc:sldMk cId="1299664684" sldId="378"/>
            <ac:spMk id="99" creationId="{B7360623-3FB9-D645-9BE0-CC8978D105FE}"/>
          </ac:spMkLst>
        </pc:spChg>
      </pc:sldChg>
      <pc:sldChg chg="addSp modSp new mod">
        <pc:chgData name="Antonio Araujo" userId="a76efc91f05689a0" providerId="LiveId" clId="{17EDE1B3-C261-4198-A83F-A9D185764730}" dt="2024-08-29T03:28:21.259" v="701" actId="1076"/>
        <pc:sldMkLst>
          <pc:docMk/>
          <pc:sldMk cId="3484004492" sldId="380"/>
        </pc:sldMkLst>
        <pc:spChg chg="add mod">
          <ac:chgData name="Antonio Araujo" userId="a76efc91f05689a0" providerId="LiveId" clId="{17EDE1B3-C261-4198-A83F-A9D185764730}" dt="2024-08-28T22:37:27.743" v="39" actId="1076"/>
          <ac:spMkLst>
            <pc:docMk/>
            <pc:sldMk cId="3484004492" sldId="380"/>
            <ac:spMk id="3" creationId="{F0CCD2A7-7485-C06A-B79A-BC38E6DE2CD0}"/>
          </ac:spMkLst>
        </pc:spChg>
        <pc:spChg chg="add mod">
          <ac:chgData name="Antonio Araujo" userId="a76efc91f05689a0" providerId="LiveId" clId="{17EDE1B3-C261-4198-A83F-A9D185764730}" dt="2024-08-29T03:25:44.344" v="665" actId="20577"/>
          <ac:spMkLst>
            <pc:docMk/>
            <pc:sldMk cId="3484004492" sldId="380"/>
            <ac:spMk id="6" creationId="{0D1C7AAB-BF09-424E-847E-A4D053188516}"/>
          </ac:spMkLst>
        </pc:spChg>
        <pc:spChg chg="add mod">
          <ac:chgData name="Antonio Araujo" userId="a76efc91f05689a0" providerId="LiveId" clId="{17EDE1B3-C261-4198-A83F-A9D185764730}" dt="2024-08-29T03:26:58.518" v="698" actId="20577"/>
          <ac:spMkLst>
            <pc:docMk/>
            <pc:sldMk cId="3484004492" sldId="380"/>
            <ac:spMk id="7" creationId="{142C2C51-FBDB-BC47-B4EC-5D0B5E062206}"/>
          </ac:spMkLst>
        </pc:spChg>
        <pc:picChg chg="add mod">
          <ac:chgData name="Antonio Araujo" userId="a76efc91f05689a0" providerId="LiveId" clId="{17EDE1B3-C261-4198-A83F-A9D185764730}" dt="2024-08-28T22:36:14.615" v="10" actId="1582"/>
          <ac:picMkLst>
            <pc:docMk/>
            <pc:sldMk cId="3484004492" sldId="380"/>
            <ac:picMk id="2" creationId="{7DD111EB-5DC8-07BB-4C75-05BA322AC2F0}"/>
          </ac:picMkLst>
        </pc:picChg>
        <pc:picChg chg="add mod">
          <ac:chgData name="Antonio Araujo" userId="a76efc91f05689a0" providerId="LiveId" clId="{17EDE1B3-C261-4198-A83F-A9D185764730}" dt="2024-08-29T03:28:21.259" v="701" actId="1076"/>
          <ac:picMkLst>
            <pc:docMk/>
            <pc:sldMk cId="3484004492" sldId="380"/>
            <ac:picMk id="9" creationId="{0858773E-EEC6-B06F-FE7D-CE29872E1F4F}"/>
          </ac:picMkLst>
        </pc:picChg>
        <pc:cxnChg chg="add mod">
          <ac:chgData name="Antonio Araujo" userId="a76efc91f05689a0" providerId="LiveId" clId="{17EDE1B3-C261-4198-A83F-A9D185764730}" dt="2024-08-29T03:25:24.874" v="653" actId="1582"/>
          <ac:cxnSpMkLst>
            <pc:docMk/>
            <pc:sldMk cId="3484004492" sldId="380"/>
            <ac:cxnSpMk id="5" creationId="{AE28CF5B-B5B3-F078-5AAC-E163CCBB09BF}"/>
          </ac:cxnSpMkLst>
        </pc:cxnChg>
      </pc:sldChg>
      <pc:sldChg chg="addSp delSp modSp add mod modAnim">
        <pc:chgData name="Antonio Araujo" userId="a76efc91f05689a0" providerId="LiveId" clId="{17EDE1B3-C261-4198-A83F-A9D185764730}" dt="2024-08-29T03:24:07.155" v="651" actId="1076"/>
        <pc:sldMkLst>
          <pc:docMk/>
          <pc:sldMk cId="3432822233" sldId="381"/>
        </pc:sldMkLst>
        <pc:spChg chg="add mod">
          <ac:chgData name="Antonio Araujo" userId="a76efc91f05689a0" providerId="LiveId" clId="{17EDE1B3-C261-4198-A83F-A9D185764730}" dt="2024-08-29T03:19:09.350" v="620" actId="207"/>
          <ac:spMkLst>
            <pc:docMk/>
            <pc:sldMk cId="3432822233" sldId="381"/>
            <ac:spMk id="2" creationId="{0DBDE7DD-837C-EE5C-6DA7-E46C1BF187A3}"/>
          </ac:spMkLst>
        </pc:spChg>
        <pc:spChg chg="add mod">
          <ac:chgData name="Antonio Araujo" userId="a76efc91f05689a0" providerId="LiveId" clId="{17EDE1B3-C261-4198-A83F-A9D185764730}" dt="2024-08-29T03:19:24.450" v="621" actId="207"/>
          <ac:spMkLst>
            <pc:docMk/>
            <pc:sldMk cId="3432822233" sldId="381"/>
            <ac:spMk id="3" creationId="{30D2D4EC-A739-ED2C-E8A4-9E2A3C2BA5B5}"/>
          </ac:spMkLst>
        </pc:spChg>
        <pc:spChg chg="del">
          <ac:chgData name="Antonio Araujo" userId="a76efc91f05689a0" providerId="LiveId" clId="{17EDE1B3-C261-4198-A83F-A9D185764730}" dt="2024-08-28T22:47:48.894" v="221" actId="478"/>
          <ac:spMkLst>
            <pc:docMk/>
            <pc:sldMk cId="3432822233" sldId="381"/>
            <ac:spMk id="3" creationId="{F0CCD2A7-7485-C06A-B79A-BC38E6DE2CD0}"/>
          </ac:spMkLst>
        </pc:spChg>
        <pc:spChg chg="add mod">
          <ac:chgData name="Antonio Araujo" userId="a76efc91f05689a0" providerId="LiveId" clId="{17EDE1B3-C261-4198-A83F-A9D185764730}" dt="2024-08-29T03:20:14.192" v="626" actId="14100"/>
          <ac:spMkLst>
            <pc:docMk/>
            <pc:sldMk cId="3432822233" sldId="381"/>
            <ac:spMk id="4" creationId="{91BA0C22-7607-F084-4759-0F8D98077D2B}"/>
          </ac:spMkLst>
        </pc:spChg>
        <pc:spChg chg="add mod">
          <ac:chgData name="Antonio Araujo" userId="a76efc91f05689a0" providerId="LiveId" clId="{17EDE1B3-C261-4198-A83F-A9D185764730}" dt="2024-08-28T22:51:17.452" v="256" actId="1076"/>
          <ac:spMkLst>
            <pc:docMk/>
            <pc:sldMk cId="3432822233" sldId="381"/>
            <ac:spMk id="6" creationId="{47C3745E-C62E-F0CE-86D5-64998ED4663D}"/>
          </ac:spMkLst>
        </pc:spChg>
        <pc:spChg chg="add mod">
          <ac:chgData name="Antonio Araujo" userId="a76efc91f05689a0" providerId="LiveId" clId="{17EDE1B3-C261-4198-A83F-A9D185764730}" dt="2024-08-28T22:51:53.129" v="270" actId="207"/>
          <ac:spMkLst>
            <pc:docMk/>
            <pc:sldMk cId="3432822233" sldId="381"/>
            <ac:spMk id="7" creationId="{FC1582C0-BDB6-99B4-FC48-A34C2907B864}"/>
          </ac:spMkLst>
        </pc:spChg>
        <pc:spChg chg="add mod">
          <ac:chgData name="Antonio Araujo" userId="a76efc91f05689a0" providerId="LiveId" clId="{17EDE1B3-C261-4198-A83F-A9D185764730}" dt="2024-08-29T03:21:02.566" v="632" actId="207"/>
          <ac:spMkLst>
            <pc:docMk/>
            <pc:sldMk cId="3432822233" sldId="381"/>
            <ac:spMk id="8" creationId="{2A337340-C3FB-F7C2-816F-2D74720645BF}"/>
          </ac:spMkLst>
        </pc:spChg>
        <pc:spChg chg="add mod">
          <ac:chgData name="Antonio Araujo" userId="a76efc91f05689a0" providerId="LiveId" clId="{17EDE1B3-C261-4198-A83F-A9D185764730}" dt="2024-08-28T22:53:39.077" v="314" actId="1076"/>
          <ac:spMkLst>
            <pc:docMk/>
            <pc:sldMk cId="3432822233" sldId="381"/>
            <ac:spMk id="10" creationId="{0387E87F-AED8-CF0A-4A68-0BFC6CFF5B26}"/>
          </ac:spMkLst>
        </pc:spChg>
        <pc:spChg chg="add mod">
          <ac:chgData name="Antonio Araujo" userId="a76efc91f05689a0" providerId="LiveId" clId="{17EDE1B3-C261-4198-A83F-A9D185764730}" dt="2024-08-29T03:22:47.595" v="640" actId="16959"/>
          <ac:spMkLst>
            <pc:docMk/>
            <pc:sldMk cId="3432822233" sldId="381"/>
            <ac:spMk id="11" creationId="{D2D8E3E5-0F47-D18A-897B-598FE023823F}"/>
          </ac:spMkLst>
        </pc:spChg>
        <pc:spChg chg="add mod">
          <ac:chgData name="Antonio Araujo" userId="a76efc91f05689a0" providerId="LiveId" clId="{17EDE1B3-C261-4198-A83F-A9D185764730}" dt="2024-08-28T22:58:15.544" v="356" actId="1076"/>
          <ac:spMkLst>
            <pc:docMk/>
            <pc:sldMk cId="3432822233" sldId="381"/>
            <ac:spMk id="13" creationId="{25C18CBF-0492-2325-5D73-6FC02DB06E97}"/>
          </ac:spMkLst>
        </pc:spChg>
        <pc:spChg chg="add del mod">
          <ac:chgData name="Antonio Araujo" userId="a76efc91f05689a0" providerId="LiveId" clId="{17EDE1B3-C261-4198-A83F-A9D185764730}" dt="2024-08-28T22:56:29.670" v="331" actId="478"/>
          <ac:spMkLst>
            <pc:docMk/>
            <pc:sldMk cId="3432822233" sldId="381"/>
            <ac:spMk id="14" creationId="{B1BFEE53-5E42-6500-04C7-A9F028EC50C6}"/>
          </ac:spMkLst>
        </pc:spChg>
        <pc:spChg chg="add mod">
          <ac:chgData name="Antonio Araujo" userId="a76efc91f05689a0" providerId="LiveId" clId="{17EDE1B3-C261-4198-A83F-A9D185764730}" dt="2024-08-28T22:57:06.360" v="339" actId="1076"/>
          <ac:spMkLst>
            <pc:docMk/>
            <pc:sldMk cId="3432822233" sldId="381"/>
            <ac:spMk id="15" creationId="{FC286357-CA6D-CF1B-6403-6F637D96C612}"/>
          </ac:spMkLst>
        </pc:spChg>
        <pc:spChg chg="add mod">
          <ac:chgData name="Antonio Araujo" userId="a76efc91f05689a0" providerId="LiveId" clId="{17EDE1B3-C261-4198-A83F-A9D185764730}" dt="2024-08-29T03:18:33.861" v="619" actId="1076"/>
          <ac:spMkLst>
            <pc:docMk/>
            <pc:sldMk cId="3432822233" sldId="381"/>
            <ac:spMk id="18" creationId="{DDD20217-A3AE-76E9-B478-2346BB400AEE}"/>
          </ac:spMkLst>
        </pc:spChg>
        <pc:spChg chg="add mod">
          <ac:chgData name="Antonio Araujo" userId="a76efc91f05689a0" providerId="LiveId" clId="{17EDE1B3-C261-4198-A83F-A9D185764730}" dt="2024-08-29T03:24:07.155" v="651" actId="1076"/>
          <ac:spMkLst>
            <pc:docMk/>
            <pc:sldMk cId="3432822233" sldId="381"/>
            <ac:spMk id="19" creationId="{1EFE2D15-FDA3-EE8D-DCF6-6E37A699A41B}"/>
          </ac:spMkLst>
        </pc:spChg>
        <pc:picChg chg="del">
          <ac:chgData name="Antonio Araujo" userId="a76efc91f05689a0" providerId="LiveId" clId="{17EDE1B3-C261-4198-A83F-A9D185764730}" dt="2024-08-28T22:47:45.361" v="220" actId="478"/>
          <ac:picMkLst>
            <pc:docMk/>
            <pc:sldMk cId="3432822233" sldId="381"/>
            <ac:picMk id="2" creationId="{7DD111EB-5DC8-07BB-4C75-05BA322AC2F0}"/>
          </ac:picMkLst>
        </pc:picChg>
        <pc:picChg chg="add mod">
          <ac:chgData name="Antonio Araujo" userId="a76efc91f05689a0" providerId="LiveId" clId="{17EDE1B3-C261-4198-A83F-A9D185764730}" dt="2024-08-28T22:51:09.890" v="255" actId="1076"/>
          <ac:picMkLst>
            <pc:docMk/>
            <pc:sldMk cId="3432822233" sldId="381"/>
            <ac:picMk id="5" creationId="{CC98F854-887A-4AB3-4A46-0243D8E016E5}"/>
          </ac:picMkLst>
        </pc:picChg>
        <pc:picChg chg="add mod">
          <ac:chgData name="Antonio Araujo" userId="a76efc91f05689a0" providerId="LiveId" clId="{17EDE1B3-C261-4198-A83F-A9D185764730}" dt="2024-08-28T22:55:24.238" v="324" actId="1076"/>
          <ac:picMkLst>
            <pc:docMk/>
            <pc:sldMk cId="3432822233" sldId="381"/>
            <ac:picMk id="12" creationId="{FBE631B8-EA82-1821-B41E-DE2B60466DA5}"/>
          </ac:picMkLst>
        </pc:picChg>
        <pc:cxnChg chg="add mod">
          <ac:chgData name="Antonio Araujo" userId="a76efc91f05689a0" providerId="LiveId" clId="{17EDE1B3-C261-4198-A83F-A9D185764730}" dt="2024-08-28T22:52:23.386" v="274" actId="1582"/>
          <ac:cxnSpMkLst>
            <pc:docMk/>
            <pc:sldMk cId="3432822233" sldId="381"/>
            <ac:cxnSpMk id="9" creationId="{ED923E74-B4B3-6EDE-870A-C1BCD14B758F}"/>
          </ac:cxnSpMkLst>
        </pc:cxnChg>
        <pc:cxnChg chg="add">
          <ac:chgData name="Antonio Araujo" userId="a76efc91f05689a0" providerId="LiveId" clId="{17EDE1B3-C261-4198-A83F-A9D185764730}" dt="2024-08-29T03:23:06.786" v="641" actId="11529"/>
          <ac:cxnSpMkLst>
            <pc:docMk/>
            <pc:sldMk cId="3432822233" sldId="381"/>
            <ac:cxnSpMk id="16" creationId="{249645D2-BEC3-6BD8-366F-13749A5F1A90}"/>
          </ac:cxnSpMkLst>
        </pc:cxnChg>
        <pc:cxnChg chg="add">
          <ac:chgData name="Antonio Araujo" userId="a76efc91f05689a0" providerId="LiveId" clId="{17EDE1B3-C261-4198-A83F-A9D185764730}" dt="2024-08-28T22:57:01.874" v="338" actId="11529"/>
          <ac:cxnSpMkLst>
            <pc:docMk/>
            <pc:sldMk cId="3432822233" sldId="381"/>
            <ac:cxnSpMk id="17" creationId="{919A1CF6-1037-C0DF-3DE7-455AE55BE11B}"/>
          </ac:cxnSpMkLst>
        </pc:cxnChg>
        <pc:cxnChg chg="add">
          <ac:chgData name="Antonio Araujo" userId="a76efc91f05689a0" providerId="LiveId" clId="{17EDE1B3-C261-4198-A83F-A9D185764730}" dt="2024-08-28T22:58:06.444" v="355" actId="11529"/>
          <ac:cxnSpMkLst>
            <pc:docMk/>
            <pc:sldMk cId="3432822233" sldId="381"/>
            <ac:cxnSpMk id="20" creationId="{39C4E005-CB8D-EFE7-B141-73AF7C41E3FC}"/>
          </ac:cxnSpMkLst>
        </pc:cxnChg>
      </pc:sldChg>
      <pc:sldChg chg="addSp delSp modSp add mod">
        <pc:chgData name="Antonio Araujo" userId="a76efc91f05689a0" providerId="LiveId" clId="{17EDE1B3-C261-4198-A83F-A9D185764730}" dt="2024-08-28T23:05:14.028" v="411" actId="1076"/>
        <pc:sldMkLst>
          <pc:docMk/>
          <pc:sldMk cId="1029873987" sldId="382"/>
        </pc:sldMkLst>
        <pc:spChg chg="mod">
          <ac:chgData name="Antonio Araujo" userId="a76efc91f05689a0" providerId="LiveId" clId="{17EDE1B3-C261-4198-A83F-A9D185764730}" dt="2024-08-28T23:04:04.557" v="408" actId="1076"/>
          <ac:spMkLst>
            <pc:docMk/>
            <pc:sldMk cId="1029873987" sldId="382"/>
            <ac:spMk id="10" creationId="{0387E87F-AED8-CF0A-4A68-0BFC6CFF5B26}"/>
          </ac:spMkLst>
        </pc:spChg>
        <pc:picChg chg="add mod">
          <ac:chgData name="Antonio Araujo" userId="a76efc91f05689a0" providerId="LiveId" clId="{17EDE1B3-C261-4198-A83F-A9D185764730}" dt="2024-08-28T23:03:48.247" v="405" actId="1582"/>
          <ac:picMkLst>
            <pc:docMk/>
            <pc:sldMk cId="1029873987" sldId="382"/>
            <ac:picMk id="3" creationId="{78E51370-1803-29A6-CFF4-E3C091ED4303}"/>
          </ac:picMkLst>
        </pc:picChg>
        <pc:picChg chg="del">
          <ac:chgData name="Antonio Araujo" userId="a76efc91f05689a0" providerId="LiveId" clId="{17EDE1B3-C261-4198-A83F-A9D185764730}" dt="2024-08-28T22:59:08.633" v="362" actId="478"/>
          <ac:picMkLst>
            <pc:docMk/>
            <pc:sldMk cId="1029873987" sldId="382"/>
            <ac:picMk id="5" creationId="{CC98F854-887A-4AB3-4A46-0243D8E016E5}"/>
          </ac:picMkLst>
        </pc:picChg>
        <pc:picChg chg="add mod">
          <ac:chgData name="Antonio Araujo" userId="a76efc91f05689a0" providerId="LiveId" clId="{17EDE1B3-C261-4198-A83F-A9D185764730}" dt="2024-08-28T23:05:14.028" v="411" actId="1076"/>
          <ac:picMkLst>
            <pc:docMk/>
            <pc:sldMk cId="1029873987" sldId="382"/>
            <ac:picMk id="8" creationId="{0C6A498C-F09F-142E-C402-C56547DD01D3}"/>
          </ac:picMkLst>
        </pc:picChg>
      </pc:sldChg>
      <pc:sldChg chg="addSp delSp modSp add mod">
        <pc:chgData name="Antonio Araujo" userId="a76efc91f05689a0" providerId="LiveId" clId="{17EDE1B3-C261-4198-A83F-A9D185764730}" dt="2024-08-28T23:07:56.355" v="446" actId="1076"/>
        <pc:sldMkLst>
          <pc:docMk/>
          <pc:sldMk cId="3577515622" sldId="383"/>
        </pc:sldMkLst>
        <pc:spChg chg="mod">
          <ac:chgData name="Antonio Araujo" userId="a76efc91f05689a0" providerId="LiveId" clId="{17EDE1B3-C261-4198-A83F-A9D185764730}" dt="2024-08-28T23:07:15.297" v="443" actId="20577"/>
          <ac:spMkLst>
            <pc:docMk/>
            <pc:sldMk cId="3577515622" sldId="383"/>
            <ac:spMk id="10" creationId="{0387E87F-AED8-CF0A-4A68-0BFC6CFF5B26}"/>
          </ac:spMkLst>
        </pc:spChg>
        <pc:picChg chg="add mod">
          <ac:chgData name="Antonio Araujo" userId="a76efc91f05689a0" providerId="LiveId" clId="{17EDE1B3-C261-4198-A83F-A9D185764730}" dt="2024-08-28T23:06:47.657" v="421" actId="1582"/>
          <ac:picMkLst>
            <pc:docMk/>
            <pc:sldMk cId="3577515622" sldId="383"/>
            <ac:picMk id="3" creationId="{05EB38F4-9E68-07BA-0198-3FEA4EA72720}"/>
          </ac:picMkLst>
        </pc:picChg>
        <pc:picChg chg="del">
          <ac:chgData name="Antonio Araujo" userId="a76efc91f05689a0" providerId="LiveId" clId="{17EDE1B3-C261-4198-A83F-A9D185764730}" dt="2024-08-28T22:59:15.249" v="363" actId="478"/>
          <ac:picMkLst>
            <pc:docMk/>
            <pc:sldMk cId="3577515622" sldId="383"/>
            <ac:picMk id="5" creationId="{CC98F854-887A-4AB3-4A46-0243D8E016E5}"/>
          </ac:picMkLst>
        </pc:picChg>
        <pc:picChg chg="add mod">
          <ac:chgData name="Antonio Araujo" userId="a76efc91f05689a0" providerId="LiveId" clId="{17EDE1B3-C261-4198-A83F-A9D185764730}" dt="2024-08-28T23:07:56.355" v="446" actId="1076"/>
          <ac:picMkLst>
            <pc:docMk/>
            <pc:sldMk cId="3577515622" sldId="383"/>
            <ac:picMk id="8" creationId="{ED8636A8-D069-8C2A-6378-FF65EB060A9E}"/>
          </ac:picMkLst>
        </pc:picChg>
      </pc:sldChg>
      <pc:sldChg chg="addSp delSp modSp add mod ord">
        <pc:chgData name="Antonio Araujo" userId="a76efc91f05689a0" providerId="LiveId" clId="{17EDE1B3-C261-4198-A83F-A9D185764730}" dt="2024-08-28T23:02:09.719" v="398" actId="1076"/>
        <pc:sldMkLst>
          <pc:docMk/>
          <pc:sldMk cId="719903031" sldId="384"/>
        </pc:sldMkLst>
        <pc:spChg chg="mod">
          <ac:chgData name="Antonio Araujo" userId="a76efc91f05689a0" providerId="LiveId" clId="{17EDE1B3-C261-4198-A83F-A9D185764730}" dt="2024-08-28T23:01:27.367" v="395" actId="1076"/>
          <ac:spMkLst>
            <pc:docMk/>
            <pc:sldMk cId="719903031" sldId="384"/>
            <ac:spMk id="10" creationId="{0387E87F-AED8-CF0A-4A68-0BFC6CFF5B26}"/>
          </ac:spMkLst>
        </pc:spChg>
        <pc:picChg chg="add mod">
          <ac:chgData name="Antonio Araujo" userId="a76efc91f05689a0" providerId="LiveId" clId="{17EDE1B3-C261-4198-A83F-A9D185764730}" dt="2024-08-28T23:00:47.206" v="375" actId="1582"/>
          <ac:picMkLst>
            <pc:docMk/>
            <pc:sldMk cId="719903031" sldId="384"/>
            <ac:picMk id="3" creationId="{CDCCA093-A380-ADD5-99BD-75D1A9095AB0}"/>
          </ac:picMkLst>
        </pc:picChg>
        <pc:picChg chg="del">
          <ac:chgData name="Antonio Araujo" userId="a76efc91f05689a0" providerId="LiveId" clId="{17EDE1B3-C261-4198-A83F-A9D185764730}" dt="2024-08-28T22:59:20.053" v="364" actId="478"/>
          <ac:picMkLst>
            <pc:docMk/>
            <pc:sldMk cId="719903031" sldId="384"/>
            <ac:picMk id="5" creationId="{CC98F854-887A-4AB3-4A46-0243D8E016E5}"/>
          </ac:picMkLst>
        </pc:picChg>
        <pc:picChg chg="add mod">
          <ac:chgData name="Antonio Araujo" userId="a76efc91f05689a0" providerId="LiveId" clId="{17EDE1B3-C261-4198-A83F-A9D185764730}" dt="2024-08-28T23:02:09.719" v="398" actId="1076"/>
          <ac:picMkLst>
            <pc:docMk/>
            <pc:sldMk cId="719903031" sldId="384"/>
            <ac:picMk id="8" creationId="{F9D76ED7-D04F-986D-7C23-7C7472E04D19}"/>
          </ac:picMkLst>
        </pc:picChg>
      </pc:sldChg>
      <pc:sldChg chg="addSp delSp modSp add mod ord delAnim">
        <pc:chgData name="Antonio Araujo" userId="a76efc91f05689a0" providerId="LiveId" clId="{17EDE1B3-C261-4198-A83F-A9D185764730}" dt="2024-08-28T23:11:38.841" v="478" actId="1076"/>
        <pc:sldMkLst>
          <pc:docMk/>
          <pc:sldMk cId="3002975495" sldId="385"/>
        </pc:sldMkLst>
        <pc:spChg chg="mod">
          <ac:chgData name="Antonio Araujo" userId="a76efc91f05689a0" providerId="LiveId" clId="{17EDE1B3-C261-4198-A83F-A9D185764730}" dt="2024-08-28T23:11:00.266" v="475" actId="16959"/>
          <ac:spMkLst>
            <pc:docMk/>
            <pc:sldMk cId="3002975495" sldId="385"/>
            <ac:spMk id="10" creationId="{0387E87F-AED8-CF0A-4A68-0BFC6CFF5B26}"/>
          </ac:spMkLst>
        </pc:spChg>
        <pc:spChg chg="del">
          <ac:chgData name="Antonio Araujo" userId="a76efc91f05689a0" providerId="LiveId" clId="{17EDE1B3-C261-4198-A83F-A9D185764730}" dt="2024-08-28T23:08:36.226" v="452" actId="478"/>
          <ac:spMkLst>
            <pc:docMk/>
            <pc:sldMk cId="3002975495" sldId="385"/>
            <ac:spMk id="13" creationId="{25C18CBF-0492-2325-5D73-6FC02DB06E97}"/>
          </ac:spMkLst>
        </pc:spChg>
        <pc:spChg chg="del">
          <ac:chgData name="Antonio Araujo" userId="a76efc91f05689a0" providerId="LiveId" clId="{17EDE1B3-C261-4198-A83F-A9D185764730}" dt="2024-08-28T23:08:36.226" v="452" actId="478"/>
          <ac:spMkLst>
            <pc:docMk/>
            <pc:sldMk cId="3002975495" sldId="385"/>
            <ac:spMk id="15" creationId="{FC286357-CA6D-CF1B-6403-6F637D96C612}"/>
          </ac:spMkLst>
        </pc:spChg>
        <pc:spChg chg="del">
          <ac:chgData name="Antonio Araujo" userId="a76efc91f05689a0" providerId="LiveId" clId="{17EDE1B3-C261-4198-A83F-A9D185764730}" dt="2024-08-28T23:08:36.226" v="452" actId="478"/>
          <ac:spMkLst>
            <pc:docMk/>
            <pc:sldMk cId="3002975495" sldId="385"/>
            <ac:spMk id="18" creationId="{DDD20217-A3AE-76E9-B478-2346BB400AEE}"/>
          </ac:spMkLst>
        </pc:spChg>
        <pc:picChg chg="add mod">
          <ac:chgData name="Antonio Araujo" userId="a76efc91f05689a0" providerId="LiveId" clId="{17EDE1B3-C261-4198-A83F-A9D185764730}" dt="2024-08-28T23:10:35.159" v="464" actId="1076"/>
          <ac:picMkLst>
            <pc:docMk/>
            <pc:sldMk cId="3002975495" sldId="385"/>
            <ac:picMk id="3" creationId="{642EED41-078A-DEA0-1125-BA5B96248707}"/>
          </ac:picMkLst>
        </pc:picChg>
        <pc:picChg chg="del">
          <ac:chgData name="Antonio Araujo" userId="a76efc91f05689a0" providerId="LiveId" clId="{17EDE1B3-C261-4198-A83F-A9D185764730}" dt="2024-08-28T23:08:28.171" v="450" actId="478"/>
          <ac:picMkLst>
            <pc:docMk/>
            <pc:sldMk cId="3002975495" sldId="385"/>
            <ac:picMk id="5" creationId="{CC98F854-887A-4AB3-4A46-0243D8E016E5}"/>
          </ac:picMkLst>
        </pc:picChg>
        <pc:picChg chg="add mod">
          <ac:chgData name="Antonio Araujo" userId="a76efc91f05689a0" providerId="LiveId" clId="{17EDE1B3-C261-4198-A83F-A9D185764730}" dt="2024-08-28T23:11:38.841" v="478" actId="1076"/>
          <ac:picMkLst>
            <pc:docMk/>
            <pc:sldMk cId="3002975495" sldId="385"/>
            <ac:picMk id="8" creationId="{252A56C9-4E0D-AA7F-559B-D6402B38B979}"/>
          </ac:picMkLst>
        </pc:picChg>
        <pc:picChg chg="del">
          <ac:chgData name="Antonio Araujo" userId="a76efc91f05689a0" providerId="LiveId" clId="{17EDE1B3-C261-4198-A83F-A9D185764730}" dt="2024-08-28T23:08:31.423" v="451" actId="478"/>
          <ac:picMkLst>
            <pc:docMk/>
            <pc:sldMk cId="3002975495" sldId="385"/>
            <ac:picMk id="12" creationId="{FBE631B8-EA82-1821-B41E-DE2B60466DA5}"/>
          </ac:picMkLst>
        </pc:picChg>
        <pc:cxnChg chg="del">
          <ac:chgData name="Antonio Araujo" userId="a76efc91f05689a0" providerId="LiveId" clId="{17EDE1B3-C261-4198-A83F-A9D185764730}" dt="2024-08-28T23:08:36.226" v="452" actId="478"/>
          <ac:cxnSpMkLst>
            <pc:docMk/>
            <pc:sldMk cId="3002975495" sldId="385"/>
            <ac:cxnSpMk id="17" creationId="{919A1CF6-1037-C0DF-3DE7-455AE55BE11B}"/>
          </ac:cxnSpMkLst>
        </pc:cxnChg>
        <pc:cxnChg chg="del">
          <ac:chgData name="Antonio Araujo" userId="a76efc91f05689a0" providerId="LiveId" clId="{17EDE1B3-C261-4198-A83F-A9D185764730}" dt="2024-08-28T23:08:36.226" v="452" actId="478"/>
          <ac:cxnSpMkLst>
            <pc:docMk/>
            <pc:sldMk cId="3002975495" sldId="385"/>
            <ac:cxnSpMk id="20" creationId="{39C4E005-CB8D-EFE7-B141-73AF7C41E3FC}"/>
          </ac:cxnSpMkLst>
        </pc:cxnChg>
      </pc:sldChg>
      <pc:sldChg chg="addSp delSp modSp add mod">
        <pc:chgData name="Antonio Araujo" userId="a76efc91f05689a0" providerId="LiveId" clId="{17EDE1B3-C261-4198-A83F-A9D185764730}" dt="2024-08-28T23:14:35.536" v="511" actId="1076"/>
        <pc:sldMkLst>
          <pc:docMk/>
          <pc:sldMk cId="3661851601" sldId="386"/>
        </pc:sldMkLst>
        <pc:spChg chg="mod">
          <ac:chgData name="Antonio Araujo" userId="a76efc91f05689a0" providerId="LiveId" clId="{17EDE1B3-C261-4198-A83F-A9D185764730}" dt="2024-08-28T23:13:59.602" v="506" actId="16959"/>
          <ac:spMkLst>
            <pc:docMk/>
            <pc:sldMk cId="3661851601" sldId="386"/>
            <ac:spMk id="10" creationId="{0387E87F-AED8-CF0A-4A68-0BFC6CFF5B26}"/>
          </ac:spMkLst>
        </pc:spChg>
        <pc:picChg chg="add del">
          <ac:chgData name="Antonio Araujo" userId="a76efc91f05689a0" providerId="LiveId" clId="{17EDE1B3-C261-4198-A83F-A9D185764730}" dt="2024-08-28T23:08:51.641" v="455" actId="478"/>
          <ac:picMkLst>
            <pc:docMk/>
            <pc:sldMk cId="3661851601" sldId="386"/>
            <ac:picMk id="3" creationId="{CECA0292-0EEE-70FA-6B44-060BA4266E91}"/>
          </ac:picMkLst>
        </pc:picChg>
        <pc:picChg chg="add mod">
          <ac:chgData name="Antonio Araujo" userId="a76efc91f05689a0" providerId="LiveId" clId="{17EDE1B3-C261-4198-A83F-A9D185764730}" dt="2024-08-28T23:13:29.369" v="488" actId="1076"/>
          <ac:picMkLst>
            <pc:docMk/>
            <pc:sldMk cId="3661851601" sldId="386"/>
            <ac:picMk id="5" creationId="{FFF38FE2-31EC-270E-8BC5-B2D7EE278A49}"/>
          </ac:picMkLst>
        </pc:picChg>
        <pc:picChg chg="add mod">
          <ac:chgData name="Antonio Araujo" userId="a76efc91f05689a0" providerId="LiveId" clId="{17EDE1B3-C261-4198-A83F-A9D185764730}" dt="2024-08-28T23:14:35.536" v="511" actId="1076"/>
          <ac:picMkLst>
            <pc:docMk/>
            <pc:sldMk cId="3661851601" sldId="386"/>
            <ac:picMk id="11" creationId="{AABEC6B7-06B6-C24B-5D3E-2AA370C422DF}"/>
          </ac:picMkLst>
        </pc:picChg>
      </pc:sldChg>
      <pc:sldChg chg="addSp modSp add mod">
        <pc:chgData name="Antonio Araujo" userId="a76efc91f05689a0" providerId="LiveId" clId="{17EDE1B3-C261-4198-A83F-A9D185764730}" dt="2024-08-28T23:20:22.759" v="558" actId="1076"/>
        <pc:sldMkLst>
          <pc:docMk/>
          <pc:sldMk cId="296785169" sldId="387"/>
        </pc:sldMkLst>
        <pc:spChg chg="mod">
          <ac:chgData name="Antonio Araujo" userId="a76efc91f05689a0" providerId="LiveId" clId="{17EDE1B3-C261-4198-A83F-A9D185764730}" dt="2024-08-28T23:19:43.098" v="555" actId="1076"/>
          <ac:spMkLst>
            <pc:docMk/>
            <pc:sldMk cId="296785169" sldId="387"/>
            <ac:spMk id="10" creationId="{0387E87F-AED8-CF0A-4A68-0BFC6CFF5B26}"/>
          </ac:spMkLst>
        </pc:spChg>
        <pc:picChg chg="add mod">
          <ac:chgData name="Antonio Araujo" userId="a76efc91f05689a0" providerId="LiveId" clId="{17EDE1B3-C261-4198-A83F-A9D185764730}" dt="2024-08-28T23:19:08.739" v="542" actId="1582"/>
          <ac:picMkLst>
            <pc:docMk/>
            <pc:sldMk cId="296785169" sldId="387"/>
            <ac:picMk id="3" creationId="{5949D5DA-27C7-72CB-9D59-C251995AF870}"/>
          </ac:picMkLst>
        </pc:picChg>
        <pc:picChg chg="add mod">
          <ac:chgData name="Antonio Araujo" userId="a76efc91f05689a0" providerId="LiveId" clId="{17EDE1B3-C261-4198-A83F-A9D185764730}" dt="2024-08-28T23:20:22.759" v="558" actId="1076"/>
          <ac:picMkLst>
            <pc:docMk/>
            <pc:sldMk cId="296785169" sldId="387"/>
            <ac:picMk id="5" creationId="{CF619557-4AE0-EC90-286F-6FD249013C8A}"/>
          </ac:picMkLst>
        </pc:picChg>
      </pc:sldChg>
      <pc:sldChg chg="addSp modSp add mod ord">
        <pc:chgData name="Antonio Araujo" userId="a76efc91f05689a0" providerId="LiveId" clId="{17EDE1B3-C261-4198-A83F-A9D185764730}" dt="2024-08-28T23:17:36.747" v="533" actId="1076"/>
        <pc:sldMkLst>
          <pc:docMk/>
          <pc:sldMk cId="1944244051" sldId="388"/>
        </pc:sldMkLst>
        <pc:spChg chg="mod">
          <ac:chgData name="Antonio Araujo" userId="a76efc91f05689a0" providerId="LiveId" clId="{17EDE1B3-C261-4198-A83F-A9D185764730}" dt="2024-08-28T23:16:58.914" v="528" actId="1076"/>
          <ac:spMkLst>
            <pc:docMk/>
            <pc:sldMk cId="1944244051" sldId="388"/>
            <ac:spMk id="10" creationId="{0387E87F-AED8-CF0A-4A68-0BFC6CFF5B26}"/>
          </ac:spMkLst>
        </pc:spChg>
        <pc:picChg chg="add mod">
          <ac:chgData name="Antonio Araujo" userId="a76efc91f05689a0" providerId="LiveId" clId="{17EDE1B3-C261-4198-A83F-A9D185764730}" dt="2024-08-28T23:16:32.786" v="521" actId="1582"/>
          <ac:picMkLst>
            <pc:docMk/>
            <pc:sldMk cId="1944244051" sldId="388"/>
            <ac:picMk id="3" creationId="{3AFF08BF-36A6-2E6C-AAA1-9C9B2E933613}"/>
          </ac:picMkLst>
        </pc:picChg>
        <pc:picChg chg="add mod">
          <ac:chgData name="Antonio Araujo" userId="a76efc91f05689a0" providerId="LiveId" clId="{17EDE1B3-C261-4198-A83F-A9D185764730}" dt="2024-08-28T23:17:36.747" v="533" actId="1076"/>
          <ac:picMkLst>
            <pc:docMk/>
            <pc:sldMk cId="1944244051" sldId="388"/>
            <ac:picMk id="5" creationId="{994F289F-E881-A6EB-6BE5-523419D73247}"/>
          </ac:picMkLst>
        </pc:picChg>
      </pc:sldChg>
      <pc:sldChg chg="addSp delSp modSp add mod">
        <pc:chgData name="Antonio Araujo" userId="a76efc91f05689a0" providerId="LiveId" clId="{17EDE1B3-C261-4198-A83F-A9D185764730}" dt="2024-08-29T03:11:18.439" v="580" actId="1582"/>
        <pc:sldMkLst>
          <pc:docMk/>
          <pc:sldMk cId="3083722345" sldId="389"/>
        </pc:sldMkLst>
        <pc:spChg chg="mod">
          <ac:chgData name="Antonio Araujo" userId="a76efc91f05689a0" providerId="LiveId" clId="{17EDE1B3-C261-4198-A83F-A9D185764730}" dt="2024-08-29T03:09:27.944" v="569" actId="20577"/>
          <ac:spMkLst>
            <pc:docMk/>
            <pc:sldMk cId="3083722345" sldId="389"/>
            <ac:spMk id="10" creationId="{0387E87F-AED8-CF0A-4A68-0BFC6CFF5B26}"/>
          </ac:spMkLst>
        </pc:spChg>
        <pc:picChg chg="del">
          <ac:chgData name="Antonio Araujo" userId="a76efc91f05689a0" providerId="LiveId" clId="{17EDE1B3-C261-4198-A83F-A9D185764730}" dt="2024-08-29T03:06:54.468" v="560" actId="478"/>
          <ac:picMkLst>
            <pc:docMk/>
            <pc:sldMk cId="3083722345" sldId="389"/>
            <ac:picMk id="3" creationId="{5949D5DA-27C7-72CB-9D59-C251995AF870}"/>
          </ac:picMkLst>
        </pc:picChg>
        <pc:picChg chg="add mod">
          <ac:chgData name="Antonio Araujo" userId="a76efc91f05689a0" providerId="LiveId" clId="{17EDE1B3-C261-4198-A83F-A9D185764730}" dt="2024-08-29T03:10:44.526" v="578" actId="1582"/>
          <ac:picMkLst>
            <pc:docMk/>
            <pc:sldMk cId="3083722345" sldId="389"/>
            <ac:picMk id="4" creationId="{CDA09873-9F50-82AB-1D84-60269966E72C}"/>
          </ac:picMkLst>
        </pc:picChg>
        <pc:picChg chg="del">
          <ac:chgData name="Antonio Araujo" userId="a76efc91f05689a0" providerId="LiveId" clId="{17EDE1B3-C261-4198-A83F-A9D185764730}" dt="2024-08-29T03:09:13.125" v="567" actId="478"/>
          <ac:picMkLst>
            <pc:docMk/>
            <pc:sldMk cId="3083722345" sldId="389"/>
            <ac:picMk id="5" creationId="{CF619557-4AE0-EC90-286F-6FD249013C8A}"/>
          </ac:picMkLst>
        </pc:picChg>
        <pc:picChg chg="add mod">
          <ac:chgData name="Antonio Araujo" userId="a76efc91f05689a0" providerId="LiveId" clId="{17EDE1B3-C261-4198-A83F-A9D185764730}" dt="2024-08-29T03:09:57.310" v="572" actId="1076"/>
          <ac:picMkLst>
            <pc:docMk/>
            <pc:sldMk cId="3083722345" sldId="389"/>
            <ac:picMk id="11" creationId="{36413521-7168-0BB1-DB95-61AFF3EB0EED}"/>
          </ac:picMkLst>
        </pc:picChg>
        <pc:cxnChg chg="add mod">
          <ac:chgData name="Antonio Araujo" userId="a76efc91f05689a0" providerId="LiveId" clId="{17EDE1B3-C261-4198-A83F-A9D185764730}" dt="2024-08-29T03:11:18.439" v="580" actId="1582"/>
          <ac:cxnSpMkLst>
            <pc:docMk/>
            <pc:sldMk cId="3083722345" sldId="389"/>
            <ac:cxnSpMk id="13" creationId="{A933FBB4-14F7-FD90-5707-0FE29798E8BE}"/>
          </ac:cxnSpMkLst>
        </pc:cxnChg>
      </pc:sldChg>
      <pc:sldChg chg="addSp delSp modSp add mod">
        <pc:chgData name="Antonio Araujo" userId="a76efc91f05689a0" providerId="LiveId" clId="{17EDE1B3-C261-4198-A83F-A9D185764730}" dt="2024-08-29T03:14:47.832" v="602" actId="1076"/>
        <pc:sldMkLst>
          <pc:docMk/>
          <pc:sldMk cId="4120746921" sldId="390"/>
        </pc:sldMkLst>
        <pc:spChg chg="mod">
          <ac:chgData name="Antonio Araujo" userId="a76efc91f05689a0" providerId="LiveId" clId="{17EDE1B3-C261-4198-A83F-A9D185764730}" dt="2024-08-29T03:13:53.590" v="599" actId="16959"/>
          <ac:spMkLst>
            <pc:docMk/>
            <pc:sldMk cId="4120746921" sldId="390"/>
            <ac:spMk id="10" creationId="{0387E87F-AED8-CF0A-4A68-0BFC6CFF5B26}"/>
          </ac:spMkLst>
        </pc:spChg>
        <pc:picChg chg="add mod">
          <ac:chgData name="Antonio Araujo" userId="a76efc91f05689a0" providerId="LiveId" clId="{17EDE1B3-C261-4198-A83F-A9D185764730}" dt="2024-08-29T03:13:28.783" v="588" actId="1076"/>
          <ac:picMkLst>
            <pc:docMk/>
            <pc:sldMk cId="4120746921" sldId="390"/>
            <ac:picMk id="3" creationId="{968C7A4D-18A1-35EC-C874-4D6BD0EAE361}"/>
          </ac:picMkLst>
        </pc:picChg>
        <pc:picChg chg="del">
          <ac:chgData name="Antonio Araujo" userId="a76efc91f05689a0" providerId="LiveId" clId="{17EDE1B3-C261-4198-A83F-A9D185764730}" dt="2024-08-29T03:10:11.419" v="574" actId="478"/>
          <ac:picMkLst>
            <pc:docMk/>
            <pc:sldMk cId="4120746921" sldId="390"/>
            <ac:picMk id="4" creationId="{CDA09873-9F50-82AB-1D84-60269966E72C}"/>
          </ac:picMkLst>
        </pc:picChg>
        <pc:picChg chg="add mod">
          <ac:chgData name="Antonio Araujo" userId="a76efc91f05689a0" providerId="LiveId" clId="{17EDE1B3-C261-4198-A83F-A9D185764730}" dt="2024-08-29T03:14:47.832" v="602" actId="1076"/>
          <ac:picMkLst>
            <pc:docMk/>
            <pc:sldMk cId="4120746921" sldId="390"/>
            <ac:picMk id="8" creationId="{CC74E803-AD23-E459-2E03-E7D63D9FED9B}"/>
          </ac:picMkLst>
        </pc:picChg>
        <pc:picChg chg="del">
          <ac:chgData name="Antonio Araujo" userId="a76efc91f05689a0" providerId="LiveId" clId="{17EDE1B3-C261-4198-A83F-A9D185764730}" dt="2024-08-29T03:10:13.886" v="575" actId="478"/>
          <ac:picMkLst>
            <pc:docMk/>
            <pc:sldMk cId="4120746921" sldId="390"/>
            <ac:picMk id="11" creationId="{36413521-7168-0BB1-DB95-61AFF3EB0E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772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7:17:47.1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24628 7295 124 0,'0'0'143'16,"0"0"-26"-16,0 0 52 15,0 0-119-15,0 0-27 16,0 0-8-16,18 3 6 16,-14-3 36-16,1 0-20 15,-3-5-24-15,0-1 16 16,-2-2-13-16,0-1 3 15,0 1-2-15,0 2-7 16,0 1 31-16,0-1-1 16,-2 0-31-16,-5 0 2 15,1-1-10-15,-2 4 1 16,4-2 11-16,-1 4 79 0,-3-1-32 16,4-1-33-16,0 3-18 15,1-1 20-15,0 1 24 16,1 0-22-16,2 0-10 15,0 0-9-15,0 0-6 16,0 0-5-16,-2 0 0 16,2 6 0-16,0 8 0 15,0 0 14-15,0 0-14 16,0 0 9-16,0-3 3 16,0 1 3-16,0 1-1 0,7-4-4 15,2-1-5 1,1-2 1-16,-3-4-1 0,3 1-5 15,-1-3 1 1,-3 0 11-16,1 0 13 0,2 0-7 16,-2-3 1-16,0-8 6 15,1-2-3-15,1-2-7 16,-4-1-5-16,-1-2-3 16,-4 0-8-16,0 0 1 15,0 2 0-15,0 1 0 16,0 1 0-16,-2 2-1 15,-7 2 0-15,0 0-1 16,0 4-7-16,0 0 2 16,3 4 0-16,-2-1 5 15,4 3 1-15,0 0 2 0,-1 0 4 16,1 0-5 0,0 0 1-16,-4 0-2 0,4 0 0 15,1 9-1-15,-3 1 1 16,4-1 1-16,2 4-1 15,0-4 1-15,0 4 6 16,0-1-7-16,0-1 6 16,0-2 2-16,5-1-6 15,3 1 10-15,4-4-10 16,-1 0 9-16,2-2-10 16,1 0 0-16,-1-3 0 15,1 0 8-15,-2 0-8 16,0 0 0-16,0-11 11 15,-3-3-6-15,-4-2-5 16,0 2 0-16,-2-2 0 0,-3 0 2 16,0 0-3-16,0 0-2 15,-8 2-10-15,-6 2-5 16,-3 3-5-16,0-2 0 16,-2 5 9-16,2 2 13 15,-1 0-1-15,3 4 0 16,0 0 1-16,1 0 0 15,1 0 0-15,-1 0 0 16,2 0 0-16,4 11 0 16,-1-2 0-16,2 3-6 15,1 2 5-15,3 2 0 16,3-2 1-16,0 2 0 0,0-2 7 16,0-2-5-16,0 1 6 15,9-1 10-15,2-2-8 16,2 0-9-16,1-2 15 15,-1-4-13-15,3-3 3 16,1-1-6-16,2 0 6 16,1 0 3-16,-4 0-8 15,4-9 11-15,-4-5-12 16,1-2 6-16,-4-3-4 16,-4 2-2-16,-2 2 1 15,-5-1 0-15,-2 0-1 16,0 0-9-16,0 3 1 15,-9 0-3-15,-7 4-10 0,-2-2-20 16,-1 5 22 0,-4 1-4-16,6 2 10 0,-1 3 7 15,5 0 5-15,0 0 0 16,3 0 0-16,-2 0 0 16,4 6-9-16,2 5 9 15,-1-2-7-15,2 4 7 16,2-1-1-16,3 2 2 15,0 3 1-15,0-1 15 16,0-2-5-16,5 2-9 16,5-4 8-16,2 1 10 15,2-4 2-15,1 0-6 16,1-4-7-16,-1 0 1 0,4-4-9 16,-4-1 7-16,-1 0-7 15,-1 0 11-15,-2 0-2 16,-1-9 2-1,-1-5-11-15,-4 0 9 0,0-3-8 16,-2-3-1-16,-3 2-1 16,0-2 0-16,0 0-19 15,0 3-6-15,-13 1 9 16,-1 2-6-16,-5 3 13 16,4 5-5-16,-3 4 1 15,3 2 11-15,-1 0-8 16,1 0 9-16,0 6 0 15,3 7 0-15,0-2-1 16,4 5 2-16,4 2 1 16,1-2 10-16,1 2-2 0,2-4 4 15,0 0 0-15,0-2-2 16,6 0-3-16,5-1 13 16,3-2-4-16,-1 2-7 15,1-5-8-15,-1-1-1 16,1-2 9-16,1-3-9 15,1 0 8-15,1 0-2 16,-1 0-5-16,-1-4-1 16,2-9 5-16,-7-3-6 15,1 0-6-15,-6 0 6 16,-2-2 0-16,-3 2-1 16,0 0 0-16,-8 0 0 0,-9 1-22 15,-6-1-7-15,-1 2-5 16,-3 1 26-16,3 3 9 15,4 5 9-15,-1 2 16 16,6 3-8-16,1 0-15 16,3 0 4-16,0 4-5 15,4 6 1-15,-1 4-1 16,3 3 0-16,5-1 1 16,0 2 7-16,0 3-8 15,0-1 12-15,10-2-2 16,7 0-3-16,-2-1-7 15,3-3 8-15,3-5-8 0,-2-1 0 16,2-2 1 0,-1-6-1-16,-1 0-1 15,0 0 0-15,-5-3-7 0,-1-11 0 16,-5-3-1-16,-4-3-14 16,-4-2 1-16,0 0 12 15,-2 0-1-15,-16 2-14 16,-6 4-13-16,0 1-4 15,-3 4 18-15,2 5 23 16,6 4 12-16,0 2-2 16,3 0-10-16,3 5 1 15,2 6-1-15,1 6 0 16,5-1-1-16,3 1 0 16,2 1 1-16,0 2 7 0,0-2 2 15,10-2-8-15,7-1 12 16,0-3 2-16,3-2-5 15,0-4 8-15,-2-4-7 16,0-2 2-16,-4 0-12 16,1 0 10-16,-7 0 2 15,-1-8 0-15,-5-5-7 16,-2-1-5-16,0-3 6 16,0 0-7-16,-12-3 0 15,-2 2-19-15,-4 0-7 16,-2 2-8-16,0 4-1 15,1 4 19-15,-3 2 16 16,8 4 6-16,-3 2-6 0,7 0 0 16,-1 0 0-16,-1 8-1 15,5 6 0-15,3 2 0 16,2 2 1-16,2 2 1 16,0-1 8-16,0 2 8 15,0-3-1-15,6 1-8 16,4-5 9-16,3-2 1 15,0-2-5-15,1-2 4 16,-1-2-7-16,3-3-2 16,-2 2-1-16,1-5-7 15,-2 0 8-15,0 0-7 16,-2 0 8-16,-4 0 0 16,-4 0 2-16,-3-8 0 15,0-6-10-15,0-5 1 0,0 2-1 16,-10-3-1-16,-6 1-10 15,1 3-19-15,-3 2 10 16,3 6 12-16,0 4 7 16,6 4 9-16,-1 0-9 15,5 0 0-15,0 0-5 16,4 14 4-16,1 4 1 16,0 2-6-16,0 1 5 15,0-4 0-15,9 0 1 16,3-7 0-16,-2-4 0 15,2-3-7-15,-1-3-28 16,-1 0-49-16,2 0-127 16,-8-11-569-16</inkml:trace>
  <inkml:trace contextRef="#ctx0" brushRef="#br0" timeOffset="2964.09">21061 7469 373 0,'0'0'136'0,"0"0"-44"16,0 0 21-16,0 0-37 15,0 0-22-15,0 0-24 16,0 0 21-16,-12 2 53 15,8 6-32-15,2 0-20 16,2-1 3-16,0 4-16 16,0-1-1-16,0-1-6 15,0 0 0-15,0-1-6 16,0 0-2-16,6 1-13 16,-1-6 5-16,5 2 7 15,-4-2-1-15,1 0-8 16,-1-3-2-16,1 0-1 15,-2 0 1-15,1 0 7 16,1-4 0-16,-1-9 0 16,1 2-6-16,-2-4-12 0,-3 1-1 15,-2 0-14-15,0 0 0 16,0 1-4-16,-14 4-5 16,1 1-25-16,-3 2 23 15,1 4 25-15,-1 1-6 16,1 1 6-16,1 0 0 15,2 0 0-15,-1 3 1 16,5 7-1-16,-1 0 6 16,3 2 0-16,-2 2 9 15,4 4 1-15,0 0-6 0,4 1 1 16,0-2-3 0,0 0 8-16,0-4-2 0,0 0 9 15,8-1-8-15,6 0 8 16,1-4-11-16,1-3-2 15,2-3 0-15,2-2-9 16,0 0 5-16,-2 0-3 16,0 0 3-16,0-7-5 15,-6-7 5-15,2-3-5 16,-4-2-1-16,-5 0-7 16,-4-1 6-16,-1 0-20 15,0 0 11-15,-10 4 4 16,-11 0-14-16,-5 2 4 15,0 3-1-15,-1 4 8 16,4 1 8-16,-2 4 1 16,7 0 0-16,0 2 0 0,5 0 0 15,2 0 6 1,-1 0-6-16,1 8 0 0,3 1-1 16,1 4 1-16,0-1-1 15,2 2 1-15,5 2 0 16,0 0 0-16,0 2 9 15,0-2-8-15,0 1 11 16,7-1-9-16,5 0 4 16,1-4-1-16,0 0 1 15,3-3 4-15,2-3-11 16,-1 1 0-16,0-4 3 16,-1-3-2-16,0 0 9 0,-3 0-9 15,1 0 9 1,-1-6 9-16,-3-8-9 0,-1-3-2 15,-5-2-8-15,-2 0 7 16,-2-4-6-16,0 1 0 16,-4 2-1-16,-12 0-6 15,-6 2-29-15,-3 4 26 16,-2 0-18-16,-2 7 21 16,5 0 6-16,-1 6 0 15,3 1 0-15,2 0 0 16,2 0 0-16,5 8 0 15,0 1-1-15,3 5 0 0,2 2 0 16,1 2-1-16,3 1 0 16,4 3 2-1,0 0 1-15,0 0 0 0,0-2 8 16,6 0-9 0,3-5 11-16,5-1 1 0,-3-1-2 15,4-4-4-15,2-1 6 16,0-3-11-16,0-4 0 15,4-1-1-15,-4 0 7 16,-1 0-1-16,1-9-5 16,2-8 7-16,-3-1-8 15,-2-2-1-15,-7 1 0 16,1-3 1-16,-8 1-10 0,0 1 10 16,0 4 0-16,-12-1-31 15,-8 3 6-15,-2 5 9 16,-4 3-4-16,5 2 7 15,1 4 12-15,4 0-5 16,5 0 6-16,2 0 0 16,2 8-1-16,3 6-1 15,4 0 1-15,0 4 0 16,0 0 1-16,0 2 14 16,0 1 10-16,11-1-4 15,3-3-10-15,-1-1 8 16,3-2-5-16,-1-4-4 15,3-2 4-15,-3-3-12 16,3-5 8-16,1 0-8 16,-2 0 6-16,1-6-6 0,-5-7 0 15,-1-3 0-15,-6-2-1 16,-3-2-6-16,-3 1 6 16,0-1-9-16,-7-1-14 15,-11 3 10-15,0 2-2 16,-4 2 8-16,2 6-3 15,1-1 10-15,6 8 1 16,3-1 9-16,0 2-8 16,4 0-1-16,1 0 0 15,-1 3 0-15,-1 11-1 16,2 5 0-16,1 4 10 16,2 1 4-16,2-1-6 15,0 2 5-15,0-4-6 16,4 0 9-16,10-4-7 15,1-4-2-15,4-4-5 0,3-4 5 16,-1-4-1-16,4-1 0 16,-3 0 1-16,1-8-6 15,-4-7 5-15,-2-4-6 16,-5-1 6-16,-3-2-4 16,-4 0-2-16,-5-1 1 15,0 2 0-15,-1 1 0 16,-19 2-1-16,1 2-8 15,-3 5-1-15,2 6 9 16,-1 2 1-16,4 3 0 16,1 0-1-16,3 11-1 15,-1 7-6-15,5 4 5 0,3 2 1 16,4 1-7-16,2-6 8 16,0-2-17-16,0-3-49 15,8-5-44-15,3-3-120 16,-1-4-429-16</inkml:trace>
  <inkml:trace contextRef="#ctx0" brushRef="#br0" timeOffset="6287.62">23200 9709 517 0,'0'0'143'16,"0"0"-42"-16,0 0 49 15,0 0 2-15,0 0-22 16,0 0-21-16,0 0-27 15,-18-2-21-15,16 2-30 16,0 0-5-16,-3 0-13 0,-3 2-6 16,-2 8-6-1,3 2 0-15,-1 2 7 0,4 2-7 16,-1 1 19-16,3 0-8 16,-1 2 1-16,3-4-6 15,0 1-5-15,0-3 14 16,0-4 0-16,7-1 1 15,2-2 2-15,2-2-6 16,3-4 3-16,-3 0-4 16,2 0-11-16,1 0 11 15,-4-4 1-15,2-7-4 16,-1-1 8-16,-5-3-8 16,2 1-8-16,-6-1 5 0,-2 1-5 15,0-3-1-15,0 3-7 16,0 0-2-16,-10 0-5 15,-3-1-5-15,-3 3 1 16,-1 3 9-16,1 3 8 16,-1 2-7-16,0 3 2 15,2 1 0-15,5 0 4 16,-2 0-5-16,3 0 6 16,0 8-5-16,3 4-5 15,1 2 9-15,0 3-4 16,5-1 6-16,0 1 1 15,0 3 12-15,0-4-11 16,0-1 7-16,5-1 4 16,3-1 8-16,4-2-20 15,-1-3 17-15,5 1-8 0,-1-4-1 16,3-1 1-16,2-4-3 16,0 0 3-16,3 0 6 15,-4-2-10-15,2-8-5 16,-3-4-1-16,-5-2 2 15,-6 1-2-15,-1-1 0 16,-6-3 0-16,0-1 0 16,0 0-1-16,-6 1 0 15,-8 0-6-15,-4-1-3 16,-5 4 0-16,2 0-9 16,-4 4 11-16,3 3 7 15,-3 4 2-15,3 5-1 0,2 0 0 16,3 0-1-16,1 0 0 15,0 2 0-15,5 8-8 16,2 0 8-16,3 3-4 16,-1-2 4-16,6 1 0 15,1 2-8-15,0 0 9 16,0 0-1-16,0 2 1 16,11-2 0-16,3 2 13 15,-1-1-6-15,1 0-6 16,2-2 5-16,-1-2-6 15,1 0 1-15,1-5 3 16,2-4-3-16,-2-2-2 16,1 0 1-16,-1 0 0 15,-3-8 1-15,-3-5 0 16,-5-1 7-16,0 0-6 0,-4-3-1 16,-2 0 0-1,0-2 0-15,0 2-1 0,-8-2-6 16,-7 2 4-16,-3 2-11 15,-2 1-19-15,-4 3 11 16,-1 3 4-16,-2 6 8 16,6 2 8-16,-2 0 0 15,1 0 0-15,4 5 0 16,0 11-9-16,2-2 10 16,1 3 9-16,4 0-8 15,2 3-1-15,2 2 1 0,5 0 9 16,2 0-8-1,0 0 7-15,0-2 20 0,7-3-12 16,6 1-4-16,3 0-2 16,2-4-3-16,1-2-6 15,2-2 4-15,-4-6 4 16,5-2-1-16,1-2-1 16,0 0 6-16,1-2-4 15,0-12-9-15,-1-3 0 16,-3-2-1-16,-5-2-2 15,-5-1 2-15,-4-3-9 16,-6 3 3-16,0 0-4 16,0 2 8-16,-12 0 0 0,-5 4-15 15,-3-1-7-15,-4 6 5 16,6 3 8-16,-3 4 3 16,6 2 0-16,3 2 8 15,2 0-6-15,3 0 0 16,3 0 5-16,-1 2-1 15,0 9 1-15,4 1-6 16,-4 2 6-16,3 3-2 16,2 0 3-16,0 2 0 15,0 1 9-15,0-1 6 16,4-5-15-16,10 0 1 16,-3-4 12-16,4-3-13 15,-1-5 1-15,1-2-1 16,1 0 9-16,-1 0-9 0,1-8 1 15,-2-6-1-15,-3-2 0 16,-3 1-7-16,-3-4-5 16,-2 2-1-16,-3 1 5 15,0 2 6-15,0 0-14 16,-10 0-17-16,-4 5-2 16,4 0 24-16,-2 2 4 15,1 6 7-15,5-2 1 16,-1 3 13-16,3 0-12 15,-1 0-2-15,0 0 0 16,3 11-1-16,0 1 1 0,0 5 0 16,2 0 13-1,0 2 6-15,0-3 0 16,0 1-19-16,0-3 2 16,9-5 5-16,2-1 6 15,0-2-7-15,2-1 0 0,1-5-6 16,-4 0 1-16,4 0-1 15,-3 0-4-15,-1-11-5 16,-4 0 6-16,-4-6-19 16,-2 3 8-16,0-2 5 15,0 2-4-15,0 0-6 16,-10 3 12-16,-1 2 1 16,-1 3-7-16,2 4 10 15,5-1 3-15,-2 3 1 16,2 0 2-16,3 0-3 15,-3 0 0-15,4 12 0 16,-2 1 1-16,0 1-1 0,3-3 9 16,0 2-8-16,0-1-1 15,0-3 0-15,0-4 0 16,0-2-13-16,3-3 3 16,4 0-21-16,-3 0-10 15,3 0-20-15,-2-6 3 16,-5-7-17-16,0 1-58 15,0 1 17-15,0 2 60 16,-3 2-57-16,-8 4 28 16,2 3 85-16,0 0 13 0,0 0 3 15,3 0-15 1,1 3 0-16,0 8 24 0,3 0 4 16,2 2 44-16,0-1-16 15,0 2-10-15,0-3-12 16,0-2-15-16,2-2-5 15,8-6-7-15,-4-1-8 16,1 0-11-16,-3 0-14 16,0 0-15-16,-1-9-56 15,-3-7-10-15,0 4-23 16,0-4-219-16</inkml:trace>
  <inkml:trace contextRef="#ctx0" brushRef="#br0" timeOffset="6686.49">23093 9753 261 0,'0'0'150'16,"0"0"-26"-16,0 0-36 16,0 0 15-16,0 0-50 15,0 0-4-15,0 0 38 16,-5 84-3-16,7-71-26 16,8-4-9-16,-1 2-7 15,-1-3 1-15,4-2-7 16,-1-5-11-16,-3-1-15 15,1 0-10-15,1 0-6 16,-4-5-2-16,-4-8-13 16,-2 2-44-16,0-2-50 15,0 4 51-15,-4-2 0 16,-12 5 2-16,1 4 41 0,-1 2 5 16,1 0 16-1,2 0 5-15,-1 0 5 0,7 10 5 16,3 2 9-16,1-1 5 15,3-1 17-15,0 2 16 16,0-2-21-16,3-3 5 16,6-1 12-16,-1 0-7 15,2-4-37-15,-1 0 2 16,-3-2-16-16,-2 0-19 16,-2 0-68-16,-2 0-124 15,0 0-134-15</inkml:trace>
  <inkml:trace contextRef="#ctx0" brushRef="#br0" timeOffset="9165.24">20076 9148 80 0,'0'0'219'15,"0"0"-98"-15,0 0 9 0,0 0-39 16,0 0-12-16,0 0-8 15,0 0-22-15,0 0-10 16,-2 0-39-16,-5 0-9 16,0 0-43-16,1 0-29 15,0 0-37-15,-4 0 56 16,4 0-12-16,1 0-201 0</inkml:trace>
  <inkml:trace contextRef="#ctx0" brushRef="#br0" timeOffset="9978.57">20076 9148 325 0,'-59'-11'140'0,"59"11"-30"16,0-1 21-16,0 1-27 0,0 0 6 16,0 0-3-16,0 0-39 15,0-2-15-15,-4 2-8 16,4 0 6-16,0-3-3 15,-2 3-11-15,2 0 0 16,0-1 2-16,0 1-10 16,0 0-5-16,0 0-6 15,0 0-5-15,0 0 9 16,0 0 11-16,0 0-7 16,0 0-14-16,0 0-10 0,0 0-2 15,0 0 0-15,0 0-2 16,0 0 1-16,6 0 1 15,0 0 0-15,0 0 0 16,1 6 0-16,2 0 0 16,0 3 1-16,2 2-1 15,4 0 10-15,-3 2-9 16,1 0 0-16,3 1 0 16,-3 1 0-16,-1-4 0 15,0 3-1-15,-3-2 1 16,1 1-1-16,-2-1 2 15,-1 0-2-15,-1 0 6 16,3 0-5-16,-6 2 11 16,1 0-2-16,-1-2 5 15,-1-1-4-15,0 2 8 0,-2-1-6 16,2-1 2-16,-2 0-3 16,0 3-5-16,2-3-6 15,-2 5-1-15,0-4 6 16,0-1-5-16,0 2 5 15,0-4-6-15,0 2 0 16,0-2 8-16,0-1-8 16,0-2 6-16,0 0-5 15,0-1 0-15,0-2 0 16,0-1-1-16,0 1 6 16,0-3-6-16,0 1 0 15,0-1 0-15,0 0 0 16,0 0 1-16,0 0-1 15,0 0 1-15,0 0 0 16,0 0-1-16,0 0 1 0,0 2-1 16,0-2 0-16,0 3 0 15,0-2 0-15,0 1 0 16,0 0 0-16,0-2-1 16,0 3 1-16,0-3 0 15,0 0-6-15,-2 0-14 16,2 0-21-16,-4 0-43 15,-1-11-108-15,1-3-336 16</inkml:trace>
  <inkml:trace contextRef="#ctx0" brushRef="#br0" timeOffset="10983.43">20426 9172 426 0,'0'0'182'0,"0"0"-58"16,0 0-14-16,0 0 66 16,0 0-34-16,0 0-44 15,0 0-22-15,4-6-8 16,-4 4-1-16,0 2-2 0,0 0-7 16,0-2-20-16,0-1-4 15,0 2-18-15,0 1-15 16,0-2 2-16,0-1 6 15,0 3-9-15,0 0-22 16,-2 0-2-16,-4 0 6 16,-3 0-1-16,4 0-4 15,-4 3-27-15,-1 5-2 16,0 1 36-16,-1 4 16 16,5-1-6-16,-2-1-6 15,2 1 12-15,4 2 0 16,-1 0 0-16,3 1-1 15,0 1-9-15,0 2 10 0,0-2 7 16,5 0-6-16,1 2 4 16,2-4-4-16,-2 1 12 15,3-1-11-15,0 0 8 16,2-1 3-16,0-1-12 16,-1-4 6-16,0 0-6 15,-1-2 8-15,3-3-7 16,-2-1 14-16,1-2-8 15,3 0-8-15,-1 0 15 16,-2-5-14-16,1-3 10 0,-4-1-11 16,-1 1 0-1,-3 2-1-15,-1 1-6 0,-3-4 5 16,0 4 1 0,0-3-7-16,0-1 7 0,-3 1 1 15,-6 0 0-15,-1 1 0 16,-2 1 0-16,1-2-43 15,0 2 32-15,-3 2 4 16,6 3 7-16,-3-2 0 16,4 3 15-16,0 0-7 15,1 0-7-15,1 0-2 16,1 8-5-16,0 2 6 16,-3 0-1-16,4 2 0 15,3-4-9-15,0 0-30 16,0 0-60-16,0-2-33 15,0 0-181-15,0-3-387 0</inkml:trace>
  <inkml:trace contextRef="#ctx0" brushRef="#br0" timeOffset="11711.13">20662 9198 476 0,'0'0'147'15,"0"0"-46"-15,0 0-1 16,0 0-41-16,0 0 9 16,0 0-21-16,0 0 46 15,-26 45-31-15,24-31-7 0,2-1-7 16,0 1-6-1,0 0 1-15,0-2-9 0,0 2-14 16,4 0-11 0,5 2 8-16,1-2-2 0,0 2-2 15,1-2-7-15,2-2 4 16,-2-2 3-16,2-3-7 16,1-2 4-16,-1-3-10 15,1-2 1-15,-1 0 21 16,0 0-12-16,-1-7 18 15,1-4-9-15,1-3 0 16,-3-3-12-16,-4 1-6 16,4 1 10-16,-5-2-11 15,-1 0 0-15,-3-1 0 16,-2 3 1-16,0-5 0 16,0 4-1-16,0-1-8 15,-4 0-11-15,-13 1 5 16,2 3-18-16,-5-2 4 15,-3 4 12-15,4 2 15 0,-4 1 1 16,2 7 0-16,2 1 0 16,1 0-3-16,3 0 3 15,1 0 1-15,3 9-1 16,3 2-7-16,0 1-42 16,3 0-49-16,2-1-77 15,3-1-43-15,0 1-2 16,0-8-487-16</inkml:trace>
  <inkml:trace contextRef="#ctx0" brushRef="#br0" timeOffset="12074.47">20847 9034 601 0,'0'0'348'0,"0"0"-236"16,0 0 2-16,0 0-39 16,0 0-10-16,0 0-17 0,0 0-19 15,34 36 9-15,-28-36 8 16,-3-6 1-16,-3-5-21 15,0-3-7-15,0 2-10 16,-7 1-2-16,-7 0 9 16,1 5 31-16,1 4 12 15,2 2-22-15,1 0-24 16,3 0-13-16,-2 0-1 16,4 8-27-16,4 7-56 15,0-2-68-15,0-5-346 0</inkml:trace>
  <inkml:trace contextRef="#ctx0" brushRef="#br0" timeOffset="14449.44">22545 5398 499 0,'0'0'205'0,"0"0"-124"15,0 0 17 1,0 0 38-16,0 0-26 0,0 0-9 16,0 0-17-16,0 0-25 15,0 0-21-15,0 0-9 16,0 0-9-16,0 0-19 16,0 0 12-16,0 1-13 15,2 4 0-15,4 1 0 16,-1 4 24-16,2-3-10 15,2 6 2-15,4-4-1 16,0 4-5-16,2-3-3 16,4 0 0-16,-2-2 7 15,4 3-6-15,-4-5-8 16,4 2 7-16,-4-2-7 16,1-1 9-16,1 4-9 15,-2-4 9-15,1 3-9 16,-1-1 0-16,-1 4 1 0,4-5 9 15,-4 0-8-15,2-2 5 16,4 0 3-16,0-4 18 16,1 0 0-16,4 0-8 15,-4 0-11-15,0 0-9 16,-3 0 6-16,-2 0-6 16,-2 0-1-16,0 0 1 15,-1 0 9-15,0 0-9 16,-1 0 1-16,-1-3-1 15,1 3-1-15,-1-1 1 16,-2-3 1-16,3 2 0 0,-5 2 0 16,-1 0-1-16,1-2 0 15,-4 2 1-15,1-2-1 16,-2-1 1-16,4 2-1 16,0-6 0-16,3 4 0 15,1-1 1-15,-1-2-1 16,0 1 0-16,-2 0 0 15,0 2 0-15,-5-2 1 16,0 5 0-16,1 0-1 16,-4 0 0-16,-1 0 1 15,3 0-1-15,0 0 0 16,-1-1 0-16,-2 1 1 16,2-3-2-16,3 1 2 15,-3-1 5-15,4-2-6 0,0 4 1 16,-3-4-1-1,-1 3 0-15,1 2 0 0,0 0 0 16,-3 0 0-16,0-1 0 16,2 1 0-16,-2 0 0 15,0-3 1-15,2 1-7 16,2-2 12-16,0 0-7 16,3 3 1-16,3-2-1 15,-4 1 1-15,-2 2-9 16,1-2-1-16,-5 2 3 15,2 0 7-15,-2 0-1 16,0 0 2-16,0 0-1 16,0 0 0-16,0 0 0 0,2-1-4 15,-2 1 3-15,2 0-7 16,0-3 7-16,4 3-9 16,-4-2 10-16,2 1-1 15,-4 1 1-15,2 0 0 16,-2 0 1-16,0 0 5 15,0 0-4-15,0 0 8 16,0 0 1-16,0 0 0 16,0 0-3-16,0 0-2 15,0 0-5-15,0 0-1 16,0 0-1-16,0 0-9 16,0 0-3-16,0 0-21 0,0 0-15 15,0 0-71-15,0 0-165 16</inkml:trace>
  <inkml:trace contextRef="#ctx0" brushRef="#br0" timeOffset="15479.33">22615 6020 537 0,'0'0'208'0,"0"0"-45"15,0 0 48-15,0 0-95 0,0 0-57 16,0 0 32 0,0 0-11-16,0-8-30 0,-1 8-11 15,-3 0 3-15,-6 0-24 16,4 0-12-16,-5 2-5 15,2 7-1 1,-2 3 1-16,2 3-1 0,0 0-2 16,2 2 2-16,0 2 0 15,3 1 0-15,1 0 0 16,2 1 0-16,1-1-1 16,0 0 1-16,0 0 0 15,0 1 0-15,0 0 0 16,8-3 0-16,5 0 1 15,-1-2-1-15,1 1 1 0,1-3-1 16,1-3 1 0,2 0 0-16,5-3 0 0,-3-2 5 15,1-4-5-15,-2-2 1 16,0 0-2-16,-5 0 1 16,-1 0 4-16,-2-2 1 15,-1-6-5-15,-1-4 6 16,-4-1-7-16,-3 2-8 15,-1-4 7-15,0 2-6 16,0-1-9-16,-13 5 8 16,-2-2-4-16,-3 3 5 15,-2 3-1-15,0 2 8 16,0 2 0-16,4 1 1 16,6 0-1-16,0 0-7 0,1 8-14 15,5 6-24-15,-5 9-62 16,4-1-73-1,1-2-196-15</inkml:trace>
  <inkml:trace contextRef="#ctx0" brushRef="#br0" timeOffset="16209.05">22847 6118 208 0,'0'0'143'0,"0"0"63"0,0 0-50 16,0 0-67-16,0 0 36 15,0 0-13-15,0 0-48 16,-31 58 26-16,31-46-14 15,0 2-26-15,0 0-11 16,0 2-7-16,0-1-6 16,6-1-12-16,4 2-5 15,1-2 0-15,5 0-2 16,-1-3-4-16,1-1 4 16,0-2-5-16,1-1-2 15,2-4 9-15,-2-3-8 16,1 0 7-16,0 0-7 0,-2 0 9 15,-1-2-9 1,-1-6 12-16,-1-4-1 0,-5 0 4 16,2-1-3-16,-6-1-1 15,1 0-12-15,-5 0 15 16,0-1 12-16,0-1-15 16,0-1-3-16,-12 0-2 15,-1-1-7-15,-4 0 6 16,-4 1-5-16,-3 3-1 15,0 0 1-15,1 4 0 16,0 4 0-16,3 0 13 16,4 4-12-16,5 2-2 15,1 0 0-15,-1 0-9 16,-3 0-7-16,3 5-38 16,-3 4-24-16,6 5 1 0,1 0-76 15,2-1-149-15,5-5-91 16</inkml:trace>
  <inkml:trace contextRef="#ctx0" brushRef="#br0" timeOffset="16592.2">23084 5925 772 0,'0'0'180'16,"0"0"-139"-16,0 0 44 16,0 0-40-16,0 0 24 15,0 0-18-15,0 0-22 16,39 15 4-16,-31-15-5 15,-3-6-14-15,-3-2-12 16,-2 3-1-16,0 1-1 16,-2 2-2-16,-11 2 2 15,-3 0 1-15,-1 0 9 16,4 8 2-16,2 2 4 0,5 0-9 16,3 0-7-1,3-2 0-15,0 2-45 0,3-5-105 16,8 0-256-16</inkml:trace>
  <inkml:trace contextRef="#ctx0" brushRef="#br0" timeOffset="18746.99">25813 9069 377 0,'0'0'242'0,"0"0"-122"0,0 0-10 16,0 0 60-16,0 0-25 15,0 0-25-15,0 0-29 16,0-8-7-16,0 8-28 16,0 0-17-16,0 0-11 15,0 0-1-15,0 0-9 16,0 0-2-16,0 0-5 0,0 0-10 16,0 0 0-16,0 0 7 15,0 0 21-15,0 0-1 16,0 0-15-16,0 0-2 15,0 0-11-15,-10 0 0 16,0 8-13-16,0 1 13 16,-4 5-1-16,1 6-7 15,-2-2 7-15,-2 2-6 16,1 0 7-16,1 1-1 16,1 1 1-16,1 0-1 15,3 2 0-15,-2-1 0 16,3-1-5-16,1 2 6 15,-2-1 0-15,1 0 0 16,1-1 0-16,-2 0 1 0,2 0-1 16,3 1 0-16,-1-6-1 15,3 2 0-15,-1-3 2 16,1-4-1-16,2-1 0 16,1-1 0-16,0 0 0 15,-3-2-2-15,3 3-6 16,-2-2 7-16,2 1 1 15,0 0 4-15,0 0-3 16,0 1-2-16,0-3 1 16,0 1-1-16,0-3 0 15,0 1 1-15,0-1 0 0,0 0-1 16,0-2 1-16,0 0 0 16,0 0 0-16,0-2-1 15,0 2 1-15,0-2-1 16,0 0 1-16,0 1 0 15,0-3 0-15,0 1 0 16,0-1 1-16,0 0-1 16,0 0 5-16,0 2-5 15,0-2 0-15,0 0-1 16,0 2 1-16,0-2-1 16,0 3 0-16,0-3-8 15,0 1 2-15,0 1-1 16,0 2 8-16,0-2-1 15,0-1 1-15,0 1-1 16,0 1 1-16,0 0 0 0,0 0-1 16,0 0 1-16,0 2 0 15,-3-2-1-15,3 0 0 16,0-1 1-16,0-2 0 16,0 2 0-16,0-2 0 15,0 1 0-15,-1 2 4 16,1 2-4-16,0 1 0 15,-3 2-1-15,3-2 0 16,-2 2 1-16,2-2-1 16,0-1 1-16,0-3 0 15,0-1 0-15,0-1-1 16,0 0 1-16,0 0 0 16,0 0 1-16,0 0 5 0,0 0-5 15,0 0 0-15,0 0 0 16,0 0 0-16,0 0-1 15,0 0-29-15,-5 0-83 16,-1 0-135-16,-1 0-772 0</inkml:trace>
  <inkml:trace contextRef="#ctx0" brushRef="#br0" timeOffset="19845.05">24725 8963 400 0,'0'0'291'0,"0"0"-214"16,0 0-43-16,0 0-19 15,0 0-4-15,0 0 8 16,0 0-4-16,-57 6 76 16,48-2-6-16,0 3-26 15,-1-2 9-15,0 5-43 0,-3 0-5 16,-1 2-7-1,2 2-4-15,-3 2-8 0,5 1 13 16,-1 2 9-16,4-1-2 16,3 3-5-16,3-1 18 15,1 2-15-15,0-2 7 16,0 2-4-16,7-2-9 16,7-3 2-16,1-1-5 15,6-2-9-15,0 1 11 16,4-5 4-16,0-4-10 15,1 0 2-15,-2-4 0 16,1-2-2-16,-4 0-4 16,-4 0 0-16,-1-10 5 15,-5-2 0-15,-1-2-6 0,-2 0 0 16,-6 0-1-16,0 0-1 16,-2 0-6-16,0-3-15 15,-4 3 6-15,-12-2-21 16,-4 2 3-16,-2 3 10 15,-1 2-10-15,0 6 18 16,4 3 16-16,-1 0 1 16,5 0-1-16,-1 3-1 15,3 8 1-15,1 3 1 16,1 0-1-16,3 1-1 16,0 4 1-16,5-2-21 15,3-1-45-15,0 6-66 16,0-5-73-16,0-5-360 0</inkml:trace>
  <inkml:trace contextRef="#ctx0" brushRef="#br0" timeOffset="20524.77">24929 9027 178 0,'0'0'287'0,"0"0"-114"16,0 0-10-16,0 0-68 16,0 0 32-16,0 0-31 15,0 0-51-15,-16 54 16 16,16-40-2-16,0 0 0 16,0 3-6-16,0-1-30 15,5 0-6-15,4-1 1 16,-1-2 8-16,4 0-10 0,-1-3-2 15,4 1-1-15,-1-3 11 16,1-2-4-16,1-1-10 16,-1-2 5-16,1-2-4 15,-1-1 0-15,0 0 0 16,-1 0 5-16,3 0-10 16,-5-9 1-16,1-4-6 15,-4-1 11-15,-2-4-11 16,-2-1 0-16,-3-3-1 15,-2-3 1-15,0-1-1 16,-4-2-15-16,-11 0-15 16,-4 0-2-16,-1 3 1 15,5 4 9-15,-1 6 14 16,1 4 7-16,4 7 1 0,-3 4 7 16,2 0-7-16,-5 0 2 15,2 4-1-15,-1 8-1 16,3 2 0-16,1 0-1 15,6 0 1-15,1-1-35 16,3-4-12-16,2 1-24 16,0 2-37-16,0-2-98 15,9-3-53-15</inkml:trace>
  <inkml:trace contextRef="#ctx0" brushRef="#br0" timeOffset="21007.53">25201 8793 702 0,'0'0'175'0,"0"0"-54"0,0 0 15 16,0 0-20-1,0 0-9-15,0 0-55 0,0 0 11 16,15 53-18-16,-5-47-21 15,0-3 17-15,1-2 3 16,1-1-18-16,-2 0-6 16,1 0-5-16,-2-7-10 15,-4-5-5-15,-5-1 0 16,0-1-1-16,0 3-10 16,-11 0-14-16,-4 6 16 15,-1 2 8-15,0 3-11 16,6 0 10-16,0 0 0 15,4 7-4-15,3 2 5 16,1 2-56-16,2-3-48 0,0-2-209 16,0-4-809-16</inkml:trace>
  <inkml:trace contextRef="#ctx0" brushRef="#br0" timeOffset="28274.24">20150 7197 527 0,'0'0'225'0,"0"0"-3"15,0 0-32-15,0 0-74 16,0 0-29-16,0 0 14 16,-9-9-28-16,9 9-22 15,0 0-13-15,0 0 4 16,0 0 2-16,0 0-8 16,0 0 6-16,0 0-18 15,0 0-11-15,0 0-13 16,0 0-2-16,0 0-4 15,0 0 0-15,13 0 6 0,4 0 1 16,2 2 0-16,5 2-1 16,1-1 10-16,2-3-8 15,-3 1-2-15,1-1 1 16,-5 0 0-16,-4 3-1 16,-5-3 1-16,-5 0-1 15,1 2 0-15,-5-2 0 16,-2 0 0-16,2 1-1 15,-2-1-19-15,2 0-15 16,-2 0-19-16,2 0-57 16,-2 2-49-16,0 3-85 15,0-4-144-15</inkml:trace>
  <inkml:trace contextRef="#ctx0" brushRef="#br0" timeOffset="29555.15">20123 7203 508 0,'0'0'123'16,"0"0"-17"-16,0 0-29 16,0 0-3-16,0 0 17 15,0 0-10-15,0 0-24 16,0 0-12-16,0 0 12 16,0 1 9-16,0 7-19 15,0 0-1-15,0 3-18 16,2 1-9-16,0 0 17 0,-2 0-6 15,0 2 10-15,2 0-27 16,-2 1 4-16,0 1-2 16,3 1 4-16,-3-1 1 15,0 1-7-15,0-3-4 16,0-3-5-16,0 0-4 16,0-2 0-16,0-3 6 15,0 1-4-15,0-4-1 16,0 1 0-16,0-2-1 15,0-2 0-15,0 0 0 16,2 0 1-16,-2 0-2 16,0 0 1-16,0 0-1 15,2 0-11-15,0 0 12 0,1 0 0 16,2 0-2-16,-1 0 2 16,0 0 0-16,5 0 6 15,-1 0 1-15,2-3-1 16,1-2-5-16,4-1 0 15,-3 0-1-15,3 2 10 16,-1-2-10-16,2 2 1 16,-3 2-1-16,0-1 1 15,1 3-1-15,-3 0 1 16,-1 0-1-16,0 0 1 16,-2 0-1-16,3 0 0 15,-1 0 0-15,1 0-1 16,3 1 1-16,-4 6-1 0,3-1 1 15,1 2-1-15,-3 0 0 16,2 1 1-16,-4-1 0 16,1 2-1-16,0 0 2 15,-7-2-1-15,1 0 1 16,1 2-1-16,-3-2-1 16,0 0 1-16,-2 0 6 15,0 0-5-15,0 0 5 16,0 2-5-16,0 1 6 15,0-1 8-15,-6-3-14 16,-3 1 12-16,-1 0-10 16,-3 0 14-16,-2 1-6 0,-3-1-10 15,0 0 8-15,-5-2 1 16,2-3 24 0,-4 1-17-16,0-2 2 0,3-2 25 15,0 0 0-15,0 0 5 16,1 0-20-16,3 0-10 15,-4 0-2-15,8-3-2 16,-3 0 1-16,4 0-6 16,4 0 1-16,0 2 8 15,3 1 9-15,1 0-12 16,0 0 0-16,5 0 2 16,-2 0-6-16,2 0-11 15,0-2 5-15,0 2-5 16,0 0 1-16,0 0-2 0,0 0 7 15,0 0-6-15,0 0-1 16,0 0 0-16,0 0-7 16,0 0-14-16,0 0-26 15,0 0-12-15,0 0-29 16,0-5-69-16,0 2-161 16,-2-1-683-16</inkml:trace>
  <inkml:trace contextRef="#ctx0" brushRef="#br0" timeOffset="31006.37">22961 10364 633 0,'0'0'173'0,"0"0"19"15,0 0-27-15,0 0-67 16,0 0-28-16,0 0-31 0,0 0-13 16,0 0-3-1,0 0-7-15,0 0 31 0,3 0-7 16,8 0 0-16,0 0-4 15,4 0 5-15,1 0-27 16,2 0 2-16,2 0-15 16,0 0 13-16,3 0-3 15,2 0-1-15,-4 0-3 16,2 0-6-16,-6 0 0 16,-1-1 5-16,-5-1-6 15,-3 0 1-15,0 2 0 16,-6 0-1-16,-2 0-6 15,0 0 5-15,0 0-29 16,0 0-68-16,0 0-73 16,0 0-154-16,-10 0-55 0</inkml:trace>
  <inkml:trace contextRef="#ctx0" brushRef="#br0" timeOffset="32048.83">22922 10399 439 0,'0'0'228'15,"0"0"-141"-15,0 0 18 16,0 0 27-16,0 0-27 16,0 0-37-16,0 0-32 15,0 0-5-15,0 0-7 16,0 1-5-16,0 3 19 15,0 4 20-15,1 0-4 16,-1 3-30-16,3 0 7 16,-3 3-2-16,0 3-3 15,0-1 9-15,0 2-25 0,0-2 24 16,2-2-17-16,-2-1 6 16,2-6-7-16,1 1-10 15,-3-3-5-15,0-2 5 16,2-1-4-16,-2 1-2 15,0-2 1-15,2-1-1 16,-2 0 1-16,0 0-1 16,0 0 0-16,0 0-13 15,2 0-6-15,1 0 3 16,3 0-4-16,3 0 12 16,3 0 8-16,1-1 0 0,0-6-1 15,3 3 1-15,-1-2 1 16,-1 2-1-16,1 0 1 15,-4 1-2-15,3-2 0 16,-1 3 1-16,1 2-1 16,-2 0 3-16,2 0-2 15,-3 0 0-15,2 0 0 16,1 0 0-16,-1 7 0 16,3 0 0-16,-1 1 0 15,-1 0 0-15,-1 1 0 16,-1-2 0-16,-1 0 0 15,-5 1 0-15,-2 1 0 16,1-1 0-16,-2 2-1 16,-3 2 1-16,0-1 0 15,0 4 1-15,0 1-1 0,-5 1 7 16,-4-3-7-16,-2 2-2 16,-3-2 2-16,-1-3-1 15,-3-1-10-15,-2-2 10 16,-2-1-1-16,-3-1 2 15,-2-3 0-15,0-1 0 16,1 1 6-16,0-3 2 16,3 0 9-16,5 0 18 15,3 0-4-15,3 0-5 16,3 0-7-16,1 0 4 16,1-3 18-16,0 1-16 15,3 0-9-15,-1 1 18 0,3-2-6 16,0 1-8-16,-1 1-19 15,2-2 15-15,1 3-1 16,0-2-14-16,0 2-1 16,0 0-19-16,0 0-3 15,0 0-8-15,0 0-43 16,-3 0-58-16,-2 0-132 16,-1 2-393-16</inkml:trace>
  <inkml:trace contextRef="#ctx0" brushRef="#br0" timeOffset="33446.58">25390 6620 651 0,'0'0'172'0,"0"0"-2"16,0 0 31-16,0 0-59 16,0 0-30-16,0 0-26 15,0 0-20-15,-4-5-19 16,4 5-13-16,0 0-20 0,0 0-5 16,0 0-8-1,11 0 6-15,5 0 11 0,1 0-1 16,5 0-1-16,3 0 0 15,-3 0-8-15,-2 0-8 16,-4 0 10-16,0 2-10 16,-6-1 0-16,0-1-1 15,-2 0 1-15,0 2 0 16,-3-2-31-16,1 0-13 16,-4 0-62-16,-2 3-41 15,0-1-182-15,0-2-380 0</inkml:trace>
  <inkml:trace contextRef="#ctx0" brushRef="#br0" timeOffset="34573.18">25343 6640 544 0,'0'0'215'0,"0"0"-74"15,0 0-17-15,0 0-34 0,0 0-2 16,0 0-27-1,0 0-22-15,0 5-14 0,0 1 23 16,0 2 5-16,0 1-13 16,0 5-3-16,0-3 23 15,0 5-18-15,2 1-10 16,1 0 9-16,0 2-15 16,1-2 5-16,-2 1-12 15,-2-2-9-15,2 0 6 16,-2-2 3-16,0 1-3 15,0-5-7-15,0-2-7 16,0-2-1-16,0-2 6 0,0 0-7 16,0-3 1-16,0 2 0 15,0-3 0-15,2 0 0 16,-2 0 5-16,0 0-6 16,2 0-7-16,0 0 5 15,1 0-12-15,1 0 3 16,1 0-3-16,5 0 14 15,2 0-10-15,2 0 9 16,1 0 0-16,0 0 1 16,-3-4 1-16,1 0-1 15,-2 1 0-15,0 3-1 16,-4-1 0-16,1 1 0 16,2 0 1-16,1 0 1 0,0 0 0 15,3 0-1 1,-1 1-8-16,2 7 8 0,-2-1 0 15,3-1 1-15,-5 0 0 16,3 2 1-16,-3 0-2 16,-2 2-5-16,-3-1 5 15,1 4 0-15,2-2-1 16,-2 3 1-16,0 0 0 16,-1 0 0-16,-1 1 0 15,0 1 0-15,-4 0 0 16,-1 1 0-16,0-1 0 15,0-2 6-15,0 1-6 16,0-1 0-16,-1 0 4 0,-9 0-4 16,-1-1-1-1,0-2 1-15,-3 1 0 0,1-4 1 16,-2 1 7-16,-5-1-8 16,-1-2 0-16,-3-2 4 15,-2 0-4-15,-1-4-5 16,0 0 5-16,2 0 9 15,4 0-8-15,0 0 20 16,5 0 12-16,3 0 1 16,0 0-3-16,8 0-12 15,-2 0 6-15,5-3-2 16,2 3 8-16,0-1-11 16,0 1 4-16,0 0 1 15,0-2-15-15,0 2 0 16,0 0-9-16,0 0 11 15,0 0-11-15,0 0-1 0,0 0-11 16,0 0 11-16,0 0-1 16,0 0-7-16,0 0 1 15,0 0-1-15,0 0-4 16,0 0-21-16,0 0-18 16,0 0-45-16,-2 0-59 15,2 0-142-15,-6 0-888 0</inkml:trace>
  <inkml:trace contextRef="#ctx0" brushRef="#br0" timeOffset="41921.97">16871 9843 459 0,'0'0'105'0,"0"0"-47"16,0 0 36-16,0 0-28 16,0 0-5-16,0 0 2 0,4-4 17 15,-2 4-14 1,-2-2-6-16,0 2 11 0,2 0-9 16,-2 0-22-16,0 0-12 15,0 0-11 1,0 0-2-16,0 0 2 0,0 0-2 15,0 0-5-15,0 0 9 16,0 0 4-16,0 0 12 16,0 0-9-16,0 5-6 15,0 4-2-15,-4 4 5 16,-4 3-13-16,0 2-1 16,-1 1 0-16,-3 5-1 15,0 0 0-15,1 1-8 0,-1-1 2 16,1-4-1-1,5-4 1-15,-2-3-1 0,6-2 0 16,0-5 0-16,2-3-1 16,0 2 1-16,0-5-1 15,0 2 1-15,0-2-1 16,0 0 0-16,0 0 1 16,4 0 0-16,6 0 5 15,-1 0-4-15,3 0 5 16,2 0-6-16,-2 0 0 15,3 0 8-15,0 0-9 16,2 0-2-16,-2 1 2 16,6-1 0-16,-2 0 0 15,3 0 2-15,3 0-1 0,0 0 1 16,-1 0-1 0,-5 0 0-16,2 0 0 0,-3-1 1 15,-5 1-2-15,0 0 1 16,-1 0-1-16,-4 0 1 15,3 0 0-15,-1 0-1 16,-2 0 0-16,1 0-18 16,1 0-27-16,-4 0-22 15,-2 0-16-15,0 0-22 16,-4 0-52-16,0 0-117 16,0 1-621-16</inkml:trace>
  <inkml:trace contextRef="#ctx0" brushRef="#br0" timeOffset="43041.58">17143 9759 235 0,'0'0'315'0,"0"0"-168"16,0 0-63-16,0 0 5 16,0 0 38-16,0 0-25 15,0 0-21-15,3 0-36 16,-1 0-15-16,-2 0-10 15,0 0-5-15,0 2 24 16,3 10 9-16,-3 4-12 16,0 4 13-16,0 5-5 15,0-1 7-15,0 2-26 16,0 2-1-16,0-1-3 0,0 1-10 16,0 1-5-1,0-4 6-15,0 4-6 0,3-3 2 16,-3-3 0-16,0 2-1 15,0 0-6-15,0-6 1 16,0-1 4-16,0-2-5 16,0 0 0-16,0 0 6 15,0-2-5-15,0-2 4 16,0 0 4-16,0-4-9 16,0-2 5-16,0-1-4 15,0-2 8-15,0-1-4 16,0 0-5-16,0-2 0 15,0 2 8-15,0-2-8 0,0 0 4 16,0 2-5 0,0-2 0-16,0 0 0 0,0 0 4 15,0 0-4-15,0 0 0 16,0 0 0-16,0 0 2 16,0 0-1-16,0 0-1 15,0 0 0-15,0 0 6 16,0 0-6-16,0 0 0 15,0 0-1-15,0 0 1 16,0 0 0-16,0 0-1 16,0 0-7-16,0 0 7 15,0 0 0-15,0 0 1 0,0 0 0 16,0 0 4 0,0 0-4-16,0 0-1 0,0 0 1 15,0 0-1-15,0 0-7 16,0 0 7-16,0 0-13 15,0 0 5-15,0 0 8 16,0 0 0-16,0 0-5 16,0 0-16-16,0 0-12 15,0 0-22-15,0 0-51 16,-3 0-100-16,-5 0-809 0</inkml:trace>
  <inkml:trace contextRef="#ctx0" brushRef="#br1" timeOffset="79781.95">19742 9396 74 0,'0'0'130'0,"0"0"-8"16,0 0-24-16,0 0-49 16,0 0-14-16,0 0 5 15,-7 2 12-15,7-2-8 0,0 0-8 16,0 0-7-16,-2 0 1 15,2 0-10-15,-2 1 3 16,-1-1-1 0,0 3-3-16,2 0-6 0,-1-1 10 15,0 3 37-15,0-4-2 16,-1 4-19-16,3-3-10 16,0-1-7-16,-2 2-5 15,2-1 3-15,-2 2-2 16,0 0 2-16,-1 0 8 15,-1 2-1-15,1-2-5 16,1 3-6-16,-2-2 0 0,2 1-8 16,-3 2-6-16,1 0-1 15,2 1-1-15,-3-1 8 16,0 0-6-16,3-2-1 16,0 2 1-16,-1 0-2 15,0-2 0-15,0 0 1 16,0 1 12-16,-2 1-12 15,3 0 0-15,-4 0 5 16,2 0-6-16,0 0 0 16,-1-2 0-16,4 2 2 15,1-2-1-15,-3-1-1 16,1 1 1-16,0-3 0 16,0 2 1-16,2-1-2 15,-4 0 12-15,2 0-6 16,0 1 4-16,-1-2 3 0,3 0-13 15,-1 2 1-15,-1-1 5 16,0 1-5-16,-2 2 1 16,3-1 4-16,-3 2 4 15,2-2-4-15,-3 2 1 16,2-2-5-16,1 0 7 16,0 0-2-16,0-3 0 15,0 2 5-15,0-2 1 16,2 2-2-16,-3-1-2 15,1 0 1-15,0 2 0 16,0 2-2-16,-5-1-1 16,2 1-1-16,-1 3 0 15,-1-1-5-15,-1 2 0 0,1-1 10 16,2-4-2 0,0 0-8-16,3-1 0 0,0-3 0 15,1 3 1-15,-2-1-1 16,1 0 1-16,-2 4-1 15,-1-1 1-15,-1 2 6 16,2-1 4-16,-4 1-5 16,1 0 8-16,-1 2 2 15,-1-2 2-15,4 2-3 16,-2-2-1-16,-1 4-7 16,-2-1 0-16,1 0-7 15,1 1 6-15,-2-1-6 0,5-1 11 16,-3-2-12-16,2 0 2 15,1-2 5-15,-2 1-6 16,3-1 5-16,-2 0-5 16,1 3 6-16,-2-3-6 15,3 0 11-15,-3 1-10 16,1 0-1-16,1-1 1 16,1 0 4-16,-1 1-5 15,1-1 9-15,-3 1-9 16,2-1-1-16,-1 3 1 15,-1 0 0-15,1 0 5 16,-2-2-5-16,4-1 11 16,-2 1-11-16,1 0 7 15,1-1-8-15,-4 0 1 16,4 2 11-16,-2-2-1 0,-3 2-3 16,3 3-7-1,-4-2 5-15,1 0 6 0,3 1-11 16,-5-1-1-16,4 2 9 15,0-1-8-15,-1-2 3 16,0 2-4-16,-1-3 0 16,1 3 0-16,1 1 2 15,-1 1 11-15,0-3-13 16,2 2 0-16,-1-1 2 16,2 0 9-16,-4 1-10 15,3-2 2-15,-1 3-3 16,0 0-1-16,1 0 1 15,-3-2 12-15,2 2-11 0,3-3 0 16,-2 2 5 0,-2 1-6-16,2 0-5 0,-1 2 4 15,-1 0 1-15,0 0 2 16,0-2 4-16,-1 3-11 16,2-4 5-16,1 0 0 15,-1 0-1-15,2-1 1 16,-2 0 9-16,3 2-9 15,-3 3 0-15,1-3-8 16,-4 4 8-16,4-2-1 16,0 0 1-16,-1 2 1 15,-2-2 7-15,0 1-8 16,3 0-6-16,-4 1 6 16,2 0 0-16,-1 0 0 0,-1 3 0 15,2-4 5 1,-1 4-3-16,-2-1-2 15,1 0 0-15,0-1 0 0,-4 3-1 16,2 1 1-16,0-1 0 16,-4 1 6-16,3 0-6 15,-3 1 0-15,3-2 0 16,1-2 9-16,2 2-2 16,1-5-6-16,-1 4 0 15,2-3-1-15,-1 1 6 16,0-4-6-16,0 4 1 15,0-3 0-15,1-1-1 16,-2 1 1-16,1 1 1 0,3-3-1 16,-3-1 0-16,2 1 1 15,0 1-1-15,-1-1-1 16,-1 2 2-16,-1 0 0 16,0 4-2-16,-4 0 1 15,1 2 0-15,0 1-1 16,-3 4 1-16,1-3 0 15,0 3-1-15,-1-2 2 16,2-1 5-16,1-2-6 16,-1-1 1-16,3-4 6 15,2 0-7-15,0-3 1 16,2 0-1-16,3-3-1 16,-3 0 1-16,3 0 0 0,-1 0 0 15,1 1 0-15,-3-1-1 16,1 3 1-16,-1 2-1 15,0-2 1-15,0 0 0 16,1 0 9-16,0 0-9 16,-5 0 0-16,2 1 5 15,-1 1-5-15,-4 5 5 16,4-2 1-16,-3-1-5 16,1 2 7-16,1-2 5 15,-1 0-13-15,5-1 8 16,-1-1 0-16,2-1-2 15,-1 0-6-15,-1 0 0 16,2-1 5-16,-2 4-5 16,1 0 6-16,-2 2-7 15,-2 0-1-15,2 5 1 0,0-3 0 16,-2 2 0-16,0 1 0 16,-1-2 0-16,-1 0 0 15,4 2 1-15,-6 0-1 16,6-3 1-16,-1-2 9 15,2-2-10-15,4-3-5 16,-3-1 5-16,3 0 0 16,-1 0 0-16,-2 0 0 15,0 2 7-15,1 2-6 16,-1 1-1-16,0 1 0 16,-4 4 0-16,0-2 0 15,1 2 0-15,-2-2 0 0,3-3 1 16,0-2 0-16,3-3-1 15,-1 0 1-15,0-1 1 16,2-1 7-16,-2-2-9 16,3-1-1-16,0 2 1 15,2-3 0-15,-3 1 1 16,1 1 0-16,-2 2-1 16,-4 2 1-16,3 3 2 15,-1-3-3-15,-2 2 0 16,4-4 1-16,-3 0 5 15,3-4-5-15,1 0 7 0,0-2 6 16,1-2-3 0,-1 0-5-16,3 1-6 0,0-4 2 15,0 1 11-15,0 0-13 16,2 0 1-16,0-2 0 16,0 0 5-1,0 0-4-15,-3 0-1 0,3 0 0 16,0 0 0-16,0 0 1 15,0 0-2-15,0 0 0 16,0 0 1-16,0 0-2 16,0 0 0-16,0 0-42 15,-1 0-33-15,-2 0-85 16,0 0-344-16</inkml:trace>
  <inkml:trace contextRef="#ctx0" brushRef="#br1" timeOffset="84454.14">14720 9807 195 0,'0'0'349'15,"0"0"-169"-15,0 0-28 0,0 0 10 16,0 0-39-16,0 0-33 15,0 0-27-15,-11 0-12 16,8 0-2-16,1 0-8 16,0 0-3-16,-1 0-18 15,-3 0-1-15,0-4-9 16,-2 2-4-16,2 1-6 16,-3-1-7-16,1-1-3 15,0 3 1-15,2-3-34 16,-2 2-5-16,5-1 1 15,1 0 1-15,-2-1-6 16,1 2-39-16,3-1 1 0,0 2 35 16,0 0 20-1,0 0 34-15,0 0-11 0,0 0 12 16,0-3-1-16,0 3 2 16,0 0-1-16,0 0 0 15,0 0 0-15,0 0 15 16,0 0 27-16,3 0 10 15,1-1-26-15,1 1-5 16,1-2 16-16,-2 2-14 16,0-2 0-16,-1 2-7 15,0-3-7-15,-3 3-2 16,2 0-6-16,-2 0 16 16,0 0 15-16,0 0-12 0,0 0 4 15,0 0 2 1,0 0-15-16,2 0 1 0,0 0 1 15,1 0-3-15,1 0 3 16,-2 0-1-16,2 0 11 16,0 3-8-16,4-1 3 15,-2 1 6-15,2 2 8 16,-3-1-15-16,4 0-1 16,1 0 0-16,-4 2 0 15,3-1-4-15,-3-2 5 16,4 2 8-16,-2 1 4 15,1-3-4-15,1 2 6 16,-3-2-2-16,3 2-4 16,-4-4-12-16,2 4 3 0,0-4 0 15,-1 4 2-15,-1-2-2 16,2 2-1-16,0-2-1 16,-1 2-1-16,1 1 1 15,2-1-7-15,-1 1 3 16,-1 0 1-16,-1 0-3 15,1 0 3-15,2 0 0 16,-1 1-4-16,2-2-1 16,-2 1 7-16,0 2-13 15,0-2 0-15,-1 2 2 16,-1 0 4-16,2 1-5 16,3-1 5-16,-4 0-5 15,3-1-1-15,-1 4 1 16,1-3-1-16,-1 2 1 0,1 0 0 15,3 0 0 1,-1 2 11-16,1-2 1 0,-3 2-4 16,3-3-3-16,-1 4 0 15,-2-4 0-15,2 4 2 16,-2-1 3-16,1 2-4 16,1-2 0-16,-1 1-1 15,1-2-5-15,-1 1-1 16,5-2 0-16,-1 1 0 15,-1-2 1-15,3-1 0 16,-1 2-1-16,2-2 0 16,-2 2 1-16,3 0 0 0,-3 0 1 15,-1 0-2-15,3 0 2 16,-4 0-1-16,1 1 5 16,-3-1-5-1,1 0 6-15,3-2 1 0,1 1 10 16,-3 0-17-16,4 1 8 15,-4-2-8-15,-1-2 0 16,-1 0 1-16,-3 0-1 16,2-1 0-16,-1-1-1 15,-1 3 1-15,1 0-1 16,-1 1 2-16,4 0 4 16,-2 0-6-16,0 3 0 15,2-3 2-15,-1 0-1 16,1-1 0-16,-2 1 0 0,5 1 0 15,-2-1-1-15,1-2 1 16,-1 2 0-16,-1 0-1 16,-1-2 1-16,-3 0-1 15,0 1 2-15,-1-1-2 16,-1-1 0-16,2 1 0 16,-1 2 1-16,-1 0-1 15,1-1 0-15,3 2 1 16,-4-1-1-16,1 0 0 15,0 2 1-15,-2-2 1 16,-1-1-1-16,-1 0-1 16,1 2 1-16,0-4 0 15,0 1 0-15,0-2 0 0,1 2 0 16,-1 1-1 0,0 1 6-16,0-2-6 0,3 2-1 15,-1 0 1 1,5-1 0-16,-6 1 0 0,5 3 0 15,-1-1 0-15,-2 0 1 16,0-1 0-16,2 1 0 16,-2-2 1-16,0 1-1 15,-3-1 0-15,4 0 0 16,-4-1-1-16,1 1 0 16,-1 0 1-16,2 0 7 15,-3 1-8-15,3-1 0 16,0 3 1-16,0-2-1 0,0 4 9 15,1-4-9 1,-1 1 1-16,2-1-2 0,-1 0 1 16,2-1-1-1,-2 1 1-15,2 2 0 0,0-1 0 16,0 0 0-16,0 2 3 16,0-2-3-16,0 1 0 15,1 3 0-15,-3 0 0 16,2-4 0-16,-2 2 0 15,2-1 0-15,-2 0 0 16,2-2 0-16,-3 2-1 16,4-2 1-16,-3 1 0 0,2 0 0 15,-2 0 0 1,0 1 1-16,-1-3-1 0,2 1 0 16,-4 1 0-16,3-1 0 15,1-1 0-15,-2 2 0 16,-1-2 1-16,2 2-1 15,0-2 1-15,0 2-1 16,-1 0 0-16,1 1 0 16,1-2 1-16,0 0-1 15,0 2 1-15,5 0-1 16,0 2 0-16,3-1 0 16,0 2 0-16,2 0 0 15,0 0 0-15,0 0 0 16,2 0 0-16,1 0 1 15,0 2-1-15,0 1 0 0,4-3 1 16,-2 1 0 0,2-1-1-16,-3 1 1 0,1-1-1 15,-1 0 1-15,-3 0 0 16,3-2 0-16,-5-1 8 16,4 3-8-16,-3-3 6 15,0-1-6-15,0 0 0 16,-2 0 0-16,1-1 0 15,1 2 0-15,-4-2 0 16,4 4 6-16,-1-1-6 16,-2 1 0-16,4-1-1 15,-3 4 0-15,1-5 1 16,-1 1-1-16,2 1 1 0,0 1 8 16,1 0-8-1,-2-3 11-15,1 3-11 0,-1-2 1 16,-2-2 4-16,-1 2-5 15,-1-1 8-15,-3-4 2 16,1 3 2-16,-2-2 14 16,-2 3-14-16,0-5-6 15,2 2-5-15,-1 0-2 16,0-1 1-16,-1 1-1 16,2 1 1-16,0-1 5 15,0 0-6-15,1 0-2 0,1 0 2 16,1 1 0-16,1 2 0 15,-2-2 0 1,1-1-1-16,-1 0 1 0,-2 1 0 16,2-4 0-16,-2 1 0 15,1 0 0-15,1 1 0 16,-1-4 0-16,0 3-1 16,-1-1 1-16,3-1 0 15,-5 1 0-15,3-4 0 16,-4 3-1-16,1 0 1 15,2 2-1-15,0-2 1 16,0 2 1-16,1 0-1 16,-1-1 0-16,0 0 0 15,0 1-1-15,-2-2 2 16,2 3-1-16,-6-4 6 16,6 3-6-16,-5-1 0 0,1 1 0 15,1-1-5-15,0 2 5 16,0 0 0-16,1 1 5 15,1-2-5-15,-4 2-2 16,3-2 2-16,-3 0 0 16,4-2 0-16,-4 0-1 15,1 2 0-15,-1-3 1 16,1 2-1-16,-2-1 3 16,-1-2-2-16,-1 0 1 15,-1 1-1-15,0-2-1 16,0-1 1-16,0 3 0 15,-1-1 1-15,2-1 0 16,-3 1-1-16,3-2-1 16,-1 3 1-16,-1-1-1 0,3-2 1 15,-2 1-1-15,3 4-5 16,-1-3 5-16,1 2 1 16,-2-2-1-16,1-1-1 15,4 2 2-15,-3-1-1 16,-1 0-7-16,-1-1 7 15,-2-1 0-15,-1 3 0 16,2-3 0-16,-2 0 0 16,0 0-5-16,0 0 5 15,0 0-11-15,0 0-10 16,0 0-5-16,0 0-9 16,0 0-18-16,0 0-42 15,-2 0-40-15,-11-6-82 16,-1-6-279-16</inkml:trace>
  <inkml:trace contextRef="#ctx0" brushRef="#br1" timeOffset="86472.17">17771 12061 152 0,'0'0'295'0,"0"0"-168"16,0 0 8-16,0 0-37 15,0 0 26-15,0 0 2 16,0 0-8-16,-3 0-9 16,3 0-28-16,0 0 0 15,0 0-7-15,0 0-15 16,0 0-11-16,0 0-6 0,0 0-17 15,0 0-9-15,0 0 13 16,0 0 0-16,0 0 2 16,0 0 2-16,0 0 5 15,0 0-17-15,0 0-2 16,0 0-6-16,0 0-12 16,0 0 0-16,0 0 1 15,0 0 5-15,0-6-6 16,3-9 8-16,5-2-3 15,5-7-6-15,1-3 0 16,1 0 0-16,3-3 1 16,-3 0 5-16,4-1-6 15,-1-1 0-15,-3 1 0 0,1-4 0 16,-1 1 1 0,-3 4-2-16,1 2 1 0,-4 3 0 15,-4 8 6-15,4-1-6 16,-3 6 0-16,0 0 0 15,-1 2 1-15,-1 1-1 16,0 4-2-16,1 1 2 16,-4 2 0-16,-1-1-4 15,0 3 3-15,2 0 1 16,-2-1-1-16,0 1 1 16,2 0 0-16,-2-2 0 15,0 2 0-15,0 0-3 16,2 0 2-16,-2 0 0 15,0 0 1-15,0 0 0 16,0 0 1-16,0 0-2 16,0 0 1-16,0 0 0 0,0-2 0 15,2 2-1-15,-2-3 1 16,2 3 0-16,1-1 0 16,-3 1 1-16,2-2 0 15,-2 2 2-15,2 0-3 16,-2 0-2-16,0 0 2 15,0 0 0-15,0 0 0 16,0 0-1-16,0 0 1 16,0 0 0-16,0 0 9 0,0 0-9 15,0 0-1 1,0 0 1-16,0 0-1 0,0 0 0 16,0 0 0-16,0 0 1 15,0 0-1-15,0 0 0 16,0 0-1-16,0 0 2 15,0 0 0-15,0 0 0 16,0 0 0-16,0 0 0 16,2 0 2-16,0 0-2 15,0 0 8-15,4 0 2 16,-2 0-9-16,0 0-1 16,1 0 8-16,-1 2-7 15,1-1-1-15,6 6 0 16,-2-3 9-16,-2 2-3 15,2-1-5-15,4 2 6 0,-3 0-7 16,4 2 0 0,-1-1 5-16,3 0-5 0,0 2 0 15,0 2 0-15,-1-3 6 16,1 4-5-16,-1-4-2 16,-1-1-3-16,2 1 4 15,-6-1 0-15,4-3 6 16,-6 0-5-16,3-1-1 15,-1 1 0-15,-2 0 1 16,1 1-7-16,1-2 12 16,-2 2-6-16,-1 1 0 15,-4-1-5-15,2-3 4 16,1 2 1-16,-4-4 1 0,-2-1 3 16,2 2-4-1,-2-2-1-15,0 0 1 0,0 0-1 16,2 0 1-1,-2 0-1-15,0 0 1 0,0 0 0 16,3 0-1-16,-3 0 1 16,1 0 0-16,1 0 9 15,1 0-9-15,-2 0 0 16,-1 0-6-16,3 0 5 16,-1 0 1-16,0 0-1 15,0 0 1-15,-2 0 0 16,4 0 0-16,-4 0 6 15,2 0-6-15,0 0 0 16,-2 0-1-16,0 0 0 16,3 0 1-16,-3 0 0 0,0 0 0 15,0 0 1-15,0 0-1 16,0 0 1-16,0 0 1 16,0 0-2-16,0 0-7 15,0 0-15-15,0 0-54 16,0 0-73-16,-5 0-167 15,-5 3-751-15</inkml:trace>
  <inkml:trace contextRef="#ctx0" brushRef="#br1" timeOffset="99054.37">19040 9657 129 0,'0'0'220'0,"0"0"-149"0,0 0 26 15,0 0 2-15,0 0-14 16,0 0-18-16,0 0-1 16,0 0 38-16,0 0-4 15,0 0-32-15,0 0-12 16,-2 0-4-16,0 0-1 16,2 0-12-16,-2 0-24 15,0 2-8-15,0 2-6 16,-2 0 8-16,2 2 0 15,-2 2-2-15,2 2 2 16,0 1 1-16,-3-2 0 0,3 3 2 16,0 2-11-1,-2-1 8-15,3 4-8 0,-4 0 8 16,3 5-8 0,0-5 9-16,0 3-1 0,2-1-3 15,-2-3 2-15,2-3 4 16,0 1-5-16,0-1 8 15,0 0-5-15,2-1-9 16,2-2 0-16,4 0 5 16,-2 1-5-16,1-1-1 15,-3-1 2-15,2 2 6 16,0-1-2-16,0 0 3 16,-2 0-8-16,3-2 14 15,0 0-8-15,1-1 5 16,-1-1-2-16,2 0-3 0,0 1 0 15,0-1-5-15,0 0 4 16,3-1-5-16,-1 1 6 16,-3 0-6-16,1-1-1 15,3-2 1-15,-6 3 0 16,3-1 1-16,-2 1-1 16,4 2 0-16,-2-2 0 15,0 2 0-15,-1 0 0 16,4 0 6-16,-4 1-7 15,2-1 1-15,1-2 4 16,-3-1-5-16,2-1-1 16,-2 1 1-16,-1-2 1 0,-1-1-1 15,-1 1 0-15,-3-3 6 16,1 0-4-16,-3 2 5 16,2-2-1-16,-2 0 37 15,0 0 3-15,0 0-3 16,0 0-10-16,0 0-4 15,0 0-10-15,0 0-12 16,0 0-5-16,0 0 6 16,0 0-8-16,0 0 0 15,0 0-7-15,0 0-37 16,-5 0-70-16,-2 0-106 16,-1 0-433-16</inkml:trace>
  <inkml:trace contextRef="#ctx0" brushRef="#br1" timeOffset="100688.93">18305 10018 750 0,'0'0'230'15,"0"0"-138"-15,0 0 8 16,0 0-9-16,0 0-18 15,0 0-20-15,0 0-3 16,0 2 2-16,0-2-11 16,0 0 5-16,0 0 7 0,0 0-7 15,0 1-12 1,0 2-18-16,-7-1-15 0,1 0 1 16,-4 2-1-1,5 1-1-15,-7-2-4 0,2 3-17 16,0 2-3-16,-1 1-1 15,1 2 3-15,0 0-1 16,1 3 14-16,2 3-3 16,-2-1 11-16,2-2-9 15,3 3 9-15,0-3-8 16,2 0 7-16,-1 0 2 16,3-1-1-16,0 1-1 15,0 2 1-15,0 2 1 0,0 0 0 16,0-2 0-16,0 0 1 15,0-1 1-15,3-4 4 16,5 2 0 0,1-4 12-16,3 2-17 0,-2-3 9 15,-1 0 6-15,3-4-14 16,-1 0 9-16,1-3-3 16,1 2 2-16,-1-3-4 15,2 0-5-15,-3 0 0 16,2 0-1-16,1 0 10 15,-3 0-10-15,0-6 1 16,-2-2 4-16,0-3-4 16,-1 2 0-16,-2-1 7 0,-2 0-8 15,-2 0 0 1,-2-1 1-16,0 3 0 0,0 1 0 16,0-1 0-1,0 1 0-15,0 1 0 0,0-2-1 16,-6-1 0-16,-5 4 0 15,5-1 0-15,-4 0 0 16,0 0-1-16,-3 2 0 16,2 0 0-16,-3-1 0 15,4 4 1-15,-2-1-1 16,5 2 1-16,-1 0-1 16,2 0 1-16,-1 0 0 15,-1 0-2-15,2 3-5 16,0 6 6-16,-1 3 0 0,3 0-1 15,-2 2 1 1,3-2-1-16,3 3 1 0,-1-1 0 16,1-2 1-16,0-1-29 15,0 2-50-15,0-5-47 16,0-1-41-16,0 1-99 16,4-3 17-16,2-4-331 0</inkml:trace>
  <inkml:trace contextRef="#ctx0" brushRef="#br1" timeOffset="101613.07">18540 10034 476 0,'0'0'147'0,"0"0"-63"16,0 0 76-16,0 0-8 0,0 0-37 15,0 0-28-15,0 0-38 16,-30 8-11-16,23 2-3 16,0-1-12-16,3 4 6 15,0 1-4-15,2 0-11 16,-1 2 2-16,3 1 5 15,0 4 2-15,0 0 3 16,0-2-1-16,0 1 1 16,0 0-6-16,0 0-7 0,3-2-4 15,3-1 1 1,0-2-8-16,4-2 4 16,-1-1-4-16,1-2 4 15,3-1 0-15,-1-3 2 16,4 1 7-16,-1-3-9 0,1-4-6 15,2 0 0-15,-2 0 2 16,1 0-2-16,1-4 12 16,-3-6-12-16,1-2 1 15,-3-2 0-15,5-3 9 16,-9-1-3-16,5 0-6 16,-3-3 0-16,-2 4 0 15,-1 2 1-15,0-4-1 16,-5 5 0-16,0-2 0 15,-1 2 0-15,-2 2 0 16,0 0 1-16,0-1-1 16,0 4-1-16,0-4 6 0,-6 4-6 15,-4-1 0-15,4-2-1 16,-5 1 1-16,2 4 4 16,-2-1-3-16,-2 0-2 15,-1 2 1-15,1 2-1 16,-1-2 0-16,-2 2 1 15,4 0 0-15,-4 1 0 16,1 0-1-16,-1 1 0 16,3 2 1-16,-1 0-1 15,2 0 1-15,-3 0 0 16,4 0-7-16,1 0-8 16,-1 4-8-16,5 4 1 15,0-1 2-15,2 2-40 0,-1 1-26 16,0 0-1-1,5 1-17-15,0 2-48 0,0-2-104 16,0-5-316-16</inkml:trace>
  <inkml:trace contextRef="#ctx0" brushRef="#br1" timeOffset="102058.08">18739 9880 863 0,'0'0'172'15,"0"0"-125"-15,0 0 33 16,0 0 10-16,0 0-12 16,0 0-17-16,0 0-18 15,11 15-9-15,-11-15-8 16,3 0 3-16,-3 0 6 16,0 0-2-16,0 0-1 0,0 0-11 15,0 0-14-15,0-2-6 16,-9 0 0-16,2 2 5 15,0 0-5-15,-1 0 0 16,3 0 0-16,0 10 0 16,3 1-1-16,0 0-1 15,0 0 1-15,2 0-1 16,0-3-23-16,0-2-72 16,0-2-108-16,0-4-489 0</inkml:trace>
  <inkml:trace contextRef="#ctx0" brushRef="#br1" timeOffset="104145.88">15460 9789 386 0,'0'0'156'0,"0"0"-30"0,0 0-2 16,0 0 3-16,0 0-16 16,0 0-43-16,0 0-24 15,0 0 0-15,0 0-12 16,0 0-9-16,0 0-5 16,0 0 1-16,0 0 2 15,0 0 1-15,0 0 4 16,0 0-8-16,0 0-4 15,0 0-1-15,0 0-6 16,0 0-6-16,0 0-1 16,0 0 1-16,0 9-1 0,0 0 1 15,0 4-1-15,2 3 1 16,0-1 0-16,1 7 5 16,-3 0-5-16,0 0 1 15,0 2-1-15,0 0 0 16,0 3 0-16,0-3 0 15,0 2 0-15,-9-2 0 16,-1 0 8-16,0-4-9 16,1-3 1-16,-1 0 0 15,5-5 0-15,-3-4 0 16,4 0-1-16,-3 0 0 16,2-2 1-16,2 1-1 15,-2-1 1-15,1 0-1 0,-1-3 1 16,3 2-1-1,-2-3 0-15,1-1-1 0,3-1-8 16,0 0-34-16,0 0-107 16,0 0-112-16,9-9 56 15,0-4-372-15</inkml:trace>
  <inkml:trace contextRef="#ctx0" brushRef="#br1" timeOffset="104994.89">15618 9949 221 0,'0'0'226'0,"0"0"-161"16,0 0 23 0,0 0-11-16,0 0-12 0,0 0-19 15,0 0-4-15,68-22 7 16,-61 22 30-16,-2 2-2 16,0 8-6-16,-5 7-9 15,0-2-1-15,0 4-26 16,0-3-9-16,0-1 7 15,0-2-7-15,-3-1-8 16,1-6-16-16,0-1-2 0,2-2-2 16,0-3 1-1,0 1 0-15,0-1 0 0,0 0-18 16,0 0-10 0,0 0-23-16,0 0 34 0,0 0 4 15,9 0 5-15,0 0 2 16,-3 0 7-16,3 0 0 15,1 0 0-15,-4 7 0 16,-3 1-1-16,3 1-1 16,-4 5 0-16,-1 0 2 15,-1 5 0-15,0 1 2 16,0 0-1-16,-3 1 12 16,-10-4 24-16,-1 2-14 15,1-6-12-15,-3-2-3 16,4-2 16-16,-2-3-2 15,2-4-2-15,-1-2 14 16,4 0-4-16,0 0-12 0,0 0 12 16,3-2 1-16,2-2-14 15,-3 2-10-15,6 0 1 16,1 2 0-16,0 0-6 16,0 0 8-16,0 0-10 15,0 0-7-15,0 0-2 16,0 0-8-16,0 0-25 15,0 0-19-15,4 0-32 16,6 0-152-16,-1-2-142 0</inkml:trace>
  <inkml:trace contextRef="#ctx0" brushRef="#br1" timeOffset="105654.68">15784 10085 563 0,'0'0'142'0,"0"0"-77"0,0 0 8 16,0 0 20 0,0 0 25-16,0 0-19 0,0 0-39 15,-4 86-12-15,4-71 4 16,0-1-17-16,0 2-3 16,4-2-12-16,3-2-9 15,6-1 9-15,-4 2-13 16,4-4 8-16,1 0-1 15,-3-1 8-15,8 0-21 16,-4-3 7-16,2-4-7 16,0 1 8-16,-2-2-2 15,-2 0 9-15,1 0-4 16,-1-10 8-16,-1-4 25 16,-1-2-19-16,-3-2-5 15,2-2-1-15,-6 0-2 16,-3-2-17-16,-1 0 5 0,0 2 1 15,0 0 7-15,-5-1-14 16,-9 4 1-16,-3 0 7 16,-2 6 0-16,-3-1-7 15,1 4 0-15,-2 5 10 16,-1 0-11-16,6 3 0 16,1 0 7-16,3 0-6 15,1 4-1-15,1 6 1 16,2-1-1-16,2 3-13 15,3 1-21-15,4-2-5 16,1 1-30-16,0-1-38 16,0-3-27-16,10-2-145 0,2-4-90 15</inkml:trace>
  <inkml:trace contextRef="#ctx0" brushRef="#br1" timeOffset="105955.39">16017 10012 909 0,'0'0'250'0,"0"0"-89"15,0 0-35-15,0 0-42 16,0 0-36-16,0 0 16 15,0 0 6-15,0 36 3 16,0-36-20-16,0 0-21 16,-2-5-22-16,-8 0-2 15,4 1-7-15,-3 2 6 16,3 2-7-16,0 0-18 16,4 0-23-16,2 5-13 15,0 6-48-15,0-2-190 16,8-3-826-16</inkml:trace>
  <inkml:trace contextRef="#ctx0" brushRef="#br1" timeOffset="116731.88">19238 11069 208 0,'0'0'177'0,"0"0"-63"16,0 0-23-16,0 0-17 16,0 0-16-16,0 0 2 15,0 0-19-15,0 0 24 0,0 0 27 16,0 0 1-1,0 0-14-15,0 0-22 16,0 0-10-16,0 0-15 16,0 0-11-16,0 0-11 15,0 0-2-15,0 0 0 0,0 0-1 16,0 0 6-16,0 0 7 16,0 0 21-16,0 0 7 15,0 0-3-15,0-2 3 16,0-1 3-16,2 0-19 15,0-2-15-15,3 2-7 16,-4-2-8-16,3 2-1 16,0-1 7-16,1-3-7 15,1 1 6-15,0 3-5 16,0-3 4-16,0 1 4 0,3-1-4 16,2 1-5-1,1-1 8-15,1 1-3 0,3 1-6 16,2-2 0-16,-1 2 1 15,0 1 1-15,2 2-1 16,-1 1 0-16,-3 0-1 16,3 0 1-16,-6 0-1 15,3 0 0-15,-1 1 1 16,-2 8 0-16,0-1 0 16,1 2 1-16,1 0-1 15,-4 0 5-15,3 1-6 16,-1-3 0-16,-3 1-1 15,1 0 1-15,-2-1 1 0,-2 2-1 16,0 2 0 0,-3-3 6-16,1 2-6 15,-4-2 0-15,0 1-1 16,0 2 1-16,0-2 1 0,0 1 0 16,0-2 1-16,0 2 5 15,-2-1-6-15,-6 0 0 16,-1 2 1-16,-3 0 4 15,0 0-6-15,0 2 1 16,-1 2-1-16,0-1 0 16,-1 2 0-16,-1-1-1 15,-4 0-8-15,4-1-1 16,-2 4 2-16,3-1 0 16,-2 3 7-16,-1 1-5 0,1-3 4 15,1 3-4-15,1-4-1 16,1 2 7-16,2-1 0 15,-1-1 1-15,1-2-1 16,0 1 0-16,0 0 0 16,2-1 0-16,2-2 0 15,0-3 0-15,3 0-1 16,0-3 1-16,1-1 0 16,3 0 0-16,0-1 0 15,0 0 0-15,0-4 0 16,0 1 0-16,0 0 0 15,0 0 0-15,0 0 0 16,0 0 0-16,0-1 0 16,0 1 0-16,0-1 1 0,0 2 0 15,3-2 0-15,1 1 6 16,0 0-5-16,3 0 4 16,0-2-5-16,0 3 0 15,1 0 12-15,2 1-12 16,3-3 0-16,3 1 9 15,1 0-8-15,4-3 7 16,2 0 7-16,2 0 0 16,2 0-5-16,2 0-3 15,-4 0-8-15,-1 0 1 16,-4 0 0-16,-2 3-1 16,-4 0 2-16,1 0-2 15,-4-1 1-15,-3 2 0 16,0-4 1-16,-2 2 8 0,-4-2 6 15,-2 0 6-15,3 0 1 16,-3 0-2-16,0 0-9 16,0 0-1-16,0 0-9 15,0 0 8-15,0 0-10 16,0 0 1-16,0 2-1 16,0-2 1-16,0 0 2 15,0 0-3-15,0 0-1 16,0 0-7-16,0 0-66 15,0 0-86-15,-6 0-552 0</inkml:trace>
  <inkml:trace contextRef="#ctx0" brushRef="#br1" timeOffset="120297.99">15107 11700 347 0,'0'0'303'0,"0"0"-178"16,0 0-18-16,0 0-11 15,0 0-17-15,0 0-14 16,0 0-17-16,0 0-12 16,0 0 6-16,0 0 12 15,0 0 4-15,0 0 0 16,0 0-10-16,3 0-13 16,2-6-12-16,-1-2-13 15,2 0-3-15,-3 0-6 0,1-1 1 16,0 0-1-1,3 1 1-15,0-3-1 0,0 1 0 16,2 1 2-16,-1-1-2 16,0 3 1-16,-2 2-1 15,1 1-1-15,-1 0 0 16,6 0 0-16,-1 2 0 16,5-2 0-16,-1 2 1 15,3 0-1-15,1 2 1 16,0 0 0-16,-2 0 0 15,1 0-1-15,-6 0 1 16,5 10-1-16,-5 0 1 16,1 2 1-16,-5 2-1 15,3 0 9-15,-1 1-9 16,-1-1 0-16,-1 2 0 0,2-2 0 16,-4 0 1-1,3 0-1-15,-5 0 1 0,3-3-1 16,-5 1-1-1,-1 1 6-15,-1-2-6 0,0 0-1 16,0 0 0-16,0 1 0 16,-1-2 1-16,-10 2 0 15,0 0-1-15,-2 0 1 16,-1 0 0-16,-2 3 0 16,1-1-16-16,-5 2 9 15,3-2-4-15,1-3 10 16,-3 2-11-16,6-1-4 15,0-3 15-15,2 4 0 0,-2-1 0 16,2-1 0 0,1 3 1-16,-1 0-2 15,1 3 1-15,-2-3 1 0,3 2-1 16,1 0 1-16,-2-2 1 16,1 0-1-16,3-2 0 15,-2-4 1-15,4-2 12 16,2-3-3-16,2 0 0 15,0-3-2-15,0 2-2 16,0-2 4-16,0 0-9 16,0 2 12-16,0-2-5 15,0 2 6-15,2 0 4 0,8 1-5 16,1 2-3 0,-2-3 4-16,8 2-3 0,-2-1-1 15,4 0 2-15,1-1-4 16,4-2 4-16,1 0-11 15,2 2 1-15,0-2-1 16,-3 0 5-16,1 0-5 16,-3 0-1-16,0 0 7 15,-8 0-5-15,1 0 7 16,-7 0 2-16,-4 0 5 16,-1 0-5-16,-3 0 2 15,0 0 0-15,0 0-3 16,0 0-10-16,0 0 1 0,0 2-1 15,0-2 0 1,0 2 0-16,0 0 0 0,0 0 0 16,0 4-1-16,0 0-39 15,0 6-25-15,0-1-87 16,-3-3-169-16</inkml:trace>
  <inkml:trace contextRef="#ctx0" brushRef="#br1" timeOffset="121345.09">15618 11939 702 0,'0'0'229'16,"0"0"-169"-16,0 0-23 15,0 0 44-15,0 0 19 16,0 0-22-16,0 0-24 16,36 0-5-16,-18 4 2 15,-1 7-6-15,6 6 3 16,-4 0-7-16,4 4-19 15,-3 0 5-15,-3 2-17 16,2-2-1-16,-3-4 3 16,-2-3 1-16,-5-1-6 15,1-4-1-15,-4-3-3 16,1-1-2-16,-4-4 1 16,0-1 9-16,2 0-10 0,0 0 8 15,-1-7-8-15,-1-10 5 16,-1-2-5-16,-2-3 10 15,0-6-11-15,0 0-1 16,0-2 1-16,0 1-1 16,0-5-21-16,0-1 15 15,-2 1 6-15,-3 0 0 16,0 1-8-16,3 0-6 16,2 3-4-16,0-1 18 15,0 8-21-15,0 1 16 16,0 2 6-16,0 4 0 15,0 2 0-15,2 2-8 16,3-1 7-16,0 2 1 16,-3 1 7-16,0 3-7 15,0 2-7-15,-1 1 7 16,2 0 1-16,2-1-1 0,-1-3-1 16,4 0 0-16,-2-2 1 15,2 0 0-15,1 0 0 16,-2 2 0-16,2 2-1 15,-5 2 1-15,3 0-1 16,-3 4 1-16,2 0 0 16,0 0-1-16,3 0 1 15,1 0 0-15,2 0 0 16,3 0 0-16,1 0 1 16,4 2 6-16,0 0-6 15,3 0 1-15,1-2-1 16,0 0 1-16,1 2-1 15,-1-2 5-15,-1 0-6 0,-3 0 0 16,-2 0 0-16,-3 2 1 16,-1 1-1-16,-3-3 0 15,0 0 0-15,-5 0 2 16,-1 0-2-16,-1 0 0 16,-1 0 0-16,-3 0 0 15,0 0-10-15,0 0-31 16,0 0-40-16,0 0-94 15,0 1-201-15</inkml:trace>
  <inkml:trace contextRef="#ctx0" brushRef="#br1" timeOffset="122430.86">16115 11745 601 0,'0'0'181'15,"0"0"-126"-15,0 0 37 16,0 0 35-16,0 0-10 16,0 0-9-16,0 0-39 15,62-28-27-15,-49 23-3 0,3 5-11 16,-1 0 0 0,1 0 1-16,2 0-15 0,-2 5 1 15,-3 6 11-15,1 3-9 16,-6 2 1-16,-1 2 9 15,-5 2-15-15,-2-1 19 16,0 0-11-16,0-1-8 16,-7 0-3-16,-3-6-7 15,1 1 4-15,-1-5-1 16,4-4-5-16,2-2 0 16,1-1-1-16,1-1 0 15,2 0 0-15,0 0 0 16,0 0-15-16,0 0 0 15,0 0-2-15,0 0 4 0,0 0 6 16,0 0 8-16,9-3 0 16,4-3-1-16,-1 0 1 15,3 0 0-15,-1 2-1 16,-1 1 2-16,1 3-1 16,-2 0 0-16,-1 0-6 15,1 7 6-15,1 3-1 16,1 4 2-16,-3 2-1 15,-2 4 0-15,1-1 0 16,-5 1 0-16,-2 5 0 16,-3-1 0-16,0-1 9 15,0 0-8-15,-14-1 9 0,-2-1 9 16,-2-6-10 0,-1 1 4-16,-4-6-7 0,1-2-6 15,-3-2 2-15,3-4 8 16,0-2 16-16,-1 0 12 15,6 0 6-15,1 0-18 16,3 0 5-16,4 0-12 16,2 0 12-16,5 0-12 15,-1 0 0-15,2 0-18 16,1 0 5-16,0 0-5 16,0 0 0-16,0 0 5 15,0 0-6-15,0 0 0 16,0 0 1-16,0 0-1 15,0 0-1-15,0 0 1 0,0 0-1 16,0 0 0 0,0 0 1-16,0 0-2 0,0 0-10 15,0 0-17-15,0 0-19 16,0 0 8-16,0 0-48 16,0 0-89-16,0 2-212 0</inkml:trace>
  <inkml:trace contextRef="#ctx0" brushRef="#br2" timeOffset="146153.6">20981 13294 347 0,'0'0'309'15,"0"0"-159"-15,0 0 46 0,0 0-70 16,0 0-17 0,0 0-31-16,-4-4-9 0,1 1-6 15,1 1-1 1,-3-1-8-16,3 0 7 0,-6 0-1 16,5-1-37-16,-3 0-17 15,-1 2 3-15,-2-2-8 16,0 2 0-16,0-1-1 15,-5 3-5-15,1 0-10 16,-1 0-1-16,-3 0-1 16,-1 0-5-16,1 0 10 15,-4 0 11-15,3 0-1 16,-1 3 1-16,0 8 1 0,2 0-9 16,-1 3 9-1,5 2-2-15,1 3-5 0,4 1 7 16,1 1-6-16,5 1 5 15,2 2 0-15,0 2 1 16,0-1 6-16,0-1 2 16,0-2 10-16,2-1-11 15,7-2 5-15,-2-2 1 16,8 0-6-16,0-3 3 16,6-2-8-16,-1-2 4 15,2-2-5-15,5-2 8 16,0-4-9-16,4-2-1 15,2 0 0-15,3 0-21 16,-1-10-19-16,2-4-14 16,-6-3-19-16,-2 0-6 15,-8 3 17-15,-2-5 13 16,-7 5-20-16,-2 1 15 0,-5 1-10 16,-3 2 0-16,-2-2 0 15,0 3-32-15,0 1 68 16,-2 1 22-16,-8 3 7 15,3 0 7-15,3 2 18 16,2 2-9-16,2 0 28 16,0 0 4-16,0 0-15 15,0 0-14-15,0 0-3 16,0 0 14-16,0 8-1 16,0 6 25-16,0 0-22 0,2 2 5 15,4 0-12-15,1 0 3 16,3 0-2-16,0-1 1 15,1 1-9-15,3 1-18 16,1-3 8-16,3 0-8 16,1-1 0-16,2-6 0 15,0 0 1-15,3-6 7 16,-2-1-1-16,3 0 4 16,-1 0 2-16,-1-9-1 15,-4-5-12-15,1-3 0 16,0-3 0-16,-6-1 1 15,-1-2 9-15,-6-2-10 16,-4 0 1-16,-3-3 6 16,0 1-5-16,-7-1 11 15,-11 2-3-15,-7-1 0 0,-4 4-10 16,-2 1 0-16,-2 5 0 16,-1 3-1-16,0 3-15 15,2 8 0-15,3 3 15 16,4 0-28-16,4 6 16 15,0 11 1-15,5 5 11 16,3 2-7-16,4 6 2 16,7 2-34-16,2 16-26 15,0-7-168-15,0-7-256 0</inkml:trace>
  <inkml:trace contextRef="#ctx0" brushRef="#br2" timeOffset="146696.84">21627 12942 715 0,'0'0'197'0,"0"0"-106"16,0 0-25-16,0 0-15 15,0 0 95-15,0 0-60 16,0 0-39-16,0 89 25 16,0-56 15-16,0 3-25 15,0 1-27-15,0 4-22 16,0 1-1-16,0 2-11 16,0 1 8-16,0-3-9 15,0 1 9-15,0-1-8 0,0-3 1 16,0-6 0-1,0 0-2-15,0-5 1 0,7-8-1 16,1-3 1-16,8-1-1 16,0-5-1-16,1-3-7 15,4-4 6-15,-2-2-5 16,6-2-8-16,0 0-36 16,0 0-20-16,4-18-48 15,-8 0-110-15,-5 1-182 0</inkml:trace>
  <inkml:trace contextRef="#ctx0" brushRef="#br2" timeOffset="147067.57">21501 13162 426 0,'0'0'362'16,"0"0"-269"-16,0 0 38 15,0 0 2-15,0 0-63 0,0 0-6 16,130 0-38-16,-92-4-15 16,0-1 2-1,-5-2-4-15,-4 5 0 0,-4 2-9 16,-10 0-18-16,-3 0-58 16,-4 2-62-16,-2 8-92 15,-5-2-284-15</inkml:trace>
  <inkml:trace contextRef="#ctx0" brushRef="#br2" timeOffset="147951.97">22039 13416 654 0,'0'0'134'0,"0"0"-21"0,0 0 17 15,0 0 8-15,0 0-56 16,0 0-17-16,-9 109 3 16,9-86-8-16,7 1-27 15,4 1-5-15,0 0-12 16,1-3 7-16,5-2-10 15,-2-1 6-15,4-4-3 16,-2-1-4-16,3-1-2 16,1-3 3-16,0-4 3 15,2-2-6-15,2-2-1 16,-1-2-2-16,3 0-6 16,-3-4 5-16,1-10 3 15,-1-4-3-15,-1-2 0 16,-2-4 1-16,-2-4-6 0,-1 0 0 15,-5 0 8-15,-2-2-9 16,-4-2 2-16,-4 0-2 16,1-4 2-16,-4-1-1 15,0-1 0-15,-17-2-1 16,-2 0 0-16,-8 2-11 16,-2 2 5-16,-1 5 6 15,0 10-8-15,-1 5 8 16,0 6 18-16,-1 4-17 15,6 6 1-15,-1 0 5 0,2 0-6 16,6 6 8-16,-2 8-8 16,6 5-1-16,-1 6 10 15,5 3 6-15,-1 6 8 16,8-2 5-16,2 2-1 16,2-2 2-16,0-4 14 15,2-2-20-15,14-5-2 16,1-3-5-16,4-6-3 15,4-6 0-15,4-2 4 16,2-4-2-16,5 0-7 16,0-2-8-16,-2-10 4 15,0-3 1-15,-4 1-5 16,-1 2-1-16,-8 2-1 0,-1 6-21 16,-2 2-45-16,3 2-60 15,-2 0-63-15,-3 8-387 16</inkml:trace>
  <inkml:trace contextRef="#ctx0" brushRef="#br2" timeOffset="148703.34">22598 13664 885 0,'0'0'141'0,"0"0"-64"15,0 0 56-15,0 0-40 16,0 0-6-16,0 0 9 16,0 0-34-16,125-17-17 15,-98 14-17-15,2-2-15 16,-5 2-6-16,-2 0-7 16,-8 3-32-16,-1 0-67 15,-13 0-75-15,0 6-182 16,0 6-157-16</inkml:trace>
  <inkml:trace contextRef="#ctx0" brushRef="#br2" timeOffset="148946.64">22600 13890 803 0,'0'0'312'0,"0"0"-235"16,0 0-24-16,0 0 37 15,0 0 23-15,0 0-40 16,0 0-34-16,78 1-17 16,-51-1 13-16,0 0-13 15,0 0-15-15,-1 0-7 16,-1 0 0-16,0 0-60 0,10 2-97 16,-4 3-244-16,-4-5-482 0</inkml:trace>
  <inkml:trace contextRef="#ctx0" brushRef="#br2" timeOffset="150037.76">23433 13834 599 0,'0'0'306'0,"0"0"-100"15,0 0-43-15,0 0-5 0,0 0-53 16,0 0-44-16,0 0-14 16,-10-6-23-16,10 6-13 15,2-2-4-15,12-1-1 16,4 0 1-16,6-2 3 15,3 2 2-15,4-3-11 16,2 0 7-16,5-2-1 16,5-1-6-16,1 1 9 15,2 0-9-15,1 2-1 16,1 0 13-16,-6 4-11 16,-3 0-2-16,-1-1 0 15,1 3 0-15,-2-1 0 0,1-1 1 16,4-2 0-1,3 0 9-15,1-2-4 0,4 0-6 16,-1-4 2 0,0 2-2-16,-2 2 1 0,-3 3-1 15,1 2 1-15,-3 1-1 16,-4 0-1-16,-3 0 1 16,-2 0 0-16,2 4 0 15,-4-2 0-15,2-1 0 16,3-1 0-16,-1 0 1 15,5 0-1-15,-2 0 0 16,3 0 1-16,-5-3 0 16,-1-1 6-16,-2 4-7 15,-4-2-1-15,-2 2 0 16,0 0 1-16,0 0 5 0,-3 0-5 16,-2 0-8-16,3 0 8 15,1 2 0-15,3-2 7 16,4 0-12-16,-3 0 11 15,3 0-4-15,-4 0-2 16,0 0 0-16,-4 0 0 16,-6 0 0-16,2 0 0 15,-6 0 0-15,3 0 0 16,0 0 0-16,2 0 0 16,2 0 1-16,3 0-1 15,0 0 0-15,1 0-1 16,-4 0 1-16,-2 0-6 15,-1 0 6-15,-2 0-1 16,-2 0 0-16,3 0 1 0,1 0 0 16,0 0 0-16,3 0 0 15,1 0 0-15,2 0 0 16,-4 0 0-16,-2 0 0 16,-2 0 0-16,-3 0 0 15,-1 0 0-15,-2 0 0 16,-1 0 0-16,-4 0 0 15,0 0 0-15,-2 0 0 16,4 0-2-16,-4 0 2 16,-2 0-1-16,0 0-23 15,-2 0-43-15,0 0-51 0,0 0-93 16,0 0-184-16</inkml:trace>
  <inkml:trace contextRef="#ctx0" brushRef="#br2" timeOffset="156330.44">24135 12726 385 0,'0'0'182'15,"0"0"-60"-15,0 0-9 16,0 0 13-16,0 0-11 16,0 0-3-16,39 11-18 15,-28-10-39-15,5 4-10 16,-1-5-9-16,2 0-3 15,6 0-2-15,-3 0-12 16,2 0-6-16,3 0-12 16,-3 0 10-16,-2 0-10 15,2-5 0-15,-4 2 0 0,-3-2 0 16,-1 4 1-16,-7-4-2 16,-2 5 0-16,-4 0-1 15,1 0-6-15,-2 0-5 16,0 0 11-16,0 0-8 15,0 0-1-15,0 0-15 16,0 0 17-16,0 11 7 16,0 1 1-16,-6 4 11 15,-3 2-3-15,2 4 4 16,0 2 4-16,1 4 4 16,2 6 1-16,-3 5 11 0,3 0-9 15,-5 8-10 1,6-2-1-16,-3 0 2 0,1-1-4 15,1-5-2-15,0-2-8 16,1-4 10-16,3-2-9 16,-2-3 5-16,2-1-5 15,0-6-1-15,-3 0 0 16,3-6 0-16,0-3-9 16,0-3-29-16,0-6-65 15,0-3-31-15,0 0-222 16,0 0-231-16</inkml:trace>
  <inkml:trace contextRef="#ctx0" brushRef="#br2" timeOffset="156945.6">24187 13045 770 0,'0'0'211'0,"0"0"-54"16,0 0 13-16,0 0-33 15,0 0-33-15,0 0-42 16,0 0-21-16,-2 0-13 15,2 0-9-15,11 0 4 16,4 0-4-16,1 0-9 16,9 0 8-16,4 0-1 15,6 0-4-15,4-3-5 0,3-4 0 16,0 3-7-16,1 2 0 16,-6 2-1-16,-3 0 0 15,-6 0 0-15,-4 0 0 16,-5 0 0-16,-7 4 0 15,-2-2 0-15,-6-2 0 16,-1 2 1-16,-1-2 0 16,-2 0 0-16,0 0 0 15,0 0 1-15,0 0-1 16,0 0-1-16,0 0-23 16,0 0-55-16,0 0-57 15,2 0-92-15,-2 0-370 0</inkml:trace>
  <inkml:trace contextRef="#ctx0" brushRef="#br2" timeOffset="160685.51">23969 14351 52 0,'0'0'416'0,"0"0"-240"0,0 0-59 16,0 0 1 0,0 0-7-16,0 0-30 0,0 0-16 15,35-36 21-15,-24 26-20 16,1 2-28-16,-2 0-2 15,1-1 6-15,3 4 6 16,-1-6-14-16,1 5-5 16,-1 1-10-16,1 0-11 15,-1 4 4-15,2-2-12 16,-1 3 0-16,2 0 1 16,-1 0 0-16,0 0 0 15,1 9 0-15,-1 0 0 16,-1 4 5-16,-1-2 7 0,-2 3-6 15,-1 1 2-15,-1-1-8 16,-3 0 9-16,-1 0-9 16,-3 2 5-1,0-2-5-15,-2 2 0 0,0-1-1 16,0 4 0-16,0-2-8 16,-4 4-5-16,-7-6 4 15,-5 1-5-15,0-1-9 16,-1 1-6-16,-3 1-5 15,-2-2 18-15,2 1 6 16,-3-2 3-16,0 2 1 16,4 1 5-16,-4-4 1 15,1 4-7-15,-1-2 1 16,3 2 5-16,3-3-6 16,2 0 7-16,3 0 0 15,1-3 0-15,5 2 0 0,1-4-1 16,2-1 1-16,3-2-1 15,0-1 0-15,0-4 0 16,0 1 1-16,10 1 0 16,3-3 10-16,3 0-1 15,1 0-1-15,5 0-6 16,1 0-1-16,2 0 1 16,-1 0 5-16,2 0-7 15,1 0 1-15,0 0 0 16,-4 0 0-16,-4 0 0 15,-1 0 7-15,-4 0 6 0,1 0 12 16,-1 0-13 0,-3 0-5-16,-2 0-7 0,-2 0 1 15,-1 0-2 1,-2 0 0-16,1 0-51 0,-3 0-71 16,-2 0-274-16</inkml:trace>
  <inkml:trace contextRef="#ctx0" brushRef="#br2" timeOffset="161509.1">24478 14529 722 0,'0'0'183'15,"0"0"-135"-15,0 0 52 16,0 0 10-16,0 0-12 15,0 0-24-15,0 0-27 16,123 44-8-16,-97-26-4 16,-3 0-9-16,-2 5-7 0,-3-1-6 15,2-2-2-15,-5 0-5 16,1-2 1-16,-6-4-5 16,-3-4 4-16,0-5-6 15,0 1 2-15,-3-6 8 16,0 0 0-16,1 0 15 15,-1-15-8-15,1-5-7 16,0-6-2-16,-3-5-8 16,-2-3 7-16,0-2-7 15,0-3-24-15,0-1-11 16,0-5-9-16,0 2 22 16,0 2 3-16,0 1 12 15,2 3 7-15,-2 6 0 16,0 4 0-16,0 4 13 0,0 4-11 15,0 2 22-15,0 0 7 16,0 1-15-16,2 2 14 16,1 0-9-16,1 4-14 15,0 0 6-15,0 4-7 16,2 0-4-16,0 2 6 16,1 0-8-16,-2 0 1 15,8 0-1-15,-2-1 0 16,1 2 0-16,5-2 1 15,0 4-1-15,1-5 1 16,5 2-1-16,-2-2 0 0,6 5 1 16,0-5-1-1,2 1 1-15,0 2-1 0,-2-2 0 16,-2 3 0-16,-1 1 1 16,-4 1-1-16,-4 0 1 15,-3 0-1-15,-7 0-1 16,-2 0 1-16,2 0 0 15,-4 0-6-15,0 0-28 16,-1 0-69-16,-1 0-116 16,0 0-108-16,0 3-374 0</inkml:trace>
  <inkml:trace contextRef="#ctx0" brushRef="#br2" timeOffset="162358.56">25067 14248 637 0,'0'0'179'0,"0"0"-106"16,0 0 81-16,0 0-9 15,0 0-28-15,0 0-46 0,0 0 6 16,29-6-22 0,-10-3-17-16,7 1-12 0,1-1-13 15,-4 1-7-15,2 7-4 16,-2 1-2-16,-5 0 0 15,-3 9-1-15,-4 9 1 16,-4 6 10-16,-5 4-4 16,-2 3-6-16,0-1 0 15,0 0 1-15,-3-11 8 16,-6 0-8-16,5-5 1 16,2-6-1-16,0-5 0 15,2 0-1-15,0-3-2 0,0 0-11 16,0 0 0-1,0 0-1-15,0 0-4 0,0 0 6 16,0 0-5-16,4 0-3 16,6-4 7-16,2 2-2 15,-3 2-4-15,3 0 10 16,-1 0 7-16,0 0 0 16,-1 0-5-16,2 0 6 15,-1 3 0-15,1 10 0 16,-1 1 0-16,-1 3-2 15,-3 3 3-15,-2 2 0 16,-3 3 0-16,-2 3 3 16,0-2 6-16,0 2-2 15,-10-1-6-15,-9-3 9 16,1-4-9-16,-5-4 11 16,2-4 14-16,-6-5-15 0,0-2 10 15,-2-2 27-15,0-3-9 16,2 0-17-1,4 0-9-15,0-6 16 0,5-1-7 16,3-1 10-16,3 2-14 16,5 2 7-16,3 2-5 15,2 0 9-15,2 2-20 16,0 0-8-16,0 0-1 16,0 0-6-16,0 0-5 15,0 0-2-15,0 0-6 16,0 0-16-16,0 0-33 15,0 0-43-15,0 0-104 0,0 0-336 16</inkml:trace>
  <inkml:trace contextRef="#ctx0" brushRef="#br2" timeOffset="173829.28">19459 15881 378 0,'0'0'178'0,"0"0"-51"16,0 0-51-16,0 0-40 15,0 0-13-15,0 0-8 0,-36-38 44 16,27 35 87-1,1 3-20-15,-2 0-9 0,5 0-52 16,-3 0-4-16,4 3 18 16,0 0-17-16,1 2-1 15,3-5-13-15,0 0-13 16,0 0-35-16,0 0 0 16,0 0-32-16,5 0 24 15,12 0-53-15,-1-5-55 16,-3-4-296-16</inkml:trace>
  <inkml:trace contextRef="#ctx0" brushRef="#br2" timeOffset="174353.51">19234 16203 322 0,'0'0'143'0,"0"0"56"16,0 0-20-16,0 0-51 15,0 0 4-15,0 0-35 16,0 0-22-16,33 27-12 16,-27-27 8-16,-5 0-5 15,-1-4-35-15,0-11-15 16,0 7-6-16,0-4-9 15,-5 2 6-15,-5 4-5 16,-1 3-2-16,1 3 1 16,4 0-1-16,-1 0 1 15,3 0 0-15,0 3-1 0,0 11 0 16,4-4 0-16,0 0 0 16,0 3 0-16,0-5 0 15,5-7-1-15,9 4-32 16,10-5-43-16,-1 0-122 15,-4-5-206-15</inkml:trace>
  <inkml:trace contextRef="#ctx0" brushRef="#br2" timeOffset="174740.47">19568 16203 468 0,'0'0'688'0,"0"0"-607"16,0 0-42-16,0 0 22 16,0 0 6-16,0 0 0 15,0 0-8-15,5 47-12 16,-1-45-11-16,0-2-7 15,-2 0-10-15,-2 0 4 16,0 0 4-16,0 0-4 16,0-4-10-16,0-8-13 15,-2 2 0-15,-6-2 0 16,-1 6 1-16,2 1 0 16,0 5-1-16,3 0 0 0,3 0 0 15,-3 0-6 1,4 8-2-16,0 7 2 0,0-1-13 15,0 0-63-15,9-2-94 16,3-6-329-16</inkml:trace>
  <inkml:trace contextRef="#ctx0" brushRef="#br2" timeOffset="175869.61">20121 15897 905 0,'0'0'281'0,"0"0"-178"16,0 0 3-16,0 0-5 15,0 0-27-15,0 0 2 16,0 0-13-16,0 0-14 16,0 0-9-16,0 0-5 0,0-6-20 15,0-6-1-15,0 2-13 16,0-3 0-16,0 0 16 16,2 2-17-16,2-5 0 15,1 2 0-15,1 0-1 16,4 1 0-16,0-3-6 15,4 2 6-15,-1 0 1 16,0 1 0-16,3 4 1 16,-1 1-1-16,2 2-1 15,-2 1 0-15,5 5-6 16,0 0 5-16,5 0 1 16,0 0 1-16,1 0 0 0,1 11 1 15,-1 5-1-15,1-2-7 16,-4 0 5-16,-4 3 1 15,-3 1-6-15,-3 0 5 16,-4-1-7-16,-2 0 2 16,-2-3 0-16,-5 0 5 15,0-1-5-15,0 1 1 16,0-2-3-16,-2 2 8 16,-12-4-2-16,-1 4-4 15,-4 1-1-15,0-1 7 16,-4 0 0-16,-1 3-2 15,-1-1 2-15,0 0-1 16,3 2 2-16,-4 4-2 16,3-3 1-16,3 3 0 15,3-1-8-15,3-3 2 0,5-4 1 16,3-4 5-16,3 3 1 16,3-8-2-16,0-1-6 15,0 0 7-15,0 0 0 16,7-4 0-16,4 0 1 15,5 0 6-15,-1 0-5 16,3 0 1-16,2 0 7 16,1 0-8-16,0 0-1 15,2 0 0-15,2 0 1 16,1 0-1-16,-2 0-1 16,-1 0 1-16,-3 5 1 15,-7-5-1-15,-2 0-1 16,-4 0-1-16,-2 0 1 0,-3 0-12 15,0 0-85 1,2 0-73-16,-1 0-125 0,-1 0-310 16</inkml:trace>
  <inkml:trace contextRef="#ctx0" brushRef="#br2" timeOffset="176621.14">20678 16061 159 0,'0'0'742'15,"0"0"-596"-15,0 0-56 16,0 0-3-16,0 0-9 15,0 0 10-15,0 0-30 16,60-8-4-16,-40 8-10 16,2 0-8-16,3 5 0 15,2 11-18-15,0-2-4 16,-1 3 10-16,1 2-18 16,-3-2-5-16,-4 1 0 15,-2-5 2-15,-9-4-2 16,-2-1 8-16,-4-8-8 0,-3 2 0 15,0-2 9-15,0 0 14 16,0-2-4-16,0-14-11 16,0-8-9-16,-6-1 1 15,0-8-1-15,-3 0 0 16,2-4-12-16,-1 1 11 16,5 0-17-16,1 0 11 15,0 0 5-15,0 5 1 16,2 0-7-16,0 4 8 15,0-2 0-15,0 4 1 16,0 3-1-16,8-4-1 16,1 4 1-16,5 2-6 15,-1-1 6-15,1 4 0 16,-1 3-2-16,3 0 1 0,-2 2-6 16,1 2 7-16,0 2-1 15,1 0 2-15,0 2-2 16,6-2 2-16,-1 2-2 15,2-3-4-15,4 3 4 16,-2 1 1-16,8 2 6 16,-4 0-6-16,4-2-6 15,-2 4 6-15,2 1 0 16,-2 0 1-16,1 0 4 16,-5 0-5-16,0 0 0 15,-5 0 0-15,0 0 0 16,-4 0 0-16,-1 0-18 15,-3 0-75-15,-5 0-52 16,-3 0-74-16,-6 0-186 0</inkml:trace>
  <inkml:trace contextRef="#ctx0" brushRef="#br2" timeOffset="177368.34">21317 15796 580 0,'0'0'314'0,"0"0"-156"16,0 0-50-16,0 0-40 16,0 0 6-16,0 0-13 15,0 0-13-15,59-3 20 16,-38-2-27-16,6 1-9 16,-2 4-3-16,-1 0-17 15,-1 0-5-15,-8 0-7 16,-4 14 0-16,-2 3 0 15,-6 0 17-15,-3 2 4 0,0-1-10 16,0 0 11-16,-7-4-20 16,-5-2 4-1,6-2-5-15,-2-2 1 0,5-8 5 16,3 0-7-16,0 0 0 16,0 0-13-16,0 0 11 15,0 0-5-15,0 0-19 16,0 0 24-16,0 0-12 15,0 0 4-15,3 0 8 16,7 0 2-16,3 0 6 16,3 0-6-16,0 4-11 15,1 6 11-15,4 2-1 16,-2 5 1-16,2 6-7 16,-5 1-5-16,-6 2-24 0,-5 1 21 15,-5 1 14 1,0-6-1-16,-13-1 2 0,-12 1 0 15,-4-8 0-15,-5-1 9 16,-3-8 15-16,-2-5-2 16,2 0-10-16,-4 0 37 15,1-8-15-15,5-2 4 16,4-4 7-16,7 6 6 16,3-2-11-16,7 6-11 15,8 0-14-15,0 4-14 16,2 0 1-16,4 0-2 15,0 0-31-15,0 0-67 16,0 0-102-16,0 8-330 0</inkml:trace>
  <inkml:trace contextRef="#ctx0" brushRef="#br2" timeOffset="178819.78">22284 15824 622 0,'0'0'515'0,"0"0"-425"0,0 0 6 16,0 0 24-16,0 0-26 16,0 0-28-16,0 0 4 15,0-22-28-15,-2 16-16 16,-2 3-2-16,-5-2 18 15,-3-1-26-15,1 3-16 16,-5 0 0-16,-1 2-19 16,-1 1 2-16,-2 0-5 15,2 0 0-15,0 0 1 0,-1 0 5 16,0 13 3 0,4 0-1-16,-1 6 5 0,5 1-3 15,3 5 11-15,0 1-7 16,6-2 6-16,0 2 1 15,2-1 0-15,0 2 1 16,0-7-1-16,9 0 0 16,7 0 1-16,2-4 1 15,3-2 12-15,4-1-3 16,2-4-10-16,2-4 0 16,2-5-16-16,0 0 0 0,1 0-8 15,-3-19 3 1,-5 2-1-16,-4-5-23 0,-4-1 15 15,-8 5 21-15,-1 0 9 16,-7-1 0-16,0 8 0 16,0-3 0-16,0 6 0 15,0 2 0-15,0 2 1 16,0 0 0-16,0 4 0 16,0 0-1-16,0 0-7 15,0 0 1-15,0 0 4 16,0 0 2-16,0 4 0 15,0 6 34-15,4 4-10 16,2 2-23-16,1 1 9 16,-2-3-9-16,4 5 0 15,1-2 8-15,-2 3 1 16,3-3 6-16,3-1-4 16,-1 3-2-16,3-5-4 0,1-5-5 15,-1 3 0-15,4-8 9 16,0-4-9-16,3 0 17 15,-2 0-1-15,2-4-5 16,-1-14-3-16,2-4-8 16,-8-3 10-16,0-3-10 15,-5-3-1-15,-4-2 6 16,-7 0 0-16,0 1-6 16,-3 4 9-16,-17-2 1 15,-10 2-9-15,-7 1-1 0,-2 5-26 16,1 9 26-1,1 5 3-15,5 3 26 0,3 5-18 16,6 0-10-16,7 13-1 16,3 5-1-16,8 4-1 15,0 0-10-15,5 1 2 16,0 0-58-16,6 7-76 16,11-8-62-16,-1-8-282 0</inkml:trace>
  <inkml:trace contextRef="#ctx0" brushRef="#br2" timeOffset="179302.03">22953 15424 542 0,'0'0'186'16,"0"0"-124"-16,0 0-7 15,0 0 85-15,0 0-24 16,0 0-17-16,0 0-15 15,0 128-7-15,0-88-20 0,-5-1-12 16,3 6-7-16,-5-4-5 16,3 1-13-16,-1-3-4 15,3 1-4-15,0-4-3 16,2-1 5-16,0-3-1 16,0-7-12-16,4 2 0 15,10-9 0-15,-3 0 0 16,4-3 0-16,-1-4 4 15,1 3-5-15,1-8-1 16,0 2 0-16,1-3-6 16,-1-2-5-16,2-3-15 15,-2 0-52-15,-3 0-23 16,0-17-66-16,-6-5-144 16,-2 3-607-16</inkml:trace>
  <inkml:trace contextRef="#ctx0" brushRef="#br2" timeOffset="179591.15">22772 15680 879 0,'0'0'185'0,"0"0"-140"0,0 0-2 16,0 0 1-16,0 0-4 15,0 0 37-15,0 0-12 16,142 0-14-16,-103-2-34 16,1 0-9-16,-5-2-8 15,-3 4-37-15,6-4-92 16,-10 0-202-16,-6-1-492 0</inkml:trace>
  <inkml:trace contextRef="#ctx0" brushRef="#br2" timeOffset="180451.69">23289 15810 403 0,'0'0'250'0,"0"0"-159"16,0 0-10-16,0 0 5 15,0 0 23-15,0 0-8 0,0 0-20 16,-6 121-7-16,6-100-32 16,6-2-10-16,3-2 18 15,4 2-9-15,-1-5-5 16,3-2-4-16,1 2-16 15,-1-3 6-15,3 0 0 16,-1 0-22-16,4-3 20 16,-1-2-4-16,0-3-15 15,2 2 15-15,4-5-3 16,-2 0-4-16,0-6 4 0,0-7-6 16,1-1 5-1,-3-8 10-15,-4-1-11 0,-1-4 2 16,-5 1-7-16,-5-8-5 15,-3 6 0-15,-4-7 6 16,0 4-6-16,0-2 0 16,-2 2-1-16,-14 0-2 15,-1-5-22-15,-6 2-16 16,-4 1-2-16,1 6 32 16,-4 1-6-16,1 4 16 15,2 8 0-15,0 2 16 16,4 6 14-16,-2 2-21 15,3 4-8-15,2 0-1 16,0 6-1-16,3 10 0 16,3 6 0-16,3-2 1 0,4 5 8 15,2 6 17-15,5-4 17 16,0 1-14-16,0-3 10 16,9-3-3-16,7-3-12 15,4-6 1-15,2-5 2 16,4 2-10-16,2-1-3 15,5-8 9-15,0-1-16 16,3 0-4-16,0 0 2 16,-5 0-4-16,-5 0 0 15,-4-1-1-15,-5-8-9 16,-6 9-34-16,-5-4-29 16,-1 3-46-16,-3 1-76 15,-2 0-147-15,0 0-758 0</inkml:trace>
  <inkml:trace contextRef="#ctx0" brushRef="#br2" timeOffset="181084.59">24129 15856 1005 0,'0'0'280'0,"0"0"-201"15,0 0-4-15,0 0 4 16,0 0-11-16,0 0-7 15,0 0-20-15,0 0-2 16,15 0 4-16,6 0-7 16,5-5 11-16,6 0-27 15,-1-4-12-15,-2 1-7 16,-3 3 5-16,-3-1-6 0,-3 4-6 16,-7 2-31-16,-6 0-40 15,-7 0-84-15,0 8-180 16,-7 2-234-16</inkml:trace>
  <inkml:trace contextRef="#ctx0" brushRef="#br2" timeOffset="181323.69">24127 16077 601 0,'0'0'231'0,"0"0"-57"0,0 0 51 0,0 0-97 16,0 0 8-16,0 0-54 16,0 0-30-16,127-2 6 0,-94-4-30 15,0-2-10-15,-4 5-1 16,-2 0-17-16,-6 3-1 16,-1 0-43-16,-5 0-170 15,-4 11-449-15</inkml:trace>
  <inkml:trace contextRef="#ctx0" brushRef="#br2" timeOffset="182402.05">24891 15475 793 0,'0'0'160'0,"0"0"-118"16,0 0 74-16,0 0-40 15,0 0-5-15,0 0-10 0,0 0 31 16,24 6-20-16,-6-1-9 16,3-2-21-16,-2 2-6 15,5-2-14-15,1-3-7 16,4 0-7-16,3 0-7 15,-5 0 1-15,-2 0-2 16,-9-8-12-16,-4 2-13 16,-4 4-8-16,-7 2 24 15,-1 0 3-15,0 0-30 0,0 0-13 16,0 0 12 0,-1 0 26-16,-5 5 3 0,-1 6 1 15,3 8 7-15,-1 3-1 16,3 6 0-16,2 4 0 15,0 6 1-15,0-2 0 16,0 9 1-16,0 0-1 16,0 8 0-16,-3 1 1 15,-2 0 6-15,1 0-6 16,-2 2 7-16,-1-6-7 16,0-2 0-16,2-4 13 15,-2-5 5-15,2-5-18 16,0-6 1-16,3-10 3 15,0-3-4-15,2-4-1 16,0-8 0-16,0-3-27 0,0 0-48 16,0-3-63-16,0-11-173 15,0-2-479-15</inkml:trace>
  <inkml:trace contextRef="#ctx0" brushRef="#br2" timeOffset="183117.17">24978 15846 616 0,'0'0'178'16,"0"0"-27"-16,0 0 65 16,0 0-55-16,0 0-44 15,0 0-36-15,0 0-31 0,-11 0-8 16,11 0-1-16,0 0-8 16,0 0 11-16,0 0 0 15,0 0-13-15,0 0-8 16,0 0 2-16,4 0-6 15,8 0 0-15,1 0-9 16,3 0 3-16,5 0-1 16,8 0 6-16,5 0-17 15,6 0 9-15,2 0-9 16,2 0-1-16,2 0 0 16,-4 0-1-16,-4 0 1 15,-4 0 0-15,-9 0 0 0,-4 8 0 16,-3-6-2-1,-7 2 2-15,-5 1 2 0,-4-5-2 16,1 0 0 0,-3 0 0-16,0 0 6 0,0 0-6 15,0 0 0-15,0 0 7 16,0 0-7-16,0 0 0 16,0 0 0-16,0 0 0 15,0 0 1-15,0 0-1 16,0 0-9-16,0 0-38 15,0 8-64-15,-7-2-115 16,-2 2-371-16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8:49:31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22164 6913 527 0,'0'0'179'0,"0"0"-126"15,0 0 81-15,0 0 28 16,0 0-17-16,0 0-39 16,0-8-22-16,0 8-12 15,0 0-5-15,0 0-16 16,0 0-12-16,0 0-8 16,0 0-6-16,0 0-6 15,0 0 3-15,0 0-5 16,0 0-4-16,0 0-7 15,0 0-5-15,0 0 6 0,0 13-5 16,0 3 5 0,0 3-5-16,0 3 0 0,0 0-1 15,0 3 7-15,0 0-8 16,0-3 0-16,0 0 0 16,0-1 1-16,0-3-1 15,0 0 0-15,0-4 0 16,0-1 1-16,0-4 6 15,0-1-7-15,0-3-1 16,0-1 0-16,0-4 0 16,0 0-6-16,0 0 6 15,0 0 1-15,0 0 0 0,0 0-1 16,0-9-12 0,0-5 12-16,0 0-13 0,0-2 6 15,0-2-3-15,0 2-7 16,0-1 17-16,0-2-13 15,0 2 13-15,0-2 0 16,0 2-7-16,0-3 8 16,0 4-15-16,0 1 15 15,2 1 0-15,0 1 0 16,0 2-5-16,0-1 4 16,1 1 1-16,0 2 0 15,-1-1-1-15,0 2 1 16,0 2 0-16,2-2 0 15,1 2 0-15,-3 0 1 16,2 1 11-16,0 0-12 16,2 0 0-16,0 1 9 15,3 0 7-15,-1 0-15 0,2 0 12 16,2 0-4-16,-5 2 0 16,5 0 1-16,1 0 3 15,-1 1-5-15,-1 1 0 16,0 0-7-16,-2 0 0 15,0 0 1-15,-1 0-1 16,-3 0 1-16,-1 0-1 16,1 0 0-16,-2 0-1 15,-3 0-12-15,2 0-27 0,-2 0-33 16,0 0-60 0,0 0-67-16,-12 1-164 0</inkml:trace>
  <inkml:trace contextRef="#ctx0" brushRef="#br0" timeOffset="699.92">22166 6880 466 0,'0'0'145'0,"0"0"-83"15,0 0 45-15,0 0-26 16,0 0 29-16,0 0-16 15,0 0-19-15,2-25-13 16,0 22-14-16,0 1 0 16,1-1-13-16,-3 1-2 15,0 2-2-15,3 0-4 16,-3 0-1-16,0 0 3 0,0 0-8 16,0 0-21-1,0 0 7-15,2 0-1 0,0 2-5 16,-2 9 16-16,2-1-15 15,0 4 11-15,-2 2 13 16,0 2 9-16,0 4-12 16,0 0-8-16,0 1-4 15,0 4 7-15,0-1-5 16,0 2-4-16,0-4-2 16,0 2 0-16,-4-4 3 15,2-4 1-15,0 0 6 16,-1-2-1-16,3-1 0 15,0-3 5-15,0-2-15 16,0-4-5-16,0-3 6 16,0 0-1-16,0-1-4 0,0-2 4 15,0 0 2-15,0 0 5 16,0 0-4-16,0 0 0 16,0 0-2-16,0 0-2 15,0 0-5-15,0 0-1 16,0 0 0-16,0 0-21 15,0 0-9-15,0 0-27 16,-5 0-94-16,1 0-96 16,-1-5-501-16</inkml:trace>
  <inkml:trace contextRef="#ctx0" brushRef="#br0" timeOffset="2303.73">22124 9723 595 0,'0'0'267'0,"0"0"-166"0,0 0 32 15,0 0-15-15,0 0-44 16,0 0-35-16,0 0-15 15,0 0-4-15,0 0 23 16,0 5 18-16,0 8-5 16,0 2 3-16,0 2-18 15,0 2 0-15,0 4-8 16,0 1-15-16,0 2-2 16,0-2-15-16,0 0 7 15,0 0 0-15,0-4 0 0,0-3 2 16,0-3-3-1,0-3-1-15,0-3-5 0,0-3 9 16,0-1-10-16,0-4 0 16,0 0 7-16,0 0 6 15,0 0-2-15,0 0-2 16,0-12-9-16,0-4-9 16,0-2 8-16,0-1-7 15,0 2 1-15,0-4-6 16,0 3 1-16,0-2 0 15,0 3 12-15,0-2-7 16,0 3-9-16,0 0 1 16,0 0 14-16,4 2 1 15,0 1 0-15,0 2-7 16,-1 0 6-16,-1 2 1 16,3 1 0-16,-2 0 1 15,1 0-2-15,2 1 0 16,-1 0 0-16,1 3 1 0,-1 0 0 15,2 0 1-15,-1 2-1 16,1 1 1-16,1-2 11 16,2 1-3-16,1 0-1 15,-3 0-6-15,5 0 7 16,-4 0 1-16,-2-1-9 16,1 3 0-16,-2-1-1 15,0 1 0-15,-3 0 0 16,-1 0-17-16,0 0-21 15,-2 0-58-15,0 0-47 16,0 0-88-16,0 0-294 0</inkml:trace>
  <inkml:trace contextRef="#ctx0" brushRef="#br0" timeOffset="3579.91">22066 9761 320 0,'0'0'194'0,"0"0"-115"16,0 0 11-16,0 0 3 15,0 0-25-15,0 0-24 16,0 0-4-16,16-5-5 16,-16 5 18-16,2 0-4 0,-2 0-10 15,2 0 11-15,-2 0 3 16,2 5-2-16,1 3 0 16,-1 1-4-16,-2 4-25 15,2-1 0-15,-2 2 4 16,2 0 7-16,1-2-8 15,-2 3 1-15,1-1-4 16,-2-1-3-16,3 0-7 16,-3-2-1-16,0 1 2 15,0-2-5-15,0-2 0 16,0-2 3-16,1-2-3 16,-1-2-7-16,0-2 1 15,0 2 4-15,0-2 1 0,0 0 0 16,0 0 5-16,0 0-12 15,0-4-6-15,0-6-26 16,0-4 9-16,0-2 7 16,0-4-6-16,0 1 1 15,3-3-9-15,0-1-1 16,1 1 1-16,-1 3 8 16,-1 4 21-16,0 1-8 15,-2 4 9-15,3-1 0 16,-3 5 1-16,0 3 4 15,0 1 14-15,0-1-3 16,0 3 9-16,0 0 7 0,0 0 10 16,0 0-29-1,0 0-3-15,0 0 6 16,0 3 6-16,0 7 1 0,0 5-5 16,0 1-8-16,0 7 6 15,0-1-1-15,0 5 4 16,0-1-6-16,-3 1-5 15,1-1 0-15,2 0-2 16,0-4-5-16,0-1 8 16,0-3 4-16,0-4-12 15,0-2 0-15,0-3 6 16,0-3-6-16,0-3 0 16,0-1-1-16,0-2 6 15,0 0-6-15,0 0 7 0,0 0-7 16,0-8-13-1,0-8-10-15,0-2-1 0,0-3 0 16,0-1-10 0,0 0-11-16,0 2 13 0,0 0-15 15,0 3 18-15,0 0 2 16,-5 6 9-16,3 0 5 16,-3 3 12-16,2 2 0 15,-1 3 0-15,2-2 1 16,1 3 12-16,-2 1 1 15,3 1-12-15,0 0 5 16,0 0-4-16,0 0 9 0,0 5-1 16,0 12 14-16,0 3 16 15,0 3 1 1,0 1-7-16,0-2-5 0,0-2 3 16,0-1-6-16,0-5-2 15,0-5-1-15,0 0-11 16,0-4-11-16,0 0 8 15,0-5-8-15,0 0-1 16,0 0-23-16,0 0-49 16,0 0-69-16,0-8-41 15,0-3-725-15</inkml:trace>
  <inkml:trace contextRef="#ctx0" brushRef="#br0" timeOffset="14798.55">19533 5340 178 0,'0'0'226'16,"0"0"-125"-16,0 0-9 16,0 0-12-16,0 0-5 15,0 0-17-15,0-8 8 16,-2 5 44-16,2 3-16 15,-3 0-25-15,3 0 9 16,0 0-20-16,0 0-20 16,0 0 3-16,0 0-2 0,0 0 1 15,0 0-5 1,0 0-11-16,0 0 10 0,0 0-3 16,0 0-22-16,0 0 1 15,0 0-9-15,0 0 6 16,0 0 0-16,0 0-7 15,0 0 0-15,0 0 8 16,0 0-2-16,0 0-4 16,0 0 21-16,0 0-7 15,0 0-6-15,0 0-9 16,-2 0-1-16,2 0 0 16,0 0 0-16,0 8 1 15,0 1 1-15,0-1-1 16,0 2 0-16,0-1 0 15,0 3 0-15,0 1 0 16,0 1 0-16,0 0 0 0,0 0 0 16,0 0-1-16,0-2 2 15,0 1-1-15,0 1-1 16,0-3 7-16,0 3-6 16,0 0-1-16,0 2 2 15,2-3-1-15,1 2-1 16,-1-1 1-16,0-2 0 15,-2 2-1-15,0-2 1 16,2 2 0-16,-2-1-1 16,0 1 1-16,0-3 0 15,0 3-1-15,0-1 1 0,2 1-1 16,-2 1 0-16,2-1 1 16,-2 0 4-1,4 0-5-15,-4-1-1 0,0-1 1 16,0 0 0-16,0-2 0 15,0 2 0-15,0 1 0 16,0 1 0-16,0 0 0 16,1-1 0-16,-1 0 2 15,0 1 4-15,0 2-8 16,0-2 3-16,0 3-2 16,0-3 1-16,0 3 0 15,0-4 0-15,0 1 1 16,0-2 4-16,0 1-5 0,0-4 1 15,0 2 1-15,0-2 4 16,0 4-5-16,0 1-1 16,0-3-1-1,0 3 1-15,0 0 0 0,0 1 2 16,0-1 3-16,0 0-5 16,0 0-6-16,0 0 6 15,0-2 0-15,2 2 0 16,-2-2 0-16,0 0 0 15,0 1 0-15,0 1 1 16,0 0 9-16,0 0-10 16,0 1-3-16,0 1 3 15,0-2 0-15,0 0-5 16,0 0 5-16,0 1 8 16,0-4-8-16,0 1 0 0,0-2-6 15,0 2 5-15,2-2 0 16,0 3 1-16,1-2 0 15,-1 3 0-15,1 1 0 16,-1 1 0-16,0-2 0 16,0 4 1-16,-2-2-1 15,2-2 0-15,-2 0 1 16,0-1-1-16,2-1 1 16,-2 2-1-16,0 1 1 15,0 1 0-15,0-2 0 0,0 0-1 16,0 1 0-1,0 0 0-15,0 1 0 0,3-1 2 16,-1 2-1-16,-2-1 5 16,2 0-5-16,0 2 5 15,-2-1-5-15,0 1 0 16,2-3-1-16,-2 2 0 16,2 1 2-16,1-4-2 15,0 1 1-15,-1 1-1 16,-2-2 0-16,0 3 1 15,2-3-1-15,-2 4 0 16,0-2 0-16,0 0 1 16,0 3-1-16,0-4 1 15,0 2-1-15,0 0 1 16,0-1-1-16,0 0 0 0,0-2-1 16,0 0 1-1,0 1 0-15,0-1 0 0,0 0 0 16,0 0 0-16,0-1 1 15,0 0-1-15,0 1 2 16,0 1-1-16,0 2 0 16,0-1-1-16,0-1 0 15,0 1-1-15,0 1 1 16,0 1 0-16,0 3-1 16,0-2 1-16,0 1-1 15,0-3 1-15,0 2 0 16,0-1-8-16,0 0 7 15,0 0 1-15,0-2-6 16,0 1 5-16,0-6 1 0,0 6-10 16,0-1 10-16,0-1 2 15,0 5-2-15,0-2-6 16,0 0 6-16,0 0 1 16,0-3-1-1,0 1-1-15,0 1 0 0,0 0-23 16,0 3 0-16,0-1 3 15,-2 4 12-15,0-4 2 16,2 0 7-16,-3-1-1 16,3 1 2-16,0-2-2 15,0-1 2-15,0-2-2 0,0-1 2 16,0-3-1-16,0 6 0 16,0-2 0-16,-3 0 0 15,3-1 0-15,0 1 0 16,0 1 0-1,0 1 0-15,0 1 0 0,0 0 4 16,0 3-4-16,0-3-2 16,0 2 1-16,0-3 0 15,0-2 1-15,0-2-1 16,0-1 1-16,0 4 0 16,0-2 0-16,0 1 0 15,0 2 1-15,0 4-1 16,0-1 0-16,-2 1 0 15,2 0 0-15,0-2 1 16,0 0-1-16,0 1 0 0,0 1 0 16,0 0 0-16,0-2 0 15,0 0 1-15,0-4-2 16,0 2 1-16,0-1 0 16,0 1 0-16,0 3 0 15,0-2-1-15,0 0 1 16,0 3-1-16,0 2 1 15,0 1 0-15,0 4-15 16,0-5-14-16,0-2 27 16,0-1 2-16,0-5-4 15,0 0 4-15,0-2 0 16,0-1 0-16,0 4-1 16,0-3 1-16,0 0 0 15,0 4 1-15,0 1 1 16,0 5-2-16,0 5 0 0,0-3-1 15,0-2-8-15,0-2 9 16,0-3 0-16,0-3 0 16,0 3-7-16,0-4 6 15,0 1 0-15,0-1 1 16,0 2-8-16,0-4 8 16,0 3 1-16,0-1 0 15,0 1-1-15,0 1 0 16,0 5 0-16,0 2-1 15,0 2 0-15,0 1-8 16,0-2 9-16,0-6 0 16,0 2 0-16,0-4-1 0,-2 1 1 15,2-2 0-15,0 0 0 16,-2-2 0 0,2-1 0-16,-2 2 1 15,2-1-1-15,0 4 1 0,0 1-1 16,-2 0 0-16,2 8 0 15,-3-1-1-15,1 2 1 16,0-3 0-16,0-2 2 16,2-7 5-16,0 0-1 15,0-2-6-15,0-1 0 16,0 3-1-16,-2 2 1 16,2-1-1-16,0 1 1 15,0-1 0-15,0 4 0 0,0-3 0 16,-2 1 0-1,2 0-1-15,0 2 1 0,-3-2 2 16,3 0-2-16,0-3 0 16,0-1 1-16,0 3-1 15,0 0 0-15,-2 0 0 16,2 2 0-16,0 3 0 16,-3-3 0-16,3 0 0 15,0-2 0-15,0 0 1 16,0-3-1-16,0 1 0 15,0 0 0-15,-2 3 0 16,2-1 0-16,0-1 0 16,-2 1 1-16,2 1-1 15,0-1 0-15,0 1-1 16,0-6 1-16,0 1 0 0,0 1 6 16,0-2-6-16,0 1 0 15,0 0-1-15,0 2 1 16,0-2 0-16,0 2-1 15,0-2 1-15,0 3 0 16,0-2 0-16,0 4 0 16,0-1 1-16,0-2-1 15,0 0 0-15,0 0-1 16,0-2 1-16,0-1 1 16,0 2 0-16,0-4-1 15,0 2 0-15,0-2 0 16,0 1 0-16,0 2 0 15,0-1 0-15,0 3 0 0,0 2 2 16,0 1-4 0,0 0 4-16,0-3-2 0,0 0 0 15,0-5-2-15,0 2 2 16,0-1 2-16,0 0-1 16,0-2-1-16,0 2 0 15,0-1 0-15,0-1 0 16,0 0 0-16,0-1 0 15,0 1 0-15,0 0 0 16,0 1 1-16,0 1-1 16,0-1 0-16,0 2 1 15,0-2-1-15,0 3-5 0,2 0 5 16,-2-2 7-16,0 0-7 16,0 1-5-16,2-3 3 15,1 0 2-15,-3-1 2 16,0 4-2-16,2-3 0 15,-2 3 1-15,3 0 0 16,-3 0-1-16,0-2 0 16,2 1 0-16,-2-1-1 15,0 0 2-15,0 0-1 16,0 2 0-16,0-1 1 16,2-1-1-16,-2 2 1 15,0-1-1-15,0-3 0 16,0 4-1-16,0-1 1 15,0 2-1-15,0-1 1 16,0 1 0-16,0-4-1 0,0 0 1 16,0-5 0-16,0 3-1 15,0-1 1-15,0-3-7 16,0 2 6-16,0-1 1 16,0 2 1-16,0 1 0 15,0-1-1-15,0 1 0 16,0 2 0-16,0 0 0 15,0 1 0-15,0-1 0 16,0 1 1-16,0-1-1 16,0 0 1-16,0-2-1 15,0 0 0-15,0-1 0 16,0-1 0-16,0 0 0 16,0-2 0-16,0 0 0 0,0 2 0 15,0 0 0-15,0 2 0 16,0 0 1-16,0 1-1 15,0-2 3-15,0 1-2 16,0 0 5-16,0-2-5 16,0 2-1-16,0-2 6 15,0 1-6-15,0-2-1 16,0 3 1-16,0-1 1 16,0-2 1-16,0 1-2 15,0-1 0-15,0 2 0 16,0 0 0-16,0 0 0 15,0-1 0-15,0-2 1 0,0-1-1 16,0-1-1-16,0 2 1 16,0-2 0-16,0 0 1 15,0 3 4-15,0-1-5 16,0-1-1-16,0 2 1 16,0-1 0-16,0-2 1 15,0 2 5-15,0-2 3 16,-2 1 0-16,2-1-2 15,-2 3-6-15,2-3 1 16,0 2 5-16,0-1-5 16,0 2 5-16,-3-1-5 15,3 0-1-15,0-1 1 16,0 2-1-16,0-1 0 16,0-1 2-16,0 1-3 15,0 1 1-15,0-3 0 16,0 0 0-16,0 0 0 0,0 0 1 15,0 0 7-15,0 0-8 16,0 0 10-16,0 0-1 16,0 0-8-16,0 0 4 15,0 0-5-15,0 0 0 16,0 0-1-16,0 0 10 16,0 0-10-16,0 0 0 15,0 0-49-15,0 0 27 16,0 0-46-16,-2 0-48 15,-1 0-106-15,1 0-127 0</inkml:trace>
  <inkml:trace contextRef="#ctx0" brushRef="#br0" timeOffset="16868.08">19047 11117 189 0,'0'0'292'0,"0"0"-178"0,0 0-60 16,0 0 13-16,0 0-11 16,0 0-11-16,0 17 1 15,0-11 36-15,0 4 38 16,0 1-33-16,0 0-4 15,0 2-21-15,-2-1-21 16,2 2-5-16,0 0-6 16,0 2-9-16,0 0-7 15,0 1-2-15,0 2-2 16,0-2-3-16,0 0 3 16,0-4-2-16,0 0 13 0,0-3-8 15,0-4-2-15,0-1-4 16,0-2-7-16,0-3 6 15,0 0-6-15,0 0-10 16,0 0-9-16,0 0 10 16,0 0 8-16,0 0-21 15,0 0-13-15,0-1-33 16,-3-7-19-16,-1-6-27 16,0 3-80-16,2-1-52 0</inkml:trace>
  <inkml:trace contextRef="#ctx0" brushRef="#br0" timeOffset="17229.25">19026 11159 345 0,'0'0'107'16,"0"0"-42"-16,0 0 20 0,0 0-30 16,0 0-24-16,0 0-16 15,0 0-15-15,0-9 1 16,0 7 0-16,0 2 0 15,0-2 1-15,0 1-2 16,4-4-1-16,-2 4 0 16,0-4-6-16,2 2-18 15,0-2-76-15,1 1-115 16,-1 0-62-16</inkml:trace>
  <inkml:trace contextRef="#ctx0" brushRef="#br0" timeOffset="18331.56">19026 11159 133 0,'35'-57'105'0,"-35"57"22"0,0-2-1 16,0 2-31 0,0 0-30-16,0-2-20 0,0 2 2 15,0-1 17 1,0 1 44-16,0 0 34 0,0-2-54 16,0 2 0-16,0 0 1 15,-3 0-27-15,3 0-11 16,0 0-5-16,0 0 2 15,0-3 13-15,0 3-21 16,0 0-7-16,0-1-1 16,0 1-11-16,0 0-7 15,0 0-4-15,0 0-9 16,0 0 0-16,0 0 0 16,6 0 0-16,3 0 1 15,1 0 4-15,1 0-5 0,0 0 9 16,0 0 2-16,3 0-11 15,1 0 11-15,-1 0-5 16,-1 0-5-16,0 0-2 16,-2 0 2-16,0 0-1 15,0 0 0-15,1 0 0 16,-4 0-1-16,4 0 0 16,-1 0 1-16,1 0 0 15,-2 0-1-15,1 0 1 16,-2 0 0-16,0 0 0 15,0 0-1-15,-4 0 0 16,3 0 0-16,-1 0 2 0,-2 0-1 16,1 0 1-16,-2 0-2 15,1 0 0-15,1 0 0 16,-3 0 0-16,2 0 1 16,-1 0-1-16,0 0 0 15,1 0 0-15,1 0 0 16,-2 0 0-16,2 0 0 15,-4 0 1-15,2 0 0 16,0 0-1-16,1 0 1 16,1 0 1-16,0 0-2 15,-2 0 1-15,2 0 0 16,-3 0-1-16,1 0 0 16,-2 0 0-16,0 0 1 15,-1 0-1-15,2 0 0 16,0 0-1-16,2 0 2 0,-1 0-2 15,1 0 2-15,-1 0-1 16,-2 0 0-16,2 0 0 16,1 0 0-16,-4 0 0 15,3 0 0-15,-2 0 0 16,0 0 0-16,1 0 0 16,-3 0 0-16,2 0 0 15,-2 0 1-15,0 0-1 16,2 0 0-16,0 0 0 15,1 0 0-15,-2 0 0 16,1 0 1-16,0 0-1 16,-2 0 0-16,4 0 0 15,-4 0 0-15,0 0 2 0,0 0 8 16,0 0-1-16,0 0-8 16,0 0 0-16,0 0-1 15,0 0 1-15,0 0 0 16,0 0-1-16,0 0 2 15,0 0-1-15,0 0 0 16,0 0 1-16,0 0-1 16,0 0 0-16,0 0 7 15,0 0-7-15,0 0 6 16,0 0-6-16,0 0 5 16,0 0-5-16,0 0 1 15,0 0-2-15,0 0 0 16,0 0 1-16,0 0-1 0,0 0-1 15,0 0-1 1,0 0 2-16,0 0-16 0,0 0-12 16,0 0-38-16,-4 0-148 15,-1 1-524-15</inkml:trace>
  <inkml:trace contextRef="#ctx0" brushRef="#br0" timeOffset="21688.57">19752 8294 476 0,'0'0'408'0,"0"0"-252"0,0 0-5 15,0 0-19-15,0 0-51 16,0 0-35-16,0 0-12 16,0 0-8-16,0 0 3 15,0 0 20-15,0 0-2 16,0 0-6-16,0 0-2 16,0 0-4-1,0 0-17-15,0 0-11 0,0-5-6 16,0 1 0-16,0 1-1 15,0-2 1-15,0 2-1 16,0 1 0-16,5-4 0 16,2 1-1-16,3 2 1 15,0-3 0-15,1 1 0 0,2 2-9 16,-4 0 9-16,-2 1-2 16,5 2-4-16,-3 0 5 15,1 0-18-15,2 0 1 16,-3 5 7-16,-1-2 10 15,2 3 0-15,-5 1 0 16,1-1 0-16,-5-3 1 16,4 3 3-16,-1 2-3 15,-1 0-1-15,-1 0 0 16,-2 1 0-16,0 1-6 16,0-3 6-16,0 1-7 15,0 1 7-15,0 0 1 16,0-1-1-16,-2 2 1 15,-3-2-1-15,-2 0 0 0,1 2 0 16,2-2 0-16,-3 1-6 16,0-1-7-16,1 2-1 15,-1-2-4-15,-2-1 9 16,2 1 9-16,-1 3 1 16,1-3-1-16,-3 0 0 15,4 0-1-15,1 1-4 16,-1-3 6-16,0 3-2 15,-2 0 1-15,4 1 0 16,-3 1 1-16,3-3-1 16,0 1 1-16,0-3 0 15,2 1 0-15,-2-1 0 16,2-5 0-16,2 4 2 16,-2-1 4-16,2-2-5 0,-3 3 6 15,3-2-5-15,0 1 12 16,0-2-1-16,0 3-12 15,0-4 1-15,0 1-1 16,0 1 21-16,0-1-15 16,0-2 5-16,0 0-2 15,3 1 0-15,5-1-3 16,-2 0-6-16,2 0 1 16,3 0 9-16,1 0-9 15,1 0-2-15,1 0 5 16,-1 0-4-16,1 0-2 0,-1 0 1 15,-3 0 0-15,3 0 1 16,-3 0 0-16,1 0 1 16,-2 0-2-16,0 0 0 15,0 0 0-15,-3 0-1 16,3-1 1-16,-6-1 1 16,1-1-1-16,1 3-1 15,-3-2 1-15,-2 2 0 16,0 0 0-16,2 0-19 15,-2 0-28-15,0 0-32 16,0 0-28-16,0 0-134 16,0 0-420-16</inkml:trace>
  <inkml:trace contextRef="#ctx0" brushRef="#br0" timeOffset="22539.9">20098 8316 593 0,'0'0'166'0,"0"0"-102"16,0 0 58-16,0 0 27 16,0 0-53-16,0 0-5 15,9 112-23-15,-6-87-3 16,-1 2-11-16,-2-1-7 16,0-1-17-16,0 0-2 15,0-3 2-15,0-4-5 16,0-4 3-16,0-4-14 0,0-2-6 15,0-4 0-15,0-2-7 16,0-2 0-16,0 0 10 16,0 0-11-16,0 0-5 15,0-3-14-15,0-8-13 16,0-3 2-16,0-2-1 16,0-1-5-16,0 0 8 15,0-2 11-15,0 3 5 16,-2-2 3-16,2 1-4 15,0 1-1-15,0-1-2 0,0 6-5 16,0-1 4 0,0-1 7-16,0 5 1 15,0 0 9-15,0 1 0 0,0 0 0 16,0 1-1-16,0 0 1 16,4 3 10-1,1-2-10-15,1 3 1 0,-2-2 17 16,3 2 3-16,-1 1-3 15,2-2-7-15,-2 3 23 16,3-2-14-16,1 0-4 16,0 0 0-16,2 0 5 15,-1-3-11-15,0 4-9 16,-3-1 5-16,2 2-4 0,-4-2-1 16,1 0 0-1,-1 0-1-15,-1-3 0 0,0 2-49 16,-3-3-38-1,0 0-70-15,-2 3-194 0</inkml:trace>
  <inkml:trace contextRef="#ctx0" brushRef="#br0" timeOffset="23461.81">20085 8422 342 0,'0'0'283'0,"0"0"-150"16,0 0-57-16,0 0-12 15,0 0 18-15,0 0 31 16,0 0-31-16,0 0-21 16,0 0-9-16,0 6 19 0,0 4-20 15,0 2-18 1,0 0-8-16,4 4-2 15,-3 0 1-15,1-1-14 0,0 4-1 16,0-4 4-16,0 4 4 16,-2-3-5-16,2 1-4 15,-2-3-6-15,0-3 4 16,0 0-6-16,0-4 1 16,3-3-1-16,-3 0 0 15,0-4-6-15,0 0 4 16,0 0-19-16,0 0-1 15,0 0 0-15,0-9-9 16,0-4-3-16,0 4 3 16,0-4-27-16,0-1-6 15,0 2 31-15,0-2-28 16,0 0 26-16,0 0 9 0,-3 0 6 16,3 1 10-16,0 3 3 15,0-1 5-15,0 1 2 16,0 1-1-16,0 4 1 15,0-1 0-15,0 0 0 16,0 1 8-16,0 2 15 16,0 1 6-16,0 2-3 15,0 0 11-15,0 0 7 16,0 0 1-16,0 0-8 16,0 0-21-16,0 0 5 15,0 8 11-15,3 2-11 16,-1 2-3-16,0 2 4 0,1 1-1 15,-3 3 4 1,0 2 13-16,0 2-6 0,0-2-6 16,0 2-4-16,0-5-10 15,0-3-1-15,0-1-3 16,0-4-7-16,2-3 8 16,-2-1-8-16,0-5 0 15,0 2 5-15,0-2 1 16,0 0 2-16,0 0-7 15,0 0-2-15,0 0-6 16,0 0-21-16,0 0-34 16,0 0-16-16,0-7-20 15,0 1-76-15,0 3-201 0</inkml:trace>
  <inkml:trace contextRef="#ctx0" brushRef="#br0" timeOffset="70092.63">17098 8328 192 0,'0'0'304'15,"0"0"-205"-15,0 0 3 16,0 0-17-16,0 0-4 15,0 0 20-15,-3 0-21 16,3 0-12-16,-2-1 8 16,2-1-35-16,0 0-25 15,0 1 42-15,0 1-6 16,0-3-23-16,0 3-3 16,0 0-3-16,0-1-5 0,0-4-10 15,0 2-2-15,0-5-5 16,0 0-1-16,0-1 1 15,2-1 0 1,5 1 0-16,-2-2 6 0,5 0-7 16,-3 0-1-16,2-1 1 15,-3 1 1-15,1 2-1 16,-2 1 1-16,2-2-1 16,-1 1 0-16,3 1 0 15,-3 0 1-15,2 0 0 16,-2 3-1-16,1 0 0 15,-1-2 0-15,2 3 0 16,0-1 0-16,-1 4 0 0,1-1-1 16,2 0 1-1,-1 2 1-15,-1 0-1 0,2 0 0 16,-2 0 0-16,3 0 1 16,-2 0 0-16,0 0 0 15,0 5 0-15,-2 4-1 16,2-1 0-16,0 0 0 15,-3 1 1-15,1-1-1 16,-1 0 1-16,2-2-1 16,-4 2 1-16,2-2 0 15,-3 1-1-15,-1-1 0 16,0 2 0-16,-2-1 0 16,0 1 0-16,0 1 0 15,0-1 0-15,0 0 2 16,0 3-1-16,0-3-1 0,0 0 2 15,-2 1-2-15,0-1 1 16,-5 1 0-16,3 1-1 16,-6-3 1-16,4 3-1 15,-5-3 1-15,2 4-1 16,-5 1 0-16,1 3 0 16,-1-1 0-16,2 0 0 15,-4 1 0-15,3 0 0 16,0-1 0-16,-3 0 0 15,3 0 0-15,-1 0 0 16,1 1 0-16,-1-1-1 0,1 3 1 16,-1-4 0-1,2-1 0-15,2 1 0 16,1-1 0-16,1-1 1 16,5-3-1-16,-3 0-1 0,1-2 1 15,1-1 0-15,1 1 0 16,-2-2 0-16,3 0 0 15,2-1 1-15,0-2-1 16,0 1 1-16,0 1 1 16,0-3-1-16,0 0 1 15,0 2 6-15,0-2-6 16,0 1 8-16,0 1-1 16,5 1-1-16,2-2-2 15,2 1 4-15,-2 1-1 0,8-1 1 16,-4-1 0-1,4 1-2-15,1-2 0 0,-1 1-6 16,5-1 4-16,-5 0 0 16,2 3-5-16,1 0 1 15,-1 0 4-15,2 1-5 16,-2-3 8-16,1-1 3 16,0 3 5-16,-3-3-2 15,-1 0-8-15,-1 0-6 16,-2 0 7-16,-1 0-2 15,-2 0-6-15,-3 0 1 16,-1 0 1-16,0 0 0 16,-4 0-2-16,0 0-19 15,0 0-75-15,-2 0-72 0,-9 0-423 16</inkml:trace>
  <inkml:trace contextRef="#ctx0" brushRef="#br0" timeOffset="71061.23">17514 8327 215 0,'0'0'309'0,"0"0"-198"16,0 0-4-16,0 0-15 15,0 0 12-15,0 0-14 16,0 0-22-16,0 6-6 15,0 2 15-15,0 4-18 16,0 0-11-16,0 6-9 16,0 0 21-16,0 4-34 15,0 3 10-15,0-1-5 16,0 1-5-16,0-2-4 16,0-1-1-16,0 0 0 15,0-5-4-15,0-2-4 16,0-2-4-16,0-4-6 15,0-3-2-15,0-2 0 16,0-4 0-16,0 0 1 0,0 0 7 16,0 0 1-1,0 0-4-15,0-5-6 0,0-9-1 16,0-5-8-16,0-1-4 16,0 0-6-16,0-2-4 15,0 1-2-15,0 2-5 16,0 1-8-16,0 0 12 15,0 2 7-15,0 0 8 16,0 1 11-16,0 1 0 16,2 3 0-16,3-2 0 15,-3 4-1-15,3-2 1 16,-1 1 0-16,0 1 0 16,1 3 0-16,-3 0 0 0,2 0 0 15,2-1 5-15,-2 3-4 16,-1 1-1-16,4 1 9 15,-2-1-9-15,2 1 6 16,3 1 3-16,-3 1 2 16,2-3-10-16,2 3 15 15,-2-2 2-15,0 2-1 16,3 0-4-16,-4 0-5 16,1-1 2-16,-2 1 0 15,1 0 0-15,0-2-8 16,0-1 5-16,-1 1-6 15,2 2-1-15,-5 0 0 0,-1 0-95 16,-3 0-185-16,0 0-902 16</inkml:trace>
  <inkml:trace contextRef="#ctx0" brushRef="#br0" timeOffset="72088.63">17904 8263 681 0,'0'0'154'0,"0"0"2"16,0 0-29-16,0 0-17 15,0 0-52-15,0 0 3 16,0 0-17-16,-23-18-4 16,15 18-22-16,-3 0-17 0,-3 0 8 15,1 0-8-15,-1 8 0 16,1 0 1 0,-1 3 3-16,1-1-4 0,3 2-1 15,-2 2 0-15,1 1 1 16,0 3-1-16,-1 2 1 15,1 2-1-15,5 3 3 16,-3-2-3-16,4 2 1 16,1-3 1-16,0 1 11 15,4-1-6-15,0 0 5 16,0 0-3-16,0-1 2 0,0 0 1 16,2-4-6-16,7-1-5 15,1-4 2-15,2-1 2 16,2-5-5-16,1-1-1 15,0-4-18-15,1-1 9 16,-1 0 2-16,1-1 7 16,-4-10-7-16,1-1 7 15,-4-4-1-15,-1-1 1 16,1 1-2-16,-6-1-3 16,1-3 6-16,1 4-1 15,-3-1-4-15,0 0 5 16,0 1 0-16,-2 3 0 15,2-1-3-15,-2 4-4 16,2-1 5-16,-2 3 2 0,4 1-1 16,-3-1-8-16,2 0 9 15,1-2 0-15,3 1-1 16,1 3 0 0,1-2-1-16,3 2 1 0,-1 0-8 15,2 2 9-15,1 3 0 16,-2-2-4-16,3 3 4 15,-3 0 0-15,0 6 0 16,-3 10 0-16,-1 7 26 16,0 1-17-16,-4 2 0 15,0 4-3-15,1-3 10 16,-3 0 11-16,-2-3 14 16,0-1-3-16,0-6-5 0,0-1-9 15,-9-4-8-15,-5 1-6 16,3-4-9-16,0-3-1 15,-4 0-12-15,4-3-25 16,-2-3-30-16,6 0-29 16,-2 0-42-16,2 0-151 15,2 0-98-15</inkml:trace>
  <inkml:trace contextRef="#ctx0" brushRef="#br0" timeOffset="72688.5">18226 8403 584 0,'0'0'207'16,"0"0"-125"-16,0 0 109 0,0 0-90 16,0 0-43-1,0 0-4-15,0 0-18 0,-15-20-16 16,7 18-1-16,-2 2-4 15,2 0 5-15,-3 0 2 16,-1 0-11-16,1 0-9 16,0 0 6-16,1 2-7 15,0 6-1-15,1 0 1 16,0 5-1-16,0 1 0 16,1 0 1-16,-1 2 0 15,-1 2 15-15,4 2 19 16,-1 1 8-16,3 1 8 15,0 3 9-15,1-3-18 16,3-2-11-16,0-1-9 16,0-4-9-16,0-2-12 0,9-2 8 15,4-2-9 1,1-3 1-16,-1 1-1 0,5-6 1 16,-1-1 5-16,2 0-5 15,-2 0-1-15,1 0-2 16,-3 0-9-16,-1-1-45 15,-3-3-55-15,-1-6-43 16,-4 0-195-16,-1 1-355 0</inkml:trace>
  <inkml:trace contextRef="#ctx0" brushRef="#br0" timeOffset="73804.81">18650 8233 147 0,'0'0'620'16,"0"0"-492"-16,0 0-70 15,0 0 69-15,0 0-18 16,0 0-22-16,0 0-15 16,0 61-2-16,0-42 1 15,0 1-7-15,0 5-12 16,0-2-8-16,-4 5-5 16,-1 3-11-16,-1 3 0 15,-1-1 4-15,-4 2-9 16,2-1 5-16,-3-4-9 0,2-2 0 15,0-2 3 1,-5-6-4-16,4-1-8 0,-2-2-3 16,-1-1-5-1,-1-2-1-15,-1-2 5 0,1-1-5 16,-1-6-1-16,3-2-2 16,-3-3-7-16,3 0-5 15,-1 0-8-15,1-8-19 16,-1-7-2-16,1-4 23 15,-1 2 7-15,1-2 1 16,0 0-1-16,-1-1 3 16,4 2 10-16,-2 0-1 15,3 3 0-15,1-2 1 0,-1 3 0 16,1 0-1 0,4 0 1-16,1 0 0 0,2-1 0 15,1 3-1-15,0 1 1 16,0-1-1-16,0 2 1 15,0 0-1-15,0-3 1 16,0 4 0-16,4 1-1 16,0 0 0-16,4 3 0 15,-2 2 0-15,2-1 0 16,-3 2 1-16,5 0-1 16,-1-1 1-16,-1 3 0 15,3 0 1-15,3 0 0 16,-1 0 0-16,1 0 8 15,-1 0 0-15,1 5-2 16,0 4 4-16,3 2-10 0,-2-1-1 16,1-1 1-16,-1 2 0 15,3 1 5-15,-3 0 5 16,2 1 4-16,-3 1-2 16,1 0 6-16,-3 0-4 15,2 1-4-15,-1-3-3 16,3 2-7-16,2-3 0 15,0-2 1-15,-1 2 9 16,-1-2-11-16,2 4 0 16,-5-2 0-16,3 1 1 15,-5 2-1-15,2 0 1 16,-2 0 0-16,1-1 0 16,-4-2-1-16,3-2 1 0,-1 0-1 15,-2-2-14-15,1-6-20 16,1 1-23-16,0-2-45 15,-1 0-119-15,-5 0-358 0</inkml:trace>
  <inkml:trace contextRef="#ctx0" brushRef="#br0" timeOffset="76919.03">19509 5350 165 0,'0'0'395'0,"0"0"-218"0,0 0-39 16,0 0-42-16,0 0 19 16,0 0-10-16,0 0-51 15,-9-16-9-15,6 14 5 16,3 2 4-16,-2-3-18 15,2 3 11-15,0 0 1 16,-2 0-5-16,2 0 0 16,0 0-20-16,0 0-6 15,-4 0-1-15,3 0-4 16,-4 13 6-16,1 1-1 0,-2 3 2 16,-1 3-6-1,-3 2-1-15,2 3-6 0,-1-1 1 16,-5 0-4-16,3 3-2 15,-1-4 6-15,-2-1-5 16,3-4 3-16,4-6-4 16,1-2-1-16,3-6 0 15,1-3 1-15,2-1-1 16,0 0 2-16,0 0-2 16,0 0 0-16,0-9 0 15,0-7-17-15,2-4 5 16,9-3 6-16,0 1-5 15,0-3 2-15,1 3-4 16,-4 0 11-16,1 3-5 16,-5 4 1-16,0 1 5 0,-4 3 0 15,0 3 0 1,0 2 0-16,0 3 1 0,0 1 0 16,0-1 0-16,0 3 1 15,0 0 12-15,0 0 5 16,0 0-9-16,0 0 2 15,0 0 0-15,0 7-1 16,-4 6 0-16,-4 7 0 16,-3 4 6-16,1-2-2 15,3 3 0-15,-3-5-1 16,1 0-4-16,2-4-2 16,1-2-6-16,2-5 1 15,1 0-1-15,1-5 0 0,2-3 0 16,0-1 0-1,0 0-1-15,0 0-6 0,0-3 5 16,0-11-27-16,0-3 8 16,6-6 1-16,5-1-9 15,1-2-9-15,1 4 8 16,-3 2 4-16,-2 4 7 16,-1 8 17-16,-5 3-5 15,-2 5 5-15,0 0 1 16,0 7 10-16,0 13 29 15,-11 5 1-15,-1 6 2 16,4 2 3-16,-1-3-10 0,2-6 5 16,-1-2-8-1,0-3-7-15,4-7-9 16,2-7-5-16,0 0-10 0,2-3 0 16,0-2-1-16,0 0-15 15,-2 0-20-15,2 0-6 16,0 0-6-16,-5 0-81 15,3 0-111-15,-2-4-346 0</inkml:trace>
  <inkml:trace contextRef="#ctx0" brushRef="#br0" timeOffset="79793.84">17852 11193 230 0,'0'0'349'0,"0"0"-212"15,0 0-36-15,0 0 23 16,0 0 16-16,0 0-38 15,0 0-40-15,-6 2-16 16,4 0-14-16,-3 2 7 16,3-1 3-16,0 2 3 0,2-1-10 15,-3 0-7 1,2 0-11-16,-1 2-1 0,2-4-1 16,0 3-8-1,0-4-1-15,0-1-6 0,0 0 6 16,0 0 6-16,0 0 4 15,0 0 0-15,0-1-3 16,0-12-13-16,0-5-1 16,3-4-1-16,4-3-12 15,2 1-11-15,-3 1 6 16,1 3 8-16,-6 1 5 16,-1 8 6-16,0 0 0 15,0 5 0-15,0 0 13 16,0 4 2-16,0 1 14 15,0-1-1-15,0 2-1 16,0 0 3-16,0 0 9 16,0 0-7-16,0 2-13 0,0 10-3 15,0 6 6 1,-1 2-3-16,-8 1-4 0,5 3 1 16,-2-2 3-16,-1-2-3 15,1 1-7-15,-1-3-3 16,2-4-5-16,3-3 1 15,-3-4 5-15,3-5-7 16,2 0 0-16,0-2 0 16,0 0-15-16,0 0 1 15,0-10-10-15,0-10-10 16,0-6 8-16,9-4 9 16,5-5-1-16,-1 0-4 15,4-1-1-15,-5 3 2 0,-2 2-3 16,0 9 22-16,-3 7 1 15,-5 7 0-15,-2 3 1 16,0 5 30-16,0 0 17 16,0 0-12-16,0 3-3 15,-2 11-20-15,-10 8-11 16,1 3 13-16,-2 6 10 16,0 4 4-16,-1-4 2 15,-1 1-8-15,3-3 10 16,2-3-22-16,-2-6 4 15,3-4-13-15,3-5 5 16,1-4-5-16,2-3 0 16,3-4-1-16,0 0-7 15,0 0-19-15,0 0-2 16,0-8-4-16,0-9-14 0,0-8 8 16,8-3 13-16,5-3-8 15,1 1-5-15,-1-1 14 16,-4 4 11-16,1 5 7 15,-3 8 6-15,-2 5 1 16,-5 8-1-16,0 1 35 16,0 0 12-16,0 10-13 15,0 12-11-15,-12 8 14 16,-3 4-9-16,-2 4 4 16,-2 1 0-16,3-5-11 15,1-6 9-15,8-8-8 16,-3-6-13-16,5-6-2 0,2-5-7 15,3-3 0-15,0 0-1 16,0 0-11-16,0-5-11 16,0-13-3-16,14-6-5 15,-1-4-4-15,3-4-2 16,-1-1-17-16,2 1-12 16,-4 6 18-16,-5 6 27 15,-4 6 14-15,0 9 7 16,-4 5 6-16,0 0 29 15,0 10-5-15,-10 13-10 16,-7 9 24-16,-2 4 1 16,1 0-17-16,1-1 7 15,3-5-10-15,1-7-3 16,6-11 1-16,3-4-11 16,2-3-12-16,2-5 0 0,0 0-23 15,0 0-13-15,0 0-2 16,0 0-28-16,0 0-20 15,0-5-76-15,0-3-427 0</inkml:trace>
  <inkml:trace contextRef="#ctx0" brushRef="#br0" timeOffset="82734.78">19439 5370 536 0,'0'0'148'0,"0"0"-76"15,0 0-10-15,0 0 19 16,0 0 11-16,0 0-15 16,0 0-27-16,-2 2 5 15,0-2 2-15,2 0 1 0,-2 0-2 16,0 1-11-16,-2 2-17 15,0-2-11-15,2 1 9 16,-2 1-10-16,1-2 3 16,1 3-11-16,0 0 9 15,-2 3-1-15,0 2 0 16,-2 4 3-16,2 2 16 16,-3 6 4-16,1 2-2 15,-1 0 0-15,0 4-7 16,1-2-14-16,2 1 0 15,-3-2-6-15,2 0 6 16,-3-2 2-16,3-3-7 16,-2-5-5-16,3-4-5 15,2-3 1-15,2-2-1 16,0-5 0-16,0 0 2 0,0 0-3 16,0 0 0-16,0-12-12 15,0-9-7-15,4-4 3 16,7-6 6-16,3-2-3 15,-1 2-6-15,0 0 1 16,0 3 7-16,-2 3 5 16,-1 3 5-16,-4 3 1 15,1 7 0-15,-5 1 0 16,2 3 0-16,-2 2 0 16,2 1 0-16,-2 2 0 15,-2 0 1-15,0 1-1 16,0 2 6-16,0 0 5 0,0 0 5 15,0 0 3-15,0 0-13 16,0 2 0-16,0 10 7 16,0 7 5-16,-8 0-2 15,2 8 0-15,-1-1-4 16,-1 2-1-16,0 0 4 16,0 0-5-16,1 2-4 15,1-2-4-15,-4-3-1 16,4-3 6-16,2-4-6 15,-1-7 5-15,3-4-6 16,2-3-1-16,0-4-17 16,0 0 2-16,0 0-3 15,0-3-3-15,0-11 0 0,0-8 10 16,7-3 5 0,2-8-5-16,-1-3-2 15,3 1-2-15,0-1-3 0,1 1 7 16,-6 6 6-16,1 7 0 15,-5 6 6-15,0 9 0 16,-2 0 0-16,0 3 1 16,0 4 0-16,0 0 6 15,0 0 14-15,0 0 2 16,0 0-22-16,0 0 0 16,0 12 0-16,0 7 14 15,0 3-5-15,0 4 12 16,-9 4 3-16,1 0-2 0,-4-1 2 15,1 2-13 1,3-3 0-16,-2-3-6 0,1-6 1 16,3-2-6-16,2-7 5 15,-1-2-5-15,3-4-1 16,2-2 0-16,0-2-5 16,0 0-17-16,0 0-15 15,0-5 1-15,0-12 5 16,2-7 0-16,7-5 12 15,2-4-13-15,3 0 4 16,-4 4-12-16,1 1-8 16,-1 7 30-16,-4 7 12 15,-1 5 6-15,-5 8 0 0,0 1 7 16,0 0 29 0,0 4-14-16,0 15 18 15,-5 6-4-15,-5 8-8 0,-1 2 23 16,-3 1-1-16,1-3-11 15,1-5-4-15,1-8-4 16,5-4-18-16,3-8-7 16,1-5-6-16,2 0-27 15,0-3-49-15,0 0-46 16,0 0-60-16,0-4-57 16,-4-4-758-16</inkml:trace>
  <inkml:trace contextRef="#ctx0" brushRef="#br0" timeOffset="85504.2">17877 10952 143 0,'0'0'265'16,"0"0"-159"-16,0 0-43 0,0 0 35 15,0 0-10 1,0 0-37-16,0 0-8 0,0-8 54 16,0 8-3-16,0 0-36 15,0 0-22-15,-2 6-16 16,-2 4-1-16,-1 4 22 15,1 1-1-15,-1 6-2 16,0 2-3-16,4 0 2 16,1 4-2-16,-3-4-20 15,1 2 2-15,0-3 8 16,-3-5-18-16,1-2 3 16,1-3 8-16,2-5-5 15,-1 0-7-15,2-3-4 16,-4-2 12-16,4-2-12 15,-3 0 17-15,2 0-5 16,-3 0-14-16,2-8-17 0,2-6-6 16,0-6 11-16,0-2-11 15,0-5-8-15,0-1-6 16,0 0-37-16,0 0 3 16,0 3 11-16,0 0 4 15,0 5 22-15,0 4 23 16,0 4 4-16,0 2 7 15,0 4 1-15,0 0 2 16,0 2 6-16,0 2 11 0,0 2 22 16,0 0 17-1,0 0 5-15,0 0-15 0,0 0-18 16,0 2-15-16,-2 10 21 16,-3 5 1-16,3 3 6 15,-2 5-2-15,-3 2 0 16,4-1-10-16,1 1 0 15,-2 1-7-15,-1 0-7 16,1 0-5-16,0-2-2 16,-1-4 7-16,0-3-18 15,3-3 0-15,0-6 0 16,2-2 1-16,0-2-1 16,0-4 0-16,0 0-8 15,0-2-10-15,0 0-10 16,0 0-24-16,0 0 2 0,0-10 20 15,0-6-7-15,0-4-3 16,9-4-14-16,4-5 0 16,-2 0-5-16,3-1-14 15,-1-2 17-15,-1 0 28 16,1 1 18-16,-5 3 10 16,1 6 2-16,-4 5 8 15,-3 8 16-15,-2 5 22 16,0 1 15-16,0 3 0 15,0 0 1-15,0 0-9 16,0 0-32-16,0 5-13 16,0 11-4-16,-6 4 4 15,-4 4 25-15,0 5 7 0,-1 1-5 16,-1-1-4 0,1 4-2-16,3-2-8 15,-2-1-5-15,1-1-17 0,1-1 9 16,-2-2-10-16,4-2 6 15,1-5-4-15,1-2-2 16,0-6 1-16,3-3-1 16,1-3 0-16,-4-5-7 15,4 0-6-15,0 0-12 16,0 0 5-16,0-14 1 16,4-4-6-16,5-7-10 15,4-4-13-15,3-1-9 16,3-2 6-16,-2-1-1 15,-2 5 10-15,-3 6 30 0,-5 6 11 16,-6 9 1-16,-1 7 26 16,0 0 51-16,0 0-7 15,-4 15-27-15,-9 5 11 16,-1 7-4-16,-1 2-11 16,-1 4-16-16,3 1 1 15,1-3 5-15,1-1 3 16,3-3-10-16,5-7-12 15,-3-6-8-15,3-6-1 16,3-5 0-16,0-3-1 16,0 0-19-16,0 0-9 0,0 0 3 15,0-8 8 1,3-1-23-16,3 1-27 16,-5 2-38-16,-1 4-29 0,0-1-106 15,0 3-287-15</inkml:trace>
  <inkml:trace contextRef="#ctx0" brushRef="#br0" timeOffset="198300.31">19575 11810 16 0,'0'0'527'0,"0"0"-427"15,0 0 11-15,0 0 27 16,0 0-9-16,0 0-16 16,0-24-19-16,0 22-6 15,0-1-9-15,0-2 3 16,0 1-16-16,0 1-20 15,0 1 1-15,0 2-9 16,0-3-9-16,0 3-3 16,0 0-11-16,0 0-14 15,0 0-1-15,0 0-1 16,0 0-8-16,0 0 8 16,0 12 0-16,-2 4 0 15,2 4 1-15,0 6 0 0,0 4 1 16,0 3-1-16,0 3 1 15,0 1-1-15,0 2 0 16,0 1 0-16,0 0 0 16,-5 2 0-16,3 0 1 15,-2 0 1-15,-1-1-2 16,3 1 0-16,-1-5 1 16,3 4-1-16,-2-3 1 15,2-2-2-15,0 0 1 16,0 0 0-16,0 0 0 15,0-2 0-15,0 1-1 16,0-2 1-16,0-1 1 16,0 1 0-16,0-4-1 0,0 0 1 15,0-3-1 1,0-3 0-16,0 2 1 0,0-5-1 16,0-2 0-1,0-2 0-15,0-1 0 0,0-3 0 16,0-1 0-16,2 0-7 15,1-3 7-15,-1 0 1 16,1 0 1-16,-3-2-1 16,2-3 1-16,-2 3-1 15,0-4-1-15,0 2 1 16,0-2 0-16,0 1 0 16,0-3 0-16,0 0 0 0,0 1-1 15,0-1 0 1,0 0 0-16,0 0-26 0,0 0-18 15,0 0-61-15,0 0-152 16,0 0-691-16</inkml:trace>
  <inkml:trace contextRef="#ctx0" brushRef="#br0" timeOffset="200149.33">25669 11739 65 0,'0'0'0'16,"0"0"-6"-16,0 0-50 0,0 0 53 15,0 0 3-15,0 0 110 16,0 0 109-16,9-21-7 16,-9 20-73-16,0 1-50 15,0-3-1-15,0 1 13 16,0 2-14-16,0 0-7 16,0 0-2-16,0 0-9 15,0 0-3-15,0 0 0 16,0 0 4-16,0 0-18 15,0 0-20-15,0 0-19 16,0 0-2-16,0 0-9 0,0 0-1 16,0 8 10-1,0 8 5-15,0 4 3 0,0 2 1 16,0 4 3-16,0 4-11 16,0 0 4-16,0 5-7 15,0-2-3-15,0 3-4 16,0 3-1-16,1-1 0 15,-1 0 0-15,3 0 0 16,-1-2 7-16,-1 2-7 16,5-2-1-16,-4-1 8 15,0 1 0-15,1-5-1 16,-3 1 3-16,2 0 0 16,-2-3-2-16,2-1-7 0,-2-4-1 15,3-1 2 1,-2 0-1-16,1-4 0 0,1 0 0 15,-3-2 0-15,0-1 9 16,0-4-4-16,0-2-4 16,0-3-2-16,0 0 1 15,0-6 0-15,0 2 1 16,0-3-1-16,0 0-1 16,0 0 0-16,0 0 0 15,0 0-42-15,0 0-44 16,0 0-79-16,0 0-165 0</inkml:trace>
  <inkml:trace contextRef="#ctx0" brushRef="#br0" timeOffset="202440.93">19562 12432 378 0,'0'0'130'0,"0"0"-25"16,0 0 25-16,0 0 65 15,0 0-29-15,0 0-32 0,0 0-36 16,-5 0 2-1,5 0-4-15,-2 0-16 0,2 0-22 16,0 0 4-16,0 0-7 16,0 0-14-1,0 0-13-15,0 0-28 0,0 0 9 16,0 0-9-16,5 0-2 16,5 0 2-16,9 0 0 15,2 0-1-15,6 0 1 16,0 2 8-16,2 3-7 15,0-2 0-15,0-1 0 16,1 2-1-16,0 1 1 16,4-4 0-16,-1 1-1 0,4-2 1 15,4 2-1 1,-1-2 1-16,2 3-1 16,-4-2 0-16,0 4 0 0,-1-4 0 15,-1 3-1-15,0-1 1 16,-5 0 1-16,0 0-1 15,-1-1 0-15,-4-1 0 16,-1 0 1-16,0 2-1 16,2-3 0-16,1 2 0 15,1-2 1-15,2 0-1 16,2 2 0-16,-1-2 0 16,-1 0-6-16,0 0 6 15,-7 0 0-15,1 0 0 16,-2 1 0-16,-7-1-1 15,1 3 1-15,-2-1 0 16,1-2 0-16,2 2 1 0,2-1-1 16,0 2 0-16,3 0 0 15,0 0 0-15,2-1 0 16,0 0 0-16,-3-1 0 16,0 2 0-16,1 0 2 15,0 0-2-15,-4-3-1 16,3 2 1-16,1 0 0 15,-1-2 6-15,0 0-6 16,2 0 0-16,1 0 0 0,2 0 0 16,-2 0-1-1,-2 0 1-15,0 0-1 0,0 0 3 16,-2 0-3-16,-3 0 2 16,3 0-2-16,1 0 2 15,0 0-1-15,2 0 1 16,1 0 0-16,2 0-1 15,2 0 1-15,-1 0 0 16,2 0-1-16,-4 0 0 16,3 0 0-16,0 0 1 15,-2 0 0-15,0 0-1 16,0 0 0-16,-2 0 0 16,-2 0 0-16,0 0 1 15,-1 0-1-15,-3 0 1 16,-2 0-1-16,-1 0 0 0,-3 0-1 15,0 0 1 1,-1 0 0-16,-4 0 0 0,-1 0 0 16,0 0 1-16,-3 0-1 15,-1 0 0-15,-1 0 1 16,-2 0-1-16,2 0 2 16,-2 0-1-16,0 0 0 15,0 0 6-15,0 0-6 16,0 0 1-16,0 0-2 15,0 0-28-15,-14 1-86 16,-3 6-168-16,-6-3-673 0</inkml:trace>
  <inkml:trace contextRef="#ctx0" brushRef="#br0" timeOffset="204158.64">22172 12231 497 0,'0'0'302'0,"0"0"-154"16,0 0 52-16,0 0-38 15,0 0-27-15,0 0-16 16,0 0-27-16,-11 0-18 16,11 0-2-16,0 0-15 15,0 0-24-15,0-1-19 16,0 1-8-16,0 0-6 15,0-2 2-15,0 2-1 0,0-4 0 16,0-1 8-16,7-3-9 16,9 0-6-16,-1 2 6 15,2-2-1-15,-1 4 0 16,3 0-9-16,-3 4 4 16,-2 0-12-16,-2 0-13 15,-1 0 8-15,0 8 11 16,-2 6 4-16,-2 2 0 15,-2 1-5-15,-3 0 4 16,0 2 1-16,-2-2 8 0,0 2-8 16,0-4 8-1,0 4 1-15,0-2 1 0,0 2-1 16,-2-3-1-16,-10 2-1 16,-1 1-5-16,0-2 4 15,-3-1-6-15,3-2 7 16,-1 0 0-16,6-5 0 15,-1 0 0-15,1-4 1 16,4 1-1-16,0 1 1 16,2-1-1-16,0 0 1 15,-2 0 0-15,4-1 0 16,0 2-1-16,0-1-10 16,0-2 10-16,0 1-1 15,16-5 2-15,1 0 0 0,3 0 0 16,-1 0 0-1,2 0 0-15,-6 0 1 0,-1 0 0 16,-1-3 7-16,-4 1-8 16,0 2 0-1,0-3 0-15,-1 3 1 0,0-1-1 16,0-1 0-16,-2 0 0 16,-5 2 1-16,1-2 0 15,-2 0-1-15,0 0-14 16,2-10-78-16,-2 2-251 15,2-4-760-15</inkml:trace>
  <inkml:trace contextRef="#ctx0" brushRef="#br0" timeOffset="204751.77">22524 12224 491 0,'0'0'138'16,"0"0"2"-16,0 0 31 0,0 0-11 15,0 0-22-15,16 101-33 16,-11-75-16-16,-3 1-15 16,1 1-20-16,0-3-22 15,-2-3-13-15,1-3-8 16,0-6 5-16,-2 0-7 16,0-7 0-16,2-4-8 15,-2-1 0-15,0-1 0 16,0 0 15-16,0 0 0 15,0-3 5-15,0-11-21 16,0-1-2-16,0-6 2 16,0-2-24-16,0-2 8 15,0-1-13-15,0-1-3 0,3 3 23 16,3 3-1-16,1 2 10 16,2 4 0-16,2-1 0 15,3 2 1-15,3 1-1 16,1 1 1-1,5 0 0-15,-2 2 18 0,2 2-9 16,0 0-10-16,-8 4 0 16,-1 2 1-16,-4 2 0 15,-3 0-1-15,0 0 0 16,-2 0-14-16,1 2-85 16,-4 4-79-16,0-3-388 0</inkml:trace>
  <inkml:trace contextRef="#ctx0" brushRef="#br0" timeOffset="205707.08">23041 12191 474 0,'0'0'260'0,"0"0"-42"15,0 0 17-15,0 0-106 16,0 0-42-16,0 0-27 15,0 0-15-15,-11-34-12 16,3 34-18-16,-5 0-15 16,1 0 1-16,-1 0 5 15,-1 0-6-15,-1 0 0 16,2 4 2-16,-3 2 0 16,0 4 6-16,1-1-8 15,1 4 2-15,1 3 8 16,2 0-3-16,-3 5-7 15,1 2 2-15,1 2-1 16,2-2 0-16,1 1 1 0,5 1-1 16,2-3 0-16,2-2 0 15,0-2 0-15,0 0 5 16,2 0 3-16,6-2-8 16,4 0 0-16,1-1 5 15,2-1-5-15,1-1-1 16,-1-4 0-16,4-2 0 15,-4-5-1-15,0-2-8 16,-1 0 0-16,-1 0 3 16,1-4 5-16,-3-6 1 15,0-4 0-15,0 0 0 16,3-3 1-16,-3 0-1 0,-2-3 0 16,4 2 0-1,-4 3-1-15,-5-2-21 0,0 3 9 16,1 1 11-16,-3 6 0 15,-2-4 1-15,3 3 0 16,-3 3 1-16,2-4-1 16,2 1 1-16,3 2-1 15,2-2 0-15,2 0-1 16,0 1-5-16,0 1 6 16,3-1 0-16,-3 6 0 15,3 1 0-15,-4 0-10 16,3 0 11-16,1 0 0 15,-1 4 0-15,1 7 0 0,-1 6 0 16,1 0 0 0,-5 5 0-16,-1-2 2 0,-1 3-1 15,-4-1 0-15,-3-1 5 16,0-4 5-16,0-2 5 16,-8 1-1-16,-2-3-6 15,-3-3-1-15,2-5-6 16,1 0-1-16,-2-3 6 15,7 0-7-15,-2-2-24 16,2 0-41-16,1 0-75 16,1-2-172-16,3-5-261 0</inkml:trace>
  <inkml:trace contextRef="#ctx0" brushRef="#br0" timeOffset="206223.06">23479 12283 451 0,'0'0'135'0,"0"0"-26"0,0 0 0 16,0 0 72-16,0 0-39 16,0 0-47-16,0 0-34 15,-50-16-22-15,37 16 9 16,-3 5-3-16,3 3-9 15,2 0-10-15,0 4 2 16,2-1 5-16,2 3-1 16,0 3-5-16,1 0 2 15,2 4 1-15,1 2 2 16,1-2-4-16,2 1 7 16,0 0-7-16,0-2-8 0,0-1-2 15,11 0-6 1,5-3-1-16,1-2-3 0,3-2-6 15,3-4 4-15,2-2-6 16,-2-3-1-16,2-3-9 16,-2 0-40-16,8 0-33 15,-6-9-77-15,-8-3-198 0</inkml:trace>
  <inkml:trace contextRef="#ctx0" brushRef="#br0" timeOffset="206958.51">23967 12169 561 0,'0'0'158'15,"0"0"-105"-15,0 0 106 16,0 0-32-16,0 0-13 0,0 0-12 16,0 0 5-1,17 87-2-15,-17-60-20 16,-7 1-10-16,-6 3-10 0,2-4-1 15,-3 4-17-15,-1-5-7 16,0 2-17-16,-4-1-8 16,2-7-9-16,-1 0-5 15,1-3 7-15,-4-5-7 16,5-2-1-16,0-6 0 16,-1-4 0-16,2 0-16 15,-1 0-12-15,3-2-13 16,-1-10-10-16,3-2 10 15,0-4 14-15,-1 0 2 16,4 1 2-16,-1-2 14 16,3 3 8-16,0 4 1 15,2-2-1-15,2 2 0 0,1 2 1 16,1-3 0-16,0 1-8 16,0 2-3-16,0 1 0 15,3 0 2-15,4 4 9 16,0 0 1-16,-1 4-1 15,3 1-7-15,0 0 6 16,2 0 1-16,2 0 1 16,1 0 0-16,1 0 5 15,2 6 6-15,0 8 1 16,0 2 1-16,1 1 2 16,0 4-7-16,3 1 1 15,-2 2 2-15,2-2 7 0,0-2-10 16,-2-3-2-1,1 0-4-15,0-3-2 0,-2-2 0 16,0-5-1-16,-1 1-6 16,3-7-39-16,-4-1-85 15,-5 0-250-15</inkml:trace>
  <inkml:trace contextRef="#ctx0" brushRef="#br0" timeOffset="208432.3">24111 12389 403 0,'0'0'214'16,"0"0"-96"-16,0 0 68 16,0 0-41-16,0 0-6 15,0 0-64-15,0 0-46 16,-20 0-12-16,20 0 14 15,0 0 2-15,5 0 1 16,5 0-5-16,3 0 1 16,1 0-7-16,5 0 1 15,0 0-7-15,1 0 1 0,5 0-1 16,0 0-1 0,4 0-13-16,1 0 3 0,4 0-5 15,2 0 11 1,1 0-11-16,2 0-1 0,1 0 0 15,0 0 0-15,0 0 8 16,-1 0-8-16,0 0-1 16,-4 0 1-16,1 0 1 15,-5 0 1-15,-2 0-2 16,-2 0 2-16,0 0-2 16,-4 0 1-16,2 0-1 15,0 0 1-15,-2 0-1 16,1 0 0-16,-4 0 1 15,2 0-1-15,-1 0 1 16,-2 0-1-16,-1 0 0 16,0 0 0-16,-6 0 0 0,5 0 0 15,-3 3 0-15,-2-1 0 16,7-1 0-16,-2-1 1 16,1 0-1-16,3 0 1 15,-2 0-1-15,-2 0 0 16,-1 0 1-16,-2 0-1 15,-3 0 0-15,-5 0 0 16,4 0 1-16,-1 0-1 16,-1 0 0-16,2 0 0 15,-1 2 0-15,1-2-1 16,2 3 1-16,-3-3 1 16,2 0-1-16,-3 3 0 15,2-3 0-15,-6 0 0 0,3 1 0 16,-5-1 0-16,2 0 0 15,0 2 0 1,2-2 0-16,-2 0 0 0,0 2 0 16,3-2 1-16,1 0-1 15,0 0 1-15,0 0-1 16,-1 0 0-16,-1 0 0 16,0 0 0-16,0 0 1 15,-1 0-1-15,-1 0 0 16,2 0 0-16,4 0 0 15,-1 0 1-15,-1 0-1 16,1 0 0-16,-2 0 0 16,2 0-1-16,-1 0 0 0,0 0 1 15,-2 0 0-15,1 0 1 16,-3 0 0-16,3 0-1 16,-3 0 0-16,-2 0 0 15,3 0-1-15,0 0 1 16,-1 0 0-16,0 0 1 15,3 0-1-15,-3 2 0 16,4-2 0-16,-4 0 1 16,0 0-1-16,1 2 1 15,-3-2-1-15,0 0 0 16,0 0 0-16,0 0 0 16,3 2-5-16,0-2 5 15,-1 0 2-15,0 3-2 0,1-3 1 16,-1 0 0-1,0 1-1-15,-4-1 0 0,3 0 1 16,-3 0-1-16,0 0 0 16,0 0 35-16,0 0-3 15,0 2-17-15,0-2-1 16,0 0-13-16,0 0-1 16,0 0 0-16,0 0 4 15,0 0-3-15,0 0-2 16,0 0-7-16,0 0-36 15,0 0-30-15,-7 0-88 16,-4 0-374-16</inkml:trace>
  <inkml:trace contextRef="#ctx0" brushRef="#br0" timeOffset="-213993.37">23205 8210 576 0,'0'0'104'0,"0"0"-65"0,0 0 17 16,0 0 40-16,0 0 25 15,0 0-17-15,0 0-7 16,0 0 2-16,0 0-1 16,0 0-2-16,0 0-35 15,0 0-11-15,9-17-21 16,-9 17-13-16,1 0-8 15,1 0-7-15,3 0 0 16,2 0 8-16,5 0 4 16,-1 0-3-16,2 4 1 15,2 6 0-15,-1 4 7 16,1 6 2-16,3 0 4 16,0 4-10-16,-1 1-5 0,2 0-7 15,-2 1 4-15,3-2-5 16,3-1 5-16,1-1-6 15,0-2-1-15,1-3 1 16,2 0 0-16,-2-4 0 16,-4-4-7-16,2-3-30 15,-5-4-9-15,-3-1-16 16,-1-1-37-16,-1 0-40 16,-4-1-99-16,-4-10-158 0</inkml:trace>
  <inkml:trace contextRef="#ctx0" brushRef="#br0" timeOffset="-213252.86">23583 8150 550 0,'0'0'141'15,"0"0"-1"-15,0 0 39 16,0 0-41-16,0 0-21 15,0 0-20-15,0 0-23 16,0-1-10-16,0 1-16 16,0 0-16-16,0 0 3 15,0 0-6-15,-4 0 2 16,-1 0-11-16,-1 0-18 0,-6 9 6 16,-1 10 4-16,-3 6-3 15,-6 8 5-15,-2 6 8 16,-5 0 2-16,0 6-2 15,-5-2-11-15,5-2 1 16,1-5 0-16,5-7-2 16,8-7 5-16,4-8-5 15,1-4-9-15,6-1 0 16,2-7 1-16,0-1-1 16,2-1 9-16,0 0-9 15,0 0 5-15,0 0 1 0,0 0-7 16,0 0-18-16,0 0 11 15,0 0-2-15,0 0 2 16,0 0 5 0,0 0-15-16,0 0 16 0,0 0-14 15,0 0-20-15,0 0-9 16,0 0-20-16,-3 0-37 16,1 0-98-16,0 0-313 0</inkml:trace>
  <inkml:trace contextRef="#ctx0" brushRef="#br0" timeOffset="-196516.55">18650 14506 142 0,'0'0'763'0,"0"0"-623"15,0 0 3-15,0 0 5 16,0 0-38-16,0 0-36 16,-9 0-21-16,9 0-17 15,0 0-4-15,0 0 0 16,0 0-7-16,0 0-6 15,0 0-9-15,0 0-8 16,0 0-2-16,3 0 1 16,7 6 1-16,6 8 6 15,0 3-2-15,2 9-5 16,2 1 1-16,2 4 6 16,-3 4-2-16,3-1-5 15,-5 2 0-15,3-2 0 16,-3-3-1-16,2-4 1 15,1-4-1-15,2-6 0 0,2-11-12 16,1-1-34-16,2-5-14 16,-2 0-24-16,-4 0-57 15,0-11-46-15,-5-1-119 16,-8 7-262-16</inkml:trace>
  <inkml:trace contextRef="#ctx0" brushRef="#br0" timeOffset="-196104.19">19003 14448 362 0,'0'0'290'16,"0"0"-165"-16,0 0 49 16,0 0-66-16,0 0-31 15,0 0-8-15,0 0 4 16,-41 23-10-16,28-4 0 0,-3 6-7 15,-1 8 5-15,-6 4-10 16,-2 5 0-16,-4 7-4 16,-2 1-8-16,2-7-24 15,3-1-8-15,4-3-5 16,3-12-1-16,10-10-1 16,1-6-27-16,3-11-67 15,5 0-85-15,0-14-374 0</inkml:trace>
  <inkml:trace contextRef="#ctx0" brushRef="#br0" timeOffset="-195335.26">19113 14189 68 0,'0'0'708'0,"0"0"-598"16,0 0 38-16,0 0-15 15,0 0-29-15,0 0-8 16,0 0-12-16,14-47-29 15,-7 40-13-15,-3-2-8 16,3 2-16-16,-1 2 1 16,4-1-11-16,-2 2-8 15,3 0 0-15,3 4 1 16,-1 0-1-16,3 0 1 0,-1 0-1 16,-1 0 1-16,-1 2-1 15,1 10 8-15,-5 7-8 16,-3 1 0-16,-4 4 0 15,-2-2 1-15,0 4-1 16,0 2 1-16,-6-3 0 16,-5-3-1-16,-1 1 1 15,1-7 6-15,3 0 1 16,0-6 3-16,5-2 3 16,-2 0-6-16,3-2-7 15,2-2 0-15,0 0 7 16,0-1-6-16,0 0-2 15,0-3 1-15,0 0 0 0,4 0-1 16,10 0 18-16,-1 0-5 16,5 0-1-16,-1-3-11 15,1 0 0-15,0-1 0 16,0 2 0-16,-4 0-1 16,-1 1 1-16,1-2-2 15,-1 1-15-15,-3 0-49 16,1 2-83-16,-1 0-145 15,-4 0-660-15</inkml:trace>
  <inkml:trace contextRef="#ctx0" brushRef="#br0" timeOffset="-194806.27">19602 14649 886 0,'0'0'198'16,"0"0"-64"-16,0 0 23 15,0 0-19-15,0 0-58 16,0 0-26-16,0 0-31 16,-11 0-9-16,13 0-2 15,7 0 7-15,7 0 0 16,-1 0-7-16,7 0-1 16,5 0-9-16,2-8 4 0,0 0-6 15,-3 2 0-15,-1 0 0 16,-7 4-13-16,-7 1-37 15,-5 1-22-15,-6 1-71 16,0 13-93-16,-4 2-171 0</inkml:trace>
  <inkml:trace contextRef="#ctx0" brushRef="#br0" timeOffset="-194559.09">19631 14810 687 0,'0'0'176'16,"0"0"-65"-16,0 0 18 15,0 0 1-15,0 0-27 0,0 0-39 16,0 0-12-16,60 9-11 16,-38-9-16-16,5 0-5 15,-1 0-11-15,1 0-2 16,-3-5-6-16,-5 1-1 15,-2-1 0-15,-7 5-37 16,-6 0-85-16,-4 0-178 16,0 0-526-16</inkml:trace>
  <inkml:trace contextRef="#ctx0" brushRef="#br0" timeOffset="-192994.11">20865 14467 218 0,'0'0'524'0,"0"0"-448"16,0 0 53-16,0 0-34 15,0 0-25-15,0 0-2 16,0 0-9-16,0 0-18 15,0 0-12-15,0 0 4 0,0 0-10 16,-2 0-11 0,0 4 1-16,-3 10-6 15,-1 5-5-15,-5 6 14 16,6 5 15-16,-2 7 18 0,1 4 1 16,0 4-2-16,4 3-12 15,2-3 3-15,0-1-14 16,0-5-9-16,0-5 0 15,0-8-14-15,10-5 8 16,-1-6-10-16,-2-1 0 16,6-4 0-16,-2 0 0 15,-3-6-6-15,2 1-38 16,-1 1-26-16,-3-6-73 16,-2 0-103-16,-4 0-403 0</inkml:trace>
  <inkml:trace contextRef="#ctx0" brushRef="#br0" timeOffset="-192277.19">21045 14554 340 0,'0'0'116'0,"0"0"-50"0,0 0 74 16,0 0-42-16,0 0 26 15,0 0-4-15,0 0-33 16,56-42-38-16,-46 36-14 16,5 4-9-16,-4-1-6 15,-1 3 0-15,2 0-8 16,-3 0-9-16,2 0 4 16,1 11 3-16,-4 5-4 15,1-1-4-15,-3 4 0 16,0 1 5-16,-4-3-6 0,0 2 0 15,-2-2 0-15,0 2 8 16,0-1-8-16,-10 0 5 16,0 0-6-16,-3 0-1 15,1-8 0-15,3 1 0 16,1 0 0-16,-2 0 0 16,1 0 1-16,3 0 0 15,2 0 0-15,-1 1 2 16,3-2-1-16,2-4 9 15,0 0 4-15,0 0 5 16,0-1 3-16,7-2 1 16,5 2 8-16,5-5 3 15,0 0-7-15,3 0-7 16,1 0-7-16,0 0-4 16,0 0-1-16,-3-3-7 0,-3 1 1 15,-2-1 12-15,-4 3-13 16,-2 0 1-16,-3 0-1 15,-2 0-1-15,1 0 2 16,-1 0-1-16,0 0-1 16,5-5-58-16,0-1-70 15,-3 3-175-15,0-2-374 0</inkml:trace>
  <inkml:trace contextRef="#ctx0" brushRef="#br0" timeOffset="-191742.87">21451 14534 195 0,'0'0'332'16,"0"0"-223"-16,0 0 31 15,0 0 9-15,0 0-40 0,0 0-8 16,0 0-16-16,42 121-4 16,-37-86-18-16,-3-3-21 15,-2-1-12 1,1-2-2-16,-1-1-5 0,0-10 3 15,0-7-11-15,0-3-9 16,0-5-4-16,0-1 4 16,0-2-5-16,0 0 9 15,0-10-10-15,0-8-16 16,0-9 6-16,0 2 4 16,0-3-8-16,0-2-4 15,0 2 16-15,0 0 0 16,0 3 2-16,0 5 1 15,0 3 7-15,0 3-7 16,8 5 0-16,0-2 0 16,3 0 0-16,1 3-1 0,1 2 0 15,3-2 1-15,-1 5-1 16,3-2-1-16,-3 2-27 16,12-3-33-16,-4 0-133 15,-5-1-384-15</inkml:trace>
  <inkml:trace contextRef="#ctx0" brushRef="#br0" timeOffset="-191316.61">21779 14377 316 0,'0'0'349'0,"0"0"-248"15,0 0-38-15,0 0 60 16,0 0 4-16,0 0 8 15,0 0-38-15,64 77-17 16,-51-52-25-16,1 2-12 16,-1 2-18-16,-4 5-7 15,0-4 5-15,-4 4-6 16,-3 1 4-16,-2-1-7 0,0-2-1 16,0 0-11-16,0-9-1 15,-5-2 13-15,1-7-14 16,-3-4-13-16,4-5-49 15,-1-5-52-15,0-6-161 16,2-9-600-16</inkml:trace>
  <inkml:trace contextRef="#ctx0" brushRef="#br0" timeOffset="-190735.68">21941 14225 616 0,'0'0'173'16,"0"0"-89"-16,0 0 84 15,0 0-68-15,0 0-18 16,0 0 8-16,0 0-22 16,89-72-8-16,-74 66-4 0,-3 0-19 15,-3 6-11-15,2 0-15 16,-4 0 3-16,2 0-13 16,-2 0 16-16,-1 8-5 15,1 6-2-15,0 3 0 16,-5 2-10-16,0 2 1 15,-2 1 5-15,0 0-5 16,0 0-1-16,-2 1 0 16,-5-3 1-16,-2-2-1 15,3-1 1-15,-1-2 11 16,2-3 8-16,3-2 5 16,2 1-10-16,0-6-8 15,0 3-1-15,0-2 2 16,9 0-2-16,2-3 0 0,5 2-4 15,1-5 8 1,3 0-1-16,3 0-1 0,-6 0-7 16,0 0 9-16,-1 0-10 15,-3 0-1-15,-7 0-14 16,-2 0-20-16,-4 0-28 16,0 0-62-16,0 0-155 15,-9 0-500-15</inkml:trace>
  <inkml:trace contextRef="#ctx0" brushRef="#br0" timeOffset="-189877.93">22701 14387 681 0,'0'0'180'16,"0"0"-122"-16,0 0 58 0,0 0 12 15,0 0-12-15,0 0-30 16,0 128-2-16,2-89-7 16,-2 3-32-16,0 3-6 15,0 4-10-15,0-7-4 16,0-2-7-16,0-2 2 15,0-6-3-15,-2-5-8 16,0-5 2-16,1-5-10 16,1-3 3-16,-4-6-4 15,2-4 0-15,-1-2-41 16,1-2-29-16,0 0-33 16,0 0-64-16,-3 0-316 0</inkml:trace>
  <inkml:trace contextRef="#ctx0" brushRef="#br0" timeOffset="-189543.9">22571 14691 371 0,'0'0'556'0,"0"0"-466"0,0 0-6 16,0 0 5-1,0 0-26-15,0 0 29 0,0 0-15 16,37 7-13-16,-14-5-3 16,4-2-11-16,7 0-24 15,4 0-10-15,1-4-15 16,0-2 0-16,-4 2 5 15,-8 4-4-15,-4 0-2 16,-6 0-12-16,-5 4-41 16,-8 8-76-16,-2 0-145 15,-2 0-678-15</inkml:trace>
  <inkml:trace contextRef="#ctx0" brushRef="#br0" timeOffset="-188697.76">23229 14398 48 0,'0'0'350'15,"0"0"-254"-15,0 0-17 0,0 0 18 16,0 0 9-16,0 0 39 15,-49 117-2-15,44-92-39 16,-1 4-21-16,-1 3-5 16,2 4-14-16,3 4 7 15,0 5-10-15,2-1-22 16,0 4-13-16,0-1-20 16,4-3-5-16,8-5 2 0,1-3-2 15,0-7 1 1,1-9-2-16,-1-6-9 0,1-10-113 15,-4-4-182-15,-2 0-864 16</inkml:trace>
  <inkml:trace contextRef="#ctx0" brushRef="#br0" timeOffset="-188065.14">23412 14562 548 0,'0'0'106'0,"0"0"-46"16,0 0 30-16,0 0 8 15,0 0 21-15,0 0-5 16,0 0-43-16,48-22-19 16,-34 17-16-16,-1 5-13 15,1 0-7-15,-2 0-9 16,-2 0-6-16,-3 0 9 15,0 8 2-15,-3 8 12 16,-4 2 2-16,0 4-5 0,0 5-5 16,0 1 0-16,-2 0-16 15,-10 2 10-15,3-8-9 16,-1 2-1-16,1-5 0 16,-3 1 6-16,4-3 2 15,-1-3 8-15,-1-1-5 16,6-4-3-16,0-4 2 15,0 1-4-15,3 2 6 16,1-7-5-16,0 6-6 16,0-1 0-16,0-3-1 15,1 2 7-15,13-5 1 0,3 0 8 16,0 0-2 0,3 0-1-16,1 0-12 15,-6 0 1-15,1 0-1 0,-5 0-1 16,-3 0 0-16,0 0-21 15,-4 0-56-15,-1 0-45 16,0 0-162-16,-3-8-561 0</inkml:trace>
  <inkml:trace contextRef="#ctx0" brushRef="#br0" timeOffset="-187573.03">23737 14583 3 0,'0'0'601'0,"0"0"-497"15,0 0 75-15,0 0-60 16,0 0-25-16,0 0 27 15,37 125-2-15,-29-94-15 16,-5 4-41-16,0-4-22 16,-1 0-14-16,0-6-9 15,-2-8-17-15,3-4 20 16,-3-7-7-16,0-4-7 16,0-2-1-16,0 0 1 0,0-5 7 15,2-11-13-15,-2-6-1 16,2-6 0-1,0-3-9-15,0 0 3 0,4-5 3 16,-2 0-3-16,0 2 6 16,3 6-2-16,-1 0 2 15,2 6-1-15,0 4 1 16,1 5-1-16,2 4 0 16,0 2 0-16,2 1 0 15,1 3-1-15,-1-2-9 16,3 4-63-16,2-1-29 15,-2-1-88-15,-3 3-331 16</inkml:trace>
  <inkml:trace contextRef="#ctx0" brushRef="#br0" timeOffset="-185173.68">24437 14395 611 0,'0'0'123'0,"0"0"-21"16,0 0 76-16,0 0-64 16,0 0-14-16,0 0-35 15,0 0-16-15,0-31-17 16,0 24-10-16,0 1-7 16,-3 0-1-16,-1 2-7 15,1 2-5-15,-4 0-1 16,3 2 9-16,-5 0-9 15,1 0-1-15,-6 6-8 16,-1 8 8-16,0 6 0 16,-1 1-8-16,0 4-2 15,2 0 10-15,3 2-1 0,5 4 0 16,-1-2 0 0,5 1 1-16,0 2 0 0,2-2 1 15,0-2 6-15,0-1-4 16,0-5 4-16,4 0-6 15,7-4 6-15,0-2-1 16,5-2-4-16,0 0-2 16,1-8 0-16,1-3 1 15,-2 0-1-15,6-3 0 16,-4 0 0-16,-2 0 1 16,-1-12 0-16,0-1 0 15,-3-2 0-15,-1-1-1 16,0-2-7-16,-2 0-5 15,-2-4 1-15,1 4-8 0,1-5-9 16,-2 4 1-16,2 2-8 16,-2 1-3-16,-3 2 11 15,2 4 11-15,-1 0 8 16,0 2 8-16,0 0 1 16,1 2-1-16,2-2 0 15,2 2 0-15,2 1 8 16,-3 2-7-16,3 3 0 15,-1 0 1-15,3 0-1 16,-1 0 23-16,-1 13 3 16,1 2 8-16,0 6 0 0,-2 6 1 15,-1 0-13 1,-5 4-7-16,-1 0-7 16,-4 1 5-16,0-3-3 0,0-1 13 15,-12-3-3-15,-6-3-21 16,0-4-8-16,1-5-38 15,5-5-15-15,3-8-35 16,4 0-85-16,3-5-210 0</inkml:trace>
  <inkml:trace contextRef="#ctx0" brushRef="#br0" timeOffset="-184686.15">25045 14573 68 0,'0'0'608'16,"0"0"-500"-16,0 0 61 15,0 0-82-15,0 0-34 0,0 0 10 16,0 0-4-16,-107-4-7 16,89 4 13-16,2 0 6 15,3 0-5-15,1 0-27 16,5 10-20-16,-1 4-5 15,0 2-4-15,0 2 2 16,3 4 6-16,4 1-2 16,-1-1 0-16,2 2-6 15,0-3 7-15,0 6-4 16,6-5-2-16,6-5-1 16,2 2-5-16,1-4-4 15,0-4-1-15,3-6 7 16,2-2-7-16,1-3 0 15,3 0-35-15,8-6-61 16,-8-7-144-16,-5-2-444 0</inkml:trace>
  <inkml:trace contextRef="#ctx0" brushRef="#br0" timeOffset="-184029.59">25515 14453 215 0,'0'0'374'16,"0"0"-269"-16,0 0-15 16,0 0 64-16,0 0 2 15,0 0-36-15,0 0-21 16,9 95-8-16,-9-64 4 16,-3-1-15-16,-1 2-25 15,-5-1-19-15,0-3 11 16,-2 2-19-16,-4-8-11 15,-3 0-8-15,-3-2 0 16,0-4-8-16,-2-2 1 16,-2-5-2-16,1-6-8 0,0-3-2 15,1 0-3-15,1 0-6 16,2-12 3-16,1-2-3 16,2-2-3-16,2 2 14 15,3 0-8-15,3 0-1 16,3-4 2-16,4 4 14 15,2 2-1-15,0 0 0 16,0 2-5-16,0 0 6 16,8 2 0-16,3 0 0 15,3-1 1-15,-1 7-2 16,1-2 2-16,3 4 0 0,2 0 7 16,2 0 6-1,-3 4 1-15,5 5 5 0,-2 1 3 16,2 2-6-1,2-2-3-15,-1 0-7 0,1 2-5 16,0-8 0-16,-4 2-1 16,0-2-28-16,5-4-77 15,-6 0-135-15,-4 0-409 0</inkml:trace>
  <inkml:trace contextRef="#ctx0" brushRef="#br0" timeOffset="-183646.72">25642 14387 182 0,'0'0'549'16,"0"0"-487"-16,0 0 130 16,0 0-36-16,0 0-42 15,0 0-14-15,0 0-4 16,102 34-16-16,-84-8-10 16,-4 6-16-16,3 9-13 15,-4 1-21-15,-1 5-11 16,-3-5-8-16,-3 1 5 0,-2-5-5 15,-2-4 6-15,-2-11-7 16,4-2 0-16,-2-3-1 16,-2-12-57-16,0-1-61 15,0-5-117-15,0 0-256 16</inkml:trace>
  <inkml:trace contextRef="#ctx0" brushRef="#br0" timeOffset="-183003.06">25885 14164 879 0,'0'0'126'15,"0"0"1"-15,0 0-24 16,0 0-31-16,0 0 6 16,0 0-5-16,0 0-28 15,92-76 3-15,-70 64-20 16,-3 2-20-16,-1 5 5 0,-3 4-11 15,-3 1 7-15,-3 0-8 16,-1 1 6-16,0 14-6 16,-4 5-1-16,-1 2 2 15,-3 1 6-15,0 2-7 16,0 2 1-16,-3-1 4 16,-11-1-5-16,-1 1 0 15,-1 1 5-15,3-7 7 16,1 0 2-16,3 0-4 15,1-4-4-15,4-2-6 16,4 0 11-16,0-3-10 16,0-5 4-16,0 5 1 15,0-6-6-15,0 4 0 0,8-4 15 16,5 1-3-16,3-1 5 16,3-3-10-16,-1-1 3 15,3-1 9-15,2 3-7 16,-4-3-4-16,2 0-3 15,-6 0 4-15,-1 0-10 16,-3 2 1-16,-3 2 2 16,-2-4-3-16,-2 0 0 15,-2 0-6-15,1 4-22 16,-2-4-45-16,-1 4-48 16,0-1-144-16,0-1-541 0</inkml:trace>
  <inkml:trace contextRef="#ctx0" brushRef="#br0" timeOffset="-181720.56">18731 15818 687 0,'0'0'260'16,"0"0"-165"-16,0 0 14 16,0 0-2-16,0 0-3 15,0 0-8-15,0 0-13 16,0-20-24-16,0 20-21 16,0 0-14-16,0 0-13 15,2 0 0-15,2 0-11 16,0 0 0-16,5 17 31 15,3 2-2-15,1 12 3 16,1 1-3-16,1 6-10 16,-1-1-6-16,1 2-7 15,1-3-5-15,-3-3-1 0,1-8 0 16,-1-3 0-16,-5-8-5 16,4-2-49-16,-5-6-47 15,8-6-65 1,-4 0-21-16,-2-10-210 0</inkml:trace>
  <inkml:trace contextRef="#ctx0" brushRef="#br0" timeOffset="-181427.35">18958 15810 529 0,'0'0'179'16,"0"0"-114"-16,0 0 157 16,0 0-31-16,0 0-58 15,-88 125-14-15,69-89-32 16,-4 0-27-16,3 1-24 16,1-6-17-16,-2-1-9 15,6-8-8-15,1-8-1 16,8-4-1-16,3-8 0 15,3-2-19-15,0 0-75 16,0 0-75-16,0 0-151 16,0-4 50-16,0 0-364 0</inkml:trace>
  <inkml:trace contextRef="#ctx0" brushRef="#br0" timeOffset="-180991.25">19217 16037 61 0,'0'0'925'0,"0"0"-773"16,0 0-23-16,0 0-14 15,0 0-37-15,0 0-5 16,0 0-33-16,-6 0-31 15,18 0 11-15,3 0 18 16,6 0-1-16,1 0-7 16,7 0-14-16,2 0-5 0,0 0-10 15,-1 0 7 1,-1 0-8-16,-4 0-6 0,-2 0-49 16,-5 0-40-1,-6 0-92-15,-9 1-311 0</inkml:trace>
  <inkml:trace contextRef="#ctx0" brushRef="#br0" timeOffset="-180745.22">19269 16199 548 0,'0'0'237'0,"0"0"-123"0,0 0 60 15,0 0-57-15,0 0-29 16,0 0-17-16,0 0-20 16,114 9-6-16,-83-9-19 15,-1 0-10-15,-4 0-7 16,-1 0-8-16,-6 0-1 16,0 0-47-16,-7 0-85 15,-9 0-367-15</inkml:trace>
  <inkml:trace contextRef="#ctx0" brushRef="#br0" timeOffset="-171449.67">20256 15854 836 0,'0'0'256'0,"0"0"-168"0,0 0 29 16,0 0-21-16,0 0-6 15,0 0-16-15,0 0-23 16,0 0 7-16,0 0 8 15,0 0 9-15,0 0-17 16,0 0-21-16,0 0-18 16,0 0-13-16,0 0-5 15,0 0 0-15,2-3 0 16,4-2-1-16,0-3 0 16,3 2 0-16,0-2-1 0,2-1 2 15,2 0-1 1,1 4 0-16,1 0-2 0,1 2-8 15,2 3-8-15,0 0 2 16,-1 0 9-16,1 0-12 16,0 0-5-16,-5 8 4 15,0 1 4-15,-3-1 7 16,-1 3 8-16,-5-2 0 16,2 4 1-16,-2-4-1 15,-1 4 1-15,-3-3-9 16,0 2-8-16,0-2-4 15,0 0 10-15,0 2 10 16,0-2 0-16,-9 2-10 16,1-3 5-16,-3 4 6 15,1 1 0-15,-1-6-7 0,1 6 5 16,0-5 1-16,-1 4 1 16,5-7-12-16,-4 6 6 15,4-6 5-15,-3 7 1 16,3-5 0-16,-4 6-1 15,1-5 1-15,3 4 0 16,-3 1 0-16,3-5 5 16,-2 3-5-16,4-8 0 15,2 2-2-15,2-2 1 16,0 0-1-16,0-4-5 16,0 0-2-16,0 0 9 15,0 0 10-15,6 0-4 0,5 0 10 16,5 0-8-16,0 0 10 15,2 0-11-15,0 0-1 16,2 0 3-16,-5 0-8 16,0 0 7-16,2 0-1 15,-7 0 0-15,2 0-5 16,-3 0 15-16,-1 0-6 16,-1 0-10-16,-3 0 4 15,4 0-5-15,-6 0-1 16,2 0-12-16,0 0-54 15,-1 0-96-15,-1 0-175 16,-2-8-624-16</inkml:trace>
  <inkml:trace contextRef="#ctx0" brushRef="#br0" timeOffset="-170747.38">20771 15832 666 0,'0'0'245'0,"0"0"-125"15,0 0-46-15,0 0-35 0,0 0 12 16,0 0 27-16,0 0-14 16,29 45 7-16,-24-23-9 15,-1 2-4-15,0 2-5 16,2 4-24-16,-4 2-2 16,0 1-11-1,0-3 0-15,0-7-15 0,0-1 5 16,-2-4 5-16,3-6-2 15,-1-6 2-15,-2-2-10 16,2-4 4-16,-2 0 5 16,0 0 4-16,0-10-3 15,0-6-11-15,0-6 0 16,0 2-1-16,0-5-15 0,2-3-8 16,-2 3-11-16,4 0-7 15,-2 0 9-15,6 2 22 16,-4 6 3-16,3-1 2 15,-4 4 6-15,2 2-1 16,2 2 0-16,-2 1 1 16,-1 3 0-16,1-2 0 15,-1 0 0-15,2 2 1 16,4 3-1-16,-1-2 0 16,-1 1 7-16,4 2 0 15,-1 2-5-15,0 0 12 16,3 0-3-16,-4 0-1 15,3 0-4-15,0 0-5 16,-6 6 6-16,0-6-6 16,-2 0 0-16,2 0 0 0,-5 0 0 15,2 0 0-15,1 0-1 16,-3 0-13-16,-2 0-78 16,0 0-173-16,0 0-641 0</inkml:trace>
  <inkml:trace contextRef="#ctx0" brushRef="#br0" timeOffset="-167876.55">21405 16061 735 0,'0'0'224'0,"0"0"-113"16,0 0 44-16,0 0-46 15,0 0-11-15,0 0-25 16,0 0-16-16,-6-17-11 16,6 11 2-16,0 5-4 15,6-1-6-15,4 2-13 16,1 0 8-16,5 0-14 16,1 0-10-16,4 0 6 15,0 9-8-15,2 2-5 16,2 8 0-16,-1-2 6 15,3 2-2-15,-2 2-5 0,0-1 7 16,-1 1-6 0,-4-4-2-16,0-3 8 0,-5 0-8 15,-4-5 1-15,1-4-1 16,-6 0 1-16,-1-1 0 16,-3-4 0-16,0 0 0 15,-2 0 7-15,0 0 1 16,0 0 1-16,0-14-4 15,0-4-5-15,0-9-1 16,0-1 0-16,0-1 0 16,0-7-6-16,0-5-4 15,0 5 4-15,0-4-7 16,0 0 4-16,0 4 3 16,0-3-2-16,0 7-4 15,0-4 5-15,4 4 1 0,2 2 5 16,-2-1 1-1,2-2 1-15,1 2-1 0,-2 5 0 16,5-1 1-16,-3 5-1 16,0 4 0-16,-1 0 0 15,1 3 0-15,0 4-1 16,0-3 1-16,-2 0 0 16,0 6 0-16,1-6 0 15,-2 6 0-15,3-2-1 16,-3 2 0-16,2 0 1 15,-1 0 0-15,0 2 0 16,-1-2 0-16,1 2-1 16,-3 1-6-16,0 2 7 15,-2 3 2-15,2-5-1 0,-2 4 0 16,0 1-1-16,0 0 2 16,0 0-2-16,0 0 0 15,0 0-2-15,2-2 3 16,0 2-1-16,1-5 1 15,-1 4-1-15,2-4 0 16,-1 0-1-16,-1 1 1 16,3-1 0-16,-1 1-1 15,0-2-6-15,-1 2-5 16,1 0-6-16,-2 4 7 16,-1-4 10-16,-1 4 0 15,0 0 1-15,0 0 0 16,0 0 0-16,0 0 0 0,0 0 0 15,0 0-1-15,3 0 1 16,-3 0 1-16,0 0-1 16,0 0 0-16,0 0 0 15,0 0 0-15,0 0-8 16,3 0 8-16,4 0 1 16,1 0 1-16,1 0 3 15,5 0-4-15,-1 0 6 16,5 0-5-16,2 0 4 15,0 0-6-15,0 0 0 16,2 0 0-16,-2 0 1 16,1 0 0-16,0 0-1 15,2 0 1-15,2 0-1 0,1 0 0 16,3 0 0-16,3-4 0 16,-1 0 0-16,0 0-6 15,-1 2 6-15,0-2-1 16,-3 4 1-16,0-4 0 15,-1 4 0-15,-4-4 2 16,1 2-2-16,-1-1-1 16,0 2 1-16,3-1 5 15,-1 0-5-15,5 2-1 16,0-4 1-16,3 0 0 16,-1 4 1-16,-3-4-1 15,1 2 1-15,-7-1-1 0,1 2 0 16,-6-1 0-16,2 2 0 15,-3-2 0-15,1 2 0 16,1 0 1-16,2 0-1 16,0 0 0-16,0 0 1 15,3 0-1-15,-2 0 0 16,2 0 0-16,2 0 0 16,-3 0 0-16,0 0 0 15,0 0 0-15,1 0 0 16,1 0-1-16,2 0 1 15,-1 0 0-15,0 0 1 16,-3 0-1-16,0 0-1 16,1 0 1-16,-3 0 0 15,-1 0 0-15,4 4 1 16,-2-3-1-16,3 2-1 0,0-3 1 16,3 2 1-16,-3-2-1 15,1 0-1-15,0 0 1 16,-2 0 1-16,2 4-1 15,0-4 0-15,0 0 0 16,0 0-1-16,4 4 1 16,-4-4 0-16,2 4 1 15,0-4-2-15,-2 4 2 16,-4 0-1-16,0 2 0 16,-1-2 0-16,-2-3-1 15,0 2 1-15,0-1 1 16,-1-2-1-16,3 0 0 15,-1 2 0-15,-2-2 0 0,3 2 0 16,-2 2 0 0,-2 0-5-16,1 0 5 0,-1-2 1 15,-1 4 0 1,-1-4 0-16,-1 2 0 0,1 0 0 16,-1-4-1-16,0 0 1 15,-1 2-1-15,0 1-1 16,5-2 1-16,-2 2 0 15,1-3 0-15,-1 2 1 16,1 1-1-16,-1-3 1 16,1 5-1-16,-1-5 0 15,1 0 0-15,-2 1 0 16,3 1 0-16,0-2 0 0,-4 3 0 16,-1-3 0-1,2 2 0-15,-1-2 0 0,-1 1 0 16,-1 4 0-16,0-2 0 15,3 2 0-15,-4-4 0 16,0 2 0-16,3-1 0 16,-4 0 0-16,-1-2 0 15,2 1 0-15,-3-1 0 16,-1 0 0-16,-2 5 1 16,-2-5-1-16,0 0 10 15,-2 0 1-15,0 0 3 16,3 0-4-16,-3 0-2 15,3 4-7-15,-1-4 0 16,-2 0 0-16,2 0 6 0,-2 0-7 16,0 0 0-1,0 0-2-15,0 0-4 0,0 2-35 16,-7 4-32-16,-9-1-77 16,-5 0-503-16</inkml:trace>
  <inkml:trace contextRef="#ctx0" brushRef="#br0" timeOffset="-163397.22">22211 15798 763 0,'0'0'215'16,"0"0"-112"-16,0 0 55 15,0 0-67-15,0 0-48 16,0 0-15-16,5-28 4 0,-1 19 29 15,-2 1-3-15,0-2-16 16,2 1-17-16,0-5-16 16,2 6-8-16,1-3 0 15,-1 0 2-15,-2 5-2 16,0 0-1-16,1 4 0 16,-2-2-1-16,-3 4-5 15,2 0 5-15,-2 0-5 16,2 0-12-16,-2 4 5 15,0 10 12-15,2 8 1 16,-2 6 0-16,0 7 7 16,0 0-5-16,0 1-1 15,0 5 1-15,-4-1 4 16,-4-4-5-16,4-6 9 16,-2 1 6-16,4-8 3 15,-1-4-3-15,2-2-5 0,1-9-10 16,0-3 0-16,0-4 0 15,0 4 1-15,0-5-2 16,0 0 0-16,0 0-18 16,0 0-19-16,0 0-32 15,0-14-121-15,0 0-372 0</inkml:trace>
  <inkml:trace contextRef="#ctx0" brushRef="#br0" timeOffset="-162868.03">22614 15726 235 0,'0'0'540'16,"0"0"-397"-16,0 0 51 15,0 0-49-15,0 0-41 16,0 0-18-16,0 0-41 15,0-8-23-15,0 8-6 16,0 0-9-16,0 8 9 16,0 5 35-16,0 4-19 15,0 3-15-15,1 2-4 16,5 4-2-16,0 4 5 16,-2 3-3-16,2-2-4 15,-2 0-8-15,-3 0 0 16,2 0 2-16,-3-7 7 0,0-4-1 15,0-1-3-15,0-5-6 16,0-6 0 0,0 1 1-16,0-3-1 0,0 2-8 15,0-3-11-15,0-2-21 16,0-3-20-16,0 0-20 16,0 0-25-16,0 0-66 15,0 0-341-15</inkml:trace>
  <inkml:trace contextRef="#ctx0" brushRef="#br0" timeOffset="-162487.53">22473 15949 796 0,'0'0'158'0,"0"0"-31"16,0 0-13-16,0 0-53 16,0 0-28-16,0 0-14 15,0 0 3-15,41-9 14 16,-19 6 5-16,2 3-9 15,5-2 0-15,0 2 4 16,3 0-16-16,-4 0-1 16,-1 0-7-16,-2 0-6 15,-5 0-6-15,-2 0 1 0,-3 0 8 16,1 0-8-16,0 0-1 16,-3 0-37-16,0-4-83 15,-1 0-108-15,-6 0-367 0</inkml:trace>
  <inkml:trace contextRef="#ctx0" brushRef="#br0" timeOffset="-161578.49">23244 15762 555 0,'0'0'316'15,"0"0"-187"-15,0 0 30 0,0 0-74 16,0 0-28-16,0 0-24 16,0 0-8-16,-37-45 4 15,21 40-20-15,-4 5 2 16,0 0 7-16,2 0 6 15,-2 0-5-15,5 6-7 16,-1 10-11-16,2-2 0 16,3 5 0-16,0 2 8 15,5 1-9-15,-3 0 1 16,8 5-1-16,1 1 1 16,0-2 9-16,0 1 1 15,0-1-1-15,0-4 0 16,5 3-10-16,4-1 6 15,0 0 5-15,2-5-10 0,2-2-1 16,0-3 6-16,4-1-5 16,-1-6 0-16,-1-7 0 15,0 0 6-15,1 0-6 16,0 0 0-16,1-12 0 16,-4-5-1-16,1-2 0 15,-2 2-15-15,-5-2-2 16,1-4-11-16,-4 6 11 15,1-2-5-15,-3 2 12 16,-2 1 4-16,2 2-1 16,2 0 6-16,1 2 1 0,0 2 0 15,1 0 0 1,1 2-1-16,0 2-1 0,6-1 1 16,0 6-1-1,3-3-5-15,1 4 7 0,4 0 0 16,-4 0-1-16,-1 0 1 15,-3 12 0-15,1 6 16 16,-3 1 2-16,-3 0 5 16,2 2 7-16,-5 6-8 15,-3-5 1-15,-2 0-7 16,0-4-2-16,0 1-3 16,-14-2-5-16,3-6-6 15,-2-3 0-15,1 0-25 0,3-8-33 16,-1 0-72-16,0 0-185 15,5 0-349-15</inkml:trace>
  <inkml:trace contextRef="#ctx0" brushRef="#br0" timeOffset="-161051.83">23847 15869 638 0,'0'0'112'0,"0"0"49"16,0 0-34-16,0 0-59 15,0 0-15-15,0 0-11 16,0 0 6-16,-82-45 4 16,68 45 18-16,-5 0-12 15,2 0-9-15,-1 0-18 16,0 5-6-16,2 3 8 0,3 6-10 15,0 4-11 1,2-4-11-16,3 4 9 0,4 4 0 16,4-4-2-16,0 4 8 15,0 3 1-15,2-2 17 16,8 3-11-16,4 3-11 16,-1-4-4-16,2 0 1 15,1 0-2-15,3-3-5 16,2-4 7-16,1-4-9 15,2-1-1-15,-2-12-22 16,3-1-41-16,9-1-54 16,-8-18-94-16,-3 2-547 0</inkml:trace>
  <inkml:trace contextRef="#ctx0" brushRef="#br0" timeOffset="-160456.8">23877 15609 327 0,'0'0'245'0,"0"0"-154"15,0 0 10-15,0 0 24 16,0 0-39-16,0 0 4 16,0 0-22-16,42-53-13 15,-30 44-10-15,-1 0-13 16,0 5-9-16,0 0 0 15,-2 2-15-15,2 2-7 16,-5 0-1-16,4 0 0 16,-4 10 12-16,-1 4-12 15,-3 4 9-15,-2 0 1 16,0 3 12-16,0 6-3 0,0-5-3 16,-9-2 4-16,1 5 15 15,-4-2 7-15,5-4-9 16,1-2-9-16,2-3-7 15,4-2-1-15,-3-7-4 16,3-2-5-16,0 2 0 16,0 0-6-16,0-1-1 15,0-4 0-15,7 5 2 16,4-4 15-16,3-1-4 16,-1 0-12-16,5 0 0 15,-1 0 0-15,1-1-1 16,0-4-40-16,4 5-60 15,-6-4-116-15,-3 4-450 0</inkml:trace>
  <inkml:trace contextRef="#ctx0" brushRef="#br0" timeOffset="-159483.78">24570 15678 669 0,'0'0'264'0,"0"0"-89"16,0 0-56-16,0 0-67 15,0 0-4-15,0 0 1 16,0 0 12-16,0 25-7 15,0-5-15-15,0 2-10 16,-2 3 2-16,-2 1-11 0,-1 2 3 16,1 2-2-1,-1-1-4-15,-2 3 2 0,-1 2 0 16,-1-6 10-16,0 2-8 16,-3-4-9-16,2-1-1 15,-2-3 3-15,2 0-13 16,-4-8 4-16,1 1-3 15,-1-1-1-15,-2 0 6 16,-1-1-7-16,-1-8 0 16,-3 4-2-16,2-6-15 15,-2-3 3-15,4 0-1 16,-1 0 2-16,0-3 1 16,3-8-1-16,2-1 7 15,-1-6-21-15,5 4-8 0,-1 2 1 16,2-2 15-16,4 0 3 15,-1 0 8-15,3 3-4 16,0-2-8-16,2 4 14 16,0-2 4-16,0 2 2 15,0 0-1-15,0 1 0 16,4 3 1-16,1-3-1 16,2 7 0-16,-2-4 0 15,5 2 1-15,-1-3-2 16,1 4-5-16,4-3 7 15,-1 4 2-15,3-4 6 16,0 2-7-16,-1 3 12 16,1 0-1-16,0 0 4 0,-1 0-4 15,3 3 2-15,-2 8-5 16,4 0-6-16,-3 3 4 16,-1-3 2-1,2 5 1-15,-3-1 2 0,1-1-1 16,-3 2 11-16,3 1-1 15,-3 2-4-15,1-5-2 16,2 3-15-16,-1 1 7 16,3-4-7-16,0 2 7 15,-1-6-7-15,4 2 0 16,1-1-2-16,0-3 2 16,0 2-32-16,-1-6-38 15,-2 4-87-15,-5-2-148 16,-3-2-568-16</inkml:trace>
  <inkml:trace contextRef="#ctx0" brushRef="#br0" timeOffset="-124090.29">18926 7144 315 0,'0'0'144'0,"0"0"-29"15,0 0-31-15,0 0-26 16,0 0-3-16,0 0 5 15,-2 0 17-15,0 0-18 16,-2 0-3-16,2 0 2 16,-4 4-19-16,5 2-21 15,-4 4-8-15,1 2 0 16,-1 4 6-16,-3 4-3 0,1 5 1 16,-3 5 17-16,0 4-1 15,-1 2 2-15,-1 3-3 16,1 0-7-16,1 3-9 15,-5 0 1-15,5 0-6 16,-4-1-1-16,5-4-6 16,1-3 7-16,-2-4-8 15,6-3-1-15,-1-3 1 16,1-4 0-16,0-2 0 16,2-4 0-16,1-3 0 15,1-6-11-15,-4-3-9 16,4-2-29-16,0 0-57 15,0-6 3-15,0-12-63 16,0-6 62-16,0-2 26 0,0-5-10 16,4-1 10-16,1-2-16 15,1-2-30-15,3-3 13 16,1-3 10-16,0 3-7 16,1-4 74-16,0 0 34 15,3-3 32-15,1-1 41 16,-1 0 35-16,2-1 11 15,-3 1-13-15,1 3-54 16,-1 2-23-16,-2 2 13 16,0 6 4-16,-2 4 15 15,-2 5-16-15,-5 10-12 0,0 2-16 16,-2 5 22 0,0 7 59-16,0-1 5 0,0 2-13 15,0 0-15-15,0 0-17 16,0 10-25-16,-2 12-21 15,-7 11-4-15,-3 8 1 16,-1 9 4-16,3 1 2 16,-4 6-1-16,1 0 6 15,1-1 2-15,-3 2 0 16,3 4-10-16,-1 0-5 16,0 0-6-16,-1-2 0 15,1-4 1-15,3-6-1 16,-2-3 0-16,1-7 9 15,2-4-10-15,0-4 1 16,0-4-1-16,4-5 0 16,-3-8-4-16,7-5 3 15,-3-5-6-15,4-5-8 0,0 0-4 16,0 0-21 0,0-10 16-16,0-13 6 0,0-5 10 15,7-8 7-15,4-6 0 16,5-6-5-16,1-4 6 15,4-7 1-15,-2-2-1 16,4-3 1-16,-3 3-1 16,0-1 1-16,-2 6-1 15,-4 3-6-15,-1 8 6 16,-5 6-1-16,-1 5 1 16,-1 5 0-16,-3 6 0 0,2 3 0 15,-4 2-1-15,4 3 1 16,-3 2 0-16,1 4 0 15,-3-3-9-15,0 7 8 16,2 0 0-16,-2 4 1 16,0 1 0-16,0 0-1 15,0 0 1-15,0 0 1 16,0 0 0-16,0 0 14 16,0 0-8-16,0 3-7 15,-2 17 1-15,-9 3-1 16,-3 13 0-16,1 8 1 15,-2 6 0-15,-1 9-1 0,0 2 1 16,3 1-1-16,-2 4 1 16,-2-5-1-16,3-1 1 15,-1-2-1-15,3-4 10 16,0-3-10-16,1-5-1 16,0-5 0-16,4-7 0 15,-2-6 1-15,4-6 0 16,-1-5 0-16,3-6-3 15,-1-5-3-15,4-6-2 16,-2 0 6-16,2 0-15 16,0-14-17-16,0-9 8 15,0-10 10-15,0-6 10 16,11-9 5-16,5-7 2 16,2-7-1-16,2-4 0 15,4-4 0-15,3-4 0 0,0-1 1 16,4 2 0-16,-2 2 12 15,-1 7 8-15,-2 8-9 16,-9 11-11-16,-1 6 0 16,-5 8 0-16,-5 9 0 15,-4 8 0-15,3 5 0 16,-5 3-1-16,0 4 2 16,0 0 8-16,0 2-9 15,0 0-1-15,0 0 1 16,0 0 0-16,0 0 0 15,0 0 19-15,0 8-12 16,-7 9-7-16,-4 10 0 16,-2 7 9-16,0 6 1 15,-3 6-2-15,-2 5 4 16,3 5-4-16,-3-1 1 0,0 4-9 16,0-3 8-16,2 0 3 15,1-3 1-15,2 0-12 16,-1-3 8-16,2 0-8 15,0-6 0-15,1-1-1 16,2-7-1-16,0-4 0 16,2-6-11-16,1-9 2 15,5-3-16-15,-3-8 12 16,4-3-4-16,0-3-27 16,0 0-13-16,0-17 41 0,0-8 8 15,5-7 8 1,5-6 0-16,4-9 0 15,1-3-6-15,4-9 1 0,3-8 4 16,0-7-6-16,5-4 7 16,2-1 1-16,0 6 0 15,-2 2 1-15,-3 11-1 16,-6 10 1-16,-8 10 0 16,0 9 6-16,-8 9 3 15,-2 7-4-15,0 2-4 16,0 8 8-16,0-1-9 0,0 6 1 15,0 0-1 1,0 0 10-16,-4 0 12 0,-4 10-15 16,2 12 0-16,-5 10-6 15,-3 5 18-15,1 10 18 16,-1 5-5-16,-1 2 3 16,1 5-4-16,1-1-4 15,0 0-6-15,-3 2-6 16,3 0-6-16,-3 0-9 15,1 1 1-15,-1-6-1 16,0-1 10-16,3-5-11 16,2-5-1-16,1-6 0 15,2-5-10-15,2-8-2 16,1-8-13-16,3-3-12 16,0-9-1-16,2-2 10 0,0-3 13 15,0 0-9-15,0-6-21 16,0-16-1-16,0-3 10 15,0-11 19-15,6-4 2 16,8-9-7-16,1-7-4 16,2-3-9-16,2-8 17 15,3-5 12-15,5-6 7 16,-2-3 0-16,2 0 0 16,-1 6 9-16,-1 10-8 15,-7 10 1-15,-5 15-1 16,-5 10-1-16,-3 11 2 15,-5 7 7-15,0 5 1 0,0 3 0 16,0 1 6 0,0 2 3-16,0 1 10 0,0 0-10 15,0 0-9 1,-5 0-9-16,-1 13 5 0,-5 11 1 16,0 9 2-16,-5 11 12 15,-2 7 14-15,1 2 7 16,-1 7-3-16,0 1-8 15,0 0-1-15,2 3 2 16,-4 1-12-16,-2 3-9 16,3 0-4-16,-4-1-6 15,3-3 0-15,2-6 8 16,2-7-7-16,5-6-2 16,2-6 0-16,2-9 0 15,3-2 0-15,-1-7 1 16,1 0-1-16,2-6-20 15,1-5 5-15,-2-2 8 0,3-5 6 16,0-3-6-16,0 0-15 16,0-5-17-16,0-12 17 15,0-10 7-15,10-8 8 16,4-7 6-16,2-7-6 16,2-7-2-16,1-6 4 15,5-7 4-15,2-2 1 16,1-3-6-16,3-4 6 15,-5 3 0-15,4 0-16 16,-2 7 1-16,-5 8-4 16,-2 8 9-16,-7 10-1 0,-4 9-1 15,-5 6 6 1,-4 6 5-16,0 5 1 0,0 5 0 16,0 0 1-16,0 5-1 15,0 3 0-15,0 0 0 16,0 1 1-16,0 2-1 15,0 0 2-15,0 0 5 16,0 0 5-16,0 0-4 16,0 2-7-16,0 9 0 15,-6 1 0-15,-1 2 6 16,1 2 1-16,-3 8 19 16,0 8-1-16,0 8-4 15,-3 12 14-15,-3 10 3 16,-2 7-5-16,-3 4 8 15,-3 4-3-15,-2-1-1 0,2-6-22 16,-1-6-4 0,7-9-4-16,4-13-2 0,4-11-5 15,4-12-1-15,3-7 0 16,2-4-2-16,-2-4-11 16,2-2-9-16,0-1-18 15,-3 1-30-15,-3 3-39 16,1-1-81-16,-6-2-405 0</inkml:trace>
  <inkml:trace contextRef="#ctx0" brushRef="#br0" timeOffset="-120108.64">22184 11471 431 0,'0'0'166'16,"0"0"-23"-16,0 0 53 16,0 0-48-16,0 0-17 15,0 0-42-15,0 0-31 16,0 0-13-16,0 0-16 15,0 0-6-15,9 0 18 0,7 0-12 16,0 0-10-16,8 0-11 16,5 0-6-16,4 0-1 15,9 0 9-15,7 0-9 16,7 0 0-16,9-2 4 16,6-2-4-1,3 0 4-15,-3 2-5 0,-2 2-1 16,-9 0-5-16,-9 0 6 15,-6 0 0-15,-6 4 0 16,-7 0 0-16,-6 0 0 16,-3-4 1-16,-9 3 0 15,-8-3 0-15,-1 0 0 16,-5 0-1-16,0 0 13 16,0 0-13-16,-2 0-7 0,-15 0-11 15,-2 0 0-15,-6 0-4 16,-6 0 1-16,-7 0-8 15,-6 0-11-15,-3 0 8 16,-4 0 13-16,1 0 7 16,0 0 2-16,2 0 9 15,2 0-7-15,3 0 6 16,1 0 2-16,3-5-1 16,0 3 0-16,1 2 1 15,-2 0 0-15,5 0-1 16,1 0 1-16,3 0 0 0,9 2 0 15,3 0 1 1,9 1 6-16,6-3 0 0,1 1-5 16,3-1 0-16,0 0 4 15,0 0 14-15,0 0 5 16,0 0-11-16,12 0 14 16,7 0-5-16,8 0 0 15,9 0 5-15,7 0 0 16,11 0-1-16,13 0-11 15,7-6 0-15,10-2-10 16,10-1-6-16,-1-2 10 16,4 4-8-16,-9-1-2 15,-9 3 0-15,-15 3 0 16,-10 2-5-16,-14 0 5 16,-11 0-8-16,-9 0 7 0,-9 5-5 15,-5-2-3 1,-3-1 8-16,-3 1 1 0,0-3 0 15,0 0 12-15,-3 2-7 16,-14-2-5-16,-10 1-26 16,-4 2-8-16,-10-1 0 15,-1-2-4-15,-9 0-7 16,-7 0 1-16,-1 0 22 16,-9 0 11-16,3 0 10 15,3 0-6-15,4-2 7 0,3-4 0 16,3 1 0-1,5 4 1-15,1 1-1 0,1 0 0 16,5 0 0 0,2 0 0-16,7-2 0 0,1-1 0 15,6 1 2-15,4 2-2 16,5 0 1-16,-1 0 8 16,5 0 0-16,5 0 2 15,1 0 13-15,3 0-1 16,2 0-6-16,0 0-8 15,0 0 11-15,4 7 14 16,9-1-7-16,6 0-2 16,5-3-2-16,8 1 1 15,5 0-7-15,7-4-16 16,12 0 15-16,9 0 0 16,1 0-10-16,6 0-3 15,-3 0-2-15,-2 0 0 0,0 0 0 16,-3 0 0-16,-3 0 5 15,1 4-5-15,-7 0-1 16,-3-2 0-16,-10 2 0 16,-4-2 0-16,-7 0-1 15,-9 0-7-15,-8 0 8 16,-7 1 0-16,-5-3-22 16,-2 0 19-16,0 1 3 15,-4-1 8-15,-15 0-8 16,-7 2-8-16,-8 0-10 15,-6 0-7-15,-8 0-14 16,-6 0 6-16,-9 1 11 16,-6-2-3-16,-4-1 9 0,-1 0 10 15,1 0 6 1,6 0 1-16,9 0 1 0,9 0 8 16,9 0 0-16,8 0 10 15,8 0-4-15,3 0-7 16,11 2 3-16,3-2-12 15,5 2 0-15,2 1 0 16,0-2-3-16,6 4 3 16,15-2 24-16,4 2-17 15,8-5-1-15,9 0 7 16,7 0-4-16,9 0 7 16,11 0-3-16,4-3-13 15,8-7 0-15,-4-2-4 0,2 2 3 16,-8 0 2-16,-10 4 4 15,-13 2 2-15,-10 4-7 16,-11 0-7-16,-7 0 6 16,-7 0 0-16,-4 0-9 15,-2 0 9-15,-4 4-11 16,-3-2 12-16,0 0 0 16,0 2 8-16,-8-2 8 15,-9 3-5-15,-5-4-5 16,-7 3-6-16,1-4 1 15,-5 2-1-15,-4-2-1 16,-3 0 0-16,-6 0-1 0,-2 0 1 16,-6 2-1-1,-2 4-5-15,-4 1 0 0,2 2-5 16,0 1-2-16,8 2-55 16,-7 0-69-16,13-1-146 15,10-5-538-15</inkml:trace>
  <inkml:trace contextRef="#ctx0" brushRef="#br0" timeOffset="-118059.84">19639 11379 149 0,'0'0'259'0,"0"0"-116"0,0 0 7 16,0 0-24 0,0 0 20-16,0 0-9 15,0 0-25-15,-37-30-23 0,30 26 7 16,3-1-22-16,-1 2-1 15,-2-2-16-15,3 4 5 16,-1-1-38-16,1 2-13 16,0 0-9-16,-3 0-1 15,2 0 0-15,-4 0 0 16,3 6 0-16,-3 2 6 16,4 2-7-16,3-3 1 15,2 1-1-15,0-2 0 16,0 2 1-16,0 0 1 15,2 0-1-15,10 1 5 16,0-3-6-16,0 0 0 0,1-1-1 16,0-5 1-16,2 0 0 15,-3 0 15-15,0-3-15 16,-3-8 13-16,-3-1 5 16,-2-1-12-16,-4 2-5 15,0-3 0-15,0 3 10 16,-8 0-9-16,-5 4 8 15,-1 0-10-15,-1 6 1 16,-1 1 0-16,1 0-1 16,0 0 0-16,1 0 2 15,2 0 3-15,3 0-4 16,3 0-1-16,2 4 1 16,-3 1 1-16,3 1-1 0,0 5 1 15,4 0 9-15,0-2-3 16,0 4 6-16,0-4-6 15,4 2 5-15,11-3 3 16,-1 0-6-16,1-2 0 16,2-4-4-16,1-2-5 15,0 0 8-15,2 0 1 16,-2-11-1-16,-5-2-7 16,-1-4 9-16,-7 1-9 15,-5 0-1-15,0 0 0 16,0 2 5-16,-11 0-6 15,-1 4-1-15,-5 1-5 16,1 4 5-16,1 2-1 16,2 3 1-16,0 0-8 15,1 0 8-15,0 3 0 0,0 5 1 16,3 1-1-16,3 4 1 16,2 1 0-16,2 2 1 15,-1 2 15-15,3 2-4 16,0 1-5-16,0-4 2 15,9 2 0-15,4-4-9 16,1-3 1-16,1-2 6 16,1-4-5-16,1-4-2 15,0-2 1-15,5 0 4 16,-3-6 3-16,2-10-7 16,-3-2 11-16,-5 0-11 15,-5-2-1-15,-5 1 0 0,-3-1-24 16,0 1 18-1,-16 5 5-15,-4 2-11 0,-5 4 11 16,4 6-6-16,-1 2 6 16,3 0 0-16,6 4 0 15,-1 8-1-15,8 2 1 16,5 4 1-16,1-2 8 16,0 3 2-16,0-3-4 15,0-1-5-15,5-2 7 16,5-4-7-16,-4 1-1 15,1 0 0-15,-3 2-51 16,0 4-113-16,-4-2-136 16,0-4-561-16</inkml:trace>
  <inkml:trace contextRef="#ctx0" brushRef="#br0" timeOffset="-115511.93">25691 11345 373 0,'0'0'241'16,"0"0"-76"-16,0 0 54 0,0 0-65 15,0 0-54-15,0 0 21 16,0 0-22-16,0-8-39 16,0 6 8-16,0-1-11 15,0 3 0-15,0 0-24 16,-2 0-7-16,-2 0-15 15,1 0-10-15,-1 0-1 16,-3 0-6-16,0 3 5 16,1 5 0-16,-3 2 0 15,8 2 1-15,-1-1-1 16,2 1 0-16,0-1 1 16,0 0 0-16,0 0-1 15,3 0-1-15,6-3 2 0,-1-3 0 16,-1-1-1-16,-1-4-17 15,0 0 3-15,2 0 15 16,4 0 21-16,1-8 2 16,-2-4-15-16,1 1 5 15,-7-2-5-15,-2-1-8 16,-3 2-7-16,0 1 7 16,0-3 3-16,-8 6-3 15,-9 0 1-15,1 5 0 16,1 0 0-16,1 3-1 15,1 0 1-15,3 0-1 16,0 0-1-16,1 0 1 0,3 3 0 16,-3 5 1-16,6 0 1 15,-1 2-1-15,0 3-1 16,4-2 9-16,0 3 0 16,0 0 3-16,0-1 1 15,0-4-7-15,6 1 5 16,8-2-5-16,1-2 15 15,3 0-8-15,0-4-6 16,5-2 1-16,-4 0-7 16,-1 0 14-16,-2-2-6 15,-3-6-2-15,-8 0-7 16,2-1 16-16,-5 1-9 16,-2 0-7-16,0-3 2 0,0 3-1 15,-12 1-1 1,-3 0 0-16,-2 1-10 0,0 4 10 15,-1 2-2-15,3 0 2 16,2 0-6-16,1 0 5 16,2 0 0-1,0 2 1-15,4 6-1 0,-1 3 0 16,5 0-8-16,0 1 9 16,2 1-7-16,0-1 6 15,0-1 1-15,8 0 1 16,8-2 6-16,2-3 4 0,2-2-11 15,3-4 1 1,-4 0 2-16,2 0 3 16,-2-8 1-16,-5-3-5 0,-1-4 4 15,-7-1-5-15,0 0 11 16,-6 1-12-16,0-4-1 16,0 3 1-16,-6 0-14 15,-9 4-5-15,-1 1 5 16,-1 5 13-16,-4 6-8 15,4 0 3-15,-1 0 5 16,1 0-1-16,5 6 1 16,1 7 1-16,-2-1 0 15,8 2 2-15,-2 2 8 16,7 1 3-16,0 0-2 16,0-1-3-16,0-2 1 15,3-2-8-15,10-2 11 0,0-4-11 16,3-2 8-16,2-4-9 15,0 0 0-15,1 0-1 16,0-4 7-16,-4-7-12 16,-3-4 3-16,-6-1-9 15,-4-3 6-15,-2 0-8 16,0 2 13-16,-2 0 1 16,-12 6 0-16,-1 2 0 15,1 4 0-15,-1 5-1 16,-1 0 0-16,3 3-7 15,2 9 8-15,2 1-1 16,2-2 0-16,5 2 1 16,0-4 0-16,2-1 0 0,0-2 0 15,0 2 0 1,0 4-53-16,-2-1-178 0,-3-4-429 0</inkml:trace>
  <inkml:trace contextRef="#ctx0" brushRef="#br0" timeOffset="-111995.75">19352 5314 622 0,'0'0'168'0,"0"0"17"0,0 0-29 15,0 0-55-15,0 0-25 16,0 0-5-16,-4 0-13 16,4 0-10-16,0 0-5 15,0 0-2-15,0 0-9 16,0 1-10-16,0 2-17 16,0 2-5-16,0 6 0 15,0 1 0-15,8 0 2 16,3 0-1-16,3-3 9 15,-1-1-4-15,1-4 4 16,-3-2-9-16,-3-2 0 16,2 0 0-16,-6 0 15 15,1-3 5-15,-3-8-2 0,-2 0-5 16,0-1-4-16,0-2-2 16,-2 1-7-16,-9 4-1 15,-3-1 0-15,-1 4-11 16,0 2 1-16,-1 2 10 15,0 2-1-15,0 0 1 16,3 0 0-16,-3 2 0 16,5 8-1-16,0 2 1 15,2 2 0-15,3 4 6 16,3 0 9-16,2 1-4 16,1 3 0-16,0-1-3 15,0-1-2-15,8-2-4 16,7-4 4-16,1-2 1 0,4-3-6 15,0-6 1-15,0-3-2 16,0 0 1-16,0-6-1 16,-5-12 0-16,-1 0 0 15,-5-4 16-15,-7-3-9 16,-2 2-6-16,0-2-1 16,0 2-19-16,-13 1-6 15,-3 1 9-15,1 7 7 16,-2 4 9-16,-2 2-2 15,3 6 2-15,3 2 0 16,0 0 0-16,2 0 0 16,0 0 0-16,-1 10 0 15,4 5 6-15,-3 1 1 16,1 2 3-16,4 4 2 0,1 0 1 16,1 0 3-16,4 0-4 15,0-2-2-15,0-3-4 16,2 2-5-16,9-7 1 15,3 1 10-15,1-6-12 16,3-3 0-16,0-4-2 16,0 0-5-16,1 0-2 15,2-10 0-15,-3-4 2 16,-3-3 7-16,-3-5 0 16,-10 5 1-16,-2-3 8 15,0-1-9-15,-8 3 0 0,-7 3-10 16,-5 1 9-1,0 4-13-15,0 2 14 0,2 2 6 16,3 4-5-16,4 2 8 16,-1 0 0-16,6 0-3 15,-3 0 2-15,2 11 0 16,2 6-1-16,-1 2 2 16,6 1 3-16,0 0-1 15,0 1 1-15,0-1 0 16,10-4-6-16,2-2 1 15,4-2-6-15,2-4 1 16,-2-2-1-16,8-4-1 16,-4-2 1-16,-1 0-1 15,2-6 0-15,-7-7 0 16,-1-6 1-16,-6-1 0 0,-1-3 0 16,-6 1 1-1,0 0-2-15,0 3-10 0,-6 3 0 16,-6 4-1-16,-4 3 3 15,5 6 8-15,1 3 2 16,2 0 6-16,3 0-6 16,-1 0-2-16,2 3 0 15,2 11 0-15,0 3 1 16,2 1 7-16,0 1 0 16,0 2 0-16,0-4-7 15,11-3 0-15,-1-1 0 16,4-5 0-16,-5-1-1 15,1-6-1-15,-2-1-11 0,-1 0-3 16,-3-1 14-16,-1-16 1 16,-3-3 1-16,0-2 5 15,0-3-6-15,0 2-1 16,-7 3-6-16,-4 2-8 16,-1 4 8-16,3 3-2 15,1 6 9-15,0 2 0 16,1 3 0-16,-1 0 0 15,2 0 0-15,-4 3-1 16,2 7 1-16,-1 4 8 16,2 2 4-16,5 2-3 0,0 1 3 15,2-1-5-15,0 3-6 16,2-4 0-16,12 2 7 16,-2-5-8-16,4-4 0 15,-1-2 0-15,-1-6-6 16,-1-2 5-16,-1 0-9 15,-3 0 8-15,-3-8 2 16,-2-9 6-16,-1-3 3 16,-3-2-8-16,0-2 0 15,0 1-1-15,-9-1-6 16,-6 3-7-16,-1 5 4 16,-1 7-2-16,0 4 11 15,4 5 2-15,0 0-2 16,0 11 1-16,1 8 0 0,3 6 6 15,3 0 3-15,4 1 3 16,2-2-5-16,0-4-7 16,0-1 1-16,0-5 7 15,0-2-9-15,0-4-10 16,2 0-53-16,2-5-88 16,-1-2-198-16,-3-1-720 0</inkml:trace>
  <inkml:trace contextRef="#ctx0" brushRef="#br0" timeOffset="-109181.08">17757 11253 687 0,'0'0'257'0,"0"0"-63"16,0 0-25-16,0 0-17 15,0 0-24-15,0 0-39 16,0 0-6-16,-34-10-8 16,32 10-31-16,2 0-22 15,0 0-12-15,0 0-3 16,0 0-7-16,0 0 0 16,0 8 0-16,0 6 0 15,0 0 0-15,4 2 0 16,10-4 0-16,-1-2 0 0,3-3 0 15,-3-2 0-15,-2-3 0 16,-3-2 0-16,-2 0 0 16,1 0 1-16,-5-2 5 15,0-10-5-15,-2-3 5 16,0-2-5-16,0-1-1 16,-7-2-1-16,-11 2 0 15,-3 2-11-15,-4 4 2 16,-2 4 4-16,0 4 5 15,0 2 1-15,6 2 0 16,2 0 6-16,5 0 1 16,6 0-7-16,4 8 1 0,1 4-1 15,3 2 0-15,0 4 0 16,0 2 7-16,0 0-6 16,11 0 8-16,3-1-7 15,-1-2 7-15,3-1-3 16,1-6 1-16,2-2-1 15,2-6-4-15,0-2-1 16,-3 0 5-16,1 0 5 16,-3-8-10-16,-5-6 0 15,-1-3 6-15,-8 2-6 16,-2-3 7-16,0-1-8 16,-2 0 2-16,-17 3-2 15,-3 0-2-15,-2 2-7 0,0 6 0 16,-1 2 1-16,0 2 7 15,6 4 1-15,3 0 0 16,4 0 0 0,-1 0 0-16,4 10-1 0,4 3-5 15,-1 1 6-15,2 3 0 16,4 3 1-16,0 4 11 16,0-2-2-16,4 1-8 15,9 2 4-15,2-2-5 16,2-4 0-16,1-2 0 15,-1-6 8-15,3-5-8 16,0-2 5-16,0-4-6 16,0 0 2-16,-2-5-1 0,-2-11 10 15,-1-6-9 1,-3-3-1-16,-6-1 6 16,-3-2-7-16,-3 0-9 0,0 0-2 15,-9 2 2-15,-9 2 8 16,-3 6-7-16,0 6 8 15,-2 3-2-15,3 7 2 16,2 2-1-16,2 0 0 16,3 0-5-16,0 9 0 15,4 5 0-15,0 2 5 16,3 4 1-16,0 1 0 16,4 0 8-16,2 1 1 15,0-3-1-15,0 0 0 16,14-2-7-16,1-2 5 0,6-5-5 15,-2-4 9-15,4-3-9 16,-1-3 0-16,3 0-1 16,-2-6 6-16,-4-11-5 15,-1-3 1-15,-5 2-1 16,-5-2-1-16,-5 0-6 16,-3 0 4-16,0 2 1 15,-10 3-5-15,-8 1-8 16,-7 3-4-16,0 3-2 15,1 4 19-15,2 4 0 16,2 0 1-16,4 0 0 16,3 2 0-16,2 10 0 15,4 4 0-15,0 2 1 0,5 2 0 16,2 2 14-16,0 0-1 16,0-2-8-16,2 0-5 15,12-1 8 1,-1-5-7-16,1-3 6 0,1-2-7 15,3-6-1-15,-1-3 0 16,2 0 0-16,-2 0-1 16,-1-7 1-16,-3-9 0 15,-3-3-2-15,-4 1 1 16,-6-3-10-16,0 4 3 16,0-2-2-16,-6 4 3 15,-11 3 6-15,2 2 0 16,1 4 1-16,4 4 0 0,0 2 8 15,4 0-7 1,1 0-1-16,1 2 0 0,2 9-2 16,2 3 1-16,0-2-5 15,0 5 6-15,0-3 1 16,2 2 0-16,7-5 0 16,2 0 5-16,-2-2-6 15,2-6 1-15,-2-1-1 16,0-2-1-16,-3 0-5 15,1 0 6-15,-3-11-1 16,-3-3-7-16,-1-2 7 16,0-1-12-16,0 0 2 15,0 6 3-15,0 2 7 16,-5 2-1-16,-2 3 1 16,3 4 1-16,-2 0 1 0,1 0 0 15,0 4 0-15,3 12-1 16,0 0 1-16,2-1 12 15,0-1-12-15,0-1 1 16,2-7-2-16,8-3 1 16,-2 0-1-16,1-3 0 15,-2 0-9-15,0 0-3 16,-5-4 11-16,-2-4-8 16,0 0 8-16,0 2-7 15,-2 1-3-15,-8 4-5 16,-1 1 0-16,1 0-13 0,-2 0-27 15,-1 4-30 1,1 4-76-16,3-5-165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7:41:12.0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19702 14928 700 0,'0'0'171'0,"0"0"35"0,0 0-17 15,0 0-56-15,0 0-36 16,0 0 17-16,0 0-12 15,0-14-25-15,0 13-4 16,0-1-13-16,-3 2-25 16,3 0-8-16,-2 0 1 15,2 0-5-15,0 0-6 16,0 0-3-16,0 0-8 16,0 0-6-16,0 0 0 15,0 0 1-15,0 0 0 16,0 0-1-16,0 0 2 15,0 0-1-15,0 0 0 16,0 0-1-16,0 0 0 0,0 0-1 16,0 0-2-16,0 0-12 15,0 0 2-15,0 0 6 16,0 0 1-16,0-3 6 16,12 3 0-16,1 0 2 15,2-3-1-15,3-2-1 16,3 4 5-16,-2-6-5 15,3 4-1-15,-3 0-5 16,-2-3-3-16,-1 3 1 16,-3 1 7-16,1 2-5 15,-5 0 5-15,1 0-5 16,1 0 5-16,-2 0-1 16,-2 0 1-16,0 0-9 0,2 0-3 15,-4 0-15-15,-1 0 17 16,0 0 10-16,-4 0-9 15,3 0 1-15,-3 0 9 16,0-3-7-16,0 3-1 16,2 0 8-16,-2 0-9 15,0 0-13-15,0 0-9 16,0 0-24-16,0 0-61 16,0 0-140-16,-5 6-448 0</inkml:trace>
  <inkml:trace contextRef="#ctx0" brushRef="#br0" timeOffset="850.54">19668 15140 684 0,'0'0'160'16,"0"0"-51"-16,0 0 96 15,0 0-54-15,0 0-57 16,0 0-26-16,0 0-19 15,0 0-2-15,0 0-9 16,0 0 1-16,0 0-8 16,0 0-8-16,0 0-4 15,2 0-9-15,6 0-4 16,0-3 1-16,1 0-1 0,5 1 0 16,-3 2 1-1,2 0-5-15,3 0-1 0,-1 0 5 16,3 0-4-16,-1 0 6 15,2 0-8-15,1 0 0 16,-3 0 0-16,2 0 2 16,-2 0-1-16,3-1-1 15,-4-1 1-15,-1 2-1 16,-1 0 1-16,-5 0-1 16,-3 0 0-16,-1 0 0 15,-3 0 0-15,-2 0 0 16,2 0-1-16,-2 0 1 15,2 0-1-15,0-3-10 16,-2 3-13-16,0 0-22 16,3 0-4-16,-3 0 8 0,3 0-41 15,-1 0-162-15,0 0-85 0</inkml:trace>
  <inkml:trace contextRef="#ctx0" brushRef="#br0" timeOffset="5015.42">20506 14883 821 0,'0'0'288'16,"0"0"-181"-16,0 0 107 16,0 0-62-16,0 0-56 0,0 0-4 15,0 0-5-15,0-8 7 16,0 8-2-16,0 0-27 15,0 0-22-15,0 0-23 16,0 0-11-16,0 0-7 16,0 0-1-16,0 0 1 15,0 0-2-15,0-3 0 16,0 3-1-16,0-2 0 16,0 1-13-16,0-7-3 15,0-1-1-15,2-1-20 16,3 1 26-16,0 0 6 0,1-4-16 15,3 4 0-15,0-2 6 16,2 0 9-16,0 0-6 16,-2 2 5-16,2 1 2 15,-2 3-2-15,2-3-3 16,3 5-6-16,1 1-17 16,-4 0 13-16,2 0 4 15,1 2-2-15,0 0-10 16,1 0-4-16,0 0 17 15,-3 0 5-15,2 6 2 16,-4 2-1-16,0 0 4 16,-4 0 5-16,-2 1 0 0,2 4-8 15,-3-4 8-15,-1 5 0 16,-2-5 0-16,0 5-5 16,0-6-7-16,0 6 11 15,0-6-6-15,0 3 2 16,0-2 4-16,0 2 1 15,-5-3 1-15,-1 0 0 16,0 0-1-16,-1 1-7 16,0 1-32-16,-3 2 7 15,1-6 9-15,-3 6 11 16,-1-4 3-16,-1 2 9 16,1 2-8-16,-2 3 2 15,-1-5-1-15,0 4-28 16,-2 2-18-16,0-2-14 15,3-2 26-15,-1 2-49 0,3-6 63 16,-1 1 19-16,1-1 9 16,5 3 0-16,-2-5 0 15,3-1 1-15,3 1 0 16,4-6 1-16,-2 0 7 16,2 0 11-16,0 0-1 15,0 0 14-15,0 0-13 16,0 0-12-16,0 0 6 15,0 0 5-15,4 5-10 16,5-5 4-16,1 0 1 16,0 0-4-16,4 0-1 15,1 0 3-15,1 0 1 16,2 0-3-16,2 0-1 0,-3 0-8 16,2 0-1-1,-1 0 3-15,-1 0-2 0,-1 0 0 16,-2 0-1-16,6 0 1 15,-5 0-1-15,1 0 1 16,-2 0 0-16,-4 0-1 16,-1 0 1-16,-5 0 5 15,1 0-4-15,-1 0-2 16,-2 0 2-16,0 0-1 16,0 0-1-16,-2 0-28 15,0 3-178-15,0 2-421 0</inkml:trace>
  <inkml:trace contextRef="#ctx0" brushRef="#br0" timeOffset="7336.05">21152 14744 748 0,'0'0'142'0,"0"0"-70"15,0 0 52-15,0 0-5 16,0 0-16-16,0 0-18 16,0 0-18-16,0 0-10 15,0 0-4-15,0 0-6 16,0 0-6-16,0 0 0 15,0 0-2-15,0 0 6 16,0 0-23-16,0 0-13 16,0-5-3-16,0 2-6 0,-7 1-6 15,0 0-12-15,0 0-9 16,-3 2-11-16,-1 0-6 16,-2 0 19-16,-1 0-8 15,1 4 14-15,-3 6-3 16,3-1 1-16,-1 4 13 15,1 1-5-15,3 0-11 16,-2 2 7-16,3 2 1 16,0 1 9-16,2-5 5 15,3 3 1-15,-2 4-6 16,5-4 7-16,-1 3 0 16,2 0 0-16,0 0 0 15,0 1 0-15,0-3 0 0,0 1 2 16,2 0-2-16,7-3 0 15,0-2 0-15,0-4 0 16,1-2 0-16,3-2 0 16,0-3 2-16,3-3 5 15,3 0-6-15,1 0 0 16,5-1-1-16,-3-12-19 16,2 4-34-16,-1-9-41 15,-3 0 22-15,-2 0-17 16,-2 0 8-16,-5-3 18 15,-1 3 30-15,-2 4 5 16,-4-4 2-16,0 4 25 16,-1 0-6-16,-1 3-3 0,2-2 9 15,-2 1-1 1,0 1 2-16,1 0 0 0,-1 3 0 16,-2 0 0-16,0 2 0 15,0 0-1-15,0 4 1 16,0-2 1-16,0-1-1 15,0 5 2-15,0-1-2 16,0 1 0-16,0 0 0 16,0 0-1-16,0 0 1 15,0 0-1-15,0 0-15 16,0 1 15-16,0 8-5 16,0 2 6-16,0 0 22 15,-2 3 5-15,2-1-2 0,-3 1 4 16,3 3 23-16,-2 1 17 15,2 4 25-15,0-4-34 16,0 4-30-16,0-1 11 16,0-4-17-16,0 0-5 15,0-5 0-15,10-2 4 16,-2-2-8-16,1-2-6 16,0-2-1-16,0 0-6 15,2-3 5-15,0-1-6 16,1 0 8-16,1 0 0 15,-2 0-2-15,-1 0 3 16,2-5 6-16,2-11 18 16,-4-3-23-16,1 0-11 15,-1-3-1-15,-4-1 1 0,-1-3-11 16,-3 2-2-16,0 3 0 16,-2-1-37-16,0 1-4 15,0 1-57-15,-6 3-11 16,-7 0-27-16,-1 1 5 15,1 4-21-15,-1-1 91 16,1 4-6-16,1 1 80 16,1 3 14-16,1 4 74 15,3-4-1-15,-2 5-37 16,4 0-50-16,-1 0-4 16,1 0 3-16,3 0 1 15,-1 5 0-15,-1 1 18 16,4 2 6-16,0 0-11 0,0 0 0 15,0-2 13-15,0-3 9 16,4 2-9-16,6-4-4 16,3-1-14-16,1 0 7 15,3 0-9-15,0 0-6 16,5-1 0-16,-1-12-9 16,2-1-26-16,-1-8-15 15,-2 5-10-15,2-9 30 16,1 2 23-16,-3-5 7 15,2 1 28-15,-2 1 8 16,-1-4-14-16,2 3-7 16,-5 3-5-16,-3-2-9 0,-4 7-1 15,-3 0 0-15,-1 4 0 16,-3 2 0-16,3 0 0 16,-3 2 2-16,0 2-2 15,1 4 0-15,-2-2-7 16,-1 4 1-16,3 0 3 15,-3 4 2-15,0 0-8 16,0 0-8-16,0 0-5 16,0 0-10-16,0 12 26 15,-9 5 6-15,2 0 9 16,-4 6 15-16,2 4 34 16,0 4 4-16,-1 0-4 15,-2 8-12-15,3-2 5 0,-3 4-27 16,2-1 18-1,1-4 18-15,0-3-21 0,0 3 23 16,0-3-21-16,5-1-2 16,0 1-26-16,1-3 3 15,3-3-7-15,0 3-8 16,0-4 0-16,0-5 0 16,0-4 0-16,0 0-1 15,7-5 0-15,2-2 1 16,1-8 0-16,4-2-2 15,3 0 1-15,2 0-10 16,3-14-19-16,-2 0-32 16,7-10-39-16,-7 3-132 15,-5 3-179-15</inkml:trace>
  <inkml:trace contextRef="#ctx0" brushRef="#br0" timeOffset="7816.31">21476 14613 760 0,'0'0'149'15,"0"0"-100"-15,0 0 4 16,0 0 34-16,0 0 25 16,0 0-27-16,0 0-17 15,46 2-10-15,-24-2-13 0,1 0-4 16,6-2-11-16,-2-2-11 16,2-6-10-16,-3 4-7 15,-2 4-2 1,-3-4 1-16,-1 3 0 0,-3-2-1 15,0 3 0-15,2 0-17 16,-6-2-133-16,1-1-191 0</inkml:trace>
  <inkml:trace contextRef="#ctx0" brushRef="#br0" timeOffset="9170.7">21828 14810 133 0,'0'0'619'16,"0"0"-497"-16,0 0-36 15,0 0 17-15,0 0-21 16,0 0-37-16,0 0 10 15,-22 6 16-15,15 6 5 16,4-4-5-16,-1 6-9 16,-1-3-31-16,3 3-12 0,2 2-8 15,0 1-3-15,0 1-1 16,0 4 2-16,0-4 4 16,0 0-12-16,0 1 5 15,0-2-5-15,0-3 1 16,7 0 4-16,-1-1 6 15,4-5-11-15,-2 0 5 16,1-2 0-16,2-2-4 16,1-3-1-16,4-1 1 15,-1 0 10-15,3 0-11 16,-1 0 11-16,-1-1-12 16,0-9 1-16,-1 0 6 15,-2-2-7-15,3 0 0 0,-5-2 0 16,2 0 1-1,-1-3 0-15,-1 3 0 0,-3-4-1 16,2 0 1-16,-1 0 0 16,-2 1 0-16,-1 1 0 15,-4-1-1-15,1 1 2 16,-3 2-2-16,0-2 1 16,0 1 1-16,0 6-1 15,0-7 0-15,0 4 8 16,-5-1-9-16,-4 2 2 15,2 0-1-15,-1 0 1 16,-2 1-1-16,2 0 0 16,-1 2 0-16,-1 0 0 15,3 2-1-15,-1 2 1 0,0-2-1 16,-2-1-1-16,4 6-5 16,-3-3 5-16,0 4-12 15,0 0-9-15,0 0-6 16,0 0 8-16,0 0 9 15,0 8 9-15,1 2-4 16,-4-2 5-16,3 6 0 16,1-6-1-16,1 4 1 15,1-3 0-15,0 2 1 0,4-2 1 16,2 2-1 0,0-3 1-16,0 0 6 15,0 1 0-15,0-1-5 16,0-2 4-16,0 2-5 15,0 1 0-15,0-4 0 16,0-2 2-16,0 2-2 16,0-4-1-16,4 4 0 0,4-5 2 15,-2 0-1-15,5 0 5 16,3 0 3-16,1 0-8 16,1 0 0-16,2-5 1 15,-3 2-2-15,-1 0 0 16,-1 3 0-16,-2 0 0 15,-2 0-1-15,1 0 0 16,-4 0 1-16,-2 0-1 16,1 0 0-16,-3 0 1 15,0 0-1-15,-2 0 1 0,2 0 0 16,-2 0 0-16,2 0 0 16,-2 0-1-16,0 0 1 15,0 0-16-15,0 0-26 16,0 0-68-16,0 6-51 15,-11 2-448-15</inkml:trace>
  <inkml:trace contextRef="#ctx0" brushRef="#br0" timeOffset="10804.06">22517 14747 849 0,'0'0'128'0,"0"0"17"16,0 0-34-16,0 0-46 15,0 0 2-15,0 0-10 16,0 0-18-16,-8-31-13 16,1 27-6-16,2 0 21 15,2-2-28-15,-4 2-6 16,-2 2 7-16,0 2-3 15,0 0-11-15,-2 0 0 16,0 0-1-16,-2 2-15 16,1 8 4-16,1 2 6 15,3 0 5-15,-4 3 0 0,3 4 1 16,1 3 0 0,-2 0 0-16,4-2 0 0,-1 5-1 15,1 0 1 1,3 0-1-16,3-2 1 0,0-1 0 15,0 0 0-15,0-4 0 16,5 3 0-16,3-6 0 16,1 2 0-16,1-5-6 15,3-2 5-15,1-5 1 16,-2 2-2-16,7-5-27 16,-2-2-7-16,3 0-12 15,3-6-54-15,-2-10-27 16,2-2-30-16,4-10 18 15,-7 5 16-15,-2 1-129 0</inkml:trace>
  <inkml:trace contextRef="#ctx0" brushRef="#br0" timeOffset="11453.14">22665 14800 64 0,'0'0'95'0,"0"0"-30"16,0 0 24-16,0 0 79 16,0 0-43-16,0 0-14 15,0 0 58-15,-4 33-68 16,1-16 12-16,-1 2 14 0,1-2-54 16,-1 5 11-1,2-4-14-15,2 4-15 0,0-4-19 16,0 0-10-16,0-5-13 15,0-1-7-15,5-1-4 16,3 0 6-16,5-3-6 16,-3 0-1-16,7-7 13 15,-5-1-12-15,3 0 12 16,1 0-3-16,-1-5 9 16,-2-12 12-16,3-2-13 15,2-8-7-15,-3 1-6 16,2-2-6-16,0-6 1 15,-8 3 0-15,0-2-1 16,-7 5-1-16,-2-3-19 16,0 6-21-16,-6 1-3 0,-8 2-10 15,-3 6-16-15,-2 2 34 16,2 1 20-16,-1 7-4 16,1 2 5-16,3 2 15 15,1 2 0-15,-1 0 1 16,5 0-1-16,0 2 0 15,5 8 0-15,1 3-1 16,-1-4 1-16,4 5 0 16,0 3 1-16,0-5-1 15,0 4 0-15,0 0 2 16,0-2 5-16,4-3-7 16,6 0 1-16,0-3 0 15,7-7 0-15,2-1-1 16,1 0-9-16,2 0 2 15,4-14-61-15,-3-3-34 16,4-5-53-16,9-20 31 16,-5 8-78-16,-4-2-117 0</inkml:trace>
  <inkml:trace contextRef="#ctx0" brushRef="#br0" timeOffset="11881.96">23082 14383 162 0,'0'0'153'0,"0"0"-32"16,0 0 49-16,0 0-41 15,0 0-27-15,0 0-54 16,0 0-25-16,2-72-10 0,-2 70 0 16,0 2 16-16,0 0 1 15,0 0-11-15,0 0-12 16,0 6 18 0,-9 8 48-16,0 7 7 0,-2 2-5 15,0 7-9-15,-3 1-17 16,3 6-19-16,1-2 5 15,0 1-10-15,-1-1 4 16,3 3-3-16,-2-2 10 16,-1 3-4-16,0 1-17 15,0-4 0-15,2 0-2 16,0-2 3-16,2-1 1 16,3-5-7-16,2 1-9 0,2-7 0 15,0-2 7 1,0 0-8-16,6-10 0 0,8 1 1 15,4-8-1-15,4 0 0 16,2-3 0-16,1 0 0 16,1-3-1-16,1-6-16 15,-2-6-21-15,-3 2-58 16,1-10-103-16,-6 5-78 16,-5 2-264-16</inkml:trace>
  <inkml:trace contextRef="#ctx0" brushRef="#br0" timeOffset="12313.27">22972 14515 462 0,'0'0'397'0,"0"0"-245"16,0 0-28-16,0 0 14 16,0 0-63-16,0 0-37 15,0 0 55-15,45 0-34 16,-18 0-24-16,2-8-7 16,0 0-6-16,-2 2-3 15,-3 0-5-15,-2 4-13 16,-3-1 4-16,-2 0-5 15,-1 3-22-15,3-3-55 16,-5 2-112-16,-1 1-327 0</inkml:trace>
  <inkml:trace contextRef="#ctx0" brushRef="#br0" timeOffset="13490.2">23592 14640 757 0,'0'0'281'0,"0"0"-71"0,0 0-17 16,0 0-88-1,0 0-37-15,0 0-21 0,0 0-12 16,0-5 1-16,0 5-5 16,0 0-20-16,0 2-5 15,0 12 7-15,0 7 15 16,0-2-12-16,-7 6 2 16,-3 0-2-16,3 3-7 15,-5 3 2-15,1-1-5 16,-2-2 3-16,-1 0-9 15,-1-1 0-15,-1-4 10 16,1 3-2-16,-3-8-2 0,3 5-5 16,-1-9 0-16,1 0 1 15,-2-2 0-15,2-8 4 16,1 0-6-16,-1-2-11 16,-3-2-21-16,0 0-21 15,-2 0 6-15,0 0 5 16,3 0 20-16,1-5 10 15,0 0 12-15,3-7-13 16,4 1-12-16,0-2-19 16,0-6 6-16,5 1 6 15,-1 0 0-15,1 2-4 16,2 2 0-16,0-3 17 16,2 1 12-16,0 2 6 0,0-3 0 15,0 6 1 1,0-8 0-16,2 5 13 0,4 0-12 15,1 2 0 1,-3 1 19-16,3 3-14 0,0 5 4 16,-3-5-1-16,3 2 9 15,-1 1-1-15,1 2 6 16,-2 3-10-16,1 0 3 16,-1 0 9-16,1 0-7 15,4 0 5-15,1 0-11 16,-1 9-1-16,4 4-9 15,-1-4 6-15,1 5-6 0,-1 2-1 16,3-3 6-16,-2 3 2 16,0 2 0-1,2 0 1-15,-3 1-9 0,1 0 0 16,1 3 7-16,-1 0-7 16,-2 1 0-16,5-4 6 15,-4-1-7-15,1-4-1 16,-2 3 1-16,0-9 1 15,0 2-1-15,-2-4 0 16,-1 0 1-16,1-2 0 16,-6 2-1-16,0-2 0 15,-3-4-23-15,3 3-34 16,-4 0-68-16,0 0-238 0</inkml:trace>
  <inkml:trace contextRef="#ctx0" brushRef="#br0" timeOffset="14570.15">24204 14557 789 0,'0'0'181'0,"0"0"1"16,0 0-12-16,0 0-96 16,0 0-37-16,0 0-12 15,0 0-18-15,0-1-7 16,0 7 48-16,0 7-4 16,0 8-9-16,0 4-16 15,0 3 7-15,0 7-9 16,0 1-5-16,0-1-6 15,0 1-5-15,-2 1 11 16,1-4-2-16,1-2 5 16,-3 3-2-16,1-8-1 15,0 0-3-15,-3-1-9 0,3-11 0 16,0 0-1-16,2-2 1 16,0-7 0-16,-3 2-2 15,3-1-30-15,0-6-3 16,0 0-36-16,0 0-32 15,0 0-57-15,0 0-31 16,0 0 35-16,0-8-243 0</inkml:trace>
  <inkml:trace contextRef="#ctx0" brushRef="#br0" timeOffset="15285.99">24028 14850 527 0,'0'0'215'16,"0"0"-81"-16,0 0 2 15,0 0 26-15,0 0-35 16,0 0-24-16,0 0-14 16,-1 0-11-16,1 0-24 15,0 0-7-15,0 0-19 0,0 0-12 16,0 0-15-1,1 0 2-15,11 0-2 0,2 0 5 16,1 0-6-16,5 0 6 16,2 0-6-16,5 0 1 15,0 0-2-15,2 0 1 16,2 0 0-16,0 0 0 16,-2 0 0-16,2 0 0 15,-4 0 0-15,0-3 0 16,-7-5-1-16,2 3 1 15,-4 1-1-15,-2 2 1 16,-3-2 2-16,1-1-2 16,-5 4 0-16,-3-1-12 15,1 2-1-15,-5 0 5 16,-2 0-11-16,0 0 8 0,0 0 4 16,0 0-6-16,0 0-29 15,0 0-76-15,0 0-36 16,0 3-101-16,0 2-333 0</inkml:trace>
  <inkml:trace contextRef="#ctx0" brushRef="#br0" timeOffset="16758.16">24742 14615 469 0,'0'0'167'0,"0"0"-90"16,0 0 27-16,0 0-22 16,0 0-10-16,0 0 25 15,0 0 48-15,-2 3 4 16,2-3-28-16,0 0-31 16,0 0-22-16,0 0-40 15,0-9-27-15,0 1-1 16,2-2 1-16,4 1-1 15,1 0 0-15,0 1-1 16,0 0 1-16,-1 2-7 0,1-3 6 16,1 2-1-1,4 1 1-15,-3-2 0 0,1 2 1 16,2 3-1-16,-2-2 1 16,3 2 0-16,-5 0 0 15,3 3-1-15,-2 0 1 16,3 0 0-16,-4 0-1 15,3 0 1-15,1 3 1 16,-4 5 1-16,1 1 4 16,1 4 2-16,-6-1-2 15,2 1-6-15,-1 1 7 16,-1-2 15-16,-2 2-16 0,4 0 4 16,-4-1-10-16,-2 1 1 15,2-3 1-15,-2 2 7 16,0-1 2-16,0 2-5 15,0-4 4-15,0 2-10 16,0-2 1-16,-4 2 5 16,-4-2-4-16,-1-1 5 15,3 4-6-15,-5-7 6 16,-1 4-6-16,2-3-1 16,-4 1 1-16,2 0-1 15,-3 1 0-15,3 1 0 16,0-4-10-16,-2 3 10 15,1-1-1-15,-1 1-12 16,1 4 12-16,0-4-4 16,-1 4 5-16,6-4 0 0,-1 2-6 15,1-4 6-15,2 3 0 16,3-4 0-16,-2 4-6 16,3-4 6-16,-3 2 1 15,2 0-1-15,-2 1 0 16,1 0 0-16,2-1 0 15,1-2 0-15,-2 3-1 16,1-7 1-16,2 0 0 16,0-1 0-16,0-1-2 15,0 3 1-15,0-3-5 16,0 0 6-16,0 0-9 16,0 0 8-16,0 0 1 15,0 0 0-15,0 2 1 0,6-2 8 16,3 0 4-16,1 0-1 15,0 0 1-15,1 0 0 16,1 0 0-16,-1-5-4 16,0 2-7-16,-2 1-1 15,2 2 0-15,1 0 0 16,3 0-1-16,1 0 0 16,3-4 0-16,2 4 1 15,-2 0-1-15,4 0 0 16,-3 0 1-16,-3 0-1 15,-1 0 0-15,-3 0 0 16,0 0 1-16,-3 0-1 16,-4 0 0-16,2 0 0 15,-2 0 0-15,-4 0 0 0,3 0 0 16,-3 0 0-16,0 0 1 16,-2 0-1-16,2 0 0 15,-2 0-1-15,0 0 1 16,0 0 0-16,0 0 1 15,0 0-1-15,0 0 1 16,0 0 5-16,0 0 4 16,0 0-4-16,0 0 0 15,0 0-6-15,0 0 0 16,0 0-5-16,0 0-51 16,0 4-26-16,-6 4-162 0</inkml:trace>
  <inkml:trace contextRef="#ctx0" brushRef="#br0" timeOffset="58783.13">18109 15985 325 0,'0'0'247'16,"0"0"-111"-16,0 0-35 16,0 0-25-16,0 0 31 0,0 0-17 15,-36-30-38-15,30 24-9 16,3 2-9-16,-1 0-4 16,2 0 6-16,-3 2-16 15,3 2-20-15,-10 0-34 16,2 0-182-16,-1 5-123 0</inkml:trace>
  <inkml:trace contextRef="#ctx0" brushRef="#br0" timeOffset="59569.96">18037 15940 449 0,'0'0'188'16,"0"0"-61"-16,0 0-45 15,0 0-31-15,0 0-1 16,0 0 28-16,0 0 9 16,41 0-23-16,-32 0-3 15,-2 0-15-15,6 0 3 16,-4 0 5-16,1 0-16 15,4 0-8-15,-3 0-14 0,4-3-1 16,1 3 1 0,0 0-5-16,0-2 8 0,-4 2-4 15,3 0-8-15,-3-4-6 16,0 4 0-16,-3-4 5 16,-1 4-4-16,-1-4-1 15,-2 4-1-15,-3 0 0 16,-2 0-12-16,0 0-43 15,0 0-142-15,-4 0-140 0</inkml:trace>
  <inkml:trace contextRef="#ctx0" brushRef="#br0" timeOffset="60550.3">18076 15952 453 0,'0'0'145'0,"0"0"-78"16,0 0 5-16,0 0-3 15,0 0 9-15,0 0-10 0,0 0 0 16,-5 36-7-16,1-25-8 16,4 1-15-16,-3-2 7 15,1-2-5-15,-2 7 1 16,-1-7-18-16,1 6-1 15,0-5-6-15,-2 4-5 16,2 1 7-16,0-5-7 16,-1-1-5-16,3 0-5 15,0-2 0-15,2-2 0 16,0 0 0-16,0-4 1 16,0 0-2-16,0 0 2 15,0 0-1-15,0 0-1 16,0 0 1-16,0 0 5 0,0 0-5 15,0 0 0 1,0 0 12-16,4 0 1 0,5 0-5 16,3 0-9-16,-4-4 0 15,3 3 1-15,1-2 0 16,1 1 0-16,-1 2 0 16,5-4 5-16,-2 1-6 15,3 3 0-15,3 0 0 16,-6 0-1-16,1 0-5 15,-3 0 5-15,-1 0-1 16,-1 0-12-16,-4 3 12 16,6 3 2-16,0 2 0 15,-3 0 0-15,0 2 0 16,-1 3 0-16,-1 1 0 0,-3-1 0 16,-1-1 0-16,-4 3 1 15,0 3-1-15,0-4 2 16,0 4-1-16,0-4 0 15,0 2 0-15,-6-2 0 16,-3 3 0-16,-2-3 6 16,-3 2-6-16,2-5-1 15,-8 1 2-15,4-1-1 16,-7-3 7-16,-1 1 13 16,-2-4 8-16,-4-2-11 15,3 0-4-15,3-3 32 16,-1 0-3-16,3 0-21 0,1-6 3 15,2-2-11-15,1-3 0 16,3 3 12-16,1 0-4 16,5 7 0-16,0-5 5 15,5 6-13-15,1 0-6 16,3 0-6-16,0 0-2 16,0 0 1-16,0 0-1 15,0 0-1-15,0 0-7 16,0 0-45-16,0 0-81 15,0 0-115-15,0 0-310 0</inkml:trace>
  <inkml:trace contextRef="#ctx0" brushRef="#br0" timeOffset="62128.07">18816 15979 628 0,'0'0'208'16,"0"0"-51"-16,0 0 67 16,0 0-92-16,0 0-19 15,0 0-20-15,0 0-23 16,0-24-1-16,0 18-23 15,0 2 7-15,0-4-24 16,0 6-13-16,0-6-8 16,0 4-8-16,-4 0 0 15,-2 3-13-15,-5-2-19 16,1 3 1-16,-7 0-4 16,-1 0 3-16,3 0 13 0,-3 0 6 15,4 3 11 1,-3 6-4-16,-1-1 5 0,2 6-6 15,-1 0 1-15,-1 3 6 16,3 2-16-16,-1 3 7 16,3-5 8-16,1 6 0 15,3-1-1-15,3-3 1 16,1 3 1-16,1-1 0 16,1 1 0-16,3-3 0 15,0 3 0-15,0-4 1 16,0-4-1-16,0 4 1 15,12-4 6-15,-2 2-5 16,4-6 5-16,-1 1-7 16,3-5 0-16,0-1 0 15,0-5-1-15,-1 0 0 0,-2 0 1 16,2 0 0-16,1-5 6 16,0-4-5-16,-3-3 1 15,3 2-2-15,-3-2 0 16,1 2-1-16,-3-2-12 15,-3 2-3-15,0-4 10 16,-2 5-9-16,0-5-1 16,-1 2 9-16,0 2 6 15,0 1 1-15,0 0-1 16,-2 1 0-16,-1 2-6 0,3-2 6 16,-1 3 0-1,-2 0 1-15,2 1-10 0,3-4 4 16,-2 5-4-16,2-3 1 15,1 1-4-15,0-3 3 16,-2 5 8-16,1 0-5 16,-1 0 5-16,1 3 0 15,0-5-4-15,0 5 5 16,-1 0-8-16,1 0 3 16,3 0 6-16,-4 0-1 15,2 5 0-15,-1 1 0 16,2 2 1-16,0 1-1 15,0 4 1-15,-1-4 0 16,0 7-1-16,-4-2 0 16,-2 4 0-16,0 4-1 15,-2-3 2-15,0 3 2 16,0-4-1-16,0 0 5 0,-6-4-6 16,-4 1 18-16,2-4-5 15,-1-3 0-15,-4 1-2 16,1-1-9-16,-1 3-1 15,-1-8 1-15,1 2-1 16,2-5-1-16,2 0 0 16,0 0-16-16,3 0-9 15,1 0-11-15,2 0 17 16,1 0-10-16,2 0-116 16,0 0-165-16,0 0-475 0</inkml:trace>
  <inkml:trace contextRef="#ctx0" brushRef="#br0" timeOffset="62807.56">19334 16029 332 0,'0'0'136'0,"0"0"-28"16,0 0 10-16,0 0-43 16,0 0-42-16,0 0-15 0,0 0 2 15,-4-14-14 1,-5 14 2-16,-4 0-7 0,-1 0 0 15,1 0 15-15,-3 0 12 16,1 0 27-16,-1 0-31 16,0 9-12-16,-1 0-4 15,1 2-7-15,0 0 22 16,3 3 37-16,-1 5 6 16,4-2 12-16,-2 2-21 15,3-2-21-15,5 1 21 16,0-2 11-16,-1 3-19 15,5-5-12-15,0 4-13 16,0-4 13-16,0 0-11 16,0 2-7-16,2-2-9 15,11-4-3-15,1 2-5 16,6-6-4-16,0 2 0 0,3-5 2 16,0 2 0-16,2-5-15 15,-2 0-20-15,-1 0-23 16,-2-8-63-16,2-3-106 15,-4 0-18-15,-5 1-156 16</inkml:trace>
  <inkml:trace contextRef="#ctx0" brushRef="#br0" timeOffset="64114.42">19483 16047 165 0,'0'0'308'16,"0"0"-158"-16,0 0-38 15,0 0-39-15,0 0-18 16,0 0 3-16,0 0 31 0,-10 14 20 16,3-6-28-16,3 6-26 15,-5-3-17-15,8 5 1 16,-3-2-13-16,2-1 7 15,2 3-4-15,0 3 2 16,-2-2-8-16,2 2 0 16,0-5 0-16,0 4-11 15,0 0 3-15,0-4-8 16,0 2-6-16,4-3 7 16,7-5-7-16,3 3-1 15,-4-8 0-15,7 2 1 16,-3-2 1-16,3 0 0 15,-2-3 5-15,1 0-1 0,-1 0-6 16,1 0 0 0,-3 0 0-16,1-3-1 0,0-5 2 15,1 0 11-15,-4-1-5 16,2-5-7-16,0 2 0 16,-2-2 9-16,1 0-8 15,-3 2 0-15,-2-2 9 16,1-1-8-16,-1 3-1 15,-2-1 1-15,-1-1 7 16,-2-3-8-16,-1 3-1 16,-1 0 7-16,0 0 18 15,0 3-13-15,0-3 9 16,0 0-13-16,0 1-1 0,0-1 3 16,-1-4-10-1,-3 4-1-15,-3 1 1 0,0-1-2 16,-1 0 2-16,1 3 0 15,-2 0 1-15,-1 0 0 16,2 1-1-16,-1 6 1 16,0-5 1-16,2 4-1 15,-2 1 0-15,1 4-1 16,-2 0 0-16,-1 0 0 16,3 0 0-16,-5 0-1 15,3 0 0-15,-1 0 0 16,0 6 1-16,2 2 0 15,3 0 0-15,-2 1 0 16,2 0-8-16,-3 0 8 16,0 4 1-16,0 1 0 15,2-2-1-15,1 2 0 0,0-1-1 16,-1-4 1-16,-1 2 0 16,3-2 1-16,4-1 0 15,-1-3 6-15,2-2-7 16,0 2 7-16,0-4-6 15,0 1 5-15,0 1-5 16,0 0 0-16,0-3-1 16,0 5 2-16,0-2-1 15,0 2-1-15,2-4 1 0,-1 4 0 16,4-2 0 0,-1-3-1-16,2 0 0 0,-1 0-1 15,1 0 2 1,2 0 7-16,2 0-2 0,1 0-5 15,2 0 8-15,1 0-3 16,1 0-6-16,1 0 0 16,-2-3 0-16,3-3 0 15,-2 4 1-15,0-1-1 16,-5 0 0-16,1 3 0 16,-4-5 1-16,-3 5-1 15,3 0 0-15,-5 0 0 16,2 0 0-16,1 0 0 15,-3 0 0-15,3 0 2 16,-3 0-2-16,-2 0 0 16,2 0-5-16,-2 0-27 15,3 0-33-15,-1 0-15 0,2 0-77 16,-3 0-137-16,2 0-335 16</inkml:trace>
  <inkml:trace contextRef="#ctx0" brushRef="#br0" timeOffset="65219.09">19967 16270 633 0,'0'0'216'15,"0"0"36"-15,0 0-48 0,0 0-37 16,0 0-29-16,0 0-58 15,0 0-4-15,-35 0-11 16,35 0-12-16,0 0-13 16,0 0-15-16,0 0-3 15,0 0-12-15,0 0-4 16,0 0-6-16,0 0-1 16,4 0 1-16,11 0 5 15,5-4-3-15,6 0 12 16,6 0-6-16,4-4-8 0,-3 6 2 15,1-2-2 1,-5 0 0-16,-3 0-1 0,-5 4-6 16,-4 0-3-16,-1 0 9 15,-5 0-7-15,-2 0 8 16,0 0 0-16,-2 0 0 16,-3 0-1-16,3 0 1 15,-5 0 1-15,3 0 0 16,-5 0 0-16,0 0 1 15,0 0 4-15,0 0-6 16,0 0 0-16,0 0-18 16,0 0-57-16,0 4-64 15,0 4-132-15,0-2-404 0</inkml:trace>
  <inkml:trace contextRef="#ctx0" brushRef="#br0" timeOffset="66868.64">20620 16105 713 0,'0'0'249'0,"0"0"-24"0,0 0 36 16,0 0-112-1,0 0-49-15,0 0-44 0,0 0-4 16,0 0-11-16,0 0 0 16,0 0-15-16,0 0-9 15,0 0-9-15,0 0-6 16,4 0-2-16,5-8 7 16,-2-1-1-16,4-2-4 15,0 3-2-15,0 0 1 16,0-1-1-16,-2 1 0 15,0-1 0-15,1 3 0 16,-1-2 1-16,2 2-1 16,-1 2 0-16,-1 0 0 15,3-1-1-15,2 0 0 0,-1 2-6 16,-1 2-1-16,1 1 0 16,1 0-13-16,-1 0 14 15,1 4 7-15,-4 6-11 16,-1-4 10-16,-1 5-8 15,-4-2-3-15,4 2 11 16,-5-2-9-16,1 4-6 16,-1-5 0-16,-3-2 2 15,2 5 6-15,-2-5-10 16,0 7 5-16,0-4 3 16,-2-1 4-16,-7 2-1 0,-2 2-7 15,-3-6 3-15,2 6-18 16,-5-4-2-16,2 3 13 15,1-3 10-15,1 1 8 16,0-1-8-16,-1 3 6 16,-1-2 2-16,1 4 0 15,-1 1 0-15,1-2-1 16,1 2-5-16,2-4 5 16,0 2 1-16,2 2 0 15,0-6-6-15,2 1-3 16,1 2 9-16,1-3 0 15,1 0 0-15,2-5 0 16,-2 3 0-16,3 2 0 16,-6-2 0-16,5-1 1 15,1-1 0-15,1 1 0 0,0-2-1 16,0-3 0-16,0 5 2 16,0-5 5-16,0 1 0 15,0-1-5-15,10 0 11 16,-1 0-13-16,4 0 13 15,3 0-7-15,2 0-4 16,2 0-1-16,3 0 1 16,-2 0-1-16,4 0-1 15,-1-1 1-15,-1-4-1 16,-4 2 0-16,0-2 0 16,-4 1 1-16,-3 0-1 0,-2 3 1 15,0-5 5 1,-1 3-6-16,-3 3 0 0,-2-5 1 15,3 5-1-15,-5 0 0 16,1 0 1-16,-1 0-1 16,-2 0 0-16,0 0-1 15,0 0 0-15,0 0-8 16,0 0-54-16,0 0-111 16,-2 5-221-16</inkml:trace>
  <inkml:trace contextRef="#ctx0" brushRef="#br0" timeOffset="70368.56">21370 16069 71 0,'0'0'651'0,"0"0"-505"16,0 0-26-16,0 0 66 0,0 0-31 16,0 0-34-16,0 0-43 15,0 0 1-15,0 0-15 16,0 0-22-16,-2 0-8 15,-2 0-21-15,2 0-7 16,-3-3-5-16,1 3 0 16,0 0-1-16,-3 0-7 15,0 0-25-15,-4 0-2 16,0 0 2-16,-3 0 19 16,-3 0 6-16,0 0-8 15,1 0 14-15,-4 0-7 16,3 9 7-16,2 7 0 15,-1-2 1-15,2 0-2 0,-1 4 1 16,1 0-6-16,4 0 6 16,1 0 0-16,1 2 1 15,5 0 1-15,-1 1 0 16,4 3 0-16,0-2 12 16,0-5-4-16,0 2 5 15,0-5-1-15,7 2-12 16,5-7 7-16,3 5-7 15,5-11 9-15,-1 3-3 16,3-6-7-16,1 0 0 16,-4 0-6-16,4-4 6 15,-2-7-28-15,-5-3-10 0,4 3-43 16,-6-3-46-16,2-5-12 16,-5 5-43-16,0-1-3 15,-2 1 66-15,-5-4-12 16,1 4 85-16,-3 2 34 15,0 2 12-15,-2 1 10 16,0 3 35-16,2 3 37 16,-2-2 1-16,0 5 18 15,0 0 1-15,0 0 14 16,0 0-32-16,0 0-35 16,0 0-27-16,0 0-13 15,0 0 5-15,0 5 27 16,0 9 1-16,0-5-13 15,0 8-2-15,0-3 1 0,0 0-15 16,0-2 9 0,6 1-11-16,0 1-5 0,0-1-4 15,5-4-1-15,2-1 6 16,-1-2-7-16,4-1 1 16,-1-5 0-16,1 0 0 15,-1 0-1-15,0 0 7 16,1-14 6-16,0-5-7 15,-3 2-3-15,0-1 6 16,1-4-8-16,-5 4 6 16,-1-4-7-16,-2-1 1 15,-6 6 0-15,0-2 0 0,0 1-1 16,-2 0-1 0,-10 3 1-16,-1 1-1 0,1 3 1 15,-3 3 6-15,2 2-5 16,-1 6 6-16,0 0-7 15,1 0-2-15,-1 0-4 16,4 11 5-16,1-3-14 16,3 6 1-16,1-5-31 15,5 3-31-15,0-2-34 16,0-2-128-16,5-2-35 16,5-2-508-16</inkml:trace>
  <inkml:trace contextRef="#ctx0" brushRef="#br0" timeOffset="70902.88">21808 15895 377 0,'0'0'176'15,"0"0"-78"-15,0 0-4 16,0 0-2-16,0 0-14 16,0 0-13-16,0 0 15 15,35-75 15-15,-33 70-18 16,3-4-24-16,-5 9-18 16,2-4 0-16,-2 4-18 0,0 0-10 15,0 0-7 1,0 0-9-16,0 0 9 0,0 14 40 15,-9 7 20-15,-5 2-20 16,1 8 1-16,-1 1 0 16,1 0-8-16,3 1 14 15,0 3-15-15,4-2 1 16,-1-1-12-16,1 0 4 16,-1-2-8-16,2 0-5 15,1-8-11-15,1 4 8 16,3-5-7-16,0 0-1 15,0-4 0-15,0 4 0 0,0-5 0 16,0-4 6-16,9 1-7 16,1-8-7-16,3 2-2 15,1-8-4-15,1 0 1 16,2 0-7-16,3-8-36 16,1-3-43-16,-1-3-24 15,-1-3-49-15,-2 1-98 16,-7 2-84-16</inkml:trace>
  <inkml:trace contextRef="#ctx0" brushRef="#br0" timeOffset="71301.42">21647 16033 415 0,'0'0'353'0,"0"0"-240"15,0 0-60-15,0 0-2 16,0 0 59-16,0 0 37 16,0 0-48-16,60-17-31 0,-33 12-5 15,2 1-27-15,0-1-17 16,-2-3 0-16,-1 7-11 16,1-4-8-1,-5 2 0-15,0-2-1 0,-1 4-41 16,-2 1-51-16,2 0-101 15,-5 0-79-15,-3 0-531 0</inkml:trace>
  <inkml:trace contextRef="#ctx0" brushRef="#br0" timeOffset="72561.08">22100 16037 421 0,'0'0'245'0,"0"0"-80"0,0 0 54 16,0 0-13-16,0 0-60 15,0 0-76-15,0 0-42 16,-3 0-27-16,-6 7 12 15,3 1-6-15,-2 6 5 16,4-5 3-16,0 7 14 16,4-2 6-16,0 5-16 15,0-6-6-15,0 3 0 16,0 3-6-16,0-2 0 16,0 2 2-16,0-5-2 15,4 4-5-15,3-6-1 16,2 2 8-16,-2 0-6 0,3-4 3 15,2 1-6-15,0-3 0 16,0-2-1-16,2-1 0 16,-1-2 1-1,1-3 5-15,1 0-4 0,3 0 8 16,-1 0-9-16,2-8-1 16,-1-1 1-16,-1-3 0 15,-1 2 1-15,-1-4-1 16,-1 2 6-16,-3-2 1 15,-5 1-4-15,1-1 7 16,-3 5-10-16,2-5 6 16,-4 1 7-16,-2-1-3 15,2-4-4-15,-2 2 0 16,0 2-6-16,0-3 1 0,0-2-1 16,0 2 0-16,0-2 0 15,0 1-1-15,0 2 1 16,0 0 0-16,-7 4 0 15,0-1 1-15,-3 4 0 16,5-5 8-16,-4 5-9 16,0 0 0-16,2 1 0 15,-4 0-1-15,2 2-1 16,-3 2-5-16,-2 4 7 16,1 0-1-16,-3 0-1 15,2 0-5-15,1 0 6 0,-1 0 0 16,3 8 0-1,0 2 0-15,2-2-9 0,2 1 10 16,1 0-1 0,2-3 0-16,-1 2 1 0,0 0 0 15,2 0 0-15,-3 1 0 16,3 2 0-16,0 1 1 16,1-2-1-16,2-2 1 15,0-2 0-15,0-3 0 16,0 3-1-16,0-3 0 15,0-3 2-15,0 5-1 16,0-5 11-16,0 1-5 16,5 1 2-16,-2 1-8 0,6 0 5 15,1 2-6 1,-2-2 9-16,5-3-8 0,1 5 0 16,1-5 0-16,2 0 7 15,5 0-8-15,-3 0 1 16,2 0 6-16,-4 0-1 15,-1 0-5-15,-5 0-1 16,0-5 0-16,-2 5 1 16,0-3 0-16,0 3-1 15,0-5 2-15,1 5-2 16,1-6 0-16,-5 4 0 16,0 2 0-16,-4 0 0 15,-2 0 0-15,0 0-19 0,0 0-10 16,0 0-38-1,0 0-60-15,0 13-58 0,-2-5-323 16</inkml:trace>
  <inkml:trace contextRef="#ctx0" brushRef="#br0" timeOffset="74910.56">22754 16052 722 0,'0'0'196'0,"0"0"-37"16,0 0 41-16,0 0-95 16,0 0-1-16,0 0-34 15,0 0-5-15,-9-28 14 0,7 25-38 16,-4-3-24-16,1 2-1 15,-2 0-4-15,-2 4 2 16,1-5-14-16,-2 5 0 16,-3 0-2-16,0 0-9 15,-1 0 10-15,1 0-8 16,-1 5 8-16,1 3 0 16,3 1 1-16,-2 4-1 15,1 2 0-15,0 2-2 16,2 2 2-16,2 3 0 15,3-1-1-15,3 1 1 16,-2 2-5-16,3 2 5 16,0-3 0-16,0-1 1 15,0-4-1-15,0 0 0 16,8-1 1-16,3-6-2 0,3 0 1 16,-1-6-14-16,3-2 3 15,1 0 11-15,4-3-6 16,1 0 7-16,0 0-12 15,-2-5-25-15,3-4 0 16,-6-5-33-16,-2 0-6 16,-1 2 22-16,-2-2 27 15,-4 0 26-15,-3 2 1 16,2 2 1-16,-4-6 5 16,4 1-6-16,-4 2-2 15,1-1-12-15,1 1-7 0,-1 3-22 16,-2 2 20-16,-2 3-1 15,0 0 15-15,0 5 9 16,0 0 25-16,0 0 24 16,0 0-11-16,0 0-19 15,0 0-13-15,0 0-6 16,0 0-1-16,0 0 0 16,0 5 1-16,0 4 1 15,-2 5 14-15,0-1 3 16,2 4 1-16,0-3 3 15,0 0 1-15,0 0-4 16,0 3-1-16,0-3-5 0,6 4 0 16,4-6-3-1,-1 2-8-15,-1 0-2 0,1-6 2 16,3-2-1-16,1-3 9 16,0 2 2-16,3-5-12 15,2 0 8-15,-2 0 0 16,1-13-7-16,-2-1 9 15,-1-3-10-15,-1-1 0 16,-1 0 8-16,-4-4-7 16,-1-1 0-16,-5 5 6 15,-2 0-7-15,0-4-20 16,0 4-2-16,-4 1-19 16,-9-2-7-16,-3 2 3 15,-1 3 25-15,-2 1 20 16,1 4 0-16,3 1 29 15,-1-1 7-15,5 7-19 0,5-2-5 16,-2 4-2-16,4 0-8 16,2 0-2-16,-3 0-6 15,3 8-2-15,0 2-7 16,2-4 6-16,0 7-2 16,0-5-1-16,0-2-4 15,4 2-6-15,5-5-8 16,5 2 17-16,2-4 0 15,-1-1-19-15,3 0-45 16,0 0-133-16,2-6 64 16,-2-5-1-16,4-3-45 15,-2-5 174-15,0 5 18 16,0-8 94-16,3-1-39 0,-2 1 29 16,4-4-41-16,0-1 6 15,-1-3-4 1,1 1 7-16,-6 4-30 0,-5-2 11 15,-5 5-7-15,-4 9-4 16,-5-1 28-16,0 1 4 16,0 4-6-16,0 1-24 15,0 2-11-15,0-2-2 16,0 2 10-16,0 1-11 16,0 2-2-16,0 3 0 15,0 0 10-15,0 0-12 0,0 0-5 16,-3 0 5-16,-1 6-5 15,-5 11 0-15,-3 4 12 16,2 7 9-16,-1 1-1 16,-1-1-3-16,1 4 14 15,-1 3-2-15,4 1 4 16,-1-5-8-16,-2 5-3 16,2 3-4-16,2-6 9 15,-1 3-3-15,3-2-11 16,0-3-12-16,1-3 5 15,4 3-6-15,0-9 0 16,0-4-1-16,0 0 1 16,12-4-1-16,3-6 0 0,0-5 0 15,5-3 0 1,3 0 0-16,-3 0-12 0,2-3-23 16,-4-9-48-16,0 2-88 15,2-8-142-15,-7 4-50 16,-2-2-225-16</inkml:trace>
  <inkml:trace contextRef="#ctx0" brushRef="#br0" timeOffset="75369.95">23109 15905 690 0,'0'0'210'15,"0"0"-77"-15,0 0 62 16,0 0-95-16,0 0-44 16,0 0 27-16,0 0-17 0,69 0-10 15,-36-4-16 1,2-2-11-16,6-2-15 0,-3-2-5 15,-7 2-8-15,-4 4 8 16,-10-5-9-16,-5 7 0 16,-4 2 0-16,-1 0 0 15,-3 0-1-15,2 0-25 16,-4 0-34-16,-2 0-93 16,0 0-205-16</inkml:trace>
  <inkml:trace contextRef="#ctx0" brushRef="#br0" timeOffset="76724.98">23928 15937 629 0,'0'0'237'0,"0"0"9"0,0 0 1 15,0 0-136-15,0 0-13 16,0 0-32-16,0 0-33 16,0-10-22-16,0 10-11 15,-2 0-9-15,-2 13 9 16,-3 2 1-16,-2 7 10 16,-2 3-10-16,-1 2 14 15,2-1-14-15,-6 2 8 16,3 2-8-16,-1-2 5 15,1-2 1-15,-1-2-6 16,1-4 5-16,-3 0 7 16,3-3 8-16,-2-3-4 0,-3 0-8 15,-2-2-2 1,0 1-6-16,-1-2 0 0,-3-3 1 16,1 0-2-16,5-7 0 15,1-1 0-15,2 0-1 16,1 0-23-16,1-1 3 15,2-12 10-15,2-1-3 16,0 1-34-16,0-5 26 16,3 2 10-16,-4 2 11 15,7-4 0-15,-2-1-8 16,1 5 0-16,4-3 0 16,-3 0 1-16,3 3-7 15,0 0-4-15,0 0-3 0,0 3 12 16,0 0 0-16,5 3 10 15,-1-1-1-15,2 1-5 16,4 0-5-16,-1 2 9 16,-1 1 2-16,1-4 1 15,0 6-1-15,-2 1 1 16,-1 2 0-16,1 0 17 16,2 0-10-16,2 0 14 15,0 0 3-15,5 0-8 16,1 0-5-16,5 11-5 15,-1 0 5-15,-1 3-6 16,2 5-5-16,-1-2 8 0,-4 2 8 16,1 2 7-16,-3-3-11 15,-1 5-6-15,-1-6 2 16,-1 2-8-16,-1-5 0 16,-1 2 0-16,2-2 1 15,-1 0-1-15,3-6 9 16,-3 2-9-16,0-2-1 15,-1-2 0-15,-1-3-2 16,-2 5-21-16,0-3-40 16,0 1-65-16,-1 2-221 15,-5-5-747-15</inkml:trace>
  <inkml:trace contextRef="#ctx0" brushRef="#br0" timeOffset="77223.57">24146 16177 728 0,'0'0'136'0,"0"0"-59"16,0 0 47-16,0 0 3 15,0 0-11-15,0 0-33 16,0 0 2-16,23 4 16 16,-3-4-36-16,3 0-15 15,0-6-25-15,4 3 1 16,-2-6-17-16,-5 5-9 15,-4 4-1-15,-5-4-5 16,-2 4 4-16,-3 0 1 0,0 0-21 16,-6 0-62-16,0 0-67 15,0 8-148-15,0 1-65 0</inkml:trace>
  <inkml:trace contextRef="#ctx0" brushRef="#br0" timeOffset="77476.37">24175 16294 375 0,'0'0'258'0,"0"0"-153"15,0 0 53-15,0 0 34 16,0 0 18-16,0 0-88 0,0 0-29 16,29 7-19-16,-13-7-17 15,3 0-21-15,0 0-10 16,-1 0-13-16,-2 0-13 15,-1 0-6-15,-3 0 6 16,1 0 0-16,0 0-32 16,14 0-69-16,-9 0-79 15,4 0-546-15</inkml:trace>
  <inkml:trace contextRef="#ctx0" brushRef="#br0" timeOffset="78786.5">24698 15949 191 0,'0'0'657'16,"0"0"-427"-16,0 0-14 15,0 0-60-15,0 0-73 16,0 0-12-16,0 0 7 0,4 0-20 16,-2-4-13-16,0-4-13 15,3 2-26-15,-1-2 7 16,0-2-12 0,1 2-1-16,1-2-1 0,2 2 1 15,-1 0-1-15,-2 2 1 16,0 2-9-16,2-5 9 15,-2 3 0-15,1 3 0 16,0-2-2-16,3 5 2 16,1-6-6-16,-1 4 5 15,5 1-6-15,1-2 6 16,-1 3 1-16,3 0 0 16,-2 0 0-16,-1 0 0 15,-4 0 0-15,2 0-1 0,-5 4 0 16,-1 4 0-16,-2 2 1 15,3-1 0-15,-5 0 0 16,3 4 0-16,-3-3 0 16,1 2 0-16,-1-3 0 15,0 0 0-15,-2 1 0 16,0 2 0-16,0-3-1 16,-2 4 1-16,-7 1-1 15,-3-2 1-15,2 2-1 16,-2-1-1-16,-1-2 1 15,0 6-12-15,-2-8 1 16,-1 5 1-16,0 2-10 16,1-2 4-16,1 0 1 15,1 0 6-15,1 2 1 0,3-2-1 16,1 0-4-16,-4 0 7 16,3 3 6-16,-1-3 0 15,-3-2 0-15,6 2 1 16,-2-4 0-16,2-2 0 15,2 2 0-15,0-6-1 16,2-4 1-16,3 4 0 16,0-4 0-16,0 0 0 15,0 0 0-15,0 0 1 16,0 0 4-16,0 0-5 16,0 0-2-16,0 0 1 15,0 0 1-15,0 4 13 0,6-4 8 16,3 0-11-16,5 0-9 15,1 0 0-15,2 0 6 16,4 0-5-16,1 0 5 16,0 0 0-16,3 0-7 15,-2-4 0-15,-2 4 0 16,1-4 0-16,1 0 0 16,-3 4 7-16,-2 0-7 15,0-4 0-15,-3 4 0 16,-1 0 0-16,-2-2 0 15,-5 2 0-15,-2 0 0 16,-2 0 0-16,-1 0 2 16,-2 0 0-16,0 0-1 0,0 0 34 15,0 0-4 1,0 0-21-16,0 0-1 16,0 0-9-16,0 0-1 0,0 0-15 15,-2 0-35-15,-12 0-61 16,5 2-117-16,-3 2-449 0</inkml:trace>
  <inkml:trace contextRef="#ctx0" brushRef="#br0" timeOffset="81933">19308 17226 916 0,'0'0'290'15,"0"0"-187"-15,0 0 68 16,0 0-40-16,0 0-20 0,0 0-48 15,0 0-21 1,-5 0-7-16,5 0 2 0,0 0-2 16,0 0-7-16,0 0-16 15,0 0-11-15,0 0 15 16,0 0 15-16,0 0 11 16,0 0-17-16,-5 0-17 15,3 0-8-15,-2 0 0 16,4 0-21-16,0 0-56 15,0 4-87-15,0 6-113 16,0-2-565-16</inkml:trace>
  <inkml:trace contextRef="#ctx0" brushRef="#br0" timeOffset="82356.2">19163 17670 819 0,'0'0'548'16,"0"0"-386"-16,0 0 55 16,0 0-85-16,0 0-49 15,0 0-17-15,0 0-23 16,-9 0-30-16,9 0-12 15,0 0 5-15,0 0-6 16,0 0-9-16,0 0-11 16,0 0-47-16,0 0-13 15,18 0-37-15,0 0-93 0,-1 0-380 16</inkml:trace>
  <inkml:trace contextRef="#ctx0" brushRef="#br0" timeOffset="82664.58">19488 17606 768 0,'0'0'530'0,"0"0"-392"15,0 0 121-15,0 0-76 16,0 0-51-16,0 0-37 16,0 0-29-16,0 0-10 0,0 0-23 15,0 0-24-15,1 0-9 16,-1 0 0-16,4 0-7 16,-4 0-5-16,2 0-19 15,3 0-46-15,-1 0-69 16,1 0-156-16,-4 6-776 0</inkml:trace>
  <inkml:trace contextRef="#ctx0" brushRef="#br0" timeOffset="90403.68">17589 16794 684 0,'0'0'153'0,"0"0"12"0,0 0 20 15,0 0-65-15,0 0-34 16,0 0 4-16,-3-5-26 15,3 1-16-15,0 4 8 16,0 0-5-16,0 0-11 16,0 0-15-16,0 0-11 15,0 0-2-15,0 0-7 16,0 0-5-16,0 0-1 16,4 0-1-16,7 0 1 15,5 0 0-15,1 0-1 16,6 4 2-16,-2 1 0 15,8-2 0-15,-3 2 0 0,0-4 0 16,1 4 2 0,2-2-2-16,0 2 0 0,0-2 0 15,0 3 0-15,2 2 0 16,0 0 0 0,1 2 0-16,-2-2 1 0,6-2-1 15,-1 2 0-15,1-4 0 16,0 0 0-16,0 2 1 15,-3-6-1-15,-2 0 0 16,1 4 0-16,-3-4 0 16,-2 0 0-16,2 0 0 15,-4 0 1-15,2 4 0 0,0-4-1 16,1 0 1-16,4 0-1 16,-1 0 0-16,3 0 0 15,1 4 0 1,2-4 0-16,-2 0 0 0,3 0 1 15,0 0 0 1,-3 0-1-16,5 0 0 0,-8 0 0 16,4 0 1-16,-1 0-1 15,1 0 1-15,-1 0-1 16,1 0 0-16,2 0 0 16,0 0 1-16,-3 0-1 15,1 0 0-15,-1 0-1 16,-1 0 1-16,2 0 0 0,2 0 1 15,-1-4-1-15,5 4 0 16,1-4 0-16,1 0 0 16,2 0 1-16,-8 2-1 15,1-2 0-15,-8 0-1 16,-2 4 1-16,-1-4 0 16,-2 4 1-16,1 0-1 15,0 0 0-15,-4 0 0 16,4 0 0-16,2 0-1 15,2 0 1-15,3 0 0 16,-1 0 1-16,4 0-1 16,-2 0 0-16,0 0 0 15,-3 0 0-15,-2 0 0 16,0 0 0-16,-3 0 0 16,0 0-1-16,-1 4 1 0,1 0-1 15,0 0 1-15,1 2 1 16,4-2 0-16,-1-4 1 15,0 0-2-15,1 0-1 16,-6 0 1-16,1 0 0 16,-2 0 0-16,-5 0 0 15,2 0 0-15,-4 0 1 16,-1 0-1-16,3 0 0 16,1-4 0-16,-1 4 0 15,7 0 0-15,2-4 0 16,-1 2 0-16,3-2 1 15,1 0 0-15,-3 4-1 16,-3-4 0-16,-1 4 0 0,-3 0 0 16,-2 0 1-1,0 0-1-15,-1 0 0 0,4 0 0 16,0 0 0-16,-1 0-1 16,0 0 1-16,1 0 0 15,2 4 0-15,-4 0 0 16,1 0-1-16,-1-2 1 15,-2 2 1-15,2 0-1 16,-3 0 0-16,-3 2 1 16,2-2-1-16,-3 5-1 15,2-6 1-15,2 3 0 16,0-1 0-16,-3 3 0 0,2-4 1 16,-1-2 0-16,-2 1 1 15,-3 5-2-15,-1-3-2 16,-4 1 2-16,0 2 0 15,-1-4 8-15,-1 0 10 16,-2-3-6-16,-2 4 2 16,2-1 1-16,-2-4-9 15,0 0 0-15,0 0 1 16,0 0-6-16,0 0 0 16,0 0-1-16,0 3-23 15,0 7-101-15,0-1-134 16,0 0-633-16</inkml:trace>
  <inkml:trace contextRef="#ctx0" brushRef="#br0" timeOffset="92276.29">21658 16899 383 0,'0'0'144'0,"0"0"29"0,0 0-57 15,0 0-38-15,0 0-30 16,0 0-4-16,0 0 4 16,107-26 21-16,-80 22 36 15,2 0-36-15,0-2-37 16,2 2-10-16,0 0-22 16,-2 0 12-16,4-2 4 15,-1 2 0-15,-1 0 6 0,0-1 4 16,-2 2-16-16,-2 3-10 15,0 0 8 1,-3 0-8-16,2 0 3 0,3 0-2 16,0 0 6-16,3 0 2 15,1 0-2-15,0 0 0 16,2 0-6-16,-6 0 7 16,-4 0-8-16,0 0 0 15,-2 0 1-15,-3 0 0 16,-1 0 6-16,2 0-6 15,1 0 1-15,2 0 4 16,3 0 1-16,0 0 7 16,0 0 15-16,-3 0-17 15,-2 0-9-15,1 0 6 16,-4 0-9-16,2 0 1 0,-1 0 0 16,2 0 0-16,3 0 0 15,-1 0 0-15,3 0 0 16,0 0-1-16,-1 0 2 15,-1 0-1-15,0 0 0 16,-1 0 0-16,-4 0-1 16,0 0 1-16,1 0-1 15,-2 0 1-15,2 0 5 16,-2 0-5-16,4 0 0 16,-1 0 0-16,0 0 1 15,2 0-1-15,-1 0 0 16,-1 0 0-16,-4 0-1 15,-2 0 1-15,-2 3-1 0,1-3 1 16,-1 5-1 0,-1-5 1-16,2 4 6 0,3-4-7 15,1 0 0-15,2 0 0 16,2 0 7-16,1 0-6 16,0 0 12-16,-2 0-12 15,3 0-1-15,-2-4 0 16,-4-1 0-16,4 2 6 15,-1-3-5-15,0 3 1 16,0-5-1-16,1-3 0 16,2 3 0-16,1-1 6 15,0-4-7-15,3 4 0 16,0 0 0-16,-2-5-5 16,-2 3 5-16,-5 3 0 0,0 0 0 15,-4 2 0-15,-3-2 0 16,1-1-2-1,-4 1 1-15,-1 3 1 0,-1-3 0 16,-4 2 1-16,-3 6 1 16,2-3 4-16,-1-2-5 15,0 5 1-15,3-5-1 16,-1 5 1-16,3-4-1 16,0 0-1-16,-3 0 1 15,1 0-1-15,-1 2 1 16,-4 2-1-16,2 0 0 0,-2 0 0 15,0 0 0-15,2 0 2 16,-2 0 12-16,0-3 16 16,0 3 2-16,0 0-11 15,0 0-11-15,0 0-10 16,0 0-3-16,0 0-12 16,0 0-101-16,0 9-102 15,-4-1-419-15</inkml:trace>
  <inkml:trace contextRef="#ctx0" brushRef="#br0" timeOffset="93837.36">21272 17218 730 0,'0'0'188'0,"0"0"-25"15,0 0 79-15,0 0-98 16,0 0-48-16,0 0-28 16,0-6 9-16,0 6-15 15,0 0-19-15,0 0-16 16,0 0 12-16,0 0-17 15,0 0-14-15,0 0-8 16,0 0-10-16,0 9 10 0,0 4 0 16,0 5 0-16,0 4-1 15,0-2 1-15,0 7 0 16,0-6 0-16,0 9 2 16,-2-2-2-1,-4 5-1-15,-3 1 1 0,3-2-1 16,0 0 0-16,2-2-11 15,0-8-1-15,-2 1 0 16,3-9 11-16,-1 0 1 16,2-6 0-16,-2 1 0 15,4-4 1-15,-2-2-1 16,2 2 1-16,-2-2-1 16,2-3 1-16,0 3 0 15,0-3 0-15,0 0 1 16,0 0-1-16,0 0 0 0,-2 0 0 15,0 0 5-15,2 0-5 16,0 3-1-16,0-3 1 16,0 5-1-16,0-5 1 15,0 0 0-15,0 3-2 16,0-3-11-16,2 5 12 16,8 0-14-16,3-5 2 15,5 4 13-15,1-4 0 16,6 0 7-16,2 0-7 15,2 0 0-15,3 0-1 16,4 0-9-16,2 0-4 16,3 0-2-16,-3-4-4 15,2 2-12-15,-5-1-2 0,1-5 20 16,-5 3 6-16,-4-4 7 16,-5 1 0-16,-4 2 0 15,-5-2-10-15,-6 3 11 16,-3 2 0-16,1 3 0 15,-5 0-2-15,0 0-30 16,0 0-64-16,0 0-34 16,0 0-66-16,0 3-59 15,-3-3-444-15</inkml:trace>
  <inkml:trace contextRef="#ctx0" brushRef="#br0" timeOffset="94627.22">21304 17240 523 0,'0'0'122'0,"0"0"9"15,0 0-8-15,0 0-2 16,0 0 24-16,0 0-21 16,0 0-37-16,-3-14 9 15,1 14-12-15,2 0-36 16,0 0-30-16,0 0-2 15,0 0-15-15,0 0-1 16,0 0-9-16,0 0 0 16,14 0 9-16,3 0 6 15,8 0-5-15,3-5 0 16,6 2 0-16,2 3 0 0,-3-2 2 16,1-2-2-1,-7 4 1-15,-5 0-1 0,-5 0 0 16,-1 0-1-16,-3 0 5 15,-1 0-5-15,-3 0 0 16,-1 0 0-16,0 0 0 16,-2 0-15-16,-1 0-18 15,-3 0-36-15,2 0-47 16,-4 0-64-16,0 6-71 16,0 2-244-16</inkml:trace>
  <inkml:trace contextRef="#ctx0" brushRef="#br0" timeOffset="95125.19">21299 17467 396 0,'0'0'341'0,"0"0"-197"15,0 0-31-15,0 0 69 16,0 0-51-16,0 0-47 16,0 0-16-16,14-8-30 15,1 2-15-15,6-2-7 16,0 0-4-16,8 2-5 16,1 2-7-16,0-4 1 15,-1 3-1-15,0 5-7 16,-2 0 6-16,-4-1 1 15,-4-4 7-15,-3 5-6 16,-3-3-1-16,-1 3 1 0,-3 0-1 16,-3 0 0-1,-1 0-6-15,2 0-1 0,-1 0-21 16,3 0-63-16,-2 3-215 16,-2 3-422-16</inkml:trace>
  <inkml:trace contextRef="#ctx0" brushRef="#br0" timeOffset="96318.89">22064 17427 214 0,'0'0'527'0,"0"0"-355"16,0 0 69-16,0 0-45 15,0 0-25-15,0 0-87 16,-21-14-2-16,21 14-14 15,0 0-19-15,0-5-22 16,0 5-19-16,0 0-8 0,5 0 0 16,8 0 1-1,8 0 1-15,3 0 4 0,2 0-6 16,6 0 0-16,-3-3 0 16,0-2 0-16,-6 1-1 15,-7 0-7 1,-2 4-11-16,-7 0-3 0,-3 0-35 15,1 0-32-15,-5 4-73 16,0 8-33-16,0-1-135 16</inkml:trace>
  <inkml:trace contextRef="#ctx0" brushRef="#br0" timeOffset="96648.96">22020 17642 679 0,'0'0'213'0,"0"0"-72"16,0 0 39-16,0 0-107 15,0 0-31-15,0 0 4 16,0 0-9-16,51-5 8 16,-27 2-15-16,-2 3-7 15,0-5 2-15,-4 4-13 16,0 1-11-16,-2 0-1 0,0 0 0 16,1 0 0-1,8 0-32-15,-5 0-54 0,-3 0-219 0</inkml:trace>
  <inkml:trace contextRef="#ctx0" brushRef="#br0" timeOffset="98401.73">22730 17302 626 0,'0'0'182'0,"0"0"-100"16,0 0 31-16,0 0-16 15,0 0 17-15,0 0-16 16,0 0 10-16,2 0 15 16,1 0-9-16,1-3-66 15,0-8-32-15,3 0-9 16,2 0-6-16,0 2 1 15,-1-4-2-15,1 3 0 0,1 2-1 16,0-2 1 0,1 2-1-16,1-1 0 0,-1 4 0 15,3-4-1-15,-1 6 1 16,2-3 0-16,1 1 0 16,1 2-5-16,4 0 6 15,-3-2 1-15,1 5-1 16,-1 0 0-16,1 0 0 15,-4 0 0-15,-1 0-2 16,-4 0-5-16,-1 5 6 16,-2 1 0-16,0 5 1 15,-1-3-1-15,1 6 1 0,-3-6 0 16,1 6 0-16,0-5 0 16,-5 4 0-16,0-3 1 15,0-2-1-15,0 3 1 16,0-3 6-16,0 0 0 15,0-2-7-15,-8 5 1 16,2 0-1-16,-5-3 0 16,2 1 0-16,-4-1 0 15,0 2 0-15,-1-2 0 16,-1 2 0-16,-1 2-8 16,3-2 7-16,-1 2-21 15,3-1 6-15,0 1 10 16,-3 2-7-16,1 0 11 15,-3 0-6-15,1-2 2 16,-1 2-7-16,3 0 7 0,-1-2 6 16,3-3-1-16,1 4 1 15,0 1-6-15,1-6 6 16,1 1 0-16,-2 0 0 16,1 5 0-16,1 0-1 15,0-1 1-15,4 1-1 16,0 0 1-16,-1-3 0 15,-1 0-1-15,2-3 1 16,-1 1-1-16,0-5 1 16,1 0 1-16,-1 2-1 15,3-2 1-15,0-4 0 16,2 0 9-16,0 0-9 16,0 0 9-16,0 0 2 0,0 0 8 15,0 0 8 1,0 0 5-16,0 0-8 0,0 0-25 15,0 0 1-15,0 0 1 16,0 0-2-16,4 0 6 16,3 0-6-16,3 0 1 15,-2 0 1-15,5 0-1 16,0-6 14-16,3-2-9 16,4 0 5-16,3-2-11 15,2 2 5-15,1-1-4 16,3 1-1-16,0 3 0 15,-2-1-1-15,-1 6-1 16,1 0 2-16,-4 0-1 0,-3 0-3 16,-3 0 4-16,-4 0 8 15,1 0-8-15,-5 0 0 16,1 0-1-16,-4 0 1 16,-2 0 0-16,1 0 1 15,-3 0-1-15,0 0 0 16,0 0 0-16,0 0 0 15,-2 0 0-15,0 0-6 16,0 0 5-16,0 0 0 16,0 0 1-16,0 0-1 15,0 0 0-15,2 0 1 16,-2 0 1-16,0 0 0 16,0 0-1-16,0 0 1 15,0 0-1-15,0 0 8 0,0 0 3 16,0 0-3-1,0 0 2-15,0 0-10 0,3 0-1 16,-1 0 1-16,2 0 4 16,1 0-4-16,0 0-1 15,-3 0 1-15,-2 0-1 16,2 0 1-16,-2 0 0 16,2 0 8-16,0 0-8 15,3 0-10-15,-1 0 10 16,3 0 0-16,-4 0 1 15,-2 0-1-15,-1 0 11 16,0 0-11-16,0 0 0 16,0 0 16-16,0 0 13 0,0 0-8 15,0 0-14-15,0 0-7 16,0 0-8-16,0 0-4 16,0 0-22-1,-10 14-42-15,5 0-93 0,-6-1-481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7:44:48.1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17543 7722 347 0,'0'0'209'0,"0"0"-76"0,0 0-18 16,0 0-47-16,0 0 61 15,0 0 4-15,2-9-43 16,-2 9-17-16,0 0-19 16,0 0-6-16,0 0-12 15,0 0-10-15,0 0-7 16,0 0 0-16,0 0-3 16,0 0 9-16,0 0 0 15,0 0 11-15,0 0-11 16,0 0-15-16,0 0-2 0,0 0-8 15,0 0 0-15,0 0 9 16,0 0-9-16,0 0 1 16,0 0 4-16,0 0-4 15,0 3 0-15,0 5-1 16,0-2 0-16,0 0 1 16,0 0-1-16,0 0 1 15,0 0-1-15,0-2 0 16,0 0 0-16,4-2 0 15,0-2-5-15,0 0 5 16,-1 0 0-16,2 0 0 16,-1 0 0-16,3 0 0 15,0-10 1-15,2 0 0 16,-2 0 0-16,-1-2-1 16,-2 1 0-16,-2 2-1 0,-2-2-8 15,0 3 1 1,0 2-1-16,0 1 6 0,0 0 2 15,-2 4-31-15,-6-2 25 16,1 3 7-16,-1 0 1 16,-4 0 5-16,3 0-6 15,1 0 2-15,-2 0-1 16,1 4 0-16,1 2 0 16,1 2 6-16,0 0-7 15,2-2 0-15,1 2 1 16,0 0-1-16,2-2 0 15,0 1 1-15,2 0 0 0,0 0 0 16,0 2 9-16,0-4-4 16,0 1 4-16,0-2-4 15,0 3-5-15,0-6 1 16,2 3 6-16,2-2-8 16,2 0 0-16,1-2 16 15,3 0-4-15,-2 0-2 16,1 0 12-16,3-2-15 15,-4-8-1-15,-1 0-5 16,0-2 6-16,-6 2 0 16,-1 0-7-16,0-3-6 15,0 4 5-15,0-2-28 16,-1 1-12-16,-9 4 15 16,0 0-2-16,-2 3 21 0,3 0 7 15,1 1 5-15,1 2-5 16,2 0 1-16,1 0-1 15,-1 0 9-15,3 0-9 16,-2 0 0 0,0 8 0-16,-1 3 0 0,5 0 0 15,0 1 2-15,0 1-2 16,0-3 0-16,0 2 6 16,0-2-3-16,0 0 4 15,2 1 2-15,3-6-8 16,1 4-1-16,1-4 9 15,2-1-2-15,0 1-5 0,2-4 3 16,0-1-4 0,0 0-1-16,0 0 14 0,2 0-6 15,-6-12 0 1,2 0 8-16,-3-4-16 0,0 2 6 16,-6-2-6-1,0-1 0-15,0 3-2 0,-6 3-11 16,-9 0-6-16,-2 3-14 15,-3 4 31-15,-1 0 2 16,4 3 14-16,1 1-13 16,1 0 4-16,3 0-5 15,1 0 0-15,6 0 0 16,-4 1 1-16,3 6-1 16,4-1 1-16,-2 2-1 0,4-2 0 15,0 2 0 1,0 0 1-16,0 1 6 0,0 2-6 15,4 1 8-15,4-2 1 16,4 2-1-16,1-2-9 16,-1-2 13-16,1 1-11 15,0-6-1-15,1-1 10 16,-3-2-10-16,1 0 12 16,-5 0-4-16,2 0 0 15,1-8-9-15,-6-6 6 16,2 0-6-16,-6-4-6 15,0 0-5-15,0-1-7 16,0 3-1-16,-13 2-8 0,-3 5 2 16,1 0 3-1,0 5 13-15,1 4 9 0,1 0 1 16,0 0-1-16,1 8 0 16,5 8 2-16,-1 3 5 15,4 1 0-15,1 0-7 16,3 0 2-16,0-4-2 15,0-4 0-15,0-8-72 16,7-1-150-16,-3-3-770 0</inkml:trace>
  <inkml:trace contextRef="#ctx0" brushRef="#br0" timeOffset="1765.3">16961 7945 307 0,'0'0'134'0,"0"0"-33"15,0 0 22-15,0 0-42 16,0 0 1-16,0 0-26 16,0 0-17-16,49-97 35 15,-40 80-21-15,-3 3-11 16,5-1-24-16,-2 1-7 15,-4-2-1-15,5 2-9 16,-2-4 1-16,3 0-1 0,1-2 1 16,-3-2-1-16,1 0 6 15,2-3-6-15,-1 4-1 16,-2-3 0-16,3 2-7 16,-6 2 7-16,3 1-1 15,-5 1-12-15,2 2 3 16,-3 2 1-16,2 0-4 15,-2 0 0-15,-3 3 12 16,0-3 1-16,0 0-2 16,0 1 2-16,0-1 0 15,0 2-3-15,0-1 3 0,0 4 0 16,0 1 1-16,0-3-2 16,0 3-4-16,0 0-12 15,0 1 4-15,0 0 13 16,0 3-1-16,0 1 0 15,0 1-1-15,0-1 1 16,0 3 1-16,0 0-23 16,-5 0-9-16,2 0 26 15,-2 0-12-15,1 0-1 16,-3 11 4-16,4 0 4 16,-4 1-1-16,-1-2 11 15,2 2 0-15,1 2 1 16,-1-1 1-16,2 4 0 15,-3-2 0-15,0 1 0 16,1 3 6-16,3-4 1 16,-1 3 12-16,2 2-6 15,2-2 4-15,-3 2-1 0,1 1-3 16,2-1-1-16,-2-2-5 16,2-3 5-16,-2 4 18 15,2-4 11-15,0 1-5 16,0 1-13-16,-3 0 1 15,3-1 11-15,0 3-1 16,0-3-2-16,0 0-7 16,0-2-10-16,0 0-6 15,0 0 8-15,0 0-1 16,0-3 12-16,0 2 4 16,0-1-2-16,0-1-8 0,0 0 6 15,0 0 0 1,3 0-17-16,1-2-5 0,-2-4 5 15,1-1 2-15,1 1-2 16,0-2 0-16,0-1-11 16,3 3 12-16,0-4 3 15,2 2 3-15,-3-3-1 16,3 2-2-16,1-2 1 16,-2 0-4-16,3 0-4 15,-1 0-3-15,-2 0-3 16,1 0-2-16,1 0 13 15,-4 0-6-15,3 0 0 0,-3 0 0 16,2 0-2-16,-4 0 0 16,-2 0-4-16,-2 0-1 15,2 0 9-15,-2 0 12 16,0 0-3-16,0 0-4 16,0 0-6-16,0 0 1 15,0 0-3-15,0 0 6 16,0 0-4-16,0 0-3 15,0 0-4-15,0 0-2 16,0 0-27-16,0 0-36 16,0 0-73-16,-4 0-160 0</inkml:trace>
  <inkml:trace contextRef="#ctx0" brushRef="#br0" timeOffset="5093.2">20266 5189 317 0,'0'0'326'16,"0"0"-158"-16,0 0-25 15,0 0-6-15,0 0-24 16,0 0-2-16,0 0-19 16,0 0-23-16,0 0-31 0,0 0-9 15,0 0-3-15,0 0-17 16,0 0 0-16,0 0-2 16,0 0 11-16,0 0-4 15,0 0-4-15,0 0-8 16,-2 0-1-16,-1 0-1 15,-2 5 0-15,3 1 0 16,0 1 0-16,0 3 0 16,2-1 0-16,0 2-1 15,0-1 0-15,0-2 1 16,0 1 0-16,0-4 0 0,2-1 0 16,4 1 0-1,0-5 0-15,0 0 0 0,1 0 2 16,-3 0-1-16,3 0 1 15,0 0-1-15,-3-9 1 16,1-1 6-16,-1-1-8 16,0 0 0-16,-4 0-6 15,0 0-23-15,0 1-10 16,0 0 18-16,0 2-6 16,0 2 12-16,-8 3-21 15,-1-2 30-15,-1 4 6 16,2 1 10-16,-1 0 0 15,-1 0 5-15,4 0 4 16,2 0-2-16,-3 0-5 16,3 0-11-16,1 0 15 0,-2 0-15 15,3 0 5-15,0 3 1 16,2 3-1-16,0 2 2 16,0-2 1-16,0 2 6 15,0 0-5-15,0-2-1 16,0 2-1-16,2-2 1 15,6-2 0-15,0 0-8 16,1-2 11-16,3-2-5 16,-4 0-5-16,3 0 15 15,-2 0-2-15,-2-8 1 16,-1 1-2-16,-3 0 1 16,-1 0 1-16,-2 0-9 15,0-3-5-15,0 2-1 0,0-1-1 16,-5 0 0-16,-5 1-14 15,0 2 6-15,2 2-5 16,1 3 7-16,1-2 6 16,0 3 0-16,4 0 1 15,0 0 5-15,0 0-6 16,-2 0 1-16,-1 8 0 16,1 4 9-16,2 1-1 15,0 1-3-15,2-1 1 16,0-1 5-16,0 0-2 15,0 0-3-15,2-2-5 0,7-2-1 16,-3-2 2-16,3-2-2 16,-2 0 0-1,2-4 5-15,-1 0-5 0,2 0 7 16,0 0 3-16,0-8-2 16,0-6 0-16,-5 2-2 15,0-3-6-15,-5 4-1 16,0-1 0-16,0 3-6 15,-3-2-16-15,-10 3 9 16,2 5-2-16,-2-2 6 16,1 5 9-16,4 0 6 15,-1 0-6-15,1 2 0 16,2 10-2-16,2 2 1 16,4-2 0-16,0 2-6 0,0-6-66 15,0-2-98 1,0-4-492-16</inkml:trace>
  <inkml:trace contextRef="#ctx0" brushRef="#br0" timeOffset="6542.2">20050 4910 160 0,'0'0'179'15,"0"0"-53"-15,0 0-28 16,0 0 13-16,0 0-32 15,0 0-18-15,0 0-28 0,77-108-8 16,-63 88-11-16,-1-2 1 16,-2-3 6-16,2 2 23 15,1-5 37-15,1 0-18 16,-1-2-37-16,2 0-8 16,-1-2-10-16,3-3-7 15,-3 3 0-15,-1 1 7 16,-3 1-7-16,0 2-1 15,-4 5 2-15,-3 2-1 16,1 4-1-16,-3 2 2 16,-2 1-1-16,0-1 6 15,0 1-6-15,0 2 0 16,0 2-1-16,0 3 1 16,0 0 0-16,0 5 0 0,0 2 0 15,0 0 9-15,0 0-10 16,-2 0-20-16,-3 0 1 15,1 0 12-15,-3 0-2 16,1 6 9-16,-1 4 0 16,0-2 6-16,1 4 16 15,-1 2-6-15,2 3 11 16,-1 1-6-16,-1 3 5 16,1 3-10-16,0-2 4 15,0 3 6-15,0-1 3 16,-1-1 7-16,3 2 3 15,3-2-15-15,-4 4-7 16,5-4 0-16,0 2 4 0,0-1-1 16,0 0 3-16,0-3-4 15,0-1 6-15,0-1 0 16,0-1-9-16,0-2 3 16,6-2-3-16,-2 0-3 15,3-2-4-15,-1 1-8 16,3-2 8-16,2 0-3 15,0-3-6-15,1 0 0 16,1-4 2-16,-2-1-1 16,-2-1 10-16,0-2-3 15,-3 0-8-15,-1 0 9 16,-1 0-8-16,-2 0 4 16,1 0-4-16,1 0-1 0,1 0 0 15,-1 0 0-15,3 0 1 16,-1 0-1-16,0 0 1 15,-2 0-1-15,0 0 0 16,-2 0-1-16,-2 0-5 16,0 0-26-16,0 0-38 15,0 0-40-15,0 3-166 16,0-1-603-16</inkml:trace>
  <inkml:trace contextRef="#ctx0" brushRef="#br0" timeOffset="11682.78">22887 8113 527 0,'0'0'210'15,"0"0"-127"-15,0 0-14 16,0 0 50-16,0 0 9 16,0 0-29-16,0 0-28 15,0 0-12-15,0 0-27 16,0 0-13-16,0 0-6 16,0 0-3-16,0 0 9 15,3 0-3-15,6 0 4 16,0-3 4-16,0-3-8 15,-3-3-6-15,1 2-3 0,-2 0 0 16,-3 3-5-16,-2 0 5 16,0 0-6-16,0 0 5 15,0 1-6-15,0 1-18 16,0 1 4-16,-4 1 12 16,-1-3 2-16,0 3 1 15,1 0 5-15,-1 0 17 16,1 0-4-16,0 0-5 15,-3 0-2-15,3 3 4 16,2 4-3-16,2 1-1 16,0 3 2-16,0-1-2 15,0 0 0-15,0-2-11 0,6 0 9 16,3-2-8-16,2-2-1 16,0-2 7-16,-2-2-7 15,0 0 7-15,-2 0 0 16,-1-6-1-16,-3-4-1 15,-1-3-5-15,-2-3-1 16,0 2 0-16,0-1-14 16,-11 1-13-16,0 1 16 15,-3 1 9-15,6 4 1 16,-2 2-5-16,1 2 6 16,5 4 5-16,0 0 1 15,-4 0 1-15,5 2-6 16,-2 10 5-16,2 2 4 15,1-2-1-15,2-2-2 16,0-2 0-16,0-3-1 0,0 1-5 16,0-4 1-16,0 2-2 15,2-2 0-15,3 0-30 16,1 0-33-16,0-2-98 16,-6 0-550-16</inkml:trace>
  <inkml:trace contextRef="#ctx0" brushRef="#br0" timeOffset="13142.17">23102 8239 228 0,'0'0'157'0,"0"0"-38"0,0 0 47 15,0 0-42-15,0 0-49 16,0 0 10-16,0 0 58 16,46-89-36-16,-39 76-18 15,0-3-34-15,2 0-34 16,-2 2-9-16,-1-3-5 15,1 2-1 1,0-2-4-16,2-2-1 0,-2-2 5 16,1-2-5-16,3-3-2 15,-2-2 1-15,-3-1 0 16,4 0 0-16,-3 4-2 16,-3 0-10-16,0 5 11 15,-4-1 1-15,0 3-9 0,0 2 9 16,0 2-1-16,0 3 0 15,0 2 1-15,0 3 0 16,0-2 1-16,0 2-1 16,0 1 0-16,-2 2 0 15,0 0 0-15,2 1 0 16,0 0 0-16,0 2 1 16,0 0-1-16,0 0 0 15,-2 0 0-15,2 0 0 16,0 0 1-16,-2 0 0 15,-1 0-1-15,-1 8 1 16,0 5 11-16,-4 3-11 16,3 0-1-16,-3 5 1 15,4-4-1-15,0 5 1 16,-2-2 11-16,2 3 4 0,0 2-6 16,2-1 6-16,-2 2-2 15,1 1-13-15,1-2 0 16,0 1 9-16,-1-4-9 15,2 3 6-15,-2-6-5 16,3 2-2-16,0-3 3 16,0-1 3-16,0-2-6 15,0-1 1-15,0-2-1 16,0 0 0-16,0 0 0 16,0-2 9-16,0-1-3 15,0 0 4-15,0-1-9 16,7-3 0-16,0 1 1 0,-1-1-1 15,2-2 10-15,2 0-10 16,2-3 0-16,1 0 0 16,0 0-1-16,-2 0 2 15,0 0 6-15,-2 0-8 16,-5 0 1-16,1 0-1 16,-3 0 0-16,0 0 0 15,1 0 0-15,-1 0 1 16,0 0-1-16,0 0 0 15,3 0-16-15,-3 0-20 16,0 0-19-16,1 0-45 16,-3 0-168-16,0 0-93 0</inkml:trace>
  <inkml:trace contextRef="#ctx0" brushRef="#br0" timeOffset="16441.75">20009 10578 211 0,'0'0'231'0,"0"0"-63"15,0 0-41-15,0 0-36 16,0 0-20-16,0 0 25 0,0 0-8 16,0 0-33-16,0 0-3 15,0 0 4-15,0 0-18 16,0 0-8-16,0 0-9 16,0 0 3-16,0 0 4 15,0 0 1-15,0 0 1 16,0 0 1-16,0 0-5 15,0 0 9-15,0 0 6 16,0 0 1-16,0 0-20 16,0 0-9-16,0 0 0 15,0 0-7-15,0 1-5 16,0 2-1-16,0 4 1 16,0-1-1-16,0 0 0 0,0 0 1 15,0 0 0 1,0-1-1-16,4 0 8 0,2-3-7 15,-1 0-1-15,0-2 0 16,2 0-7-16,-3 0 6 16,4 0 1-16,-3-6-1 15,-2-2 0-15,-1-1-5 16,-2 0-4-16,0 1-8 16,0 0 5-16,0 0-10 15,-4 1-15-15,-2 0 12 16,-4 1-12-16,1 3 23 15,1-2 14-15,0 4 0 16,4-2 1-16,0 3 9 16,2 0 1-16,-4 0-3 15,1 0-6-15,-3 9 1 16,2 0 8-16,-1 4 6 0,3-2 3 16,2 3 8-16,2-2 7 15,0 2-7-15,0-3-6 16,0 0-2-16,0-3 0 15,0 0-5-15,0-1-8 16,6-4 1-16,1-1-7 16,-1 1 6-16,4-3 2 15,1 0 5-15,1 0-12 16,0-11 9-16,-1-3-9 16,2 0-1-16,-6 0 0 15,0 0-12-15,-5 2-7 0,-2-1-3 16,0 2 11-16,0 1 3 15,-6 2-12-15,-7 0 7 16,-1 2 11-16,-1 2 2 16,1 0 0-16,3 1 13 15,2 3 16-15,2 0-13 16,1 0-1-16,1 0-6 16,1 0-8-16,2 0 8 15,-3 1 1-15,3 5 3 16,-1 2 5-16,3 0-12 15,0 0-5-15,0 0 9 16,0 3-4-16,0-4-4 16,9-1-1-16,-2 2 6 15,4-4-6-15,1 0 0 0,1-4 5 16,-1 0-5 0,-2 0 0-16,1 0 9 0,1 0-4 15,-4-11 1-15,1 0-7 16,-5-3 0-16,-1 0 0 15,-3 0-12-15,0 2-3 16,0 2 14-16,-3 0-24 16,-8 2 10-16,1 3 8 15,-4 2 4-15,1 1 2 16,1 2 1-16,4 0 0 16,1 0 1-16,1 0 0 15,0 8 1-15,2 2 4 16,2 2-5-16,0 0 11 15,2 1 1-15,0-2-1 16,0 1-3-16,0-2-2 16,2-2-6-16,10-4 0 0,-2-1 1 15,3-3 7-15,1 0-2 16,-1 0 3-16,0-1-10 16,-3-12-17-16,-2 2 5 15,1-1-14-15,-8 1 5 16,-1-2 8-16,0 6-2 15,0-1-8-15,-12 3 4 16,1 3 13-16,-2 2 6 16,1 0 0-16,2 0 0 15,0 12 0-15,4 0 0 0,-1 4-1 16,4-2-24 0,3 1-87-16,0-2-177 15,0-5-541-15</inkml:trace>
  <inkml:trace contextRef="#ctx0" brushRef="#br0" timeOffset="18038.38">19589 11457 466 0,'0'0'222'0,"0"0"-138"16,0 0 25-16,0 0 53 16,0 0-39-16,0 0-13 15,0 0-26-15,48-39-11 0,-42 33-41 16,0-2-13-1,0-3 20-15,5-3-4 0,3-2-15 16,-1-4-11-16,3-2-1 16,-1 0-7-16,3 0 5 15,-3 1-4-15,2-1-2 16,-3-1 1-16,1 3 0 16,-5-3-1-16,1 3-5 15,-1 0-5-15,-2 2-9 16,-1 0-2-16,-3 1 7 15,0-2 1-15,-1 4-10 16,0-1 2-16,-3 1-8 16,2 1 13-16,-2 2 15 15,0 2-18-15,0 2 0 0,0 0 18 16,0 0-1-16,0 3 1 16,0 2 0-16,0-1-1 15,0 4 1 1,0 0-15-16,-2 0-7 0,-1 0 5 15,-2 0-14-15,-1 0-14 16,2 0 21-16,-1 4 8 16,-1 4 16-16,0 2 0 15,0 2 1-15,1 2 22 16,-3 3 11-16,-2 2 2 16,4 1-10-16,-1 1 1 15,3-1 0-15,0-1-2 0,0 3-6 16,2 0 4-1,-4 0-11-15,1 3 14 0,4-3 4 16,-4 0-12-16,2-2 4 16,3-3-4-16,-1 2-7 15,1-3 2-15,0 2 3 16,0-2-4-16,0 1-5 16,0-3-5-16,0 0 8 15,0-3-8-15,0 0 9 16,0-2-8-16,0-1 5 0,0 0-6 15,1 0 0 1,2-2 6-16,2 2-7 0,-1 0 1 16,4-2 0-16,-4 2 1 15,2-2 4-15,0 0-5 16,1 2 1-16,3-2 7 16,-2 0-7-16,3 0 11 15,3-4-3-15,-1 0 0 16,1-2-1-16,0 0 0 15,6 0-2-15,-6 0 6 16,0 0 0-16,-1 0-8 16,0 0-5-16,-3-4 0 15,-2 0 1-15,-1 1 6 16,-3-2-6-16,1 2-1 16,0-2-6-16,-3 4 5 0,0 1 1 15,-2 0 0 1,0-3 0-16,0 3 0 0,0 0 0 15,0 0-1-15,0 0 0 16,1 0-23-16,2 0-8 16,0 0-14-1,1 0-42-15,-2 0-59 0,0-2-219 0</inkml:trace>
  <inkml:trace contextRef="#ctx0" brushRef="#br0" timeOffset="179982.76">23909 10163 58 0,'0'0'107'16,"0"0"7"-16,0 0 60 15,0 0-51-15,0 0-22 0,0 0-41 16,0 0-18-16,0 0 2 15,0 0 21-15,0 0 11 16,0 0-9-16,0 0-11 16,0 0 3-16,0 0 5 15,0 0-7-15,0 0-15 16,0 0-13-16,0 0 2 16,0 0-4-16,0 0 0 15,0 0-2-15,0 0-6 16,0 0-6-16,0 0-2 15,0 0 0-15,0 0-3 16,-3 0 4-16,0 3-3 0,-5 3 1 16,1 2-4-16,-1 5-5 15,-1-1 9-15,-1-1-10 16,4 3 9 0,-3 0-3-16,3 0 3 0,-2 3-1 15,4 2 2-15,-3 0-4 16,5 1-5-16,-2 0 11 15,2-2-11-15,-2-3 1 16,0 2 5-16,2-2 3 16,2 1-8-16,-2-2 4 15,2 0 1-15,0-1-7 16,0-2 1-16,0 4 0 0,0-5 0 16,0 2 0-1,0-4 0-15,0 0 0 0,2-2 0 16,-2 0 0-16,0-1 0 15,2-4 0-15,-2 3-1 16,0 0 2-16,0-2-1 16,4 1-1-16,-4-2 0 15,0 1 0-15,2-2 0 16,-2 0-8-16,0 0-13 16,0 0-11-16,0 0-11 15,0 0-18-15,0-2-37 16,0-10-191-16,0 3-203 0</inkml:trace>
  <inkml:trace contextRef="#ctx0" brushRef="#br0" timeOffset="180668.65">23888 10230 127 0,'0'0'120'16,"0"0"20"-16,0 0-41 0,0 0 7 16,0 0 6-16,0 0-45 15,-31 109-15-15,25-89 5 16,1-1-10-16,1 0 13 15,0-4-12-15,0-1 3 16,2 0-14-16,2 0-11 16,0-1-10-16,0 1-6 15,0-2 2-15,0-2-3 16,0 0 2-16,0 0-1 16,0-4-8-16,0 0 4 15,0-2-6-15,0 0 3 16,0-2-2-16,2-2 0 0,-2 3 0 15,0-3 5-15,0 0-4 16,0 0 0-16,0 0-2 16,0 0 0-16,0 0-37 15,0 0-66-15,0 0-115 16,-6 0-641-16</inkml:trace>
  <inkml:trace contextRef="#ctx0" brushRef="#br0" timeOffset="185034.48">23336 10057 100 0,'0'0'176'0,"0"0"-107"15,0 0 74-15,0 0-25 16,0 0-40-16,0 0-23 16,0 0-29-16,0-5-15 15,0 5 11-15,0 0 1 16,0 0 6-16,0 0 14 15,0 0 15-15,0 0 4 16,0-2-4-16,0 2-9 16,0 0-10-16,0 0-2 15,0 0-1-15,0 0-10 16,0 0-9-16,0 0-8 0,0 0-8 16,0 0 15-1,0 6 6-15,0 4-8 0,0 0-2 16,0 2 5-16,-4-1 6 15,-1 3 3-15,3 3 3 16,-3-1-4-16,1 1-3 16,2 0-12-16,-1-1 3 15,1-2-3-15,0 3-8 16,2-2 4-16,0-1-5 16,0 2 8-16,0-2-8 15,0 0 8-15,0-1-8 16,0-1 5-16,0-3-5 15,0 2-1-15,0-3 2 0,2 2-1 16,3-2 0-16,-1-1 0 16,3 1 1-16,0-2-1 15,-1 1 5-15,1-3-6 16,2-1 1-16,-1 2-1 16,1-5 0-16,-1 1 2 15,0-1 8-15,0 0-9 16,-3 0 4-16,-1 0-5 15,2 0-1-15,0 0 1 16,1 0 1-16,-1-1 7 16,4-7-6-16,-4 0-1 15,3-4 5-15,-1 2-6 16,0-2-9-16,1 0-3 0,-2-1 12 16,-4 2 0-1,1-4-8-15,2-1 7 0,-2 2 0 16,-2-2-1-16,1-2 2 15,-1 2-2-15,1 1 1 16,-2-4-12-16,1 1 5 16,0 0 8-16,-2-1-9 15,0 4 2-15,0 1 7 16,0-1-1-16,0 3-1 16,0 3 1-16,0-1 0 15,0 0 0-15,-4 0 0 16,0 1-1-16,-1-2-5 15,3 1 0-15,-2 1-21 16,-2 1 16-16,4 2 2 16,-2 1 4-16,3 1 4 0,-4 0-6 15,3 0-8-15,0-1 6 16,-1 1 3-16,1 0-5 16,0 0 1-16,-2 1 3 15,3-2 8-15,-2 2-7 16,1 0-6-16,-1 1 5 15,0 2-3-15,1-2 9 16,-3 2-14-16,3 0 6 16,-2 0-3-16,0 0-7 15,-2 0-32-15,0 0-25 16,-1 0 41-16,1 0 0 16,-2 0 27-16,0 2 9 15,1 6 0-15,1 0 0 16,-1 3 0-16,0-1 1 0,3 2-1 15,-1 0 2-15,1 2-1 16,2 0 0-16,0 0 1 16,2-3 4-16,-3 1 4 15,3 1 6-15,-2-2-8 16,2 0 8-16,0 1 9 16,-2-2-8-16,-1-1-1 15,0 2 7-15,2-2-4 16,-1-1-6-16,-1-3-4 15,2 1-8-15,-2 0 0 16,3 0 0-16,-2 1 9 16,2-4-3-16,0 1 16 0,0 1 2 15,0-3-18-15,0-2 6 16,0 1-7-16,0-1 1 16,0 0 3-16,0 0-9 15,0 0 1-15,0 2 9 16,0-2-9-16,0 0 4 15,0 0 1-15,0 3-7 16,0-3 1-16,0 0 7 16,0 0 2-16,0 2 1 15,5-2-3-15,-1 1 5 16,5-1-12-16,0 0 8 16,-1 0 0-16,6 0 5 0,1 0-2 15,2 0-1-15,-2 0-5 16,1 0-4-16,-3 0 6 15,-3 0-2-15,0-1-5 16,-5 1 1-16,-1 0-1 16,-4 0 12-16,2 0 13 15,-2 0 18-15,0 0-2 16,0 0-9-16,0 0-17 16,0 0 3-16,0 0-18 15,0 0 7-15,0 0-7 16,0 0 8-16,0 0-9 15,0 0 1-15,0 0-1 16,0 0-1-16,0 0-28 16,0 0-52-16,-4 0-77 0,-9 0-342 0</inkml:trace>
  <inkml:trace contextRef="#ctx0" brushRef="#br1" timeOffset="-165261.9">20098 8612 582 0,'0'0'160'0,"0"0"-7"16,0 0 26-16,0 0-31 16,0 0-18-16,0 0-31 15,-4-8-22-15,2 6-21 16,0 2 3-16,1 0-23 15,-3 0 1-15,2 0-2 16,0 0-16-16,1 0-6 16,-3 0-12-16,4 0 1 0,0 0-2 15,0 0 1 1,0 0-1-16,-2 0 0 0,2 0 0 16,-3 0 0-16,3 0 1 15,-2 0 1-15,2 0 5 16,0 0-6-16,0 0 0 15,0 0 0-15,0 0-1 16,0 0-6-16,0 0-4 16,0-4-14-16,7-4 8 15,9-4 16-15,2-2 0 16,6-5 1-16,0 0-1 16,5-4 0-16,3 1 1 15,-1-1-1-15,4-4 1 16,1-1 0-16,4 0 4 15,-4-2-5-15,2 3 0 0,-1-2-1 16,-3 3 1 0,-1 2-1-16,-1 0-8 0,-1 2 0 15,-5 1 3-15,1 1 5 16,-2 1 0-16,-3 3 1 16,1 0 0-16,-6 0-1 15,2 4 1-15,-2-2-9 16,1 1 8-16,-1-1-5 15,2 0 5-15,-1-2-1 16,-3 2 1-16,3 2-6 16,-1-2 7-16,-1 5-8 15,0-4-2-15,-3 5 9 0,-2 2-11 16,-2 3 5-16,-2-2 5 16,-2 4-5-16,-1-1-2 15,-1-3 8-15,0 4 1 16,0-2 1-16,-3 3-1 15,2-2 0-15,-2 2 1 16,0-1-1-16,0-1 1 16,0 2 0-16,0 0-1 15,0 0 0-15,0 0-49 16,0 0-8-16,0 0 5 16,0 0-4-16,-8 2 1 15,-2 5-20-15,-7 3-50 16,1 4-93-16,-13 11 13 15,2-4-16-15</inkml:trace>
  <inkml:trace contextRef="#ctx0" brushRef="#br1" timeOffset="-163596.9">20252 8417 189 0,'0'0'222'0,"0"0"-116"0,0 0-7 16,0 0-51-16,0 0-18 15,0 0 29-15,0 0-44 16,-116 92-4-16,103-80 12 15,0-2-2-15,1 1 35 16,3-3 52-16,-4 0-28 16,4-2-35-1,0 0 33-15,4-3-6 0,-5 3-43 16,3-1-19-16,-2 3-3 16,-1-2-7-16,0 2 0 15,0 1 1-15,3-4 6 16,-3 3-7-16,4-2 1 0,1-3 15 15,3 0 23-15,2-3-4 16,0 0 4-16,0 0-2 16,0 0 5-16,0 0 6 15,0 0-12-15,0 0-14 16,0 0-7-16,0 0-14 16,0 0-1-16,0 0-1 15,0 0 0-15,2 0 1 16,9 0 1-16,3-9 19 15,5-4-5-15,4-7 7 16,4-2-6-16,4-4-3 16,2-3 0-16,5-2 2 15,5-6-5-15,1 1 0 0,3-1-1 16,2-4-7-16,0 4 9 16,0 1-11-1,-4 0-2-15,-1 7 2 0,-3-1 1 16,-6 4-1-16,1 0 0 15,-5 2 2-15,-2 2-2 16,-2 1 0-16,0 1 7 16,-6 3-7-16,2-4 0 15,-3 6-1-15,-1-2-2 16,-2 3 3-16,-3 0 6 16,1 5-6-16,-3-1 0 15,0-1 1-15,1 3-1 16,-2-1-1-16,3 2 1 15,-3-1 0-15,-2 2-2 0,2-1 2 16,-4 4-1-16,1-2 2 16,-2 4-2-16,-2-1 1 15,-2 2-1-15,-2 0 0 16,0 0-13-16,0 0-3 16,0 0 4-16,0 0-9 15,-10 0 15-15,-3 6-4 16,-2 4 10-16,-5 2 0 15,0 2 1-15,0 2 1 16,-5 1-1-16,1 2-2 16,-1 4-6-16,-4-3-10 15,2 5-8-15,-4-1 7 16,0 2 4-16,-4-1-6 0,3 0 6 16,-3 2 6-16,-1-1 8 15,3-3-9-15,2 1 10 16,2-1-2-16,2-1 2 15,0-2-1-15,2 2 1 16,1-1 0-16,0-2 0 16,-1 2 1-16,3-2-1 15,-1 1 0-15,1-1-1 16,0 1-7-16,-1-3 8 16,2 2-11-16,2-3 10 15,1-1 1-15,1-1 0 16,3 0-1-16,1-3 1 0,2-3 0 15,4 0 5-15,0-4-5 16,3-1 1-16,2-1-1 16,-1 3 9-16,-3-1-8 15,-1 1 0-15,0 4 0 16,1-1 0-16,-1 0 0 16,4 1-1-16,-2-6 1 15,2-1 0-15,3 1 0 16,0-3 31-16,0 0 2 15,0 0-11-15,0 0-7 16,0 0-3-16,0-3-6 16,5 0-1-16,-1-2-6 15,0 3 0-15,1-2 0 16,-1 0-1-16,3 3 1 16,2-5 2-16,2-2-2 0,5-3 0 15,1-3 1-15,7-5 0 16,2 2-1-16,4-6-13 15,0 0-4-15,3-1 7 16,5-4 9-16,5-5-5 16,7-3 6-16,11-5 0 15,3-5 0-15,6-2-11 16,-4 3-44-16,-3 6-28 16,-10 6-7-16,-8 7-9 15,-9 7 26-15,-12 5 39 16,-5 4 14-16,-5 2 14 15,-3 1 6-15,-2-1 7 0,-2 1-1 16,2 0 29-16,-4 0 0 16,1 1-6-1,-2 2-10-15,1 2-11 0,-3 0-7 16,-2 2 12-16,0 0 15 16,0 0 12-16,0 0 1 15,0 0-16-15,0 0-18 16,0 0 0-16,0 0-6 15,0 0 1-15,0 0-2 16,0 0 0-16,0 0-32 16,0 5-89-16,-5 2-149 0</inkml:trace>
  <inkml:trace contextRef="#ctx0" brushRef="#br1" timeOffset="-160889.79">18307 8467 13 0,'0'0'702'0,"0"0"-569"16,0 0 29-1,0 0-10-15,0 0-28 0,0 0-37 16,0 0-36-16,0 0-20 16,0 0-1-16,0-3 9 15,0-3-5-15,9-4-15 16,0-2-6-16,4-2-3 15,3-5-9-15,2 1 0 16,2-4 0-16,3 0 0 16,-4 0-1-16,4 0 0 15,-3 0-12-15,-1 0-11 16,0-2 3-16,-2 0 5 16,3-2-1-16,1-3 6 15,-2 0-21-15,0-1-18 0,1 4 11 16,-5-1-1-16,-2 7-22 15,-2 0 2 1,-2 2-35-16,-2 5 40 0,-3-3 9 16,1 4 18-16,-1-2 10 15,0 4 1-15,-3-2 0 16,1 4 7-16,-2-1 9 16,0 1-39-16,0 3 23 15,0 2 11-15,0 0 5 16,0 0 19-16,0 1-11 15,0-1-6-15,0 3 4 16,0 0-6-16,0 0-8 16,0 0-19-16,0 0 11 15,0 0 15-15,0 0 0 0,0 0 1 16,-2 5 0-16,-3 4 23 16,0 4-3-16,-6 2-9 15,2 1 0-15,2-1-2 16,-3 4-1-16,0-2 10 15,1 3 9-15,2 0 4 16,-1 2-18-16,2 2 16 16,-3-1 5-16,3-1-9 15,0-2 14-15,2 1 13 16,2-3-10-16,0 1-4 16,2-2-9-16,0 2-8 15,0-2-6-15,0 0-8 0,0-1 11 16,0-2-8-16,2-2-4 15,7 2-6-15,2-4 9 16,4 0 2-16,4-5-9 16,1 0 4-16,-1-5 4 15,4 0-10-15,1 0 9 16,-6 0 0-16,-1 0-8 16,-1-6-1-16,-5 1 0 15,-2-1-45-15,-6 0-56 16,-1-1-234-16,-2 1-652 0</inkml:trace>
  <inkml:trace contextRef="#ctx0" brushRef="#br1" timeOffset="-159830.28">19100 7956 235 0,'0'0'676'15,"0"0"-501"-15,0 0-8 16,0 0-50-16,0 0-36 15,0 0-5-15,0 0-18 16,0-16-26-16,-2 15-12 16,-3-1-8-16,-5-1 7 15,-2 1-18-15,-3 2-1 16,-1 0-15-16,-4 0-2 16,3 0 7-16,1 0 9 15,0 0 1-15,0 0-1 16,3 7 1-16,2 1-2 0,-1-1 1 15,6 1 0-15,0 3-6 16,3-2 6-16,1 1 0 16,2 0-6-16,0 0 0 15,0 1 7-15,2-2 0 16,7 1 0-16,0-1 0 16,2-1 0-16,2-2 0 15,-1 0 2-15,1-3-2 16,0 2 1-16,0-3-1 15,1 0 0-15,-1-2-3 16,1 2 2-16,-1-2 0 16,3 0 0-16,0 2-7 15,-3-1 7-15,0 6-6 16,-3-1 0-16,-2 3 0 16,-1 5-4-16,-3 3 11 0,-2-1 1 15,-2 1 0-15,0 2-1 16,0-2 1-16,0 0 12 15,-2 0 7-15,-13-1 12 16,-3-4-3-16,-7-1-11 16,1 0-9-16,-2-8 11 15,-1-1-1-15,4-2-4 16,1 0-7-16,3 0 3 16,2-8-3-16,4 0 3 15,4 2 2-15,2 3-12 16,3-2 14-16,2 3-14 15,2 2-1-15,0 0 0 16,0 0-16-16,0 0-19 0,0 0-19 16,0 0 6-16,10-1-57 15,3-2-52-15,-1 1-231 16</inkml:trace>
  <inkml:trace contextRef="#ctx0" brushRef="#br1" timeOffset="-159056.6">19237 8143 588 0,'0'0'248'0,"0"0"-103"0,0 0-5 16,0 0-27-16,0 0-45 15,0 0-32-15,0 0-10 16,5 0 25-16,7 0-12 16,3-2-1-16,4-4-8 15,-2-5 1-15,4 2-8 16,1-1-2-16,-3-2-10 15,-3 0-2-15,-3 0-3 16,-1 2 4-16,-6-1-10 16,1 1 2-16,-5 2 4 15,-2-2 0-15,0 0-6 16,0 1-16-16,0-2-47 16,-9 1-27-16,-1 3 16 15,-3 1 41-15,-3 1 23 0,0 4 10 16,3 1 20-16,-1 0-8 15,1 0-5-15,2 0 2 16,-1 7 8-16,4 7 2 16,-1 2 0-16,-1 2 13 15,6 4 17-15,0 0 12 16,2 1-13-16,2 1-8 16,0-2-7-16,0-2-9 15,0-3-11-15,0 2 6 16,6-3-8-16,3-2-2 0,0 0-8 15,0 1 0 1,2-6 0-16,3 1 0 0,-1-4-1 16,3-1-7-16,2-5-23 15,-1 0-20-15,4 0-49 16,-4-7-28-16,3-11 5 16,-3-1-121-16,-5 4-85 0</inkml:trace>
  <inkml:trace contextRef="#ctx0" brushRef="#br1" timeOffset="-158365.93">19675 7912 614 0,'0'0'137'0,"0"0"-33"16,0 0 58-16,0 0-55 15,0 0 12-15,0 0-44 16,0 0-24-16,38 0-5 15,-36 0-14-15,1 0 3 16,-1 0-4-16,0 0-4 0,-2 0-5 16,2 0-12-1,-2 0-2-15,0 0 2 0,0 0 1 16,0 0 14-16,0 0 6 16,0 0-15-16,-9 0-16 15,-4 0-19-15,0 0-10 16,-3 0-21-16,0 0 23 15,-2 3 18-15,3-1 7 16,1 1 2-16,1 2-1 16,-1-1 1-16,1 1 0 15,3 3 0-15,-2 3 0 16,3-2-2-16,-2 4-4 0,2 0 6 16,0 1-1-1,3 2 1-15,-1 0 1 0,5 2 7 16,0-1 16-1,2 1 5-15,0-1-4 0,0-2 1 16,0 1-6-16,0-2-7 16,0-3-4-16,2 1-6 15,7-1-2-15,5-3 0 16,1-2 8-16,2-2-8 16,1 0 6-16,3-2-6 15,-4-2-1-15,1 0 0 16,-5 0-32-16,1 0-29 15,-2 0-56-15,3 0-18 16,-4-2-79-16,-3-6-103 0</inkml:trace>
  <inkml:trace contextRef="#ctx0" brushRef="#br1" timeOffset="-157062.66">19764 7967 439 0,'0'0'148'0,"0"0"-28"16,0 0-42-16,0 0-10 0,0 0 43 15,0 0-18-15,0 0 2 16,-7 45 11-16,7-33-32 16,0 1-13-16,0 1-13 15,0 1 2-15,0 0-10 16,0-1-4-16,0 1-13 16,0-1-1-16,0 3-3 15,7-3-6-15,1-3-12 16,1 3 6-16,-2-1-5 15,4-4-1-15,3 4 0 16,-1-4 0-16,3 0 5 16,2-3-6-16,0-1 0 15,3-4 3-15,-2-1-2 16,1 0 6-16,0 0-6 0,0 0 0 16,-2 0 0-16,-3-7 0 15,1-4 0-15,0-1-1 16,-1-2 0-16,1-1-1 15,-1 0-1-15,-4-1-5 16,3 1-9-16,-5-4 1 16,0 3 1-16,-3-2-1 15,-2 2 14-15,0-3 0 16,-4 1 1-16,0-1-2 16,0 0 2-16,0 3-1 15,0 1 1-15,-10-2 1 16,1 3-1-16,1 3 0 0,-1-2 6 15,-3 1-6-15,3 0 2 16,-4 2 14-16,0 1-2 16,3 1-4-16,-7 3-1 15,4-1-7-15,-1 2 0 16,1 0-1-16,1 0-1 16,-1 4-6-16,0 0 6 15,2 0 0-15,-1 0-1 16,-3 0 0-16,4 0 1 15,1 8-1-15,-3-1 0 16,3 4 0-16,-1-3 0 16,1 2 0-16,2 0 0 15,1 1 1-15,-1-2 0 16,0 1-2-16,2 1-5 16,1-2-6-16,1 2 6 0,3-3 1 15,-2 0 6-15,1 0 0 16,2 1 0-16,0-1 1 15,0 1 16-15,0-2-2 16,0 1 4-16,0-1 0 16,0-1-5-16,0-3-2 15,0 2 6-15,0-2-1 16,5-1-7-16,-2 2 3 16,3 1-4-16,-3-4-1 15,5 1 2-15,2 0-4 16,-1-2 10-16,4 0 3 0,1 0-5 15,-2 0 1 1,5 0-2-16,-2 0-4 16,3 0-3-16,-1 0 1 0,4-4-1 15,1-3-4 1,1-1-1-16,1 0 0 0,0-1 5 16,-2 5-5-16,-4 0-1 15,-2 0 0-15,-3 4 1 16,-3 0-1-16,-5 0 0 15,0 0-1-15,-3 0 1 16,1 0 0-16,-3 0 8 16,0 0 17-16,0 0 9 0,0 0-8 15,0 0-1 1,0 0-14-16,0 0-10 0,0 0 0 16,0 0-1-16,0 0 0 15,0 0 0-15,0 0 0 16,0 0 0-16,0 0 0 15,0 0 1-15,0 0 5 16,0 0-5-16,0 0-1 16,0 0 0-16,0 0-16 15,0 0-29-15,0 0-28 16,0 0-47-16,0 0-109 16,-10 0-525-16</inkml:trace>
  <inkml:trace contextRef="#ctx0" brushRef="#br1" timeOffset="-138591.87">20682 10593 434 0,'0'0'247'0,"0"0"-105"16,0 0 41-16,0 0-30 15,0 0-51-15,0 0-28 16,-4 0-12-16,-1 0 6 16,3 0-18-16,-2 0 8 15,2 0-7-15,-3 0-3 16,2 0-10-16,1 0-19 15,0 0-8-15,0 0-2 16,2 0 1-16,0 0-1 16,0 0-2-16,0 0-5 0,0 0-1 15,0 0 0-15,0 0 0 16,0 0-1-16,0 0 2 16,0 0-2-16,0 0 1 15,0 0-1-15,0 0-8 16,0 0-2-16,0 0 3 15,9 0 7-15,4 0-2 16,3-2 2-16,2 0 0 16,0 2-1-16,-1 0-1 15,2 0 1-15,0 0 1 16,-1 0 0-16,3 0-1 16,-2 0 0-16,4 0 1 15,1 0 1-15,3 0-1 0,2 0 0 16,2 0 1-1,1 0-1-15,1 0 1 0,-4 0 1 16,2-2-2 0,-2-3 1-16,-3 2-1 0,-1-1 0 15,-1 2 0 1,-1 2 1-16,-2 0-1 0,-1 0 0 16,1 0 0-16,1 0 0 15,0 0 0-15,1 0 0 16,2 0-1-16,2 0 1 15,-3 0 1-15,-2 0-1 16,-2 0 0-16,-3-2 1 16,-4 1-1-16,-3 1-1 15,-6 0 1-15,3 0 0 16,-2 0 0-16,2 0 0 0,-1 0-1 16,3 0 1-1,-5 0 0-15,3 0 0 0,-4 0-1 16,-2 0-1-16,-1 0 1 15,0 0 0-15,0 0-15 16,0 0-19-16,0 0-69 16,-1 0-105-16,-11 0-418 0</inkml:trace>
  <inkml:trace contextRef="#ctx0" brushRef="#br1" timeOffset="-137704.75">20562 10559 168 0,'0'0'513'0,"0"0"-392"16,0 0 70-16,0 0-23 0,0 0-38 15,0 0-28-15,0 0-18 16,0 0-16-16,0 0-17 16,0 0-23-16,0 0-12 15,0 0-9-15,2-2 5 16,7 2 21-16,2 0 5 16,2-1-4-16,5-2 2 15,5 1-9-15,-1 1-8 16,3-1-9-16,5-1-1 15,2 3-8-15,1 0 8 16,2 0-2-16,2 0 3 16,1 0-10-16,1 0 6 15,1 0 3-15,4-2 3 0,-1-2-5 16,5 0 18 0,0 0-6-16,1 1-7 0,-1-2-8 15,-6 3-3 1,-7 1-1-16,-4 1 0 0,-2 0 0 15,-2 0 0-15,2 0 5 16,2 0-5-16,3 0 0 16,-1 1 1-16,3-1 0 15,-5 0 1-15,0 2-2 16,-6-2 0-16,-6 0 1 16,-5 0-1-16,-5 0 1 15,-4 0-1-15,-3 0 2 16,-2 0-2-16,0 0 2 15,0 0-2-15,0 0-3 0,0 0 2 16,0 0-10-16,0 0-6 16,0 0-16-16,-10 2-40 15,-7 1-69-15,-3-2-221 16</inkml:trace>
  <inkml:trace contextRef="#ctx0" brushRef="#br1" timeOffset="-136422.45">20518 10534 139 0,'0'0'145'16,"0"0"31"-16,0 0-20 15,0 0-22-15,0 0-40 16,0 0 65-16,0 0-21 16,-25 0-21-16,25 0-32 15,0 0 4-15,0-3 4 0,0 3-3 16,0 0-16 0,0 0-23-16,0 0-14 0,0 0-24 15,0 0-5-15,0 0-8 16,0 0-1-16,0 0 0 15,0-2 1-15,6 2 11 16,3 0 9-16,5 0-5 16,1 0-7-16,1 0 0 15,2 0-8-15,4 0 1 16,0 0 4-16,1 0-5 16,4 0-2-16,-1 0 2 15,3 2 10-15,1 2-10 16,0-2 1-16,-1 3 0 15,1-4 4-15,2 1-4 16,-1 1 4-16,1-1 2 16,-1 1 5-16,2 0-10 15,1-2 2-15,0 3 5 0,-3-1-9 16,3-2 6-16,-3 1-5 16,-2 1-1-16,2-2 0 15,-4 1 1-15,-1 0-1 16,0 1-1-16,-1-3 1 15,0 0 1-15,0 1 0 16,-4-1 0-16,6 0 0 16,-2 0 0-16,-3 0 0 15,0 0-1-15,-2 0 0 16,-2 0 2-16,-2 0-2 16,-3 0 0-16,-4 0 0 0,2 0-2 15,-2 0 2 1,2 0 0-16,0 2 0 15,3-1 0-15,-3-1 0 0,5 3 3 16,-3-3 4-16,3 0 1 16,-3 2 0-16,0-2-7 15,-2 0 1-15,0 0-2 16,-2 0 2-16,1 2-2 16,-2 0 1-16,-1 0-1 15,1 0 0-15,2-1 1 16,-2 2 0-16,1-3-1 15,1 2 1-15,-2-2 0 0,1 2-1 16,2-1 1-16,1-1-1 16,0 3 0-16,5-3 1 15,-5 0 0 1,0 0-1-16,-3 0 1 0,-5 0-1 16,1 0 0-16,-3 0 0 15,-2 0 0-15,2 0 0 16,-2 0 1-16,2 0-1 15,3 2 0-15,-3-2 1 16,1 0-1-16,-3 0 2 16,0 0-2-16,0 0 2 15,0 0-2-15,0 0-7 16,0 0 6-16,0 0-51 16,-5 0-49-16,-11 0-151 15,1 0-421-15</inkml:trace>
  <inkml:trace contextRef="#ctx0" brushRef="#br1" timeOffset="-135797.92">21542 10571 114 0,'0'0'509'16,"0"0"-411"-16,0 0 64 15,0 0 3-15,0 0-24 16,0 0-28-16,0 0-53 16,79-7-15-16,-58 2-8 15,2 3 6-15,1-2 2 16,1 2-2-16,-1 1-8 16,1-1 0-16,-3 2-6 15,-1 0-5-15,-2 0-13 16,-3 0-1-16,-2 0-2 15,-1 0-1-15,0 0-4 0,0 0 4 16,-1 0-5-16,-4 3-1 16,-1-1 1-16,0 1-1 15,-5-2 6-15,0 1-6 16,-2-2 0-16,3 0 0 16,-3 2 0-16,0-2-1 15,0 0 0-15,2 0 1 16,-2 0 0-16,0 0-1 15,0 0 0-15,0 0 0 16,0 0 0-16,0 0 0 0,0 0 0 16,0 0 0-1,0 0-2-15,0 0-9 0,0 0-7 16,0 0-7-16,0 0-37 16,0 0-29-16,0 0-29 15,0 0-237-15</inkml:trace>
  <inkml:trace contextRef="#ctx0" brushRef="#br1" timeOffset="-132268.43">20513 11461 408 0,'0'0'157'0,"0"0"-10"16,0 0 12-16,0 0-40 16,0 0 8-16,0 0-14 15,0 0-32-15,-14 0-26 16,14 0-3-16,0 0 1 15,0 0 0-15,0 0-3 16,0 0-2-16,0 0-6 16,0 0-4-16,0 0-15 15,0 0-14-15,2-6 4 16,10-4-13-16,1-3 20 16,8-6-19-16,-2-1 8 15,2-4-8-15,1 1 5 0,-3 1-6 16,-3 0-8-16,0 2-8 15,-3 3 8-15,-4-1-11 16,2 0-5-16,-2 0-11 16,0 0-8-16,0-5-20 15,3 3 5-15,-3-4 26 16,1 2 13-16,0 2 0 16,-2 3 3-16,1 0 15 15,-5 6-8-15,1-2 9 16,-2 1 0-16,-3 1 0 15,2 4 0-15,0-1 1 16,0 2-1-16,0 2 0 16,0 0 1-16,0 0 0 15,1 1-1-15,-3 2-1 16,2-1 1-16,-2 2 0 0,2 0 0 16,-2 0-2-16,0 0 2 15,0 0 1-15,0 0-1 16,0 0-8-16,-4 0 8 15,-7 8 8-15,-1 4 1 16,-1 1-8-16,0 4 2 16,1 0 6-16,2-1 1 15,-3 4-9-15,3-1 5 16,1 1 7-16,-2 0 2 16,2 2-4-16,-2-2 2 0,2 1 8 15,0-1-5-15,0 0 6 16,3 0 2-16,-4 1 0 15,6-3-13-15,0 1 1 16,-1-3-3-16,5 1 1 16,0-3-9-16,0 3 7 15,0-3 3-15,0 0-9 16,0-1 15-16,5-1-8 16,1-1-9-16,2 1 13 15,0-2 3-15,-1-2-6 16,4 1 12-16,0-4-22 15,3 1 1-15,3-2 15 16,1-2-16-16,3-2 0 0,-1 0 6 16,-1 0 4-16,-1-12-9 15,-1 2-1-15,-5-2-21 16,-3 2 14-16,-6 3 1 16,-3 2 5-16,3 2-17 15,-3 0-5-15,0 3-30 16,0 0-72-16,0 5-103 15,0 2-289-15</inkml:trace>
  <inkml:trace contextRef="#ctx0" brushRef="#br1" timeOffset="-123095.27">21210 11139 487 0,'0'0'298'0,"0"0"-131"16,0 0-15-16,0 0-17 15,0 0-41-15,0 0-10 16,0 0-29-16,0 0 10 16,0 0-1-16,0 0-1 15,0 0-15-15,0 0 0 16,0 0-5-16,0 0-23 15,0 0-2-15,0 0-4 16,0 0-14-16,0 0 0 16,0 0-1-16,0 0-21 0,-4 0-2 15,-5 0-3 1,0 0-5-16,-2 0-26 0,-2 0 7 16,-1 0 29-16,2 0-1 15,0 0-2-15,-3 0-7 16,3 3 19-16,-2 3 3 15,-1 5 8-15,-1-2-17 16,1 4 3-16,1-3 8 16,3 2 8-16,3 0-1 15,0-2 1-15,3 2 0 16,4 0-7-16,-1 2 7 16,2 0 1-16,0-1-1 15,0-1-2-15,0 1 2 16,2 1-1-16,4-3-6 0,4 0 7 15,-4 1 2-15,3-1-2 16,-3-2 1-16,4-1-1 16,0-3 3-16,-3-2-3 15,5 0-7-15,1-3-15 16,3 0 5-16,1 0-6 16,2 0-12-16,0-9-19 15,-1-2-28-15,3-3 22 16,-2-1 37-16,-1-1 22 15,-3-3-1-15,-3 5 2 16,-3 0-1-16,-3 3 1 16,-1-1 1-16,0 1-1 15,0 0 1-15,-4 1-1 0,1 2-1 16,1 1 1-16,-2 0 0 16,2 1-1-16,-1 3 1 15,-2 2 6-15,0 1 14 16,0 0 5-16,0 0-9 15,0 0-7-15,0 0 15 16,0 0-5-16,0 0 29 16,-2 8-15-16,-2 1-2 15,-2 2-7-15,1 1 2 16,0 1 6-16,0 1-7 16,0-2-2-16,4 1 1 15,1 1-11-15,0 0-2 16,0-2 4-16,0-1-8 15,0 3-7-15,0-3 0 0,6-3 6 16,4 1-5-16,1-6 4 16,2-1-5-16,4-2 6 15,-1 0-6-15,2 0 9 16,5-11-8-16,-4-3-1 16,3-3 1-16,-1-3-1 15,-4-1 0-15,-1 1-19 16,-5 1 6-16,-7-1 5 15,-1 0 1-15,-3 0-18 16,0 2-12-16,-7 1-5 16,-8 3 4-16,-3 2 22 15,-4 2 16-15,2 6 8 16,2 4 15-16,0 0 13 0,4 0-18 16,6 0-4-16,-1 4-7 15,0 4-7-15,2 3 0 16,2 0 6-16,-1 1-4 15,3 1 12-15,-3-1-1 16,4 1-7-16,2-4-4 16,0-1-1-16,0 0-1 15,0-2 0-15,0 0 0 16,4-2 1-16,9-2-1 16,-1-2 1-16,4 0-1 15,1 0 0-15,3 0-16 0,3-12-25 16,-2 0-24-1,4-4-63-15,2-3-15 0,0 0-23 16,1-5 49-16,-1-1 50 16,2-1 24-16,-5-1-22 15,-1 0 19-15,0 2-29 16,-5 0 39-16,-5 3 34 16,0 4 2-16,-6-1 0 15,0 8 12-15,-5-1 70 16,0 4-3-16,-2 2 1 15,0 2 6-15,0 0 23 16,0 2-27-16,0 2-7 16,0 0 11-16,0 0-40 15,0 0-17-15,0 0-12 16,0 0-9-16,-4 2 8 0,-5 10 26 16,-1 4-15-16,-1 1 5 15,-2 3 6-15,2 2 7 16,-2 3 12-16,-1 2-5 15,1 2-20-15,-1 1-11 16,3 1-4-16,2-1-7 16,-4 0-4-16,6-1-4 15,1-2 0-15,3-3 10 16,2 0-2-16,1-1-10 16,0-3 0-16,0 2 0 15,0-6 2-15,0-2-2 16,4-2 0-16,9-4 1 15,3-3 1-15,3-2-2 16,4-3-24-16,2 0-31 16,8-8-72-16,-8-4-50 0,-6-3-208 15</inkml:trace>
  <inkml:trace contextRef="#ctx0" brushRef="#br1" timeOffset="-122614.31">21520 11081 768 0,'0'0'161'15,"0"0"0"-15,0 0-9 16,0 0-47-16,0 0-47 0,0 0-45 15,0 0 1 1,16 3 28-16,1-1-8 0,6 1 15 16,6-3-4-1,4 0 6-15,7 0-8 0,3-3-7 16,-6-5-8-16,-1 0-22 16,-11 2 4-16,-8 5-9 15,-3 1-1-15,-8 0 1 16,-2 0-1-16,2 0-12 15,-6 0-25-15,0 0-59 16,0 6-83-16,0 2-206 16,0-4-684-16</inkml:trace>
  <inkml:trace contextRef="#ctx0" brushRef="#br1" timeOffset="-121174.85">21901 11126 563 0,'0'0'227'16,"0"0"-99"-16,0 0 1 15,0 0-44-15,0 0 17 16,0 0-20-16,0 0-19 16,-33 14 6-16,25-4-18 15,4 1 1-15,-2 0 8 16,1 4-13-16,1-1-8 16,2 2-11-16,-1 1-3 15,3-2-9-15,0 3 1 0,0-5-2 16,0 3-3-1,0-2-4-15,0 0 0 0,0 0-1 16,5-1 0-16,2-3-7 16,1 0-7-16,2-2 7 15,-2-2-1-15,3-1 1 16,1-4 5-16,1-1-4 16,2 0 5-16,1 0-6 15,4 0 9-15,1-9-2 16,0-5-1-16,0-1-6 15,-2-1 0-15,-1 0-1 16,-5-1-5-16,-1 1 6 16,-5 1 1-16,-3-1 0 15,0 0 5-15,-2 0-5 0,-2 0-1 16,3 0 0-16,-3-1 0 16,0 0 0-1,0 0 0-15,0 1-1 0,0 0-15 16,0 3 6-16,0-1 4 15,0 1 5-15,-3 4-1 16,0-2-5-16,-4 3 7 16,-2 0-2-16,-1 0 2 15,4 2 0-15,-3 3 0 16,1-2 0-16,-2 1 0 16,1-1-7-16,1 5 6 15,-4-1-1-15,3 1-14 0,-1 0 15 16,-1 0-12-16,-1 0 11 15,1 1 2-15,0 6-1 16,2 0 1-16,0-2 0 16,-2 1 0-16,2 2 0 15,0 1 0-15,-3-1 6 16,4 0-6-16,-1 1 0 16,3-1 1-16,0 3-1 15,2-2 0-15,0 2 0 16,0-2 15-16,-1 1-8 15,3 1 6-15,-3-2-7 16,4 2 1-16,1-3-7 16,0 0-1-16,0-5 1 15,0 1 0-15,0 1 1 0,0-3 4 16,0 2-4-16,0-2-1 16,0 0 0-16,0 0-7 15,0 0 7-15,6 0 8 16,3-1-7-16,-1 2 3 15,4-3-4-15,-1 0 0 16,2 0 9-16,3 0 3 16,2 0-3-16,0 0-9 15,-1 0 12-15,2-4-12 16,-2 0 0-16,0 2 0 16,-3 2 0-16,-1 0 5 15,-3 0-5-15,-2 0 1 16,-3 0-1-16,0 0 0 0,1 0 0 15,1 0-6 1,-3 0 5-16,1 0 1 0,-1 0 0 16,-1 0 8-16,-2 0-8 15,1 0-5-15,1 0 5 16,-2 0 0-16,2 0 0 16,2 0 4-16,-3 0-4 15,3 0 0-15,0 0 0 16,-4 0-1-16,1 0 1 15,-2 0 1-15,2 0-1 16,-2 0 0-16,0 0 4 16,0 0-4-16,0 0-1 15,0 0 1-15,0 0-6 16,0 0 5-16,0 0-29 0,0 0-33 16,-4 2-64-16,-9 0-206 15</inkml:trace>
  <inkml:trace contextRef="#ctx0" brushRef="#br2" timeOffset="-104468.23">16269 13667 542 0,'0'0'290'16,"0"0"-189"-16,0 0-40 15,0 0 27-15,0 0-1 16,0 0 2-16,0 0-13 16,0 0-1-16,0 0-18 15,0 0-1-15,0 0-19 16,0 0-17-16,0 0-7 15,8 0-3-15,4 0 6 0,5-12-10 16,5-2 3-16,4-4-8 16,-3-2 5-16,4 0-6 15,0-5 0-15,-2 0-6 16,1-1 6-16,-1-4 1 16,-1 0-1-16,-1-1-1 15,-1 1 1-15,1-1-1 16,-2 5-15-16,-3-2-4 15,3 1-16-15,-6 3 2 16,-1 0-2-16,-1 2-3 16,-6 2 8-16,2 3-1 15,0-2 3-15,-3 3 12 16,-1 2-34-16,1 0 15 16,-2 2-18-16,-1-1-22 0,1 3 9 15,1 0 2-15,-3 4 23 16,-2 3 29-16,0 0 7 15,0 3-11-15,0 0-10 16,0 0-15-16,-11 0 10 16,-1 8 28-16,0 2 4 15,-6 4 13-15,4 5-2 16,-2-2-9-16,1 4 6 16,1 1-8-16,1 2 0 15,-1 0 8-15,4 2 12 16,-2 4 0-16,2 2 9 0,3 0 32 15,0 2 0-15,1 0-9 16,-2-2-15-16,4-1 5 16,0-3-7-16,1-2 19 15,1-4-9-15,2 0-3 16,0-2-15-16,0 2-9 16,5-4-17-16,8-2 11 15,3-2-5-15,4-6-7 16,2-2-1-16,2-4 1 15,1 1-2-15,0-3-8 16,-7 0-4-16,2 0-25 16,-3-5-83-16,-4-3-111 15,-4 2-108-15</inkml:trace>
  <inkml:trace contextRef="#ctx0" brushRef="#br2" timeOffset="-103471.16">17245 13280 629 0,'0'0'253'0,"0"0"-135"16,0 0 65-16,0 0-76 16,0 0-16-16,0 0-34 15,0 0-25-15,0-23-9 16,0 20-1-16,-2-3-12 15,-8 1-10-15,-1 2-2 0,-3-2-14 16,-1 4 4 0,-3 1 12-16,1 0 0 0,-2 0-9 15,2 0 0-15,-1 8 8 16,3 1-13-16,5 2 13 16,3-1 0-16,1 0 0 15,4 1 0-15,2-2-1 16,0 1 0-16,0 1 2 15,0-2 0-15,0-1 0 16,8 3 0-16,-1-4 0 16,3-1-1-16,1-1-1 15,-1 0 2-15,4 1 0 0,-4-1 0 16,4-2 0-16,1 3 0 16,-5 2 0-16,2 2 1 15,-2 4-1-15,-3 3 1 16,1-2-1-16,0 6 0 15,-6-1 0-15,-2-2 1 16,0-1-1-16,0 2 2 16,-6-3 0-16,-9 0-1 15,-7-4 15-15,3-3-14 16,-2 0 5-16,-1-5 0 16,2-4 1-16,0 0-7 15,0 0 7-15,2-4-6 16,4-6-1-16,1-3-1 15,5 6 2-15,0-1-2 16,2 1 0-16,4 6-15 0,-4-4-21 16,6 5-31-16,0 0-124 15,0 0-208-15</inkml:trace>
  <inkml:trace contextRef="#ctx0" brushRef="#br2" timeOffset="-102768.46">17274 13494 690 0,'0'0'163'0,"0"0"-59"15,0 0-28-15,0 0-24 16,0 0-3-16,0 0 10 16,0 0-5-16,21 0 12 15,-11 0-6-15,2-5-12 0,-2-5-8 16,3-2-8-16,0-2-11 16,4-4-5-1,0-1 1-15,-1-3-4 0,-4 2-1 16,1 0-6-16,-6 3-6 15,-4 1 0-15,-3-1-14 16,0 6-36-16,0 0-12 16,-2 3 9-16,-6 6-12 15,-2 2 29-15,-2 0 36 16,1 0 1-16,-2 2 13 16,3 11 15-16,-2 1-8 0,1 3 2 15,0 5 36-15,2 4-3 16,0 6-1-1,3 0 10-15,1 3-14 0,4-1-7 16,1-3-12-16,0-3 2 16,0 0-12-16,0-6-8 15,10-2-6-15,3-7-8 16,1-4 0-16,5-8-6 16,2-1-13-16,3 0-32 15,3-6-64-15,0-14-45 16,6-16-59-16,-6 3-148 15,-7 4-522-15</inkml:trace>
  <inkml:trace contextRef="#ctx0" brushRef="#br2" timeOffset="-102212.77">17646 13323 62 0,'0'0'313'0,"0"0"-167"16,0 0 26-16,0 0-64 15,0 0 22-15,0 0 7 16,0 0-14-16,84-29-53 16,-71 29-11-16,-6 0-23 15,0 0 1-15,-1 0 0 16,-1 0-6-16,0 0-11 16,-5 0-7-16,2 0 0 15,-2 0 3-15,0 0 3 16,0 0 3-16,0 0-2 0,0-1-20 15,0-4-23-15,-10 4-32 16,2-4 1-16,-5 3-40 16,-1 2 34-16,-2 0 33 15,-1 0 17-15,1 0-19 16,-2 0 4-16,1 8 24 16,-1 2 1-16,1 4 1 15,5 0 0-15,-1 5 9 16,-1 2 9-16,2 1 9 15,5 0 9-15,-1 3 8 16,4-2 7-16,1-2-5 0,1 1-4 16,2-4-2-1,0-1-3-15,0 0-5 0,0-1-5 16,0-5-13 0,2 1-5-16,7 1-4 0,1-4 1 15,2-1-6-15,5-5 7 16,0 0-8-16,5-3 0 15,3 0-6-15,0 0-30 16,1-6-47-16,-2-10-1 16,-1 2-69-16,4-6-65 15,-10 4 5-15,-1 2-91 0</inkml:trace>
  <inkml:trace contextRef="#ctx0" brushRef="#br2" timeOffset="-101389.52">17893 13376 130 0,'0'0'276'16,"0"0"-132"-16,0 0-29 15,0 0-2-15,0 0 24 16,0 0 25-16,0 0-56 16,0-16-40-16,0 16-17 15,0 2-17-15,-2 8-3 16,-8 3 19-16,2 0 10 15,1 3 6-15,3 0 9 16,-1 3-22-16,2 1-23 16,1-2-2-16,2 2 4 15,0-2-3-15,0 1-8 0,0 1-3 16,0-1-6 0,0-2-7-16,0 0 4 0,9-3-5 15,-4-1-2-15,2-4 1 16,3-3-1-16,0 2 0 15,1-6 1-15,0 1 1 16,0-3-1-16,5 0 9 16,2 0-8-16,-2 0-1 15,5 0 8-15,0-11-9 16,-4-3 2-16,1-2-2 16,2-1 1-16,-4-3 0 15,-2 1 0-15,3-1 0 16,-7-1-1-16,3 2 2 15,-6-2-2-15,-4 2 1 16,3-1-1-16,-6-3-1 0,0 3-9 16,0-2-5-16,0 0-14 15,-4-1 4-15,-6 1 3 16,-2 0 12-16,2 3 0 16,-4 3 9-16,-1 1-1 15,3 6 1-15,-4 1-7 16,1 3 8-16,-1 2-10 15,1 3 10-15,1 0 1 16,4 0 0-16,-5 0 0 16,5 2 0-16,-1 10 2 15,-3 2 4-15,3 3 15 16,2 2 3-16,0 3 1 0,2 3 2 16,3-4-2-16,2 1-7 15,2-2 2-15,0-2-11 16,0-1-8-16,0-5-1 15,11-2 6-15,3-2-5 16,3-1 4-16,-1-2-5 16,3-5 5-16,2 0-6 15,1 0 2-15,1 0-1 16,-4-6-1-16,0-2-13 16,-4 2-6-16,-6-1-8 15,0 6-5-15,-7-1-15 16,2 2-12-16,-2 0-86 15,-2 0-138-15,0 0-394 0</inkml:trace>
  <inkml:trace contextRef="#ctx0" brushRef="#br2" timeOffset="-100542.09">18269 13458 441 0,'0'0'653'0,"0"0"-547"16,0 0 13-16,0 0-28 16,0 0-36-16,0 0-21 15,0 0-5-15,-4 0 16 16,8 0 10-16,7 0 15 15,3 0-23-15,3 0-14 16,2 0-9-16,2 0-8 16,3 0-6-16,-1 0-2 15,1 0-7-15,-8-1 0 0,-2-1-1 16,-5 2-13 0,-3 0-29-16,-4 0-39 0,-2 0-87 15,0 3-91-15,-6 8-150 0</inkml:trace>
  <inkml:trace contextRef="#ctx0" brushRef="#br2" timeOffset="-100286.64">18257 13641 795 0,'0'0'244'0,"0"0"-131"15,0 0 20-15,0 0-32 0,0 0 18 16,0 0-18-16,0 0-33 16,61 6-2-16,-47-3-27 15,1-3-28-15,1 0-1 16,-4 1-9-16,5-1-1 16,-4 2-6-16,4 4-87 15,-5-1-191-15,-6-2-769 0</inkml:trace>
  <inkml:trace contextRef="#ctx0" brushRef="#br2" timeOffset="-99053.81">18762 13637 687 0,'0'0'231'15,"0"0"-136"-15,0 0-9 16,0 0 24-16,0 0-3 15,0 0-19-15,0 0-25 16,62-40-10-16,-47 23-19 16,6-5-2-16,1-2-18 15,5-3-12-15,-1-5 4 0,4-4 5 16,-2-5-11-16,-1 1-10 16,-2 3 3-16,-6-4-19 15,0 4-22-15,-8 6-2 16,-2 1 13-16,-3 6 12 15,-2 3-7-15,-1 6-1 16,-3 5-1-16,0 2-40 16,0 0-17-16,0 4 35 15,0 1 15-15,0 1 20 16,0 2 20-16,0 0-21 16,0 0 12-16,-7 0 10 15,-6 9 0-15,-3 5 11 16,0 4-5-16,1 2 1 15,0 2-7-15,1 4 6 0,3 4 23 16,-1 4 11-16,4 2 18 16,-1 3-10-16,-2 0-5 15,2 1 2-15,0-1 7 16,3-1-14-16,0-1 3 16,2-2-5-16,2-4 0 15,2 0-17-15,0-6 4 16,0-3-7-16,2-7 5 15,9-1-13-15,5-4 4 16,0-4-11-16,8-4 15 16,-4-2-4-16,7 0-12 0,-3-4-2 15,3-7-20 1,-4-2-58-16,3-3-42 0,-6 2-224 16,-8 0-707-16</inkml:trace>
  <inkml:trace contextRef="#ctx0" brushRef="#br2" timeOffset="-97391.47">19462 13318 658 0,'0'0'119'0,"0"0"13"16,0 0 7-16,0 0-34 0,0 0-34 16,0 0-30-16,0 0 5 15,0-9-26-15,-10 7-4 16,2-1-16-16,-5 3 0 15,-4 0-14-15,-1 0 2 16,1 0-7 0,2 3 9-16,-1 6 3 0,3 4 7 15,3 1 5-15,2-2-5 16,-1 5 0-16,2 1 13 16,0 2 13-16,3 2 4 15,-1 3 2-15,1-2 6 16,2 2 16-16,2-3-9 15,0-2-2-15,0-3-18 16,0-1-6-16,6-2-9 0,7-2 0 16,3-3-8-16,0-2-1 15,4-6 5-15,0-1-4 16,2 0 5-16,0 0-7 16,3-8-14-16,-5-7-16 15,1 0-21-15,-1-1-6 16,-2-6 18-16,-3-2-13 15,-2 2 23-15,-2 0-3 16,-4 1-19-16,-5 6 10 16,-2 2 21-16,0 7 13 15,0 3 7-15,0 0 45 16,0 3-25-16,0 0-3 16,-2 0-15-16,-5 0 5 0,0 8 21 15,3 2 8-15,-3 3-7 16,3-1 4-16,2 2-1 15,-3 2-4-15,3-2 1 16,2 2 3-16,0-3-4 16,0 3 1-16,0-2-2 15,0 2-5-15,0-4-12 16,0 1-8-16,0-1 5 16,7-4-6-16,1 0-1 15,1-4 0-15,3 0 1 16,1-4 7-16,1 0-8 15,-1 0 1-15,3 0 10 16,-1-12-10-16,1-3 11 0,-2-5-6 16,-2 1-6-1,-1-6 1-15,0 2 1 0,-2-3-2 16,-4 0 0-16,-5 0-12 16,0-1-15-16,0 3-13 15,-7 4-47-15,-8 2 19 16,-4 9 14-16,3 1 16 15,-4 5 32-15,6 3 6 16,0 0 9-16,3 0-8 16,2 11 8-16,0 0 0 15,2 1-9-15,3 2 1 16,0-2-1-16,-1 0 0 16,3 2 0-16,2-4 0 15,0 1 0-15,0-1 0 16,0-2-1-16,0-2 1 0,11-2-1 15,2-4-9-15,5 0 3 16,3 0-12-16,2-6-53 16,2-10-66-16,2-1-2 15,0-5-5-15,-2 0 14 16,2-4 24-16,-4-2 43 16,4-3-6-16,0-5 70 15,0-3 14-15,-3 0-14 16,-4 2-4-16,-2-1-87 15,-3 6-61-15,-5 1 152 16,-2 7 8-16,-5 4 67 16,-1 4 20-16,0 4 6 0,-2 3 4 15,0 2-15-15,0 6-33 16,0-1 10-16,0 2-2 16,0 0 27-16,0 0-50 15,-7 0-16-15,1 5 35 16,-3 9 1-16,-2 5-4 15,2 4-11-15,-1 3 1 16,-3 4-3-16,3 4 0 16,-2 4 4-16,0-1 12 15,3 1-17-15,2-2-2 16,-1 2-11-16,2 0-4 16,2-2 11-16,-3 0-16 15,3-1-1-15,-2-2-4 0,4-2-1 16,2-3-15-1,0-6-1-15,0-3 6 0,0-2-6 16,8-6 0-16,3 0-1 16,4-5 1-16,4-3 2 15,2-3 8-15,1 0-10 16,1 0-15-16,-1-6-7 16,1-5-35-16,-4-1-29 15,-1-1-43-15,-2 4-24 16,-5-7-53-16,-5 3-94 15,-3-1-578-15</inkml:trace>
  <inkml:trace contextRef="#ctx0" brushRef="#br2" timeOffset="-97016.89">19836 13282 309 0,'0'0'511'0,"0"0"-302"16,0 0-34-16,0 0-75 0,0 0-43 15,0 0-30 1,0 0 20-16,21-2 11 0,1-2-10 16,4 0 0-16,-2-2 0 15,3 0-15-15,-3 0-3 16,-1 0-14-16,-3 4-9 16,-3-1-7-16,-1 3 2 15,-1 0-2-15,-1 0-29 16,1 0-56-16,-1 3-75 15,-5-1-251-15</inkml:trace>
  <inkml:trace contextRef="#ctx0" brushRef="#br2" timeOffset="-95687.77">20225 13326 339 0,'0'0'340'0,"0"0"-229"15,0 0 38-15,0 0-23 16,0 0-26-16,0 0 4 16,0 0-27-16,-44 46-9 15,40-26-10-15,-1 0 6 16,0 4-4-16,1 1-14 15,2-1-4-15,-1-1-14 16,3 2-9-16,0-3-7 16,0-2-2-16,0-1 6 0,0 1 2 15,3-5-4 1,3 1-5-16,4-3-9 16,0-2 7-16,1-2-7 0,3-1 1 15,1-5 0-15,4 2 1 16,-1-4-1-16,-1-1 5 15,1 0-6-15,2 0 7 16,-2 0 1-16,-1 0-8 16,1-6 9-16,1-3-3 15,0-4 0-15,1-4-6 16,-1-4 7-16,-2 0-1 16,-1 2-6-16,-3-1-1 15,-2-1 1-15,-2 3-1 16,-2 1 1-16,-5-2-1 15,-2 2-6-15,0-2 7 0,0 0-1 16,0-2 0 0,0-1 0-16,0 0-13 0,0 0-9 15,-9 2 6 1,0 3 8-16,-2-2-3 0,0 5 11 16,-3 3 1-16,-1-3-1 15,2 5-1-15,-3 1 1 16,2 0 0-16,1 2 0 15,0 1 1-15,2 4-11 16,-2 1-19-16,-1 0 19 16,-2 0 3-16,-1 0 8 15,1 4 0-15,-2 4-1 16,3 2 0-16,1-1-7 16,3 4 8-16,-1-1-1 15,4 2 1-15,-1 0-2 0,1 0 2 16,-2 0 0-1,3 0 4-15,1-2-2 0,2 2 3 16,-1 0-4-16,0 0 9 16,3 0 0-16,0 1-2 15,2-3 8-15,0 0-15 16,0-4 14-16,0-2-15 16,0-1 7-16,0 0 3 15,8-3-8-15,-2 2 5 16,4-4 2-16,1 0-2 15,5 0-6-15,-1 0 1 16,4 0 8-16,-1 0-10 16,1 0 2-16,4-4-1 0,-1-3 1 15,0 0-2-15,3 0 0 16,-3-1 1-16,-1 2-1 16,-4 1 1-16,-1 1 0 15,-5-1-1-15,0 5 1 16,-2-1-1-16,-2 1 1 15,1 0-1-15,-1 0 0 16,-2 0 0-16,-1 0-1 16,1 0 1-16,-3 0 0 15,0 0 1-15,0 0-1 16,0 0 0-16,0 0 0 16,1 0 1-16,-1 0 0 0,-2 0-1 15,2 0 2 1,-2 0-2-16,0 0 0 0,0 0-5 15,0 0 4 1,0 0 1-16,0 0-1 0,0 0 1 16,2 0 0-16,-2 0 0 15,3 0-44-15,-3 6-20 16,0 0-100-16,0-3-389 0</inkml:trace>
  <inkml:trace contextRef="#ctx0" brushRef="#br2" timeOffset="-91748.98">16487 14966 907 0,'0'0'285'16,"0"0"-143"-16,0 0 25 15,0 0-38-15,0 0-18 16,0 0-25-16,0 0-17 15,-7 0-13-15,7 0-11 16,0 0-15-16,0 0-13 16,0 0-10-16,0 0-7 15,0 0-9-15,0 0 3 0,5-4 1 16,12-8 5-16,3-2 1 16,3-6 5-16,4-2-6 15,-3-2-17-15,0 1 1 16,1-5-9-16,0 0 6 15,-1 3-15-15,-2-7-7 16,3 2-3-16,-2 0 5 16,-1-3 12-16,-1 5-3 15,0-3-8-15,-3 0 1 16,1 1-9-16,-2 2-14 16,-2-3 12-16,-2 6 16 15,-2 3-6-15,-4 2-4 16,-3 2-10-16,-1 0-29 15,-1 6 29-15,-2 2 42 0,0 0 8 16,0 4 2 0,0 2 0-16,0 2 0 0,0-2 1 15,0 4 0-15,0 0-1 16,0 0-29-16,0 0-71 16,-2 8 74-16,-6 6 14 15,-6 3 12-15,2 2 17 16,-3 1 15-16,0 3 11 15,3 2 2-15,-3 3-12 16,-1 3-1-16,-3 2-7 16,4 2-25-16,2-3 0 15,2 4 13-15,0-8-13 16,2 2 6-16,2-2 6 16,2 1-5-16,1-1 12 0,0 2 1 15,2-2 9-15,0 0 9 16,2-3-6-16,0-3-10 15,0-2 4-15,6 0 1 16,5-2 5-16,3-6-16 16,2 0 5-16,3 1-4 15,4-7-1-15,0-3-4 16,1-3-11-16,0 0 5 16,-6 0-5-16,-4 0 0 15,-5-1 6-15,-4-7-5 16,-2 2 4-16,-1-1-6 15,0 5-45-15,-2 2-63 16,0 0-162-16,0 0-362 0</inkml:trace>
  <inkml:trace contextRef="#ctx0" brushRef="#br2" timeOffset="-90489.76">17163 14899 1187 0,'0'0'265'0,"0"0"-64"16,0 0-27-1,0 0-53-15,0 0-14 0,0 0-32 16,0 0-22-16,0-13 0 16,0 13-22-16,0 0-10 15,0 0-12-15,0 0-9 16,0 0-10-16,0 0-21 15,0 0-75-15,10 0-151 16,4 3-239-16</inkml:trace>
  <inkml:trace contextRef="#ctx0" brushRef="#br2" timeOffset="-89773.73">17837 14515 747 0,'0'0'226'0,"0"0"-156"0,0 0 38 16,0 0-27-16,0 0-27 15,0 0-9-15,0 0-21 16,24-70-9-16,-21 59-8 16,4-5 0-16,-5 5-7 15,2-1 1-15,-2 3-1 16,0 0 1-16,-2 5 1 16,2 0-1-16,-2 4 5 15,0 0 22-15,0 0-4 0,0 0-3 16,0 0 3-1,0 0-11-15,0 0-4 0,0 12 0 16,-2 2-8-16,-2 3 0 16,-2 8 11-16,1-1 2 15,1 5 7-15,3 1 4 16,-3 1-14-16,-1 0 4 16,4 0 4-16,-2-1-12 15,-1-1 3-15,2-3 21 16,-3-4-5-16,0-4 5 15,4-4-1-15,-5-5-8 16,3-1-6-16,2-3-8 16,1-4 0-16,0-1 9 15,0 0-4-15,0 0 0 16,0 0-7-16,0 0-5 16,0 0 7-16,0 0-8 0,0 0-27 15,0 0-34-15,0 0-78 16,0 0-185-16,0 0-579 15</inkml:trace>
  <inkml:trace contextRef="#ctx0" brushRef="#br2" timeOffset="-88882.38">17467 14948 462 0,'0'0'160'0,"0"0"-109"16,0 0 28-16,0 0 20 16,0 0 31-16,0 0-15 15,0 0-25-15,51 0-35 16,-35 0-23-16,3 0-2 0,-3 0-4 15,7 0-13 1,1 0-2-16,-4 0-4 16,5 0-6-16,0 0 5 0,2 0 4 15,-1 0 9-15,0 0-1 16,1 0-3-16,0 0 8 16,0 0 6-16,2 0-3 15,0 0 1-15,2 0-16 16,0 0 2-16,3 0-11 15,-1 0 6-15,0 0 0 16,1 0-8-16,-1 0 2 16,-2 0-1-16,0 0 0 15,0-8 0-15,-2 4 0 16,-2 0-1-16,0 2 2 16,-2 0-2-16,-2 0 0 0,-5-2 0 15,3 4 0-15,-6 0 1 16,-1 0 0-16,-3 0-1 15,1 0 0-15,-3 0 1 16,-3 0-1-16,0 0 1 16,2 0-1-16,-4 0 1 15,1 0 0-15,-1 0-1 16,-4 0-1-16,2 0 1 16,-2 0 1-16,0 0-1 15,0 0 0-15,0 0-41 16,0 0-85-16,-2 4-238 15,-11 0-273-15</inkml:trace>
  <inkml:trace contextRef="#ctx0" brushRef="#br2" timeOffset="-86733.47">17641 15396 553 0,'0'0'149'0,"0"0"-80"16,0 0 81-16,0 0 15 0,0 0-42 15,0 0-23-15,7 0-19 16,-7 0 1-16,0 0 0 16,0 0-13-16,0-5-14 15,0 5-14-15,0-1-15 16,0-1-14 0,0 0-11-16,-7-2-1 0,0 4-10 15,-4-5-9-15,-1 2-11 16,0 3 0-16,-4 0 0 15,0 0-17-15,2 0 9 16,-3 0 17-16,4 0 12 16,-3 3-6-16,3 6-20 15,-3 5 2-15,3-1 10 16,-1 1 1-16,4 0 12 0,1 3 9 16,2-3 0-16,0 0-1 15,4 2 2-15,-1 2-1 16,2 2 1-16,-1 2 1 15,2 0-1-15,1 0 0 16,0 3 7-16,0-2 1 16,0-1 3-16,0 0 5 15,0-3-4-15,9-2 4 16,2-3 3-16,2 0-5 16,0-1 6-16,3-4-8 15,2 0-5-15,0-4 1 0,0-2-7 16,4-3 7-1,-2 0 0-15,3 0 0 0,0-8-2 16,-2-9-5-16,1-3 0 16,-4 1 6-16,0-1-7 15,-3-2 0-15,-1-1-8 16,-6 5-9-16,0 0-14 16,-4 0-2-16,-2 2 1 15,-2 6-2-15,0-2 4 16,0 7 8-16,0-4 21 15,0 5-1-15,0 3 1 16,0 1 1-16,0 0 10 16,0 0-3-16,0 0 0 0,0 0-6 15,0 0 1-15,-2 0 12 16,-2 5 4-16,-1 7 9 16,-2-2 4-16,3 2 2 15,0 2-2-15,1 3-5 16,3-3-3-16,0 3-5 15,0-3-7-15,0 5 5 16,0-5-5-16,0 0-3 16,4 0 0-16,7-3-7 15,1 0 1-15,1-3 6 16,2 0-7-16,1-8 0 16,-2 0 8-16,1 0-2 15,-4 0 1-15,0 0 0 16,-1-14 4-16,0-2-5 15,-1-3-6-15,-2-3 8 0,0-2-9 16,-5 2 1-16,-2-5-1 16,0 5-8-16,0-1-24 15,0 3-8-15,-11 6-5 16,-1 2 13-16,2 6 4 16,-2 2 17-16,5 4 10 15,1 0 0-15,4 0 1 16,0 0 1-16,2 0 5 15,0-2 3-15,0 2 2 16,0 0 7-16,0-2-1 16,0 2-2-16,0 0-6 15,0-1-9-15,0-2 1 16,7 1 1-16,8-2-1 0,-1-1 0 16,3-1 1-1,-2 3-1-15,4-2 0 0,-2 2 0 16,-1 3 0-16,-2 0-1 15,1 0 0-15,0 0-1 16,-1 3 1-16,-1 8 0 16,1 6-1-16,-1 2 1 15,-1 3 0-15,-4 4-1 16,1 4 1-16,-5 2 1 16,-3-6 5-16,-1 3 10 15,0-4 13-15,0-6 2 16,0-5-6-16,0-5-16 0,0-3-9 15,0 0 0-15,0-6-47 16,0 0-44-16,0 0-68 16,0 0-348-16</inkml:trace>
  <inkml:trace contextRef="#ctx0" brushRef="#br2" timeOffset="-85820.83">18236 15520 443 0,'0'0'222'0,"0"0"-121"16,0 0 23-16,0 0 12 16,0 0 0-16,0 0-32 15,0 0-29-15,-25 63-14 16,25-48-19-16,0 5 9 16,0-2 3-16,0 0-12 15,0-4 3-15,0 2-14 16,0 1-8-16,3-1-2 15,4-7-7-15,4 5-2 16,0-1-6-16,-1-5 0 0,2 1-5 16,1-3 6-16,1 0-6 15,-3 0-1-15,2-6 1 16,1 0 5-16,1 0-4 16,1 0 14-16,1-13-5 15,1-1-3-15,1-2-7 16,-3-3 5-16,-1 2-5 15,-2 3 8-15,-5-5-9 16,2 1 1-16,-6-3 8 16,-2 4-7-16,1-1 4 15,-3-1-5-15,0-2 0 16,0 3-1-16,0-1 0 0,0-3-10 16,-7 5-9-16,-5-3 3 15,-1 4 9-15,-1 2-1 16,-3 0 8-16,-1 2 0 15,1 2 0-15,1 1 0 16,-2 6 1-16,3-2 1 16,3 4-2-16,1 1-2 15,0 0-15-15,2 0 4 16,0 6 7-16,0 2 4 16,0 4 2-16,3 2-2 15,0 0 2-15,2 0 0 16,-1 2 0-16,4-2 0 15,-1 3 11-15,2-3-3 16,0 0 14-16,0-1-9 16,0-4-12-16,6 0 1 0,6-3 5 15,2 2-5 1,3-3 11-16,0-2-7 0,4-3 2 16,1 0-2-16,-1 0-4 15,0 0 5-15,0 0 8 16,-2 0-7-16,-1-3 1 15,-3-2-3-15,4-1-6 16,-4 3 0-16,-1-2 0 16,-2 1 0-16,0-1-36 15,-1 5-45-15,-2 0-123 16,-5 0-577-16</inkml:trace>
  <inkml:trace contextRef="#ctx0" brushRef="#br2" timeOffset="-84834.13">18876 14926 557 0,'0'0'524'0,"0"0"-410"15,0 0-1-15,0 0 3 0,0 0 0 16,0 0-20-16,0 0-30 16,-8 0-25-1,8 0-16-15,0 0-14 0,0 0-11 16,0 0-8-16,12 0 8 16,3 0 8-16,9 0-6 15,3 0 4-15,5 0-5 16,-3-4-1-16,-2-2 7 15,-8 4-7-15,-3 1 0 16,-5 1 0-16,-4 0-7 16,-1 0-18-16,-6 0-9 15,1 0-58-15,-1 9-69 0,0 1-194 16</inkml:trace>
  <inkml:trace contextRef="#ctx0" brushRef="#br2" timeOffset="-84508.28">18922 15140 901 0,'0'0'244'16,"0"0"-173"-16,0 0-13 15,0 0 6-15,0 0-9 0,0 0-23 16,0 0-5 0,94 0 8-16,-70 0 0 0,0 0-16 15,-4 0-8-15,-1 0-9 16,-6 0 4-16,-4 0-6 16,0 0 1-16,-5 0 1 15,0 0-2-15,-1 0-6 16,-3 0-52-16,0 8-57 15,0-2-173-15,0 2-311 0</inkml:trace>
  <inkml:trace contextRef="#ctx0" brushRef="#br2" timeOffset="-81782.88">19352 15087 656 0,'0'0'179'0,"0"0"-93"15,0 0 91 1,0 0-40-16,0 0-48 0,0 0-33 16,71-107-18-16,-46 75-11 15,0-2-8-15,2-3 3 16,-1 1 17-16,-2-3-10 15,-1 3-8-15,-3 0-2 16,-1-3 4-16,2 3-16 16,-3 2-6-16,-1 4 8 15,1 1-9-15,-2 2-7 16,-5 4-12-16,0-2-8 16,-4 9-10-16,-1-2 17 15,-3 4-22-15,-3 4 24 16,0 4 7-16,0 0-2 15,0 1-18-15,0 2-4 0,0 1-2 16,0 2 26 0,-3 0-10-16,-1 0-24 0,-1 0-26 15,-1 5 43-15,-3 6 27 16,0 3-1-16,-2 2 0 16,0 6 2-16,-3 1 0 15,3 2 3-15,-3 6-3 16,4 0 31-16,-1 3 9 15,-1 2-18-15,4-1 1 16,1 1 21-16,3-4-4 16,-1-1-3-16,0 4-4 15,3-7-21-15,2 0-4 16,0 0 5-16,0-2 0 16,0-2 2-16,0-2-9 15,0 1 1-15,2-6-5 0,8-3 6 16,1-1 2-16,-1-3 7 15,5-2 1-15,-1-3-7 16,2-2-2-16,2-1-2 16,2-2-5-16,-2 0 4 15,-3 0-5-15,-1-6 5 16,-4 2-6-16,-2 0-22 16,-2 0-13-16,-4 2-10 15,-2 2-43-15,0 0-150 16,0 0-274-16</inkml:trace>
  <inkml:trace contextRef="#ctx0" brushRef="#br2" timeOffset="-79219.46">20270 14599 426 0,'0'0'139'0,"0"0"-31"0,0 0 0 16,0 0 16-16,0 0 14 16,0 0-8-16,0 0-13 15,2-8-20-15,-2 8-26 16,0 0 1-16,0 0-5 16,0 0-12-16,0 0-11 15,0-4-9-15,0 4-16 0,0-2-9 16,0 0-9-16,0 1 0 15,0-2-1-15,0-1-17 16,-4 2 0-16,-3-2-20 16,-2 4-27-16,-2-4-17 15,-1 3 30-15,2 1 12 16,-1 0 23-16,0 0-3 16,-3 1-3-16,2 9-10 15,-3 2 9-15,1 0 3 16,4 2 5-16,-1 0 15 15,2 0-1-15,2 0 1 16,2 3 0-16,1 1 1 16,0-4 1-16,2 4-1 15,1-1 5-15,1 4 5 0,0-1 5 16,0-3 9 0,0 4-13-16,0-3-2 15,0-2-9-15,0 1 17 0,1-6-1 16,7 1-10-16,4-4-6 15,3 0 14-15,2-5-7 16,4-1 0-16,1-2 0 16,1 0-7-16,3 0 0 15,-4-5-1-15,1-9-1 16,-3 3-22-16,-2-3-6 16,-3-5 10-16,-4 2 7 15,0 0 1-15,-1 1 3 16,-4-1 7-16,-1 3-9 0,1-3-20 15,-4 4-37-15,1 4-13 16,-3-3 43-16,0 6-75 16,0 2 33-16,0-2 75 15,0 4 4-15,0 2 52 16,0 0-10-16,0 0 17 16,0 0-11-16,0 0-27 15,-3 0-12-15,1 8 39 16,-2 4 7-16,-1 0-22 15,1 3-8-15,2 4-5 16,0-5 5-16,2 3 4 16,0 2-3-16,0-2-9 15,0 0 2-15,0 2-4 0,2-5-7 16,4 2-2 0,3-4-5-16,3-1 0 0,-1-1-1 15,3-3 1-15,-2-2 0 16,4-5 11-16,0 0 1 15,2 0 6-15,-1-14-6 16,-1-2-12-16,1-6 8 16,-3-1-7-16,-3-5-2 15,-2-2 0-15,-2 1 0 16,-7-1-3-16,0 4-20 16,0-2-19-16,-11 4-25 15,-10 4-4-15,0 3-15 16,-4 6 60-16,4 6 26 15,2 5 7-15,3 0 31 0,7 0 11 16,3 0-10-16,4 0-14 16,2 0-2-16,0 2-10 15,0 2 2-15,0 1 1 16,0 0-9-16,0-1 0 16,6 0-6-16,3 0 10 15,2-4-4-15,0 0-6 16,2 0 21-16,3 0-22 15,-1 0 12-15,4-4-6 16,-2-4-6-16,1 3 3 16,3-6-2-16,-1 3-1 15,-3 4 1-15,3 0-8 16,-6 3 6-16,1 1 1 0,-1 0-1 16,1 0-1-1,-1 9 1-15,-1-1-1 0,1 6 2 16,-4 0-1-1,4 5 1-15,-5 3-10 0,-1 0 9 16,-1 4-1-16,-5 2 1 16,-2-3 0-16,0 2 0 15,0 2 1-15,-9-7 0 16,-3 0 9-16,-2-5 10 16,3-9 0-16,4 2-12 15,-1-10 2-15,7 2 7 16,-1-2-15-16,-1 0 0 15,0 0-1-15,3 0-1 16,-1 0-28-16,-1 0-21 16,2 0-3-16,0 0-23 0,0 0-121 15,0 0-183-15</inkml:trace>
  <inkml:trace contextRef="#ctx0" brushRef="#br2" timeOffset="-78277.18">20923 14609 696 0,'0'0'184'16,"0"0"-35"-16,0 0-33 15,0 0-25-15,0 0-10 16,0 0-17-16,0 0 7 15,-21 40-7-15,21-25 4 16,0 1-24-16,0 0-18 0,0 4-7 16,0 0-3-16,0 2-1 15,3-3-9-15,4 1 0 16,2-1 2 0,2-1-6-16,0-2-1 0,0-2-1 15,0-6 1-15,1 0 3 16,-2-2-4-16,7-3-1 15,-5-3 1-15,4 0 1 16,2 0 8-16,-2-3-8 16,-1-6 5-16,1-7-5 15,-2 2 0-15,3-9 0 16,-2 1 0-16,0 0-1 16,-3-5-1-16,1 4-1 15,-3 1-4-15,-4-4 0 16,-4 2 4-16,-2-1-9 15,0 5 1-15,0-2 4 0,-8 0-8 16,-6 1-5-16,2 1 1 16,-3 4-2-16,0 0 5 15,-3 4-1-15,3 3 2 16,-2 1 8-16,4 2 5 16,0 2 1-16,1 1 11 15,0 3-4-15,-2 0-6 16,1 0 6-16,1 0-6 15,1 7-1-15,1 3 7 0,2-2 1 16,2 0 3 0,0 3-2-16,3-2 1 15,-1 4 8-15,2 1 1 0,2-2-9 16,-3 4 18-16,3-3-14 16,0 3 5-16,0-3-17 15,0-4 11-15,5 1-13 16,8-1 0-16,3-6 0 15,3-1-1-15,3-2 2 16,7 0 4-16,-4 0-5 16,2 0 1-16,-5 0 0 15,-2-2-1-15,-4 0-1 16,-5 1-5-16,-4 1-25 0,-1 0-21 16,-4 0-40-1,-2 0-42-15,0 0-152 0,0 1-370 16</inkml:trace>
  <inkml:trace contextRef="#ctx0" brushRef="#br2" timeOffset="-77191.8">20107 15177 561 0,'0'0'156'0,"0"0"-42"16,0 0 65-16,0 0-25 15,0 0 2-15,0 0-40 16,0 0-5-16,-17 0-11 16,17 0-30-16,0 0-28 0,0 0-17 15,0 0-1-15,0 0-13 16,0 0-11-1,2 0 0-15,9 0 2 0,5 0 12 16,6 0 7-16,2-4-12 16,8-1 2-16,0-1-3 15,7 3 0-15,-2-5-7 16,4 2-1-16,2 1 2 16,-6-1-1-16,3 3-1 15,-1 1 6-15,-2-1-6 16,1 3 0-16,0 0 0 0,-1 0 0 15,1-2 0 1,1 2-1-16,-2-1-1 0,-1 1-11 16,-2 0 6-16,-2-5-1 15,-1 5 1-15,-1 0-6 16,-5 0 12-16,2 0-2 16,-1 0 3-16,-1 0 0 15,-2 0 0-15,6 5 0 16,3-5 0-16,1 0 0 15,3 0 0-15,0 0-1 16,-4 0-20-16,-2 0 2 16,-4 0-3-16,-10 0 12 15,-2 0 3-15,-3 0 6 16,-5 0 0-16,-1 0 0 16,1 0 0-16,0 0 0 0,-2 0 1 15,-1 0 0-15,2 0 1 16,-5 0-1-16,3 0 1 15,-3 0 0-15,0 0 1 16,0 0 9-16,0 0-11 16,0 0-12-16,0 0-43 15,-5 0-59-15,-3 0-24 16,-4 0-428-16</inkml:trace>
  <inkml:trace contextRef="#ctx0" brushRef="#br2" timeOffset="-76339.64">20248 15418 415 0,'0'0'153'0,"0"0"-73"15,0 0 40-15,0 0 30 16,0 0 4-16,0 0-39 16,0 0-35-16,-40 0-34 15,36 0-28-15,0 9 2 0,2 9 5 16,2 4-9 0,0 5-3-16,0-1 4 0,0 6 6 15,0 0 2-15,0 2 4 16,0-2-4-16,-4-1 7 15,-9 0 0-15,-5-3-2 16,-3-1-3-16,0-10-14 16,-2-3-5-16,1-2 1 15,2-7-3-15,0-5-5 16,3 0 1-16,-2 0-1 16,6 0 0-16,2 0-1 15,0-5 0-15,4 1 0 16,2-1 0-16,3 2-1 15,0 3-7-15,2 0-1 16,0 0-16-16,0 0-45 16,0 0-40-16,4 0-12 0,8 0-121 15,1-2-273-15</inkml:trace>
  <inkml:trace contextRef="#ctx0" brushRef="#br2" timeOffset="-75778.18">20326 15690 312 0,'0'0'209'0,"0"0"-122"0,0 0 50 16,0 0-23-16,0 0 35 15,0 0-42-15,75-104-35 16,-68 88-28-16,-3 2-20 16,-3-2-12-16,-1 6-3 15,0 0-9-15,0 6-38 16,0-4-7-16,-5 5 15 15,-4 1-30-15,-1 2 38 16,-2 0 22-16,1 0 20 16,-1 0 19-16,4 2 3 15,-3 9 6-15,2 1-5 0,0 2-4 16,0 5 6-16,5-2 12 16,-4 5-11-16,7 1-3 15,-2 4 0-15,1-1 1 16,2-1-5-16,0 5-5 15,0-5-8-15,0-2-10 16,0-1-6-16,0-5-8 16,11-3 5-16,3 0-7 15,1-6 1-15,3-6 0 16,0-2 6-16,5 0-7 16,-4-2-11-16,3-15-43 15,-2-2-68-15,5-11-35 0,-7 1-163 16,-3 1-346-16</inkml:trace>
  <inkml:trace contextRef="#ctx0" brushRef="#br2" timeOffset="-75140.97">20533 15538 416 0,'0'0'215'0,"0"0"-146"15,0 0-11-15,0 0 27 16,0 0 64-16,0 0-48 16,0 0-1-16,14 50-13 0,-14-24-9 15,0 0-7-15,0 6-21 16,0-3-2-16,0 1-10 16,0-5-12-1,0-2-10-15,0-4-6 0,0-2 0 16,0-8 2-16,0-1-6 15,0-2-5-15,0-1 0 16,-3-2 1-16,3-3-2 16,-2 0-8-16,-1 0-26 15,-1 0-37-15,2-8-21 16,-1-1 29-16,1-10-16 16,2 2-21-16,0-6-11 15,0 1 18-15,0 0 37 16,0 5 37-16,2-2-10 15,5 1 6-15,0 4 10 16,2 0 12-16,0 1-1 0,2 0 1 16,0 0 0-16,2 0-1 15,1-1 2-15,-1 2 13 16,1 2 26-16,-1 6 10 16,-2 0-11-16,3 4-8 15,-5 0 21-15,2 0-12 16,-2 8-3-16,-2 6 23 15,1 4 14-15,-3 8-15 16,-1-4 0-16,-1 6-5 16,-3 3 3-16,0-6-6 15,0 3-10-15,0-1-14 0,0-9-12 16,0-1-6-16,0-3-7 16,0-4 0-16,0-1-1 15,0-1-10-15,0-8-62 16,2 0-61-16,6 0-48 15,1-8-137-15</inkml:trace>
  <inkml:trace contextRef="#ctx0" brushRef="#br2" timeOffset="-74157.13">20866 15534 214 0,'0'0'356'0,"0"0"-220"0,0 0-14 16,0 0 39-16,0 0-28 16,0 0-3-16,0 0-31 15,-12 64-30-15,12-48-3 16,0-2-20-16,0 2 12 15,0-1-14-15,0 2-11 16,0 2-11-16,0-2-3 16,2 2 0-16,5-2-6 15,1 2-7-15,2-6 0 16,1 0-3-16,2-4 3 16,1-1-5-16,-1-2 0 0,0-2 0 15,3 0 0-15,0-4 5 16,-1 0 1-16,1 0 2 15,1 0-2-15,3-8-5 16,-1-2 8-16,0-3-8 16,-1-5 8-16,0-1-3 15,0 0-6-15,-3-1-1 16,-3 1 1-16,-2-3-1 16,-3 4 1-16,-3-4 6 15,-1 4-7-15,-3-3 0 16,0 2 0-16,0-3-9 15,0 4-11-15,-5 0-7 16,-6 1 5-16,1 2-5 0,-7 2 0 16,0 1 13-16,-3 2 7 15,-3 1 1-15,4 4-7 16,-4 2 4-16,5 3 9 16,1 0 1-16,1 0 0 15,3 0-1-15,1 3-1 16,2 2 1-16,3 4 1 15,2-1-1-15,-2-2 1 16,3 7 0-16,-1-4 8 16,3 5 3-16,0 3-1 15,0-3 1-15,2-4 0 16,0 2-1-16,0 2-9 0,0-6 9 16,0 0-3-16,9 3-7 15,-3-3 9 1,6-4-4-16,-1 5-5 0,2-4 0 15,3 3-1-15,0-8 1 16,3 0-1-16,1 0 9 16,5 0-3-16,-3 0-5 15,0-8 11-15,-1 3-6 16,-4-4-5-16,-2 2 4 16,-8 3-5-16,0 3 0 15,0 1 1-15,-2 0-1 16,-1 0 0-16,0 0 0 15,-1 0 0-15,1 0 0 16,-2 0 0-16,0 0 0 16,-2 0 0-16,2 0 0 0,-2 0 1 15,0 0-1-15,0 0 0 16,0 0 1-16,0 0-1 16,0 0-15-16,0 0-46 15,-4 0-105-15,-5 3-403 16</inkml:trace>
  <inkml:trace contextRef="#ctx0" brushRef="#br2" timeOffset="-71528.66">16632 14172 707 0,'0'0'243'0,"0"0"-80"16,0 0-11-16,0 0-61 16,0 0-37-16,0 0-21 15,0 0-14-15,2 0 3 16,0 0-10-16,0 0 18 0,3 5 14 16,1 4-14-16,4 8-9 15,-2-1 2 1,5 5-8-16,3 1-15 0,0 5 12 15,2-1-11-15,2 4 5 16,3 2-5-16,1-2-1 16,0 3 0-16,3 2 0 15,-4 2-1-15,0-1 1 16,1 1 0-16,-3 1 0 16,-1 3 1-16,-2 3-1 15,-1 0 0-15,2-2 0 16,-3 5 1-16,0-2 6 15,-1-1-7-15,0-4 0 16,1-3 1-16,-1-7-1 16,1-2 0-16,-1-6 0 0,-4-5 0 15,1-3 0-15,-3-3 1 16,-3-3-1-16,-2-5 9 16,4 2-8-16,-4-2 0 15,-2 0 12-15,4-1-3 16,-5-1 1-16,1 4-1 15,0-5-10-15,-2 0 25 16,0 0 19-16,0 0 7 16,0 0 3-16,0 0-11 15,0 0-20-15,0 0-12 16,0 0-1-16,0 0-4 16,0 0-6-16,0 0 0 15,0 0-35-15,0 0-41 0,-2 0-78 16,-5-8-202-16</inkml:trace>
  <inkml:trace contextRef="#ctx0" brushRef="#br2" timeOffset="-69827.36">19552 14333 555 0,'0'0'166'0,"0"0"-120"16,0 0 18-16,0 0 15 16,0 0 77-16,0 0-50 15,0 0 10-15,27 40-34 16,-23-32-13-16,2 6-17 0,0-2 16 16,3 2-14-16,1 4-20 15,3 0-10 1,-1 4-8-16,4 3-4 0,-1 5 3 15,4-7-1-15,1 7-2 16,2 1-2-16,-2 0-1 16,-3-3-8-16,3 3 7 15,0-1-8-15,-6-2 9 16,4 2 0-16,-1 2 2 16,0-2-9-16,0 1 4 0,-2-4 5 15,-1 1-11 1,-2-4 12-16,-2 0 2 0,1-1-8 15,-1-4-4 1,-4-2 5-16,1-3-6 0,-3-4 1 16,0-2-1-16,-1-3 5 15,-3 0 1-15,3-3 5 16,-3-2-3-16,0 0-3 16,2 0-5-16,-2 0 6 15,0 0 0-15,0 0 4 16,0 0 2-16,0 0 9 15,0 0-2-15,0 0-11 16,0 0-1-16,0 0 0 16,0 0-2-16,0 0-6 15,0 0 0-15,0 0-55 16,0 0-101-16,-5 0-203 0</inkml:trace>
  <inkml:trace contextRef="#ctx0" brushRef="#br2" timeOffset="-66930.46">17646 16775 745 0,'0'0'403'16,"0"0"-259"-16,0 0-23 16,0 0 4-16,0 0-34 15,0 0-24-15,0 0 7 16,0 0 9-16,0-3 2 16,0-2-33-16,-2 5-33 15,-8-6-10-15,1 3-8 16,0-2 1-16,-6-3-1 15,0 2-1-15,-2 2 0 16,2-4-6-16,-1 2-1 16,1 1-8-16,-1 5 0 15,3 0 5-15,-1 0 1 16,1 0-11-16,-1 8 1 16,3 7 1-16,4-1 2 0,0 0 16 15,1-1 0-15,4 4-2 16,2-3 1-16,0 0-13 15,0-2 12-15,0-2 1 16,0-2-5-16,5-2-10 16,6-2 0-16,0 0 8 15,5-4-1-15,1 4 9 16,4-4-2-16,2 0 1 16,0 4 0-16,-1-4-13 15,1 6 3-15,-4 6-2 16,0 2 7-16,-3 0-2 0,-3 8 8 15,-5 5 0 1,0 4-1-16,-6-5 1 0,-2 7-3 16,0-7 2-1,0-4 2-15,-12-4 0 0,-3 0 1 16,-3-4-2-16,-3-6 0 16,0-5-9-16,-2-3 9 15,-1 0 0-15,-3 0-6 16,-2-17-9-16,-2 0 14 15,3 0-11-15,-1-5 11 16,4 3-11-16,4 5 6 16,4 5-8-16,3-4-13 15,6 7-24-15,3-2-21 16,4 0-33-16,1 2-15 16,0-2-19-16,0 0-162 0</inkml:trace>
  <inkml:trace contextRef="#ctx0" brushRef="#br2" timeOffset="-66173.69">17821 17034 584 0,'0'0'201'15,"0"0"-114"-15,0 0 25 0,0 0 1 16,0 0-19-16,0 0-18 15,0 0 5-15,47-41-15 16,-34 28-29-16,-1-3 5 16,1-3-1-16,-2 2-31 15,-2-6 4-15,-2 5-7 16,-3 0-5-16,-2 4-4 16,-2 0-1-16,0 1-41 15,0 10-33-15,-2-3-1 16,-9 6 2-16,-2 0-6 15,-3 0 27-15,0 6 55 16,3 6 16-16,-1-2 63 16,4 2-31-16,1 2-12 15,5 0-4-15,-5 4 3 16,8 5 6-16,-1-1-6 0,2 0-17 16,0-1 13-16,0 1 10 15,0 0-17-15,0-3 16 16,2 3-11-16,6-8-15 15,-2 4-14-15,1-4 2 16,2-1 6-16,2-4-8 16,2-4 0-16,3-2 0 15,-1-3-1-15,5 0-7 16,2 0-57-16,1-16-34 16,-3 2-45-16,4-14-122 0,-8 5-54 15</inkml:trace>
  <inkml:trace contextRef="#ctx0" brushRef="#br2" timeOffset="-65548.97">18060 16887 182 0,'0'0'299'16,"0"0"-83"-16,0 0-66 15,0 0-18-15,0 0-59 16,0 0-16-16,0 0-2 15,16 4-6-15,-10 10-7 16,-1 4 17-16,-1 4-11 0,-1 5 15 16,0 0-11-1,-3 3-13-15,0-2 8 0,0-1-10 16,0-1-6-16,0-4-22 16,0-8 1-16,3 0-9 15,-3-3 0-15,0-6 0 16,0 1-1-16,0-3 0 15,0-3 0-15,0 0-7 16,0 0-12-16,0 0-38 16,0-8-26-16,0-4-17 15,0-7 7-15,0 1 9 16,0-4-6-16,3 0 5 16,3 0 1-16,-1 0 31 15,1 3 40-15,0 1 12 16,3 5 1-16,1-5 1 0,-2 4 0 15,3 1 12 1,-1 4 6-16,1 1 16 0,-1-3-12 16,2 8 1-16,1-6 8 15,1 9-3-15,0 0 3 16,1 0-13-16,0 0 30 16,-1 9-14-16,-1 5-8 15,0 8 14-15,-4 0-2 16,0 4 22-16,-6-3-9 15,1-1 3-15,-4 5-10 16,0-5 6-16,0-8-23 16,0 0-18-16,0-2-9 15,0-7 10-15,0 0-11 16,0-1-79-16,0-4-53 0,4 0-120 16,0 0-53-16,2 0-458 0</inkml:trace>
  <inkml:trace contextRef="#ctx0" brushRef="#br2" timeOffset="-64704.2">18490 16914 416 0,'0'0'241'0,"0"0"-125"15,0 0 12-15,0 0-8 16,0 0 12-16,0 0-18 16,0 0-31-16,-7 72-2 15,7-59-20-15,0 3 0 16,0 3-13-16,0-5-19 15,5 3-1-15,0-3-5 16,5 3 6-16,0-7-4 16,0 4-15-16,4-2 3 15,-1-2-7-15,2-1 9 16,3 0-14-16,-2-4 7 0,2-2-7 16,0-3 4-16,1 0-3 15,1 0 3-15,3 0-4 16,-1-3 5-16,3-8 4 15,-4-1 1-15,3-2-11 16,-5-8 10-16,-1 0-2 16,-3 0-7-16,-3-3 6 15,-5 3-1-15,-5-3-6 16,-2 2-1-16,0-2 0 16,0 0-8-16,0 3-17 15,-13-4-15-15,-3-2-9 16,-1 3 19-16,-4-2 10 15,1 1 9-15,0 7 12 0,0-3 4 16,0 8 17 0,0 0 25-16,-1 6 1 0,4 2-28 15,-2 6-3-15,4 0-16 16,0 0 0-16,1 0-2 16,1 0 2-16,2 0 0 15,0 11 0-15,2 0 0 16,0 3 0-16,2 5 0 15,0-1 1-15,5 1 10 16,2 3-5-16,0-5 7 16,0 0-1-16,0 2-2 15,7-1-2-15,7-2 3 16,-1-6 0-16,4 4 8 16,-3-5-13-16,4-3 5 0,2-3-10 15,-1 2 5-15,4-5-3 16,2 0-1-16,-1 0-2 15,5-8 10-15,-2-3-9 16,2-3 0-16,-2 6 1 16,-3-2-2-16,-1 6-36 15,3 4-71-15,-4 0-110 16,-6 0-435-16</inkml:trace>
  <inkml:trace contextRef="#ctx0" brushRef="#br2" timeOffset="-63971.12">19203 16931 1024 0,'0'0'239'16,"0"0"-169"-16,0 0-41 15,0 0-16-15,0 0 11 16,0 0 37-16,0 0 3 16,49-11-3-16,-34 8-17 15,1 0-16-15,-1-2-14 0,1 1-6 16,0-2-7-16,0 2 6 15,-3 0-7-15,-2 4 0 16,-2 0-32-16,-3 0-70 16,-3 0-14-16,-3 0-145 15,0 0-126-15</inkml:trace>
  <inkml:trace contextRef="#ctx0" brushRef="#br2" timeOffset="-63699.78">19172 17088 522 0,'0'0'300'0,"0"0"-108"15,0 0 9-15,0 0-54 16,0 0-56-16,0 0-41 0,0 0 12 16,31 0 2-16,-11 0-19 15,5 0-13-15,1 0-7 16,3 0-4-16,-2 0-20 15,-2 0 1-15,-5 0-2 16,-3 0 0-16,-5 0 0 16,-6 0-12-16,1 4-23 15,-7 6-22-15,0 3-74 16,0-8-188-16</inkml:trace>
  <inkml:trace contextRef="#ctx0" brushRef="#br2" timeOffset="-60515.18">19974 16607 667 0,'0'0'321'0,"0"0"-153"16,0 0-16-16,0 0-41 0,0 0-15 16,0 0-7-1,0 0-8-15,2-6-5 0,-2 6-17 16,0 0-4-16,0 0-9 16,0-4-21-16,0 0-14 15,0 4-5 1,0-6-6-16,-9 2-2 0,0 0-15 15,-4-1-10-15,3 2-15 16,-7 3-8-16,4-5 8 16,-3 5-2-16,-3 0 7 15,4 0 1-15,-2 0-6 16,1 8-11-16,-1 5 13 16,0 5-23-16,3-4 30 15,0 4 17-15,3 0 10 0,-1-4 6 16,3 3 1-16,1-1 0 15,-1 3 0-15,2 4 1 16,2-6 15-16,1 5-16 16,2 3 10-16,0-5-2 15,2 3-7-15,0 3 14 16,0-4-10-16,0-1 10 16,0 1 6-16,0 0 11 15,2 0 4-15,7-9-27 16,0 3 5-16,2-2-4 15,0-3-10-15,5 0 12 16,1 0-8-16,1-3-5 16,3 0-2-16,-2-8 2 0,2 0 1 15,-1 0 12-15,-3 0-12 16,1-13 0-16,0 4 5 16,-4-10-6-1,-1 3-9-15,-5 2 7 0,1-3-24 16,-4-1-10-16,-3-1-15 15,0 2 7-15,-2-2-31 16,0 3-69-16,0 2 17 16,0 4-3-16,0 2 78 15,0 0 11-15,0 6 15 16,0-2 16-16,0 4 4 16,0 0 6-16,0 0 1 15,0 0 0-15,0 0 37 0,0 10 22 16,0-2-16-1,-4 6 28-15,2-2 11 0,2 3-24 16,0 2 2-16,0 2 3 16,0-2-11-16,0 2 1 15,0 2-16-15,0 1-2 16,2-3-5-16,7 3 1 16,-1-4-24-16,4-4 10 15,1-1-11-15,2-8-7 16,1 3 1-16,0-8 11 15,-1 0-2-15,3 0 0 16,-4-10 9-16,2-10 0 0,-3-5-12 16,1 0-6-1,-4-3-1-15,-1-2-7 0,-3-2-15 16,-6 2 9-16,0 1-8 16,-4 7-37-16,-13 0-8 15,-6 8 21-15,3 6 9 16,2 0-13-16,-2 3 27 15,7 5 22-15,5 0 11 16,0 0 17-16,6 0-2 16,0 0-4-16,2 0-6 15,0 0 0-15,0 0 1 16,0 0-11-16,0 0-6 16,0 0 1-16,0 0 12 15,9 0-12-15,0 0 15 16,0 5-15-16,2-5 9 0,0 0 2 15,2 0-11-15,6 0 12 16,-2 0-9-16,0-6-2 16,4-5-2-1,-1 5 0-15,-2-2-12 0,-1 3-11 16,-1 5 17-16,-3 0-1 16,1 0-6-16,-1 0 13 15,0 13-9-15,3 4 9 16,0 5 0-16,-1 6 0 15,3-2 1-15,-7 7-3 16,-2-3 4-16,-4 5 3 16,-5-2 16-16,0-3-5 15,0-7 7-15,-9 0 6 0,-2-5-4 16,-1-6-24-16,4-7 9 16,1-5-10-16,3 0-11 15,-3 0-87 1,-2-5-11-16,2-3-149 0,0-1-390 0</inkml:trace>
  <inkml:trace contextRef="#ctx0" brushRef="#br2" timeOffset="-59728.32">20412 16480 765 0,'0'0'166'16,"0"0"-11"-16,0 0-21 15,0 0-61-15,0 0-21 16,0 0-13-16,0 0-10 16,8-21-9-16,-4 16-2 15,2 2-11-15,6-2-1 16,-1 4-5-16,2-4 1 16,1 2-1-16,-3 3 0 15,3 0-1-15,-4 0 0 16,1 8-2-16,-2 6 1 15,0 0 0-15,0 3-1 0,-2 1 1 16,-3 0-9-16,-1 2-6 16,-3-1-10-16,0-1-9 15,0 4 18-15,-1-3-15 16,-12 4 13-16,-3-1 19 16,1-5 0-16,1 2 1 15,1-3 14-15,2-2 5 16,2-4-7-16,4 3-7 15,1-4-6-15,4-1 1 16,0 2 0-16,0-1 10 16,0-1-2-16,0-2-8 15,0-3 6-15,0 2 1 16,9-5 11-16,5 0 9 0,2 0-8 16,1 0-4-1,0 0-6-15,1 0 2 16,1-8-11-16,-6 3 1 0,-3 4-1 15,0 1 1-15,-4 0-2 16,-1 0-42-16,-1 0-38 16,0 0-234-16,-4 0-498 0</inkml:trace>
  <inkml:trace contextRef="#ctx0" brushRef="#br2" timeOffset="-58309.59">20825 16833 371 0,'0'0'202'0,"0"0"-115"16,0 0 0-16,0 0-22 15,0 0 10-15,0 0 24 16,0 0 7-16,-41 54-19 16,39-40-3-16,2 2-41 15,0-5-1-15,0 3-1 16,0 2 4-16,0-2-5 16,0 4 8-16,0-5-8 15,0 5-5-15,8-2-3 16,0-2-15-16,5 0-16 15,1 0 14-15,-1-1-2 16,5-3-12-16,-3-2 8 16,1-3-9-16,-1 0 0 15,4-5 0-15,-2 0 14 0,1 0-14 16,3 0 13-16,-5 0-3 16,4-5-4-16,-4-4-6 15,0-1 11-15,3-2-10 16,-4-2-1-16,1 0 2 15,-1-5-1-15,1 3 0 16,-4-2 10-16,0-4-11 16,-4 5-13-16,-2-5 13 15,-3 3-1-15,-3 5-8 16,0-4 8-16,0 0-10 0,0 4-5 16,0-4 2-1,-9 2 1-15,-2-1-6 0,2-2-47 16,-1 2 12-1,-2 3 8-15,0 0 10 0,0-3 14 16,-1 6-6-16,0 0 15 16,1 5 7-16,-3 1-1 15,1 2-9-15,2 3 15 16,-5 0-15-16,2 0-11 16,-1 0-4-16,1 0 2 15,1 8 16-15,3-5 7 16,0 3-2-16,2-1 8 15,0 3 10-15,0 1-10 16,-3 0 1-16,3 5 7 16,2-4-7-16,-2 7 1 15,1-3-2-15,2-5 7 0,2 4 5 16,-1-4-1-16,3-1 4 16,2 1 7-1,0 4 4-15,0-3 4 0,0-2-7 16,0 2 2-16,0 2-2 15,0-2 15-15,0-1-13 16,0-3-9-16,0 2 0 16,2-5-5-16,0 2-5 15,3-5-5-15,-3 4 1 16,1-4-1-16,2 0 7 16,1 0 16-16,0 0-11 15,1 2-5-15,-1-2-2 0,3 0 3 16,3 3-8-16,-4-3 5 15,4 0 4-15,-1 0-9 16,0 0-1 0,-2 0 6-16,2 0-6 0,0 0 0 15,3 0 1-15,-4-5 0 16,3 5-1-16,3-4-1 16,-3 4 1-16,3-5 1 15,0 5-1-15,2-3 0 16,-2 3 1-16,0-5 0 15,1 2-1-15,-2 0 0 16,0 0 0-16,-3 3 1 16,-3-5-1-16,0 5 1 15,-4 0-1-15,-1 0 0 0,0 0 0 16,-1 0-1-16,-1 0 1 16,0 0 0-16,-2 0 0 15,2 0-1-15,-2 0 1 16,0 0 12-16,0 0-3 15,0 0 5-15,0 0 9 16,0 0-8-16,0 0-14 16,0 0-1-16,0 0 0 15,0 0 0-15,0 0-15 16,0 0-25-16,0 0-49 16,-2 8-17-16,-5-5-406 0</inkml:trace>
  <inkml:trace contextRef="#ctx0" brushRef="#br2" timeOffset="-51317.48">3602 14493 879 0,'0'0'263'16,"0"0"-153"-16,0 0 19 15,0 0-1-15,0 0-39 16,0 0-33-16,0 0-3 15,0 0-20-15,0 0 10 16,0 0-11-16,0 0 0 16,0 0-4-16,0 0-27 0,0 0 12 15,0 0-11-15,0 0 4 16,0 0-6-16,0 0 1 16,0 0 1-16,0 0-2 15,0 0 6-15,0 0-5 16,0 0 1-16,0 0 5 15,0 0 0-15,0 0 5 16,0 0-3-16,0 0-4 16,0 0-5-16,-6 0-6 15,-6-3 5-15,1-2-13 16,-2 2-20-16,-3-3 4 16,-2 5-8-16,-1-3 7 0,-2 0 2 15,1-1 4-15,0 0 15 16,0 1 9-16,1 4 0 15,0-5-14-15,1 5-10 16,3 0 24-16,-1 0-1 16,5 5-7-16,5-1 9 15,1 1 8-15,0 4-2 16,3 2 2-16,0 0 3 16,2 2 5-16,0 2-4 15,0-1 5-15,0 2 2 16,0-2 2-16,0 0-9 15,2-2-2-15,5 1-9 16,0-4-1-16,1-3-1 16,1 2 1-16,1-3-1 0,-4-2 1 15,1-1-1-15,-1 1-5 16,4-2 6-16,-2 1 8 16,3-2 0-16,0 2-7 15,5-2-1-15,-2 4 6 16,1-2-5-16,1 2-1 15,-1 3 2-15,0-1-1 16,1 2-1-16,3 2-1 16,-2 0 0-16,-1 6-15 15,1-2 16-15,-3 4-15 16,-3 4 14-16,-2 1-11 16,-2 2 11-16,-5-3-9 15,-2 0 9-15,0 0 1 16,0-2-1-16,-12-2-12 15,-3 0 13-15,-5-2 1 0,1-2 15 16,-4-8 4-16,0 0 12 16,-1-4-8-16,-3-2-15 15,3 0 8-15,-3 0-8 16,0-4-4-16,0-6-4 16,1-2 7-16,3 2 1 15,2-4-8-15,2 6 13 16,3-1-4-16,8 4-10 15,1-3 0-15,5 5 0 16,0-2 0-16,2 2-9 16,0-3-44-16,0 1-21 0,0 2-20 15,11-3-89-15,0 1-145 16,0 5-372-16</inkml:trace>
  <inkml:trace contextRef="#ctx0" brushRef="#br2" timeOffset="-50582.54">3716 14819 990 0,'0'0'163'0,"0"0"-70"16,0 0-5-16,0 0-7 15,0 0-27-15,0 0 32 16,0 0-34-16,42 0-15 0,-31 0 8 16,3-1-17-16,-1-7-4 15,3 0-5-15,0-5-4 16,-3 1-5-16,-2 1 2 15,1-3-2-15,-4-2-9 16,-1 0 0-16,-3 4 2 16,-2-2 2-16,-2 2-5 15,0 2-26-15,0 0-8 16,-11 2-1-16,-7 3-19 16,1-1-10-16,-3 6 29 0,-1 0 15 15,2 0 20 1,3 0 0-16,5 6 10 0,1 7-2 15,1-1 3 1,5 4 9-16,2-2-5 0,2 8 5 16,0-1-3-16,0 1 1 15,0 0 1-15,0 5 6 16,2-3 5-16,7 3-6 16,-2-4 1-16,0 1-6 15,-1-1-8-15,3 0 7 16,0-9-17-16,4-2 0 15,2-6-1-15,4-3 0 16,1-3-18-16,2 0-10 16,0-13-43-16,5-15-91 15,-4 4-127-15,-7 3-472 0</inkml:trace>
  <inkml:trace contextRef="#ctx0" brushRef="#br2" timeOffset="-49925.66">3970 14680 633 0,'0'0'174'16,"0"0"-112"-16,0 0-11 15,0 0 28-15,0 0 1 16,0 0 30-16,0 0-38 0,15 52-27 15,-7-29 7-15,-4 2-5 16,-2 0 18-16,2 4-10 16,2 1-11-16,-5-3-11 15,3 4 2-15,-2-5-20 16,-2-2-6-16,2-4-8 16,-2-5 9-16,0-5-10 15,0-7 1-15,0 2-1 16,0-5 1-16,0 0 0 15,0 0-1-15,0-13-5 16,0-5-34-16,0-4 11 16,0-2 7-16,0 2-43 15,0-5 14-15,0 5-4 16,0 0 21-16,0 1 16 16,0 3-4-16,0 2-9 0,0-1 11 15,0 3 12-15,3 3 6 16,2-3 1-16,4 0-1 15,0 0 1-15,6 2-1 16,-3-1 1-16,3 4 0 16,0 1 0-16,-4 2 1 15,4 0 12-15,-5 4 0 16,1 2-4-16,0 0 32 16,-2 8-18-16,3 10 12 15,-6 8 7-15,3 0-3 16,-3 8 3-16,-1-1 5 15,0 9-5-15,-3-9-3 16,-2 1-12-16,2-4-7 16,-2-6-5-16,3-4-14 0,-3-5 8 15,0-7-8-15,1-2-1 16,-1-3-9-16,0-3-32 16,0 0-71-16,0 0-55 15,0 0-197-15</inkml:trace>
  <inkml:trace contextRef="#ctx0" brushRef="#br2" timeOffset="-49300.62">4189 14412 489 0,'0'0'304'16,"0"0"-129"-16,0 0-61 15,0 0-62-15,0 0-20 16,0 0-9-16,0 0-7 16,24-16 22-16,-15 15 2 0,-1 1-11 15,4-4-5-15,0 2 3 16,-2 0-1-16,1 2-8 16,0 0-8-16,-2 0-9 15,0 0 13-15,-2 8-12 16,-1 1 4-16,-1 5 2 15,-1 5-6-15,-4 1 4 16,0-1 4-16,0 1-2 16,0-1 7-16,0 0 5 15,-7-5 14-15,1-3 9 16,2 3-3-16,-1-5-10 16,1 0-12-16,-1-1-8 15,3 2 2-15,2-4-4 0,0 0-6 16,0-1-1-16,0 1-1 15,0-5 9-15,0 3-8 16,9-1 8-16,2-3 7 16,2 0-6-16,3 0 0 15,-1 0-8-15,0 0-2 16,-3 0-25-16,6 0-52 16,-7-5-106-16,-1 2-362 15</inkml:trace>
  <inkml:trace contextRef="#ctx0" brushRef="#br2" timeOffset="-48414.89">4558 14627 636 0,'0'0'167'0,"0"0"-45"16,0 0 58-16,0 0-29 16,0 0-61-16,0 0-18 0,0 0-1 15,-29 85-7 1,29-67-11-16,0-1-7 0,0 2-14 15,0 3-4-15,0 0-9 16,4-2-12 0,5 0 5-16,2-1-2 0,-2-2-2 15,2-4-8-15,3-1 12 16,-1-5-5-16,1 1-7 16,1-4 7-16,3 0 0 15,2-4 5-15,2 0-5 16,3 0 11-16,0 0-4 15,2-8 7-15,-5-7-6 16,2-2-7-16,-6 1 3 16,-1-1 2-16,-3-3 3 15,-3 3-7-15,0-2 8 16,-4 2 1-16,-2-2-9 16,-3 3-8-16,-2 1 8 0,0-3-9 15,0 2 0-15,0-2 0 16,0 4 0-16,-2-4-6 15,-10-1-9-15,-1 3-7 16,-5-2 6-16,0 4 4 16,-2 0 2-16,4 5 8 15,-3 2-12-15,-1 1 12 16,6 6-11-16,-4 0 4 16,3 0 2-16,1 0 4 15,-1 0 2-15,-1 5-9 16,3 4 9-16,0 3 0 0,1 2 1 15,1-1 0-15,3-2 1 16,2 1 0-16,2 1-1 16,2-4 0-16,2 2 0 15,0 1 6-15,0-7 2 16,0 4-8-16,10 1 9 16,0-4 3-16,6 4 3 15,1-6-7-15,6 0-2 16,-1-2 10-16,2-2-10 15,1 0 10-15,-1 0 3 16,-2 0-11-16,-1 0 3 16,-1 0-10-16,-2-2-1 15,-2 0 7-15,-3 0-7 0,-5 0 0 16,0 2 0-16,-2 0-1 16,-1 0-34-16,-3 0-53 15,0 0-93-15,-2 0-561 0</inkml:trace>
  <inkml:trace contextRef="#ctx0" brushRef="#br2" timeOffset="-47429.45">5373 14564 728 0,'0'0'276'0,"0"0"-76"15,0 0-48-15,0 0-11 16,0 0-44-16,0 0-28 16,0 0-21-16,-2-30 1 0,2 30-12 15,0 0-11-15,0 0-7 16,0 0-10-16,0 0-3 15,0 0-5 1,0 0 7-16,0 6-8 0,0 11 0 16,0 8 22-16,0 2-11 15,0 7-11-15,0 3 1 16,0 3 6-16,0 0 0 16,0 2-1-16,0 3 2 15,0-6 6-15,0-3-8 16,0-2-4-16,0-6 5 15,0-5-6-15,0-10 1 0,0 0-1 16,0-3 9 0,0-6-10-16,0-4-28 0,0 0-7 15,0 0-23-15,0 0-31 16,0 0-19-16,0-16-76 16,0 2-213-16,0 0-332 0</inkml:trace>
  <inkml:trace contextRef="#ctx0" brushRef="#br2" timeOffset="-47077.38">5225 14847 624 0,'0'0'263'0,"0"0"-178"16,0 0-30-16,0 0 22 15,0 0 16-15,0 0 12 16,0 0-18-16,57 0-13 16,-28 0 5-16,4-5-28 15,4 5-15-15,-2 0-10 16,-1-1-14-16,-3 1-5 15,-5 0-6-15,-6 0 5 16,-2 0-6-16,-5 0 1 16,-1 0-2-16,-1 0 1 0,-1 0-29 15,3 0-50-15,-3 0-76 16,-4 0-373-16</inkml:trace>
  <inkml:trace contextRef="#ctx0" brushRef="#br2" timeOffset="-45715.8">6020 14518 624 0,'0'0'489'0,"0"0"-405"16,0 0 39-16,0 0-22 16,0 0-21-16,0 0-17 15,0 0-24-15,-14-28-11 16,4 23-12-16,-2 2-8 15,-3-3-8-15,-4 5 1 16,2-3-1-16,-3 4 5 16,-1 0-6-16,2 0 1 15,1 4-10-15,-1 6 9 16,2 4-2-16,3 5 3 16,-1-2 0-16,4 5 0 0,0 3 0 15,1 2 1 1,1 4-1-16,-2 1 0 15,7 0 10-15,-1 0 6 0,4 1 2 16,1 3 1-16,0-5 3 16,0 2-9-16,0-8-3 15,8 3-1-15,6-6-8 16,-1-4 11-16,3-4-1 16,0-2-10-16,2-3 6 15,-1-3-6-15,0-2 0 16,4-4 0-16,1 0-1 15,0 0 1-15,-1-13-1 16,-1-1 0-16,-2-4-18 16,-1 0-5-16,-1 0-5 15,-5-3 8-15,1-1-2 0,-4 3 0 16,-3 2-3 0,-3-2-11-16,-2 7 14 0,0 1 10 15,0 6 5-15,0 1 6 16,0-1 1-16,0 3 1 15,0 1 22-15,0 1 10 16,0 0-11-16,0 0-6 16,0 0-7-16,0 0-9 15,0 0 0-15,0 8 6 16,0 6 12-16,0 4 5 16,0 1 3-16,0-2-2 15,0 2 8-15,0-2-13 16,0 1-2-16,0-2-11 0,4 0 6 15,8 0-11-15,-1-4-1 16,4-2 0-16,3-4 0 16,-1-6-10-16,4 0-16 15,-3 0 11-15,-1-10-11 16,-1-8-11-16,-5-4 13 16,-1 0-11-16,-8 0-13 15,-2 0 13-15,0 2 24 16,0 4-6-16,-16 2-2 15,2 2 9-15,-6 1-5 16,5 3 15-16,1 2 5 16,6 3 24-16,3-3 3 15,2 4 4-15,3-1-15 16,0 1-8-16,0-1-12 0,0 0 14 16,0-5-15-16,12 0 2 15,1-1-2-15,3-1 1 16,1 2 9-16,4-4 1 15,1 2-9-15,1 2 4 16,-4 2 8-16,4 0-4 16,-5 6-9-16,-1 0-1 15,-3 2 2-15,-1 14 5 16,0 8 3-16,-1 2 3 16,-4-1 3-16,1 8 0 15,1-4-5-15,-6 1 2 16,0-8 4-16,-4-2 2 15,0-5-10-15,0-2 7 0,0-2-16 16,0-3-4 0,0 0-61-16,-4-6-54 0,0-2-105 15,2 0-384-15</inkml:trace>
  <inkml:trace contextRef="#ctx0" brushRef="#br2" timeOffset="-45139.08">6407 14350 841 0,'0'0'191'16,"0"0"-8"-16,0 0-12 16,0 0-57-16,0 0-24 15,0 0-33-15,0 0-12 16,-4-19-22-16,4 13-13 0,9 0 6 15,1-2-15-15,7-1 0 16,-1 4 9-16,1-3-10 16,-1 3-1-16,-1 4 1 15,-2 1 0-15,-3 0-1 16,-4 1-7-16,-3 15 8 16,1 7 1-16,-4 4-1 15,0 2 0-15,0 4 2 16,-5 0-2-16,-6-3 10 15,-2-1-1-15,4-4 12 16,0-3 15-16,2-4-2 16,5-2-18-16,2-4-9 15,0 0-1-15,0-2-6 16,0-2 0-16,9 0 1 16,6-2-1-16,1-4 1 0,4-2 6 15,2 0-7-15,7 0-26 16,-4-6-84-1,-5 1-181-15</inkml:trace>
  <inkml:trace contextRef="#ctx0" brushRef="#br2" timeOffset="-43549.63">6842 14632 649 0,'0'0'234'16,"0"0"-114"-16,0 0-13 16,0 0-10-16,0 0-16 15,0 0-19-15,0 0-5 16,-35 58 1-16,35-40 20 15,-1 0-21-15,1 3-5 16,0 1-14-16,0 3-1 16,0 0-18-16,0 3 4 15,5-3-8-15,5 0 1 0,2 0-16 16,1-3 1-16,4-4 0 16,2-5 0-16,1 0-1 15,2-7 5-15,-2 3-4 16,2-9-1-16,-3 0 10 15,-2 0-9-15,-2 0-1 16,-3 0 13-16,2-11-13 16,-6-1 6-16,3-2 9 15,-2 0-8-15,-1-4-6 16,1 0-1-16,-2-4 0 16,3 0 0-16,-6 0 0 15,-1 0-2-15,-3-1-8 0,0-2 8 16,0 3-4-1,0 0 5-15,-3 2 0 0,-6 0 1 16,-3 0 0-16,2 2 0 16,-6-3-2-16,3 5-5 15,-5 0 7-15,1 2 0 16,0 2 0-16,1 2 0 16,-1 0 0-16,4 5 0 15,-1 2-7-15,1 3-2 16,0 0 8-16,1 0 0 15,-3 0-9-15,3 0 9 16,0 8-5-16,0 2-10 16,1 3 16-16,3-4 0 15,0 4-1-15,2 1 0 0,2 0-2 16,-3 3 2 0,3 2 2-16,2-1-1 0,-2 0 12 15,4 0-5-15,0-2 9 16,0-1-7-16,0-2-2 15,0-4 3-15,0-1-2 16,0-3-8-16,8-2 0 16,3 0 1-16,5-3 6 15,1 0 0-15,3 0-5 16,3 0 4-16,1 0-5 16,3 0 1-16,-3 0-2 15,2 0 2-15,-4 0-1 0,-3 0 0 16,1 0 0-1,-2 0 0-15,-2 0 1 0,-3-3-1 16,-2 0 12-16,-2-2-12 16,-5 4 0-16,1-1-1 15,-3 2-20-15,0 0-9 16,2 0-52-16,-1 0-79 16,4 0-125-16,-1 0-277 0</inkml:trace>
  <inkml:trace contextRef="#ctx0" brushRef="#br2" timeOffset="-43144.78">7314 14794 992 0,'0'0'250'16,"0"0"-152"-16,0 0-12 15,0 0 8-15,0 0-30 0,0 0-33 16,0 0 4-16,22 0 7 16,-3 0-5-16,2 0-14 15,2 0 3-15,4 0-8 16,-5-5-11-16,0 4-6 16,-4 1 1-16,-5 0-2 15,-4 0-15-15,-4 0-53 16,-5 3-85-16,0 11-82 15,-7-3-169-15</inkml:trace>
  <inkml:trace contextRef="#ctx0" brushRef="#br2" timeOffset="-42907.32">7312 14988 636 0,'0'0'280'0,"0"0"-115"0,0 0-3 0,0 0-29 16,0 0 23 0,0 0-55-16,0 0-52 0,60 0-19 15,-40 0-1-15,4 0-4 16,-4-4-16-16,1 4-8 16,1-4-1-16,-2 4-29 15,9-4-73-15,-7 3-93 16,-1-4-343-16</inkml:trace>
  <inkml:trace contextRef="#ctx0" brushRef="#br2" timeOffset="-42068.82">7866 14690 199 0,'0'0'938'16,"0"0"-737"-16,0 0-34 15,0 0-64-15,0 0-33 16,0 0 0-16,0 0-17 16,16-30-40-16,-7 15 2 15,2 2-2-15,3-6-8 16,-3 2-4-16,0-2-1 15,-2 1 2-15,0 5-2 16,-5 1-2-16,0 1-17 0,-1 6 13 16,-3-1 6-1,0 1-1-15,3 2 0 0,-3 0 0 16,0 3 0-16,2 0-10 16,-2 0 9-16,0 0 1 15,0 0-5-15,0 0 6 16,0 0 0-16,0 0 0 15,2 0 0-15,0 3 0 16,-2 8 7-16,2 2 4 16,-2 5 1-16,2 5 4 15,-2 4-3-15,2 3-5 16,-2 4 3-16,4 4 1 0,-4 0 1 16,0 0 2-16,1 2-8 15,-1-4 6-15,0 0-2 16,0-8 6-16,0-3 4 15,2-6-2-15,0-1-4 16,-2-4 3-16,0 3-2 16,0-4 1-16,0 0 0 15,0-3 4-15,0 0-3 16,0-2-1-16,0-4-1 16,0-4-2-16,0 0 6 15,0 0 4-15,0 0-8 16,0 0-5-16,0 0-1 15,0 0-10-15,0 0 0 16,0 0-1-16,0 0 1 16,0 0-9-16,0 0-16 0,0 0-19 15,0 0-54-15,-2 2-63 16,-5 0-89-16,1-2-533 0</inkml:trace>
  <inkml:trace contextRef="#ctx0" brushRef="#br2" timeOffset="-37753.9">4547 15658 789 0,'0'0'285'0,"0"0"-166"15,0 0-11-15,0 0 10 16,0 0-11-16,0 0-28 15,0 0-17-15,6 0-13 16,-6 0 2-16,0 0-6 16,0 0-17-16,0 0-17 15,0 0 0-15,0 0-6 16,0 0-4-16,0 0 8 0,0 0 0 16,0 0-9-16,0 0 7 15,0 0-7-15,0 0-22 16,-11-8-13-16,2 2-14 15,-1 2-10-15,-2 0 5 16,1-1-14-16,1 2-1 16,-2 1-3-16,-1-1 15 15,-1 2 22-15,1 1 8 16,0 0 8-16,-3 0 16 16,1 0-13-16,-2 9 15 15,3 4-7-15,-1 1 0 16,5 0 8-16,0 0 8 15,1 1-8-15,5 1-1 16,0-2 1-16,0 0 1 0,-1 2 6 16,3-1 3-16,-1 5-8 15,3-1 12-15,0 3 7 16,0 1-1-16,0 4-4 16,10-5 3-16,0 4-3 15,4 2-5-15,-3-3 14 16,2-2-3-16,4-1-5 15,-3-2-2-15,2 1-1 16,1-7-2-16,4-5-1 16,-3-1-5-16,2-3-4 15,2-5-1-15,1 0 0 16,-4 0 0-16,4-13-1 0,-3-1-6 16,-1 0-11-1,2-3 1-15,-5-2 0 0,-1-1-4 16,-4 1 9-16,-2 2 4 15,-2-2-9-15,-5 6 0 16,-2-1-1-16,0-2 2 16,0 6 1-16,0 0 4 15,0 2 9-15,0 0-5 16,0 3-17-16,0 4 17 16,0 1 5-16,-4 0 1 15,3 0 14-15,-3 0 2 0,0 0 0 16,-1 0 3-1,0 6 4-15,-1 10-3 0,1-2 19 16,1 8-5-16,1-1-1 16,0 4-15-16,1 5 11 15,2-4-7-15,0 2 2 16,0-6-13-16,0 5-3 16,6-10 1-16,3 1-2 15,2-8-7-15,0-2 0 16,0-4 0-16,-2-4 8 15,3 0 8-15,-2-4 1 16,4-14-11-16,-3-3-6 16,0-1 0-16,-6-3-19 15,2 1-2-15,-7 0-14 16,0 6-14-16,0-5-4 16,-7 6-5-16,-2 3 4 15,-2 2 30-15,1 2 18 0,4 6 6 16,1-4 17-16,3 4 12 15,2-2-5-15,0 2 0 16,0 0-6-16,0-6 2 16,7 2 5-16,3 0-9 15,4-2-7-15,2 0-8 16,2 2 6-16,-1 3-6 16,-3-1-1-16,0 6 1 15,1 0 7-15,3 0-7 16,-3 6 1-16,3 13 4 15,-2 3-6-15,-3 4 21 16,0 2-10-16,-4 3 5 16,0 4-3-16,-8-4-1 0,-1 0 9 15,0-4 2-15,0-7 5 16,0-5 1-16,0-5-12 16,-5-6-6-16,0 0-10 15,4 0 6-15,-2-2-7 16,1 2-42-16,-2-4-34 15,4 4-84-15,-3-4-123 16,3 0-550-16</inkml:trace>
  <inkml:trace contextRef="#ctx0" brushRef="#br2" timeOffset="-36541.93">4992 15578 504 0,'0'0'358'0,"0"0"-188"15,0 0-9-15,0 0-14 16,0 0-10-16,0 0-24 16,0 0-28-16,-2 0-14 15,2 0-8-15,0 0-18 0,0 0-17 16,0-3-15-1,0-6-11-15,0 4-2 16,0-4 0-16,7-3-1 0,0 2-6 16,4 0 7-16,0 6 2 15,-3-4-2-15,4 5-12 16,-1 1-8-16,3 2 7 16,-1 0-1-16,2 0-2 15,-1 5 6-15,-1 7 3 16,-1 2-9-16,-6 0 4 15,-2 2 5-15,-1 3-1 16,-3 0 7-16,0 5-1 16,0 0 2-16,-7-2-1 15,-2 1 1-15,0-6 1 16,2 2-1-16,1-7 2 0,-1-2-2 16,3-1 2-1,-1-1-1-15,4 2 5 0,1-2 6 16,0-3-12-16,0-2 1 15,0 2 0-15,0-4 5 16,6 3-5-16,7-4-1 16,5 0 10-16,2 0 1 15,0 0-4-15,-1-4-7 16,0 0-7-16,-3 2-36 16,-3 2-59-16,-2 0-84 0,-4 0-360 15</inkml:trace>
  <inkml:trace contextRef="#ctx0" brushRef="#br2" timeOffset="-35555.92">5418 15865 487 0,'0'0'289'15,"0"0"-58"-15,0 0-21 16,0 0-99-16,0 0-21 15,0 0-13-15,0 0-14 16,-22-11-31-16,17 16-12 16,1 9 6-16,2 0 5 15,2 4-9-15,0-4 11 16,0 2-6-16,0 1-13 16,0 2 2-16,2-2-1 15,7 2-2-15,5-2-12 16,-1 3 12-16,-1-3-13 15,5-4 1-15,0 1 0 0,1-6 0 16,0 1-1-16,0-4 0 16,0-5 0-16,-1 0 1 15,0 0 1-15,3 0 6 16,-5 0-6-16,3-8-1 16,-1-11 8-16,-1 2 0 15,1-2-9-15,0-7 1 16,-7 4 0-16,-1-3 0 15,-1 3 0-15,-6 1 1 16,-2-1-2-16,0 0-1 16,0-5-9-16,0 5-2 15,-14-1-2-15,1 1-7 0,-1-1-8 16,-1 6 14 0,-1-2 5-16,-2 8 9 15,0 0-15-15,1 3-1 0,-1 7 5 16,-3 1 11-16,2 0 0 15,-2 0-1-15,4 0 1 16,3 6 1-16,-1 2 0 16,3 1 0-16,2 2 0 15,-1 0 0-15,-1 2 1 16,3 1-1-16,3-5 0 16,-2 5 0-16,2-2 2 15,2 2 10-15,2-6-3 16,-1 0 5-16,3 3 1 15,0-3 0-15,0 2-8 16,0-6-1-16,0 4 10 0,7 2-10 16,1-6-5-16,4 0 9 15,0 2-4-15,5-2-6 16,0-4 8-16,2 4 0 16,1-4-6-16,2 0-1 15,-2 0 0-15,3 0 0 16,-4 0 1-16,-1 0 4 15,0-4-6-15,-1 0 2 16,-5-2 7-16,3 2-9 16,-4 4 0-16,1-4-1 15,-1 4 1-15,0 0-26 16,1 0-46-16,7 0-68 0,-3 0-127 16,-3 0-368-16</inkml:trace>
  <inkml:trace contextRef="#ctx0" brushRef="#br2" timeOffset="-35201.28">5955 15963 687 0,'0'0'537'0,"0"0"-401"16,0 0 9-16,0 0-49 16,0 0-47-16,0 0-28 15,0 0-5-15,20 0 22 16,1 0-6-16,0 0-12 15,6-6-11-15,2 1 3 16,-2 2-11-16,-2-1 0 16,-5 4-1-16,2 0-7 15,-9 0-59-15,-6 0-74 16,-7 4-85-16,0 5-187 0</inkml:trace>
  <inkml:trace contextRef="#ctx0" brushRef="#br2" timeOffset="-34959.36">6000 16119 436 0,'0'0'554'0,"0"0"-420"16,0 0 7-16,0 0-21 16,0 0-37-16,0 0 1 15,0 0-11-15,31 5-24 16,-14-5-8-16,2 3-12 15,1-3-13-15,-1 0-10 16,2 0 6-16,-3 0-11 16,1 0-1-16,1 0 0 15,0 0-44-15,-2 0-101 0,-5 0-229 16</inkml:trace>
  <inkml:trace contextRef="#ctx0" brushRef="#br2" timeOffset="-33939.52">6532 15909 1073 0,'0'0'147'0,"0"0"-89"15,0 0-6-15,0 0-21 16,0 0-15-16,0 0 7 15,0 0-14-15,44-94-1 16,-36 75-6-16,-1-2-1 16,-4 2 7-16,0 2-7 0,-3 4 8 15,0 4-9 1,0 1 14-16,0 3 4 0,0 4-7 16,0 1-11-1,0 0 0-15,0 0 9 0,0 0-9 16,3 0 1-16,-3 0-1 15,1 6 0-15,-1 11 15 16,0 10 4-16,0 4 1 16,0 9 19-16,0 1 1 15,0 3 3-15,0-1-18 16,0-2-3-16,0-5 3 16,0 1 7-16,0-12 0 15,0-6 2-15,0-2-12 16,0-11-6-16,0 2-10 15,0-8-5-15,0 4 11 0,0-4-12 16,-1 0 0 0,1 0 0-16,0 0-7 0,0 4-24 15,0-2-15-15,0 2-51 16,0 0-67-16,0-4-163 16,0 0-486-16</inkml:trace>
  <inkml:trace contextRef="#ctx0" brushRef="#br2" timeOffset="-33367.06">6877 16061 894 0,'0'0'289'16,"0"0"-160"-16,0 0 45 0,0 0-50 16,0 0-38-16,0 0-16 15,0 0-34-15,-4-3-15 16,4 3-9-16,0 0-11 16,6 0-1-16,10 0 16 15,6 0 6-15,3 0-4 16,6 0-5-16,4 0-3 15,2 0-2-15,-3 3-8 16,1 2-1-16,-2 3 0 16,-4-5 1-16,-4 3 7 15,-4-1-7-15,-2-2 0 16,-4 0 0-16,-6-1 0 16,-2-2 0-16,-3 1 0 15,-4-1 1-15,2 0 0 0,-2 0 0 16,0 0 8-16,0 5-9 15,0-5-12-15,0 3-39 16,0-3-69-16,0 5-181 0</inkml:trace>
  <inkml:trace contextRef="#ctx0" brushRef="#br2" timeOffset="-31925.44">7773 15770 849 0,'0'0'302'0,"0"0"-156"15,0 0-8-15,0 0-6 16,0 0-24-16,0 0-20 15,0-11-25-15,0 5-34 16,0 1-13-16,0-3 5 0,-7 2-20 16,1-2-2-1,-1 2 1-15,-2 3-1 16,-2-5-18-16,-3 3 2 0,1 2-28 16,-2 0 17-16,-1 3-3 15,-4 0 9-15,2 0 2 16,0 5-2-16,3 10 7 15,-1 1 4-15,5 3 0 16,-1 3 10-16,7-9 1 16,0 1 1-16,2-1-1 15,3 1-1-15,0-6-1 16,0 1 0-16,11-1-4 16,3-2 6-16,-1 3 1 0,1-4 0 15,-1 2 9 1,3-1-3-16,-3-2-6 0,3 2 0 15,0-2 0-15,4 0 0 16,1 0-1-16,2-4 1 16,4 0 0-16,-3 4 1 15,1-4-1-15,-6 2-1 16,2 2 1-16,-6 4-1 16,-1 0 0-16,-3 2-1 15,-2 2 1-15,-2 2 0 16,-3 3 2-16,-2 2-2 15,-2-2 1-15,0 6 6 16,0-4-6-16,-2-2-1 16,-12 5 0-16,1-3 0 15,-7-6 0-15,0 1-10 0,-2-2 9 16,-1-3 1-16,2-6 0 16,-4-3 0-16,2 0 0 15,3 0 6-15,1 0-4 16,2-3 8-16,5-6-10 15,0-1 19-15,4 2 2 16,3 4-4-16,3-1-11 16,2 0-5-16,0 1 0 15,0 1-1-15,0 3-16 16,0-5-14-16,0 5-15 16,7 0-81-16,6 0-137 15,-4 0-143-15</inkml:trace>
  <inkml:trace contextRef="#ctx0" brushRef="#br2" timeOffset="-31234.76">7972 16029 58 0,'0'0'792'0,"0"0"-668"0,0 0-43 16,0 0 61-16,0 0 2 16,0 0-46-16,0 0-20 15,86-52-1-15,-69 41-22 16,3-3-20-16,-4-3-13 16,1 5-3-16,-2-6-7 15,-6 4-11-15,0-3 7 16,-5 3-7-16,-4 5-1 15,0-4 0-15,0 7-33 0,0-2-21 16,-13 0-38-16,-3 7-39 16,-2-4-20-16,1 5 31 15,-2 0 45-15,5 0 75 16,-1 0 30-16,5 0 11 16,-1 0 1-16,3 5 24 15,4 4-9-15,0 1-9 16,-1 7-3-16,3 1 11 15,0 4 13-15,2 2-17 16,0 2 8-16,0 4-2 16,0-4-14-16,0 1-5 15,7-4-12-15,1-1-7 0,2-3-8 16,3-10-11 0,5 4 0-16,-1-10 1 0,7 3 4 15,-3-6-6-15,3 0-8 16,1 0-44-16,-3-14-42 15,-1-3-34-15,-2-10-51 16,-5 4-189-16,-6 1-428 16</inkml:trace>
  <inkml:trace contextRef="#ctx0" brushRef="#br2" timeOffset="-30660.52">8243 15829 624 0,'0'0'148'0,"0"0"-79"16,0 0 75-16,0 0-51 15,0 0 5-15,0 0-5 16,0 0-21-16,18 111-8 16,-12-80-13-16,-1-3 19 15,0 2-31-15,-3-4-13 16,2-1-4-16,-1-3-6 15,-1-13 0-15,-2-1-7 16,2 0-8-16,-2-8 0 16,0 0 11-16,0 0-5 15,0 0-6-15,0 0-1 16,0-14-30-16,0-2-18 16,0-4 1-16,0 1 1 0,0-2-1 15,-4 0 10 1,1 2 15-16,3 1 5 0,0 2 2 15,0-2 14-15,0 4 0 16,0-2 1-16,0 6 6 16,5-4 2-16,6 4 2 15,0 2 3-15,2 0 0 16,4-1-7-16,-3 7 1 16,3 2-1-16,-2 0 5 15,3 0 14-15,-3 19-13 16,1 3 8-16,-3 2 12 15,-1 6 6-15,-4 1 3 0,-2 2-8 16,1 1 8-16,-4-4-2 16,1-2-5-1,-1-2-3-15,0-8-18 0,-2-8-5 16,-1-2-8-16,0-3-27 16,2-5-42-16,-2-9-46 15,0-9-115-15,0-8-788 0</inkml:trace>
  <inkml:trace contextRef="#ctx0" brushRef="#br2" timeOffset="-30084.63">8481 15534 456 0,'0'0'225'16,"0"0"-147"-16,0 0-13 16,0 0 62-16,0 0-5 15,0 0-33-15,0 0-13 16,25-45-10-16,-16 39-14 15,0 3-18-15,0-2-7 16,0 2-11-16,2-3-9 0,2 3-6 16,0 1-1-16,0 2 3 15,1 0-3-15,-2 0-3 16,-2 11-4-16,0 3 6 16,-6 5 1-16,2 2 1 15,-6 5 0-15,0-3 1 16,0 2-1-16,0 1 8 15,0-2-9-15,-9-2 1 16,1 1 11-16,1-6-2 16,-1 2 10-16,3-7 1 15,0 1 1-15,1-2 7 16,4-3-9-16,0-3-10 16,0 3-9-16,0-3 8 15,0-2-8-15,0-3 0 0,0 0 9 16,12 0 22-1,0 0 15-15,7 0-18 0,0 0-12 16,4-12-11-16,-1 4-6 16,-2 2-26-16,2 3-76 15,-7-2-74-15,-3 5-329 0</inkml:trace>
  <inkml:trace contextRef="#ctx0" brushRef="#br2" timeOffset="-28740.64">8934 15793 789 0,'0'0'187'15,"0"0"-79"-15,0 0 30 16,0 0-57-16,0 0-10 16,0 0 10-16,0 0 0 0,-29 80-17 15,27-58-24-15,2-2-10 16,0 2-22-16,0-1 2 15,0 1-4-15,2 0 5 16,7 0 8 0,2 1-17-16,2-4-1 0,0 3 9 15,3-5-8-15,-1 2 10 16,4-7-12-16,-1 1 0 16,0-3 1-16,2-2 0 15,0-3 1-15,-3-2 9 16,4-1-10-16,-2-2 8 15,0 0-8-15,3 0-1 16,-3 0 7-16,-1-5-5 16,-2-8 6-16,0-1 6 15,-1 0 0-15,-1-4-4 16,-4 2 4-16,0-4-13 0,-1 4 2 16,-5-7-2-16,0 6 5 15,-4-2-5-15,0-3 5 16,0 5-6-16,0-1 0 15,0-4-19-15,0 4 7 16,-4 0 2-16,-5 0 1 16,0 0-1-16,-4-1-6 15,0 2 4-15,-3 0 2 16,-2 3-27-16,0 5 7 16,-1 1 8-16,-2 0-6 15,1 5 8-15,2 0 9 16,-2 3 3-16,2 0 8 15,-2 0 1-15,3 0-1 0,-2 0 1 16,6 0 0-16,-4 0-1 16,7 3 0-16,0 8-1 15,-2-3 0-15,3-1 0 16,1 4 0-16,0 2 0 16,3-3 1-16,-1 3 1 15,0 4 0-15,2-3 1 16,-1 3 5-16,0 1-1 15,1-4 7-15,2 0 0 16,2-2-6-16,0-2 12 16,0-3-6-16,0-1-7 0,0 2 1 15,0-3 1-15,2 1 3 16,5-3 4-16,0 2-9 16,-1-2 7-1,4 2-6-15,-5-4 1 0,7-1 5 16,-3 0 0-16,5 0-6 15,-2 0 5-15,5 0-5 16,0 0-5-16,1 0 6 16,1-1-8-16,0-4 2 15,-2 5-2-15,-1-3 2 16,2 3-2-16,-4 0 0 16,3 0 1-16,-1 0 0 15,0-5-1-15,0 5 0 0,1 0 0 16,-2-1 0-1,1-1 0-15,-5-1 0 0,0 3 0 16,-4 0 0-16,0 0 0 16,-5-2 0-16,0 2 1 15,-1 0-1-15,-1 0 0 16,0 0-1-16,0 0 1 16,0 0-4-16,0 0 4 15,0 0 1-15,0 0 0 16,0 0 0-16,0 0 1 15,0 0-2-15,0 0 2 16,0 0-1-16,0 0 0 16,0 0 6-16,0 0-5 15,0 0 4-15,0 0 0 16,0 0 2-16,0 0 3 0,0 0-3 16,0 0 0-1,0 0-8-15,0 0 0 0,0 0-1 16,0 0-36-16,0 0-20 15,0 0-41-15,-7 0-132 16,-7 0-746-16</inkml:trace>
  <inkml:trace contextRef="#ctx0" brushRef="#br2" timeOffset="-24516.05">23558 13154 854 0,'0'0'156'0,"0"0"-24"0,0 0 21 16,0 0-30-16,0 0-1 15,0 0-29-15,0 0-7 16,0 0-8-16,0 0-17 15,0 0-12-15,0 0-11 16,0 0-7-16,0 0-11 16,0 0-2-16,0 0-1 15,0 0-11-15,0-4-5 16,0-2-1-16,-2-1 0 16,-7 4-20-16,1-3-4 15,-4 2 2-15,-1 0 2 0,0-1 11 16,-1 2-3-16,-1 1 12 15,0 0-22-15,1 2 1 16,-2 0 6-16,1 0-14 16,-2 0 4-16,1 4 19 15,-1 4 5-15,7-2 1 16,-3 0 5-16,7-1-5 16,0 2-1-16,2-1 1 15,1 0 0-15,3 2-2 16,0 2 1-16,0 1-8 15,0 3 9-15,0 2 0 16,0 1 1-16,3-1 1 16,6 0-2-16,1-1 1 0,2-6-1 15,2 1 0-15,-1-1-1 16,1-4 1 0,-1-1-1-16,2-2 1 0,1-2 0 15,-1 0-1-15,1 0 1 16,0 0 0-16,-1 0 5 15,0 0-5-15,1-2-2 16,1 1 1-16,0-2 1 16,-2 3-2-16,1 0-10 15,-3 0 4-15,1 3 7 16,-1 6-1-16,-3 2-4 16,0 0-4-16,0 3 0 15,-3 2 3-15,-2 0 5 0,0 2 2 16,-3-2 0-16,-2 2-6 15,0 3 6-15,0-3-1 16,0 0-6-16,-12-2 6 16,-1 0 1-16,-5-1-1 15,1 0 1-15,-4-3 1 16,-1-2-1-16,2-3-1 16,0 0 1-16,-3-6 1 15,4-1 9-15,-1 0-4 16,1 0 6-16,4 0 5 15,-1-3 5-15,3-3 3 16,3 1-12-16,0 2 6 16,3-2-4-16,1 4-8 15,2-1-6-15,2 2 0 0,-1 0-1 16,0 0 5-16,3 0-5 16,0 0-1-16,0 0-5 15,0 0-6-15,0 0-42 16,0 0-72-16,0 0-134 15,6 0-329-15</inkml:trace>
  <inkml:trace contextRef="#ctx0" brushRef="#br2" timeOffset="-23750.34">23726 13444 628 0,'0'0'147'0,"0"0"-60"16,0 0 53-16,0 0-25 15,0 0-19-15,0 0-18 16,0 0-8-16,29 0-11 15,-14 0-17-15,5 0 8 16,1-3-10-16,0-3 1 16,4-3-9-16,-2 1-16 15,0-2-4-15,-7 2 4 16,-2 0-6-16,-3 2-10 16,-4 0 7-16,-3-2 11 15,-2 0-1-15,-2-2-11 0,0 1-6 16,0-4-13-16,0 2-37 15,0-1-27-15,-4-3 0 16,-7 3-15-16,0 1 1 16,-5 0 30-16,-2 5 36 15,1 3 25-15,-4 3 34 16,6 0-2-16,-1 0 7 16,5 3-20-16,-1 7-11 15,4 2 0-15,1 5 10 16,3 0 13-16,0 4 2 15,2 3 1-15,-1 3 33 16,0 3-12-16,3 1-4 16,0-3 7-16,0-2-17 15,0-4-20-15,0-5-7 16,12-3-5-16,-1-1-8 0,5-6 5 16,3 0-5-16,2-4 1 15,3-3-1-15,2 0-1 16,-1 0-29-1,4-10-60-15,2-12-80 0,-8 4-98 16,-6-1-284-16</inkml:trace>
  <inkml:trace contextRef="#ctx0" brushRef="#br2" timeOffset="-23120.79">24020 13307 508 0,'0'0'171'0,"0"0"-105"16,0 0 21-16,0 0 73 15,0 0-20-15,0 0-34 16,0 0-29-16,37 57-28 16,-32-35-5-16,2 4-4 15,-3 5-11-15,0-3 5 16,-4 2-5-16,3-4 0 15,-3-3-6-15,0-4-2 16,0-5-8-16,0-5-2 16,0-4-3-16,0-3-7 15,0-2 13-15,0 0 8 16,0 0-22-16,0-5-1 16,0-4-29-16,0-6 1 0,0 1 2 15,-3-1-34-15,3-1 13 16,0-2 13-16,0 0 19 15,0 0 4-15,0 0 11 16,3 1-13-16,6 2 9 16,0-2 5-16,2 1 0 15,-1 2-1-15,4 0 0 16,2 2 0-16,0 1 0 16,1-2-1-16,2 4 2 15,-2 1 7-15,-2 2-6 16,-1 3 1-16,-1 3 6 15,-1 0-2-15,-1 3 23 16,-2 11-4-16,-1 3-3 0,-3 6 27 16,-1 4-20-16,-1 1 11 15,-1 3-1-15,0-3-7 16,1-3-1-16,-2 0-20 16,4-8-2-16,-1 0-8 15,1-6 0-15,0-3-1 16,-1-2-22-16,5-1-57 15,7-5-49-15,-3 0-138 16,1-6-480-16</inkml:trace>
  <inkml:trace contextRef="#ctx0" brushRef="#br2" timeOffset="-22360.67">24497 13301 605 0,'0'0'323'0,"0"0"-167"16,0 0-46-16,0 0-26 16,0 0 10-16,0 0-18 15,0 0 14-15,-11 61-19 16,11-41-17-16,0 0 7 15,0-1-23-15,0 1-14 0,0-3 9 16,0 2-25 0,6-3 9-16,3-1-5 15,2 0-12-15,5-4-1 0,-1-1 0 16,3-1 1-16,0-4 8 16,0 0-7-16,2-5-1 15,-3 0 0-15,2 0 9 16,1 0-2-16,-4-7 8 15,4-5-6-15,-4-4-8 16,1-1-1-16,-4-1 6 16,1-4-5-16,-6-5-2 15,1 1-7-15,-2 0 7 16,-2-4-27-16,-3 3 15 16,-2-4-19-16,0 1-34 15,0 2 14-15,-12 0 1 16,-1 3-3-16,-3 2 31 0,-1 3 22 15,-4 4 1-15,2 2 0 16,-1 4 14-16,1 1 2 16,0 6-15-16,3 1-1 15,-1 2-3-15,1 0-4 16,0 0 6-16,1 2-8 16,-1 8 9-16,2 4 6 15,1 0-4-15,2 3 13 16,0 0 8-16,4-2 6 15,3 1-8-15,2 1 5 16,2-1 11-16,0-4-17 16,0 2 2-16,9-3-9 0,3-2-1 15,5 1 4-15,2-4-9 16,2-1 3-16,3-4-4 16,3-1 0-1,2 0 3-15,0 0-2 0,-4 0-6 16,2-1 3-16,-4-6-4 15,-2 3-1-15,-4 1-55 16,4 1-52-16,-3-1-71 16,-5 3-229-16</inkml:trace>
  <inkml:trace contextRef="#ctx0" brushRef="#br2" timeOffset="-21897.14">25035 13450 613 0,'0'0'548'0,"0"0"-432"16,0 0-34-16,0 0 8 15,0 0-42-15,0 0 7 16,0 0 12-16,39 11-17 16,-13-11-15-16,9 0-13 15,-2 0-9-15,2-11-1 16,-2 4-12-16,-6 0 0 16,-4 3-28-16,-8 4-26 15,-4 0-34-15,-9 0-24 16,-2 17-58-16,-4 1-161 0,-8-2-623 15</inkml:trace>
  <inkml:trace contextRef="#ctx0" brushRef="#br2" timeOffset="-21603.97">25035 13673 548 0,'0'0'236'15,"0"0"-76"-15,0 0 15 16,0 0-38-16,0 0-42 16,0 0 18-16,0 0-26 0,58 0-33 15,-31 0-19-15,2 0-15 16,0 0-4 0,0 0-10-16,0 0 9 15,-2 0-4-15,0 0-5 16,-3 0-5-16,-4 0 0 0,-4 0 0 15,-3 0-1 1,-4 0-2-16,-4 0-50 0,2 0-62 16,-7 0-73-16,0 0-377 0</inkml:trace>
  <inkml:trace contextRef="#ctx0" brushRef="#br2" timeOffset="-19757.07">26107 13207 874 0,'0'0'263'0,"0"0"-185"0,0 0 43 16,0 0-14-16,0 0-4 15,0 0-27 1,0 0-31-16,7-9-17 0,-2 1 11 16,-3-4-13-16,3 1-10 15,1-6-8-15,0 1-7 16,3-3-1-16,1 2-6 16,-4-3-28-16,3 3-7 15,-5 1 31-15,1 4-8 16,-2 7 18-16,-3 0 0 15,0 3 1-15,0 2-1 16,0 0 16-16,0 0-7 16,0 0-8-16,0 0-1 15,0 0 0-15,0 0-10 16,0 10 10-16,0 6 6 0,0 9 10 16,0 3 0-16,0 4 1 15,0 6 9-15,0 2-5 16,0 1-8-16,0 2-1 15,0-2 1-15,0-4 13 16,0-5 14-16,0-1-14 16,0-9-8-16,0-4-4 15,0-6-5-15,0-5 3 16,0-2-6-16,0-5 1 16,0 2-6-16,0-2 5 15,0 0-6-15,0 0-5 16,0 0-39-16,0 0-59 15,4 0-49-15,1-4-127 0,3-4-414 16</inkml:trace>
  <inkml:trace contextRef="#ctx0" brushRef="#br2" timeOffset="-19143.67">26527 13318 601 0,'0'0'327'16,"0"0"-200"-16,0 0 61 15,0 0-50-15,0 0-3 16,0 0-41-16,0 0-47 0,-26 0 10 15,26 0-11-15,0 0-24 16,0 0-9-16,0 0-7 16,3 0-3-16,6 0 10 15,8 0-12-15,1 3 15 16,7-3-11-16,4 0-4 16,7 0-1-16,2 0 0 15,2 0 7-15,-3 0-6 16,-3 0 5-16,-5 0-6 15,-4 0 0-15,-10 2 0 16,-1-1 1-16,-8 1-1 16,-2 1 5-16,-4-3-4 15,1 2 8-15,-1-2-9 16,0 0 0-16,0 1 0 16,0-1-2-16,0 0 2 0,0 0-25 15,0 3-58-15,4 0-48 16,-2 2-127-16,2-3-467 0</inkml:trace>
  <inkml:trace contextRef="#ctx0" brushRef="#br2" timeOffset="-18049.37">27395 13057 874 0,'0'0'132'0,"0"0"-1"15,0 0-18-15,0 0-58 16,0 0-1-16,0 0-44 16,0 0 3-16,-42-12 6 0,28 6-18 15,-3 2 5-15,1 0 9 16,-2 2 9-16,1 2 4 16,-2 0-5-16,2 0 5 15,0 4-17-15,1 6-3 16,3 2-1-16,6 0-7 15,0 0 1-15,5 3 7 16,2 1-1-16,0 0 0 16,0-2-1-16,0 2-5 15,0-4 1-15,9-1 6 0,-2 2 0 16,3-4 0-16,0 0-2 16,-1-1-6-1,-2-2 1-15,5-2-1 0,-1 2 2 16,5-5-2-16,-1 4 1 15,3-3 0 1,1-2-1-16,1 1 0 0,-3 4 0 16,-2-2-9-16,-1 2 9 15,-3 1-1-15,0 3 0 16,-1-1 1-16,-2 3 0 16,1 1 0-16,-3 1 0 15,2 3 0-15,-2 1 0 16,-2-1 0-16,-1 2-1 15,-3 0 1-15,0-2 0 16,0-2 0-16,-3-1 12 0,-10-1 18 16,-5-4-8-1,-2 0-11-15,0-4 13 0,0-2-18 16,-1 0 4-16,2-2-4 16,1 0 9-16,0 0-14 15,1-2 7-15,3-4 5 16,2 0 0-16,-2-1-12 15,4 6 0-15,4-3 14 16,0 4-10-16,1-3-5 16,5 3-1-16,-2 0 1 15,2 0-1-15,0 0-28 16,0 0-59-16,2-1-91 16,9-1-59-16,3-2-141 0</inkml:trace>
  <inkml:trace contextRef="#ctx0" brushRef="#br2" timeOffset="-17374.87">27562 13307 772 0,'0'0'241'15,"0"0"-52"-15,0 0-51 16,0 0-28-16,0 0-24 15,0 0-45-15,0 0-8 16,25 0-7-16,-13 0 6 16,3 0-4-16,6 0 4 15,-3-5 8-15,5-3-21 16,-2-4 3-16,3 1-5 0,-5-3-4 16,-2 0-5-1,-5 3-7-15,-3-1 9 0,-1-1-10 16,-8 4-1-16,0 1-18 15,0-3-7-15,0 4-12 16,-12-1-19-16,-3 2-3 16,-2 1-1-16,1 2 26 15,-5 3 28-15,3 0 7 16,0 0 19-16,0 3 0 16,5 6-1-16,-1 5-11 15,1 0 16-15,5 2-1 16,-2 2 9-16,4 1-4 15,1 2 1-15,2 2 13 16,3-1-15-16,0-2 7 16,0 2-16-16,0-1 15 15,0-1-11-15,0-2-1 0,0 1-9 16,12-5-10-16,2 0 1 16,3-6-1-16,6-4 1 15,6-4-2-15,2 0-6 16,4-2-38-16,3-12-61 15,7-13-54-15,-9 5-72 16,-9 3-312-16</inkml:trace>
  <inkml:trace contextRef="#ctx0" brushRef="#br2" timeOffset="-16724.12">27932 13174 696 0,'0'0'174'0,"0"0"0"16,0 0-54-16,0 0-55 15,0 0-27-15,0 0-15 16,0 0 14-16,0 8 20 16,5 6-8-16,-1 5 8 15,1 3-2-15,-3 5-14 16,2 2-21-16,1-1 4 15,-3 2-3-15,0-3-13 16,0-3 2-16,0-2-3 16,1-5-7-16,-2-5 6 0,-1-4-4 15,4-4-2-15,-4-4 1 16,0 0 8 0,0 0-3-16,0 0-6 0,0-7-14 15,0-8-23-15,2-4 1 16,-2-3-8-16,0 0-8 15,2-3 11-15,-2 2-4 16,0 1 13-16,2 0 18 16,-2 5 5-16,2 0 9 15,0 3-1-15,1 2 1 16,1-1 0-16,0 4 1 16,4 1 0-16,0 0 12 15,1 0-12-15,1 2 1 16,0 0 9-16,1 3-1 0,3-2 1 15,-1 1 0 1,3 2 1-16,1 2-2 0,-1 0 3 16,0 0-1-16,0 11-2 15,-4 6-3-15,2 5 19 16,-5 4-14-16,-3 4 5 16,-3 4 7-16,-1 1 2 15,-2-4 7-15,0-3 4 16,0-4-20-16,0-6-4 15,0-6-2-15,0-3 0 16,0-4-11-16,0 0-29 16,0-5-89-16,0 0-73 15,0-6-356-15</inkml:trace>
  <inkml:trace contextRef="#ctx0" brushRef="#br2" timeOffset="-16032.78">28270 12835 836 0,'0'0'218'16,"0"0"-19"-16,0 0-14 15,0 0-70-15,0 0-47 16,0 0-12-16,0 0-13 15,0-20-8-15,0 16-1 16,0 0-8-16,3-2-18 16,4 1-7-16,2-2 0 15,2 1-1-15,2-2 1 16,-2 2 12-16,3-2-12 16,-3 2 0-16,0 0-1 0,0 1-8 15,-2 5-1-15,0 0 2 16,-1 0-17-16,0 0 7 15,1 9-11-15,-3 5 12 16,-5 6 0-16,2 4 4 16,-3 1 1-16,0 3 2 15,0-1 9-15,-4 1-2 16,-5-3 4-16,1-2 3 16,-4-1-5-16,1-2 8 15,0 0-7-15,2-2 6 16,2-1-1-16,3-6-5 15,2 1 0-15,2-1-1 16,0-3 1-16,0-2 0 16,0-4-1-16,8-1 0 0,11-1 0 15,1 0 12 1,6 0-12-16,-1-5-1 0,-3-1-28 16,-2 2-47-16,-4 4-104 15,-7 0-183-15,-3 0-351 0</inkml:trace>
  <inkml:trace contextRef="#ctx0" brushRef="#br2" timeOffset="-14433.12">28725 13094 578 0,'0'0'295'16,"0"0"-170"-16,0 0 24 15,0 0-72-15,0 0-13 16,0 0-15-16,0 0-16 16,-46 30 11-16,41-17 7 15,-3 4 5-15,5-1-5 16,-1 4 3-16,-1 0-20 15,3-1-8-15,2 3-1 16,0 1-12-16,0-1-4 16,0 0 2-16,0-2 2 15,0 2-7-15,0-2 1 16,0-2-6-16,2-4 7 16,7 0-7-16,2-4 0 0,1-2 0 15,3-2 0 1,1 1 11-16,1-3-11 0,3 0 0 15,3-2 0-15,-4-2 1 16,2 0-1-16,-3 0 8 16,1 0-2-16,3 0 3 15,-3-10 0-15,3-3-8 16,-1-1 5-16,1-2-6 16,-3 0 0-16,-1 0-1 15,-3-2 0-15,-1 2-2 16,-3-1-8-16,-1-4-11 15,-6 1-1-15,0-2 6 16,-4 0-13-16,0 0 7 0,0-1 3 16,0 1-7-16,0 1 14 15,-2-1 5-15,-7 4 6 16,0-2-5-16,0 3 6 16,-2 3 0-16,0 0-1 15,-2 0 1-15,-4 3 19 16,1 0 24-16,-4 1 3 15,3 3-19-15,0 1-16 16,-2 1-10-16,2 4 0 16,-1 1-2-16,3 0-3 0,-1 0 3 15,-1 0-5 1,-1 0 5-16,4 7-7 0,-2 0 6 16,3 0-15-1,-1 1 5-15,4 0 3 0,1 0 9 16,-1 1-10-16,2 0 0 15,1 1 8-15,1 2-8 16,1-2 9-16,-2 5 0 16,3-1 1-16,-1 0 0 15,1 2 0-15,0-2 0 16,-2 0 0-16,2-2 0 16,2-2 0-16,0-3 0 15,0 4 0-15,0-3 1 16,-1 0 0-16,3 0 0 15,-2 0 5-15,0-2-3 16,2 0 8-16,-2 0-10 16,2-2 7-16,-2-2-8 0,2 0 1 15,0-2 11 1,0 3-6-16,0-3-6 0,0 0 0 16,0 0 6-16,0 0-5 15,0 0 5-15,0 0 8 16,0 1-2-16,0 1-6 15,6-2 0-15,1 2-6 16,1-2 7-16,4 0-7 16,1 0 1-16,3 0 4 15,-1 0-4-15,6 0-1 16,-2 0 1-16,4-2-1 16,-1-1 1-16,1-2-1 15,0 1 0-15,0 2-1 16,3 2-1-16,-5-3-5 15,-1 2 6-15,-2-1 0 0,-3-1 0 16,-1 2 1-16,-4-1 0 16,1 2 0-16,-1 0 0 15,-4 0 0-15,3 0 0 16,-4 0 0-16,1 0-2 16,-3 0 1-16,-1 0 1 15,0 0 0-15,-2 0 0 16,0 0-1-16,0 0 0 15,0 0 2-15,0 0-1 16,0 0 0-16,0 0 0 0,0 0 1 16,0 0 6-16,0 0-6 15,0 0 5-15,0 0 0 16,0 0 6-16,0 0 5 16,0 0-2-16,0 0-8 15,0 0-1-15,0 0-5 16,0 0 0-16,0 0-1 15,0 0 8-15,0 0-8 16,0 0-1-16,0 0 1 16,0 0-7-16,0 0-5 15,0 2-14-15,-4-1 7 16,2 4-48-16,-5 1-30 16,2-2-111-16,-1-2-394 0</inkml:trace>
  <inkml:trace contextRef="#ctx0" brushRef="#br0" timeOffset="-4719.29">23167 13915 631 0,'0'0'328'0,"0"0"-202"16,0 0-31-16,0 0-1 15,0 0-8-15,0 0-11 16,0 0-17-16,0 0-21 16,0 0 5-16,0 0-1 0,0 0-11 15,-2 0 4-15,2 0 1 16,0 0-13-16,0 0 1 16,0 0-7-16,0 0-6 15,2 0-8-15,6 0 6 16,5 0 3-16,4 0-5 15,3 0-6-15,1-2 3 16,2-1-2-16,4-2 5 16,-3 4-6-16,1-4 0 15,-1 4 1-15,-4-1-1 0,3 2 6 16,-6 0-5 0,1 0-1-16,1 0 0 0,1 0 0 15,-3 0-1 1,3 0 2-16,-2 0-1 0,2 0 3 15,0 0-3-15,0 0 1 16,-1 0-1-16,2 0 0 16,-1 0 0-16,0 0 1 15,-2 0 0-15,0 0-1 16,-1 0 1-16,0 0-1 16,-5-3 1-16,5 1-1 15,0 1 1-15,1-2-1 16,1 1 0-16,0 2 1 15,-1-2-1-15,-3 1 1 16,2 1 0-16,-7-3-1 0,-1 3 0 16,2 0-6-16,0-2 6 15,0 2 0-15,1-1 0 16,-2 1 0-16,3 0 0 16,1 0 0-16,-1 0 0 15,3 0 0-15,-1 0 0 16,1 0 1-16,2 0 0 15,-2 0 10-15,2-3-1 16,-1 2-9-16,-1-1 0 16,2 2 0-16,-3-2 1 15,1 2-1-15,-2 0-1 16,-1 0 1-16,-3 0-1 16,2 0 1-16,1 0 0 15,3 0-1-15,2 0 0 16,2 2 0-16,2-2 0 0,2 0 2 15,1 0-2-15,-3 0 2 16,1 0-1-16,-6 0-1 16,-1-2 1-16,-1 2-2 15,-3 0 1-15,1 0 0 16,1 0 0-16,1 0-1 16,1 0 1-16,4 0 1 15,0 0-1-15,0-3 1 16,2 2 0-16,-2-3-1 15,-2 0 0-15,-2 2 1 16,-2 2-1-16,-1-3 6 16,-3 3-6-16,2 0-1 15,0 0 0-15,0-1 0 0,0 1 0 16,1 0 0-16,1-2 1 16,-3 2 0-16,7-2 0 15,-3-1 6-15,1 2-6 16,-3-1 0-16,-3-1 0 15,0 3-1-15,-3 0 0 16,-3 0 0-16,0 0 1 16,-4 0 0-16,2 0 1 15,-2 0 5-15,0 0-6 16,0 0-7-16,2 0 7 16,-2 0 4-16,0 0-3 15,3 0 4-15,-3 0-5 0,0 0 19 16,0 0 13-16,0 0-13 15,0 0-10-15,0 0-3 16,0 0-4-16,0 0-2 16,0 0-49-16,-7 0-109 15,-6 0-414-15</inkml:trace>
  <inkml:trace contextRef="#ctx0" brushRef="#br0" timeOffset="-3302.75">23618 14171 939 0,'0'0'162'16,"0"0"-60"-16,0 0 30 15,0 0-7-15,0 0-20 0,0 0-28 16,0 0-9-16,0 0 15 16,0 0-17-16,0 0-14 15,0 0-22-15,0 0-12 16,0 0-12-16,0-5-5 16,0 0 0-16,-8-3-1 15,-1 2-1-15,-3 0-13 16,-2-5-7-16,0 5-1 15,-2 1-4-15,1 4-11 16,-2-3 17-16,0 4 2 16,0 0-8-16,0 0 11 15,3 4 14-15,3 4 0 16,1 2 0-16,1 1 1 16,5 0 0-16,0-3 1 0,2 3-2 15,2-3 1-15,0 0 0 16,0 2 0-16,0 0 0 15,0-3-1-15,0 3 0 16,2-1 1-16,6-4 0 16,1 4 1-16,3-4 0 15,1 1 0-15,0 0 0 16,3-1 0-16,-1-2 1 16,2 2 10-16,0-4-12 15,-2 4 0-15,1-2 8 0,-2 2-7 16,0-2 0-1,-1 4-1-15,1 1 0 0,1 0-1 16,-3 2 0 0,-2 2 1-16,-4 0 0 0,2 0 0 15,-7 0 1-15,-1 2-1 16,0-2 15-16,0-1 4 16,0 2-11-16,-5-1 1 15,-3-2 0-15,-4-2-3 16,0 2-5-16,-3-5 0 15,-2 1 5-15,-1-3 3 16,-2 2-9-16,-2-5 2 16,-1 0 5-16,3 0-7 15,1 0 0-15,2 0 0 16,4 0 1-16,3-3-1 0,0-2 6 16,1-2-6-16,3 3 3 15,2-2 3-15,-2 2 4 16,4 0-3-16,2 4-5 15,0 0-2-15,0 0 1 16,0 0-1-16,0 0 0 16,0 0-20-16,0 0-19 15,0 0-36-15,0 0-33 16,8 0-7-16,4-3-59 16,1 2-317-16</inkml:trace>
  <inkml:trace contextRef="#ctx0" brushRef="#br0" timeOffset="-2648.55">23739 14309 563 0,'0'0'306'16,"0"0"-187"-16,0 0 2 16,0 0 11-16,0 0-22 15,0 0 3-15,0 0-30 0,64 0-9 16,-46-2-18-1,3-7 8-15,-2 2-23 0,3-1-8 16,-1 0-9-16,-3-5-13 16,-1 4 0-16,-8 0-5 15,0 4 2-15,-4-6-6 16,0 2 4-16,-3 1-5 16,0-3-1-16,-2 2-1 15,0-2-30-15,0 2-11 16,0-4-21-16,-12 4-9 15,-1 1-15-15,-2 2 4 16,-1-1 25-16,4 7 39 0,-3 0 19 16,1 0 10-16,1 0 10 15,-1 7 5-15,5 5 3 16,-1 2 10-16,1 2-2 16,3 1-1-16,2 5-6 15,-2-4-7-15,4 4 4 16,2 0 12-16,0-2 3 15,0 3 6-15,0-3-27 16,0 0-2-16,0-4-2 16,0-2-6-16,8-1-1 15,4-2-8-15,1-3 0 0,6-2 0 16,-1-1 5 0,1-5-6-16,3 0-12 0,-3 0-40 15,1 0-45-15,2-19-73 16,-5 2-89-16,-3 2-319 0</inkml:trace>
  <inkml:trace contextRef="#ctx0" brushRef="#br0" timeOffset="-1953.61">24047 14169 535 0,'0'0'156'16,"0"0"-97"-16,0 0 67 15,0 0 22-15,0 0-4 0,0 0-52 16,0 0-34-16,49 22 3 16,-41-8-19-16,-1 3 13 15,0 5 9-15,-2 3-14 16,-3-3-7-16,-2 2-8 15,2-6 9-15,-2-1 1 16,0-3-11-16,0-5-11 16,0-5-11-16,0 0-5 15,0 1-6-15,0-4 0 16,0 1-1-16,0-2 1 16,0 0-1-16,0 0-1 15,0 0-6-15,0 0 5 0,0 0-11 16,0-6-21-16,0-8-7 15,0-4-1-15,0 0-18 16,4 0-21-16,-2 0 11 16,3-4 3-16,-1 3 8 15,3 3 37-15,-1 1 6 16,4 1 15-16,-1 2-5 16,-1-1-1-16,4 4 6 15,-2 1 0-15,2 0 1 16,-3 0 0-16,1 2 6 15,4 1 2-15,-3 4 5 16,2 1 4-16,-1 0 15 16,-3 0-7-16,2 0 10 0,-4 3-17 15,1 11 20-15,0 5 23 16,-4-3 8-16,0 7-2 16,-1 0-12-16,-1 2 9 15,-2 2-11-15,2-3-13 16,0-2-23-16,0-4-9 15,3-4-7-15,-2-2 1 16,0-4-2-16,2-2-14 16,0-6-59-16,1 0-41 15,9 0-74-15,-3-14-152 16,-1 0-680-16</inkml:trace>
  <inkml:trace contextRef="#ctx0" brushRef="#br0" timeOffset="-1054.84">24539 14133 481 0,'0'0'223'15,"0"0"-91"-15,0 0 58 16,0 0-57-16,0 0-8 15,0 0-58-15,0 0-11 16,-25 74-5-16,25-61 6 16,0 6 12-16,0-8-9 15,0 5-12-15,0 2-14 0,0 0-5 16,3 1-4-16,4 1-5 16,-1-2-19-16,5 2 7 15,1-4 2-15,1-2-10 16,2 0-1-16,1-3 1 15,0-5 1-15,3 1 0 16,-1-1 0-16,5-5 5 16,-1-1-6-16,2 0 2 15,2 0 5-15,-4 0-1 16,-3-7-5-16,-1-3 8 16,-5-2-2-16,1-1 2 0,-5 2-7 15,-1-3 4 1,0 0-5-16,-4-4 5 0,-1 2-5 15,-3 0 0 1,0-2 0-16,0-3-1 0,0 1-5 16,0-2-5-16,0 0-13 15,-7 1-21-15,-3-1 3 16,0 0 12-16,-1 3 10 16,-3 2 11-16,1 6 8 15,-1-1-1-15,-3-1 1 16,-2 6 0-16,-1 0 0 15,3 4 1-15,-2 1-2 16,4 2 1-16,-1 0 0 16,1 0-1-16,-1 2 1 15,3 8 0-15,-1 0 11 0,3 4 3 16,3-4-2 0,-2 4 13-16,6-2-2 0,0 2-11 15,-1 0-1-15,5-1 3 16,0-4-3-16,0-1-9 15,0 3 14 1,0-3 1-16,9 1-11 0,2-1-4 16,8 1 8-16,0-6 5 15,6-1 4-15,4-2-9 16,2 0 2-16,-2 0 13 16,0 0-11-16,-3-4-13 15,-3-2 1-15,-3 2 7 16,-8 2-8-16,1 0-2 15,-5 1 2-15,-3 1-2 0,-1 0-1 16,-2 0 1-16,2 0 1 16,-1 0-1-16,2 0-5 15,-3 0-19-15,2 0-43 16,2 0-18-16,-5-3-98 16,-1 1-470-16</inkml:trace>
  <inkml:trace contextRef="#ctx0" brushRef="#br0" timeOffset="783.75">25776 13695 636 0,'0'0'188'0,"0"0"-25"0,0 0 18 16,0 0-35-1,0 0-26-15,0 0-30 16,0 0-10-16,0 0 12 15,0 0-26-15,0 0-19 16,0 0-17-16,0 0-8 0,0 0-10 16,7 0-12-1,3 0 1-15,5 0 18 0,1 0-19 16,5 0 0-16,-2 0 0 16,4 0 1-16,2 0 1 15,-3 0-1-15,1 0-1 16,3 0 1-16,-4 0-1 15,3 0 1-15,-1 0-1 16,-3 0 0-16,3 0 1 16,-2 0 1-16,-2 0-1 0,-2 0-1 15,-1 0 0-15,0 0 1 16,3 0-1 0,-5 0 1-16,1 0-1 0,1 0 1 15,-1 0 0-15,-1 0-1 16,-1 0 0-16,1 0 0 15,-1 0 0-15,-2 0 0 16,2 0 0-16,1 0 1 16,-3 0-1-16,3 0 0 15,-3 0 6-15,0 0-6 16,0 0-1-16,-3 0-1 16,3 0 2-16,-7 0-1 15,5 0 1-15,-1 0 0 0,1 0 0 16,-3 0 7-1,5 2-9-15,-1-2 2 0,0 0 0 16,-2 1 0 0,-2-1 0-16,0 0 0 0,-3 0 0 15,-2 3 1-15,0-3 0 16,-2 0-1-16,3 0 6 16,-3 0-6-16,0 0 0 15,0 0-7-15,0 0 7 16,2 0 0-16,-2 0 0 15,0 0 0-15,0 0 6 16,0 0-5-16,0 0-1 16,0 2-56-16,0-1-67 15,-13 2-137-15,-1-1-753 0</inkml:trace>
  <inkml:trace contextRef="#ctx0" brushRef="#br0" timeOffset="1904.78">25883 14010 743 0,'0'0'282'0,"0"0"-159"16,0 0 7-16,0 0-36 16,0 0-23-16,0 0-11 15,0 0-12-15,0 0-3 16,0 0-27-16,0 0-10 15,0-2-6-15,-3-2 12 16,-5 2-14-16,-2-4-17 0,-3 3-11 16,1 0-17-16,-2 1-7 15,-1 2-5-15,3 0 25 16,-1 0 25-16,1 0 6 16,3 10-1-16,1-1 2 15,0 0 0-15,3 1 0 16,-1 1 0-16,6-4 14 15,0 3 6-15,0 0-11 16,0 0 4-16,6-2-11 16,4 0 15-16,3 2 8 15,3-6-5-15,0 2-4 0,1 2-7 16,2-4 1-16,-4 2-4 16,2 1-5-16,-1-1 5 15,-2 0-4-15,4 2-2 16,-3 0 1-16,1 1 0 15,-3 4 1-15,1 1-1 16,-4-5 0-16,1 8 0 16,-1-3 0-16,-4 3 0 15,-4-4 5-15,-2-2 10 16,0 1 7-16,0 1 6 16,-6 1-3-16,-8-2-16 15,-3 0-2-15,-1 0-2 16,0-3 1-16,0 0-7 15,0-5 6-15,1-4 1 16,3 0-6-16,1 0 7 16,0 0-8-16,2 0 10 0,-1 0-10 15,4-10 1-15,-2 2 0 16,6 4 0-16,-3-1 0 16,5 0 0-16,0 3 3 15,0 2-4-15,2 0 0 16,0-2-1-16,0 2-15 15,0 0-17-15,0 0-50 16,4 0-32-16,9 0-104 16,1-2-286-16</inkml:trace>
  <inkml:trace contextRef="#ctx0" brushRef="#br0" timeOffset="2463.44">26059 14244 864 0,'0'0'234'16,"0"0"-98"-16,0 0-30 0,0 0-52 15,0 0 17 1,0 0-9-16,0 0-24 0,60-22 9 16,-45 11-12-16,1-1-12 15,-1-2-11-15,-4 1-5 16,-1 2-6-16,-6-1-1 16,-2 4 0-16,-2-3-11 15,0 3-15-15,0 0-37 16,-4-1 1-16,-8 4 4 15,-3-4-16-15,1 6 29 16,3 1 29-16,-2 2 16 16,4 0 12-16,0 0-6 15,0 0 15-15,3 0-8 16,-1 10 0-16,-1-1 25 16,3 5 1-16,0 8 24 15,1-5-14-15,0 5 4 0,-2 3-7 16,6 0-3-16,0 1 14 15,0 1-3-15,0-5-24 16,0 0-2-16,3-4-20 16,8-2-7-16,4-4 0 15,4-6 5-15,1-4-6 16,-1-2-27-16,2 0-19 16,1-4-56-16,2-22-82 15,-3 4-174-15,-9-2-582 0</inkml:trace>
  <inkml:trace contextRef="#ctx0" brushRef="#br0" timeOffset="3079.67">26229 14104 588 0,'0'0'111'0,"0"0"23"15,0 0 47-15,0 0-58 16,0 0-15-16,0 0-21 16,0 0-8-16,9 107 2 15,-9-84-11-15,0 4-11 16,0-5-21-16,0 0 7 16,0-4-15-16,0-4-19 15,0-6 1-15,0-2 0 16,0-2-12-16,0-4 0 15,0 0 0-15,0 0 0 0,0 0-1 16,0-4-21-16,0-6-13 16,0-2 6-16,0-2-14 15,0-4-5-15,0-1-10 16,4 2 19-16,-2-2 13 16,3 3 7-16,-4 1 17 15,7 3 1-15,-3-2 0 16,2 1-22-16,2 4 15 15,0-1 7-15,0 1 1 16,-2 6-2-16,2-3 2 16,-1 1 0-16,-1 3 10 0,2 2-10 15,0 0 10-15,-3 0-10 16,3 0 21-16,-2 13 5 16,2 1 7-16,-3 8 8 15,1 0-8-15,-3 1 2 16,-4 3 8-16,0 1 9 15,0-2-11-15,0 0-6 16,0-3-12-16,0-4-21 16,0-4-1-16,0-2-1 15,4-7 0-15,2 0-40 16,3-3-37-16,5-2-58 16,-2-2-46-16,-1-10-346 0</inkml:trace>
  <inkml:trace contextRef="#ctx0" brushRef="#br0" timeOffset="3929.19">26544 14104 489 0,'0'0'210'15,"0"0"-124"-15,0 0 58 16,0 0-10-16,0 0 8 16,0 0-23-16,0 0-20 15,0 81-6-15,0-63-25 16,0 1-11-16,0-1-6 0,0 0 1 16,0 2-14-16,0-1-4 15,0-1-5-15,4-2-3 16,5 0-11-16,-2 1-7 15,4-4-8-15,1-1 0 16,-1-3 9-16,-1-3-7 16,1 2 1-16,3-5-2 15,1-1 4-15,-3-2-4 16,4 0-1-16,1 0 9 16,1-5 9-16,0-9-17 15,0 2 11-15,-2-7-6 16,1 2-5-16,-4-6-1 0,-3 1 1 15,-2 0-1-15,-5 1-6 16,-1-1-10-16,-2 1 15 16,0 1-26-16,0-7-8 15,0 4-3-15,-7-4-16 16,0 5-13-16,-6-4 9 16,2 6-9-16,-5 3 30 15,3 4 29-15,-3 1 8 16,1 4 11-16,-3 2 7 15,3 4 2-15,1 0-11 16,1 2-9-16,0 0 1 16,-1 0-1-16,2 2 1 0,1 6 0 15,1 3 0-15,3-2 6 16,-2 1 5 0,4 2 24-16,1 2-6 0,2-2-3 15,0 4 8-15,2 0 3 16,0-1 0-16,0 2-13 15,0 0-3-15,0-4-9 16,6-2-11-16,6-2 4 16,1-2 0-16,3-1-6 15,1-6 1-15,3 0 6 16,2 0-1-16,-4 0-5 16,3-6 7-16,-6-1-8 15,1 1 0-15,-5 3 3 16,-4-2-2-16,6 4-1 0,-4-1 1 15,-1 2-2-15,2 0 1 16,-2 0-1-16,-3 0-1 16,-1 0-5-16,0 0-30 15,1 0-39-15,-5 0-63 16,0 3-120-16,0 3-781 0</inkml:trace>
  <inkml:trace contextRef="#ctx0" brushRef="#br0" timeOffset="5782.57">27339 13707 641 0,'0'0'247'0,"0"0"-129"16,0 0 53-16,0 0-18 16,0 0-45-16,0 0-37 15,0 0-25-15,-2 0-6 16,2 0-7-16,0 0-10 15,0 0-11-15,0 0 0 16,9 0 1-16,3 2 4 16,2-2-5-16,1 2 0 15,4-2-1-15,0 1-5 0,7-1-5 16,-1 0 0-16,4 0 0 16,-1 3-1-16,3-1 1 15,6-2 0-15,-3 0 0 16,0 0 2-16,4 0-3 15,-3 0 1-15,3 0-1 16,-1 0 0-16,0 0-1 16,-4 0-13-16,3 0 1 15,-2 0 11-15,-1 0 1 16,2 0 1-16,1 0-1 16,-6 0 1-16,2 0 0 15,0 0 0-15,-3-2 0 16,-1-1 0-16,-3 2 0 15,-2-1 2-15,-1 0-2 0,-2 2 0 16,1-3 6-16,-2 3-6 16,1-1 0-16,2-4-6 15,1 4 6-15,0-2 6 16,-2-4-6-16,4 3 1 16,-3 2 0-16,3-1-1 15,-3 0-2-15,1 1 2 16,-3 2 1-16,-3-1-1 15,1 1 1-15,-1-3-1 16,4 1 0-16,-3 2 0 16,1 0 3-16,5-3-3 0,-3 3 1 15,3 0 0 1,1 0 1-16,0 0-2 0,-1 0 1 16,2 0 0-16,-5 0 0 15,1 0-1-15,-4 0 0 16,0 0 0-16,0 0 0 15,-1-3 1-15,-1 3-1 16,2-2 0-16,0 1 0 16,2-2 1-16,-3 1-1 15,4 0 0-15,1 1 0 16,-2-2 1-16,-2 3 0 16,-3 0-1-16,-3 0-1 15,-4 0 1-15,-3 0 0 0,-3 0 0 16,0 0 1-1,3 0-1-15,0 0-1 0,-1 0 0 16,3 0 2-16,-3 0 4 16,2 0-5-16,0 0 1 15,-2 0 1-15,-3 0-2 16,2 0-2-16,-3 0 2 16,2 0-4-16,-2 0 4 15,0 0 1-15,0 0 6 16,0 0-7-16,0 0 1 15,3 0-1-15,-3 0 0 16,0 0 0-16,0 0 0 16,0 0-1-16,0 0-31 15,0 0-80-15,0 0-248 0</inkml:trace>
  <inkml:trace contextRef="#ctx0" brushRef="#br0" timeOffset="7377.51">27880 14038 586 0,'0'0'295'0,"0"0"-138"16,0 0 50-16,0 0-60 0,0 0-12 16,0 0-32-16,0 0-27 15,3 0 7-15,-3 0-13 16,0 0-14-16,0 0 0 16,0-1-17-16,0-2-2 15,0-1-20-15,0 0-5 16,0 0-12-16,0-2 0 15,0 2-9-15,-6-1-25 16,-6 0 1-16,-2 1-17 16,-1 2-1-16,0 0 16 15,-1 2 13-15,3 0 1 16,-3 0 20-16,5 2-14 16,0 6 8-16,2 3 7 15,0-2 0-15,3 4-4 0,-1 0 4 16,2 1 0-1,3 2 0-15,2-2-1 0,0 0-6 16,0 0 7-16,0 0-1 16,5-1-1-16,4-4 2 15,3-1 0-15,3-2-2 16,-3-1-12-16,9-4 13 16,-2-1 0-16,4 0 1 15,4 0-2-15,-3 0-9 16,3 2-4-16,-5 1-1 15,-2 0 0-15,-3 5-2 16,-3 1 4-16,-2-1 8 16,-2 1 5-16,0 4 1 15,-4-2 1-15,-2 1 1 16,0 1-2-16,-4-2 0 0,0 1 0 16,0 1 10-16,-8-3-8 15,-8 2 12-15,-3 0-7 16,-4-1-6-16,-3-2-1 15,-1-3 1-15,0 2-1 16,3-8 6-16,1 0 0 16,6 0 4-16,1 0-10 15,7-6 9-15,4-2-2 16,-1 0 8-16,3 0-8 16,3 2-6-16,0 0 0 0,0 4 0 15,0 0-1-15,0 2-6 16,0 0-32-16,0-2-28 15,9 2-44-15,3 0-52 16,2-2-327-16</inkml:trace>
  <inkml:trace contextRef="#ctx0" brushRef="#br0" timeOffset="8012.88">28133 14169 636 0,'0'0'362'0,"0"0"-226"16,0 0 15-16,0 0-63 15,0 0-12-15,0 0-17 16,0 0-30-16,66-14 3 16,-43 1-16-16,0-1 6 15,-4 0-7-15,1 0-14 16,-2-3 6-16,-4 3-4 0,-6 5-2 15,-3-5-1-15,-2 5-16 16,-3-2-32-16,0 1-16 16,0 2-18-16,-14 2 5 15,-1-2-6-15,1 4 24 16,1 2 57-16,-1 2 2 16,3 0 52-16,-1 0 27 15,2 0-34-15,-1 10-13 16,-1 2 17-16,3 7-3 15,1-2 17-15,0 5-8 16,2 0-5-16,1 0-12 16,1 2 14-16,2 1 1 15,0-3-3-15,2 0-17 0,0-2 1 16,0-3-16 0,0 2-8-16,11-5-9 0,4-5-1 15,1-2 6-15,4-1-6 16,5-6-17-16,-1 0-34 15,3 0-69-15,6-22-80 16,-8 3-66-16,-5 2-380 0</inkml:trace>
  <inkml:trace contextRef="#ctx0" brushRef="#br0" timeOffset="8659.51">28430 13984 421 0,'0'0'105'16,"0"0"81"-16,0 0-35 16,0 0 0-16,0 0-13 15,0 0-21-15,0 0-24 16,37 110-25-16,-37-80-9 15,0 1 1-15,0-3-2 16,0-3-14-16,0-3-8 16,0-5-1-16,0-6-10 15,0-5-9-15,0-1-8 16,0-5-6-16,0 0-1 0,-2 0 11 16,2 0 1-1,-2 0-13-15,-4-7-44 0,4-7-12 16,0 0 21-16,0-4-40 15,1 1-18-15,1-5-11 16,0-2-14-16,0 4 30 16,0-1 42-16,0 3 38 15,0 4 8-15,3 2 9 16,5-1 6-16,0 4 25 16,3 0-2-16,1-2-17 15,5 1-19-15,1 1 17 16,3-4-6-16,5 3-2 15,-4 2 18-15,-1 3-5 0,-2 2 9 16,-5 3-14-16,-3 0 4 16,-6 11 7-16,3 8 30 15,-5 5-2-15,-1 1-17 16,-2 4-6-16,0-3-2 16,0 2-9-16,0-3 1 15,0-3 5-15,0 0-1 16,0-5-14-16,0-5-8 15,0 2-5-15,0 0-2 16,0-6-5-16,0-2-49 16,7-1-70-16,8-5-69 15,-2 0-191-15,0-5-466 0</inkml:trace>
  <inkml:trace contextRef="#ctx0" brushRef="#br0" timeOffset="9809.51">28841 13972 560 0,'0'0'159'0,"0"0"36"15,0 0-19-15,0 0-28 0,0 0-31 16,0 0-20-16,0 0-21 16,-18 114-17-16,18-95-8 15,0 0-10-15,0 1-13 16,0-1-5-16,2-4-8 16,6 0-9-16,0-1 7 15,5-1-3-15,1 0-3 16,-1-4-1-16,3-1 1 15,-1-2-6-15,1-1 11 16,4-4 1-16,-3-1 8 16,4 0 1-16,1 0-6 15,-2 0 6-15,3-4-8 16,-1-6 0-16,-3 1-6 16,2-4-8-16,-3 0 0 15,0-1 0-15,-3-2 0 16,-1-1 0-16,-3 1-1 0,-5 2-7 15,2-3-6-15,-6 2 7 16,-2-1 0-16,0 2-1 16,0-5 1-16,0 7-3 15,0-9-2-15,-12 3 2 16,1 0-2-16,0 0 2 16,0 1 3-16,0 1 6 15,1 2 1-15,-5 0-7 0,3 0 6 16,-3 4 0-1,0-1 0-15,-3 3 0 0,3 0-1 16,-3 3 2-16,2 2-1 16,-2 1-7-16,2 2 7 15,0 0-6-15,3 0 5 16,-1 0-4-16,2 0 6 16,0 2-1-16,4 6 0 15,-1 0 0-15,0 1 1 16,0 1-1-16,0 3 0 15,1-2 1-15,0 3 1 16,0-3-1-16,2 0 1 16,-1 2 17-16,1-1-9 15,2 0-1-15,1-2-6 16,2 2-2-16,1-4 9 16,0 3 0-16,0-6-3 0,0-1 2 15,0 0-3-15,0 0-5 16,0 1 0-16,6-4 0 15,6 2 9-15,-2 0-7 16,7-3-1-16,0 0 9 16,5 0-4-16,-4 0 3 15,5 0-8-15,1 0 0 16,3 0 0-16,0 0 0 16,0 0-1-16,-3 0 1 15,-5 0-1-15,1 0 1 16,-8 0-1-16,-3 0 0 15,-2 0-2-15,-2 0 1 16,-1 0 1-16,-2 0 0 16,-2 0 0-16,0 0 3 0,0 0 3 15,0 0-4-15,0 0-1 16,0 0 6-16,0 0 14 16,0 0 8-16,0 0-10 15,0 0 3-15,0 0-5 16,0 0-2-16,0 0-7 15,0 0-7-15,0 0 6 16,0 0-6-16,0 0-1 16,0 0-1-16,0 0-18 15,0 0-29-15,0 0-57 16,-3 0-107-16,-10 0-501 0</inkml:trace>
  <inkml:trace contextRef="#ctx0" brushRef="#br2" timeOffset="20354.86">24085 15731 841 0,'0'0'233'0,"0"0"-161"16,0 0 44-1,0 0-38-15,0 0-21 0,0 0 5 16,0 0 11-16,0 0-9 16,0 0-6-16,0 0-1 15,0 0-12-15,0 0-11 16,0 0-21-16,0 0 7 16,0 0-8-16,0 0 1 15,0 0-3-15,0-5-10 16,6-3 1-16,1-1 4 15,1-5-5-15,2-1-9 16,-3 3 9-16,-3 2-8 16,0 2 7-16,0-2 1 15,-1 6 7-15,-3-1-7 0,2 2-1 16,-2 1 1-16,0-1 0 16,0 3 0-1,0-1-17-15,2 1 1 0,-2 0 6 16,0 0-9-16,0 0 3 15,0 0-3-15,0 0 4 16,0 0 14-16,2 9-1 16,0 4 2-16,1 5 0 15,0 6 0-15,-1 2 0 16,-2 2 0-16,0 2 0 16,0 2-2-16,1 0 2 0,2-1 2 15,-1-1-1 1,0-2 0-16,1-2-1 15,-3-4 0-15,2 0 9 16,-2-4 0-16,0-5 1 0,0-2-10 16,0-2 0-16,0-1 11 15,0-7-10-15,0 1-1 16,0-2 1-16,0 3-1 16,0-3 0-16,0 0-14 15,0 3-19-15,0-3-39 16,0 0-98-16,0 0-190 15,0 0-455-15</inkml:trace>
  <inkml:trace contextRef="#ctx0" brushRef="#br2" timeOffset="20958.3">24430 15883 924 0,'0'0'227'16,"0"0"-101"-16,0 0 26 16,0 0-42-16,0 0-51 15,0 0-20-15,0 0-3 16,-14 0-11-16,14 0-15 16,1 0-2-16,12 0-1 0,3 4 0 15,4-4 0 1,4 0 2-16,5 0 0 0,2 0-3 15,5 0-6-15,-5-4 7 16,0 2-7-16,-6 0 0 16,-3 2 0-16,-8 0 0 15,-4 0-15-15,-1 0-16 16,-7 0-34-16,1 0-49 16,-3 2-50-16,0 8-208 15,0-6-488-15</inkml:trace>
  <inkml:trace contextRef="#ctx0" brushRef="#br2" timeOffset="21462.62">24401 16105 816 0,'0'0'198'0,"0"0"-26"16,0 0 28-16,0 0-77 15,0 0-43-15,0 0-19 16,0 0-23-16,-2 0-11 15,13 0 3-15,3 0 7 16,1 0-5-16,3 0-13 16,3 0-6-16,4 0 2 15,4-3-2-15,3 3-12 16,-4-5 1-16,4 4-1 16,-6 1 1-16,-1 0 5 15,-3 0-7-15,-4 0 0 16,-3 0-1-16,0 0 1 15,-6 0 0-15,-1 0 0 16,-3 0 1-16,-1 0 1 0,0 0-2 16,-4 0-6-1,2 0 4-15,-2 0-8 0,0 0-9 16,0 0-18-16,0 0-17 16,0 0-22-16,0 6-76 15,0-3-18-15,0 3-238 0</inkml:trace>
  <inkml:trace contextRef="#ctx0" brushRef="#br2" timeOffset="25356.29">25577 15542 339 0,'0'0'391'0,"0"0"-250"0,0 0-51 16,0 0 12-16,0 0 1 16,0 0-13-16,0-2-26 15,0 2 8-15,0 0-5 16,0 0 11-16,0 0-8 15,0 0-16-15,0 0-20 16,0 0-12-16,0 0-5 16,0 0-4-16,0 0 6 15,0-2-12-15,0 2 4 16,0 0 9-16,0-4-19 16,0 4 4-16,-2-6-5 15,-5 3-1-15,-4 0-13 0,0 1-19 16,-4-2-5-16,3 4 3 15,-5 0-15-15,-1 0-9 16,-1 0-14-16,2 0 21 16,-1 0 17-16,1 0 20 15,-2 4 1-15,1 2 8 16,3 2 3-16,2 5 3 16,-3 1 7-16,1-5-7 15,-3 7 0-15,2 0 0 16,2 0 2-16,4 2-1 15,-2-4-1-15,6-5 0 16,1 8 1-16,1-7 0 16,0 5 0-16,-2 1 0 15,2 1 0-15,2 2 16 0,0 3 3 16,2-1-5-16,0-1-2 16,0 1-3-16,0 1 13 15,0-2 9-15,0 2-10 16,0 4-3-16,0-4-9 15,6 0 8-15,6 1-10 16,1-1-3-16,2 0-5 16,1 1 0-16,6-4 2 15,-6-3-2-15,2-2 1 16,0-5 1-16,-3-1 7 0,-3-4-9 16,3-4 0-1,-1 0 1-15,-1 0 0 0,1-4 12 16,-1-10 6-1,-2-2-10-15,3-1 0 0,-3-2-4 16,-1 2-4-16,0-3-1 16,1-2 0-16,-3 5-11 15,1-5 10-15,1 0-9 16,-2 0-4-16,1 2 2 16,-2-2 10-16,0 1-14 15,-3 5 4-15,0 5 5 16,-1-3-1-16,2 1 8 15,-2 4 0-15,2 0 0 16,-2 1 0-16,1 2-1 16,0-2 0-16,1 5 0 15,-1 0 1-15,-2 0 0 16,2-2-7-16,2 0 7 0,-2 2-1 16,2 0 0-16,1 0-6 15,2 3 7-15,-3 0-8 16,1 0 7-16,2 0-5 15,-2 0-7-15,4 0 2 16,-2 5 2-16,3 4 8 16,1 10 1-16,1-6 0 15,1 9 0-15,0 0 0 16,3 5 9-16,-4-1-8 16,1 2-1-16,-9-2-6 15,-1 0 4-15,-5-3 2 16,0 4 12-16,-6-5-10 15,-11 1 8-15,-2-6-10 0,-2-3-10 16,4-6 10-16,-1-3 0 16,1-5 1-16,3 0 10 15,-1 0-3-15,5 0-8 16,4-5 0-16,-1 2 0 16,3-2-16-16,2 2-25 15,-1 0-26-15,3 0-66 16,0-2-175-16,0 5-71 0</inkml:trace>
  <inkml:trace contextRef="#ctx0" brushRef="#br2" timeOffset="26062.03">26131 15767 616 0,'0'0'218'15,"0"0"-42"-15,0 0 24 16,0 0-70-16,0 0-16 15,0 0-11-15,0 0-19 16,0-8-5-16,0 5-34 16,0 0-21-16,0-2 0 15,-8 0-13-15,-1 1-10 0,-1-1-1 16,-4 5-2-16,-1-3-18 16,-1-2-4-16,0 5 16 15,-1 0-4-15,0 0 11 16,1 0-11-16,3 0 11 15,3 11 1-15,-3 0-2 16,6 2 2-16,-2 2 0 16,4 2 0-16,-1 0 0 15,5 2-1-15,1-2 1 16,0 2 0-16,0-1 0 16,0 4 1-16,0-8-2 15,7 2-7-15,4-2 8 16,2 0 1-16,4-5 9 15,-1-1-4-15,5 0 1 16,1-2-6-16,1-1 7 0,1-2-7 16,0-3-1-1,1 0-17-15,0 0-37 0,-4-8-70 16,6-7-21-16,-6 2-177 16,-5-1-296-16</inkml:trace>
  <inkml:trace contextRef="#ctx0" brushRef="#br2" timeOffset="27085.09">26306 15793 157 0,'0'0'396'16,"0"0"-243"-16,0 0-22 16,0 0-18-16,0 0-45 15,0 0-16-15,0 0 6 16,0-5 21-16,0 15 4 16,0 2-28-16,0-2 3 15,0 4 0-15,0 3-17 16,0-3-12-16,0 2-5 15,2 2 7-15,5 1-8 16,-1-2-5-16,5 0-4 16,-1 2-8-16,0-5 3 0,5-2-8 15,-3 2 0-15,1-4 1 16,1 2 5-16,1-7-1 16,-1 4-5-16,1-3 4 15,-1 2-5-15,-1-3 7 16,1-2-6-16,1-3-1 15,1 0 1-15,1 0 8 16,1 0-8-16,-4 0 13 16,2 0 4-16,-3-8-1 15,-4-1 5-15,1 1-6 16,2-7-3-16,-4 2-11 16,1-1 5-16,-2 0-6 15,0-2 0-15,-3 2 0 16,1 1-1-16,0-5 0 15,-3 4-1-15,-2-4 0 0,0-3-21 16,0 1-7-16,0 0 14 16,0 1-2-16,-7-3 1 15,-2-1 4-15,-4-2 6 16,-1 3 6-16,1 0 0 16,-1 2 0-16,-1 7 1 15,1-1-1-15,1 0-4 16,0 5 4-16,-1 0 1 15,5 5 0-15,-6 0 1 16,4-1-1-16,1 5 0 0,-3 0-1 16,0 0 0-1,3 0-12-15,-6 0 12 0,3 0 7 16,-1 11-7-16,2 5 2 16,-1-2-2-16,2-2 1 15,3 4-1-15,0 1 0 16,4-3 0-16,1-3 1 15,2 3 5-15,1-3-5 16,0-3 6-16,0 0 2 16,0 1 0-16,0-4-2 15,8 0 5-15,5 3 4 16,-3-3 0-16,7 0-4 16,-3 3-4-16,2-4 1 15,1 1-2-15,1-5-5 0,3 0 4 16,-2 0 1-16,0 0-6 15,0 0 7-15,-3 0-6 16,1 0-1-16,-3 0 7 16,-1 0-8-16,-1 0 1 15,-3 0-1-15,2 0 0 16,-1 0 0-16,0 0-43 16,3 0-49-16,1 0-49 15,-4 0-51-15,0 0-302 0</inkml:trace>
  <inkml:trace contextRef="#ctx0" brushRef="#br2" timeOffset="27768.84">26952 15877 1020 0,'0'0'191'0,"0"0"-44"16,0 0 4-16,0 0-78 15,0 0-22-15,0 0-35 16,0 0-6-16,-5 0 15 16,15 0 4-16,0 0 15 0,4 0-10 15,4 0-18 1,2 0-6-16,5-3-4 0,1 2 0 16,4-3-6-16,-2 4 7 15,1-4-5-15,-3-2 4 16,1 3-6-16,-2 3 9 15,-6 0-8-15,-2 0-1 16,-2 0 1-16,-4 0 5 16,-2 0-5-16,-2 0 0 15,-4 0 8-15,1 0-8 16,-2 0 5-16,-2 0-5 16,0 0 0-16,0 0 0 15,0 0 0-15,0 0-1 0,0 0-5 16,0 0-20-1,0 0-23-15,0 0-25 0,0 9-56 16,0-1-68-16,-2-4-438 16</inkml:trace>
  <inkml:trace contextRef="#ctx0" brushRef="#br2" timeOffset="31535.94">27907 15548 925 0,'0'0'187'15,"0"0"-64"-15,0 0 33 16,0 0-45-16,0 0-42 15,0 0-16-15,0 0-11 16,0 0 0-16,0 0-7 16,0 0 5-16,0 0-8 15,0 0-10-15,0 0 11 16,0-1-19-16,0-2 3 16,-6-1-15-16,-5 2-2 15,-2-2-5-15,-5 0-35 16,-3 0-4-16,2 3-7 15,-4 1 12-15,1 0-1 16,2 0 26-16,-1 0 14 0,6 0 0 16,0 0 0-16,4 1 0 15,-1 11 0-15,4-6 0 16,1 6 0-16,1-4-1 16,2 6 0-16,4-4 0 15,0 2-7-15,0 2 7 16,0 0 0-16,12-2-1 15,-3 2 1-15,2-6 1 16,-1 2 0-16,0-2 1 16,1 2-1-16,-2-5 0 0,2 1 0 15,0-3 0 1,3 2 0-16,-1 3-1 0,3-8 1 16,-1 3 0-16,5-3 0 15,-1 3 0 1,0-3 1-16,2 0 1 0,0 3-2 15,-7-3 0-15,2 8-3 16,-3-2 3-16,-2 7 1 16,-3-4 0-16,0 8-1 15,-2 0 0-15,-1-3 1 16,-1 5 0-16,-1-2-1 16,-3 2 0-16,0-3 1 15,0-2-1-15,-1 4 1 16,-14-4 9-16,-5-4-3 15,-5 2-5-15,-1-4-1 16,-1-2 6-16,0-6 2 0,5 0-8 16,1 0 16-16,4-8 6 15,1-6-12-15,3 0-1 16,2 2 6-16,-1 6 9 16,6-4-9-16,2 6-6 15,-1 4-8-15,5-4-2 16,-1 4 1-16,1 0-1 15,0 0-1-15,0 0-33 16,0 0-36-16,0 0-19 16,10-4-49-16,7 4-153 15,-5-6-300-15</inkml:trace>
  <inkml:trace contextRef="#ctx0" brushRef="#br2" timeOffset="32187.87">28081 15756 436 0,'0'0'234'0,"0"0"-162"0,0 0 36 16,0 0 29-16,0 0-1 15,0 0-36-15,0 0-23 16,34 0-22-16,-20 0 3 15,-1 0-3-15,0 0 5 16,2-8-12-16,3-3-5 16,-4 0-11-16,0 2-20 15,-4-5-2-15,-1 1-4 16,-5 3-5-16,2 2 5 16,-6-5-6-16,0 8-29 15,0-5-15-15,-12 3-32 16,-3 1 26-16,-4 1 13 0,-1 1 26 15,0 2 11-15,3 2 48 16,-2 0 7-16,6 0-28 16,0 3-15-16,2 11 1 15,2 7 2-15,5-3-5 16,1 7 2-16,3 0-4 16,0 5 2-16,0-6-2 15,7 2 30-15,4 0-8 16,0-4-11-16,0-2-7 15,2 1-6-15,1-7-5 16,2-4 1-16,1 2 3 16,2-8-5-16,0-4-28 15,2 0-33-15,1 0-53 0,4-22-44 16,-3 0-174-16,-7 0-177 16</inkml:trace>
  <inkml:trace contextRef="#ctx0" brushRef="#br2" timeOffset="32807.33">28326 15662 431 0,'0'0'133'0,"0"0"-80"16,0 0 64-16,0 0-45 15,0 0 29-15,0 0-46 16,0 0 28-16,50 28-2 0,-39-9 17 15,-4 3-23-15,2 3-15 16,-5 3-9-16,0 3 1 16,-4-6-11-16,0 4-11 15,0-7-4-15,0 0-8 16,0-8 1-16,0-1-3 16,0-4-8-16,0-6-7 15,0 0 5-15,0-3-5 16,0 0-1-16,-4 0-6 15,0 0-23-15,-2-6-20 16,0-8-12-16,2-3 37 16,-1-2 1-16,3-1 0 0,2 0 4 15,0 1 6 1,0 3 12-16,0-2 0 0,0 5 0 16,4-5 0-16,6 4 1 15,7-2-1-15,-2 2 0 16,6 1 1-16,1 4 0 15,1-5 0-15,1 5-1 16,-1 1 1-16,1 2 0 16,-2 6 0-16,0 0 0 15,-4 0 0-15,-1 0 10 16,-3 9 1-16,-1 8-10 16,-1 2 22-16,-3-2 11 15,-3 5-2-15,0 2 7 16,-3 2-1-16,0-3-6 15,-1-1-16-15,1 0-6 0,-2-4-10 16,4-4 1-16,-2-4 0 16,-2 2-1-16,3-4-53 15,1-3-47-15,4-4-10 16,0-1-125-16,0 0-87 0</inkml:trace>
  <inkml:trace contextRef="#ctx0" brushRef="#br2" timeOffset="33834.22">28881 15650 599 0,'0'0'122'16,"0"0"-5"-16,0 0 26 16,0 0 0-16,0 0-25 15,0 0-18-15,0 0-27 16,0 84 8-16,0-65 2 16,4-2-19-16,1 1-17 15,2 0-6-15,0 0-11 16,-1-4-12-16,5 2-2 15,-1-5-7-15,3 1-8 0,1-2 20 16,1-2-14 0,3 2 0-16,-1-6-6 0,1 0 5 15,3 1-3 1,-4-4 12-16,1-1 4 0,2 0 6 16,-3 0 5-1,3 0-8-15,-2-10-7 0,3 0-6 16,-2-2-8-16,0-2 1 15,-3-5-1-15,-3 3-1 16,-2 2 1-16,-1-4 7 16,-7-4-8-16,1 0-1 15,-4-1-26-15,0 1-5 16,0-5-28-16,0 1 4 16,-2-1 15-16,-6 4 0 0,-6 1 1 15,1 5 9-15,-5-2 13 16,-3 3 8-16,2 6-3 15,-4 0-6-15,1 6 10 16,1-1 7-16,-2 2-12 16,2 0-6-16,2 3 10 15,1 0 1-15,2 0 8 16,2 0 1-16,4 3 0 16,-4 5 13-16,1 2 3 15,-3 2-15-15,1-2 5 16,-1 4 7-16,5-1 2 15,2-4 2-15,2 4 14 16,5-4-14-16,-1 3 1 0,3 1 4 16,0-4-8-16,0 5 11 15,0-4-3-15,0 2-9 16,3-2-3-16,6 2 2 16,0-1-3-16,2-3 0 15,0-5-8-15,5 3 13 16,0-6 1-16,3 0-1 15,6 0 1-15,-1 0 1 16,3 0-10-16,-2-9 4 16,1 4-10-16,-4-3 1 15,-1 7 0-15,-6-1-1 16,-1 2 1-16,-3 0-1 16,0 0 1-16,-2 0 0 15,-2 0-1-15,1 0-5 16,0 2 5-16,-3-1 5 0,0 4-3 15,-1-5-1 1,-4 0-1-16,3 3 1 0,-3-3 0 16,0 0-1-16,0 0 1 15,0 0 1-15,0 0-1 16,0 0 1-16,0 0-2 16,0 0-43-16,0 0-65 15,-4 0-131-15,-9 0-663 0</inkml:trace>
  <inkml:trace contextRef="#ctx0" brushRef="#br2" timeOffset="35064.48">23904 17212 889 0,'0'0'285'0,"0"0"-121"16,0 0 39-16,0 0-65 0,0 0 11 15,0 0-41-15,-7-8-39 16,7 8 7-16,0 0-17 16,0 0-35-16,0 0-17 15,0 0-7-15,0 0-9 16,0 0-6-16,0 0 3 16,0 0 2-16,0 0-24 15,0 0 8-15,0 0 11 16,0 0 2-16,-2 0-9 15,-7 0-26-15,-3 0-9 16,1-5 24-16,1 2 13 16,1 1 11-16,3 2 8 0,2 0-5 15,2 0 5 1,2 0-20-16,0 0-71 0,0 2-83 16,-2 10-115-16</inkml:trace>
  <inkml:trace contextRef="#ctx0" brushRef="#br2" timeOffset="35642.48">23614 17670 1107 0,'0'0'171'0,"0"0"-26"16,0 0-9-1,0 0-59-15,0 0-37 16,0 0-13-16,0 0-11 0,-3 8-2 15,3 0 16-15,0-3-6 16,5-1-13-16,-1 0-10 16,0 0-1-16,0-4 0 15,0 0 0-15,-2 0-20 16,4 0-30-16,-6 0-23 16,0 0 21-16,0 0 34 15,0 0 17-15,0 0 1 16,0 4 0-16,0-4 0 15,0 2-1-15,1 2 1 16,3 4-2-16,10 0-11 0,-3-2-174 16,3-6-405-16</inkml:trace>
  <inkml:trace contextRef="#ctx0" brushRef="#br2" timeOffset="36107.49">24154 17651 567 0,'0'0'629'0,"0"0"-490"0,0 0 60 16,0 0-67-16,0 0-71 15,0 0-26-15,0 0-22 16,-10 27 15-16,10-14-9 16,0-5-9-16,0 2-10 15,0-6-1-15,2 0 1 16,6-4 0-16,0 0 8 15,-1 0 5-15,-1 0-13 16,-3 0-1-16,-3-8-9 16,0-2 1-16,0-3-7 0,-3 5 3 15,-10-6 4-15,0 6 6 16,2 3 3-16,2 4 0 16,3 1-6-16,1 0-3 15,0 0-6-15,5 6-7 16,0 8-55-16,0-3-140 15,0-1-512-15</inkml:trace>
  <inkml:trace contextRef="#ctx0" brushRef="#br2" timeOffset="38731.46">25100 17124 641 0,'0'0'496'0,"0"0"-399"15,0 0 39-15,0 0-19 0,0 0-30 16,0 0-26-16,0-9-23 15,0 4 13-15,0 5-7 16,0 0-3-16,0 0-2 16,0-4-14-16,0 4-14 15,0-4-11-15,-4 0 0 16,-3 2-20-16,-3-2-11 16,3 4-3-16,-3-4 2 15,-3 4 3-15,2 0 3 16,-1 0 1-16,-5 0-3 15,4 0-17-15,-2 0-7 0,-2 14 17 16,4-1 23 0,2 4 2-16,0 2-1 0,4-2 11 15,0 5 1-15,5 0-1 16,2 0 1-16,0 2 0 16,0 3-1-16,0-5 1 15,2 4 6-15,5-4-7 16,4-3 0-16,-2-1 0 15,3-2-2-15,1-2 1 16,1 1 1-16,1-7-1 16,1-4 0-16,1-4 0 15,1 0-12-15,-1 0 4 16,2-4-3-16,-4-10-4 0,-1 2 15 16,-1-2 1-16,-2-5-12 15,0 2-7-15,0 3-11 16,-1-3-17-1,-2 3-29-15,1 0 9 16,-3 3 24-16,2-3 1 0,-2 0 1 16,-1 1 25-16,-1 3 15 15,-2 6 0-15,0-5 1 16,0 8 2-16,0-3 6 16,4 0-7-16,-2-1 0 15,3 2-1-15,1 1 0 16,2-2 1-16,1 0-1 15,0 0 0-15,0-1 0 16,-2 5 1-16,2 0-1 0,-2 0 8 16,0 0 3-16,2 0 21 15,0 5-13-15,2 3-11 16,1 1 3-16,3 4-3 16,0 5 21-16,-7 1-4 15,2-2 7-15,-5 5 5 16,-4 1-3-16,-3 0 8 15,0-1 0-15,-9 0 0 16,-6-3 1-16,-1-1-24 16,-1-2 2-16,1-6-14 15,1-6 13-15,1 2-8 16,3-6-3-16,0 0-8 16,2 0-1-16,2 0-34 0,3 0-26 15,-1-2 21-15,3-2-42 16,0 4-134-16,1 0-158 0</inkml:trace>
  <inkml:trace contextRef="#ctx0" brushRef="#br2" timeOffset="39335.88">25741 17235 656 0,'0'0'294'0,"0"0"-172"15,0 0 59-15,0 0-29 16,0 0-35-16,0 0-37 0,0 0-30 16,-12 0-27-1,-2 0-2-15,-1 0-12 0,-1 0-8 16,-2-1-1-16,-2 1 0 15,1 0-14-15,-2 0 13 16,2 0-5-16,0 6 5 16,2 2 1-16,1 2 0 15,2 3-2-15,4 1 2 16,-2 0 0-16,5 3 10 16,1 2 3-16,4 2-2 15,2 1 3-15,0 0 2 16,0 0 6-16,4 1 0 15,10-1-4-15,-1-4-7 16,2 0-3-16,3-4-1 16,2-3-6-16,0 0 5 0,5-3-6 15,-1-4 1-15,3-4-1 16,0 0-35-16,2-4-74 16,9-18-78-16,-9 5-123 15,-4-6-466-15</inkml:trace>
  <inkml:trace contextRef="#ctx0" brushRef="#br2" timeOffset="40143.5">25894 17280 530 0,'0'0'121'0,"0"0"-43"15,0 0 49-15,0 0 32 0,0 0-49 16,0 0-14-16,0 0 7 16,-9 58-22-16,9-46-38 15,0 7 21-15,0-2-1 16,0-3-14-16,0 5-17 16,0-1-8-16,6 0-8 15,3 0-8-15,0-6 3 16,3 2-11-16,5-2 9 15,-1-6-9-15,4 2 11 16,-1-8-3-16,4 0-6 16,-1 0 4-16,1 0-5 15,0-5 8-15,4-7-8 0,-2-2 0 16,0-7 0-16,-5 7 1 16,-2-4-1-16,-4-1 11 15,-4 5-11-15,-1-3 0 16,-3 0 0-16,-2-1 0 15,-4 0 0-15,0 1-1 16,0-2-9-16,0-3-18 16,-4 0-7-16,-6-2-4 15,-1 2-11-15,-4-5 2 16,1 10 21-16,-2 0 19 16,-1 4 7-16,0 3 1 15,2 6 10-15,-1 0-1 16,1 4-10-16,-3 0 1 0,1 0-1 15,-2 0 1 1,1 4-1-16,1 9 0 0,3-4 2 16,2 5-2-16,0-3 17 15,3 0 4-15,0 3 11 16,5 2-12-16,2-2-1 16,-1 0 7-16,3-2 9 15,0-1-11-15,0 3-10 16,0-6 1-16,12 0-15 15,-2-2 6-15,8-6 0 16,3 0 1-16,6 0-1 16,1 0-4-16,2 0 8 15,0-6-10-15,-1-2 8 16,-5 0-8-16,-3 2 2 16,-8 1 8-16,-7 2-10 0,2 3 1 15,-6 0 0-15,0 0-1 16,2 0-1-16,-1 0 1 15,0 0-1-15,2 0-9 16,-1 0-38-16,2 0-60 16,-4 3-148-16,-2 5-424 0</inkml:trace>
  <inkml:trace contextRef="#ctx0" brushRef="#br2" timeOffset="41381.03">26508 17356 1007 0,'0'0'224'0,"0"0"-97"16,0 0 14-16,0 0-35 15,0 0-17-15,0 0-20 16,0 0-31-16,-2 0-16 16,2 0-21-16,9 0 22 0,11 0 2 15,5 0-18 1,6 4 3-16,2-4-8 0,5 0 4 15,-2 0 3 1,-3 0 0-16,-4 0-8 0,-9-4 5 16,-4 4-6-16,-5 0 1 15,-4 0 0-15,-3 0-1 16,2 0 1-16,0 0 1 16,-2 0-1-16,-2 0-1 15,3 0 1-15,-1 0-1 16,-2 0 0-16,0 0-7 15,0 0-47-15,3 0-36 16,-2 4-88-16,1 0-203 0</inkml:trace>
  <inkml:trace contextRef="#ctx0" brushRef="#br2" timeOffset="42309.37">27466 17048 750 0,'0'0'164'0,"0"0"96"16,0 0-115-16,0 0-35 0,0 0-30 15,0 0 6-15,0 0-24 16,-48-27-33-16,32 27-20 16,-2-1-7-16,-2 1 8 15,-1 0-4-15,0 0 4 16,1 0 10-16,-2 0 8 15,4 0-16-15,-2 6-11 16,1 2-1-16,2 6 0 16,0 0-1-16,7 2 1 15,2 2-1-15,5 1 0 16,3-6-11-16,0 1 12 16,0 4 0-16,3-7 0 15,8 3 1-15,-1-3-2 0,4-3 1 16,1 0-1-1,1-2 1-15,4-3 1 0,0 2 6 16,3-5-1-16,-1 0-4 16,2 0 4-16,2 0-6 15,-5 0 1-15,0 0-1 16,-2 4 0-16,-1 0 0 16,-1-3-10-16,2 8-1 15,-4-5-3-15,0 6-9 16,-3 3 11-16,-1 1-4 15,-4 3-3-15,-3 2 9 16,-4 2 3-16,0-3 5 0,0 0 1 16,-4 4-1-1,-12-3 2-15,-4-1 0 0,-4 0 2 16,-3 0 20-16,-2-6 0 16,-2-3-7-16,-3-4 7 15,5-5 13 1,2 0-5-16,3 0-16 0,4 0-14 15,4-4 0-15,3-2 2 16,-1-2-2-16,6 4 1 16,2 0 1-16,3 2-2 15,1-2-15-15,0 4-23 16,2 0-45-16,0 0-87 16,0 0-312-16</inkml:trace>
  <inkml:trace contextRef="#ctx0" brushRef="#br2" timeOffset="43714.71">27582 17329 844 0,'0'0'182'0,"0"0"28"15,0 0 2-15,0 0-60 16,0 0-10-16,0 0-50 15,-20-8-26-15,20 8-19 16,0 0-18-16,0 0-10 16,0 0-17-16,0 0-2 15,0 0-7-15,14 0 7 16,5 0 1-16,6 0 5 16,4 0-5-16,7 0-1 15,0-5 1-15,0-1-1 0,-3-2-15 16,-4-1-7-16,-8 1 6 15,-4 0-3-15,-7 2 9 16,-2-2 9 0,-6 2 1-16,-2-7-13 0,0 3-14 15,0-3-8-15,0 4 6 16,0-4-40-16,-5-1 5 16,-6 5-25-16,-2 1 30 15,-5 0 8-15,-1 2 4 16,-2 6 20-16,0 0 14 15,-1 0 1-15,2 0 12 16,2 0 13-16,1 6-1 0,-1 5-11 16,5 0 20-16,-1 3-9 15,2 2 13-15,1 2 8 16,2 0 17-16,3 5 2 16,2-1-3-16,0 0 1 15,2 1-3-15,2-1 7 16,0 4-3-16,0 2-20 15,0-1 2-15,0-5-8 16,9 4-17-16,1-4-7 16,7-5 9-16,-1-3-10 15,7-3 0-15,0-3-1 16,7-8 0-16,5 0-34 16,-3 0-32-16,18-19-38 0,-11 2-111 15,-6 0-280-15</inkml:trace>
  <inkml:trace contextRef="#ctx0" brushRef="#br2" timeOffset="44364.21">28012 17235 696 0,'0'0'109'16,"0"0"-73"-16,0 0 76 0,0 0 45 16,0 0-29-1,0 0-40-15,0 0-24 0,19 53-11 16,-15-31-6 0,-4 3 15-16,2 4-8 0,-2-2-14 15,0-4-13-15,0 0-15 16,0-7 26-16,2-6-19 15,-2-6-18-15,0 2 5 16,0-6 1-16,0 0 4 16,0 0 8-16,0 0 4 15,0-2-23-15,0-14-20 16,0-2-13-16,0 0-3 0,0-9-24 16,0 4-2-1,0-4-10-15,0 6-22 16,0-6 31-16,0 7 40 0,0 3 14 15,0 0 8-15,7 3 2 16,1 4 5-16,4-2 0 16,3 2-4-16,3 1 6 15,2 0-7-15,5 1 6 16,-3 0-5-16,3 2 5 16,-6 6 6-16,0 0 0 15,-8 0-1-15,2 11 29 16,-4 6-2-16,-4 9 16 15,-2 0 3-15,0 3-8 16,0 1 12-16,-3 1-10 16,1 0-23-16,2-3-13 15,-1-3 7-15,0-2-21 0,3-5-2 16,-1-4 0-16,0-4-12 16,2-2-23-16,2 0-19 15,4-8-61-15,7 0-60 16,-1-4-188-16,-2-8-672 0</inkml:trace>
  <inkml:trace contextRef="#ctx0" brushRef="#br2" timeOffset="45083.7">28457 17168 515 0,'0'0'264'0,"0"0"-194"0,0 0 32 15,0 0 37-15,0 0 16 16,0 0-23-16,0 0-22 16,-6 72-23-16,6-49-18 15,0-1-8-15,4-5-14 16,4 5-17-16,-2-4 4 15,3 4-14-15,2 0-4 16,1-3 3-16,3 3-1 16,-1-4-9-16,3-4-8 15,1 0 11-15,-1-6-12 16,2-4 0-16,-1-4 7 0,1 0-7 16,-1 0 14-16,0-4 5 15,0-14-9-15,-5 0-3 16,4-5-1-16,-7 1 1 15,1-4-5-15,-2-2-1 16,-2 3-1-16,-3-8-12 16,-4 3-1-16,0 2-21 15,0-6-23-15,-7 3 15 16,-6 3 5-16,-5 1 6 16,-2 5 12-16,1 4-2 15,-6 4 10-15,2 1-5 16,4 7 7-16,-2 3 9 0,3 3 0 15,3 0-1 1,-3 0 1-16,3 0 0 0,-1 6 1 16,1 5 9-16,1 0-9 15,3 0 18-15,0 4-6 16,1-1 0-16,6 2 5 16,3-2 2-16,1 0-11 15,0-4 0-15,0 2 19 16,0-4-28-16,11 1 13 15,4 0-2-15,5-4 11 16,4 0-6-16,4-5-15 16,2 0 9-16,1 0-9 15,-2 0 0-15,-2 0-1 0,-6 0-1 16,-6 0-43-16,-3 0-9 16,-3 0-49-16,-2 0-113 15,-2 0-355-15</inkml:trace>
  <inkml:trace contextRef="#ctx0" brushRef="#br2" timeOffset="45472.96">29060 17240 751 0,'0'0'350'16,"0"0"-217"-16,0 0-21 15,0 0-27-15,0 0 8 16,0 0 5-16,0 0-41 16,53 0-5-16,-27 0-15 15,4-10-10-15,1 1-9 16,1 4-9-16,-7-3-9 16,-2 4-13-16,-7-1-28 0,-7 5-57 15,-9 0-81-15,0 5-92 16,0 3-216-16</inkml:trace>
  <inkml:trace contextRef="#ctx0" brushRef="#br2" timeOffset="45695.1">29106 17310 641 0,'0'0'300'16,"0"0"-61"-16,0 0-70 15,0 0-32-15,0 0-36 16,0 0-34-16,0 0-24 15,3 14 0-15,10-5 22 0,4-7-30 16,1 1-5-16,5-3 1 16,4 0-9-16,2 0-13 15,2 0 2-15,-2 0-11 16,4-5-73-16,-4-4-127 16,-11 1-477-16</inkml:trace>
  <inkml:trace contextRef="#ctx0" brushRef="#br2" timeOffset="47098.62">29658 17007 811 0,'0'0'192'0,"0"0"2"15,0 0 2-15,0 0-34 16,0 0-44-16,0 0-24 16,0 0-4-16,0 0-21 15,0 0-32-15,0-8-17 16,0 2-14-16,10-6-6 0,4-2 0 15,1 0-1 1,0 1-27-16,3 1-6 0,-5 1-7 16,-1-1 9-16,-5 6 4 15,-1-2 20-15,-4 4 7 16,-1-2 1-16,-1 2 0 16,4 4 0-16,-4 0 0 15,0 0-18-15,0 0-11 16,0 0 7-16,0 0 21 15,2 0-5-15,-2 0-3 16,0 0-1-16,2 0 8 16,-1 6 2-16,2 10 18 15,0 5 1-15,0 4 10 16,-3 6-7-16,2 0-6 0,-2 5-14 16,2 5 9-16,-2-1 1 15,0 1-9-15,0-2-2 16,0 5-1-16,0-4 19 15,0 1-2-15,0-6 0 16,0-3 4-16,0-1 2 16,0-9 4-16,-2 2-13 15,0-8-5-15,2 3-6 16,-3-10 3-16,3-1-5 16,0-5 13-16,-3-3-14 15,3 0 10-15,0 0 13 0,0 0-6 16,0 0 2-1,0 0-2-15,0 0-2 0,0 0 1 16,0 0-10 0,0 0-5-16,0 0-2 0,0 0 1 15,0 0 0-15,0 0 0 16,0 0-1-16,0 0 0 16,0 0-6-16,0 0-14 15,0 0-41-15,0 0-22 16,0 0-83-16,0 0-205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7:56:03.0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16897 12369 570 0,'0'0'170'0,"0"0"-15"16,0 0-12-16,0 0-6 0,0 0-14 15,0 0-54-15,0 0-30 16,0-10 16-16,0 9-6 16,0-1-15-16,0-1 2 15,0 3-8-15,0 0-11 16,0 0-4-16,0 0-5 16,0 0 0-16,0 0-7 15,0-2 0-15,7 2-1 16,4-1 1-16,4-2 0 15,1 3 0-15,4-2 6 0,0 2-7 16,4-1 0 0,3 1 0-16,2-2 1 0,5-1-1 15,-1 1 0-15,3-2 1 16,1 2-1-16,4-1 0 16,-1-2 0-16,0 1 0 15,-3 0 0-15,2 3 0 16,-6 1 0-16,-2-3-1 15,1 3 0-15,-1 0 1 16,-2 0 0-16,2 0-2 16,2-1 2-16,3 1 0 15,4-2 0-15,5-4 2 16,3 0-2-16,6-2 0 16,0 0 0-16,-1 0 0 15,-1 0-19-15,-4 0-3 0,-4 2 3 16,-1 2 6-1,-5 0 4-15,-2 0-5 0,-2 2 4 16,0-1 9-16,0 0-14 16,-3 1 9-16,2-1-7 15,4 2 3-15,0-4 9 16,2 3 0-16,5-2-5 16,-2-1-8-16,-2 4-9 15,-2-1 15-15,-1 0 7 16,-1-2 1-16,-4 2-1 15,-2 0-11-15,0-2 11 16,1 2-10-16,0-1 5 16,3 2 4-16,-1-1 2 0,0 0-2 15,3 0-10-15,-3-2 0 16,1 1 11-16,-5 2 1 16,0 1-1-16,-2-2 1 15,-5 2-1-15,1 0 1 16,-3 0-2-16,-1 0 2 15,2 0-1-15,3 0 1 16,1 0 0-16,4 0 0 16,-1-2 0-16,-1 0 0 15,0 0 0-15,-2 0 0 16,-2 2 0-16,-2-3 0 16,-6 3 0-16,3-1 1 15,-5 1-1-15,1 0 0 16,1 0 0-16,1 0 0 0,-1 0 0 15,4-2 6-15,4 2-6 16,-2 0 0-16,3-2-1 16,1-1 1-16,-2 3-1 15,-2 0 3-15,2 0-2 16,-3 0 0-16,-3 0 0 16,0 0 0-16,-5 0 1 15,1 0-1-15,-1 0 1 16,2 0-2-16,3 0 2 15,5 3-2-15,1-3 1 16,3 0 0-16,7 0-1 16,0 0 1-16,-2 0 0 15,0 0 0-15,-2 0 1 0,-3 0 0 16,4 0-1-16,-4 0 0 16,3 0 0-16,0-3 0 15,2 2 1-15,-2-1-1 16,-2-2 1-16,-2 2-1 15,0-1 1-15,-6-2-1 16,-1 4-6-16,-1-2 6 16,2 3-1-16,-4 0 0 15,3 0 0-15,2 0 1 16,3 0-2-16,6 0 0 16,-2 0 2-16,1 0 0 15,1 0 0-15,2-2-1 0,0 1 1 16,0 1 1-16,1 0-1 15,-5 0-1-15,0 0 1 16,-5 0 0-16,-1 0 1 16,0 0-1-16,-3 0 0 15,-2 0-1-15,1 0 1 16,-4 0 1-16,0 0-1 16,0 0 0-16,-3 0 0 15,-1 0 1-15,-2 0-1 16,3 0 1-16,-7 0 1 15,1 0-1-15,1 1-1 16,0 1 1-16,-1 1-1 16,-2-2 0-16,5 5 0 15,-5 0-87-15,0-1-235 0</inkml:trace>
  <inkml:trace contextRef="#ctx0" brushRef="#br0" timeOffset="1481.53">21937 12001 477 0,'0'0'192'0,"0"0"-75"0,0 0 32 15,0 0 20 1,0 0-24-16,0 0-48 0,0 0-39 15,-5-38 9-15,8 32-1 16,1 2-34-16,-2 0 2 16,0 2-20-16,1 2-8 15,1 0-5-15,2 0 5 16,1 0 1-16,4 10 8 16,0 1-3-16,5 6-1 15,-1 0 8-15,6 4-1 16,1 2-5-16,1 0 0 15,1 1-7-15,2 1-5 0,-1-4 1 16,0-2 6-16,0 2 0 16,-4-1-7-16,2-4 0 15,-1 0 5 1,-4-3-4-16,-2-1 0 0,-3-4-2 16,0 0 1-1,-3-2 1-15,2-1-2 0,-2-2-1 16,-2 0-41-16,3-3-26 15,-3 0-35-15,-1 0-68 16,-4 0-220-16,-1-3-513 0</inkml:trace>
  <inkml:trace contextRef="#ctx0" brushRef="#br0" timeOffset="2118.27">22382 11885 179 0,'0'0'153'15,"0"0"-32"-15,0 0-17 16,0 0 3-16,0 0-18 16,0 0-14-16,0 0 2 15,-75 78 23-15,56-59-19 16,0 3-25-16,-4 3-7 16,-1 3-8-16,-5 3-1 15,0-1-3-15,-3-1-10 0,1-1 6 16,0-2-6-1,2 1-7-15,2-5-1 0,0-5 5 16,3-1 0-16,2-2-1 16,2-1 0-16,7-6-1 15,2 1-5-15,1-4 2 16,6 0-4-16,2-1-15 16,0-2 0-16,0-1 0 15,-1 2-1-15,1-2 1 16,0 3 0-16,-2 0-1 15,2-1-30-15,-6 2-11 16,4 3-16-16,0-4-22 0,-3 8-68 16,2-3-125-1,0-1-231-15</inkml:trace>
  <inkml:trace contextRef="#ctx0" brushRef="#br0" timeOffset="4662.26">22874 12195 572 0,'0'0'133'15,"0"0"-3"-15,0 0 49 16,0 0-10-16,0 0-57 0,0 0-54 16,0 0-27-1,-13-10-23-15,20 10 8 0,6 0-2 16,7 0 8-16,5 0-13 15,2 0-2-15,4 0 2 16,2 0 2-16,3 0 1 16,1 0-11-16,6 0 8 15,4 0 0-15,2-2-8 16,2-2 9-16,7 0-9 16,2-2 5-16,7 0-5 15,5 0 0-15,5-2 0 16,1 2 0-16,4-2-1 15,-3 2 0-15,-4 3-10 0,-3-2-4 16,-8 3 2 0,-3 2 11-16,-5 0 0 0,-6 0 0 15,0 0 1-15,-3 0-1 16,3 0 1-16,6 0 1 16,5 0-1-16,3 0 0 15,7 0 0-15,1-1 1 16,1-2-1-16,-2-1 0 15,-2 0 0-15,-1 2 0 16,-8 2 1-16,-3 0-1 16,-3 0 0-16,-5 0 0 15,-3 0 0-15,-1 0 0 0,0 0 0 16,-2 0 1-16,1 5-1 16,-2-4 0-16,3 1 0 15,-3-2 0-15,1 2 0 16,-4-2 0-16,3 3 5 15,-1-2-5-15,-3 1-6 16,2 1 5-16,-3 0-5 16,2-1-5-16,-1 1 10 15,-3-3-9-15,4 1 2 16,-3-1 1-16,3 0 1 16,1 0-1-16,-3 0 1 15,3 0 6-15,-1 0-1 16,-1 0 0-16,-1 0 1 15,-3 0 0-15,-1 0-1 16,0 0 1-16,-4 0-1 0,2 0 1 16,1 0 0-16,-1 0-1 15,0 0 1-15,0-1-2 16,0-2 2-16,0 0 0 16,1-2 0-16,-1 3 6 15,3 1-6-15,2-2-2 16,-3 3 2-16,3 0-2 15,-3 0 0-15,0 0-5 16,3 0-3-16,2 0-6 16,0 0-2-16,0 0-1 15,-1 0-15-15,-3 0 2 16,-3 0 9-16,-2 0-12 16,1 0 25-16,-6 0-19 15,2 0 8-15,3 0 19 16,1 0 1-16,1 0-5 0,0 0 6 15,2 0 0-15,-1 0-9 16,-1 0 8-16,-5 0-82 16,-1 3 21-16,-3-3 17 15,-1 0 28-15,3 0 16 16,-1 0 1-16,4 0 1 16,0 0 1-16,2 0 9 15,-2 0-11-15,0 1-1 16,-1-1 1-16,-4 2-1 15,3-2 1-15,4 0 0 16,0 0 0-16,0 0 0 16,-2 0 0-16,0 0 2 15,-2 0-2-15,-3 0 0 0,0 0 1 16,2 0 0-16,1 0-1 16,-1 0 1-16,1-3 1 15,1-2-2-15,-3 2 0 16,0-2 0-16,-4 4 7 15,1-2-6-15,-2 1 0 16,2 2 9-16,0 0-10 16,0 0 2-16,0 0 4 15,-2 0 1-15,0 0-6 16,-4 0 1-16,-3 0-1 16,-4 0 12-16,-2 0 6 15,0 0 10-15,2 0 19 0,2 0-5 16,1 0 6-16,9 0-33 15,-1 0-3-15,0-2-12 16,2 1-1-16,-5-2 0 16,-1 1 0-16,-6-1 8 15,-3 3-8-15,-1-3 0 16,0 3 1-16,4-2-1 16,-3 2 1-16,4-1 1 15,0-2-2-15,3 3 1 16,1-2 0-16,-1 0-1 15,-1 2 0-15,-3 0 0 16,2-1-1-16,-3 1 0 16,-1 0 1-16,0 0 0 15,1 0 1-15,1 0-1 16,-2 0 0-16,2 0 0 0,1 0-2 16,1 0 2-16,0 0 0 15,4 0 0-15,-1 0-1 16,-2 0 0-16,1 0 1 15,-7 0 0-15,1 0 2 16,-4 0-2-16,-1 0 6 16,-1 0-6-16,3 0 1 15,-1 0-1-15,4 0 1 16,-2 0 2-16,2 0-2 16,0 0 0-16,3 0-1 15,2 0 1-15,-2-3-1 16,-2 1 1-16,0 1 0 15,0-2-1-15,0 3 0 16,-3 0 0-16,2 0-5 0,1 0 3 16,3 0 2-16,-6 0-1 15,2 0 1-15,-3 0-2 16,-3 0-4-16,2 0 6 16,0 0 1-16,0 0-1 15,6 0 0-15,-1 0 1 16,2 0 5-16,2 0-12 15,-2 0 3-15,-2 0 3 16,0 0-13-16,-3 0 13 16,-1 0-2-16,0 0-9 15,1 0 9-15,-2 0 1 0,0 0 0 16,0 0-31-16,-2 0-56 16,0 0-80-16,0 3-66 15</inkml:trace>
  <inkml:trace contextRef="#ctx0" brushRef="#br0" timeOffset="7096.38">28623 12049 218 0,'0'0'229'16,"0"0"-45"-16,0 0-34 15,0 0-59-15,0 0 30 16,0 0 11-16,0 0-51 16,-25 0-29-16,23 0-20 15,2 0 8-15,0 0-8 16,-1 0-3-16,1 0 2 16,0 0-8-16,0 0-9 0,0 0-13 15,0 0-1-15,0 0 6 16,0 0 0-16,6 0 2 15,6 0 1-15,5 4-9 16,3-2 18-16,4 3-4 16,4-4 2-16,4 1-10 15,1 0-6-15,2 1 0 16,-4 0 5-16,-2 0-5 16,-3-2 0-16,-4-1 1 15,1 0-1-15,-4 0 7 16,-1 0-7-16,1 2 0 15,-2-2-1-15,-2 2 1 16,-5 1 0-16,-2-3 0 0,0 1 0 16,-4-1 0-16,-2 0-1 15,0 0 1-15,-2 0 0 16,0 0 0-16,0 0 1 16,2 0 0-16,-2 0 6 15,0 0-7-15,0 0 0 16,0 0 0-16,0 0 7 15,0 0-6-15,0 0 5 16,0 0-4-16,0 0 6 16,0 0-2-16,0 0-5 15,0 0-1-15,0 0 1 16,0 0 0-16,0 0-1 16,0 0 1-16,0 0-1 15,0 0-10-15,3 0-13 16,1 0-9-16,2 0 20 0,6 0 5 15,-3 0 1 1,2 0 5-16,-1 0-7 0,-3 0 0 16,-2 0 7-16,-1 0-1 15,-1 0 1-15,-3 0 1 16,0 0 1-16,0 0 1 16,0 0-1-16,0 0-1 15,0 0-9-15,0 0 0 16,-12 0-1-16,-3 0-5 15,-6 0 5-15,0 0 9 16,-4 0-5-16,-2 0-2 16,2 0 8-16,-5 0-9 15,3 0 9-15,-2 2-2 0,3-2 2 16,-1 0-1 0,1 3 0-16,4-2 0 0,1 1 1 15,0 0-1-15,4 1 0 16,0 0 1-16,0-1-1 15,4 1 1-15,0-2 0 16,0 1-1-16,6 1 1 16,2-3 1-16,1 0-1 15,2 0 0-15,0 0 0 16,2 0 0-16,0 0 0 16,0 0-11-16,0 0-20 15,0 0-27-15,0 0 23 0,8 0 27 16,4 0 8-16,5 0 0 15,-2 0 0-15,6 0-1 16,1 0 1-16,2-5 0 16,5 1 0-16,-3 0 0 15,4-2 0-15,-4 3 0 16,-9-2 1-16,-4 4 0 16,-7-2-1-16,-6 3 10 15,0 0 9-15,0 0 13 16,-17 0-22-16,-1 0-8 15,-5 0-2-15,2 0 1 16,-2 0 0-16,1 0 1 16,-3 0 0-16,5 0-1 0,-1 0 0 15,1 0 0 1,6 0 0-16,-2 0 0 0,5 0 0 16,2 0-1-16,5 0 2 15,-2 0-1-15,4 0 6 16,0 0-1-16,2 0-5 15,0 0 0-15,0 0 8 16,0 0-9-16,0 0 0 16,0 0 0-16,14 0 0 15,8 3 1-15,6-3 5 16,6 0 1-16,5 0-7 16,3 0-1-16,-3 0 1 15,4 0 1-15,-7 0 1 16,-3 0-1-16,-7 0 9 15,-10 0 1-15,-4 0-11 0,-6 0 0 16,-3 0 0-16,-3 0 0 16,2 0 1-16,-2 0 6 15,0 0 2-15,0 0-2 16,0 0 5-16,0 0-11 16,0 0 9-16,0 0 1 15,0 0 12-15,0 0-4 16,0 0-15-16,0 0-4 15,-7 0-25-15,-7 0-20 16,3 0-43-16,1 6-210 0</inkml:trace>
  <inkml:trace contextRef="#ctx0" brushRef="#br0" timeOffset="10332.86">16901 12329 492 0,'0'0'198'0,"0"0"-71"16,0 0 45-16,0 0-28 15,0 0-2-15,0 0-24 16,0 0-31-16,-26-15-7 16,22 11-2-16,4 2-16 15,-1 0-20-15,1 0-10 0,-3 2-12 16,3 0-8 0,0 0 0-16,0 0-6 0,0 0-6 15,0 0 0-15,0-2-7 16,3 2 2-16,9-2 5 15,3-1 6-15,6 2-5 16,3-1-1-16,2 0 2 16,4-1-1-16,1 0-1 15,-2 0 2-15,2 0-2 16,-3 1 1-16,1 2-1 16,-2-3 0-16,0 2-1 15,-5-1-6-15,-1 0-3 16,-6-1 8-16,-4 2-8 0,-2-1 1 15,-2-1 2 1,-5 3-3-16,-2 0 4 0,0 0 4 16,0 0 1-16,0 0 1 15,0 0 0-15,0 0 0 16,0 0-1-16,-2 0-6 16,-5 0 0-16,-5 0 1 15,-2 0-20-15,-1 0-18 16,-2 0 2-16,-4 5-11 15,-1 1 11-15,1-3 17 16,-1 2 15-16,1 1 9 16,1-3-1-16,0 2 1 15,-1-3 0-15,0 2 0 16,3 0 1-16,-1 0-1 0,2-2 1 16,3 2 0-16,3-3 0 15,3 1 0-15,-1 0 0 16,4 1 0-16,3-3 0 15,2 1 1-15,0-1 0 16,0 0 0-16,0 0 14 16,0 0-5-16,0 0 3 15,0 0-4-15,7 0 2 16,8 0-2-16,3 0-7 16,6 0 6-16,5 0-7 15,2 0 0-15,8 0 0 16,-1-1 0-16,-1-4 7 15,-1 2-6-15,-1-1-2 0,-3 2 1 16,-6 0 0 0,-1 0 0-16,-7 0 0 0,-5 2-1 15,-4 0 1-15,-5 0-1 16,-4 0 1-16,0-2 10 16,0 2 27-16,0 0 9 15,0-3-25-15,-11 2-22 16,-4-1 0-16,-3 0-1 15,-2-1 0-15,-4 2-12 16,-3-1 1-16,2 2 11 16,-4 0-7-16,3 0 7 15,-4 0-6-15,4 0 6 16,-1 0 1-16,3 0-1 0,4 6 1 16,3-1-1-1,8 0 1-15,6-1 0 0,0-4 0 16,3 2-6-16,0-2-4 15,0 0 8-15,0 0 2 16,15 0 8-16,6 0-2 16,1 0-4-16,8 0 6 15,1-2-6-15,4-4-1 16,3-2 8-16,7 2-9 16,-1-2 1-16,1 0 0 15,-5-1-1-15,-10 4 1 16,-4 1 1-16,-11 2-2 15,-6-1 1-15,-3 3-1 0,-6 0 0 16,0 0 0-16,0 0 0 16,-15 0 0-16,-2 0-9 15,-8 6-1-15,-2 2 1 16,-2-2-7-16,-2 2 10 16,0 0 6-16,-4-2-2 15,1 1 0-15,1-1 1 16,2 0-1-16,1 0-4 15,6-1 5-15,3 1 0 16,4-2-13-16,3 0 2 16,2 2 2-16,1-1-5 15,5-2 5-15,0 0 9 16,3-2-1-16,3-1 1 16,0 0 0-16,0 0-6 0,0 0 6 15,0 0 1-15,5 0 9 16,5 0 0-16,7 0-1 15,1 0 4-15,-1 0-12 16,6 0 6-16,-1-1-5 16,-1-2 5-16,0 3-5 15,-3 0 1-15,-1 0-2 16,-8 0 0-16,3 0 1 16,-1 0-1-16,-3 0 1 15,2 0-1-15,-1 0 0 16,-3 3 1-16,4-2-2 15,-2 4 2-15,-2-3-2 16,3-1 2-16,-1 1-1 0,-2 1 0 16,1-2 0-16,-3 1 0 15,-2-2 0-15,-2 0 0 16,3 0 0-16,-3 0 0 16,0 0 1-16,0 0-1 15,0 0-7-15,0 2-27 16,0 1-21-16,0 5-77 15,-7-2-86-15,-5 0-419 0</inkml:trace>
  <inkml:trace contextRef="#ctx0" brushRef="#br0" timeOffset="28644.38">19660 7892 469 0,'0'0'195'0,"0"0"-80"16,0 0 54-16,0 0-4 15,0 0-26-15,-9-2-56 16,7-1 12-16,0 2-5 15,-2-4-24-15,4 4-5 16,0-1-6-16,0 0-18 16,0 2-14-16,0 0-4 15,0 0-17-15,0 0 5 16,0 0-6-16,0 0 11 16,0 0-12-16,0 0-5 0,0 0 3 15,0 0-9-15,0 0-16 16,0 0-11-16,0 0 11 15,0 0 18-15,0 0 2 16,0 0-1-16,0 0 8 16,0 0-1-16,0 0 1 15,0 0 0-15,0 0-7 16,0 0-16-16,0 0-2 16,0 0-1-16,0 0-6 15,0 0 16-15,0 0 4 16,0 0 12-16,-2 0 0 15,2 2-2-15,0 4 2 0,0 2 0 16,0 1 0 0,0 0 7-16,0-1 12 0,0 0-12 15,0 0-5-15,0 0 11 16,2-2-4-16,4 0 5 16,-1-1-12-16,-2-2 0 15,4-3 10-15,-3 0-5 16,6 0-6-16,-2 0 8 15,3-3 6-15,-2-8 1 16,0 0-8-16,-2-1-2 16,-1-1-5-16,-6 2-1 15,0-3 0-15,0 5 0 16,0-2-11-16,-3 3-15 16,-9 3 17-16,-2 1-8 0,1 2 15 15,0-1-7-15,0 3 9 16,2 0 1-16,-1 0 8 15,3 0-9-15,3 0 0 16,-4 5 0-16,4 3 0 16,2 0 0-16,-1-1 1 15,1 1-1-15,4 1 1 16,0 2-1-16,0-2 7 16,0 1-5-16,0 1-1 15,0-3 7-15,0 1-1 16,5-1-6-16,4-2 5 15,2 0-4-15,-2-1 5 16,1-3-7-16,0-2 0 16,-2 0 6-16,1 0 1 0,0 0 4 15,0-8-4-15,0-6-6 16,-3 0 7-16,1-2-3 16,-2-1-5-16,-5 1-11 15,0 2-24-15,0 0-7 16,0 3-12-16,-5 2 9 15,-4 3 22-15,-2 4 0 16,2-1-3-16,0 3 18 16,0 0 7-16,3 0 1 15,-4 0 0-15,3 6 0 16,4 5 1-16,-1 0 7 16,-1 3 0-16,3 3 16 0,2-1-4 15,0 1 3 1,0-1 3-16,0-1-2 0,0-1-8 15,0-2 7-15,7-2-13 16,-1-4-1-16,0 0 1 16,4-2-4-16,-2-4-6 15,1 0 1-15,3 0 17 16,-1 0-10-16,-3-12 3 16,4-2-4-16,-3-4 1 15,-2-2-8-15,-1-2 0 16,-4 3-19-16,-2-2-3 15,0 3-2-15,0 4-3 16,-9 3 3-16,-4 3 12 16,-1 5 2-16,-1 0 0 0,1 3 9 15,1 0 1-15,-1 0 0 16,4 13 1-16,-1-1 12 16,1 2-7-16,4 2 3 15,-1 2-2-15,5 3-6 16,2-4 21-16,0 3-21 15,0-4 11-15,2-2-10 16,13-2 10-16,1-2-5 16,-1-4-6-16,5-3 0 15,-8-3-1-15,2 0 1 16,-6-3 2-16,-1-8-3 16,-2-6 0-16,-5 0 0 0,0-3-17 15,0 2-11 1,-5-1-14-16,-8 4-12 15,-3 0 19-15,1 5 19 16,-4 4 5-16,5 4 10 0,-1 2 1 16,5 0 0-16,-1 0 7 15,3 10 2-15,2 4 9 16,4 3 6-16,0 0 2 16,2 3 11-16,0-1-18 15,0 1-2-15,6-5 6 16,10-1-5-16,-1-2-1 15,3-6-6-15,3-2-11 16,-4-4 0-16,1 0 13 16,-3 0-13-16,-3-12 0 0,-3-4-1 15,-7-1-21-15,-2 0-14 16,0 2 5-16,-2-4-12 16,-14 5 6-16,-2 0 21 15,2 6 8-15,0 2 7 16,1 4 1-16,3 2 7 15,3 0-1-15,-2 2-6 16,6 10 0-16,1 1 13 16,3 2-13-16,1 0 0 15,0 0-1-15,7-1-27 16,7-5-104-16,-1-4-372 0</inkml:trace>
  <inkml:trace contextRef="#ctx0" brushRef="#br0" timeOffset="30993.37">22045 9215 373 0,'0'0'181'0,"0"0"-30"16,0 0-12 0,0 0 10-16,0 0 2 0,0 0 0 15,0 0-65-15,6-24-7 16,-6 22-16-16,0 1-14 16,0 1-12-16,0 0 1 15,0 0-19-15,0 0-19 16,0 0-3-16,0 0 2 15,0 0-5-15,0 0 5 16,0 0-1-16,0 0-5 16,0 3 7-16,0 5 0 15,0 0-1-15,0 2 1 16,0 2 0-16,0-2 0 16,0 0 2-16,0-2-2 15,6-1 0-15,1-4 0 0,0 1 0 16,8-4 2-16,-1 0 7 15,-1 0 1-15,1 0 1 16,-2-1-3-16,0-7 0 16,-6-3-7-16,1 3 6 15,-3 0-6-15,-4-1 1 16,0-2-1-16,0 2-1 16,0-4-17-16,-13 4-15 15,-3 1-6-15,1 2 0 16,-3 2 9-16,0 2 22 15,4 0-5-15,1 2 12 16,3 0 0-16,-2 0-1 16,3 0 0-16,3 8 1 0,-2 2 1 15,2 1 0-15,2 1 10 16,1 2 5-16,3 0 2 16,0-2-8-16,0 1-3 15,0-4 5-15,7 2-11 16,5-5 1-16,1-1 15 15,3-2-1-15,-1-3-3 16,1 0 5-16,-1 0-7 16,1 0-2-16,-2-6-2 15,-2-7-5-15,-2-1-1 16,-2-1 5-16,-4 1-5 16,-4-2 1-16,0-1-1 15,0 3-1-15,0 0-8 0,-4 5 7 16,-7 1-18-16,-3 2-4 15,4 1-4-15,-2 3 20 16,2 2 7-16,1 0 0 16,2 0-2-16,0 0 1 15,1 0 0-15,5 5-1 16,-3 4-4-16,2 4 6 16,2-1 1-16,0 0 0 15,0-1 0-15,0 2 7 16,0-4-7-16,4-1 0 15,5 0 7-15,0-2-6 16,0-1 11-16,-1-4-12 16,4-1 8-16,0 0 1 15,-2 0 2-15,-1-1-5 0,0-12 5 16,-3-1-11-16,-1 0 0 16,-3-2 0-16,-2 1-1 15,0-2-6-15,0 2-14 16,-7 2-12-16,-5 2 7 15,-1 5 15-15,1 1 4 16,-2 4 6-16,5 1-1 16,1 0 0-16,-1 0 0 15,-1 9 1-15,2 5 1 16,1 3 6-16,3-1 3 16,2 1 15-16,2 1-10 15,0 0 5-15,0-1-4 16,0-3-9-16,6-3-6 0,5-3-1 15,1-4 7-15,-1-2-7 16,-1-2 0-16,2 0 12 16,1-6-7-16,-4-8-5 15,-2-2-12-15,-5-1-9 16,-2 0-17-16,0 3-6 16,-2 3 8-16,-10 3 2 15,0 2 24-15,-2 4 7 16,3 2-10-16,0 0-2 15,1 4 14-15,2 10-2 0,1-1 2 16,1 3 1 0,4 3-9-16,2-4-113 15,0-7-421-15</inkml:trace>
  <inkml:trace contextRef="#ctx0" brushRef="#br0" timeOffset="33254.49">22022 6626 530 0,'0'0'179'0,"0"0"-65"0,0 0 12 15,0 0-9 1,0 0-23-16,0 0-16 0,0 0-33 15,-13-37 3-15,10 34-2 16,0-2 6-16,1 3-1 16,0 0-10-16,0 2-9 15,-2 0 6-15,1 0-11 16,3 0-26-16,-3 0-1 16,1 0-7-16,-1 0 7 15,0 6 1-15,-2 4 1 0,4 0 0 16,-2-1 0-1,3-1-1-15,0 3 0 16,0-3 0-16,0-1-1 0,0 1 1 16,0-1-1-16,4-3 0 15,1-2-4-15,-1-1 4 16,3-1 0-16,2 0 2 16,1 0 11-16,-3-3 4 15,3-9-15-15,-4-1 4 16,-1 2 1-16,-3 0-7 15,-2 2 2-15,0-2-2 16,0 2-22-16,-4 1 15 16,-5 2-9-16,-3 1 4 15,4 4-4-15,-1-1 10 16,-1 2-2-16,2 0 7 0,2 0 1 16,-4 2 0-1,3 6-1-15,3 2 1 0,2-1 1 16,2 2 7-1,0-1 0-15,0 2-1 0,0-2-7 16,9 2 1-16,2-4 7 16,1-2-7-16,-1-3 8 15,-1-1-8-15,3-2 15 16,-1 0-6-16,1 0 3 16,-1 0 3-16,1-11-6 15,-5-2-4-15,0 1 0 16,-4 1 3-16,-4-2-8 15,0 4-1-15,0 1-1 16,0 1-12-16,-12 0-10 0,2 1 2 16,-1 3 2-16,-1 2 9 15,-1 1 9-15,1 0-13 16,2 0 13-16,-1 4 1 16,1 6 0-16,4 0 1 15,0 1 0-15,3 3 0 16,3 0 11-16,0 0-12 15,0 2 13-15,3-1-5 16,6-2 2-16,4-4 3 16,1-1-4-16,-1-3-8 15,0-4 8-15,0-1 3 16,-2 0-5-16,1 0 3 16,3-9-1-16,-6-5-2 15,-1-3-5-15,-1-2 5 0,-7 2-6 16,0 3-1-16,0-2-13 15,-3 4-11-15,-7 3 13 16,-3 0-5-16,-3 5 8 16,3 1-6-16,-1 3 7 15,3 0 7-15,1 0 7 16,0 11 1-16,1 3 8 16,3 1 0-16,4 1-6 15,-1 3-1-15,3-3 1 16,0 0 0-16,0 0 0 15,5-4-3-15,6-2-6 16,3-4 5-16,-4-4-4 16,3-2 4-16,-1 0-5 15,-1 0 10-15,-3-5-2 0,0-12-9 16,-4 0-11-16,-4-2-11 16,0-1 2-16,0 4-2 15,-12-1 0-15,-1 8 17 16,-3 2 5-16,6 6 0 15,-3 1 2-15,1 0 8 16,3 1-9-16,3 13 0 16,1 2-1-16,5 11-28 15,0-5-68-15,0-6-250 0</inkml:trace>
  <inkml:trace contextRef="#ctx0" brushRef="#br0" timeOffset="35352.32">18650 8506 605 0,'0'0'126'0,"0"0"-40"15,0 0 82-15,0 0-19 16,0 0-28-16,0 0-42 16,0 0-24-16,53-84 4 15,-46 70-14-15,2 0-13 16,3 0-6-16,1-3-8 16,1 1-9-16,-2-3-8 15,7 1 0-15,-2-3 6 0,1 1-7 16,2-2 1-16,0-3 0 15,3 2-1-15,-3-4 0 16,2 0 0-16,-2-1-1 16,-3-2-15-16,1 2-10 15,-5-2-13-15,-1 2 0 16,-1 2 2-16,-5-1 5 16,2 5 3-16,-4 0 5 15,-4 4 14-15,2 4 9 16,-2 0-5-16,0 4-2 15,0 4 6-15,0 0 2 16,0 1-31-16,0 2-1 16,0 1-2-16,0 2-10 15,0-3 27-15,-2 3 2 0,-2 0 4 16,2 0-2-16,-6 0 11 16,2 0 2-16,-1 3 0 15,-1 5 11-15,-2 0-3 16,1 0-7-16,3 4 6 15,-1-1 4-15,1 3 7 16,-1 3 5-16,2-1-1 16,1 3 1-16,0 1-4 15,-1 0 8-15,0-1-1 16,3 3 3-16,0-2 5 0,2 2-18 16,0-1 0-16,0-3 1 15,0 2-4-15,0 0 4 16,0-3-3-1,0 4-4-15,0-3 0 0,2 0 9 16,5-3-5-16,2 2-2 16,-3-3-11-16,4 0 5 15,0-4-4-15,-3 2 5 16,2-4-6-16,2 0-1 16,-4 1 0-16,4-6 1 15,3 0-1-15,1 0 0 16,0-3 1-16,1 0-1 15,0 0 1-15,-3 0 5 16,-2 0-5-16,-4 0 0 16,-2 0 2-16,-1 0 3 0,-2 0-5 15,-2 0 1-15,2 0-1 16,-2 0 6-16,0 0-6 16,0 0 0-16,0 0 5 15,0 0 6-15,0 0 5 16,0 0 4-16,0 0-8 15,0 0-13-15,0 0-26 16,0 0-46-16,0 0-79 16,0 0-227-16</inkml:trace>
  <inkml:trace contextRef="#ctx0" brushRef="#br0" timeOffset="37103.37">22238 9734 537 0,'0'0'232'0,"0"0"-154"0,0 0 77 16,0 0 20-16,0 0-26 15,0 0-50-15,0 0-14 16,0 0-9-16,0 0-21 16,0 0-18-16,0 0-15 15,0 0-8-15,4-6-5 16,8-5-8-16,3-3-1 16,7-6 0-16,2-2 1 15,4-2 1-15,-1-5 1 16,3 1-3-16,-3 0-1 15,-5 0 0-15,-2 3-21 16,-2 0 6-16,-3 0-5 16,-3 3-22-16,-3 5 19 0,-3-2-2 15,-2 5 1-15,-4 0-44 16,0 2 28-16,0 1 25 16,0-1-13-16,0 4-12 15,0 2 24-15,0 2 5 16,-2 1 10-16,-2 3-10 15,-2 0-7-15,-4 0-16 16,1 0 28-16,-1 0 6 16,1 3 1-16,-3 3 0 15,4 2 1-15,1 0-1 16,-3 5 0-16,2-2 1 16,-1 2 0-16,3 6 22 0,-2-2 6 15,2 5 0-15,1 3 12 16,0 0-14-16,0 0-6 15,1 2-8-15,-2-1 4 16,4-1-4-16,-1 1 12 16,3-1-2-16,0-1-5 15,0 1 6-15,0-3-8 16,0-1-8-16,0 1-7 16,0-5 5-16,0 4-6 15,0-4 0-15,11-3 6 16,-2-3-6-16,1-2 1 0,2-4 1 15,0-1-2-15,1 1 9 16,1-5-4-16,-1 0-4 16,2 0 7-16,-1 0-7 15,1 0 0-15,-3-9 5 16,-1 4 1-16,2-4-7 16,-6 4 0-16,2 0-13 15,1 2-16-15,-4-2-6 16,-2 4-7-16,1-2 4 15,-1 1 9-15,-2 2-75 16,0-1-212-16,-2-1-256 0</inkml:trace>
  <inkml:trace contextRef="#ctx0" brushRef="#br0" timeOffset="39272.75">22139 6264 735 0,'0'0'149'16,"0"0"-48"-16,0 0 59 15,0 0-28-15,0 0-27 0,0 0-13 16,0 0-33-16,-2 0-19 15,2 0 1-15,0 0 7 16,0 0-10-16,0 0 9 16,0 0-18-16,0 0-6 15,0 0-15-15,0 0-1 16,0-4-7-16,12-9 13 16,5-2-6-16,3-3-5 15,5-2-1-15,0-2 6 16,-2-1-7-16,0 1 0 15,-1 2-1-15,-4 0-11 16,-4 2-7-16,-1 0 0 16,-2-1-13-16,2-1 0 15,0-2-3-15,1-3-30 16,-1 0 11-16,3 3-16 16,-5-1 13-16,1 0 28 0,-1 1 9 15,-5 1 13-15,-4 6 6 16,0 1 0-16,-2 3 0 15,0 2 1-15,0 1 0 16,0 0 0-16,0 0 0 16,0 2 1-16,0 3 0 15,0-2 0-15,0 2-1 16,0-2 1-16,0 4-1 16,0-2 1-16,0 1-1 15,0 2 0-15,0 0 1 16,0 0-1-16,0 0 0 15,-6 0 0-15,-3 6 0 16,0 4 0-16,0 2 0 0,0 2 1 16,1 2 7-16,-2 3-6 15,5-1-1-15,-3 2 9 16,2 2 3-16,2 0-12 16,-2 2 15-16,1-1-7 15,4 4 1-15,-4-1 0 16,1 1 5-16,2-4-9 15,-2 2 17-15,1-4 6 16,3 0-16-16,-3-2 5 16,3 4-2-16,0-5-8 0,0 2 0 15,0-4-7 1,0 0 0-16,0 0 0 0,0-2 1 16,0 0 0-16,0 0 8 15,0-2 12-15,0-1-9 16,3 3-1-16,2-3-4 15,-1 1 1-15,2 1 1 16,3-4 1-16,1 1-4 16,0-1-7-16,3-1 1 15,1-2 0-15,1-3-1 16,6-3 1-16,-1 0 1 16,0 0-2-16,2 0 9 15,-4 0 0-15,-2 0-8 16,-3-1 5-16,-4-4-6 15,-2 2 2-15,-5 0-2 16,0 3 7-16,-2-2 1 0,0 2 8 16,0 0 9-1,0 0-1-15,0 0-3 0,0 0-2 16,0 0-6-16,0 0 5 16,0 0-11-16,0 0 2 15,0 0-8-15,0 0 7 16,0 0-8-16,0 0 0 15,0 0 0-15,0 0-2 16,0 0-7-16,0 0-4 16,0 0-15-16,0 0-14 15,0 0-18-15,0 0-54 16,0 0-26-16,0 5-105 16,0-3-640-16</inkml:trace>
  <inkml:trace contextRef="#ctx0" brushRef="#br0" timeOffset="62793.13">20156 6166 529 0,'0'0'138'15,"0"0"-35"-15,0 0 47 16,0 0 15-16,0 0-68 15,0 0-6-15,-2 0-22 16,2 0 5-16,-3 0-20 0,3 0 1 16,-1 0-20-1,1 0 3-15,0 0-12 16,-2 0-8-16,2 0-4 0,-2 0-13 16,-2 0 12-16,0-2-13 15,2 2 0-15,-5 0-9 16,3 0-7-16,-2 0-23 15,-3 0 4-15,2 0-6 16,-2 0-10-16,0 0 19 16,0 0-1-16,0 4 1 15,2 2 15-15,1 2-5 16,0 0-3-16,-2 2 11 0,0 2 5 16,-1 0 9-1,3 2-1-15,-2-2-4 0,2-1 5 16,3 2 0-16,0-4 1 15,2-1 1-15,1 3-1 16,0-3 6 0,0 0-6-16,0 0 9 0,0 0-4 15,0 0 6-15,0-1-11 16,0 0 9-16,0 0-1 16,4-1-2-16,-1-3-6 15,1 3 17-15,-2-4-4 16,2 3-4-16,2-1-1 15,-2-2 6-15,0 1-8 16,2 0 7-16,-1-1-2 16,2 1-2-16,1 0 3 0,-1-3-5 15,0 2-6-15,2-2 0 16,-2 0 4-16,0 0-6 16,1 1 1-16,-1-1 0 15,2 0 0-15,0 0-1 16,0 0 2-16,0 0 5 15,0-3-1-15,-1-2-6 16,1-1 1-16,-4 3-1 16,1-3 1-16,-3 1-1 15,1 2 0-15,-2-2 0 16,1-1-6-16,-1 1 6 16,-2-1-1-16,0 0 0 15,0 1 1-15,0 0 0 16,0 0-13-16,0 1-13 15,0 0 4-15,0 0 15 0,-5 0-11 16,-1 0 8-16,0 0 2 16,-2-1 7-16,-1 4 1 15,2-1-2-15,-2 0-5 16,3 2 7-16,-3 0-1 16,1 0 0-16,-1 0 1 15,-1 0-8-15,4 0 7 16,2 0 2-16,-3 0 0 15,4 0-1-15,-6 4 0 16,5 2 0-16,-3 0 0 16,3 4-7-16,-2-2 6 0,-1 2 0 15,2 2-48-15,-1 1-37 16,-2-2-105-16,3 6 48 16,-3-6-62-16,4-1-381 0</inkml:trace>
  <inkml:trace contextRef="#ctx0" brushRef="#br0" timeOffset="63750.86">20299 6182 461 0,'0'0'159'15,"0"0"-79"1,0 0-5-16,0 0-23 0,0 0-7 15,0 0 4-15,0 0-20 16,0 0-4-16,-4 0-9 16,-1 0 7-16,-2 8 4 15,1 2 1-15,-1 0-9 16,3-2-2-16,-4 3-11 16,6-2 8-16,0-1 11 15,0 1-11-15,2 4-5 0,0-4 1 16,0 2 3-1,0-2 4-15,0 2 4 0,2-1 0 16,2-4 0-16,4 3-2 16,-2-6 2-16,1 3-2 15,-1-1-4-15,1-3-1 16,0 1-1-16,2 0 3 16,0-3 2-16,0 0-8 15,0 0 0-15,-1 0-3 16,1 0 2-16,0 0-3 15,-4 0 5-15,-1 0-1 16,3-6 8-16,-3-1 1 16,1 1-8-16,0 0-9 15,-3-2 7-15,0 0 4 16,0-1-12-16,-2 0 8 16,2-1-8-16,-2-2 0 15,0-1 1-15,0 2-2 0,0-1 7 16,0 0-7-16,-2 0 0 15,-6 2 0-15,0 0 0 16,-1 2 1-16,1-1-1 16,-2 4 0-16,2-1-1 15,-1 2-1-15,0 2-16 16,0 0 8-16,2 2-10 16,0 0 18-16,3 0-7 15,-1 0 8-15,1 0-8 16,2 0 3-16,2 0-10 15,0 0-13-15,0 2-3 0,0 6-15 16,0 0 9-16,0 2-27 16,0 2-87-16,0-3-35 15,5-4-64-15</inkml:trace>
  <inkml:trace contextRef="#ctx0" brushRef="#br0" timeOffset="64282.34">20469 5981 327 0,'0'0'352'15,"0"0"-212"-15,0 0-46 16,0 0-4-16,0 0 5 15,0 0-11-15,0 0-6 16,0 23-5-16,0-18-24 0,0 1-13 16,1-1-1-16,4-2-20 15,-1 0 1-15,-3-3-6 16,1 0-9-16,0 0 11 16,-2 0-2-16,0 0 3 15,0-5-1-15,0-2-11 16,0-1-1-16,0 0-1 15,0 3-15-15,-4 4-2 16,3 1 11-16,-3 0 1 16,1 0 0-16,0 0 6 15,-2 0 0-15,-2 9-7 16,0 4 7-16,3 1-54 16,4-2-158-16,0-6-369 0</inkml:trace>
  <inkml:trace contextRef="#ctx0" brushRef="#br0" timeOffset="66664.36">23583 7802 15 0,'0'0'375'0,"0"0"-208"15,0 0-36-15,0 0-38 16,0 0 27-16,0 0 23 0,0 0-20 16,0-8-6-16,0 6-39 15,0 0-5-15,0 0-15 16,0 0-3-16,0 2-8 16,0-2-24-16,0 1-1 15,-2 1 10-15,2-3-15 16,-2 3-1-16,2 0-7 15,0 0 12-15,0 0-13 16,0 0-8-16,-4 0 8 16,4 0-8-16,0 0-1 15,-1 0 0-15,-1 0 0 16,-2 0-8-16,-1 0 0 16,0 0-5-16,-4 0 13 15,1 0-11-15,-3 0-6 0,-3 4-8 16,3 6-3-16,-3 0 7 15,2 0-1-15,-1-1 1 16,3 2 6-16,1-1-7 16,3 0 8-16,-2-2 2 15,4 2-3-15,0-2 6 16,-1 2 10-16,3-2 0 16,2-2 0-16,0 2 0 15,0 0 0-15,0 1 0 16,0-1 0-16,0 0 0 15,0 1-2-15,0-1 2 0,0 0 9 16,7 1-8-16,-1-3 13 16,2 1-8-16,0-1-5 15,1-2 10 1,1 0-3-16,5 0-6 0,-3-4 10 16,5 0-12-16,-2 0 1 15,-1 0 14-15,-1 0-8 16,-2 0-7-16,-2 0 1 15,2 0 4-15,-2 0-4 16,0-2-1-16,0-4 1 16,-1 0 7-16,2 0-6 15,-1 1-3-15,-5 2 1 16,0 0 0-16,1-1 0 16,-2-1 1-16,-3 2 0 15,2-2 7-15,-2 2-6 0,0-3 4 16,0 0-4-16,0-2 4 15,0 1-6-15,0 0 2 16,-5 0-2-16,-2 1 0 16,-2 3-2-16,3-3-7 15,-4 1-1-15,2 2 9 16,-1 0 0-16,3 1 0 16,-4-1-5-16,4 3 6 15,-1 0-1-15,1 0 0 16,1 0 0-16,0 0-2 15,3 0-6-15,-3 0-2 16,1 0 9-16,0 5 1 0,0 4 0 16,-1-1-1-1,0 0-9-15,1 1-7 0,-1 4-22 16,1-4-58-16,0 5-67 16,2-3-89-16,2-4-42 15</inkml:trace>
  <inkml:trace contextRef="#ctx0" brushRef="#br0" timeOffset="67532.28">23708 7817 178 0,'0'0'311'0,"0"0"-218"0,0 0-13 15,0 0-15-15,0 0-13 16,0 0-10-16,0 0 9 15,-36 14 21-15,32-5 2 16,-1-1-22-16,3 0 10 16,-2 2-6-16,2 0-17 15,2 1-1-15,0 3-12 16,0-5-3-16,0 1-7 0,0 1 5 16,0-2-1-1,0-1-19-15,4 3 14 16,0-3-2-16,3-2 4 0,-1 1 1 15,4-2-2-15,-1 0-2 16,-1-1-12-16,1-2 11 16,-2-2-8-16,2 0-4 15,0 0 8-15,-3 0-1 16,4 0-1-16,-4 0-6 16,0-2 0-16,1-4 5 15,1-2 1-15,-2 3-1 16,-2-5-5-16,1 1 0 15,-3 1 6-15,-2-1-6 16,0 1 0-16,0-3 5 16,0 0-5-16,0-2-1 0,0 3-1 15,-7-3 0 1,-1 4-17-16,0 1 12 0,-1 0 5 16,2 0-6-16,-2 2-5 15,-1 0 3-15,0 1-4 16,1 2 6-16,1 0 5 15,1 3-6-15,1 0 8 16,-1 0 0-16,3 0-2 16,-3 0 1-16,2 0-19 15,1 0-1-15,0 6-24 16,-1 2-11-16,1 5-57 16,2-1-122-16,2-4-53 0</inkml:trace>
  <inkml:trace contextRef="#ctx0" brushRef="#br0" timeOffset="68051.2">23882 7780 317 0,'0'0'332'0,"0"0"-221"15,0 0-23-15,0 0-3 16,0 0 66-16,0 0-83 16,0 0-21-16,0 20 6 15,0-16-14-15,0-2 1 16,0-2-11-16,0 0-10 16,0 0-3-16,0 0 3 15,0 0 1-15,0 0 1 16,0 0-21-16,0-2 1 0,0-2-1 15,-8 2 0-15,5 1 0 16,-2 1-1-16,0 0 1 16,-1 0 1-16,-2 3 9 15,3 9-1-15,-3-2 1 16,4-1-1-16,2 0-8 16,0-1-1-16,2-6-48 15,0-2-268-15,0 0-793 0</inkml:trace>
  <inkml:trace contextRef="#ctx0" brushRef="#br0" timeOffset="70650.48">19735 9837 370 0,'0'0'271'15,"0"0"-148"-15,0 0 27 16,0 0 2-16,0 0-60 16,0 0-9-16,0 0 5 0,5-3-28 15,-5 0-8-15,0 1 5 16,0 1-18-16,0 1 3 16,0-3-26-16,0 3-4 15,0 0-12-15,0 0-6 16,-3 0-19-16,-1 0-4 15,-4 0-3-15,1 0-22 16,0 0 22-16,-2 0 14 16,2 0 12-16,1 0-10 15,-1 3-2-15,0 0 5 16,0 3-14-16,2 2-12 16,-3 0 13-16,2 1 4 15,-2 1 20-15,4-2 1 16,0-1 1-16,-1 1 0 15,5-2 1-15,-1 2 0 0,1 0-1 16,0 2 9-16,-3 0-1 16,3 4-7-16,-2-2 13 15,0 3 1-15,0-1 2 16,2 0-4-16,0-2 0 16,0-2 5-16,0 0-8 15,0-2-2-15,0 0 1 16,0-2 0-16,4 0-8 15,2-1 8-15,0 1 0 16,1 0-1-16,1-1 3 16,-2 0-4-16,2-1-6 0,-1 1 6 15,3-3 5 1,-1 1-11-16,1 0 12 0,4-1-13 16,-3-1 1-1,0-1 9-15,1 0-10 0,-4 0 1 16,1 0 1-16,1 0 11 15,-3 0-7-15,-2 0 3 16,2-6-8-16,-3-2 7 16,2 2-8-16,-1-2 6 15,-4 3-5-15,-1-4 5 16,0 1-5-16,0-1-1 16,0 1 2-16,0 0-2 0,0 0 0 15,0-1 0 1,-1 2 0-16,-4 0 0 0,-1 4-6 15,2-3-14-15,-1 1 18 16,-1 0-22-16,2 1 22 16,-2 0-12-16,-2 2 14 15,-1 0 0-15,3 0-1 16,-1-1-8-16,0 2 9 16,0 1 1-16,3 0-1 15,0 0 0-15,2 0 0 16,-5 0-6-16,2 0 5 15,-2 0-5-15,1 1 6 16,2 6-2-16,-3 0 2 16,5 1-1-16,-3 3-24 15,3-1-11-15,-1 2-35 0,-1 8-81 16,2-3-122 0,-2 0-238-16</inkml:trace>
  <inkml:trace contextRef="#ctx0" brushRef="#br0" timeOffset="71667.02">19849 9872 224 0,'0'0'200'0,"0"0"-119"15,0 0 17-15,0 0-11 16,0 0-21-16,0 0-17 16,0 0 3-16,-15 17 29 15,9-8 6-15,4-4-31 16,0 5-4-16,2 0-8 16,0 1 9-16,0 0-12 15,0 0-6-15,0-2-11 16,0 4-2-16,0-3-3 15,0 1 1-15,0 0-4 0,8 0-3 16,-2 0 5-16,1-1-17 16,1-2 9-16,2-1 2 15,1-1-6-15,-3 0 2 16,1-1-8-16,3-3 1 16,-4-1 1-16,3-1 9 15,2 0 1-15,-6 0-11 16,4 0 7-16,-2-6 4 15,-2 1-12-15,0-4 1 16,-1 0 5-16,2 1-5 16,-4-2 7-16,-1 0-7 15,3 2-1-15,-4-2 0 16,-2 0 1-16,0 0 1 0,0-2 9 16,0-1-11-1,0 1 0-15,0 1 0 0,0-5 0 16,0 5-1-16,0-1 1 15,-2 2-7-15,-4 0 6 16,3 2 1-16,-4 0 0 16,2 2-7-16,-1-2 6 15,-1 2-6-15,0 1 1 16,-4 0-3-16,5-1-4 16,-4 3 7-16,1-3 5 15,-2 1-1-15,5 2 2 16,-3 0-2-16,3 0-6 15,-2 1 7-15,4 2 0 16,0 0-5-16,0 0-9 16,-1 0 8-16,1 0-2 15,-4 0-1-15,2 8 2 0,0 3-4 16,-1 1-32-16,1 2-45 16,2 5-68-16,2-6-39 15,2-3-96-15</inkml:trace>
  <inkml:trace contextRef="#ctx0" brushRef="#br0" timeOffset="72231.03">20032 9653 416 0,'0'0'287'0,"0"0"-173"15,0 0 42-15,0 0-34 16,0 0-48-16,0 0-30 0,0 0 32 16,0 6-10-16,0-1-16 15,0 0-15-15,0-3-14 16,0 0-2-16,0 0 3 15,6 0-2-15,4-2-5 16,-4 0-8-16,0 0 2 16,-1 0-8-16,-3 0 10 15,0-2 2-15,-2-4-6 16,0-2-7-16,0 0 0 16,0 2-15-16,-2 3-1 15,-5 0 9-15,1 3 6 16,2 0-6-16,-1 0-3 0,0 0 8 15,1 6-8-15,4 6-15 16,0 4-31-16,0-2-86 16,0-4-342-16</inkml:trace>
  <inkml:trace contextRef="#ctx0" brushRef="#br1" timeOffset="94199.82">19412 10539 52 0,'0'0'134'16,"0"0"-50"-16,0 0 20 15,0 0 0-15,0 0-28 16,0 0-28-16,-2 0-14 16,0 0 1-16,2 0 16 15,0 0-21-15,-2 0 6 16,0 0 9-16,-4 0-22 0,4 0 22 16,0 0-14-16,0 0 1 15,1 0 6-15,1 0-19 16,-3 0-9-1,3 0-9-15,-3 0 0 0,3 0 0 16,-2 0 6-16,2 0-7 16,-2 0 1-16,2 0 9 15,0 0 9-15,0 0 13 16,0 0-12-16,0 0-2 16,0 0-5-16,0 0-3 15,0 0-9-15,0 0 1 16,0 0-1-16,0 0 8 15,0 0-9-15,0 0 1 16,0 0 1-16,0 0-2 0,0 0-8 16,0 0 1-16,0 0 7 15,0 0 0-15,0-5 11 16,2 0-1-16,6-1-10 16,-3-2 8-16,3 2-1 15,0-2-6-15,-1 0 0 16,1-1 1-16,2 0 4 15,-1-2-6-15,-2 1 2 16,2 1-2-16,-1-2 0 16,1 2 0-16,0-2-2 15,0 0-16-15,0 0 18 16,-1 0 7-16,-1 1-7 16,3 0 2-16,-2-1-2 15,-1 2 0-15,2-4 1 16,-2 4 0-16,-1-4-1 0,1 3 0 15,-1 0 0 1,-1 2-1-16,2 0 0 0,-2 0 1 16,1-1 0-16,0 2 0 15,-2-1 0-15,4 2-7 16,-2-4 7-16,0 3 0 16,1-1 0-16,1-3-1 15,-2 3-6-15,3 0-5 16,-3 0-1-16,2 0-13 15,-2 0 26-15,1 1-1 16,-3-2-1-16,3 3 2 16,0-2-11-16,-1 1-1 15,-1 1-4-15,0 0-7 0,1-2 3 16,-2 2 17 0,3 1-11-16,-2-1 13 0,-1 0 0 15,0-1 1-15,2-1-1 16,-1 1 0-16,3 1 0 15,-1-2 1-15,-2 0-1 16,2 2-4-16,-1-2-10 16,3 2 15-16,-6-2 7 15,4 0-6-15,-1 0 1 16,4 0-2-16,-2-2 0 16,1-3 0-16,0 4-1 15,0-2-10-15,0 1 11 0,-5 4 0 16,0 0 0-16,1 3-1 15,-2-2-19-15,-3-1 20 16,2 0 1-16,2 0 0 16,-1-2 6-16,0 0-6 15,2 0 1-15,2-1-1 16,1-2 0-16,-2 2-1 16,0-2 2-16,1 1-2 15,-1 1 0-15,-1 1 1 16,2-1 0-16,-3 1 0 15,0 0-1-15,1-1 1 16,-1 1-1-16,3 2 0 16,-2-3 1-16,0 1-1 0,5-2 1 15,-4-1-1 1,4 1 0-16,-4-3-6 0,3 1 5 16,1-1 2-16,-2 2-1 15,-1 2 6-15,1-4-6 16,2 1 0-16,-1-1 0 15,-1-1 14-15,1 0 0 16,1 0-5-16,-2-2 5 16,1 3 8-16,3 1-21 15,-7-1 8-15,5 2 1 16,-4-3 0-16,2 1 6 16,0-1-9-16,1-2 9 15,3 0-6-15,1 0-2 16,-3 0-8-16,4-1 1 15,-3 2 7-15,1 1-7 16,-4 0 4-16,3 0-2 0,-2 1-3 16,3 0 1-16,-4 1 0 15,5-3-1-15,-6 4 0 16,4-3 1-16,0 1-1 16,-1-1 1-16,-2 2 0 15,3 0 0-15,-1-1 0 16,-2-1-1-16,1 0 9 15,1-2-8-15,0 2 0 16,3-5-1-16,-1 3 2 16,2 0-1-16,-1 0 0 15,-2 2-1-15,1 0 0 16,-4 0 1-16,1 2 0 16,-1 1-1-16,1-2 1 0,3-1-1 15,-3 0 0-15,2 0 7 16,0-3-5-16,0 1-1 15,0 1 12-15,0 1-11 16,-3-1-1-16,2 3 0 16,-3-1 9-16,2 1-10 15,-1-5 10-15,4 2-10 16,-1-3 8-16,0 0-1 16,0-1-6-16,-2 3 1 15,1 2-1-15,-2 0 10 16,1 2-10-16,-3-2 0 15,3 3 8-15,1-3-9 0,-2-3 1 16,1 1 0-16,3 0 1 16,-2 1 4-1,1 0-5-15,1 0-1 0,-1 1 2 16,0 0 6 0,-2 0-7-16,1-1 7 0,-1 1-2 15,1 0-4-15,1 0 5 16,-2 1 0-16,-2 2-6 15,2 0 0-15,-3-1 0 16,3 0 2-16,0 0 4 16,0-2 2-16,0 0-8 15,0-3 12-15,2 2-4 16,2-2-8-16,1-4 9 16,-4 4-10-16,5-3 2 0,-5 3-1 15,1-2 8-15,1 3 1 16,-3-1-3-16,-1 0 9 15,4 0-4-15,-3-1-3 16,1 2-7-16,0 0 10 16,1 0-3-16,-1-1-2 15,2 2 0-15,-1-4-6 16,2 2 9-16,1-5-1 16,-1-1 4-16,3 1 0 15,1-2 8-15,-1 1-5 16,-3 3-6-16,1 3-1 15,-5 1-8-15,0-1 0 16,0 4 10-16,-1-1 1 0,-3-2-11 16,2 0 17-1,2 0-7-15,0-2 0 0,-1 2-10 16,3-3 6-16,-1 3-6 16,1 1-1-16,-3-2 0 15,2 2 6-15,0 1-5 16,0-1 1-16,0 4-1 15,-5-1 0-15,2-1 8 16,1-1-9-16,0 2 1 16,1-2 0-16,-3 2 5 15,3 0-6-15,0-2 2 16,0 2-2-16,-1-2 3 16,2 0-2-16,-1 2-1 0,-1-1 0 15,1-1 1-15,2 0-1 16,-2 1 0-16,2-2 0 15,-2 4 1-15,-2 0 5 16,2 0-6-16,-3-2 0 16,4 1 1-16,-4 1-1 15,-1 1 9-15,1 0-9 16,-1-1 1-16,0 0 0 16,-2-1 1-16,5-1-1 15,-2-1 5-15,1 0-4 16,-1-3-1-16,3 2-1 15,1 1 1-15,-1-2-1 0,-1 3 2 16,-1 2-1 0,-1-1 0-16,1 3-1 0,0-2 1 15,0 1 0-15,-3 2-1 16,0 1 1-16,-1 0 0 16,-1-1 0-16,2 2-1 15,1-3 1-15,0-3 0 16,1 2 1-16,-2-2-2 15,3 1 1-15,-5 0-1 16,2 3 1-16,2 2-1 16,-5 1 0-16,2-1 0 15,-1 1 1-15,3 0 1 16,-3 1-2-16,0-2 0 16,3 0 0-16,-4-2 0 15,5 0 0-15,-2 2 0 0,-2 0 2 16,0-1-2-16,0 4 1 15,1-3-1-15,1 1 1 16,-1-1-1-16,-2 3 0 16,3-2-1-16,0 2 1 15,-2-2 0-15,0 1 0 16,0 1 0-16,0-2-1 16,0 2 1-16,1-2 1 15,-1 1 0-15,2-1-1 16,-2 0 0-16,2 1 0 15,-1 2-1-15,-3 0 1 16,2-1-1-16,-2 2 1 0,0 1 1 16,3-2 0-16,-3 0-1 15,2-2 1-15,0 2 0 16,0-2-1-16,1 0 0 16,-1 0 0-16,-2 0 0 15,0 2 1-15,2-2 0 16,-2 0-1-16,2 1 0 15,0-2 0-15,0 2 1 16,1-2-1-16,-1 4 1 16,0-4-2-16,-2 4-4 15,2-1 3-15,1-3-5 16,-1 2 7-16,0 0 5 16,1 0-5-16,-3-3 0 15,2 1-1-15,2 2 0 16,-2-4 0-16,3 1 1 0,-1 0 0 15,-3 0 0-15,2 1 7 16,0 0-6-16,-1 1 0 16,0-1-1-16,1-1 1 15,1 1-1-15,0-1-1 16,1 0 1-16,-1 1 0 16,0 2 0-16,-1-2 0 15,0 4 0-15,-3 1 1 16,2 0-1-16,-2 0 1 15,0 0 0-15,0 0 5 16,0 0 3-16,0 0-3 16,0 0-6-16,0 0 6 15,0 0-4-15,0 0 8 16,0 0-10-16,0 0-1 0,0 0 1 16,0 0-1-16,0 0 0 15,0 0-7-15,0 0-54 16,2 0-88-16,2 1-1 15,1 6-243-15</inkml:trace>
  <inkml:trace contextRef="#ctx0" brushRef="#br1" timeOffset="95836.8">21783 7058 310 0,'0'0'166'0,"0"0"-14"16,0 0-50-16,0 0-28 15,0 0-3-15,0 0-1 16,0 0-12-16,0-3 10 16,0 0-3-16,0 1-10 15,0 0-10-15,0 1-7 16,0 1 1-16,0-3 3 16,0 3-7-16,0 0-5 15,0 0-4-15,0 0-11 16,0-2-6-16,0 2 2 0,0 0 4 15,0 0-2-15,0 0 1 16,0 0 5-16,0 0-3 16,0 0-7-16,0 0-2 15,0 0-7-15,0 0 0 16,0 0 0-16,0 0-1 16,0-2 0-16,0 2 0 15,0 0 0-15,2 0 1 16,2-2 6-16,3 2 6 15,-1 0-11-15,4-2 7 16,-1 2-7-16,-1 0 6 16,2 0-6-16,-4 0 11 15,4 0-11-15,-1 0 6 0,-1 0 2 16,1 0-9 0,2 0 1-16,-2 4 5 0,0 0 1 15,0-1-6-15,0 0 5 16,0 2-6-16,0-2 1 15,-2 1 0-15,3 0-1 16,0 0 1-16,-1 1 0 16,-1-2 1-16,1 3-1 15,1-4-1-15,-3 3 3 16,1-2-3-16,0 0 1 16,-1-1 0-16,-1-1-1 15,2 1 2-15,-4 1-2 16,3-2 1-16,-3 1 0 15,2-1-1-15,-1 2 0 16,2 1 0-16,-2-2 0 0,1 0 0 16,0 1 0-16,1 0 0 15,3 1 0-15,-3 0 0 16,-4-2 0-16,4 0 2 16,-3 0-1-16,1-2 0 15,0 2-1-15,-1 0 1 16,0-1-1-16,1 2 1 15,-1-1-1-15,0 0 0 16,2 0 0-16,-2 2 1 16,0-3 0-16,3 4-1 15,-1-1 1-15,2 0 0 16,-2-1-1-16,1 0 0 16,-3-1 2-16,2 2-4 15,-4-2 4-15,4 0-4 0,-4-2 4 16,0 2 3-1,1-2-4-15,-2 0-1 0,2 0 1 16,2 2 0-16,-4-2-1 16,3 2 6-16,-2-2-6 15,1 3 1-15,2-3-1 16,-3 1 1-16,2 2 1 16,-1-3 0-16,0 2-2 15,-2-1 1-15,-1-1-1 16,2 0-1-16,-2 0-25 15,0 0-66-15,0 0-73 16,0 0-335-16</inkml:trace>
  <inkml:trace contextRef="#ctx0" brushRef="#br1" timeOffset="96983.83">22440 6939 165 0,'0'0'125'0,"0"0"32"16,0 0-30-16,0 0-26 0,0 0-23 15,0 0-37 1,0 0-11-16,0-7 15 0,0 7 27 15,0 0 10-15,0 0-28 16,-2 0-19-16,0 0-8 16,-3 0-5-1,3 0-13-15,-2 0-7 0,0 4 7 16,-2 1 0-16,2 4 2 16,-3-1-3-16,3 1-1 15,-2 1 0-15,-2 2 3 16,1 1 0-16,1-2 2 15,0 2 0-15,-4 1 1 16,4-2 5-16,-3 0-7 16,3 1-9-16,1-4 6 15,0 2-7-15,1-3-1 16,-1-1 2-16,1 1 6 0,0 0-7 16,2-5-1-16,-3 2 1 15,3-1 0-15,-3 0-1 16,3 2 1-16,-3 0-1 15,3 0 1-15,-2 0 0 16,3 1 0-16,-2-4-1 16,0 0 0-16,1 2 0 15,0-3 0-15,0 2 0 16,0-2 1-16,-1 1 1 16,3-3-2-16,0 0 0 15,0 0 0-15,0 0 0 16,0 0 0-16,0 0 1 0,0 0 0 15,0 0 1-15,0 0-1 16,0 0 0-16,0 0 0 16,0 0 0-16,0 0-1 15,0 0-1-15,0 0 1 16,0 0-1-16,0 0-8 16,0 0 9-16,0 0-1 15,0 0-1-15,0 0-8 16,0 0 4-16,0 0-4 15,0 0-6-15,0 0-19 16,0 0-30-16,0 0-64 16,0 0-84-16,0 0-610 0</inkml:trace>
  <inkml:trace contextRef="#ctx0" brushRef="#br1" timeOffset="101113.48">20763 5275 175 0,'0'0'280'15,"0"0"-110"-15,0 0-11 16,0 0 8-16,0 0-24 0,0 0-23 16,0 0-27-16,0 0-13 15,0 0-21-15,0 0-18 16,0 0-15-16,0 0-7 15,0 0 0-15,0 0-9 16,0-2-3-16,0-2-7 16,0-1-3-16,2-4 3 15,10-3-1-15,-2-2 1 16,3-3 0-16,0 2-6 16,3-4-1-16,2-4 5 15,-2-1-4-15,-1-2-16 16,2-1 6-16,-5 2-9 15,2-3 15-15,-6 0-15 16,1-2 25-16,-2 1-21 16,-2-1 19-16,1 4 1 15,-1 2 0-15,1 3 0 0,-1 2-21 16,2 2 22-16,-5 3-1 16,0 1-3-16,-1 3 4 15,2 0 0-15,-3-1 0 16,0 3 0-16,3-1 0 15,-3 1 0-15,0-3-6 16,0 5-1-16,0 1 0 16,0 1-15-16,0-1 21 15,0 2-7-15,0 1-15 16,0 0 4-16,0 0 1 16,0 2-10-16,0 0 19 15,-7 0-18-15,3 0 12 16,-3 0 5-16,0 0 4 15,-1 4 6-15,5 6 0 16,-3-1 0-16,1 2-1 0,0 3 1 16,1-3 0-16,2 6 0 15,-3 0 0-15,3 0 0 16,-2-1 1-16,2 3 0 16,-1 1 5-16,-1-1 4 15,2 1 0-15,2 0-2 16,0 0 3-16,0 1 12 15,0-3-1-15,0 1-7 0,0 2 1 16,4-3-3 0,1-3-3-16,-1 4-3 0,0-5 0 15,-2 2 11-15,1-2-7 16,1 0 1-16,1-2-11 16,-1 1 7-16,1-5-7 15,-1-1 9-15,3 0-9 16,-1-1 0-16,1-3 10 15,2 2 2-15,0-4-12 16,3 1 0-16,-2-2-1 16,3 3 1-16,1-3 9 15,-1 0-8-15,3 0 2 16,-3 0-4-16,1 0 1 16,-5 0 8-16,-1 0-8 15,-1 0 0-15,0-3-1 0,0 3 1 16,-4-2-1-1,4 1-14-15,0-2 0 0,-1 3-15 16,0 0-34-16,-2 0-31 16,-2 0-48-16,0 0-157 0</inkml:trace>
  <inkml:trace contextRef="#ctx0" brushRef="#br1" timeOffset="101892.56">20792 5370 217 0,'0'0'281'16,"0"0"-206"-16,0 0-43 0,0 0 20 15,0 0 20-15,0 0-19 16,0 0-14-16,47 0 0 15,-30 0 13-15,-2-2 7 16,4 2-18-16,1-3-22 16,-1 3-8-16,2 0 2 15,1 0 0-15,-1 0-3 16,2 0-1-16,0 0 8 16,2 0-4-16,-4 0-7 15,2 0 0-15,0 0-4 16,-4 0-2-16,-2 0 2 15,-5 0 4-15,0 0-6 0,-8 3 1 16,0-3-1-16,-2 2 1 16,-2-2 0-16,0 0-1 15,0 0-5-15,0 0-113 16,0 0-66-16,0 0-200 0</inkml:trace>
  <inkml:trace contextRef="#ctx0" brushRef="#br1" timeOffset="103246.4">20905 5548 58 0,'0'0'348'0,"0"0"-194"16,0 0-50-16,0 0-38 16,0 0-25-16,0 0 2 15,0 0-4-15,18-22 14 16,-14 14 12-16,1 2-7 15,-1 1-7-15,1-1-14 16,-1 1-16-16,1 2-10 16,-1-2 2-16,3 3 0 15,-3-2-11-15,3 2 21 16,0 1-16-16,-2 1-6 0,3 0 11 16,-2 0-11-16,0 0 0 15,0 0-1-15,0 0 14 16,1 0-4-16,2 0-10 15,-2 1 10-15,-3 5-2 16,3 1-1-16,-3-2 0 16,0 1-6-16,2 0 0 15,-4 0 9-15,2-1-9 16,0 3 1-16,-1-2-1 16,-1-1-1-16,0 3 1 15,-2-2 5-15,0 0-5 16,2-2-1-16,-2 1 0 15,0-2 0-15,0 1 0 0,0 0 1 16,0-1 0 0,0 2 7-16,0 1-7 0,-4 0 5 15,-3 2-5-15,-1 0-1 16,0 0 0-16,1 0 1 16,-5 1-1-16,2-1 0 15,2-2-1-15,-1 2-1 16,-1-2 1-16,3 0 1 15,1-1-1-15,2 1 0 16,-2 1 1-16,-2 0 0 16,2 0 0-16,-3 1 0 15,3-1 0-15,-1-1-1 16,2 0 1-16,1 0 0 0,-1-2 0 16,3 2 1-16,0-3-1 15,2 0-1-15,0 2 1 16,0-2 0-16,0 2 0 15,0-2-1-15,0 0 1 16,0 0 0-16,0-1 1 16,0-2 0-16,0 3 1 15,0-2-1-15,0-1 7 16,0 2 3-16,0-2-11 16,0 3 10-16,2-3-8 15,0 0 8-15,0 0 3 16,3 0-6-16,-1 0-6 15,1 0-1-15,2 0 15 16,0 0-2-16,3 0 0 16,0 0 0-16,-3 0-12 15,5 0 15-15,0-3-8 0,-4 3-6 16,3-2 5-16,3 2-5 16,-1 0-1-16,3 0 0 15,1 0 2-15,2 0-3 16,-4 0 1-16,2 0-1 15,-1 0 2-15,0 0-2 16,-5 0 0-16,1 0 0 16,-4 0 0-16,-1 0 0 15,-3 0 1-15,-2 0-1 16,0 0 6-16,-2 0 6 16,4 0 23-16,-4 0 13 0,0 0-9 15,0 0-19 1,0 0-1-16,0 0-6 0,0 0-4 15,0 0-7 1,0 0 4-16,0 0-6 0,0 0-35 16,0 0-74-16,0 5-97 15,0-2-353-15</inkml:trace>
  <inkml:trace contextRef="#ctx0" brushRef="#br1" timeOffset="107659.69">19537 9231 441 0,'0'0'163'0,"0"0"-79"15,0 0 8-15,0 0 34 16,0 0-18-16,0 0 1 16,-16-3-11-16,16 3-25 15,0-2-11-15,0 2 2 16,0 0-9-16,0 0-20 16,0 0-6-16,0 0-6 15,0 0-1-15,0 0-6 16,0 0-9-16,0 0-6 15,0-3-1-15,0 3-11 16,0 0 3-16,0-2 8 0,0 1 1 16,5-2 5-1,6 1 1-15,0-1-6 0,1 0 5 16,-2 1-5-16,1 1 0 16,1 1-1-16,1-3 0 15,1 1 0-15,0 2-3 16,3-2 3-16,-2 2 1 15,3 0 1-15,-3 0-1 16,1 0-1-16,-3 0 0 16,1 0-2-16,-5 0-5 15,1 0 6-15,1 0 1 16,-2 0 1-16,1 2-1 16,2 0 1-16,-2 2-1 0,3-2 1 15,3 2-1-15,-3-2 1 16,1 0 0-16,1 1-1 15,-3 0 0-15,-2 0 0 16,-1-1 1-16,2-1-1 16,-5 1 1-16,0 1 0 15,1-2-1-15,-3 1 1 16,3 3-1-16,2-2 0 16,-3 1 0-16,3 0-1 15,1 0 0-15,-4 3 0 16,3-4 1-16,-5 1-1 15,4-2 2-15,-6 1-1 0,2-1 0 16,0 0 0 0,1 2 0-16,-1 0-1 0,0 0 0 15,1 0 1-15,3 2-1 16,-3-1 1-16,2 0 0 16,-1 1 0-16,3-4 1 15,-6 2-1-15,3 0 0 16,-1-2 1-16,-3 2-1 15,2-1 1-15,1 0 0 16,0 2-1-16,-1-2 0 16,1 3 0-16,-1-1 0 15,-2-1 0-15,2 1 0 16,1 1 0-16,-3-3 0 0,3 2 0 16,-4-2 0-16,3 0 0 15,-2 0 1-15,0 2-1 16,-1-2 1-16,2 2-1 15,-1-2 0-15,0 2-6 16,1 1 6-16,-1-3 1 16,0 2-1-16,0-1 1 15,2 0-1-15,-3-3-4 16,2 2 4-16,-1-1 0 16,-1 0 0-16,2 0 0 15,-3 0 0-15,2-2-2 16,-2 2-9-16,2 2 5 15,-2-1-1-15,0 0 5 0,0-1-9 16,2 1 11-16,-2-1 0 16,0-2-8-16,3 1-26 15,-3-1-11-15,0 0 10 16,0 0-23-16,0 0-40 16,0 0-155-16,0-1-510 0</inkml:trace>
  <inkml:trace contextRef="#ctx0" brushRef="#br1" timeOffset="108762.36">19832 8718 124 0,'0'0'94'0,"0"0"29"0,0 0-18 15,0 0-14-15,0 0-5 16,0 0-12-16,0 0-26 16,59-6-12-16,-51 6 1 15,-2 0-1-15,-2 4-4 16,0 4-7-16,-2 0 4 16,1 2 14-16,-3 0 2 15,0 1-5-15,0-1 1 16,0 0-12-16,0 0-13 15,0-2-6-15,-5 0 0 16,3-1-9-16,0-2 0 16,2-2 0-16,0 0-1 15,0-1 0-15,0-2-10 0,0 0-23 16,0 2-13-16,0-2 5 16,0 0 34-16,6 2 7 15,5-2 1-15,-2 2 0 16,1 1 1-16,-2 2-2 15,2 1-13-15,-4 3 13 16,-1 2 2-16,-3 3-1 16,-2 2 7-16,0-1-6 15,0 4 8-15,-5 0 0 16,-4-2 3-16,-4-3 10 16,0 0 3-16,-1-3 23 15,1-6 3-15,0-2 2 0,-1-3-5 16,2 0-12-16,2 0 0 15,1 0-15-15,0-3-5 16,1-5 4-16,2 2 1 16,2 2-9-16,0 0 20 15,2 2 2-15,2 1-35 16,0-2 12-16,0 3-12 16,0 0 0-16,0 0-1 15,0 0 0-15,0 0-8 16,0 0 8-16,0 0-7 15,0 0 6-15,0 0-25 16,0 0-20-16,0 0-7 16,6 0-9-16,6 0-71 0,-3 0-106 15,-1 0-104-15</inkml:trace>
  <inkml:trace contextRef="#ctx0" brushRef="#br1" timeOffset="109479.6">20040 8740 222 0,'0'0'211'0,"0"0"-75"16,0 0-11-16,0 0-30 15,0 0 12-15,0 0 35 16,0 0-47-16,-19 62-40 15,19-49-10-15,0-1-4 16,0 2-11-16,0-3-11 16,0 3-7-16,0-2 1 15,0 3-3-15,0-3-3 16,3 2 9-16,5-4-4 0,0 2 1 16,2-1-5-1,-2-4 4-15,1 3-3 0,0-4 5 16,4 2-13-16,-6-2 5 15,2-1-6-15,0-4 0 16,0-1 0-16,0 0-4 16,0 0 4-16,0 0 0 15,2-1 19-15,-1-10-18 16,-4-1 9-16,2-4-1 16,-3 2-8-16,-3-3 7 15,-2 1-7-15,0 1 8 16,0 0-9-16,0 3-13 15,-11-2-1-15,1 3 14 0,-5-3-1 16,5 0-7-16,-4 0-4 16,1 2-27-16,1 2 20 15,-1 2-4-15,2 2 4 16,2 0 18-16,0 1-4 16,2 4 5-16,2 1 0 15,-3 0 0-15,3 0 0 16,1 0-1-16,0 0-9 15,1 6-5-15,1 6-60 16,2 4-129-16,0-5-26 16,0-2-267-16</inkml:trace>
  <inkml:trace contextRef="#ctx0" brushRef="#br1" timeOffset="109742.34">20146 8606 864 0,'0'0'171'0,"0"0"-70"15,0 0 0-15,0 0-47 16,0 0-21-16,0 0-16 15,0 0-2-15,-4 11-2 16,3-11-4-16,-11 3-9 0,4 1-122 16,-3-2-196-16</inkml:trace>
  <inkml:trace contextRef="#ctx0" brushRef="#br1" timeOffset="125258.13">20479 7901 59 0,'0'0'293'0,"0"0"-193"15,0 0-15-15,0 0-25 16,0 0-12-16,0 0-13 15,22-79-12-15,-15 63-2 16,0 0 5-16,-2-2-1 0,1 0-3 16,3-2-2-16,0 2-3 15,0-3-5-15,0 1-5 16,0 0-6-16,0 1 0 16,0-1 0-16,-1 1-1 15,2 2 1-15,-4-2 0 16,4-1 0-16,-5 2 0 15,1 0-1-15,-2 1 1 16,0 3-1-16,-2 3 1 16,1-1 0-16,-3 4 0 15,0 0 1-15,0 2 4 16,0 3-6-16,0-2 7 16,0 3-5-16,0 2 5 15,0 0 2-15,0 0-9 16,0 0-15-16,0 0-11 0,-5 0 26 15,1 0 15-15,-6 0-9 16,2 10 5-16,-1 1-10 16,0 3 21-16,0-2 1 15,3 5 0-15,-1-1-7 16,3 1-9-16,-1 2 3 16,0 1 5-16,3-1 1 15,-2-3 1-15,1 2 16 16,-1-2-1-16,2-1-10 15,2 1-1-15,0 1 0 16,0-3-5-16,0-3-6 16,0 2 0-16,0-1 4 15,0-3-14-15,4 2 6 0,3-1-6 16,2-1 0-16,-2-1 0 16,2-3 0-16,0-1-6 15,-1 1 5-15,-1-4 1 16,2-1 0-16,-1 0-9 15,0 0-5-15,-2 0-5 16,1 0-42-16,-3 0-24 16,3 0-60-16,-2 0-18 15,-3-1-166-15</inkml:trace>
  <inkml:trace contextRef="#ctx0" brushRef="#br1" timeOffset="125944.45">20368 7962 337 0,'0'0'352'0,"0"0"-218"0,0 0-10 16,0 0-17-16,0 0-43 16,0 0-42-16,0 0 2 15,9 0 12-15,3 0 2 16,3 0-10-16,5 0-14 16,-1 0 1-16,7 0-5 15,0 0-9-15,3-1 9 16,2 1-9-16,1-2 0 15,-4 2 0-15,1 0 0 16,-4 0 0-16,-3 0 1 16,-6 0 5-16,-3 0-7 15,-4 0 1-15,-2 0 0 0,-2 0 0 16,-4 0-1-16,1 0 1 16,-2 0 0-16,0 0-1 15,0 0-38-15,0 0-57 16,0 0-99-16,0 0-150 0</inkml:trace>
  <inkml:trace contextRef="#ctx0" brushRef="#br1" timeOffset="126823.88">20435 8131 360 0,'0'0'177'0,"0"0"-109"15,0 0 29-15,0 0-42 16,0 0-21-16,0 0-3 16,0 0 2-16,49 0-13 15,-40 0 10-15,-1 0 24 16,2 0-18-16,-3 0-7 16,1 0-2-16,1 0-1 0,-2 0-7 15,0 0 7-15,-1 6-7 16,1 0-7-16,-3 0-11 15,1 0-1-15,0 2 0 16,-3-2 7-16,0 2-6 16,-2-2 0-16,2 2 0 15,-2-2 0-15,0-1-1 16,0 1 1-16,0 1-1 16,0 0 1-16,0 1 5 15,-6 1 4-15,-3 1-7 16,4 1-2-16,-2-2-1 0,1-1 0 15,-4 3 0 1,1-2-9-16,-1 2-21 16,-2-1 20-16,1-1 9 0,0 1 1 15,4-2-10-15,-3 2 10 16,0-2 7-16,1 2-7 16,1-2 1-16,1 2-1 15,-2-2 0-15,3 1 0 16,-1-1-11-16,4-2 11 15,1-2 0-15,2 0 2 16,0-3-2-16,0 2-1 16,0-3 0-16,0 0 1 15,0 0-1-15,0 0 1 16,0 0 6-16,14 0 10 0,-1 0 0 16,2 0-10-16,4 0-6 15,-4-3 11-15,0 0-10 16,-1 1-1-16,-1-1 1 15,0 3 0-15,-1 0 6 16,-3 0-1-16,-2 0-4 16,6 0 6-16,-4 0-6 15,-2 0 5-15,1 0 5 16,-1 0-5-16,-3 0-1 16,1 0 1-16,-2 0-7 15,-2 0 1-15,-1 0-1 16,9 0-15-16,-6 0-87 15,1-1-164-15</inkml:trace>
  <inkml:trace contextRef="#ctx0" brushRef="#br1" timeOffset="128067.38">20696 7792 415 0,'0'0'145'0,"0"0"-57"0,0 0 2 15,0 0-35-15,0 0-3 16,0 0 3-16,0 0 30 15,11-6-33-15,-7 6 1 16,0 0-6-16,1 0-7 16,2 0 14-16,2 2-15 15,-1 8-17-15,1 0-14 16,3 2 8-16,0 2-14 16,-2-3 9-16,1 2-11 15,-2-1 1-15,-1-1 6 16,0 0-7-16,-4-5 0 15,1 0 3-15,-3-4-3 16,-2-2 7-16,0 0 6 16,2 0 29-16,-2 0 16 15,0-2-23-15,0-12-23 0,0-3-12 16,0-2 0-16,0-4-12 16,0 0-11-16,0-1-16 15,0 1 14-15,0-2 5 16,0 2-5-16,0 1 6 15,0 3 5-15,0 0-18 16,0 2-14-16,0-1 15 16,0 2-9-16,0-3 3 15,0 4 14-15,0-4 13 16,0 3 9-16,3 2-1 16,2 0-5-16,1 2 7 15,-4 2-1-15,2 1 1 16,-1 1-1-16,-1 3 0 0,0-1 1 15,-2 2 0-15,2 1 1 16,-1-2 5-16,2 2-6 16,-1-2 0-16,0 1 12 15,-2 2-4-15,2 0-1 16,1 2 2-16,0 0-8 16,1-1-1-16,1 1 16 15,0 0-4-15,2 0-10 16,3 0 12-16,1 0-1 15,4 0-4-15,1 0-7 16,4 0 9-16,-1 0 7 16,4 0 2-16,-2 0-1 15,0 0-12-15,-2 0-1 0,-4 0-5 16,-1 0 0-16,-4 0 7 16,-3 0-8-16,-2 0 0 15,-5 0-15-15,0 0-106 16,0 0-144-16,0 0-320 0</inkml:trace>
  <inkml:trace contextRef="#ctx0" brushRef="#br1" timeOffset="128968.11">20961 7569 472 0,'0'0'182'15,"0"0"-85"-15,0 0-21 16,0 0 0-16,0 0 19 16,0 0 0-16,0 0-22 15,39-3-11-15,-26-2-29 16,-1 4-18-16,0-1 2 0,-4 2-15 16,1 0 15-1,1 0 0-15,-6 0-5 0,0 10-11 16,-4-1-1-16,0 4 10 15,0 1 0-15,0 0 5 16,0-1-5-16,-4 0 0 16,-3-6 7-16,2 1-15 15,1 0-2-15,1-3-9 16,-3 0-23-16,2-2 20 16,2 0-15-16,0-3 15 0,2 0-1 15,0 0-29 1,0 0 9-16,0 0-4 0,0 0-12 15,8 0 37-15,3 0 12 16,1 0 9-16,1 0-8 16,-2 0-1-16,0 0 1 15,-2 0-2-15,0 0 1 16,-2 0-15-16,0 0 14 16,-3 8-4-16,-3 3 5 15,2 0 0-15,-3 2 1 16,0 1 15-16,0 0-9 15,0 1 8-15,-3-1-5 16,-7 1 1-16,-4-1-11 16,1-3 0-16,-3 0 6 15,3-3 3-15,-1-5 0 0,1 0 15 16,0-3 28 0,1 0-13-16,2 0-23 0,0 0 8 15,2 0 0-15,0 0 7 16,5-3-7-16,-1 0-9 15,1-2 20-15,1 4-12 16,-1-1 6-16,3-1-3 16,-2 1-4-16,2 2 3 15,0-1 1-15,0 1-11 16,0 0-5-16,0 0-4 16,0 0-6-16,0 0 0 15,0 0-1-15,0 0-17 16,0 0-7-16,0 0-28 0,0 0-26 15,0 0-40 1,0 0-98-16,0 0-62 0</inkml:trace>
  <inkml:trace contextRef="#ctx0" brushRef="#br1" timeOffset="139606.29">22676 5775 401 0,'0'0'212'0,"0"0"-132"16,0 0-8-16,0 0 16 16,0 0-17-16,0 0 10 15,0 0-18-15,0 0-5 16,0 0-26-16,0 0-13 15,0 0 11-15,0 0 1 16,0 0-2-16,0 0 2 16,0 0 11-16,0 0-8 15,0 0-14-15,0 0-5 16,0 0-14-16,0 0 8 0,0 0-9 16,0 0-1-16,0 0-6 15,0 0 1-15,0 0 5 16,0 0 1-16,5 0 0 15,3 0 1-15,2 3-1 16,-1 5 1-16,1-2 0 16,2 2 0-16,1-2-1 15,3 3 1-15,-1-1 0 16,1 0-1-16,-3-2 1 16,2 2 1-16,-3-2 3 15,1 0-5-15,-3 1 0 16,1-4-1-16,-5 3 1 15,3 0-1-15,-2 1 1 16,2-2 0-16,-1 0 1 0,3 3-1 16,5-1 0-1,4-1 0-15,0 0-1 0,0 0 1 16,1-2 0-16,-4 2-1 16,-1 2 0-16,0-2 1 15,-5 0 0-15,0 2-3 16,-3-2-3-16,2 2 5 15,-1-2-6-15,-3 3-4 16,2-1 10-16,0 0 1 16,3 1-3-16,2-1 3 15,1 3 0-15,1-1-2 16,1-1-14-16,-1 0 15 16,1 0-13-16,1-1 14 0,2-2-6 15,-1 2 5-15,-1 0-6 16,1 0 7-16,0-2-7 15,-2 2 5-15,-1 0 0 16,1 1 1-16,-3-1-7 16,3 0 8-16,-3 2-7 15,1 2-2-15,-1-2 2 16,3 3 1-16,1-2 5 16,1 0-9-16,0 0-1 15,2-1-7-15,-5 0 5 16,2-2-3-16,3-1 9 15,-5 1 6-15,3 0 1 0,-1 1-1 16,5-4 0-16,-1 4-6 16,1-4-25-16,-3 2-3 15,5 0-15-15,-5 1 19 16,-1 0 20-16,3-1 2 16,-6 1 0-16,3 3-2 15,-3-3 4-15,-1 0-1 16,1 1 6-16,0-2 1 15,-1 0 0-15,0-1 1 16,1 0 0-16,1 0-6 16,-1 1 6-16,0-2-1 15,2 1-5-15,-3 2 5 16,-2 0 1-16,4 1-1 16,-3-1-5-16,0-1-4 15,3 3 10-15,0 1 0 16,0-3 1-16,1 2-1 0,1 0 1 15,0-2-1-15,2 0 1 16,-2-4-1-16,-3 2 0 16,3-2 1-16,-4 0-1 15,4 0 0-15,-3 0 1 16,1 2-1-16,0 2 0 16,-1 0-1-16,0-1 0 15,3 1 0-15,3-1 1 16,-2 0 1-16,6 0 0 15,-3-1-1-15,1 2 0 16,-2-2 0-16,0 2 0 0,-1 0 0 16,0-1 0-1,0-2-1-15,0 1 1 0,0 0 0 16,-2 0 0-16,2 1 0 16,-2 1-1-16,2-2 1 15,-3 2 0-15,2 0 0 16,-2-1 0-16,1 1-1 15,0 0 1-15,-4 2 0 16,6-3 0-16,-5-1 0 16,1 3 0-16,-2-4 1 15,1 4-1-15,-2-1 0 16,-2 0-1-16,-2 0 1 16,-2 0-1-16,-1-1 0 15,1-2 0-15,-3 0 1 0,1-2 0 16,0 0 0-1,-3-3 1-15,2 0-1 0,-3 2-2 16,2-2-58-16,0 0-99 16,-3 0-229-16</inkml:trace>
  <inkml:trace contextRef="#ctx0" brushRef="#br1" timeOffset="143031.94">26849 7878 624 0,'0'0'135'0,"0"0"12"0,0 0 32 15,0 0-46-15,0 0-39 16,0 0-28-16,0 0-23 16,-2-12-2-16,2 12-8 15,0 0 4-15,0 0-8 16,0 0 3-16,0 0-10 15,0 0-20-15,0 0-1 16,0 0-1-16,2 0 0 16,14 0 0-16,4 4 0 15,2 4 1-15,3 0-1 16,0 2 1-16,-4 3-1 0,0-2-12 16,-1 3 12-16,-1 3-1 15,2-1 0-15,-1 1-5 16,2 1-17-16,2 0 5 15,1-1 1-15,2 0-1 16,2-2 5-16,0 1 2 16,0-2-14-16,0 2 0 15,-2-2-1-15,-4 0 12 16,2 1 13-16,-4-1-6 16,-2 0 5-16,4 1 2 15,-3-1-1-15,5-2-1 16,-1 0 2-16,0 1 0 15,1-4-2-15,0-1 2 16,-4 3-1-16,2-2 1 0,-1 1 0 16,-1 2-6-16,-2 0-1 15,-2 2 1-15,2-2-4 16,1-2 8-16,-2 3 1 16,0-4 0-16,-1 1 0 15,-1-2 0-15,0 1 0 16,1-3 0-16,2 0 0 15,1-3 0-15,1 2-12 16,2-2 11-16,2 2 2 16,-2-1 0-16,2 0 0 15,-2 2 0-15,-3 2 0 16,-3 1 1-16,-3 2-1 0,1 1-1 16,-1 1-1-1,-1-1 2-15,-1 1-1 16,1-1 1-16,1-1 1 0,3 0-1 15,5-3 9-15,-2 1-8 16,5-1 6-16,2 0-5 16,-3-1-1-16,1 1 1 15,-2 0 4-15,-2 0-6 16,-3 0-1-16,0 0 1 16,-2 3 7-16,-1 1-7 15,-1 3-8-15,-1 1 7 16,1 0-4-16,-4 2 4 15,6 0 0-15,-2-1 1 16,1-2-1-16,3-2 1 0,-4-1 0 16,3-2-2-1,-4-1 2-15,1 0 0 0,-2-4 0 16,1 1-5-16,2 2 5 16,1 0 1-16,1 1-1 15,1-1-21-15,-3 1 20 16,4 1-9-16,-7-1 9 15,5 0-1-15,-2-1-8 16,1 1 4-16,1-1-11 16,0-2 7-16,3 2 8 15,-4-2 0-15,4 1 1 16,-4 0 0-16,-2 0-6 16,-1 1 6-16,1-1 1 0,-3 1 0 15,2 2 0 1,1-3 0-16,-2 0 0 15,3 0 0-15,-3 0 0 0,-1 1-1 16,1-2 1-16,-3 0 1 16,2-3-1-16,-2 3 0 15,0 1 0-15,-1-1-1 16,2-2 1-16,1 1 0 16,0 4 0-16,2-2 0 15,-2 0 1-15,3 4 0 16,-3-3 0-16,0-3-1 15,2 4 1-15,-6-4-1 16,4 4 1-16,-1-4 0 16,-2 4-1-16,3-4 0 0,-1 0 0 15,-2-2 1-15,3 1-1 16,-2 1 0-16,0-4 0 16,0 3 1-16,-1-1-2 15,0-2 2-15,-2 4 0 16,1-2 0-16,-1 2-1 15,6 1 1-15,1-3-1 16,3 2 0-16,1-2-1 16,-3 3 1-16,-3-1-1 15,-4 0 0-15,-3 1 0 16,0 0-5-16,2-1 6 16,-3-2 1-16,2 2-1 15,-1-3 1-15,5 2 0 0,1-1-1 16,-2-2 0-1,3 1-13-15,1 0 13 0,-3 2 0 16,-1 1-13-16,4-2 0 16,-6 0 1-16,3 0 3 15,0 1 8-15,0 0-8 16,2 1 9-16,2-4 0 16,-1 3 0-16,1-2 0 15,3-2-1-15,-1 2 0 16,3-2-15-16,1 0-10 15,0 2 12-15,-1-2-19 16,-1 3-14-16,-3-3 14 16,-3 1 22-16,-2 1 9 15,0 3 1-15,-2-4 0 16,-1 1 0-16,3 2 1 0,0-2 11 16,5 3-5-16,-2-4-5 15,4 1 9-15,-3-2-9 16,1 1 0-16,-5 2-1 15,-1-1 0-15,0-1 1 16,-2 4-1-16,1-3 3 16,1 2-2-16,2-2 0 15,-1 1 0-15,-1 0-1 16,1 0 0-16,1 2-1 16,-2-3 1-16,-3-1-10 0,-1 2-9 15,-2-1-11-15,0-2 12 16,-2 1 10-16,3 1 7 15,-3 3 1-15,0-4 0 16,0 4 1-16,0-3-1 16,2-1 1-16,-2-1-1 15,0 0 0-15,3 3 0 16,-3-3 2-16,0 2-1 16,0-2-1-16,0 0 0 15,0 1 1-15,0-1 5 16,0 0 14-16,0 0-7 15,0 0-12-15,0 0 0 16,0 0 1-16,0 0-1 16,0 0 0-16,0 0 8 15,0 0-9-15,0 0-1 0,0 0-20 16,0 5-37-16,0-3-146 0</inkml:trace>
  <inkml:trace contextRef="#ctx0" brushRef="#br1" timeOffset="171331.98">25303 6886 5 0,'0'0'401'0,"0"0"-233"16,0 0-35-16,0 0-7 0,0 0 15 16,0 0-61-1,-11 0-22-15,9 0 21 0,2-3-12 16,-1 2-28-16,-2-1-7 16,3-1 17-16,0 2-13 15,0-3-9 1,0 0-14-16,0-1-6 0,0-3-6 15,3-4-1-15,9-2 8 16,6-4 0-16,4-2-7 16,0 0 0-16,2-2 5 15,0 0-5-15,-1-1 8 16,0 1-8-16,-1-1-1 16,1 1-1-16,-1 0-12 0,-2 0 13 15,2-1-2 1,-1 1-9-16,-4-1 2 0,0 1-7 15,-1 2 4 1,0-1-2-16,-3 1-1 0,-1 3 8 16,-5-3 6-16,3 4-9 15,-3-1 8-15,-3 3 0 16,-2 3 1-16,-2 0 0 16,0 1-1-16,0 2-9 15,0 1 10-15,0 0-7 16,0 0-8-16,0 4 2 15,0-1 7-15,0 2-15 16,0 0 10-16,-3 2 11 16,0 0-25-16,-1 0-13 0,-1 0 18 15,-3 0 11-15,1 0 10 16,-2 10-10-16,-4 2 0 16,1-1 10-16,-1 4-1 15,1 1 0-15,1 3 0 16,-2 3-11-16,2 0 8 15,-2 4 4-15,3-1 0 16,1 1 0-16,3 1 5 16,4-3 3-16,-1 0 4 15,3 0-5-15,0-3 6 16,0 1-1-16,0 3 8 16,0-3-4-16,0 3-7 15,0-2 2-15,0-1-4 0,0-2-6 16,3-2 6-16,1-3-6 15,0 1 0-15,5-2 1 16,1-5-1-16,3-3-1 16,3 1 0-16,3-6 1 15,6-1-1-15,0 0-6 16,-1 0-11-16,-2 0-35 16,-2 0 7-16,-1-1-12 15,-9-3-11-15,-1-1-20 16,-2 3-42-16,-4 0 52 15,-3 1 0-15,0-2-101 0</inkml:trace>
  <inkml:trace contextRef="#ctx0" brushRef="#br1" timeOffset="172007.69">25372 7038 517 0,'0'0'146'16,"0"0"-90"-16,0 0 6 16,0 0 15-16,0 0 14 15,0 0 0-15,0 0-23 16,71 0-32-16,-53 0 10 15,5 0 8-15,-2 0-34 16,5 6-5-16,0 2-4 16,1 1-4-16,0-4 5 15,-1 4-9-15,1-4-2 16,0 1 0-16,-3-1 0 16,2-2 0-16,-5 2 0 15,0-4 1-15,-6 1-1 16,-1 1-1-16,-6-3 1 0,-1 0 0 15,-2 1 0-15,-5-1-1 16,0 0 0-16,0 0 0 16,0 2-43-16,0-1-67 15,-9-1-198-15,-2 0-543 0</inkml:trace>
  <inkml:trace contextRef="#ctx0" brushRef="#br1" timeOffset="172755.22">25494 7288 362 0,'0'0'291'16,"0"0"-184"-16,0 0 26 15,0 0-33-15,0 0-54 16,0 0-17-16,0 0 8 16,23-1-6-16,-10-2 14 15,3 2-11-15,2-3-15 16,0 1 6-16,0 2-8 15,-1 1-8-15,-3 0 0 0,-1 0-9 16,-4 0 0 0,0 0-2-16,0 1 1 0,-2 7 0 15,-3 3-1-15,-2 0-6 16,-1 1-8-16,-1 4 1 16,0 1 9-16,0-1-24 15,-7 2 30-15,-5 1-12 16,-5 0 11-16,1 1 0 15,-2 0-8-15,1 0 9 16,-2-2-7-16,4 0 7 16,2-2 2-16,-1 1 3 15,3-3-5-15,2-3 0 16,3 0 2-16,-1-3-1 0,2-2 7 16,3-3-2-16,2 2-6 15,0-2 0-15,0 0 1 16,0-1 0-16,0-1-1 15,0 2 15-15,0-1 2 16,8 0-3-16,6-1 5 16,2-1-1-16,1 0-7 15,4 0 5-15,1 0-15 16,0 0 11-16,1 0-12 16,-1 0 10-16,-2 0-10 15,-2 0 0-15,-4 0 0 16,-1 0 1-16,-5 0-1 15,1 0 6-15,-4 0-5 0,0 0-1 16,-3 0 1 0,0 0-1-16,-2 0-13 0,0 0-77 15,0 0-156-15,0 0-346 0</inkml:trace>
  <inkml:trace contextRef="#ctx0" brushRef="#br1" timeOffset="174040.28">25839 6705 25 0,'0'0'492'16,"0"0"-407"-16,0 0-37 16,0 0 10-16,0 0-14 15,0 0 5-15,0 0 12 16,21-18 14-16,-17 18-26 16,4 0-21-16,0 0 61 15,1 0-31-15,0 0-8 16,-2 0-17-16,2 3-10 15,-2 6 0-15,1 1-5 16,1 4 5-16,-2 0-1 16,2 3 7-16,-1-2-12 0,2 1-5 15,-2 0-2-15,3 1-9 16,-3-6 9-16,0 0-9 16,-2-4 6-16,-3-2-7 15,-1-2 1-15,-2-3 2 16,2 0 6-16,-2 0 7 15,2 0 30-15,4-3-12 16,0-12-24-16,1-3-10 16,-1-2-1-16,-2 0-25 15,2-2-11-15,-2 0 4 16,-4-1 2-16,2 1-11 0,-2-3 16 16,0 0-4-1,0 2 9-15,0-1 1 0,2 1 14 16,1 0-44-16,-1 1 25 15,2 0-10-15,-3 2 14 16,2-1 15-16,-1 3 6 16,1 0-1-16,-2 5 1 15,-1-1-1-15,4 0 1 16,0 1-1-16,0 2 0 16,-1-1 0-16,2 2 1 15,-4 1-3-15,1 1 2 16,0 4 1-16,0 0 8 15,-2 1 17-15,3 2-12 16,-1-1-12-16,1-1 0 16,1 2 7-16,4-3-7 0,-1 1 8 15,2 0-9-15,3 0 1 16,-1 2 6-16,5-1-1 16,0 0 4-16,8-2 3 15,0-1 4-15,3 2-2 16,0-2-2-16,-3 4-6 15,-5 1 0-15,1 0 3 16,-6 0-1-16,-3 0 3 16,0 0-11-16,-4 0 0 15,-2 0 0-15,-1 1-1 0,0 2 0 16,0 0-25 0,0 2-39-16,-2-2-69 0,0 0-157 0</inkml:trace>
  <inkml:trace contextRef="#ctx0" brushRef="#br1" timeOffset="174936.37">26275 6500 191 0,'0'0'301'15,"0"0"-158"-15,0 0-48 16,0 0-46-16,0 0 2 16,0 0 5-16,0 0 5 15,72-14-5-15,-56 12 5 16,2 2-10-16,-1 0-25 16,-5 0 1-16,-1 0 9 15,-1 10-20-15,-4 7-3 16,-4-1-3-16,-2 4 8 0,0 0 2 15,0 0 3-15,-2 0 3 16,-8-2-14-16,0-4 1 16,1-2-12-16,4-4 14 15,2-6-14-15,1-1 0 16,2-1 0-16,0 0 0 16,0 0-1-16,0 0-9 15,0 0-7-15,0-1-3 16,0-3-25-16,5-2 15 15,0 1 0-15,6 2 11 16,1 0 0-16,1 0 5 16,3 0 12-16,-3 3-1 15,3 0 2-15,-4 0-1 0,0 0-1 16,-3 0 1-16,0 0 0 16,-1 9-6-16,-3 1 7 15,-1 4 1-15,-4 4 8 16,0 1-9-16,0 0 0 15,0 3 13-15,-11-2-5 16,-4 0 13-16,-6-4-11 16,1-2 5-16,1-4 5 15,-4-2 9-15,1-4-6 16,-1-1 5-16,2-3-9 16,-2 0-9-16,5 0-3 15,1-3 11-15,1-2 6 0,3-2 2 16,2 1 2-1,1 2 10-15,6 0 10 0,2 2-15 16,1 0 4 0,1 2-17-16,0 0-19 0,0 0 0 15,0 0 0-15,0 0-1 16,0 0-9-16,0 0-5 16,0 0-21-16,0 0-34 15,3 0-6-15,3-2-117 16,2-1-179-16</inkml:trace>
  <inkml:trace contextRef="#ctx0" brushRef="#br1" timeOffset="190915.72">27005 6640 413 0,'0'0'203'15,"0"0"-118"-15,0 0 9 16,0 0-13-16,0 0 35 15,0 0-8-15,0-9-25 16,0 7-7-16,0 2-21 16,0-3-13-16,0 3 6 15,0 0-4-15,0 0-15 16,0-1-6-16,0 1-3 16,0 0 5-16,0-2-2 0,0 2 5 15,0 0-18-15,0-3-2 16,-4 1-8-16,-1 1-16 15,-1-1 0-15,2 2-6 16,-6 0 4-16,-1 0-14 16,-2 0-1-16,-2 0-6 15,-5 0 18-15,2 8 5 16,-3 0 2-16,2 4 12 16,1-2-6-16,1 2-5 15,2-2 7-15,5 0 6 16,0-2-1-16,4 3 1 15,1-3 0-15,5 0 0 0,-2 1-1 16,2 2 1-16,0 0 0 16,0 1 0-16,0 2 0 15,4-3 1-15,5 3 0 16,4 2 0-16,-1-5 0 16,3 1 0-16,-3 1 1 15,3-5-1-15,3-1 6 16,-1-2-7-16,3-2 0 15,1 2 0-15,-1-4-1 16,-2-1-9-16,0 3 8 16,-5-3-14-16,1 0-10 15,-4 0-1-15,0 0 13 16,0-9 13-16,0 0-20 0,-1-4 9 16,2-1-21-16,0-2-52 15,-3 0 5 1,1 2-28-16,-4 1 28 0,0-3 41 15,-3 7 25-15,0-3 7 16,-2 4 7-16,0 0 0 16,0 2 0-16,0 3 11 15,0 1 15-15,0-1 2 16,0 3 6-16,0 0 17 16,0 0-28-16,0 0-10 15,0 0 7-15,0 0 16 16,0 5 1-16,-2 2-13 15,0 3 11-15,2 2 5 0,0 1-9 16,0-2-7 0,0 3 0-16,0 0-6 0,0 0-5 15,0 0-12 1,8-2 0-16,1 1 5 0,3-1-4 16,-1-4 5-16,7 0-7 15,-1-2 1-15,1-4 0 16,-1-2 0-16,2 0 5 15,1 0-6-15,-3-4 2 16,1-8-2-16,-2-2 6 16,2-3-5-16,-6-1 0 15,3-2 0-15,-7 0-1 16,-1 0-1-16,-7 0 0 16,0-2-11-16,0 0 5 15,-20 3-26-15,-2-2-4 0,-5 5-2 16,0 0 12-1,0 4 15-15,2 4 12 0,6 0 26 16,1 5-16-16,3 3-10 16,1 0-7-16,1 0-18 15,2 5 3-15,-1 10-50 16,-3 10-61-16,1-3-1 16,3-3-174-16</inkml:trace>
  <inkml:trace contextRef="#ctx0" brushRef="#br1" timeOffset="191479.87">27470 6288 427 0,'0'0'94'0,"0"0"-36"16,0 0-1-16,0 0 13 15,0 0-4-15,0 0 25 16,0 0-22-16,0 70-18 16,0-43 0-16,0-1 6 15,0 3-7-15,0-1 0 16,0 2-8-16,0 1-20 15,0-3 0-15,0 2-5 16,0-5-7-16,0 3-1 16,0-3-3-16,0 0-6 15,4-6 1-15,0 1-1 16,3-4 1-16,-2-2 1 0,0-2-1 16,5-1 6-16,-1-5-7 15,1-1-1-15,4-3-17 16,1-2 0-16,4 0-27 15,-3 0-48-15,10 0-70 16,-8-7 5-16,-3 2-80 0</inkml:trace>
  <inkml:trace contextRef="#ctx0" brushRef="#br1" timeOffset="191968.4">27339 6464 329 0,'0'0'134'0,"0"0"-36"15,0 0 16-15,0 0-43 16,0 0-15-16,0 0-14 15,0 0 24-15,125 2-9 16,-98-2-8-16,4 0-7 16,-2-4-2-16,-1 0-11 15,-4 2-6-15,-5 2-17 16,-5 0-3-16,-5 0-2 16,-5 0 7-16,-2 0-7 15,0 0-1-15,-2 0 3 0,2 0-3 16,-2 0 0-1,0 0-43-15,4 0-27 0,-4 0-92 16,0 0-122-16</inkml:trace>
  <inkml:trace contextRef="#ctx0" brushRef="#br1" timeOffset="193234.71">28229 6341 676 0,'0'0'121'0,"0"0"-78"15,0 0-19-15,0 0 17 16,0 0 13-16,0 0-2 15,0 0-4-15,-25 56 5 16,16-39 8-16,2 5 8 16,-3 0-25-16,-2 3-15 15,1 1-9-15,0-1-2 16,0 0 0-16,-3-1-3 16,-1 0 7-16,-3-2-1 0,2 0-2 15,-4-3-6-15,4-2 5 16,-6-3-12-16,2 0 2 15,-3-3-2-15,4-5-5 16,1-3 0-16,3-3 13 16,-1 0-13-16,2 0-1 15,-1 0 0-15,2-12-19 16,-2 1-15-16,1-6-3 16,1 1 3-16,3-1-6 15,-1 0 28-15,5-2 10 16,-1 3-6-16,0-1 8 15,3-1 6-15,-1 2-4 16,3 0-2-16,0 2 7 0,1 2-7 16,1 2 13-1,0 0-13-15,0 3 1 0,0 1 1 16,0 2 8-16,0 0 0 16,0 3-1-16,1-4-3 15,5 3-5-15,-1 0 10 16,1 2-2-16,3 0 0 15,-4 0-2-15,2 0-1 16,-1 0 4-16,2 0-3 16,0 0 8-16,3 4-5 15,1 4 7-15,1-2-5 16,3 2 2-16,-1 0-13 0,2 1 7 16,-3-1-1-16,2 2 6 15,-1 0-1 1,1 1-1-16,-3 2 1 0,0-1-11 15,3 2 8-15,-2 0-2 16,-1 0-5-16,2 0 5 16,-1 0-6-16,1-3 9 15,1 2-4-15,-1 2-4 16,4-6 0-16,-2 4 4 16,-1-4-6-16,-1 4 1 15,-1-4 1-15,-1 1 8 16,-1 1-10-16,-1-2 1 15,-1-1 0-15,2 1 0 16,-3-3 0-16,-3 1 0 16,1-3-1-16,-3 2 1 0,-1-4-1 15,-1 2 0 1,0-2 0-16,-2 0 0 0,3-2 0 16,-3 0 1-16,0 3-1 15,0-3 1-15,2 0 0 16,-2 0-1-16,0 0 0 15,0 0 0-15,0 0-6 16,0 0-36-16,0 0-47 16,0 0-51-16,0 0-366 0</inkml:trace>
  <inkml:trace contextRef="#ctx0" brushRef="#br1" timeOffset="-181548.75">16980 13487 517 0,'0'0'146'16,"0"0"-62"-16,0 0 30 0,0 0-13 15,0 0-17-15,0 0-22 16,0 0-23-16,0 0-6 16,0 0 15-16,0 0-6 15,0 0-3-15,0 0-3 16,0 0-11-16,0 0-15 15,0 0 0-15,0 0-4 16,0 0-6-16,0 0-4 16,0 0 3-16,0 0-6 15,4 0 7-15,0 0 16 16,0 0-14-16,4 0-2 16,-2 0 13-16,1-2-12 15,1-3-1-15,4 4 1 16,0 1-1-16,1 0 0 15,-3 0-9-15,3 0 0 0,-1 0-8 16,-1 0 11-16,0 4-4 16,-2 6 1-16,1 0 9 15,-1 4 0-15,4-1-10 16,-6 1 9-16,0 3 0 16,-2-1-1-16,-1 1 2 15,2 3-6-15,-6-3 6 16,0 2 0-16,0 0 0 15,-3 1-8-15,-9 0-3 16,0-3 10-16,-7 4-11 16,2-3-17-16,-5-4 13 15,-1-1-7-15,1 1 3 16,0-8 20-16,-1-3 7 0,5 2 29 16,3-5 9-16,-1 0-20 15,7 0-3-15,-1 0 7 16,3 0 18-16,0 0-22 15,2 0-9-15,3 0 7 16,2 0-15-16,0 0 0 16,0 0-6-16,0 0-2 15,0 0 0-15,0 0-1 16,0 0-9-16,0 0-9 16,0 0-8-16,0 0-11 15,11 0-43-15,1 0-53 16,1 0-197-16</inkml:trace>
  <inkml:trace contextRef="#ctx0" brushRef="#br1" timeOffset="-180669.31">17441 13503 461 0,'0'0'144'0,"0"0"-46"16,0 0-18-16,0 0 6 15,0 0 36-15,0 0-23 0,0 0-20 16,0 0 0-1,0 0-27-15,-5 0-5 0,-1 0-31 16,-4 0 5-16,1 0-13 16,-1-2-7-16,0 0 0 15,-1 0 0-15,-2 2-1 16,-1-3 0-16,-1 3-22 16,1 0-10-16,1 0 32 15,-1 0-1-15,2 0-7 16,1 5-20-16,-2 1 28 15,4 2 12-15,0-2-12 16,1 2 0-16,0-1 0 16,1 0 0-16,1 0 0 15,-2 1 0-15,4 0-1 16,1 0 1-16,-1 3 0 0,2 0-8 16,-1 1 6-16,0 4 2 15,1-5 7-15,-1 1-6 16,3-2 0-16,-3 2 0 15,3-1 5-15,0-2-5 16,0-1-1-16,0 1 1 16,0-1 12-16,0 1-1 15,3 1-2-15,6-2-9 16,2 0 1-16,3 2 8 16,-1-2-9-16,1 2 1 15,-1-2-1-15,0 2 0 16,0 3 1-16,0-5-1 15,1 1 1-15,-3 0 6 16,0-1-7-16,-2-2-1 16,2-2 1-16,2 0-1 0,-1-2 0 15,1-2 0 1,1 0 1-16,-2 0-1 0,1 0-19 16,-3 0-5-16,-1 0-18 15,-3 0-22-15,3 0-13 16,0 0-2-16,-4 0-102 15,1 0-85-15</inkml:trace>
  <inkml:trace contextRef="#ctx0" brushRef="#br1" timeOffset="-180094.46">17861 13644 720 0,'0'0'205'0,"0"0"-57"16,0 0 21-16,0 0-59 16,0 0-16-16,0 0-40 15,0 0-34-15,-7-5-20 16,7 5 1-16,3 0 6 16,11-2 9-16,3 2 9 15,5-1-9-15,3 1-10 16,2-3 4-16,0 3-9 0,0 0 1 15,-4 0-1-15,-2 0 0 16,-3 0-1-16,-3 0 0 16,-5 4 0-1,1 0-12-15,-7 2-42 0,-2 0-14 16,-2 5-45-16,0-3-155 16,0 0-220-16</inkml:trace>
  <inkml:trace contextRef="#ctx0" brushRef="#br1" timeOffset="-179703.99">17877 13800 441 0,'0'0'381'0,"0"0"-199"0,0 0 6 16,0 0-62-16,0 0-39 15,0 0-33-15,0 0-32 16,0 0-12-16,2 0 22 16,12 1 10-16,-1-1-16 15,7 5-11-15,2-5-4 16,3 0 0-16,2 0-4 16,2 0-6-16,-3 0 7 15,-1 0-8-15,-3 0 1 0,-4 0-1 16,-3 0 0-16,-3 0 1 15,-6 0-1-15,0 0 0 16,-5 0 1-16,-1 0-1 16,0 0 2-16,0 0-1 15,0 0-1-15,0 0-25 16,0 1-39-16,0 6 5 16,0 7-21-16,-5 0-90 15,-3 0-319-15</inkml:trace>
  <inkml:trace contextRef="#ctx0" brushRef="#br1" timeOffset="-171470.36">18722 13544 544 0,'0'0'161'0,"0"0"-96"0,0 0 39 15,0 0 0-15,0 0-14 16,0 0-19-16,4 0-22 16,0 0-6-16,-4 0 4 15,0 0-2-15,0 0 4 16,1 0-16-16,1-2-4 15,2-4-23-15,3-2 4 16,4-3-4-16,2-7-3 16,4-2-2-16,2-4 1 15,-1-2-1-15,1-3 0 16,0 3 0-16,-3-2 0 16,-3 3-1-16,-2-3-1 15,-2 1-28-15,-2-2-11 16,-4 4-8-16,2-3 9 15,-3 2 14-15,-2 2-17 0,0 0-15 16,0 1 11-16,0 3-13 16,0 0 4-16,0 2-26 15,0 3 16-15,0 3 4 16,0-1 37-16,0 4-12 16,0 1 0-16,0 2-15 15,-2 1 35-15,0 3 10 16,-2 2 6-16,2 0 14 15,-4 0-7-15,3 0 6 16,-2 2-1-16,-2 11-2 16,1 2-10-16,-1 5 17 15,-2 2-1-15,2 0-9 16,-1 4 8-16,1 1 0 0,0-1 1 16,2 2-1-1,3-1 8-15,2 1-7 0,0 3-6 16,0-1 12-16,0 1 4 15,0-1-3-15,0-1 10 16,2 1-6-16,3-2-9 16,-1 1 3-16,-1-2-3 15,-1 1-5-15,0-3 13 16,1-2-2-16,-1-1-2 16,0 0 1-16,0-3 2 15,2-1-9-15,4-4-5 16,0-1 4-16,1-5-15 15,5-2 9-15,1-4-9 0,3-2 0 16,0 0 0 0,0 0-10-16,-3 0-27 0,-1 0-52 15,1 0-81 1,-5 0 12-16,-4 0-127 0</inkml:trace>
  <inkml:trace contextRef="#ctx0" brushRef="#br1" timeOffset="-170822.79">18657 13812 468 0,'0'0'101'0,"0"0"-39"16,0 0 14-16,0 0-14 15,0 0 13-15,0 0 13 16,0 0-23-16,73 3-4 16,-55 0 1-16,4-1-23 15,0 1-4-15,7 2-7 16,-2-1-11-16,3 0-10 16,1 2 6-16,2-2-13 15,0 0 1-15,-3 0 4 16,-1 0-5-16,-2 2 0 0,-1-6 0 15,-2 1 4-15,-1-1-3 16,-1 0-1-16,-4 0 1 16,-2 0-1-16,-5 0-8 15,-2 0-21-15,-2 0-28 16,-3 3-8-16,-2-1-35 16,-2 4-15-16,0 0-27 15,0-3-135-15</inkml:trace>
  <inkml:trace contextRef="#ctx0" brushRef="#br1" timeOffset="-169943.34">18811 14141 510 0,'0'0'135'16,"0"0"-88"-16,0 0-6 16,0 0 16-16,0 0-2 15,0 0 23-15,0 0 18 16,40-19-31-16,-31 15-29 16,-3 0-3-16,1 0-5 15,0-1-8-15,0 4-6 16,1-1 1-16,4 0-8 15,-1 2 0-15,2 0-6 16,2 0 6-16,1 0-7 16,0 0 1-16,-3 0-1 15,3 0-7-15,-5 4 7 16,3 4 13-16,-1 2 1 0,-2 3-7 16,0-1-7-16,-2 2-11 15,-1 2 9-15,1-2-3 16,-6 2 5-16,-3-3 0 15,0 1-12-15,0 0 12 16,0 0 2-16,-3 2-2 16,-12-2-16-16,1 1 16 15,-1 1-8-15,0-2 1 16,-1 4-6-16,1-4 0 16,-1 0 6-16,4-1 6 15,-3 0 0-15,4-4-12 16,1-1 13-16,2 0 1 15,1 1 12-15,1-4-13 0,1 1 1 16,1-1-1-16,2-2 6 16,2 0-6-16,0-1 1 15,0-2 10-15,0 4-11 16,0-4 10-16,0 0 2 16,3 4-2-16,9-4 10 15,1 0-14-15,5 1 14 16,0-1-11-16,2 0 11 15,2 3-19-15,1 0 7 16,-1-1-1-16,0 1-7 16,-2 0 2-16,-4 0-2 15,0-3 1-15,-6 3 0 0,-1-1 0 16,-1-2 0 0,-4 0-1-16,-2 1 0 0,0-1-24 15,-2 0-135 1,0 0-107-16</inkml:trace>
  <inkml:trace contextRef="#ctx0" brushRef="#br1" timeOffset="-168305.34">19448 13025 477 0,'0'0'189'0,"0"0"-115"16,0 0-2-16,0 0 32 15,0 0 0-15,0 0-19 16,0 0-17-16,2 0 5 15,-2 0-25-15,0 0-15 16,0 0-23-16,0 0-10 16,0 8 7-16,-9 6 4 15,1 3-10-15,-2 0 1 0,1 3-2 16,3 1 1 0,0-1 4-16,-2 2-5 0,5 1 0 15,-5 2 0-15,4 0 0 16,-3 4 0-16,2 1 0 15,2 0 1-15,0-1 1 16,1 2-2-16,2-1 2 16,0-2 4-16,0 0-6 15,0 1 0-15,0-2 0 16,0-2 1-16,0 0 1 16,0 0-1-16,0 0 9 15,0-3-9-15,0 0 15 16,2-3-8-16,1 1-7 15,-2-2 0-15,1-2 0 16,1 0 0-16,2 1 0 0,-1-3-1 16,0 0 0-16,4 0 1 15,-3 2 5-15,3-2-6 16,-2 1 0-16,1 2 2 16,-1-1-2-16,4 1 1 15,-2 2 0-15,1-4 0 16,3 2-1-16,-6-3 0 15,3-1 0-15,-3-2 0 16,0 0 0-16,2-2 0 16,-3-1 0-16,-1 3 0 15,0-7 0-15,0 4 0 16,0-2 1-16,-3 1-1 16,4-3 1-16,-3 0 10 15,0 0-2-15,1-1-8 16,-1 2 0-16,0-3-1 0,0-1 1 15,0 2 1-15,-2-3-2 16,0 2 1-16,0-2-1 16,0 0 1-16,0 0 1 15,0 0-1-15,0 0 0 16,0 0 5-16,0 0-6 16,0 0-6-16,0 4 6 15,0-4-26-15,0 5-28 16,-2 4-59-16,-7-5-205 0</inkml:trace>
  <inkml:trace contextRef="#ctx0" brushRef="#br1" timeOffset="-166438.45">19935 13385 472 0,'0'0'106'15,"0"0"-38"-15,0 0-6 16,0 0-28-16,0 0 12 0,0 0 8 16,0 0-14-16,14-47-6 15,-12 33-14-15,3-1-10 16,1-1-9-16,-3-3 7 16,-1 2-8-16,2 2 2 15,-1-1-1-15,-1 2 0 16,0 0 5-16,0 3 8 15,0 2-5-15,-2 1-3 16,2 0 2-16,-2 2 10 16,0 3-5-16,0-2-2 15,3 3 22-15,-3 0 9 16,0 2-10-16,0 0-10 0,0 0-5 16,0 0-5-16,0 0-6 15,0 0-5-15,0 0 6 16,0 0-7-16,0 0-10 15,3 0 10-15,-1 10 13 16,2 6 10-16,0 6 6 16,1 6-11-16,-1 3-7 15,4 8 5-15,-6 2 3 16,2 4 4-16,-3 0-4 16,2-1-1-16,-1-2-2 15,-2-7 1-15,0-5 3 16,0-3 2-16,0-4-2 15,0-6 7-15,0-3-7 16,0-3-15-16,0-3-5 16,0-5 0-16,-2 3 0 0,2-4 9 15,-3 2-9-15,3-2 0 16,-1-2-8-16,1 2-8 16,0-2-18-16,0 0-34 15,0 0-31-15,0 0-96 16,0 0-150-16</inkml:trace>
  <inkml:trace contextRef="#ctx0" brushRef="#br1" timeOffset="-165480.21">20412 13224 345 0,'0'0'190'0,"0"0"-130"15,0 0-19-15,0 0 24 16,0 0-24-16,0 0-14 16,0 0 35-16,0 61 21 15,0-36 3-15,0 8-31 16,0-2-17-16,0 5-18 16,0 1-4-16,0 1 10 15,0-2-3-15,0-1-4 16,0 0-3-16,0-4-7 0,0-6-8 15,0 0 9-15,0-6 0 16,0-3-9-16,0-4 4 16,0-5-5-16,0-2-2 15,0-1-57-15,0-4-81 16,0 0-38-16,0 0-101 0</inkml:trace>
  <inkml:trace contextRef="#ctx0" brushRef="#br1" timeOffset="-165109.98">20272 13544 401 0,'0'0'188'0,"0"0"-151"15,0 0 24-15,0 0-13 16,0 0-11-16,0 0 6 16,0 0 4-16,105-11-7 15,-74 11 8-15,0 0-11 16,2 0-12-16,0 0-9 15,-3 1-9-15,-3 7-4 16,-2-2-2-16,-5 1-1 0,-3-1 0 16,-3 2-7-16,-3-7-85 15,-5 6 28-15,-1-4-21 16,-3 2-65-16</inkml:trace>
  <inkml:trace contextRef="#ctx0" brushRef="#br1" timeOffset="-164109.29">20844 13338 335 0,'0'0'273'16,"0"0"-194"-16,0 0-32 15,0 0 78-15,0 0-18 0,0 0-17 16,0 0-2 0,48 10-30-16,-38 8 4 0,7 6-4 15,-2 4-20-15,-1 1-16 16,1 1-9-16,1-2 0 15,-3-3-6-15,1 0 13 16,-1-3-4-16,-3-5-14 16,2 0 11-16,-3-3-12 15,-3-6 0-15,2-2 9 16,-4-4-10-16,0-2 0 16,1 0 0-16,-1 0 1 15,0-13 25-15,1-9-17 0,0-1-3 16,-1-5-6-1,-2 0-13-15,-2 0 4 0,0 0 0 16,0-2-4 0,0-1 12-16,0 1-19 15,0 1 1-15,0-1 4 0,0-3 9 16,-2 2 5-16,2 3-6 16,0 5 6-16,0-1-1 15,0 6 1-15,0 2 1 16,0 2-1-16,2 2 1 15,3 2 0-15,0-1 0 16,5 4-2-16,0-1 2 16,0 0 0-16,1 2 0 15,1 1 1-15,1 3 7 16,3 1-8-16,-1 1 7 16,3 0-5-16,1 0-1 0,4 0 11 15,0 0-6 1,-1 0-5-16,0 0-1 15,2 0 1-15,-1 0 0 0,-2 0-2 16,-5 0 1-16,4 0-13 16,-8 0-22-16,-1 0-62 15,-2 5-190-15,-7-1-375 0</inkml:trace>
  <inkml:trace contextRef="#ctx0" brushRef="#br1" timeOffset="-163390.54">21253 13321 576 0,'0'0'175'16,"0"0"-93"-16,0 0 18 15,0 0-48-15,0 0 30 16,0 0 1-16,0 0 9 0,60-12-45 16,-43 10-20-1,-1 2-6-15,2 0-3 0,-2 0 0 16,-5 3-5-16,1 10-12 15,-6 1 5-15,-2 1 7 16,-2 1-3-16,-2 4-9 16,0 0 8-16,0-2-7 15,-2-1 10-15,-4-3-12 16,2-6 0-16,0-2-7 16,2-5-5-16,2-1-21 15,0 0 2-15,0 0 1 16,0 0-5-16,0 0-5 15,0 0-21-15,0 0 22 16,2 0 31-16,9 0 8 0,1 0-2 16,2 0 0-16,1 0 1 15,3 0 0-15,-1 3-9 16,2 9-6-16,-2 4 7 16,-2 2-1-16,-3 2-10 15,-3 0 14-15,-7-1-4 16,-2 1 10-16,0-1 0 15,-4-2 47-15,-12-3-10 16,-2-5-23-16,-4-1 5 16,2-3 7-16,-3-4 30 15,2-1-9-15,-2 0 9 16,5 0 7-16,1 0 12 16,5 0-14-16,3 0-16 0,5 0-10 15,2 0-10 1,2 0-10-16,0 0-14 0,0 0-1 15,0 0-28-15,-2 0-36 16,-1 0-77-16,1 0-133 16,0 0-511-16</inkml:trace>
  <inkml:trace contextRef="#ctx0" brushRef="#br1" timeOffset="-161943.65">21990 13296 667 0,'0'0'142'16,"0"0"-43"-16,0 0 8 15,0 0-39-15,0 0-13 0,0 0-11 16,0 0-10 0,5 0 5-16,-5 0-2 0,0 0 3 15,0 0 7-15,0-2-11 16,0 2-6-16,0-1-8 16,0-4-22-16,-5 2-11 15,-8-2-55-15,-1 1-53 16,-3 2-11-16,1 0-33 15,-2 2 46-15,0 0 65 16,3 0 24-16,0 2-25 16,1 11 44-16,3 2 3 15,1 1 6-15,4 3 15 0,2-1 5 16,4 5 9-16,0 1 4 16,0 3 18-16,0 1 27 15,0 0-6-15,0-2-14 16,6-1-9-16,4 0-27 15,0-6 2-15,3-2 4 16,3-3-9-16,2-6-11 16,2-2 4-16,3-6-1 15,-2 0 0-15,2 0-11 16,-1-11-18-16,-1-4-35 16,-4-1-11-16,-3 2-10 15,-6-2-46-15,-1 4 29 16,-5-1 23-16,-2 6 12 0,0-1-3 15,0 3 14-15,0 4 13 16,0 1-4-16,-4 0 33 16,2 0 3-16,-3 0 61 15,3 0 18-15,0 6-15 16,0 2-16-16,2-1 54 16,0 4-17-16,0 0-18 15,0 3-21-15,0 2-10 16,4-2 0-16,5 0-7 15,2 1-14-15,3-5 1 16,1 1-3-16,1-5-2 16,-1-3 4-16,3-1 1 15,-1-2-3-15,6 0 7 16,-3-11-10-16,1-11 2 16,-2-3-12-16,-3-3-7 0,-6 0-12 15,-7-2-12-15,-3-1-24 16,0 1 19-16,-15 2-71 15,-9 4-55-15,-8 2 44 16,-1 6-45-16,-1 4 108 16,5 9 55-16,5 3 82 15,2 0-5-15,8 1-50 16,5 15-19-16,2 2-8 16,5 4-26-16,2 8-35 15,0-4-41-15,0-5-223 0</inkml:trace>
  <inkml:trace contextRef="#ctx0" brushRef="#br1" timeOffset="-161472.15">22365 13050 555 0,'0'0'134'0,"0"0"-89"16,0 0 39-16,0 0 10 15,0 0-8-15,0 0 8 16,-27 120-37-16,27-83 2 16,0 4-14-16,0 1 4 15,0 0-20-15,0 0 2 16,0-2 1-16,0-1-2 16,0-5-7-16,0-4-15 15,0-3-1-15,2-1 0 0,1-2 0 16,5-3-6-1,4-3-1-15,-2-4 6 16,3-3-6-16,3-5 0 0,-1-3-13 16,4-1-14-16,1-2-20 15,-1 0-11-15,10-10-48 16,-4-5-136-16,-7-4-103 16</inkml:trace>
  <inkml:trace contextRef="#ctx0" brushRef="#br1" timeOffset="-161167.58">22225 13290 355 0,'0'0'349'0,"0"0"-275"16,0 0-44-16,0 0 45 15,0 0 32-15,0 0-11 16,0 0-43-16,117-10-12 16,-84 2-1-16,1 0-17 15,-1 4-11-15,-2 0-5 16,0 4-7-16,12 0-11 15,-7 0-100-15,-7 0-165 0</inkml:trace>
  <inkml:trace contextRef="#ctx0" brushRef="#br1" timeOffset="-160392.78">23126 13153 447 0,'0'0'145'16,"0"0"-49"-16,0 0-41 15,0 0-17-15,0 0 24 16,0 119-20-16,0-90 23 16,0 2 24-16,0 3-34 15,-3 2 6-15,-5 1-28 16,0-5-2-16,-1 0 5 15,-2-7-7-15,-3 2-13 16,-2-5 0-16,0 0 4 0,-3-4-18 16,-6 1 12-1,0-5-13-15,-1-5 12 0,-1-1-12 16,-2-8-1-16,0 0 0 16,-2 0 0-16,2 0-1 15,2-9-1-15,3-5 2 16,1-2 6-16,6-1 0 15,1-2-6-15,5 2-1 16,4-2-11-16,3 2 11 16,4-3-5-16,0 2-1 15,0 0 7-15,0 2 1 16,0 2 1-16,4 0-1 16,3 5 2-16,-1 1-2 15,3 2 11-15,-4 2-5 16,4 2-1-16,2 2 3 0,1 0 5 15,0 0 11-15,7 4-12 16,-2 8 6-16,5 3-5 16,1 1 4-16,2 2-11 15,1 1 3-15,-2 2-9 16,3-3 8-16,-2 2 0 16,0-4-9-16,-4 0 0 15,2-2 0-15,-6-2 0 16,2-1 0-16,-4-4-38 15,-2-3-33-15,3-1 9 16,4-3-63-16,-4 0-144 16,-5 0-303-16</inkml:trace>
  <inkml:trace contextRef="#ctx0" brushRef="#br1" timeOffset="-159897.74">23298 13043 446 0,'0'0'364'0,"0"0"-230"0,0 0-66 15,0 0-28-15,0 0 36 16,0 0 15-16,0 0-23 16,38 53-23-16,-22-31-6 15,0 6-13-15,-1 2-4 16,-2 6 0-16,-1 3-2 15,-4 6 6-15,-4 7-1 16,-1 2 4-16,-3 2-22 16,0 1 18-16,0-3-12 0,0-8-1 15,-5-2-12 1,-1-6 2-16,-2-4 10 0,2-4-10 16,-1-4-2-16,1-7 8 15,2-2-7-15,-1-8-1 16,2-4 0-16,1 0-31 15,2-1-69-15,-2-4-39 16,2 2-141-16,-4-2-132 16</inkml:trace>
  <inkml:trace contextRef="#ctx0" brushRef="#br1" timeOffset="-138045.04">24054 13250 235 0,'0'0'208'16,"0"0"-51"-16,0 0-30 16,0 0-5-16,0 0 6 15,0 0-27-15,0-7-31 16,0 6-12-16,0-1-13 16,-3-1-3-16,0 1-22 15,-1 1 12-15,2-1-2 16,-5-1 9-16,3 2-20 0,-2-3-11 15,-2 1 6 1,2 0-4-16,-1-3 4 0,-5 1-14 16,2 2-2-16,-3-3-6 15,-3 1 7-15,2 2-1 16,-3 0 1-16,-1 1-9 16,2 2 4-16,1 0 5 15,-1 0-6-15,3 0 0 16,1 0 6-16,4 0-10 15,-1 2 10-15,-1 4 0 16,4 2-5-16,-3 1-4 16,4 1 3-16,-3-1 6 15,1 2 1-15,2 0-1 0,1 2 1 16,1-3-8 0,0 1 8-16,3-2 0 0,0 1-1 15,0-2 1-15,0 1-7 16,0-4 6-16,0 0-11 15,6 1 11-15,3-5-4 16,1 4 5-16,-2-3 1 16,1-1 0-16,3 4 6 15,-2-4-1-15,1 1-6 16,3-2 0-16,1 0 0 16,0 0-10-16,4 0 10 15,-3 0 0-15,1 0 7 16,1 0-6-16,-3 0-1 15,3 0 1-15,1 4-1 0,-6-2 0 16,3 2-10-16,-4 1-5 16,2 2 8-16,-1-1 5 15,0 2 0-15,1 2-6 16,-1 0 1-16,-1 2 6 16,-1 2-5-16,-3 0-4 15,1 3-1-15,1-1 2 16,-6 0-3-16,-2 0 2 15,-2-1 1-15,0-1 2 16,0 0 6-16,0 0 1 16,-6-1-6-16,-8-1 4 15,1-1 4-15,-5 0 16 16,0-1-13-16,-2 0 2 0,-3-4 13 16,0 0-11-16,-4-2-9 15,0-4 1-15,0 0 10 16,0 0-5-16,0 0-3 15,6 0 10-15,-2-10-6 16,5 2-7-16,3 0 2 16,1-2-1-16,5-1 5 15,1 3 1-15,3 0-6 16,2 2 11-16,1 3-11 16,0 0 7-16,2 1-8 15,-2 2-1-15,2 0-15 16,0 0-72-16,0 0-158 15,0 0 41-15,2 0-333 0</inkml:trace>
  <inkml:trace contextRef="#ctx0" brushRef="#br1" timeOffset="-137300.74">24160 13534 499 0,'0'0'95'0,"0"0"-52"15,0 0 15-15,0 0-15 16,0 0 1-16,0 0-2 0,0 0 24 15,58 0 11-15,-43 0-15 16,4-1-3-16,-4-7-14 16,1 0-10-16,-3-2-6 15,-2 2 15 1,-4-2-15-16,-1 1-18 0,2 0 7 16,-7-1-5-16,4-1-11 15,-3 0 5-15,-2-2-7 16,0-1-1-16,0 0-18 15,0 2-23-15,0 0-15 16,-8 0-16-16,-4 2 41 16,-1 4 32-16,-1 3 8 15,1 0 31-15,-1 3-17 0,4 0 0 16,-1 0 13 0,1 5-19-16,-1 8 4 0,3 3-6 15,0 2 18-15,2 4-7 16,4 5 1-16,0-1 7 15,2 0 2-15,0 0 0 16,0-4-16-16,0 0 1 16,10-5-13-16,2 0 5 15,3-3 4-15,1-2-15 16,4-2 1-16,2-4-2 16,1-4-9-16,1-2-47 15,-2 0-16-15,3-2-38 16,2-22-32-16,-7 0-63 15,-4 2-111-15</inkml:trace>
  <inkml:trace contextRef="#ctx0" brushRef="#br1" timeOffset="-136785.54">24653 13332 178 0,'0'0'181'16,"0"0"-41"-16,0 0-65 15,0 0-13-15,0 0 11 16,0 0-13-16,0 0-25 0,49-1 4 16,-49 1 36-1,0 0 2-15,0-5-37 0,-4 2-40 16,-8-4-84-16,-3 1-18 15,-3 0-27-15,-3 3-21 16,2 0-33-16,-3 1 37 16,1 2 146-16,1 0 29 15,2 0 0-15,-2 8 127 16,5 4-73-16,0 3 5 16,1 2-39-16,0 1 19 15,3 4-17-15,2 0 47 16,2 3 20-16,0 1-31 15,4 0-6-15,3-2-4 16,0-2-25-16,0-2-13 16,9-1-5-16,6 0-7 0,1-5-14 15,3-2-1-15,4-1-12 16,2-3 1-16,1-3 10 16,5-2 0-16,-1-3-10 15,1 0-1-15,-2 0-3 16,-5-3-51-16,2-7-36 15,-5 1-97-15,-6-2-177 0</inkml:trace>
  <inkml:trace contextRef="#ctx0" brushRef="#br1" timeOffset="-135435.3">25448 13150 189 0,'0'0'176'16,"0"0"-16"-16,0 0-53 15,0 0-26-15,-12 107-15 16,4-71 48-16,-6 0 21 16,1 1-69-16,-1 1 7 15,-3-1-7-15,-2-3-1 16,2-4-23-16,0-7-7 16,-1-3 12-16,-1-5-14 15,4-3-5-15,-3-7-14 0,1 0 4 16,-1-5-18-16,-5 0 7 15,2 0-7-15,-3 0-14 16,-5-5-5-16,3-5-4 16,1-2 16-16,2-2-2 15,2-2 9-15,5 3 0 16,3-3 1-16,3 0 3 16,0-2-4-16,3 2 0 15,4-1-12-15,2-1 5 16,1 0-3-16,0 2 8 15,0 0 2-15,0 3-5 16,7 0 4-16,1 1-12 16,2 2 13-16,1 1 6 15,-1-2-6-15,4 2 2 16,1 1 0-16,1 1-2 0,2 1 0 16,-2 2 0-16,-1 2-1 15,0 2 1-15,2 0 0 16,-2 0 0-16,-2 11 14 15,5 3-5-15,1 3-9 16,-2 2 12-16,2 0-12 16,5 3 1-16,-5 1 1 15,4-1-1-15,-3 1 0 16,0 2 6-16,0-3-5 16,-3 2 9-16,4-2-10 15,-4-3 1-15,2 0-1 0,-2-2 1 16,1-1-1-1,-4-4 5-15,-2 1-6 0,-1-4-1 16,-1-1 0-16,-4-3 0 16,1-1 1-16,-4-2-1 15,1 1-7-15,1-2-2 16,-4 1 3-16,-1 0-21 16,3 1-18-16,-3 0-16 15,0 0-15-15,0 0-45 16,0 2-113-16,0-4-159 0</inkml:trace>
  <inkml:trace contextRef="#ctx0" brushRef="#br1" timeOffset="-130555.33">17052 15578 309 0,'0'0'297'0,"0"0"-174"16,0 0 21-16,0 0 14 16,0 0-25-16,0 0-22 15,3 0-27-15,-3 0-11 16,0 0 1-16,0 0-16 0,0 0-13 15,0 0-14 1,0 0-9-16,0 0-15 0,0 0-6 16,3 0 4-16,-1 0-5 15,4-3 0-15,3 3 4 16,2-5 4-16,3-1-8 16,1 3 0-16,3-2 9 15,-3 1-9-15,3 0-8 16,1 4 1-16,-2 0-2 15,3 0-13-15,-3 4-1 16,2 10 4-16,-1 3 9 16,-6 5-10-16,-3 1 12 15,-4 7-2-15,-5-2-3 16,0 6 13-16,-9 2-6 0,-8-4 6 16,-3 0-20-16,-3-6 13 15,0-3 7-15,4-9-1 16,1-6 2-16,5-4 0 15,-1-4 6-15,2 0-5 16,5 0-2-16,-3-12 0 16,3 3 0-16,3 4-1 15,2-4 1-15,2 5-13 16,0 2-35-16,0 2-33 16,0 0 12-16,3 0 17 15,23 0-103-15,-5 0-83 16,-2-8-107-16</inkml:trace>
  <inkml:trace contextRef="#ctx0" brushRef="#br1" timeOffset="-129755.79">17563 15503 501 0,'0'0'81'16,"0"0"-56"-16,0 0 12 16,0 0 18-16,0 0 6 15,0 0 82-15,0 0 26 16,6-1-28-16,-6 1-41 16,0-2-42-16,0-1-34 15,-4 3-4-15,-4-3-13 16,-2 3 2-16,-3-5-9 0,0 4-7 15,-3 1-2 1,1 0 8-16,-1 0-6 0,-5 0 0 16,4 0-5-16,-4 6 11 15,1 2-14-15,3 1 1 16,-1 5 4-16,3-1 8 16,1 1-30-16,3 0 18 15,2 0-17-15,3 3 4 16,-2-5 5-16,4 2 9 15,2 0 3-15,-1 3 4 16,3-3 6-16,-1 2 0 16,1 1 0-16,0-1 4 15,0 1-4-15,0-3 0 16,0 0 1-16,0 0-1 16,0 3 0-16,0-8 0 15,1 4 0-15,6 1 3 16,3-6 4-16,2 1 9 0,0-1-15 15,4-3 15-15,-1 1 0 16,3-2-10-16,5 0 5 16,-4-3 5-16,3 2-14 15,3-1-1-15,-5 0 6 16,0 0-6-16,-3 2-1 16,0-4 1-16,-5 0 0 15,-2 0-1-15,-1 0 1 16,-2 0 0-16,0 0 0 15,-1 0 1-15,3 0-2 16,-3 0-22-16,8 0-77 0,-3 0-120 16,-2 0-116-16</inkml:trace>
  <inkml:trace contextRef="#ctx0" brushRef="#br1" timeOffset="-129336.03">18064 15690 660 0,'0'0'230'16,"0"0"-184"-16,0 0-24 15,0 0 23-15,0 0 37 16,0 0-7-16,0 0-21 15,66-10-27-15,-43 6-2 16,0 0 1-16,2-4-11 16,-5 6-8-16,4-1-6 0,-4 3-1 15,-3 0 2-15,-1 0-2 16,-5 0-52-16,-2 0-37 16,-2 5-135-16,-7 3-29 0</inkml:trace>
  <inkml:trace contextRef="#ctx0" brushRef="#br1" timeOffset="-129019.7">18071 15891 205 0,'0'0'537'15,"0"0"-471"-15,0 0-37 0,0 0 33 16,0 0-24-16,0 0-2 16,0 0 7-16,82 0 8 15,-59 0-25-15,-1 0-15 16,1 0-2-16,3 0-8 16,-4 0 0-16,-4 0 2 15,0 6 6-15,-5-4-8 16,-4 4-1-16,-2-6-3 15,-3 0-47-15,-3 4-8 16,-1-4 4-16,0 4-54 16,0-2-204-16</inkml:trace>
  <inkml:trace contextRef="#ctx0" brushRef="#br1" timeOffset="-124938.95">18940 15810 825 0,'0'0'187'0,"0"0"-96"16,0 0 5-16,0 0-53 0,0 0-22 15,0 0-1-15,0 0 5 16,20-62 4-16,-14 45 0 16,3 3 4-16,-4-5 0 15,-1-1-5-15,3 0-16 16,4-2-5-16,-4-5-6 15,2 2 0-15,-1-3 0 16,2 0-1-16,-1-3 1 16,-1-3-1-16,2 1 0 15,-2-1-2-15,1-1 2 16,-5 3-2-16,1 0 2 0,-1 6-1 16,-4 4-6-1,0 2 6-15,0 3 1 16,0 4-4-16,0-1 4 0,0 5 1 15,0-2-1-15,0 5 0 16,0-2 0-16,0 2 1 16,0 1-1-16,-4 5-1 15,2 0 1-15,-1 0 2 16,2 0-2-16,-4 0-19 16,0 0 19-16,-4 11 9 15,3 6-8-15,-3 5-1 16,2 1 0-16,3 7 11 15,0-2-11-15,2 3 10 16,0 4-4-16,2 2 7 16,0-7-3-16,0 5 0 0,0-2 0 15,0-3-10-15,0 2 10 16,0-4-2-16,2 2-8 16,4-8 7-16,-2 1-6 15,3-2 1-15,2-1-1 16,0 0 4-16,2-6-5 15,5 5 0-15,1-10 1 16,4 4 1-16,1-10-2 16,2 2 8-16,1-5-2 15,-1 0-6-15,-3 0 0 0,-2 0-9 16,-3 0-39 0,-5-2-20-16,-4-1-18 0,-3 3-66 15,-1 0-94 1,-3 0-452-16</inkml:trace>
  <inkml:trace contextRef="#ctx0" brushRef="#br1" timeOffset="-124357.66">18889 15949 697 0,'0'0'261'16,"0"0"-152"-16,0 0 41 0,0 0-60 15,0 0-33-15,0 0-27 16,0 0-20-16,-7-4-4 15,16 4 16-15,7 0 11 16,6 0-1-16,2-4-16 16,7 3-6-16,7-2 6 15,3 1-16-15,3-2 10 16,0 0-10-16,1 0 0 16,-1 0 4-16,-3 4-4 15,-3 0-1-15,-5 0 0 16,-4 0-1-16,-4 0 1 15,-6 0 1-15,0 0 0 16,-7 0-17-16,-2 0-16 0,-3 0-12 16,-3 0-2-16,-2 0-59 15,-2 0-54-15,0 0-98 16,0 0-419-16</inkml:trace>
  <inkml:trace contextRef="#ctx0" brushRef="#br1" timeOffset="-123388.77">19089 16258 624 0,'0'0'179'16,"0"0"-33"-16,0 0-37 15,0 0-53-15,0 0-15 16,0 0 21-16,0 0-6 15,4-24-17-15,1 20-2 16,2-4-8-16,1 0-2 16,4 2-8-16,1-3-4 0,0-1-14 15,3 7 0-15,-2-6 6 16,1 5-6-16,0 3-1 16,-1 1-2-1,1 0 2-15,1 0-1 0,2 0 1 16,0 0-7-16,0 1 7 15,-3 7-15-15,1 0 14 16,-2 2-6-16,-4-1 7 16,0 0 0-16,-4 0-17 15,-2-4 15-15,-1 4 4 16,-3-1-4-16,0 2-8 16,0 2 10-16,0-2 7 15,0 0-7-15,0 1 0 0,-7 3 0 16,-4-1-9-1,0 1-6-15,0 0-8 0,-3 0-23 16,1 3 44-16,0-3-32 16,-1 3 16-16,1-3 12 15,1 2 6-15,-1 3 0 16,-3-2-7-16,3-3-12 16,-1 4 5-16,2-4 14 15,1 2 6-15,-1 3 1 16,3-5-6-16,3 0 0 15,2-6 0-15,-1 1 5 16,5-4-6-16,0-1-4 0,0-4 3 16,0 4 1-1,0-4 9-15,0 0 5 0,9 1 5 16,2 2-3-16,3-1-4 16,1-2-2-16,0 4-9 15,5-4 0-15,1 4 6 16,1-4-6-16,2 0 0 15,1 0 1-15,-3 0-1 16,3 0-1-16,-4 0 1 16,0 0 0-16,-3 0 0 15,-3 0-1-15,-3 0 1 16,-3 0-1-16,-3 4 0 16,-2-4 0-16,-2 0 0 15,-2 0 1-15,0 0 0 16,0 0-1-16,0 0 1 0,0 0-1 15,0 0-32 1,-6 4-28-16,-5-2-177 0,-4 1-389 16</inkml:trace>
  <inkml:trace contextRef="#ctx0" brushRef="#br1" timeOffset="-122035.35">19879 15207 599 0,'0'0'228'0,"0"0"-116"16,0 0 67-16,0 0-63 15,0 0-34-15,0 0-6 16,0 0-4-16,0-8-2 15,0 8-12-15,0 0-23 16,0 0-29-16,-3 0-6 16,-4 5 0-16,-2 12 9 15,-4 5 6-15,0 4-14 16,-1 6 0-16,2 4 0 16,-3 1 6-16,4-1-7 0,1 4 0 15,-1-1 0 1,5 6 5-16,2-4-5 15,2 2 0-15,0-3-1 0,2-3 1 16,0 2 0-16,0-3 0 16,4-4-1-16,6-2-1 15,5 3 1-15,-3-7 1 16,5 2 0-16,-4-2 0 16,3 1 1-16,-3 0 0 15,3-2-1-15,-3 3 2 16,2-6-2-16,-1 1 1 15,1-1-2-15,0 0-3 16,-1-4 4-16,2-4 0 16,-1 2 0-16,1-2 1 0,-3-3-1 15,-1-3 1-15,-4 0 3 16,1-2-4 0,-4 2 1-16,0-4-1 0,0-2 1 15,-4 2-1-15,1 0 1 16,-2-4-1-16,2 4 2 15,0-4-1-15,-2 0-1 16,3 0 1-16,-3 0 1 16,0 0 5-16,0 0 2 15,0 0-9-15,0 0 9 16,0 0-9-16,0 0 1 16,0 0 1-16,0 0-2 0,0 0-1 15,0 0 0 1,0 0-20-16,0 4-19 0,0 2-59 15,-5 2-73-15,-5 0-230 16</inkml:trace>
  <inkml:trace contextRef="#ctx0" brushRef="#br1" timeOffset="-115969.4">20537 15511 662 0,'0'0'257'0,"0"0"-147"0,0 0-14 16,0 0-21-16,0 0-19 15,0 0-8-15,0 0-7 16,0 0 2-16,0 0 12 16,0 0 14-16,0 0-30 15,0 0-19-15,0-3 2 16,-9-2-15-16,1 2-5 15,-4 0 4-15,-1 0-6 16,0-2-6-16,-3 4 5 16,-1-4-14-16,1 3 14 0,-4 2-21 15,4 0 12 1,-2 0-2-16,3 0 0 0,2 0 11 16,-1 5-4-16,3 3 5 15,2 0 1-15,2 1-1 16,2 5-1-16,4-1 1 15,-2-3 0-15,3 3 0 16,0 1 0-16,0-5 0 16,0 4 1-16,7-4-1 15,4-1-1-15,0 0 1 16,2-2 2-16,1 2-2 16,1-8 0-16,4 1 1 15,-2-1 4-15,1 0-4 0,2 0 4 16,-2 0-5-1,-2 0-1-15,-1 0 1 0,1 0 0 16,-3 5 1 0,-2 3-1-16,3 0-8 0,-3 2 7 15,0 2 1 1,0 3 1-16,-2-1-1 0,-1 0-1 16,0 3-5-16,-4-1 6 15,-2 3-7-15,-2-1 7 16,0-5-9-16,0 5 9 15,0-8 0-15,-4 2-7 16,-8-2 6-16,-1 3 0 16,-5-8-17-16,-1 2 11 15,-6-1-2-15,0-6 9 16,-3 0-17-16,-2 0 10 0,3 0 6 16,1 0-33-16,2 0 27 15,5-4 7-15,4 0 0 16,4-1 12-16,2 4-12 15,2-3 17-15,2 4-5 16,4-4-12-16,1 4 0 16,0 0 0-16,0 0-6 15,0 0-33-15,0 0-51 16,6 0-21-16,5 0-126 16,2 0-251-16</inkml:trace>
  <inkml:trace contextRef="#ctx0" brushRef="#br1" timeOffset="-115259.99">20689 15846 469 0,'0'0'124'15,"0"0"-76"-15,0 0 27 16,0 0-26-16,0 0-7 16,0 0 24-16,0 0 1 15,80-36-5-15,-67 24-10 16,-1 2-22-16,1-3 5 16,-1 0-21-16,-6 4-12 15,1-5 5-15,-3 1 2 16,-2-1-9-16,-2 3-5 15,0 0-16-15,0-1-18 16,0 6-48-16,-6-2-10 0,-7 2 44 16,1 6 31-16,-1 0 12 15,-1 0 8-15,1 0 2 16,2 0 22-16,2 6-3 16,0 6 10-16,3-2 24 15,1 5 12-15,3 1-24 16,2 1 9-16,0 2-15 15,0 3 0-15,0-1 15 16,4-1 3-16,8 2-19 16,-3-1-6-16,2-1-1 15,1-4 4-15,2 2-17 16,-1-8 1-16,2 2-11 0,-1-6-3 16,1-2-2-16,4-4 2 15,-1 0-1-15,-1 0 0 16,1-10-48-16,0-10 6 15,0 0-33-15,-1-6-60 16,1-14-28-16,-1 7-18 16,-7 4-207-16</inkml:trace>
  <inkml:trace contextRef="#ctx0" brushRef="#br1" timeOffset="-114759.22">21197 15636 51 0,'0'0'75'0,"0"0"31"15,0 0-42-15,0 0 116 16,0 0-80-16,0 0-54 16,0 0-6-16,38 8-6 15,-38-8 9-15,0 0 7 16,0 0 10-16,0 0-60 15,-13 0-52-15,-5 1-28 16,-5 4-8-16,0-1 12 16,-4 0 34-16,0 2 42 15,0 2 82-15,4-2-11 16,4 0-39-16,0 5 4 16,9-8-7-16,0 8-14 15,4-3 45-15,-1 1-40 0,5 4 0 16,0 4 16-16,2 2 6 15,0-1 9-15,0 4-9 16,4-5 4 0,9 2-3-16,1-1-11 0,3 0 4 15,1-4-17-15,1 3 13 16,0-4-15-16,4-4-11 16,2-4 1-16,2-1 1 15,-2-4-7-15,2 0-1 16,-2 0 0-16,-4 0-6 15,-5 0-26-15,-2 0-20 16,-5-4-77-16,2-6-17 16,-4 2-32-16,-3-1-552 0</inkml:trace>
  <inkml:trace contextRef="#ctx0" brushRef="#br1" timeOffset="-113671.2">21914 15552 191 0,'0'0'349'16,"0"0"-248"-16,0 0-77 0,0 0-2 15,0 0 24 1,0 0 5-16,0 0 66 15,0 31-8-15,0-9-39 0,0 1 2 16,0 7 1-16,0-4-26 16,-8 7-10-16,-4-5 0 15,1 2-2-15,0-4 4 16,-3-3-14-16,1-1-15 16,-3 1 0-16,-1-9-9 15,-1 0 4-15,1-2-4 16,-4-3 8-16,2-4-9 15,-2-1-20-15,1-4 4 16,0 0-7-16,2 0-18 16,-2-8 8-16,5 2 8 0,-1-6-5 15,3 2-15 1,2-2 24-16,1 2 8 0,4-5 13 16,-1 4-1-16,3 0-31 15,1-3 9-15,3 2 3 16,0-1 11-16,0-4 8 15,0 8 0-15,0-5-13 16,5 4 14-16,1 1 0 16,1 1 0-16,0 0 0 15,4 2 2-15,0 3 5 16,4-2 3-16,1 4 7 16,3 1 1-16,-2 0 9 15,3 0 2-15,0 9 0 16,2 2-4-16,3 3-17 15,2 2 1-15,0 1-6 0,0 6 6 16,-2-1-1 0,2-3 0-16,-2 3 0 0,2 1-6 15,-3-3 4-15,0-1 1 16,-1-2-1-16,-3-3-6 16,-2 0 2-16,-2-5 0 15,-3-2-2-15,1-1-8 16,-4-6-111-16,-1 0-186 0</inkml:trace>
  <inkml:trace contextRef="#ctx0" brushRef="#br1" timeOffset="-113201.71">22411 15578 143 0,'0'0'193'0,"0"0"-33"16,0 0-40-16,0 0-35 16,0 102-11-16,2-73-32 15,2 1 33-15,0 1-1 16,-2-3 1-16,0 3-36 15,-2-6-10-15,0 0-12 16,0 1 12-16,0-4-1 16,0 3-8-16,0-3-19 15,0-2 9-15,0-3-10 0,0-4-6 16,0-4-27 0,0-5-55-16,0-4-77 0,0 0 6 15,0 0-196-15</inkml:trace>
  <inkml:trace contextRef="#ctx0" brushRef="#br1" timeOffset="-112661.22">22225 15802 484 0,'0'0'190'0,"0"0"-94"16,0 0 18-16,0 0-43 15,0 0-14-15,0 0-13 16,0 0-2-16,7 0 37 16,7 0-19-16,1 0-23 15,8 0-3-15,2 0-20 16,4 0-2-16,3 0-11 16,6 0 6-16,0 0-7 0,3 0 0 15,-4 0 0-15,-1 0-1 16,-4 0 0-16,-6 0-6 15,-2 0 7-15,-3 0-1 16,-6 0-5-16,-1 0 6 16,-5 0 0-16,0 0-17 15,-3 0 11-15,-1 0 5 16,-1 0 0-16,-4 0 0 16,2 0 1-16,-2 0-1 15,0 0 1-15,0 0-1 16,0 0-13-16,0 0-41 15,0 4-55-15,-2 0-75 0,-2 4 3 16</inkml:trace>
  <inkml:trace contextRef="#ctx0" brushRef="#br1" timeOffset="-103313.43">22980 15717 552 0,'0'0'151'16,"0"0"-32"-16,0 0 67 0,0 0-50 15,0 0-39-15,0 0-23 16,0-14-9-16,0 14 13 15,0 0-25-15,0 0-8 16,0 0-4-16,0 0-24 16,0 0-2-16,0 0-15 15,0 0-1-15,0 0-5 16,4 9 6-16,9 5 0 16,1 8-1-16,1 0 1 15,-1 1 1-15,1 0 1 16,-2-1-2-16,-1 0 1 15,-4-1 5-15,2-5-3 16,-1-4-2-16,-3-2-1 0,-2-6 0 16,2 0 1-1,-5-4 0-15,-1 0 0 0,2 0-1 16,1 0 6-16,1-14 0 16,1-4-6-16,-1-8-14 15,2-3-1-15,-3-1-15 16,1-4-8-16,-2-2 9 15,-2 5 11-15,0-2-2 16,0 2 3-16,0 4 11 16,0 6 6-16,0-6-1 15,0 1-12-15,5 4 13 16,0-3-5-16,1 8 5 0,3-2 1 16,-3 3 0-1,1 3-1-15,-2 3 2 0,0 1-2 16,1 1 1-16,-2 5-1 15,-2 1 0-15,3-2 1 16,2 4 4-16,0-5-4 16,1 5 8-16,4-1-3 15,3-1-5-15,1 2 2 16,4-2-2-16,0 2 12 16,2-3-7-16,2 3-5 15,3 0 1-15,-2 0-1 16,-2 0 0-16,3 0 0 15,-1 0 0-15,-4 0-1 0,2 0 6 16,-3 0-6 0,-2-1-1-16,-2 1 1 0,-3 0 0 15,-3 0-1 1,1 0 1-16,-5 0-7 0,-2 0-7 16,-2 0-21-16,-2 0-39 15,0 0-73-15,0 0-135 16,0 0-244-16</inkml:trace>
  <inkml:trace contextRef="#ctx0" brushRef="#br1" timeOffset="-102279.28">23389 15620 324 0,'0'0'300'0,"0"0"-205"16,0 0 3-16,0 0 3 16,0 0-30-16,0 0-19 15,0 0 12-15,0 0-19 16,6 0 0-16,-1-2 4 15,3-2-17-15,2 4-5 16,1-5-9-16,3 5-8 16,0 0 4-16,3 0-2 15,-2 0-11-15,-1 0 5 16,-1 0 3-16,1 11-2 16,-3 0-7-16,0 8 1 15,0-1 0-15,-4-2-1 16,-3 4 0-16,-3 2 0 0,-1-5-1 15,0-1 1-15,0 0 0 16,-7-3 15-16,-3-3-15 16,6-2-3-16,-1-8 3 15,3 4 4-15,2-4-4 16,-2 0-15-16,2 0-2 16,0 0-2-16,0 0-3 15,0 0 21-15,0 0-5 16,0 0-13-16,0 0 6 15,0-4 12-15,0 0 1 16,4 0 0-16,5 2 0 0,3 2 0 16,-1 0 0-1,0 0-1-15,-1 0-1 0,-1 0-14 16,4 5-22-16,-5 4 19 16,1 5 10-16,0 2 9 15,-4 0-2-15,-1 5-4 16,-4-3 5-16,0 0-1 15,0-4-6-15,-2-1 7 16,-12-1 1-16,-1-1 0 16,-3-3 0-16,0-7 18 15,-2 4 3-15,0-5-2 16,0 0 10-16,1 0 12 16,-1 0-4-16,6 0-15 15,-3 0 23-15,3 0 54 0,5-5-45 16,1 4-24-16,2 1 12 15,4 0-11-15,-1-5-9 16,3 5-8-16,0 0-8 16,0 0-6-16,0 0 1 15,0 0 0-15,0 0 9 16,0 0-4-16,0 0-5 16,0 0 5-16,0 0-5 15,0 0-1-15,0 0 0 16,0 0-12-16,0 0-58 15,0 0-56-15,0 0-38 16,0 0-145-16,0-3-262 0</inkml:trace>
  <inkml:trace contextRef="#ctx0" brushRef="#br1" timeOffset="-97098.45">9518 13489 580 0,'0'0'109'15,"0"0"-99"-15,0 0-10 16,0 0-76-16,0 0-109 0</inkml:trace>
  <inkml:trace contextRef="#ctx0" brushRef="#br1" timeOffset="-93062.82">9468 13390 95 0,'0'0'404'16,"0"0"-242"-16,0 0-12 15,0 0 32-15,0 0-20 16,0 0-42-16,0 0-15 16,0-4-15-16,0 4 1 15,0-1-25-15,0 1-7 0,0 0-13 16,0 0-16-16,0 0-11 16,0 0-6-16,0 0-4 15,0 0-7-15,0 0-1 16,0 0 10-16,0 0-11 15,0 0-1-15,0 0 1 16,0 0 0-16,0 0 1 16,0 0 0-16,0 0 0 15,0-3-1-15,0 1-20 16,-2 0-37-16,-9-2 12 16,0 4-2-16,-2 0 8 15,0 0 8-15,-1 0 14 16,-1 0 6-16,-1 0-31 15,1 0 18-15,-2 0 3 0,3 0 8 16,-1 2 0-16,3 4-10 16,0 4 11-16,1-2-5 15,2 4 5-15,-2 2 11 16,2 4-7-16,2 1 2 16,1 1-1-16,2 0 6 15,1 2-5-15,0 0 5 16,3 0 0-16,0-2-6 15,0-1 7-15,0 4 0 16,3-4 1-16,4 0 1 16,2-1-1-16,1-2 8 0,4 0-8 15,-3-2-1 1,0-2 0-16,3 0 1 0,-2-4-1 16,8-2 3-16,-4-4-2 15,7-2-1-15,0 0 13 16,8 0-13-16,-5-8 0 15,3-6-3-15,-4-2-3 16,-3 0 6-16,-4-2 1 16,-3 3 5-16,-3-2-4 15,-4-1 4-15,-1 3-5 16,-3-2 1-16,4 1-1 16,-6 2 1-16,2 0-1 15,-4 2-1-15,0 2 10 16,0 1-10-16,0 1-10 15,0 2 10-15,0 1-1 0,0 1 1 16,0 0 0-16,0 2 0 16,0 0 0-16,0 0 0 15,0 2 0-15,0 0-6 16,0 0 6-16,0 0-13 16,0 0 11-16,0 6 2 15,-1 4 39-15,-2 4-12 16,1 0-7-16,0 1-1 15,2 0-5-15,0 0 1 16,0 0-2-16,0-1-4 16,0 1-2-16,7-4-6 15,-2 1 0-15,4 1 8 0,4-4-7 16,-6 0-2 0,4 0 1-16,3-4-1 0,-1-2 0 15,3-1 1-15,1-2 0 16,0 0 8-16,-2 0 0 15,2-6-2-15,-5-7-4 16,4 1 3-16,-5-5-5 16,1-2 0-16,-2-2 1 15,-3 0-1-15,-3-1 6 16,-4 5-7-16,0-8 0 16,0 6-1-16,-11-3-27 15,-7-1-2-15,-5 1-4 16,3 0 4-16,-6 7-6 15,1-2 4-15,1 7 29 16,4 4 3-16,0 3 26 0,8 3-6 16,-3 0-20-1,6 0 1-15,3 0-1 0,2 0 0 16,-2 3-1-16,4 3 0 16,2 0-1-16,0 1-8 15,0-2 10-15,0 1-1 16,0 0 0-16,0-1 0 15,2-2 0-15,6 1 0 16,-2-1-1-16,0-1 1 16,1 0-6-16,0-2-5 15,0 1 6-15,-3-1 6 16,3 3-2-16,-1-3 2 16,1 2 0-16,0-2 0 15,0 0 1-15,1 0-1 16,-1 0-6-16,1 0 4 0,0 0 1 15,3 0 0-15,0 0 1 16,2 0 0-16,3 0 0 16,0 0-1-16,4 0-28 15,1 0-9-15,2-10 11 16,1-5-43-16,-1-2-6 16,0-2-7-16,-4-1 17 15,-1 0 17-15,-5-2 15 0,-2 0 16 16,0 0 2-1,-4 0 4-15,-2 2-8 0,-1 0-35 16,-4 4 6-16,0-1 14 16,0 2 25-16,0 3 9 15,0 0 1-15,0 4 20 16,-2 2 29-16,0 2 3 16,0 2 36-16,-1 0-21 15,3 2-41-15,0 0-19 16,-2 0-7-16,2 0 0 15,-5 10 53-15,2 10 7 16,-5 3-4-16,2 5 11 16,-1 5-17-16,3 3-12 15,0 3 4-15,4 0-17 16,0-1-9-16,0-1 5 0,0-3-13 16,0-4 6-1,0-2 2-15,2-2-4 0,4-1 7 16,-1 2-2-1,1-3-2-15,-3-2-7 0,6-3-6 16,-3-3-1-16,3-5 4 16,1-1-5-16,0-7-13 15,3 0 12-15,3-3 0 16,3 0-31-16,-2-4-21 16,1-10-28-16,2-8-75 15,-3 5-115-15,-5-2-51 0</inkml:trace>
  <inkml:trace contextRef="#ctx0" brushRef="#br1" timeOffset="-92601.06">9859 13312 679 0,'0'0'237'0,"0"0"-100"16,0 0 31-16,0 0-76 0,0 0-19 15,0 0-21-15,0 0-24 16,-3-3-27-16,3 3 6 16,9 0 18-16,9 0 0 15,6 0-12-15,3 0-3 16,4 0 2-16,2-5-4 16,3-1 0-16,-6 2-7 15,-4-2 5-15,-1 3-6 16,-8-2 2-16,-1 4-2 15,-5-4 1-15,-2 3 0 16,-2 2-1-16,-4 0-7 16,-3 0-27-16,1 0-14 15,-1 0-26-15,0 2-69 0,0 9-125 16,0-2-504-16</inkml:trace>
  <inkml:trace contextRef="#ctx0" brushRef="#br1" timeOffset="-91268.74">10577 13335 411 0,'0'0'123'0,"0"0"-65"0,0 0 40 16,0 0-7-16,0 0 8 15,0 0-8-15,0 0-2 16,-21 112-11-16,13-87 7 16,-2 4-14-16,1-5-23 15,-2-1 0-15,0 1-13 16,0-2-15-16,-3-1 0 16,1 0 2-16,-3-4-13 15,1-1-8-15,0-2 30 16,1-3-25-16,-2-4 2 15,1-1-8-15,-3-2 10 0,0-4-10 16,0 0-20-16,0 0 0 16,1 0-8-16,-2 0-21 15,4-8 4-15,0-1 10 16,6-4 10-16,-2 1 25 16,3-2-13-16,2 3 7 15,2-4 6-15,1 3 1 16,1 1-1-16,2-1-1 15,0 3-1-15,0 1-7 16,0 0 9-16,0 0-1 16,5 0 0-16,3-3 1 15,2 3 0-15,-2 2 1 0,1 1-1 16,-2 1 0 0,2 2 1-16,-2 2 5 15,2 0 4-15,-2 0 6 0,6 0 5 16,0 0-8-1,3 10-5-15,1-1 0 0,5 5 3 16,3 5-4-16,2-3 1 16,2 4-7-16,-2 3 8 15,-1-1-8-15,-1-3 9 16,-3 1 6-16,1 0-1 16,-6-4 1-16,1-2-15 15,-3-2 9-15,-3-2-8 16,-1-4 6-16,-3-2-7 15,0 0-1-15,3-4-29 16,-3 0-33-16,-1 0-198 0</inkml:trace>
  <inkml:trace contextRef="#ctx0" brushRef="#br1" timeOffset="-90278.07">10999 13279 780 0,'0'0'228'15,"0"0"-85"-15,0 0-11 16,0 0-73-16,0 0-12 15,0 0 17-15,0 0-37 16,-29-11-26-16,17 11 0 16,-8 0 13-16,5 0-12 15,-4 0-2-15,0 0 1 16,0 8 10-16,-1 1-11 16,-1 2-1-16,2 0 1 15,3 0 0-15,5 0 4 0,1-2-4 16,4 1 0-1,1 2-2-15,3 0-4 0,0 1 4 16,2 0 1-16,0 1 0 16,0 0-10-16,4-1 11 15,7-3-3-15,4-1 2 16,1 0 1-16,3-1 1 16,-1-3-1-16,-1 4 2 15,-1-4-2-15,2 2 1 16,-2-3-1-16,-1 2 0 15,1 0 0-15,-3 0 0 16,1-1 0-16,-2 3 0 16,-1 0 0-16,1 3-1 15,-3 3-2-15,-3-3 2 16,0 3 0-16,-4 3 0 0,-2 0 0 16,0-1 1-16,0-1 1 15,-12 1 11-15,-2-2-6 16,-8 0 4-16,2-2-3 15,3-2 2-15,-1-4-4 16,0-4-5-16,2-2 0 16,3 0-8-16,-3 0 8 15,3-7 1-15,-3-2 5 16,5-1-6-16,3 1-6 16,0 5 5-16,4-1 0 15,2 2 0-15,0 3-19 0,2 0-32 16,0 0-16-16,0 0-22 15,2 0-26-15,6 0-77 16,0-3-74-16</inkml:trace>
  <inkml:trace contextRef="#ctx0" brushRef="#br1" timeOffset="-89535.8">11053 13664 464 0,'0'0'214'0,"0"0"-139"15,0 0 22-15,0 0 1 16,0 0-11-16,0 0-25 16,0 0-19-16,13 0-11 15,-9 0 1-15,3 0 3 0,-1 0 22 16,3 0-10-16,3 0-10 15,2 0-16 1,1 0 11-16,3 0-13 0,-1 0 1 16,1 0-2-16,1 0-6 15,-4-3-6-15,2-3-6 16,-3 1 6-16,1-4-5 16,-5-1-1-16,-4-4 0 15,-2 0-1-15,-1-3-29 16,-3 1 5-16,0 1-9 15,0-1-16-15,-13 2-36 16,-1-3-6-16,-2 6-55 16,4 1 35-16,-2 3 47 15,3 6 64-15,1 1-8 16,2 0-9-16,1 1 17 0,1 10 26 16,1 3 72-16,0 0-2 15,1 3-8-15,0 3 16 16,1 2-31-16,1 0 2 15,2 3-25-15,0-3-4 16,0-2-17-16,0-6-11 16,5 0-5-16,5-2-12 15,4-4 0-15,-1-2 6 16,5-2-7-16,1-3 0 16,-2-1-33-16,1 0-6 15,-3-1-22-15,3-15-35 16,-2 1-50-16,2-12-87 15,-5 1 39-15,-4 2-318 0</inkml:trace>
  <inkml:trace contextRef="#ctx0" brushRef="#br1" timeOffset="-89081.88">11454 13517 355 0,'0'0'159'0,"0"0"-61"15,0 0 17-15,0 0-21 16,0 0 32-16,0 0-5 15,0 0-56-15,49-9-18 16,-45 9-33-16,1 0 2 16,-5 0-7-16,0 0-3 0,0 0 28 15,0 0-2 1,0 0-32-16,-14 0-68 0,1 0-42 16,-5 0-3-1,3 0 44-15,-3 3 69 0,-1 1 14 16,4 2 51-16,-1 3 11 15,1 2-34-15,0 1-12 16,3 4-1-16,4-5 9 16,-2 3 12-16,6 3-3 15,4 0-21-15,0-1 11 16,0-2 14-16,0 0 3 16,2 0-18-16,8-3-7 15,0 1-10-15,2-2-7 16,5 2-2-16,2-4 2 0,1 0-2 15,-1-2-3-15,6 0-6 16,-1-4 0-16,1-2 6 16,-3 0-7-16,1 0 0 15,-2 0-29-15,-3 0-38 16,1 0-31-16,0-16-43 16,-3 4-166-16,-2-2-304 0</inkml:trace>
  <inkml:trace contextRef="#ctx0" brushRef="#br1" timeOffset="-88069.85">12022 13335 519 0,'0'0'138'0,"0"0"-95"16,0 0 8 0,0 0 54-16,0 0 56 0,0 0-56 15,0 0 7-15,-7 95-33 16,3-68 0-16,-2 1-26 16,0-2 4-16,0-1-6 15,-1 0-19-15,1-3-4 16,-1 0-7-16,-2-4-6 15,0-2 7-15,-2-2 0 16,0 0-5-16,-4 0-15 16,-6 0 11-16,1 0-13 15,-2-2 0-15,0-2-1 0,-2-4-7 16,2-2 1 0,1-4-22-16,3 0 5 15,0 0 2-15,2-8-4 16,-1-4-23-16,2-2-1 0,-1 1-12 15,0 0 30-15,2 1 4 16,3 1 20-16,2-2 6 16,3 1-17-16,0 1-4 15,2 0 14-15,2-1 7 16,2 2 1-16,0-2 0 16,0 4-5-16,0-6 6 15,0 3 4-15,6 3 6 16,0 0-8-16,3 1 6 15,-3-1-7-15,4 0 14 16,1 2 4-16,-2 1 0 0,2 4 4 16,-3 1-10-1,3 0 16-15,3 0 12 0,-1 0-20 16,3 10-6-16,4 0-2 16,0 4 0-16,2 0-4 15,-2 0-8-15,3 1 7 16,-5 0 2-16,-1-3-9 15,-1 2 9-15,-2-2-10 16,3 1 9-16,-2-2 0 16,-1 1-8-16,-1-2 1 15,3 2-1-15,-5-2 6 16,0 0-6-16,1 0-1 16,-4-4 2-16,1 2-2 15,0-4 1-15,-2-2 0 0,-1 2 0 16,0-2-1-16,-1 0 6 15,0-2-6-15,-3 0 0 16,3 2 1-16,-2-2-1 16,-2 2-2-16,2 0 1 15,2 0-8-15,-4-1 2 16,3 4-12-16,1-3-32 16,-3 2-19-16,-2 2-23 15,0-2-133-15,0-2-270 0</inkml:trace>
  <inkml:trace contextRef="#ctx0" brushRef="#br1" timeOffset="-83929.84">9566 14462 606 0,'0'0'231'15,"0"0"-124"-15,0 0 3 0,0 0-5 16,0 0-8-16,0 0-21 15,0 0-12-15,2 0-6 16,-2 0 0-16,0 0-15 16,0 0-11-16,0 0-13 15,0 0-4-15,0 0-5 16,0 0-3-16,0 0-6 16,-2-3-1-16,-9-3 0 0,-2 1-21 15,-3 0-17 1,-4 1-17-16,-2 2-15 15,-1 2 12-15,1 0 30 0,-1 0 4 16,2 0 22-16,-1 0-54 16,1 11 36-16,5 2-18 15,-1 1-9-15,5 1 47 16,2 1 0-16,1-1 1 16,4 1 11-16,1 4-5 15,2 2 2-15,2 0 12 16,0 3-8-16,0-2 6 15,0 4-10-15,0 1-9 16,0-2 8-16,3-3 0 16,7 1-7-16,0 1 11 15,0-3-5-15,4 1-5 0,-1-6 7 16,0-3 0-16,1 0-8 16,-1-1 9-16,3-5-9 15,-1 1 0-15,6-5 5 16,-1-4-5-16,1 0 0 15,4 0 1-15,0-4-1 16,-5-7 6-16,0-6-7 16,-4 3-1-16,-4-2-12 15,-2 2 11-15,-3-2-5 16,-3 0 6-16,0 0-24 16,-2-3-11-16,1 2-16 15,-1-2-27-15,0 2-49 16,0-1-8-16,0 2 59 15,-2 2 38-15,3 4 25 16,-3 6 5-16,0-2 9 0,0 4 0 16,0 2 22-16,0 0-6 15,0 0-15-15,0 0 21 16,-5 8 1-16,-1 6 29 16,-1 0 22-16,4 2 7 15,-2 2-8-15,0 4-6 16,5-5 0-16,0 3-25 15,0 1-19-15,0-1 0 16,0 0-3-16,10-1 2 16,0-8-13-16,4 1-8 15,1 1 12-15,1-10-12 16,1 0 0-16,-1-3 9 0,1 0 5 16,0-6 1-16,-2-16-15 15,-1 0-1-15,-6-5-19 16,-3 3-6-16,-5-3-5 15,0 4-8-15,0 1-45 16,-10 4-18-16,-7 2-22 16,2 3 47-16,-2 4 76 15,7 3 4-15,1 2 3 16,4 0 6-16,0 4 49 16,5-4 2-16,-2 2-18 15,2 0-11-15,0 0-10 16,0-1 5-16,0-1-14 15,0-2-15-15,5 2 5 0,4-2-6 16,1 3 1-16,4-3 7 16,2 1-6-16,1 2-4 15,-1-2 2-15,0 5 0 16,0 0-1-16,0 0 1 16,1 0-7-16,-1 0 7 15,1 5-15-15,1 9 15 16,-2 3-1-16,0 6 1 15,-6-1 7-15,-1 6 12 16,-2 2 10-16,-4 1 2 16,-3 2-2-16,0 1-2 0,0-9 5 15,0-3 6 1,-3-5-16-16,-2-5-2 16,1-6-19-16,0 2-1 0,1-4-23 15,1 0-39-15,2-4-63 16,0 0-157-16,0 0-108 0</inkml:trace>
  <inkml:trace contextRef="#ctx0" brushRef="#br1" timeOffset="-82651.45">10328 14557 662 0,'0'0'153'16,"0"0"-144"-16,0 0 0 16,0 0 12-16,0 0 59 15,0 0-21-15,0 0 29 16,5 42-5-16,-5-23-14 0,0 0 15 15,0 4 2-15,0 3-14 16,0 2-38-16,0-1-9 16,-1 1 8-16,-9-1-11 15,1 1-8-15,-2-5 2 16,-2-1 0-16,-1 0-7 16,-4-5 4-16,1 1-7 15,1-4-6-15,-2-2-1 16,1-2 0-16,1-6-21 15,-2-4 5-15,2 0 7 0,-2 0-21 16,1-12-23 0,-4-2 9-16,4 0 22 0,1-4 7 15,3 2 7-15,1-1-14 16,6-2 4-16,1 2-8 16,1-3 3-16,4 3 7 15,0-2 9-15,0 5 8 16,0-2 1-16,0 4-1 15,0 1 1-15,0 1 0 16,0-2 15-16,0 2-16 16,7 2 0-16,0 0 7 15,3 2 7-15,-3 2-1 16,2 0-4-16,2 4 4 16,1 0 25-16,0 0 4 15,5 6-10-15,0 10-12 0,6-4-4 16,-1 6-8-16,0 0-7 15,2-1 2-15,-1 2 10 16,-1 1-4-16,-2-3 5 16,-2 2-3-16,0-2-3 15,-3 0 0-15,1 2-1 16,-3-5-6-16,0 0-1 16,1-3 6-16,-5-5-5 15,-1-2 0-15,2 0 0 16,-1 0-1-16,-1 0-22 15,4-4-60-15,0 0-54 16,-5 0-359-16</inkml:trace>
  <inkml:trace contextRef="#ctx0" brushRef="#br1" timeOffset="-81517.2">9302 15159 55 0,'0'0'583'0,"0"0"-517"16,0 0-9-16,0 0 52 16,0 0 7-16,0 0 5 15,0 0-53-15,93 0 0 0,-68-5-14 16,4 2-16 0,3 0 8-16,3 1-11 0,1 2-21 15,3 0-3 1,-1 0 0-16,0 0-1 0,1 0-4 15,0 0 1-15,1 7-1 16,2-1-4-16,1-3 8 16,-1 0-9-16,2-1 5 15,2-1-6-15,-4 1 2 16,2-2 4-16,-4 0-6 16,-2 0 0-16,-2 0-1 15,-3 0 1-15,-4 0 0 16,-2 0 0-16,-2 3 0 15,-4-3 5-15,-3 3-5 0,-2-2 0 16,-3 4 0-16,-3-5 0 16,0 0 0-16,0 0 0 15,-4 0 1-15,-2 0 0 16,0 0 0-16,-2 0-1 16,-2 0 1-16,4 0 0 15,-4 0 0-15,0 0 9 16,0 0-8-16,0 0 2 15,0 0-4-15,0 0-7 16,0 0-42-16,-4 0-122 16,-6 0-579-16</inkml:trace>
  <inkml:trace contextRef="#ctx0" brushRef="#br1" timeOffset="-80603.73">9636 15472 743 0,'0'0'146'15,"0"0"-68"-15,0 0 42 0,0 0-16 16,0 0-20 0,0 0-39-16,0 0-29 0,0-9-7 15,0 7 1-15,0-6-9 16,-10 5-1-16,-1-3-4 15,-1 1-21-15,-7 2-33 16,-1-6-37-16,-2 6 4 16,0 1 27-16,2 2 64 15,1 0 1-15,2 0-1 16,7 0 1-16,3 0 5 16,-1 10 10-16,6 3-15 15,-1 3 0-15,3-2 0 16,0-1 1-16,0 1 8 15,0-5-9-15,5 0 15 16,7-1 10-16,1-2 0 0,4-2 0 16,2 0-4-16,1 1-11 15,2 0-2-15,0 4-8 16,-2-4 0-16,4 7 1 16,-6-2-2-16,1 4 1 15,-1 2 1-15,-3 2-1 16,1 0 0-16,-5 0 0 15,0 5 0-15,-7-1 10 16,-2 0 20-16,-2 0-2 16,0-1-9-16,-6-1-1 15,-13-2 0-15,-2-1-18 16,-4-3 12-16,-2-9-6 16,1-1-1-16,0-4-5 15,1 0-1-15,0 0 1 16,3-6 6-16,4-8-7 0,2 6-8 15,5 0 2-15,3 2 4 16,5 4-8-16,3 2-4 16,0 0-69-16,0-1-41 15,0 1-11-15,11-5-12 16,0 1-208-16</inkml:trace>
  <inkml:trace contextRef="#ctx0" brushRef="#br1" timeOffset="-80005.86">9774 15762 538 0,'0'0'127'15,"0"0"-60"-15,0 0 68 16,0 0-28-16,0 0-10 16,0 0-6-16,0 0-24 15,93-59-9-15,-79 42-28 0,-5-1 2 16,-3 4-11-16,-1-4-20 15,-3 2 6-15,-2 2-7 16,0 5-2-16,0-4-37 16,-7 4-41-16,-8 4-99 15,-1-1-38-15,-1 6 27 16,-1 0 93-16,5 0 97 16,-1 0 75-16,7 2-9 15,1 10-28-15,1-4-21 16,2 6-4-16,1 0 32 15,2 3 104-15,0 6-42 16,0-5-22-16,0 5-11 16,9 0 0-16,-2-1-29 0,2-1 3 15,3-3-8 1,1-1-1-16,0-3-17 0,3-6-12 16,1 3-9-1,1-11 0-15,2 0-1 0,0 0-8 16,0 0-30-16,-1-11-33 15,-4-1-27-15,-1-6-66 16,-6-9-72-16,-1 3-19 16,-5 4-333-16</inkml:trace>
  <inkml:trace contextRef="#ctx0" brushRef="#br1" timeOffset="-79107.93">10110 15540 235 0,'0'0'156'0,"0"0"-9"16,0 0-31-16,0 0-73 15,0 0 8-15,0 0 21 16,0 0-7-16,41 40 0 16,-35-23 10-16,1 0-32 15,-1 5 6-15,-1 0 1 16,-2-2-7-16,-3 3-1 15,0 2 7-15,0-6-8 16,0 3-19-16,0-7 1 0,0 1-16 16,-3 1-5-16,3-8 5 15,0-4-7-15,0 0 0 16,0-2 1-16,0-2-1 16,0 1 0-16,0-2-1 15,0 0 0-15,0 0 1 16,0 0 0-16,0 0-8 15,0 0-1-15,0 0 9 16,0 0-9-16,0 0 3 16,0 0 5-16,0 0-1 15,0 0 1-15,0 0 0 16,0 0 0-16,0 0 0 16,0 0 1-16,0 0 0 15,0 0 0-15,0 0 1 16,0 0-1-16,0 0 0 0,0 0 0 15,0-3 0-15,0-2 0 16,0-3 0 0,0 2 0-16,0 3 0 0,0-6 1 15,0 1 8-15,0 3-9 16,0-4-7-16,0 0 6 16,0 1-17-16,0-3-6 15,0 3-1-15,0-3 3 16,0 5-11-16,0-7 20 15,0 7 12-15,0-5-1 16,0 0 1-16,0 1-18 16,0 2-7-16,0-6 3 15,6 6 8-15,2-5 8 16,0 7 6-16,1-3 0 16,-1 1 0-16,2 0 0 0,-1 0 1 15,2 7 1-15,2-4-1 16,-1 1 0-16,1 4 1 15,1 0 1-15,-1 0 17 16,-2 4-2-16,1 4-7 16,-2 10-1-16,-1 0 37 15,-3 0-4-15,1 8-14 16,-3 3 2-16,-1-4 2 16,0 2-16-16,-3 0 19 15,2-5-19-15,-2 0 5 16,2-3-15-16,2-1 2 15,-1-8-8-15,1 2 0 0,0-6-1 16,0-2-6 0,2 0-32-16,0-4-15 0,8 0-61 15,-3-8-157-15,0-8-271 16</inkml:trace>
  <inkml:trace contextRef="#ctx0" brushRef="#br1" timeOffset="-78483.88">10758 15402 354 0,'0'0'183'16,"0"0"-79"-16,0 0 11 16,0 0 5-16,0 0 22 15,0 0-15-15,7 123-23 16,-7-96-7-16,0 5-29 16,0 2-11-16,-4-2-16 15,-3-1-1-15,-4 0-8 16,2-6-18-16,-2-1-3 15,-2-5 2-15,1-1-2 16,-3-1-10-16,1-3 2 16,-3-6-3-16,-1-2-11 0,-5-3-23 15,2-3-31-15,-4 0 14 16,-1-6-9-16,3-10 5 16,-2-2 20-1,5 0 15-15,4-3 6 0,3-3-8 16,7 1-24-16,4 1 15 15,2 2 11-15,0 1 7 16,0 4 4-16,0 2 3 16,8 2 5-16,3 5 1 15,3 1 10-15,-3 2 5 16,2 3 22-16,1 0 17 16,3 8-25-16,0 9 8 15,7 2 16-15,0 3-29 0,0 4 10 16,3-4 5-1,-2 3-7-15,0-3-12 0,-3-7-5 16,-3-1-7-16,2 0 0 16,1-8-8-16,-2-2-10 15,8-4-99-15,-5-2-103 16,-8-10-475-16</inkml:trace>
  <inkml:trace contextRef="#ctx0" brushRef="#br1" timeOffset="-77990.92">10796 15101 553 0,'0'0'396'0,"0"0"-270"15,0 0 8-15,0 0-25 16,0 0-43-16,0 0-5 16,0 0-16-16,27 47-13 15,-23-44-10-15,2-3-20 16,-2 0-1-16,-1 0 12 16,-3 0-5-16,0 0-8 15,0-6-19-15,0-5-16 16,0 6-3-16,-7 2 38 15,-3 3 7-15,1 0 11 16,1 0-7-16,-2 3-1 16,4 8-1-16,0 2-9 15,5 4-14-15,-1 0-90 0,0-5-282 0</inkml:trace>
  <inkml:trace contextRef="#ctx0" brushRef="#br1" timeOffset="-76639.73">11142 14623 702 0,'0'0'244'0,"0"0"-136"15,0 0 28-15,0 0-11 0,0 0-12 16,0 0-52-16,0 0-25 16,0-10-14-16,0 6 4 15,-7-4-8-15,0 3-12 16,-2 0 1-16,-2-3-6 15,0 4 0-15,-3-2-1 16,-1 2-13-16,0 0 5 16,-3 3 7-16,3-1-2 15,-1 2-9-15,1 0-8 16,3 0 0-16,0 0 18 16,5 11 2-16,-1-2-1 15,4 2-7-15,1 5 8 16,1-6 0-16,2 4 0 15,0 2 0-15,0-3 0 16,0 1 0-16,0 0 0 0,9-4 3 16,1 2-2-16,-2-2 0 15,3-2 1-15,4-4-2 16,-5-2 0-16,4 0 0 16,-4-2 1-16,3 0 0 15,1 0 5-15,-1 0-6 16,1 0 0-16,1 0 1 15,1 3-1-15,1 3 0 16,4 2 0-16,-2 3-1 16,2-2-11-16,-3 5-6 15,-1 7 9-15,-3-1 7 0,-5 5-4 16,-5 0 6 0,-4 0 7-16,0-4-7 0,0 1 29 15,-4-4-4-15,-14 4-16 16,-3-3 4-16,0-1-6 15,-2-9-2 1,1 0-5-16,-3-5 0 0,3-4 1 16,2 0-1-16,3 0 0 15,-2-14 0-15,4 6 16 16,3-5-4-16,2 8 5 16,3-4-4-16,1 5-12 15,4 2 9-15,-2 0-8 16,4 2-2-16,0-2-16 15,0 2-31-15,0-4-57 16,9 0 6-16,5 0-107 0,0 0-339 16</inkml:trace>
  <inkml:trace contextRef="#ctx0" brushRef="#br1" timeOffset="-76007.63">11347 14930 763 0,'0'0'183'15,"0"0"-109"-15,0 0-19 16,0 0 9-16,0 0 34 16,0 0-17-16,0 0-30 15,68-38-23-15,-51 18-15 16,1-2-12-16,-5 2 9 15,-4 0-10-15,-3-1 0 0,-3 6 0 16,-3 1-21 0,0 1-37-16,-9 0-21 0,-2 5-72 15,-6-2-38-15,5 6 108 16,0 4 79-16,-1 0 2 16,2 0 58-16,1 0 17 15,2 8-7-15,1 6 12 16,3 5 1-16,1 3-13 15,2 5 9-15,1 4-6 16,0 0 3-16,0 4-20 16,0-6-2-16,8-1-21 15,1-4 6-15,2-1-12 16,3-6-12-16,1-4-2 16,-3-3-11-16,3-6 0 15,3-4 0-15,-1 0-16 0,2 0-15 16,-2-22-33-1,-1 0-31-15,0-9-19 0,-5 3-68 16,-1-16-97-16,-4 13 5 16,-2-4-347-16</inkml:trace>
  <inkml:trace contextRef="#ctx0" brushRef="#br1" timeOffset="-75803.61">11656 14730 378 0,'0'0'199'16,"0"0"-109"-16,0 0 14 0,0 0-12 15,0 0-14 1,0 0-33-16,0 0-25 0,50-14 31 16,-48 14-12-16,-2 0-25 15,0 0 1-15,0 0-15 16,0 0 1-16,0 0 13 16,0 0-14-16,-4 0-72 15,-13 0-135-15,-8 0 8 16,4 10-82-16,1-6-100 0</inkml:trace>
  <inkml:trace contextRef="#ctx0" brushRef="#br1" timeOffset="-75563.03">11656 14730 95 0,'-100'36'313'0,"94"-28"-145"0,-6 6-51 15,3 3-28-15,1 6 44 16,-1-4 0-16,4 3-45 16,3 0-23-16,0-2 8 0,2-1 11 15,0 1-20 1,0-2-5-16,2 2-15 0,9-5-6 15,1-1-19 1,3-2-5-16,0 2 2 0,6-9 2 16,0 0-17-16,4-3 9 15,0-2-7-15,-1 0 6 16,1-2-9-16,-5-8-3 16,0-2-61-16,0 1-58 15,1-2-73-15,-1-4-178 16,-6 3-328-16</inkml:trace>
  <inkml:trace contextRef="#ctx0" brushRef="#br1" timeOffset="-74799.5">12144 14613 601 0,'0'0'259'0,"0"0"-160"0,0 0-25 16,0 0-7-16,0 0 27 15,0 0 16-15,0 0-38 16,3 63-9-16,-1-35-5 16,0 4-32-16,0 1 3 15,-2 8 7-15,0-4 2 16,0 2 3 0,-2-3-2-16,-11 0 4 0,-1-4-8 15,-2-2-13-15,-1-3-12 16,-1-9 0-16,2-4-9 15,1-3-1-15,-3-5-11 16,-1-1 4-16,-2-5-34 16,0 0-7-16,-5 0-15 15,4-13 25-15,0 0 15 0,1-5 3 16,4 0 18-16,3-1-9 16,3 2-8-16,5-2-2 15,2 1 4-15,0 2 7 16,4-2-19-16,0 0 14 15,0 1-5-15,4 0 8 16,4 1 11-16,3 2-10 16,3 0 11-16,-1 6-1 15,3-2 1-15,-1 6-1 16,1 4 0-16,-1 0 1 16,3 0 18-16,0 0-8 15,4 10 4-15,1 5-1 16,1 1-2-16,0 1 3 15,3 3 1-15,-2 2-1 16,0 0 9-16,-4-2-4 16,2 0 3-16,-1-2 0 0,-5-3-10 15,2 1-4-15,-3-7-6 16,-3 0 4-16,0 1-5 16,1-2 7-16,-4-4-8 15,2 1-8-15,-3-2-46 16,-1-3-72-16,-3 0-155 15,-5 0-740-15</inkml:trace>
  <inkml:trace contextRef="#ctx0" brushRef="#br1" timeOffset="-71726.51">9202 14364 26 0,'0'0'552'15,"0"0"-422"-15,0 0 28 0,0 0 0 16,0 0-15 0,0 0-47-16,0 0-17 0,0 0-12 15,0 0-7-15,0 0-8 16,0 0-8-16,0 0-17 16,0 0-14-16,0 0-11 15,0 0 5-15,0 0-6 16,0-3-1-16,0-3 0 15,6-2 0-15,5-2 2 16,1-2 0-16,1-2-1 0,2 1-1 16,1-1 2-16,-3 5-2 15,1-2 1-15,-6 3-1 16,3 0 1-16,-1 2-1 16,-2 3 1-16,3-3-1 15,3-1 0-15,1 3 0 16,3-2 0-16,3 3 0 15,-2-3 1-15,2 2-1 16,2 0 0-16,-4 4 0 16,3-5 1-16,-2 5 0 15,2 0-1-15,-2 0 0 16,1 0 0-16,-4 0-1 16,3 0 1-16,-2 0 1 15,2 0-1-15,-3 0-1 16,4 0 1-16,-1 5 1 0,4-5-1 15,-4 1 0-15,5 4 0 16,0-3 1-16,-1-1 0 16,1 2-1-16,-3-1 0 15,0-2 3-15,1 3-3 16,-4-3 0-16,2 0 0 16,-1 4 1-16,6-2-1 15,-4 2 1-15,5-2-1 16,0 0 0-16,2 1 1 15,-4-2-1-15,0 4 1 16,-4-5-1-16,-3 1 0 0,0 3 0 16,-2 0 0-1,-2 1 0-15,3-2 0 0,-1-1 0 16,3-2 0-16,6 0 0 16,0 0 1-16,1 0 0 15,-2 0-1-15,3 0 0 16,-2 0 1-16,0 0-1 15,-5 0 0-15,0 0 0 16,-2-2 0-16,-1 2 0 16,-1-6 1-16,1 4-1 15,2-4 1-15,1 3-1 16,-1-6 1-16,3 1-1 16,2 2 0-16,0-5 0 15,0 0 0-15,-1 0 0 16,-3-1 0-16,-5 2 1 0,-1-1-1 15,-8 3 0-15,-2 7 0 16,-1-5 1-16,-1 4-1 16,-2-1 0-16,0 1 0 15,0 2 1-15,0 0-1 16,0 0 1-16,0 0 1 16,0 0-2-16,0 0 0 15,0 0 0-15,0 0 0 16,0 0 0-16,0 0 0 15,0 0 0-15,0 0 0 16,0 0-2-16,0 0 0 16,0 0-4-16,0 0 5 0,2 0 0 15,2 0 1-15,4 5-1 16,-2 3 1-16,3-5 1 16,0 6-1-16,0-4 0 15,2 3 0-15,0-2 0 16,3 0 0-16,-1 2 1 15,1-1-1-15,1 0 0 16,2 0 0-16,-1-1 0 16,2 1 0-16,3-1 0 15,-2 1 0-15,2-1 0 16,-4-1 0-16,1 1 0 16,0 0 0-16,0-1 0 15,0-2 0-15,-1-1 0 0,3 2 0 16,1 1 0-1,0-2 1-15,0-1-1 0,-1 2 0 16,-3 3 0 0,4-1-1-16,-4-6 2 0,4 3-1 15,1-3 0-15,2 0 0 16,-2 0 0-16,5 0 0 16,-2 0 0-16,-1 0 0 15,1 0 1-15,-1 0-1 16,-1 0 0-16,-1 0 0 15,1 0 0-15,-3 0 0 16,-3 0 0-16,3 0 0 16,-2 0 0-16,2 0 0 0,-2 0 0 15,2 0 0 1,-3 0 1-16,4 0-1 0,-1 0 0 16,-1 0 0-1,2 0 0-15,-3 0 0 0,-1 0 0 16,2 0 0-16,-2 0 0 15,1 0 0-15,0 0 0 16,0 0 0-16,0 0 0 16,-1 0 0-16,-3 0 0 15,1 0 0-15,-1 2 0 16,-1 1 0-16,3 1 0 16,-1-2 0-16,3 2 0 15,0-4 0-15,2 0 0 16,-3 0 0-16,3 0 1 0,1 0 0 15,-4 0-1-15,-1 0 0 16,0 2 0-16,-4-2 0 16,2 2 0-16,-1 2 0 15,1-2 1-15,-3 0 0 16,3 0-1-16,-1 2 0 16,0 0 1-16,-1 2-1 15,-2 1 0-15,2-2 1 16,-1 1 1-16,3 0 0 15,-3 0-2-15,0 0 0 16,0 1 0-16,0-2 0 16,-2 0 0-16,2 3 0 15,-2 0 1-15,-2-3 0 0,2 3-1 16,-2 1 1 0,-1-3 0-16,1 7 0 0,-1-4 0 15,-1 4 1-15,0-4 5 16,-1 0-7-16,-2 2 0 15,0-3 0-15,-2-5 0 16,2 2 0-16,-2-4-10 16,0 1-17-16,0-2-27 15,0 0-45-15,-2 0-164 16,-6 0-933-16</inkml:trace>
  <inkml:trace contextRef="#ctx0" brushRef="#br1" timeOffset="-70211.03">12548 14002 624 0,'0'0'185'0,"0"0"9"16,0 0-44-16,0 0-34 15,0 0-22-15,0 0-27 16,0 0-10-16,8-20-18 0,-4 12-3 16,4 0-8-16,-2-2-17 15,3-3-2-15,3-1 0 16,-1-2-9-16,-1 1 1 15,2 0-1-15,-1 2 1 16,-2 3-1-16,-2 1-9 16,-5 4 8-16,0 2 1 15,-2 2-1-15,0 1 1 16,0 0 0-16,0 0 1 16,0 0-1-16,0 0 0 15,0 0 12-15,0 0-11 16,0 0 11-16,0 0-5 15,0 0-5-15,0 0-2 0,0 0-1 16,0 0 0-16,0 1 0 16,0 7 1-16,0 5 1 15,0 0 0-15,0 6 1 16,0-2 6-16,0 5 5 16,0 0-2-16,0 1-1 15,0 1-3-15,0 1 2 16,0-2-2-16,0 3 2 15,0 0-8-15,0 0 5 16,0-1 6-16,0-2 4 16,0 2-3-16,0-3 0 15,0-3-7-15,0 1-5 0,0-1 1 16,0-4-1-16,0 2 6 16,0-7-7-16,0 2 1 15,0-4 0 1,0 2 6-16,0-6 9 0,0 2 5 15,0-2-7-15,0 0 1 16,0-4-9-16,0 4-5 16,0-4 0-16,0 0 0 15,0 0 1-15,0 0-2 16,0 0 1-16,0 0 6 16,0 0-5-16,0 0 4 15,0 0-5-15,0 0 0 16,0 0 5-16,0 0-5 0,0 0 0 15,0 0 0-15,0 0 1 16,0 0 0-16,0 0 3 16,0 0-5-16,0 0-1 15,0 0-13-15,0 0-20 16,0 0-30-16,0 0-47 16,0 0-105-16,0 0-413 0</inkml:trace>
  <inkml:trace contextRef="#ctx0" brushRef="#br1" timeOffset="-66099.33">10489 16745 540 0,'0'0'376'16,"0"0"-213"-16,0 0-46 0,0 0-37 15,0 0-15-15,0 0-7 16,0 0-6-16,0-1 3 16,0 1-2-16,0 0-1 15,0 0-2-15,0 0-14 16,0-5-11-16,0 5-12 15,0-4 2-15,0-1-5 16,0 2-4-16,0-3-5 16,-3 1 1-16,-5-3-2 15,-1 2-1-15,-3-5-11 0,0 3-10 16,-3-3-4 0,1 3-5-16,-3 2 8 0,0 3-6 15,-1-2-3-15,-1 5-6 16,-2 0 4-16,3 0 14 15,-2 8-6-15,3 6 4 16,-1 0 8-16,2 5 13 16,1-2 1-16,-1 5-2 15,5-3 2-15,-1 1 0 16,6 0 0-16,-1 2-2 16,5 0 2-16,2-4-5 15,0 4 5-15,0-4 2 16,0 0-2-16,0-1 13 15,9 1-11-15,2 0 4 16,2-1 2-16,0 2-8 16,3-2 0-16,0-3 6 15,2 0-6-15,0-1-1 0,-1-4 1 16,2 0 9-16,-2-1-9 16,3-6 9-16,1 2 0 15,-1-4-8-15,2 0 9 16,0 0-8-16,0-10 0 15,0-3 5-15,-1-1 0 16,1-3-7-16,-5-2-3 16,2 2-8-16,-6-5 11 15,0 4 0-15,-4-4-2 16,-1 3 0-16,-3 5 1 16,3-4-7-16,-4 2 0 0,2 2 0 15,-4 4 7 1,3 2-12-16,-1-1 7 0,0 4 3 15,2 1-4-15,0-4 0 16,1 3 7-16,-2 1-2 16,3-1 1-16,-1 2 1 15,0-3-1-15,-2 6 1 16,0-5-1-16,2 5 0 16,0 0-5-16,3 0 5 15,-3 0-7-15,5 0 7 16,1 11-1-16,0 0 1 15,3 7 1-15,-1 0-1 16,-2 0 0-16,-1 4-7 16,-2 3 8-16,-3-3 7 0,-6 3-6 15,-1-6 1-15,0 2-2 16,0-7 0-16,0 2 0 16,-6-5 0-16,-9-3-10 15,1-2 9-15,-4-6-9 16,-3 0 10-16,4 0 1 15,-1 0 0-15,3 0 1 16,3 0-1-16,3 0-1 16,3 0-4-16,2 0-12 15,1 0-34-15,3 0-76 16,0 0-8-16,0 0-80 16,0 0-409-16</inkml:trace>
  <inkml:trace contextRef="#ctx0" brushRef="#br1" timeOffset="-65427.51">11164 16816 157 0,'0'0'595'15,"0"0"-466"-15,0 0-6 16,0 0-15-16,0 0-7 16,0 0-25-16,0 0-4 15,0-19-28-15,0 16-15 16,0-6 7-16,-2 4-8 16,-5 0-4-16,-4-3-8 15,0 2-14-15,-4-2-2 0,-6 4-1 16,1 4-15-1,-1 0 9-15,0 0 5 0,0 0 2 16,2 4 0-16,3 6 17 16,1 2-6-16,3 7-11 15,1-5 1-15,3 3-1 16,3-1 0-16,3 2 0 16,2 0-1-16,0-4 1 15,0 4-1-15,0 1 1 16,9-2 0-16,2 2 1 15,3-3-1-15,0-3 0 16,6 6 1-16,-4-5 0 16,4-3 0-16,3 0 0 0,-4-8 8 15,1 3-8-15,1-1-1 16,-4-5 1-16,2 0 0 16,-2 0 0-16,-1 0-1 15,-3 0-48-15,5-11-47 16,-5 3-66-16,1-1-193 0</inkml:trace>
  <inkml:trace contextRef="#ctx0" brushRef="#br1" timeOffset="-64070.51">11875 16548 742 0,'0'0'281'0,"0"0"-182"0,0 0-44 15,0 0-29-15,0 0 14 16,0 0 2-16,0 0-7 16,0 62 4-16,-3-39 3 15,1-1 5-15,0 3-12 16,-2 3-8-16,-1-1 2 15,-1 1-4-15,-4 3-10 16,3-5-2-16,-5 1-3 16,0-1-4-16,0-4 4 15,-3 0-4-15,0 1 0 16,-3-5 4-16,1-4 4 16,-4 0-5-16,4-2 3 15,-1 2-11-15,0-6 5 0,3-2 2 16,-5-3-8-16,6-3 2 15,-4 0-1-15,-2 0 0 16,0 0 0 0,0 0 0-16,-2 0 0 0,0 0 0 15,1-3 0-15,4-2 8 16,1-4-9-16,1-5 0 16,1 2 2-16,3 2-2 15,1-2 0-15,2-2 0 16,4 0-8-16,-1 1 0 15,3-1-1-15,2 0-10 0,0 2 0 16,0 2 12 0,0-2-3-16,0 2-2 0,0 0 3 15,2-3-2-15,5 5 10 16,0 4 0-16,0-4-6 16,-1 2 6-16,3 1 1 15,-1 2-2-15,2-2 2 16,1-1-1-16,-1 3 0 15,2-2-1-15,1 5 2 16,3-3 2-16,0 3 0 16,1 0 8-16,2 0-10 15,0 0 1-15,2 0 2 16,0 3-2-16,4 2 0 16,-5 0 0-16,3 4 0 0,-4 5 0 15,0-6 0-15,-2 4 0 16,-1 1 0-16,-1-3 0 15,1 4 0-15,-1-6 0 16,-1 6-1-16,1-2 1 16,3-2 1-16,-3 4 5 15,4-1-7-15,-4 1 1 16,1 0 0-16,-1-2 0 16,2-2-1-16,-5 2 6 15,3-3-6-15,-3 4 1 16,0-7 2-16,-4 2-2 15,1 1-1-15,1-4 0 16,-4-2-7-16,-2 2 5 16,-3-4-7-16,3 4-5 15,-2-5 7-15,-2 0 5 0,2 3-23 16,-2-3-2-16,0 0-1 16,0 0-42-16,0 0-4 15,0 0-170-15,0 0-164 0</inkml:trace>
  <inkml:trace contextRef="#ctx0" brushRef="#br1" timeOffset="-54052.2">24204 15578 666 0,'0'0'276'0,"0"0"-161"0,0 0 57 16,0 0-41-16,0 0-28 16,0 0-26-16,0 0 0 15,0 0-20-15,0 0 0 16,0 0 7-16,0 0-19 15,0 0-21-15,0 0-4 16,0 0-1-16,0 0-12 16,0 0-7-16,0 0-1 0,0-3 0 15,0-2 0-15,-8-3-27 16,-1 2-12 0,0 2-23-16,-2-6-10 0,-2 6 14 15,-1 0-1-15,1 4 2 16,-5 0 3-16,0 0-12 15,0 0 29-15,3 10 28 16,-3 7 0-16,3-3 4 16,1-1 3-16,3 4 3 15,1-2 0-15,4 1-1 16,2 2 1-16,-1 0 0 16,3 5-1-16,2 0 1 15,-2 2 0-15,2 2 0 0,0-1 0 16,0-4 0-1,0 3 0-15,6-3 0 0,3 0 1 16,5 0 0-16,-1-4 11 16,2 0-4-16,1-5 5 15,4 1-12-15,-2-1 7 16,0-5-7-16,1-2 0 16,0-3 0-16,-3-3-1 15,1 0 0-15,-1 0 2 16,-1 0 4-16,-1-14-5 15,-1-2 4-15,1 1-4 16,-3-2-1-16,-2-4 0 16,4 1-1-16,-4 2-9 15,0-3-9-15,0 4 9 16,-3-2-16-16,-1 1-15 0,0 5 2 16,-1-4 4-1,-2 3 27-15,1 5-1 0,-2-4 7 16,2 4 1-16,1 1 0 15,3 2 1-15,-1-7-2 16,5 7 2-16,1-6 0 16,1 4 0-16,1 2 0 15,-1-2 0-15,2 3 1 16,-1 4 0-16,-1 1-1 16,1 0 0-16,0 0 0 15,-1 14 8-15,-1 4 8 16,0 1-7-16,-1 6 4 15,-2 0-3-15,-4 0-1 0,-1 1 8 16,-4-4 12-16,0 0-1 16,0-2 1-16,-14 1-6 15,-1-7-3 1,-1 4-10-16,-1-8-10 0,1 2-13 16,3-9-26-16,2 3-26 15,-3-1-23-15,6-5-155 16,-2 0-267-16</inkml:trace>
  <inkml:trace contextRef="#ctx0" brushRef="#br1" timeOffset="-53398.13">24821 15676 550 0,'0'0'164'16,"0"0"-64"-16,0 0 14 15,0 0-55-15,0 0 9 16,0 0-45-16,0 0-10 15,-15-34-11-15,5 32-2 16,-4-1-2-16,-1 3 2 16,-2 0-5-16,-3 0 5 15,3 0 11-15,-1 0-1 16,2 7 2-16,0 3-5 16,6-5-6-16,1 8 1 0,-1-5 5 15,4 7-6 1,-3-1 0-16,5 3 9 0,0 2-4 15,-2 3 9-15,6-5 16 16,0 5 16-16,0 1 3 16,0-1-5-16,3 0-1 15,6-4-17-15,4 0-9 16,3 0 1-16,4-5-6 16,3-4-12-16,3-1 12 15,4-7-7-15,-2-1-6 16,-3 0 0-16,-2 0-35 15,-2 0-42-15,1-9-65 0,-2-5-139 16,-5 6-276-16</inkml:trace>
  <inkml:trace contextRef="#ctx0" brushRef="#br1" timeOffset="-52381.01">25351 15548 466 0,'0'0'124'0,"0"0"-84"15,0 0 19 1,0 0 63-16,0 0-1 0,0 0-24 16,0 0-5-16,4 50-12 15,-4-30-6-15,-4 2-34 16,1 6 17-16,-4-1-8 15,-2 4-5-15,0-1-12 16,-2 2-13-16,-2-2-5 16,3-2-4-16,-5-1 5 15,1-5-2-15,-1 1 9 16,0-6-2-16,-3 0-2 16,0-3-11-16,-2-3-6 15,2 0 12-15,1-5-13 0,-2 2 0 16,2-8-14-1,-1 0-11-15,2 0-17 0,1 0 6 16,2-8-9-16,-1-1-8 16,4-10-8-16,-3 2 19 15,2-1 18-15,5 0 6 16,0 0 5-16,0-4-3 16,2 3-10-16,2-1 9 15,2 2 15-15,0 3 1 16,0-2 1-16,0 3 0 15,0 3 0-15,0 0 0 16,0 0 14-16,4 5 20 16,1-5-18-16,2 8 10 15,-2-5 4-15,1 3-1 0,0 2-3 16,1 0 8-16,2 3-14 16,2 0-10-16,1 0 5 15,1 0 2 1,2 0-1-16,1 0-4 0,-1 11 1 15,3-2 0-15,0 4-12 16,0-1 14-16,2 1-14 16,3 1 0-16,-4-4 0 15,1 3 1-15,1 0-1 16,-4-1 0-16,1 2-1 16,-3-3 1-16,-1 0 0 0,-1 4 6 15,-2-5-5 1,1 2-1-16,-1-2 5 15,-3-2-5-15,0 1 0 16,0-4-1-16,-1 3 0 0,7-4-48 16,-6-4-73-16,1 0-198 15</inkml:trace>
  <inkml:trace contextRef="#ctx0" brushRef="#br1" timeOffset="-50982.89">25579 15333 312 0,'0'0'319'15,"0"0"-195"-15,0 0 35 16,0 0-16-16,0 0-44 16,0 0-5-16,0 0-23 15,0 0-26-15,0 0-6 0,0 0 17 16,8 8-8-16,3 3-20 16,-1 3-11-16,3 2 4 15,1 2-10-15,0 4 1 16,3 1 0-16,-1 4-12 15,0 1 13-15,-3 6-12 16,0-4 14-16,-4 6 1 16,0 0-10-16,-2 0 10 15,-2-4 0-15,-1 3-3 16,0 1-12-16,-2-5 0 16,0 1 8-16,1 3-7 15,-3-7 6-15,0 6-7 16,0-3-1-16,0 0 1 15,-3 1 0-15,-5 0 7 16,-6-2-7-16,1 3 11 0,0-6 2 16,-3 3 10-16,3-3-13 15,-1-4 4-15,1 4-9 16,0-9 10-16,6 4-15 16,-2-8 5-16,3 2 5 15,-2-7-10-15,4-1 5 16,2-2 10-16,0-1-15 15,2-5 15-15,0 0-6 16,-3 0 0-16,3 0 4 16,0 0-1-16,0 0-4 15,0 0-9-15,0 0 16 16,0 3-3-16,0-3-11 16,0 0-1-16,0 0-1 15,0 0 1-15,0 0-1 0,0 0 1 16,0 0 0-1,0 0-1-15,0 0 0 0,0 0 0 16,0 0-8-16,0 0-20 16,0 0-36-16,0 0-52 15,-2 0-66-15,-2 0-307 0</inkml:trace>
  <inkml:trace contextRef="#ctx0" brushRef="#br1" timeOffset="-49049.62">16250 15597 603 0,'0'0'271'0,"0"0"-115"0,0 0-10 16,0 0-34-16,0 0 2 15,0 0-16-15,-4-9-17 16,4 9-7-16,0 0 5 16,0 0-18-16,0 0-27 15,0 0-19-15,0 0-8 16,0 0-7-16,0 0-3 16,0 0 3-16,0 9 0 15,0-6 0-15,0 2 0 16,0-5-2-16,0 0 2 15,0 0 0-15,0 0 10 0,0 0-1 16,0 0-9-16,0-7-11 16,-4-3-9-16,-7 2-14 15,-1 6-4-15,-1-1 0 16,0 3-4-16,3 0 11 16,4 0 15-16,2 5 0 15,4 12-14-15,0-8-39 16,0 7-77-16,9-2-174 15,-1-10-624-15</inkml:trace>
  <inkml:trace contextRef="#ctx0" brushRef="#br1" timeOffset="-48440.79">16059 15955 74 0,'0'0'907'16,"0"0"-706"-16,0 0-97 15,0 0-14-15,0 0-19 16,0 0-46-16,0 0-22 16,-4 0 13-16,4 0-10 15,0 2 2-15,0-2 1 16,0 0 1-16,0 0-9 16,0 0 17-16,0 0-12 15,0-5-6-15,0 2-1 16,0-5 0-16,-3 4-9 15,1 2 9-15,1 2-5 0,1 0 6 16,0 0 1-16,0 0-1 16,0 0-1-16,0 0 0 15,0 0 0-15,0 0 1 16,0 6 1-16,0 2-1 16,0 1-2-16,10-1-53 15,7 0-118-15,-3-3-184 0</inkml:trace>
  <inkml:trace contextRef="#ctx0" brushRef="#br1" timeOffset="-47847.14">16440 15963 385 0,'0'0'413'0,"0"0"-188"0,0 0-73 0,0 0-46 15,0 0-51-15,0 0-25 16,0 0 6-16,-9 11 6 16,9 0 14-16,0-3-27 15,0-2 0-15,0 2-28 16,5-4 5-16,2-2-4 15,-5 0 5-15,-1-2-6 16,2 0 6-16,-3 0 9 16,0 0 3-16,0-2 3 15,0-9-21-15,0 2 0 0,0-4 7 16,0 4-8-16,-13 1-39 16,4 0 16-16,-2 5 0 15,1 0 22-15,2 3 1 16,3 0 14-16,-1 0 7 15,4 0-4-15,1 0 12 16,1 3-16-16,0 2-7 16,0 1-5-16,0 2 9 15,0-5-8-15,5 3-2 16,1-1-9-16,1-5-157 16,-5 0-587-16</inkml:trace>
  <inkml:trace contextRef="#ctx0" brushRef="#br1" timeOffset="-46983.07">16003 15963 544 0,'0'0'177'0,"0"0"-89"16,0 0 78-16,0 0-75 15,0 0-10-15,0 0-37 16,0 0 4-16,17 31-2 15,-8-28-17-15,-2-1-20 16,3-2 4-16,-4 0 1 16,-2 0-4-16,1 0-9 15,-3-6 9-15,-2-2-4 0,0-3-1 16,0 3-5-16,0 5-47 16,-4-2 7-16,-5 4 3 15,3 1 37 1,-2 0 2-16,4 0 21 0,1 0 7 15,3 6 21-15,0-3 3 16,0 5-19-16,0 3 8 16,0-3-12-16,10-2-14 15,0-3-8-15,-4 2-3 16,2-5 7-16,2 0-7 16,-4 0 1-16,1-5-1 15,-5-4-6-15,-2 1-21 16,0 0-16-16,-2 2-29 0,-8 1-1 15,-5 5 34 1,4 0 23-16,5 0 8 0,1 0-9 16,2 0 10-16,3 0-7 15,0 6-47-15,0 2-93 16,0 0-454-16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8:05:48.8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21629 9762 367 0,'0'0'147'15,"0"0"-43"-15,0 0-10 16,0 0-20-16,0 0-2 16,0 0 7-16,-6 0-24 15,4 0-10-15,-2 0 21 16,2 0 4-16,2 0-30 0,-2 0-25 15,0 0 27-15,0 0 3 16,0 0-26-16,0 0-9 16,-1 0 1-16,3 0 5 15,-2 0 5-15,0 0-20 16,0 0 0-16,2 0 0 16,-2 0 1-16,1 0 0 15,-3 0 7-15,-1 0-2 16,1 0-6-16,0 7 8 15,-1-1-9-15,-2 3 0 16,3 2 0-16,-3 0 1 16,3 0 1-16,-1 1-1 0,3 1 0 15,0-2 0-15,-1 3 5 16,3-1-6-16,0-2 2 16,0 1-1-16,0-2 7 15,0 0 4-15,0-2-11 16,0 2 8-16,5-2-8 15,2 2 7-15,0 1-7 16,1-1 5-16,4-2-3 16,-2 2-2-16,2-4 11 15,-1 2-12-15,1-4 1 16,-2 1 1-16,1 0 4 16,1-1 6-16,1-2-11 15,1 3 5-15,-1-4-5 16,0 1 7-16,3-2 4 0,-1 0 5 15,1 0-15-15,-1 0 12 16,-1 0-6-16,-1 0-7 16,0 0 1-16,-1-2 5 15,2-4-6-15,-4 0 0 16,0-4 10-16,1 1-4 16,-3 0 4-16,1-1-5 15,0 0 2-15,0-1-6 16,0 1 5-16,-3 1-5 15,-1 0-1-15,-1 1 1 16,1 0 5-16,-3 0-6 0,-2 0 7 16,0 2 8-16,0-2-2 15,0 2 2 1,0 0-8-16,0-2-8 0,0 0 8 16,0 1-8-16,0-1 1 15,0-3-1-15,0 0 1 16,-2 0 5-16,0 1-6 15,-3 1 0-15,1 0 0 16,-1-2 0-16,-1 3 6 16,1 0-6-16,1 1-1 15,-1 0 1-15,3 1 0 16,-3 1 0-16,1 1 1 16,-2-3-1-16,1 4 0 15,1-1 0-15,-4-1 2 0,3 2 7 16,-2-1 1-16,0 0-4 15,1 3-4-15,0-2 11 16,0 1-12-16,2 0 1 16,-1 1-1-16,0 1 1 15,2 0-1-15,-4 0 0 16,2 0-1-16,-4 0-2 16,3 0 2-16,-2 0 0 15,0 0 1-15,-1 0 5 16,0 0-6-16,1 0 1 0,-2 0-1 15,1 0 1 1,1 1 1-16,-1 3-2 16,2-1 0-16,-2-2-2 15,2 1 2-15,0 0 0 0,1 0 0 16,1 0-1-16,0-1 1 16,0 4 0-16,-1-2-1 15,2 2-5-15,-2-2-6 16,-1 3-7-16,1 1 18 15,-2 0-6-15,0 1-6 16,1 0 1-16,-2 5-3 16,3 1-20-16,-4 1-33 15,4 0-22-15,-3 1 0 16,0 3-71-16,2-3-159 16,2-3-222-16</inkml:trace>
  <inkml:trace contextRef="#ctx0" brushRef="#br0" timeOffset="4929.21">22394 9605 340 0,'0'0'208'0,"0"0"-140"16,0 0 18-16,0 0 5 16,0 0 23-16,0 0 25 15,0 0-43-15,0-13-27 16,0 13-7-16,0 0 6 0,0-1-7 16,0 1-11-1,0 0-4-15,0 0-14 16,0 0-10-16,0 0-12 0,0 0-3 15,0-3-5-15,0 3-1 16,0 0 1-16,0-4-1 16,2 2 0-16,1-3 5 15,-2-3-4-15,3-3 5 16,0 1-6-16,-1 0-1 16,-1 1 1-16,2-4 0 15,2 2 0-15,-2-3-1 16,2 0 1-16,1-5 0 15,2-1-1-15,0 0 0 16,-2 0 0-16,-1-1 0 16,1 6 0-16,-5-1 0 15,3 2 0-15,-2-2 0 0,3 2 0 16,-3-1-1-16,2-5 1 16,0 4 0-16,-1-1 0 15,2 0 0-15,-2 1 0 16,-1 3-1-16,0-2 1 15,1 1-1-15,-2 0-8 16,1 0 8-16,-1 3 1 16,4-3 0-16,-5-1 0 15,4 1 0-15,-2 0 0 16,0 0 1-16,-1-1-1 16,3 1-1-16,-3 2 1 0,0-1 0 15,2 1 0-15,1 0 0 16,-2 0 0-16,1 0 0 15,0-2 0-15,-2 2 0 16,1-1-2-16,-1 1 2 16,0 1 2-16,-2 0-2 15,2 0 0-15,-2-2 0 16,2 1 0-16,-2-2 0 16,2 3 0-16,1-3 0 15,-3-2 1-15,3 2 0 16,-1-3-1-16,0 3 0 15,0 2 0-15,-2-2 6 16,1 1-6-16,-1-1 0 0,0 3 0 16,0-1-1-1,0 1 1-15,0 0 0 0,3-3-1 16,0 3 1 0,1-6 0-16,0 3 0 0,-2-3-1 15,4 3 0-15,-2-2 1 16,-3 2 0-16,2 3 0 15,-1-2 0-15,1 2 0 16,-2-1 0-16,2 2 4 16,1-4-4-16,1 2-1 15,0-2 0-15,-1 0 1 16,0-3 6-16,1 3-5 16,-3-2-1-16,2 2 0 15,1 2 0-15,1-2-1 16,-3 0 1-16,1 0 0 0,3 0 0 15,-3 0 1-15,1-2-1 16,1 1 0-16,-1-1 1 16,0 1-1-16,1 1 0 15,1-2-1-15,2 2 1 16,-2-2 1-16,-1 0 1 16,1 2-2-16,-3 1 0 15,1-3 0-15,2 2 0 16,-3 0 0-16,2 0 0 15,1 2-3-15,-1 1 2 16,2-2 0-16,-2-1 1 16,-1 2-1-16,-1-2 1 15,0 0 0-15,3 0 0 16,-6 1 0-16,3-1 0 16,0-3 0-16,1 0 0 0,1 0 0 15,1-2 0-15,1 3 0 16,2-1 0-16,-4 3-1 15,3-1 1-15,-2 1-1 16,0 1 1-16,0 1 0 16,-3-1 0-16,-2 2 0 15,3-1 0-15,-1-1 0 16,3-1 0-16,-1 0 0 16,3-4 0-16,1-1 1 15,-2-1-1-15,3-4 0 16,-1 1 0-16,-2 4 1 15,-1-1-1-15,-1 5 0 0,-5 3 1 16,3 0 0 0,-1 4 0-16,-3 2 0 0,2 1 2 15,-2 0-3-15,0-2 1 16,0-2 0-16,0 1 0 16,0-2 5-16,0 1 1 15,1-2-7-15,-1 3-3 16,3-1 3-16,-1-2-1 15,-2 3 1-15,2-3 0 16,-2 4 1-16,3-6 6 16,-1-1-5-16,2 0-1 15,0-2 0-15,1 3 9 0,0-1-9 16,-1 1 0 0,1 4 0-16,-3-4 1 0,0 4-1 15,1-1 7-15,-3 1-2 16,0 1-5-16,0 2 15 15,0 0 12-15,0 0-18 16,0-2 5-16,0 0-15 16,0-2 1-16,1-2-1 15,1-2 6-15,1 2-6 16,2-2 0-16,-1 3-1 16,1-3 1-16,-1-1 0 15,0 1 1-15,-2 2 0 16,4 2-1-16,-5 0 1 15,1 2-1-15,1 0 1 16,-3-1 6-16,2 1-7 0,-2 2 0 16,2-2 0-16,-2 0 13 15,3 0 0-15,1-1-13 16,-2-3 0-16,2 2 8 16,1-2-7-16,-3 2 0 15,2 0-1-15,-1 0 0 16,-3 2 7-16,2-1-6 15,-2 4-1-15,0-1 0 16,0-1 1-16,3 2-1 16,-3-2-1-16,0-1 1 15,2 1 0-15,0-4 1 0,0 3 0 16,0-3-1 0,0 5 0-16,1-3 2 0,1 1-2 15,-2 0 0-15,2 0-1 16,-1 2 1-16,0 0 1 15,-3 1-1-15,1 0 1 16,2-1-1-16,-3 0 3 16,2 0-2-16,-2-2 8 15,2 2-7-15,-2-2-1 16,3 0 11-16,-3-1-12 16,2 1 0-16,0 0 0 15,0 0 0-15,1 1 0 16,0-1 0-16,-1 2 0 15,4-2 0-15,-2-2 0 16,0-1 1-16,-1 2-1 16,2 1 0-16,-4-1 1 0,-1 4-1 15,2 1 0-15,-2 0 2 16,0 0-2-16,0-1 1 16,0 0 0-16,2 1 0 15,0-1-1-15,-2 2 0 16,4-1 0-16,-4-3 0 15,2 4 0-15,0-3 0 16,0 0 1-16,0-2-1 16,0 0 0-16,1-1 0 15,-1-1 0-15,0 2 0 16,0 2 0-16,2 0-1 16,-1 0 1-16,-1 2 0 15,1 0 0-15,-1-2 1 0,0 2-1 16,0-2 0-16,-2 2 0 15,2-1 0-15,1-1 0 16,-1 0 0-16,-2 1 0 16,2 0 0-16,0-1 0 15,0 1 0-15,-1-1 0 16,3 0 1-16,-2 1-1 16,3-1 0-16,-3 0 0 15,2-2 0-15,-1 1 0 0,-1 0 0 16,0 4-1-1,0-2 1-15,1 4 0 0,-3-3 1 16,1 0-1 0,2-1 1-16,-3 0 1 0,2-1-2 15,-1 2 0-15,2-3 0 16,0 4 0-16,-3-2 0 16,4-1 0-16,-1 1 0 15,-1 1-2-15,0-3 2 16,1 4-1-16,-2-3 1 15,1 2 0-15,-2 0 0 16,3 2 0-16,-3 2 0 16,0-2 0-16,3 0 0 15,-3-2 0-15,1 2 0 16,1-2 1-16,-2 0-1 16,2 2 0-16,1 0 0 15,0-2-1-15,-3 3 2 0,0-4-1 16,2 3 0-16,-2-2 5 15,2 2-5-15,-2-2-1 16,2 2 1-16,-2 0-1 16,0-2 1-16,2 2 0 15,-2-1 0-15,0 0-1 16,2 1 2-16,-2-2-1 16,0 2 0-16,2 0 1 15,-2 0-1-15,0 0 0 16,0 0 1-16,0 2-1 15,0-3 0-15,0-1 0 0,4 2 0 16,-4-1-1 0,0 0 0-16,0 3 1 0,0-2 0 15,0 2 0-15,0 0-1 16,0 0 1-16,0 0 0 16,0 0-10-16,0 0-2 15,0 0 5-15,0 0-24 16,0 7-40-16,0 3-117 15,-14 3-379-15</inkml:trace>
  <inkml:trace contextRef="#ctx0" brushRef="#br0" timeOffset="6744.48">22681 6014 116 0,'0'0'86'0,"0"0"12"15,0 0-17-15,0 0 29 0,0 0-4 16,0 0-29 0,0 0-16-16,-7 55-4 0,5-47-18 15,2 0-7-15,0-2 17 16,0 2 10-16,0-2-5 16,0 1-8-16,6-1 3 15,3-1-7-15,2 1-21 16,-4-2-3-16,2 3-10 15,2 1 5-15,-1-2 1 16,-2-2 11-16,3 2-12 16,1-4 3-16,1 0 0 15,1-2 1-15,-2 0 2 0,1 0 11 16,1 0-12 0,-1 0-4-16,1-2-1 0,-3-6 9 15,-2-1-2-15,2-3 1 16,-2 1 1-16,0-6-1 15,0 4-8-15,-3-6-4 16,4 4-7-16,-6 1 5 16,-2-2-6-16,1 4 0 15,-3-1 7-15,0 2-1 16,0 0-6-16,-3 1 0 16,-3 0 1-16,-4-1-1 15,-1 0 0-15,2 1 1 16,-1-2-1-16,-4 0 0 15,3 1 0-15,-2 4-1 16,-1-1 0-16,1 3 0 16,0-1 0-16,1 3-6 0,4 1-2 15,-2 0 7-15,1 2-9 16,1 0 2-16,-1 0 0 16,0 0 7-16,0 0 0 15,3 0-6-15,-6 2-3 16,3 9 9-16,0 2-12 15,2 0 2-15,-4 1-10 16,7 2 10-16,-1-2-2 16,3 3-2-16,2-1-28 15,0 9-47-15,0-5-174 16,2-4-88-16</inkml:trace>
  <inkml:trace contextRef="#ctx0" brushRef="#br0" timeOffset="7749.42">22997 6230 472 0,'0'0'166'0,"0"0"-47"15,0 0 6-15,0 0 18 0,0 0-31 16,0 0-25-16,0 0-14 16,12-18-32-16,-8 10-22 15,-2-2-2-15,2 0-15 16,1 0-1-16,-1 0 12 15,-2 0-13-15,3 2 1 16,-2-1-1-16,-1 4 0 16,-2-1 1-16,1 3 0 15,-1 1 0-15,3 2 0 16,-3 0-1-16,0 0 1 16,0 0 2-16,0 0 3 15,0 0-5-15,0 0 0 0,0 0 14 16,0 2-14-1,0 10 17-15,0 2-1 16,0 5 0-16,0 1 4 0,-3 0-2 16,2 1-5-16,1-4 8 15,0 1-10-15,0-2-5 16,0-2-7-16,0-3 9 16,0 2-8-16,0-4 1 15,0 0 0-15,0-1-1 16,0-3 0-16,0-2 1 15,0 1-1-15,0-2-1 16,0-2 1-16,0 0-1 0,0 0 0 16,0 0-6-1,0 0-29-15,0 0-17 0,0 0-37 16,-5 0-263-16,0 0-312 16</inkml:trace>
  <inkml:trace contextRef="#ctx0" brushRef="#br0" timeOffset="11780.12">23487 6026 199 0,'0'0'270'0,"0"0"-173"0,0 0-27 15,0 0 21-15,0 0-13 16,0 0-13-16,0 0-1 16,0 0-1-16,0 0 4 15,0 0-31-15,0 0-24 16,0 0 1-16,0 0-5 16,0 0 0-16,0 0 6 15,0 0 1-15,0 0-4 16,0 0-4-16,0 0-6 15,0 0 1-15,0 0-2 16,-1 2-2-16,-2-2-5 16,1 1-22-16,0-1 3 15,0 3 25-15,2-3 1 0,0 0 0 16,0 0 9 0,0 0-8-16,0 0 5 0,0 0 4 15,0 0-10-15,0-4 0 16,0-1-1-16,0 2 1 15,0-3 1-15,0-1 0 16,0 1 0-16,0 1-1 16,0-1 2-16,0-3-2 15,0-1 0-15,2 1 0 16,2 0 6-16,0-1-6 0,2-2 0 16,0 2-1-1,-2 1 0-15,-2 1 1 0,1 2 0 16,-1 3 1-16,-2-3-1 15,0 3 1-15,0-2-1 16,0-1 0-16,0 3 0 16,3-4 0-16,-2 3 1 15,1 0-1-15,0-2 0 16,0 0 0-16,1-2 0 16,-1 2 0-16,3-2 0 15,-1 0 0-15,-1-1 0 16,1 3 0-16,0-2-1 15,-2 2 1-15,0-2 0 16,1 2 0-16,1 0 0 16,-2 1 1-16,3-1 0 0,-2-1-1 15,-1-1 1 1,0 2 0-16,2-2-1 0,-3 3 1 16,3-3-1-16,-2 2-1 15,0-1 1-15,0 1 0 16,0-2 0-16,0 1 0 15,1 0-1-15,2-1 2 16,-3 1-1-16,0-1 0 16,-1 1 0-16,2-1 1 15,0 0 0-15,-3 1 0 16,2 0 0-16,-1-1-1 16,2 0 0-16,-1 0 2 15,0-2-1-15,4 0-1 0,-4 0 0 16,3-2 0-1,-4 3 0-15,4-2 1 0,-1 3-1 16,0-2 0 0,4 3 0-16,-4-1 0 0,0 0 0 15,2-1 0-15,-5-1 1 16,1 1 0-16,0 1-1 16,-2 1 1-16,2-1-1 15,-2 0 1-15,2 0-1 16,1 2 0-16,-1 1 0 15,1-1 0-15,-1-2 0 16,0 2 0-16,-2-2 1 0,2 1-1 16,0-1 0-1,1 0 1-15,-1 0-1 0,0 2-1 16,0 0 1-16,0-1 1 16,-2 4-1-16,2-3 1 15,1-2-1-15,-1 0 0 16,0 0 0-16,1 2 0 15,-1-3 0-15,0 3 0 16,-2-2 1-16,1 2-1 16,-1-2 0-16,4-2 3 15,-2 2-3-15,0-2 2 16,-1 0 5-16,-1 2 8 16,3 1-7-16,-3-1 4 0,2-1-11 15,1 4 13-15,1-4-13 16,-2 1 7-16,1 2-6 15,0-2 0-15,-1 0 8 16,0 2-7-16,0 1 3 16,-2 0 5-16,0 1 1 15,3-1 1-15,-3 2-3 16,0-1 3-16,0 0 2 16,0 1-1-16,0-3-13 15,0 3 0-15,1-2 2 16,-1 2 3-16,0-2-6 15,0 2 2-15,2-2 5 16,-2 4-1-16,0-1 0 16,0-1-5-16,0 0 1 15,0 0 0-15,0 1-1 0,0 1 0 16,0-1 5 0,0 2 3-16,0-3 18 0,0 3 14 15,0 0 10-15,0 0-23 16,0 0-5-16,0 0-9 15,0 0 5-15,0 0-4 16,0 0-5-16,0 0-1 16,0 0-2-16,0 0-6 15,0 0 6-15,0 0-7 16,0 0 0-16,0 0 1 16,0 0 0-16,0 0 0 15,0 0-1-15,0 0 1 16,0 0-1-16,0 0-1 15,0 0 0-15,0 0-24 0,0 0-8 16,0 0-11-16,0 0-6 16,0 0-3-1,0 0-13-15,0 0 29 0,0 0-4 16,0 3-26-16,0-1 14 16,0-2 12-16,0 0 4 15,0 0 21-15,0 0 14 16,0 0 1-16,0 0 0 15,0 0 1-15,0 0 7 16,0 0 25-16,0 0 10 16,0 0 14-16,0 0 1 0,0 0-14 15,0 0-5-15,0 1-2 16,0 4-7-16,0-2-10 16,0 2-4-16,0-2-2 15,0 2-6-15,0-2 0 16,0 2 1-1,0 1-7-15,0-3 6 0,2 2-1 16,5-1-5-16,-3-4 0 16,-1 0 0-16,0 0 7 15,-1 0 1-15,1 0 4 16,-3 0-4-16,0-9-3 16,0 0-6-16,0-1-1 15,0-2-19-15,0 2 5 16,0 1-1-16,-8 1 8 15,-1 5 8-15,2 0-6 0,4 1 6 16,-2 2 1-16,1 0-1 16,-2 0 12-16,4 0 2 15,0 0-13-15,2 0-1 16,-2 0 1-16,2 0 0 16,0 6 8-16,0 4-7 15,0 1 9-15,0 1 0 16,0-2-3-16,0-1 2 15,0-1 0-15,4-2-10 16,1-1 1-16,0-3 1 16,-1-2-1-16,2 0 0 15,1 0 6-15,-1 0-5 16,2-2 6-16,0-9 5 16,-1 2-12-16,-5-1 5 15,0 2 1-15,-2-1-6 0,0 4-1 16,0 0-7-16,0 1 6 15,-2 2-19-15,-5 2 12 16,3 0 7-16,-2 0 1 16,1 0-1-16,0 0-4 15,1 0 5-15,-1 5 10 16,3 1-9-16,0-3 7 16,2 4-1-16,0-3-6 15,0 1 1-15,0 0-1 16,0-2 0-16,0 2 9 0,0-1-10 15,4-2 0 1,1-2 1-16,-3 0-1 0,2 0 1 16,2 0 7-16,-4 0-1 15,-2 0-1-15,0-6 0 16,0-1-6-16,0 1-15 16,0 3-17-16,-2-2-12 15,-10 2 21-15,3 3 23 16,3 0 6-16,-1 0-4 15,2 0 11-15,3 0-1 16,0 0-1-16,2 9-1 16,0 1 6-16,0 1 0 15,0-3-7-15,0-2 1 16,0-3-9-16,9-3 0 16,0 0 4-16,1 0-5 0,-1 0-41 15,-3-5-107-15,-6-1-447 0</inkml:trace>
  <inkml:trace contextRef="#ctx0" brushRef="#br0" timeOffset="21214.81">23318 5490 75 0,'0'0'123'0,"0"0"-14"16,0 0 76-16,0 0-74 15,0 0 0-15,0 0-50 16,0-26 14-16,0 24 45 16,0 0-13-16,-2-1-56 15,2 2-4-15,0 1 11 16,-2-2-10-16,2 2-6 16,0-3-3-16,0 3-7 0,0 0-13 15,0 0 3-15,0 0-2 16,0 0 5-16,0 0-14 15,0 0-5-15,-3 0-6 16,3 9 2-16,0 7 15 16,-2 4 3-16,2 2-8 15,0 0-2-15,-2 2-1 16,-2-5 1-16,1 2 3 16,1-3 0-16,-2-4-4 15,1 0 3-15,1-1-11 16,0-5 0-16,0-2 0 15,2-3 6-15,0 0-6 0,0-3 0 16,0 0 8-16,0 0 1 16,0 0-9-1,0 0-1-15,0-11 0 0,0-3-10 16,0-2 9-16,0-2-18 16,0-1-2-16,0 4 5 15,0-1 0-15,0 2 3 16,0 0-3-16,0 3 9 15,0 0 1-15,0-1 6 16,0 2 0-16,0 1-1 16,0 1 1-16,0-3 0 15,0 3 0-15,0-1-1 16,0 0 1-16,2 1 0 16,2-3 0-16,3 3-1 0,-2 0 1 15,3 0 0-15,-1 1 0 16,-2 0 1-16,1 3 9 15,-2 0 6-15,1 0-1 16,2 2 4-16,2 2-2 16,-1-1-2-16,3-2-2 15,3 2-6-15,-1-1-1 16,-1-3-3-16,1 4-2 16,-1-3 1-16,-4 0 4 15,-1-1-6-15,-3 4 2 16,0-1-2-16,-2 0-6 15,1 2-12-15,-3 0-18 16,0 0-16-16,0 0-11 0,0 0-36 16,0 0-205-16,-3 0-54 0</inkml:trace>
  <inkml:trace contextRef="#ctx0" brushRef="#br0" timeOffset="22264.56">23291 5393 192 0,'0'0'172'16,"0"0"-84"-16,0 0 60 15,0 0-37-15,0 0-15 16,0 0-56-16,0 0-7 15,9-37 5-15,-9 35 18 0,0 2 4 16,0 0-8 0,0 0 3-16,0 0 20 15,0 0-27-15,0 0-11 0,0 0 7 16,0 0-8-16,0 0-23 16,0 6-11-16,0 2 11 15,0 1-3-15,0 4-4 16,0 1-5-16,0 3 7 15,0 4-6-15,0-1-1 16,0 0 8-16,0 0-8 16,0 0 0-16,0-4 0 15,0 0 0-15,0-2 0 16,0-4-1-16,0-2 1 16,0-3 0-16,0-2-1 15,0-3 0-15,0 2 0 0,0-2 0 16,0 0 0-1,0 0 0-15,0 0-1 0,0 0 0 16,0 0-9-16,0-2-5 16,0-9-4-16,0 0 3 15,0-1 0-15,0-2-8 16,0-2-1-16,0 2 0 16,0 0 9-16,0 0 9 15,0 2 6-15,0 0-5 16,0-1-5-16,0 4 10 15,0 1 0-15,0 0 0 16,0 3 1-16,0 2 0 0,0-2 0 16,0 4 0-1,0-1 0-15,0 2 0 0,0 0 12 16,0 0 7-16,0 0 11 16,-2 0-14-16,2 0-4 15,0 0-6-15,-2 3 5 16,0 7 11-16,-1 2-10 15,1 4 2-15,2 1 3 16,-2 1 1-16,0 3-9 16,2-2-8-16,-2 1 14 15,2-2-5-15,0 0 0 16,0-4 9-16,0-2-6 16,0-4 1-16,0-2 13 15,0-4-4-15,0 0-10 16,0-2-6-16,0 0 1 0,0 0-6 15,0 0 0-15,0 0 4 16,0 0 0-16,0 0-6 16,0 0 2-16,0 0-2 15,0 0-8-15,0 0-14 16,0 0-13-16,0 0-11 16,-3 0-50-16,3 0-126 15,-2 0-384-15</inkml:trace>
  <inkml:trace contextRef="#ctx0" brushRef="#br0" timeOffset="26829.03">22101 7273 651 0,'0'0'140'0,"0"0"-46"15,0 0 133-15,0 0-67 16,0 0-38-16,0 0-38 16,0 0-23-16,0-3-2 15,0 3-1-15,0-1-10 16,0 1-15-16,0 0-8 16,0 0-6-16,0 0-3 15,0 0-4-15,0 0-5 0,0 0-7 16,0 0-2-16,-4 1 1 15,-2 10 1-15,-1 4 0 16,-3 5 0-16,0 2 1 16,-1 2-1-16,-3 1 1 15,3 1 0-15,-3-2-1 16,1 0 0-16,-1 0 5 16,1-2-5-16,-2 0 0 15,2-2-1-15,2-1-1 16,4-7 2-16,0-4-2 15,5-2 2-15,2-4-7 16,0-1 7-16,0-1-8 0,0 0-9 16,0 0 4-16,0 0 7 15,0 0 0-15,0 0 6 16,0 0 0-16,0 0 1 16,4 0-1-1,5 0 0-15,0 0 0 0,0 0 0 16,2 0 1-16,1 0-1 15,0 0 1-15,2 0 0 16,1 0 0-16,1 0 0 16,2 0 0-16,0 0-1 15,0-1 0-15,-1-1 0 16,-1-1 0-16,-1 2 0 16,2 1 0-16,-7-2-17 15,3 2-20-15,-3 0-11 16,-1-2-12-16,-3 2-7 15,-2 0-2-15,-2-3-72 0,-2 0-23 16,0-2-61-16,0 2-415 16</inkml:trace>
  <inkml:trace contextRef="#ctx0" brushRef="#br0" timeOffset="27319.2">22132 7377 454 0,'0'0'214'0,"0"0"-136"16,0 0-13-16,0 0 1 16,0 0 29-16,0 0 11 15,0 0-25-15,0 32-13 16,0-15-4-16,0-2-12 0,4 2-3 15,-4 4 2 1,1-1-5-16,-1 2-8 0,0 3-9 16,0-2-14-16,0-1-8 15,0 3 3-15,0-4-2 16,0 0-7-16,2-6 0 16,-2 0 2-16,0-4-2 15,0-2 0-15,0-4 0 16,0-2-1-16,0-2-28 15,0 2-36-15,0-3-71 16,5 0-141-16,-3 0-44 0</inkml:trace>
  <inkml:trace contextRef="#ctx0" brushRef="#br0" timeOffset="28112.77">22291 7605 550 0,'0'0'190'0,"0"0"-128"15,0 0 5-15,0 0 4 16,0 0 40-16,0 0-7 15,0 0-39-15,0 0-30 16,2 0 11-16,5 0 14 16,4 0-25-16,0 0-12 0,3 0-6 15,-1 0-8 1,-2 0 0-16,2 0-2 0,-4 0 2 16,1 0-2-16,-3 0-1 15,-4 0 1-15,3 0-1 16,-6 0-6-1,0 0 10-15,0 0 9 0,0 0 19 16,0 0 9-16,-6 0-43 16,-6 0-4-16,-5 0-1 15,1 0-5-15,1 0 5 16,2 3 1-16,1-1-1 16,2 0 0-16,3 2 1 15,0-2-1-15,2-1-8 16,3-1 9-16,2 3-6 15,0-3 5-15,0 0 1 16,0 0-1-16,0 0 1 0,0 0-9 16,2 0 9-16,10 0 10 15,3 0 3-15,3 0-2 16,2 0-10-16,0 0 0 16,1 0 6-16,-6 0-6 15,1 0 0-15,-5 0-1 16,-1 0 1-16,-2 0-1 15,-4 0 1-15,-2 0 0 16,1 0-1-16,-1 0 1 16,-2 0-1-16,2 0 0 15,0-3-63-15,0 0-36 16,0-3-141-16,-2 1-152 0</inkml:trace>
  <inkml:trace contextRef="#ctx0" brushRef="#br0" timeOffset="28837.79">22565 7413 474 0,'0'0'206'0,"0"0"-147"16,0 0-21-16,0 0 31 15,0 0 16-15,0 0 76 16,0 0-61-16,20 42-31 16,-18-24-15-16,0 0 5 15,1 2-9-15,-1 0-20 0,0 1-10 16,-2-5-12 0,0-2 15-16,0-2 5 0,0-4-14 15,0-2-7-15,0-2-6 16,0-3 0-16,0-1 5 15,0 0 4-15,0 0 6 16,0 0-1-16,0 0-15 16,0-8-16-16,0-3 3 15,0-3-1-15,0-3-1 16,0 1-4-16,0-2-4 16,0 2-2-16,0 0 6 15,0 2 5-15,0 2 4 16,0-2-3-16,0 5 7 15,0-2-9-15,0 3 14 16,4 0-8-16,4 0 8 0,-1 0 0 16,3 0-1-1,2 2 1-15,-2 0 1 0,1 2 1 16,3 0-1-16,-1 0 1 16,0 2 7-16,-1-1-8 15,1 3 3-15,-1 0-2 16,0-1 0-16,-3 1 0 15,-1 0-1-15,-3-2-1 16,-2 2-19-16,-3 0-42 16,0 0-70-16,0 0-225 0</inkml:trace>
  <inkml:trace contextRef="#ctx0" brushRef="#br0" timeOffset="29408.26">22598 7435 370 0,'0'0'222'0,"0"0"-124"16,0 0 5-16,0 0-25 0,0 0-3 15,0 0 19-15,0 0-2 16,0 0-22-16,0 0-24 16,0 5-8-16,0 0 17 15,0 4 3-15,0 0-13 16,0 2-7-16,0 3 4 15,2 0 3-15,0 3-7 16,1-1-12-16,-3 2-4 16,3-2-5-16,-3 3-5 15,0-2-6-15,2 0-5 16,-2-3 5-16,0-5-4 16,0 1-2-16,0-4 1 15,0-4 2-15,0 1-2 0,0-3 0 16,0 0 7-16,0 0 0 15,0 0 4-15,0 0-2 16,0 0-10-16,0 0 0 16,0 0-1-16,0 0-8 15,0 0 0-15,0 0-13 16,0 0-10-16,0 0-17 16,0 0-41-16,0 0 7 15,0-7-17-15,0 6-209 16,0-4-319-16</inkml:trace>
  <inkml:trace contextRef="#ctx0" brushRef="#br0" timeOffset="33368.93">25218 7427 416 0,'0'0'170'0,"0"0"-56"0,0 0-4 16,0 0-13-16,0 0 42 16,0 0-48-16,0 0-38 15,0 0-24-15,0 0-4 16,0 0 4-16,0 0 4 15,0 0 5-15,0 0-8 16,0 0 12-16,0 0 8 16,0 0 2-16,0 0-5 15,0 0-2-15,0 0-2 16,0 0 0-16,0 0-8 0,0 0-8 16,0 0-11-1,0 0-8-15,0 0-8 0,0 0 0 16,0 0 1-16,0 0 0 15,0 2 0-15,0-2 0 16,0 0-1-16,0 0 2 16,0 0 5-16,0 0-6 15,0 0 0-15,0 0-1 16,0-2-13-16,0-2-7 16,0 0-21-16,0 3 16 15,-2-2-1-15,-4 3 10 16,1 0 7-16,1 0 2 15,-3 0 7-15,2 4 0 16,3 3 6-16,0-2-6 16,2-1 0-16,0-2-1 15,0-2-6-15,0 0-43 0,12 0-101 16,-6 0-362-16</inkml:trace>
  <inkml:trace contextRef="#ctx0" brushRef="#br0" timeOffset="37635.11">22483 9605 36 0,'0'0'367'0,"0"0"-226"16,0 0-49-16,0 0-32 15,0 0-4-15,0 0 12 16,0 0-12-16,-18 0-17 16,16 0-17-16,-1 0-2 15,1 0 15-15,2 0-12 16,-2 0-12-16,2 0 2 16,0 0 12-16,-2 0-3 0,2 0-5 15,-2 0-8-15,2 0 1 16,-3 0-10-16,0-3 9 15,1 1-9-15,-2 2-22 16,2-1-1-16,-3 1 9 16,1 0-31-16,2 0 7 15,0 0 28-15,0 0 10 16,2-3-6-16,-2 3 5 16,-2-2 2-16,4 2-1 15,-2 0 1-15,2 0-1 16,-2 0 10-16,2 0 8 15,-2 0 6-15,2 0 34 0,-2 0 3 16,2 0-2-16,0-2-1 16,0 2 12-16,0-1-2 15,0 1-36-15,0-3-16 16,0 1-2-16,0-2 10 16,0 0-23-16,0-4 11 15,6 2-12-15,4-2 0 16,-2-2 0-16,1 2 0 15,3-1 0-15,1-1 1 16,0-1-1-16,3 2 7 16,-3-2-7-16,2 2 0 15,1-1-1-15,0-1-5 16,-1 1 5-16,1 0-9 0,2-2 8 16,0-1 0-1,1-2 1-15,2 1-5 0,-1-4 5 16,0 3-7-1,0-2 8-15,-2 1 0 0,0 2-1 16,-1 2 1-16,0 0 0 16,-2-1 0-16,2 3 0 15,-3-2 0-15,4 1 1 16,-3 0 0-16,0 1-1 16,1 0 1-16,-2 0-1 15,2 3 0-15,-3-3 0 16,2 0 0-16,1 0 0 15,0-2 0-15,0 2 0 16,-1-2 0-16,-1 2 0 16,-4-1 0-16,3 2 0 0,1 0 0 15,-2 1 0-15,1-3 0 16,-2 2 0-16,2-1 0 16,-1-1 0-16,0 2 0 15,2 0 0-15,-3-2 0 16,1 3 0-16,3-1 0 15,-4 2 0-15,3-1 0 16,-1 1 0-16,-3-1 0 16,4-1 0-16,-1 1 0 15,1-2 0-15,-1 0 0 16,1-1-1-16,2 0 1 16,-3 0 0-16,2 0-1 15,1-2 1-15,-3 4 0 0,0-2 1 16,-1 4-2-16,-3-1 1 15,1-2 0-15,0 1 0 16,1 0 1-16,0-1-1 16,1-1 0-16,-2 4 0 15,2-6 0-15,-3 4 0 16,-1-2 0-16,3 1 0 16,-1-2 1-16,0 2-1 15,1-2 0-15,3 0 0 16,-1-1 0-16,1 2 1 15,-3-1-1-15,3 2 0 16,-4 0 0-16,-1 0 0 16,1 2 0-16,0 0 0 0,-1-2 0 15,0 2 0-15,2-3 0 16,2 0 0-16,1-1 0 16,-1-1 0-16,1-1 0 15,1 0 0-15,-2 3 0 16,3-1 0-16,-5 0 0 15,3 2 0-15,-3-1 0 16,1 2 0-16,-3-1 0 16,5-2 0-16,-2 2 0 15,1-1 0-15,-2 1-1 16,4 0 1-16,-3 1 1 16,-1-2 1-16,2 3-1 0,-2 0-1 15,1 0 0-15,-3-1 0 16,-1 3 0-16,2 0 1 15,-2-2-1-15,1 2 0 16,3-5 0-16,-2 3-6 16,4-1 6-16,-1-4 6 15,0 4-6-15,1-4 1 16,-1 3-1-16,1 0-1 16,-3 1 1-16,2 1 0 15,0-1 0-15,1 1 1 16,-1-3-1-16,1 3 0 15,2-1-1-15,-3-1 0 16,1 0 1-16,1 2 0 0,-2-2 0 16,1 1 0-1,-1 0-1-15,0 1 1 0,0 0 1 16,-1 0 0-16,-1 2-1 16,-2-3 0-16,2 1 0 15,-2 2 0-15,0-2-1 16,-1 0 0-16,4 0 1 15,-1 0 0-15,1-2 0 16,1 0 1-16,-1-1-1 16,0 2 0-16,1 1 0 15,-1 1-1-15,-1 0-1 16,-1 0 2-16,2 0-1 0,-1-1 1 16,-2 2 0-1,2-2 0-15,0 2 0 0,-1-2 1 16,3 0-1-16,-2-1 0 15,-1 2 2-15,2-1-2 16,-1 0 0-16,1 2-2 16,-2-1 2-16,1 1 0 15,1-2 0-15,-1 0 2 16,0 1-2-16,0-3 1 16,1 2-1-16,-2 1 0 15,2-2 0-15,-4 4 0 16,3-2 0-16,-1 1 0 15,-2-2 0-15,1 2 0 16,1 0 0-16,-2 0 0 16,-1 2 0-16,1 0 0 0,2-2 0 15,-1 2 0 1,-4-2 0-16,4-1 0 0,3 2 0 16,-3-1 0-16,2-1 0 15,-2 0-1-15,2 0 1 16,-2 1 0-16,0 3 0 15,-2-3 0-15,2 1 0 16,-3-1 0-16,1 0 0 16,0 1 0-16,-1-2 0 15,-1 0 0-15,1 1 0 16,4 0 0-16,-4 0 0 16,0 2 0-16,1 0 0 15,1-3 0-15,-2 4-2 16,2-3 1-16,-3 1 0 15,-1-1 0-15,2 1 0 0,-2-1 0 16,0 0 0 0,1-1 1-16,-1 3 0 0,0-1 0 15,1-2-1-15,0 1 1 16,-1-1 1-16,-1 4-1 16,3-3 0-16,-2 0 0 15,0 2 0-15,1-2 0 16,0 1 0-16,-2-1 0 15,5 3-2-15,-4-3 2 16,0 1 1-16,1 0-1 0,3-1 2 16,-2-2 6-1,0 2-8-15,3-2 0 0,-2 1 1 16,2 0-1-16,-3 3 1 16,1 0-1-16,-1 0 0 15,0 1 0 1,-2-2 0-16,0 3 0 0,1 1 0 15,-1-2 0-15,2-1 0 16,0 2 0-16,0-2 0 16,-2 3 1-16,-1-4 0 15,1 3 10-15,-2 0-2 16,0 2 4-16,0 0-4 16,-2-2 0-16,0 2-8 15,3 0 1-15,-3-2-1 16,0 2 6-16,0 0 1 0,2 0-6 15,-2 0 9-15,0 0-10 16,0 0 6-16,0 0-7 16,0-1 0-16,3 1 0 15,-1 0 0-15,-1 0-19 16,2 0-39-16,2-3-78 16,-4 3-149-16,4-2-406 0</inkml:trace>
  <inkml:trace contextRef="#ctx0" brushRef="#br0" timeOffset="37984.05">25301 7376 7 0,'0'0'61'0,"0"0"108"16,0 0 18-16,0 0-55 15,0 0-30-15,0 0-7 16,0 0-43-16,0 0-39 16,0 0-13-16,0 0-66 0,0 0-34 15,-2 0-102-15,1-3-44 16</inkml:trace>
  <inkml:trace contextRef="#ctx0" brushRef="#br0" timeOffset="38987.11">25301 7376 424 0,'-83'23'158'16,"83"-23"0"-16,0 0-26 0,0 0 9 16,0 0-18-16,0 0-37 15,0 0-44-15,0 0-18 16,0 0-3-16,4-4-1 15,7-4-6-15,1 0-2 16,2 0-11-16,-1-3 10 16,1 2-11-16,1-4 2 15,3 1-2-15,-3 1 1 16,2-2-1-16,2 4 1 16,-3 0-1-16,-3 0 0 15,2 1-1-15,-3 0-6 16,2 0 6-16,-2 0 1 15,-1-1-1-15,1 4 0 0,-3-1 0 16,1 0 1-16,1-2 0 16,1 0-1-16,1-1 1 15,-2 1 0-15,-1 0 0 16,0 2 0-16,0 2 0 16,-2 0 0-16,0 0 0 15,-3 0 0-15,3 0 0 16,-4 2 0-16,0-2 1 15,1 2-1-15,-1-2 1 16,0 0 9-16,2 0-9 16,0-3 7-16,1 2-8 15,-1 1 7-15,1-2-6 16,2 0-1-16,0 1 1 16,-1-1 5-16,-2-1-4 15,4 3-1-15,0 1-1 0,-4-2 3 16,3 2-2-1,0-4 1-15,3 0 4 0,-2 0-6 16,3-1 2-16,-1 1 0 16,3-1-1-16,-3-1-1 15,1 1 1-15,0 0-1 16,-3-1 0-16,2 1 1 16,1 2-1-16,-1-2 1 15,-1 2 0-15,0 1-1 16,0 0 1-16,0-1-1 15,-1 0-1-15,3 1 0 16,-2-4 2-16,0 4-1 16,1-1 0-16,-6 0 2 0,2 0-2 15,2 2 0-15,-4-2 0 16,1 2 1-16,-1-3-1 16,2 1 1-16,-2 3 0 15,1-3 8-15,0 1-3 16,2 2 1-16,-3-3-6 15,3-1 5-15,-1 1-4 16,0 0 12-16,-1 3-4 16,-1-2-2-16,-3 3-7 15,0 2 7-15,-1-2-2 16,0 0 3-16,3 0 10 16,-2-2 0-16,1 2-5 15,1 0-5-15,-1-2-8 0,-2 2 0 16,2-1 0-1,-1 2 0-15,-1-1 4 0,0 0-5 16,0 0 1-16,-2 2-2 16,3 0-7-16,-3 0-53 15,0 0-89-15,0 0-190 16,0 0-232-16</inkml:trace>
  <inkml:trace contextRef="#ctx0" brushRef="#br0" timeOffset="39308.48">26143 6788 385 0,'0'0'215'0,"0"0"-50"16,0 0-9-16,0 0 27 16,0 0-60-16,0 0-4 15,0 0-29-15,-12 17-16 16,12-11-16-16,0 1-17 15,0-4-19-15,0 1-10 16,7-2 1-16,2-2-3 16,1 0-3-16,-4 0-6 15,3-2-1-15,-5-5-1 16,-4-2-9-16,0 2-15 16,0 2-9-16,-6 1-12 15,-5 2 14-15,-3 2 19 0,3 0 3 16,3 0-14-1,-4 0-47-15,3 0-68 0,3 0-195 0</inkml:trace>
  <inkml:trace contextRef="#ctx0" brushRef="#br0" timeOffset="41146.58">25307 7304 411 0,'0'0'165'16,"0"0"-99"-16,0 0 37 16,0 0 11-16,0 0 58 15,0 0-49-15,0 0-18 16,3-14-2-16,-3 14-17 16,0 0-11-16,0 0-14 0,0 0-18 15,0 0-11-15,0 0 4 16,0 0-7-16,0 0-10 15,0 0-10-15,0 0 0 16,0 0-3-16,0 0-5 16,0 0 1-16,0 0-2 15,0 0-1-15,0 0 1 16,0 3 1-16,0 5-1 16,0-3 0-16,0 4 0 15,0-4 1-15,0-1-1 16,0 1 3-16,0-3-3 15,0-1 0-15,0-1 0 16,0 2-1-16,0-2 1 16,0 0 0-16,0 0 0 0,0 0 1 15,0 0 7-15,0 0-1 16,0 0-6-16,0 0-1 16,0-3 0-16,-9 1-10 15,2 2-17-15,-1 0-1 16,-2 0 12-16,3 0 4 15,-2 0 6-15,3 0 6 16,1 0-1-16,1 2-1 16,2-1 2-16,0 4-1 0,0-2 0 15,2 3 1 1,0 1 0-16,0-1 0 16,0 0 0-16,0 2 0 15,0-2 6-15,0 0 0 0,0-1 4 16,2 0-4-16,4-3-5 15,1 2 1-15,-1-1 0 16,2-3 7-16,-2 0 0 16,3 0 1-16,-2 0 3 15,1 0-12-15,-5-7 5 16,1 0-4-16,-2-2-1 16,-2 4-1-16,0-4-1 15,0 2-15-15,-2 3-12 16,-9 1-9-16,0 1 10 15,0 2 5-15,-1 0 10 0,4 0 11 16,3 0 1-16,1 0 0 16,0 0 7-16,1 0-6 15,0 0 0-15,3 0 0 16,0 3 0-16,0 5 5 16,0 1 1-16,0 1-5 15,3-1 5-15,6-2 0 16,0 1 1-16,5-1-7 15,-2-4 6-15,2 0 2 16,2-3-8-16,-3 0-1 16,0 0 0-16,-1-3-12 15,-5-7-7-15,-3 0-9 16,-4 0-14-16,0-2-4 16,0 1 8-16,-9 2-7 15,-5-1 4-15,1 4 15 0,0 0 25 16,1 4 1-16,0 2 27 15,5 0 3-15,0 0-2 16,4 0-15-16,2 0-12 16,1 8 11-16,0 1-5 15,0 4 5-15,0-4-11 16,0 2 0-16,8-3 1 16,2-4-2-16,5-2-17 15,1 0-76-15,-3-2-425 0</inkml:trace>
  <inkml:trace contextRef="#ctx0" brushRef="#br0" timeOffset="42906.68">25521 7474 327 0,'0'0'228'0,"0"0"-134"16,0 0-29-16,0 0-22 15,0 0-2-15,0 0-1 16,0 0-11-16,-17 9-2 16,12-5 11-16,0 0 17 15,3 2-19-15,0 2 13 16,-2-2-1-16,2 4-15 16,-3-2-1-16,3 4 13 15,0 0-10-15,0 1-6 0,0 1 14 16,2 0-8-16,0 0-2 15,0-3-12-15,0 1-8 16,0 1 3-16,0-4 4 16,0 1-4-16,0-1-4 15,0-1-1-15,0-2-4 16,4-3 1-16,3 2 0 16,-1-4 4-16,3 1 0 15,-1 0 1-15,2 1-6 16,1-3-4-16,0 0-2 0,-2 0 1 15,2 0 5-15,-2 0-6 16,-2 0 0-16,2 0 0 16,-3-3 6-16,1-2-6 15,-2-3 0-15,1-3 0 16,-4 2 0-16,3-2 0 16,-3 1-1-16,2-2-1 15,-2 3 0-15,-2-2 0 16,1 3-8-16,-1 0 3 15,0 1 6-15,0-1 1 16,0 1-1-16,0 0 0 16,0 0 0-16,0-1 0 15,0 1 0-15,-3-2 0 16,-1-1-8-16,0 2 6 16,-3 0 2-16,3 2 6 15,-1 2-6-15,0-3-9 0,2 4-3 16,-2-3-4-16,0 0 6 15,-1 1-13-15,1 2 3 16,0-2 12-16,-1 2-8 16,2 1 14-16,-3-1-9 15,0 3-6-15,0 0-22 16,1 0 8-16,-1 0-11 16,-2 3-26-16,3 5-22 15,-2 0-89-15,2 8 37 16,2-4-65-16</inkml:trace>
  <inkml:trace contextRef="#ctx0" brushRef="#br0" timeOffset="44242.58">25729 7748 568 0,'0'0'175'0,"0"0"-100"0,0 0 22 16,0 0 27-16,0 0-24 15,0 0-37-15,0 0 0 16,6-8 5-16,-4 4-20 16,2-1-11-16,-4 2-25 15,1-1 2-15,3 0-3 16,1 0-4-16,0-1-7 16,-1 2 8-16,0-2 0 15,1 4-8-15,-1-2 1 0,-1 1-1 16,4 2 2-16,-3 0-2 15,2 0 0-15,-1 0 0 16,-1 0-5-16,2 0 5 16,-1 0 1-16,-2 0-1 15,1 0 0-15,-1 2 0 16,-2 1 0-16,2 0-1 16,-1 2-7-16,-2-2 6 15,3 1-14-15,-3 1 15 16,0-1-11-16,0 1 6 15,0 2-1-15,0 2-2 16,0-4 9-16,0 4-1 16,0-1 1-16,-5-1-3 0,1 1 3 15,-1 0 0-15,-1 0-6 16,0 0-4-16,3 1 9 16,0-3 0-16,1 0-18 15,-3 1-8-15,3-3 15 16,0 1 1-16,-2 0-8 15,2-1-2-15,-5 1 13 16,4 2 7-16,1-1 1 16,-3 0-2-16,1 0 2 15,2 0-1-15,-2 0 1 16,2 1 0-16,-1-4-1 16,1 1 0-16,2 1 1 0,0-2-1 15,0-1 1 1,-3 3 0-16,3-4 0 0,0 4 1 15,0-2 0-15,0 2 0 16,0-2 0-16,0 0-1 16,0 0 0-16,0 0 1 15,0-3 1-15,3 0 15 16,2 0 5-16,-1 0 4 16,2 0-12-16,1 0-2 15,-2 0-3-15,4 0 2 16,-1 0-10-16,1-4 0 15,1 2 9-15,-2-1-10 16,4 1 1-16,-5 1 0 16,3-1 12-16,0-1-13 15,-3 3 1-15,-1 0 0 0,-2 0 0 16,-2 0 3-16,-2 0-3 16,2 0-1-16,-2 0 1 15,0 0-1-15,3 0 0 16,-3 0 0-16,0 0 1 15,0 0 1-15,0 0 11 16,0 0 3-16,0 0-7 16,0 0-9-16,0 0 0 15,0 0-13-15,0 0-74 16,0 0-194-16,-3 0-607 0</inkml:trace>
  <inkml:trace contextRef="#ctx0" brushRef="#br0" timeOffset="47140.47">23782 8860 500 0,'0'0'224'0,"0"0"-117"0,0 0 68 16,0 0-70-16,0 0-9 16,0 0-14-16,0 0-25 15,0-11-1-15,0 8 2 16,0 1-15-16,0 2-14 0,0 0-8 15,0 0 4 1,0 0-15-16,-2 0-10 0,2 0 0 16,-6 0-11-16,2 2-7 15,-3 12 18-15,-1 4 2 16,-4 4-2-16,1 2 9 16,-1 1-9-16,2-1 0 15,1 0-7-15,-2-1 5 16,5-1 1-16,-2-3-7 15,6-5 7-15,0-2-5 16,2-7 5-16,0 2-7 16,0-5-1-16,0 0 8 0,7-2-15 15,4 0 16 1,0 0 5-16,5 0-5 16,1-2 1-16,2-7 1 15,-2 0 0-15,1 1-1 16,-3 2 0-16,-1 1-1 0,-1 2 0 15,-1 1 1-15,-3-1 0 16,1 3 0-16,-2-1 0 16,0-1-1-16,1 0 0 15,0 0-1-15,-1-2-14 16,-2 1-50-16,-2 0-45 16,-2-2-105-16,-2 4-48 15,0-1-242-15</inkml:trace>
  <inkml:trace contextRef="#ctx0" brushRef="#br0" timeOffset="47590.47">23819 8871 390 0,'0'0'179'15,"0"0"-119"-15,0 0 15 0,0 0-10 16,0 0 2-16,0 0 29 15,0 0 20-15,23 23-36 16,-18-7 31-16,3 5-34 16,-2 0-26-16,2 2-12 15,0 4-4-15,-2-2-8 16,1-1-14-16,0 2-1 16,0-6-11-16,1 0-1 15,-5-6 7-15,-1-1-6 16,0-6 0-16,1-2 1 15,-1-3-1-15,-2-2-1 16,0 0-22-16,2 0-46 16,-2 0-86-16,0 0-138 0,0-7-673 0</inkml:trace>
  <inkml:trace contextRef="#ctx0" brushRef="#br0" timeOffset="48046.74">24027 8953 497 0,'0'0'131'0,"0"0"-83"16,0 0 54-16,0 0-14 0,0 0 60 15,0 0-50 1,0 0-41-16,108-70 6 0,-91 59-24 16,-4 3-5-16,-3 2-8 15,2 4-9-15,-5 1-2 16,-3-2-8 0,0 3-6-16,-2-2-2 0,0 2 1 15,-2 0-80-15,0-1-47 16,0-2-100-16,0 0-360 0</inkml:trace>
  <inkml:trace contextRef="#ctx0" brushRef="#br0" timeOffset="48701.43">24276 8646 567 0,'0'0'284'0,"0"0"-171"15,0 0 14-15,0 0-33 16,0 0-9-16,0 0-27 0,0 0-17 16,43-4-15-16,-34 10 19 15,2 6-3-15,-3 2 8 16,1 4-14-16,0 0-13 16,-2 0 1-16,-3 2-8 15,1-3 0-15,-1-3-14 16,-2-5 13-16,-2-1-7 15,2-3-2-15,-2-5-4 16,0 0 3-16,0 0-3 16,0 0 7-16,0 0-9 15,0-8-1-15,0-6-18 16,0-5 11-16,0-1-6 16,-4 0-12-16,0-2 10 15,-3 0 0-15,3 2 16 0,2 1-9 16,-3 2 8-16,2 1 0 15,1 7-2-15,2-2 2 16,-2 3 1-16,2 2-1 16,0 0 1-16,0 0-1 15,0-1 1-15,0 1-6 16,0 1 5-16,4-4 0 16,6 1-9-16,-4 0 10 15,3 0 0-15,-4 2 0 16,4 2-27-16,-3-1-24 15,1 1-9-15,-2 2-31 16,4 2-44-16,-3 0-49 16,-1-2-22-16</inkml:trace>
  <inkml:trace contextRef="#ctx0" brushRef="#br0" timeOffset="49514.25">24294 8645 448 0,'0'0'120'0,"0"0"23"16,0 0-52-1,0 0 0-15,0 0 20 0,0 0-14 16,0 0-13-16,0-7-7 16,0 6-18-16,0 1-7 15,0 0-4-15,0 0-14 16,0 0-4-16,0 0-1 15,0 0-4-15,0 0-12 16,0 0-8-16,0 0-4 16,0 0 6-16,0 0-7 15,0 0 13-15,4 8 10 16,1 3-14-16,-1 3 7 16,1 4-15-16,-1-2 14 15,3 4-8-15,-2-2-7 16,1 3 0-16,-1-4 6 15,1-1-5-15,-2 1-1 0,2-3-1 16,-5-4 0-16,3-4 1 16,1-3 6-16,-2 0-6 15,-1-2 1-15,-2-1-1 16,0 2 1-16,0-2-1 16,0 0 0-16,0 0 10 15,0 0-4-15,0 0-4 16,0 0 4-16,0 0-5 15,0 0 7-15,0 0-6 16,0 0-1-16,0 0 0 16,0 0 0-16,0 0 1 15,0 0-1-15,0 0-1 0,0 0-9 16,0 0-32 0,0 0-48-16,2 0-78 15,-2 0-202-15</inkml:trace>
  <inkml:trace contextRef="#ctx0" brushRef="#br0" timeOffset="52832.68">25874 7234 468 0,'0'0'259'0,"0"0"-163"15,0 0 106-15,0 0-24 16,0 0-26-16,0 0-71 15,0 0-5-15,-15-16-18 16,15 16 7-16,0-1-9 16,-3 1-7-16,3 0-2 15,0-2-13-15,0 2-14 16,0 0 24-16,0 0-16 0,0 0-9 16,0 0-6-16,0 0-11 15,0 0-1-15,0 0-1 16,0 0 0-16,0 3 0 15,0 10 0-15,0 3 0 16,0 2 0-16,0 0 7 16,0 1-7-16,0 2 1 15,0-4-1-15,0 3 0 16,0-3 0-16,0-3 0 16,0-4 6-16,0-4-6 15,0-1 0-15,0-4-2 16,0-1-5-16,0 0 7 15,0 0-1-15,0 0-2 16,0-1-23-16,-5-10-12 16,3 0 10-16,-4-3 10 0,0-3-18 15,1 1-10-15,0-1 23 16,1 1 10-16,1 2 4 16,3 2 3-16,0 1-5 15,0 0 10-15,0 2 1 16,0 1-6-16,0 2 6 15,0-2 0-15,0 2 0 16,0-1-1-16,4 0 1 16,5 0 0-16,1 0 6 15,1 0-4-15,-1-2 14 16,4 4-15-16,-3 1 13 16,0 0-14-16,-2 0 0 0,2 2 0 15,-4 2 4-15,2-3-4 16,-2 3 0-16,1 0-9 15,-2 0-16-15,2 0-70 16,-6 0-86-16,1 0-229 16,-3 0-396-16</inkml:trace>
  <inkml:trace contextRef="#ctx0" brushRef="#br0" timeOffset="59987.25">23465 6141 127 0,'0'0'302'0,"0"0"-180"15,0 0-35-15,0 0 8 0,0 0 2 16,0 0-16-16,0 0 16 15,0-4-15-15,0 4-17 16,0-2-20-16,0 2 1 16,0 0 9-16,0-2 0 15,0 2-7-15,0 0-6 16,0-1 2-16,0 1-14 16,-3 0-3-16,3 0-13 15,0 0-13-15,0 0 0 16,0 0 1-16,0 0 0 15,0 0 0-15,0 0 15 0,0 0-8 16,0 0 9 0,0 0 5-16,0 0-17 0,0 0 1 15,0 0 5-15,0 0-12 16,0 0 0-16,0 0 0 16,0 0 0-16,0 0 0 15,0 0-2-15,0 0 2 16,0 0 1-16,4 3-1 15,4 3 0-15,1-1 2 16,-3 0-1-16,4-1 0 16,-1 3 2-16,-1-3-2 15,1 2 7-15,3-1-7 16,-2 2 6-16,-1-1 4 16,1-2 0-16,-1 2-11 0,1 1 11 15,0-2-1-15,0 1 10 16,-1-2-11-16,1 0-2 15,-2 2-5-15,1-2 4 16,0 3-4-16,0-4-1 16,-1 1 0-16,-3 1 0 15,2 0 0-15,0-1 5 16,-1 0-5-16,3 0 0 16,-2-1-1-16,0 4 1 15,-2-3 0-15,3 0 0 16,-2 2-1-16,1-2 1 15,1 0-1-15,-4 0 1 16,2-1 0-16,-2 2-1 16,3-2 2-16,0 2-1 0,-2-2 0 15,1 3 0-15,-2 0 0 16,3-3 1-16,-3 2-1 16,2-3 5-16,-2 1-5 15,-2 1 0-15,2-2 0 16,1 3-1-16,-3-2 1 15,2 1 1-15,-2 1-1 16,4-2-1-16,-2 2 1 16,-2-2 0-16,1 2 0 15,1-2 0-15,-2 2-1 16,2 1 1-16,-2-3 0 16,0 2-1-16,0-2 1 15,1 1-1-15,0 1 1 0,1-2-1 16,-3 1 0-16,5 0 1 15,-4 0-1-15,2 0 0 16,-2 2 0-16,3-2 0 16,-1 3 1-16,-1-4-1 15,1 3 0-15,1 0 1 16,1 2-1-16,-2-2 0 16,3 2 0-16,-2-1 0 15,3-1 0-15,-5 0 0 16,3 0 1-16,1 0-1 15,-3-1 0-15,4 2-1 16,-4-1 1-16,0-2 0 0,3 0 0 16,-3 2 1-16,2-2-2 15,0 1 1-15,0 2 0 16,1-1 1-16,-1 0-1 16,2-2 1-16,-2 1 0 15,0 1-1-15,-1-1-1 16,1-2 1-16,0 3 0 15,0-1 0-15,1-3 0 16,-1 2 0-16,1-1 1 16,0 2-1-16,-1-2 0 15,-1 0-1-15,1 0 1 16,-1 2 1-16,2-2-1 16,0 2 0-16,-1-2-1 15,0 3 1-15,1-1 0 16,0-1 0-16,-1 3 0 15,-1-4 1-15,2 1-1 16,0 3-1-16,1-4 1 0,-1 1 0 16,2 0 1-1,-3 0-1-15,2 1 0 0,-2-2 1 16,1 2-1-16,-3-2 0 16,2 2-1-16,0 1 1 15,0-4 0-15,-1 1 0 16,1 1 0-16,-2 3 0 15,4-4 0-15,-2 3 0 16,-1 0 0-16,1-2 0 16,-1 0 0-16,1 2 0 0,-1-3 0 15,1 4 1-15,-1-3-1 16,1 2 0-16,2 0 0 16,-2-2 0-16,1 2 0 15,-1 0 0-15,3 2 0 16,-2-2 0-16,2 0 0 15,-3 2 0-15,3-1 0 16,1 0 0-16,-2 0 0 16,-1 0 0-16,1 1 0 15,2-1 0-15,-1 0 0 16,-2 0 0-16,1-1 0 16,1 0 0-16,1-3 0 15,-1 4 1-15,-1-3-2 16,3 2 2-16,-2 0-2 15,2-1 1-15,-2 3 0 0,-4-2 1 16,4 2 1-16,2-2-2 16,-2 2-2-16,-2-2 2 15,3 0 0-15,0 1-1 16,0-1 1-16,0 0 0 16,-2 0 0-16,3 0 0 15,-1 0 0-15,-2 1 0 16,3-2 1-16,-2 1-1 15,0 0 0-15,-2 0 0 16,1 1-1-16,-2-1 2 16,2-1-1-16,-1-1 0 15,1 3 0-15,-1-1 0 16,3-2 0-16,-2 1 0 16,0 1 0-16,-3-4 7 0,3 2-14 15,-2 0 7-15,-2-3 0 16,1 2 0-16,1 1 0 15,-1-2 0-15,0 2 0 16,-1 0 0-16,1 0 2 16,5 0-2-16,-2-1 0 15,0 4-2-15,-1-5 2 16,1 2 0-16,2-1 5 16,-1-2-5-16,-1 1 0 15,1 0-1-15,0-1 1 16,0 2 0-16,2-1-1 0,-4-2 1 15,2 2-1-15,-3 0 1 16,1-2 0-16,0 2 5 16,0 0-5-1,-2 2 0-15,5 1-7 0,-3-2 7 16,2 2 0-16,0-1 0 16,-1-1 0-16,0 2-1 15,0-2 1-15,-1 0 4 16,-1-1-4-16,-1 0 0 15,-2-1-1-15,-1 2 1 16,0-1 0-16,2-1 0 16,-2 4 0-16,3-3 0 15,-1 2 0-15,0-2 7 0,1 1-7 16,0 0-5 0,-1-1 5-16,1 2 1 0,-1-2-1 15,0 0 0-15,-2-1 9 16,3 2-9-16,0 0 1 15,-2 0 6-15,3 1-6 16,0 1-1-16,3 0 0 16,0 0 4-16,0-1-3 15,0 0-1-15,0 0 0 16,0 1 0-16,-3-2-1 16,-1 2 1-16,1-2-1 15,-1 2 1-15,0-2 0 16,1 1 0-16,1 1 0 15,-1-2 0-15,4 2 5 16,-5-2-5-16,3 2-1 0,-2-4 1 16,1 4 0-16,-2-2 0 15,-1 0 0-15,1 2 0 16,-1-2 5-16,0 1-5 16,0 0 1-16,2 2-1 15,-2-2-6-15,0 0 5 16,1 0 1-16,1 0 0 15,-1-1 0-15,-3 0 0 16,3 1 0-16,-1-2 1 16,-2 0-1-16,1 1 0 15,-1-2 0-15,0 1 2 16,-2 0-2-16,2 1 0 16,0-2 4-16,0 1-4 0,1-2-1 15,-1 0 0 1,-2 3 0-16,0-3 1 0,2 0 1 15,-2 0-1-15,0 0 9 16,0 0-8-16,0 0 0 16,0 0-1-16,0 0-26 15,-4 0-59-15,-12-9-181 16,-4 1-529-16</inkml:trace>
  <inkml:trace contextRef="#ctx0" brushRef="#br0" timeOffset="61773.4">24345 6832 225 0,'0'0'225'0,"0"0"-85"15,0 0-3-15,0 0-50 16,0 0-9-16,0 0-6 16,0 0 21-16,0-11-35 15,0 11-18-15,0 0 1 16,0 0-1-16,0 0 9 16,0 0-15-16,0 0-5 15,0 0-8-15,0 0-2 16,0 0 2-16,-2 0-7 15,0 6 12-15,2-1 8 0,-2 0-5 16,2 3-12-16,0-1-4 16,0-1-4-16,0-2-8 15,0-3 1-15,0 2 5 16,2-3 0-16,0 0 4 16,2 0 5-16,1 0 3 15,-1-3-6-15,3-5-3 16,-2-2-9-16,-1 0-1 15,-4 4-9-15,0-2-14 0,0 2 5 16,0 0-5 0,-4 2 6-16,-6 1 8 0,-1 3-4 15,3 0 11-15,1 0 2 16,0 0 6-16,2 0-6 16,1 0 10-16,2 0 3 15,0 0-4-15,2 7 4 16,-3-1 3-16,3 2 3 15,0-2-4-15,0 2 4 16,0-2-3-16,0 1-6 16,0-2 0-16,5-2-1 15,1 1-8-15,-1-4 0 16,2 0 5-16,-3 0-5 16,3 0 6-16,-1 0-1 15,1-7-4-15,0-3-1 0,-2-2 0 16,-5 0-1-16,0 2-18 15,0 0-2-15,0 2-8 16,0 2-1-16,-8 2 13 16,0 3-2-16,-1 1 8 15,2 0 3-15,0 0 5 16,3 0 0-16,-1 0 1 16,1 0 1-16,2 3 0 15,0 3 7-15,2 2 2 16,0 0 4-16,0 3 0 15,0-4-7-15,0 1-5 16,8 0 1-16,1-4 0 16,3 1 6-16,-1-5-7 0,0 0-1 15,0 0 2 1,-4 0-2-16,-1-7-6 16,-4 1-12-16,-2-2 1 0,0 0-2 15,0 0-9-15,-6 2 4 16,-5 1-16-16,-1 4 14 15,1 1 20-15,5 0 6 16,2 0 12-16,-1 0-5 16,5 1 2-16,0 8 4 15,0 1-3-15,0 2 3 16,0 0-4-16,0-2-6 16,0 1-3-16,2 0 0 15,3-2-141-15,-5-5-773 0</inkml:trace>
  <inkml:trace contextRef="#ctx0" brushRef="#br0" timeOffset="64789.94">24011 6272 388 0,'0'0'225'16,"0"0"-114"-16,0 0 37 15,0 0 15-15,0 0-39 16,0 0-2-16,0 0-26 16,0-25-18-16,0 24-15 15,0-1-20-15,0 1-14 16,0 1 6-16,0-3 2 15,0 3-2-15,0 0 1 0,0 0-10 16,0 0-11-16,0 0-9 16,0 0-5-16,0 0 0 15,0 0-1-15,0 0 0 16,0 0 0-16,0 4 1 16,2 5 0-16,2 4 8 15,2 1-8-15,-4 0 5 16,0 0-5-16,-1-3 5 15,-1 3-5-15,3-3 6 16,-3 0-6-16,0-3 5 16,0-1-5-16,0 0-1 15,0-1 1-15,0-4 0 0,0-2 0 16,0 1-1-16,0-1 2 16,0 0-1-16,0 0-1 15,0 0 3-15,0 0-3 16,0 0-3-16,0-1-17 15,0-9 2-15,0-1 0 16,0-3-12-16,0-2-7 16,0 0-2-16,0 0 10 15,0 2 0-15,0 0-2 16,0 0 11-16,0 1 7 16,0 4 7-16,0 1 4 15,4 0 1-15,1 2-1 16,-1-2-4-16,3 2 5 15,2 0 0-15,2-2 0 16,0 2 0-16,3 0 1 0,-4 1-1 16,2 2 0-16,-3 1 1 15,-1 2 0-15,-3 0 0 16,1 0 0-16,0 0 0 16,-3 0-1-16,2 0-9 15,0 5-33-15,5-4-82 16,0 1-160-16,-4-2-355 0</inkml:trace>
  <inkml:trace contextRef="#ctx0" brushRef="#br0" timeOffset="66264.25">24942 6833 456 0,'0'0'185'0,"0"0"-83"0,0 0 15 16,0 0 39-16,0 0-47 15,0 0-25-15,0 0-6 16,0-1-19-16,0 1-1 16,0 0-14-16,0 0-22 15,0 0-12-15,0 3 6 16,0 9 8-16,0 3-3 15,0 0-4-15,0 4-4 16,0 1 8-16,0 0-4 0,0-3-7 16,0 4-8-1,0-4-1-15,0 0 0 0,0-6 0 16,0 0 5-16,0-3 1 16,0-4-7-16,0-2 0 15,0 1 0-15,0-3 1 16,0 0 0-16,0 0 7 15,0 0 3-15,0 0-1 16,0 0-10-16,0-9 0 16,0-3-7-16,0-1 1 15,0 0 0-15,0-1-14 16,0-3 0-16,0 1-8 16,0 2-4-16,0-1 12 15,0 1-1-15,0 2 2 16,0 0-2-16,0 0 5 0,0 4 4 15,0-3 12-15,0 6-1 16,5-4-5-16,-3 3 5 16,3 0 0-16,-3 2 1 15,0 0 0-15,0 1 0 16,2 0-2-16,1-1 2 16,-1 2 0-16,4-2-1 15,1 0 1-15,-2 0 0 16,2 0 0-16,2 2 0 15,-6 2 0-15,4-3 0 16,-2 3 0-16,-2 0 0 0,-1 0 1 16,0 0-1-1,1-1 1-15,-1 1-1 0,0-2-1 16,1 0-26 0,2-2-130-16,-4 0-168 0,1 0-361 0</inkml:trace>
  <inkml:trace contextRef="#ctx0" brushRef="#br0" timeOffset="80955">22658 8771 576 0,'0'0'107'0,"0"0"-51"16,0 0 47-16,0 0 36 16,0 0-35-16,0 0-28 15,0-8-9-15,0 8-22 16,0 0-6-16,0 0-9 15,0 0-1-15,0 0-4 16,0 0 0-16,0 0-1 16,0 0 3-16,0 0 0 15,0 0-5-15,0 0-5 16,0 0-6-16,0 0-4 16,0 0-1-16,0 0-5 15,0 0 6-15,0 0-6 0,0 0 0 16,0 0 7-16,0 0-7 15,0 0-1-15,0 0 1 16,0 0-1-16,0 0 2 16,0 0-2-16,0 0 0 15,0 0-2-15,0 0 2 16,0 0-1-16,0 0-7 16,0 0 7-16,0 0-6 15,3 0 6-15,1 0 1 16,2 0 0-16,-3 0 0 15,-1 0 1-15,3 0-1 16,-1 0 2-16,-2 0 7 0,3 0-7 16,1 2 6-1,-3-1 3-15,1 2-10 0,1-1 11 16,-1 1-4-16,3 2-7 16,-1-1 0-16,4 0 0 15,-4 2 5-15,1 0-5 16,-1 0 0-16,-2-1 0 15,4 0 6-15,-4-1-6 16,0 1 5-16,3 0-5 16,-2-1 0-16,0 0 11 15,-2 0-4-15,2 1-2 16,-1-1-4-16,1 1-1 16,0-2 1-16,-2 2 5 0,4-2-7 15,-4 2 1 1,-1-2 0-16,0 0 0 0,3 0-1 15,-3 2 1-15,0-2 0 16,2 2 0-16,-2 1 0 16,4-3 7-16,-2 2-8 15,-2-2 1-15,3 1 2 16,-3 1-2-16,2 0 5 16,0 0-5-16,1 1 0 15,-3 0 0-15,3 0 1 16,-1-1-1-16,-1 1 0 15,-1-3 1-15,0 2-1 16,0 0 0-16,0-1 1 16,0 1-1-16,1-2 0 15,-1 2-1-15,0-2 6 16,0 1-6-16,0 0 0 0,1 0 0 16,-1 3 0-16,1-1 0 15,-2-2 1-15,2 1-1 16,-3 1 1-16,2 0 0 15,0-2-1-15,1 2 3 16,-1-2-3-16,-2 0 1 16,2 0 0-16,-2 0 1 15,2 0-2-15,-2 2 1 16,0-4 0-16,3 1 0 16,-3 0-1-16,0 1 0 15,0 0 0-15,0 2 1 0,0 0 0 16,0 1 0-16,0-3 0 15,0-1 0-15,0 4-1 16,0-3 0-16,0-2 0 16,0 1 0-16,0 2 0 15,0-2 0-15,0 0 1 16,0 0-1-16,0 0 1 16,0-1-1-16,0-1 0 15,0 1 0-15,0-2 0 16,0 0 0-16,0 3 0 15,0-3 2-15,0 0 0 16,0 0-2-16,0 0 1 16,0 0 0-16,0 0 5 0,0 0-4 15,0 0 6 1,0 0-2-16,0 0 2 0,0 0-7 16,0 0 11-16,0 0-12 15,0 0 0-15,0 0 0 16,0 0 0-16,0 0-10 15,0 0-16-15,0 0-57 16,-3 0-191-16,-8-3-657 0</inkml:trace>
  <inkml:trace contextRef="#ctx0" brushRef="#br0" timeOffset="85402.9">22783 8448 447 0,'0'0'168'0,"0"0"-72"0,0 0 13 15,0 0 42-15,0 0-28 16,0 0-34-16,0 0-11 15,0 0-10-15,0 0-10 16,0 0-10-16,0 0-5 16,0 0-9-16,0 0-4 15,0 0-4-15,0 0-1 16,0 0-9-16,0 0-1 16,0 0-9-16,0 0 1 15,0 0-6-15,0 0 1 16,0 0-1-16,0 0 0 15,0 0 0-15,0 0 0 0,0 0 0 16,0 0 0 0,0 0-1-16,0 0 0 0,0 0-1 15,0 0-10-15,7 0 11 16,2 0-1-16,0 0 1 16,1-3 0-16,4 3 1 15,-3 0-1-15,3 0 0 16,-3 0 0-16,-3 0 0 15,2 0-1-15,-3 0-6 16,-1 3-7-16,-4 1 5 16,3 0-3-16,-5-1-4 15,2 4 16-15,-2 1-6 16,0-1-1-16,0 4 5 16,0-4 2-16,0 1 0 15,0-1 0-15,0-1 0 0,0-5 2 16,-2-1-2-16,2 2 0 15,0-2 1-15,0 0 1 16,0 0-2-16,0 0 0 16,0 0-8-16,-3 0-5 15,3 3 2-15,0-3-4 16,0 0 3-16,0 2-5 16,0-2-9-16,0 0 7 15,0 0 4-15,0 0 5 16,0 1 2-16,0 4 6 15,0-2-4-15,5 3 6 16,-1 1-2-16,3 1 1 0,0-1 0 16,-3 1-1-1,1 0 2-15,-1 1 0 16,-1-1 2-16,-3 0-2 0,0 1 1 16,0 0 10-16,0-1 2 15,0 2 1-15,-5-1-1 16,-2-1-1-16,-1 0-5 15,0-4-5-15,0 2 0 16,-3-1 6-16,2 1-8 16,-3-4 0-16,2 2 1 15,-1-2-1-15,-1 0 1 16,1-2 0-16,3 1 8 16,1-1 4-16,0 0 12 15,2 0-2-15,3 0 3 16,0 0 0-16,2 0-10 0,-3 0-1 15,3 0-6-15,0 0 2 16,0 0 4-16,0 0-14 16,0 0 0-16,0 0-1 15,0 0 0-15,0 0-23 16,0 0-41-16,0 0-34 16,0 0 3-16,0 0-69 15,0 0-162-15,7 0-379 0</inkml:trace>
  <inkml:trace contextRef="#ctx0" brushRef="#br0" timeOffset="86885.24">23075 8448 113 0,'0'0'141'0,"0"0"-54"16,0 0 64-16,0 0-12 15,0 0-27-15,0 0-35 16,0 0 17-16,0-6 13 16,0 6-25-16,0 0-33 15,0 0-18-15,0-2 2 16,0 2 0-16,0 0 3 16,0 0-2-16,0-2-5 15,0 2-16-15,0 0 0 16,0 0 0-16,0 0-7 15,-2 0-6-15,-3 0-7 0,1 0 0 16,0 0 1-16,-1 0-6 16,-2 4-4-16,3 2 15 15,0-1 0-15,-5 1 0 16,6 1 1-16,-1-1 0 16,-3 2-1-16,5 0 1 15,-2 1 0-15,2-3 0 16,0 3 0-16,2-1 0 15,0 1 0-15,0-1 0 16,0 3 1-16,0-1-1 16,0-1 8-16,0 3-7 15,0 1 14-15,0-3-8 16,6 0-6-16,0-2 5 0,-1 0 3 16,1 1-8-1,2-4 15-15,-5 4-3 0,4-4 12 16,-2 1-15-16,-1-1 10 15,3-1-4-15,-3 1-7 16,1-4 3-16,-1 4-6 16,3-3 1-16,-1-1 0 15,4 2 0-15,-3-3-1 16,1 0 3-16,0 2-9 16,-2-2 6-16,-2 0-6 15,1 0 1-15,-1 0 1 16,-2 0-1-16,0 0 9 0,0 0-9 15,3 0 5-15,-1-2-5 16,1-6 2-16,0 2-2 16,-1-1 1-16,-2-1 4 15,0 3-5-15,1-1-1 16,-3 4 1-16,2-2 1 16,-2 2 5-16,0-1-6 15,0-2-1-15,0 1 1 16,0-1 0-16,0-1-1 15,0-1 0-15,0 3-1 16,0-1-8-16,-2 2-1 16,-1 0 9-16,-1 0-7 15,2 1 8-15,-2 0 0 16,1 1-1-16,-2-5 1 16,3 4-6-16,-2-1 5 15,1 0 0-15,-1 2 1 0,2-4-2 16,0 3 2-16,0 2-2 15,0-1-6-15,-3-1 7 16,3 2-10-16,-3 0 2 16,0 0 0-16,1 0 8 15,-2 0-9-15,1 0 4 16,-1 0 6-16,1 0 0 16,-1 0 0-16,-1 3 0 15,0 4 1-15,2-3 0 16,1 1 0-16,0 4-1 15,-1-1 1-15,1 0 0 16,1 1-1-16,1-1 1 0,0-3-1 16,2 4 0-16,0-4 0 15,0 1-26-15,0 2-29 16,0-2-64-16,0 0-192 16,0-4-339-16</inkml:trace>
  <inkml:trace contextRef="#ctx0" brushRef="#br0" timeOffset="87665.49">23178 8363 548 0,'0'0'152'0,"0"0"-81"15,0 0 11-15,0 0 18 16,0 0-32-16,0 0-18 16,0 0 11-16,0 0-2 15,0 0-1-15,0 0 2 16,0 4-11-16,2 1-17 0,0-2-5 15,1 2-5-15,6-4 6 16,-5 3-4-16,3 0-3 16,-1-2-11-16,0 1-1 15,2-3 4-15,-2 1-3 16,1-1-4-16,-1 0-5 16,2 0 7-16,-4 0-2 15,0 0-4-15,1-6-1 16,-5-2 11-16,0 0-6 15,0-2-5-15,0 2 5 0,0 0-6 16,-7 0-23 0,-5 4 1-16,2 0-2 15,-1 1-3-15,0 3 20 16,2 0 6-16,2 0-5 0,3 0-4 16,1 0 9-1,0 5-5-15,0 3-19 0,3 2-24 16,0-2-53-16,0-2-245 0</inkml:trace>
  <inkml:trace contextRef="#ctx0" brushRef="#br1" timeOffset="101400.47">22478 9471 90 0,'0'0'323'0,"0"0"-228"0,0 0-1 15,0 0-3-15,0 0-49 16,0 0-8-16,-3 0 12 16,3 0 28-16,0 0 34 15,-2 0-2-15,2 0-22 16,0 0-15-16,0 0-6 15,0 0-20-15,0 0-17 16,0 0-14-16,0 0-12 16,0 0 10-16,0 0 0 15,0 0 3-15,0 0 2 0,0 0-2 16,0 0 0 0,0 0-12-16,0 0 5 0,0 0-4 15,0 0 9-15,0 0-3 16,0 0-7-16,0 0 1 15,0 0 0-15,0 0 2 16,0 0-2-16,0 0-2 16,0 0 1-16,0 0 0 15,0 0 0-15,0 0 0 16,0 0-1-16,0 0 1 16,0 0-1-16,0 0 2 15,0 0-1-15,0 0 0 16,0 0-1-16,0 0 11 15,0 0 5-15,0-2 4 16,0-2-3-16,0-3-6 16,0-2-10-16,0 2 1 0,5-1-1 15,0 0-1-15,0-2 0 16,4-2 1-16,-2 2 0 16,0-2 0-16,0-1 0 15,-1 3-1-15,1-1 0 16,0 0-8-16,0 0 3 15,1-1 5-15,-3 2 0 16,2-2 0-16,2 2-6 16,-2-1 6-16,-3 2-7 15,3-4 7-15,-1 3 0 16,1 0-1-16,-2 1 1 16,0-2-15-16,3 1 14 0,-2 0-5 15,4-1-17-15,-4-1 13 16,3-1 8-16,0 2-18 15,-1-1 20-15,-1 2-1 16,0 2 1-16,-3-3-1 16,5 2 1-16,-6 2 0 15,-1-1 0-15,3 0 0 16,-1 2 0-16,-2-2 0 16,2 2-1-16,1-1 1 15,-1 2-1-15,-1-1 1 16,2-2-1-16,-1 2 1 15,0-1 0-15,0 0 0 0,1 1 0 16,-1 0-1 0,0 0 1-16,2-2 1 0,-3 2-1 15,2-2-1-15,0 0 1 16,-1 2 0-16,1 1 0 16,0-2 0-16,-2 1 0 15,2 2 0-15,-1-2 0 16,1-1-1-16,0 1 0 15,-2 0 0-15,4 0-9 16,-4-2 4-16,1 0-6 16,3 0 6-16,-1 0-8 15,2-1 1-15,-2 0 6 16,1 1 6-16,-1 1-1 0,-2-1-4 16,4 0 5-1,-5 0 1-15,3 0-3 0,0 0 2 16,-2 0-8-16,1-2 8 15,1 2-2-15,-1-3 2 16,2 1 0-16,-3 0 1 16,3 2-1-16,-2 0 1 15,1 0-1-15,-1 0 1 16,1 0 0-16,1-2-1 16,2 0 1-16,0 1 1 15,0-3-1-15,-1-1 0 16,2-1 0-16,-2 0 0 15,1 3 0-15,1-2 0 16,-4 1 0-16,1 0 1 16,-1 1 1-16,1 0-1 15,2 0-1-15,0 0 2 0,-1 0-2 16,2 1 0-16,-1-1 1 16,-1 1-1-16,-1-2 0 15,2-1 0-15,0 4 1 16,0-4-1-16,0 2 1 15,-2 0-1-15,1 1 2 16,-1 0-1-16,-4 1 1 16,6 1-2-16,-5-3 10 15,3 1-9-15,-3 0 0 16,2 2 5-16,1-2-5 16,2 0-1-16,-2 0 3 0,-1 1-3 15,2-2 1-15,-2 2 0 16,1-2 0-16,1 1 0 15,-1-2 0-15,0 1 5 16,0 2 2-16,-1-2 2 16,1 2-9-16,-3-1 8 15,3-1-2-15,-2 2 1 16,1-2-7-16,-2 3 6 16,1 1-6-16,-1-1-1 15,1 0 1-15,2 2-1 16,-2 0 1-16,-2-1-1 15,3 2 1-15,-3-3 0 16,2 2-1-16,0-2 1 0,1 2-1 16,-2 0 1-16,3-3-1 15,-3 1 1-15,4 0-1 16,-2-1 1-16,1 1-1 16,-1-1-1-16,2 1 1 15,-2 0 0-15,-1-2 1 16,3 1-1-16,-2 0 0 15,4 0 0-15,-1-2-1 16,-1 2 1-16,2-4 0 16,-1 4 0-16,-3-1 0 15,0 1 2-15,-1 1-2 16,2 0 0-16,-2 2 0 16,-1 0 0-16,2-2 1 15,-4 2-1-15,3 0 0 0,-1-1 8 16,1 1-6-16,0-2-1 15,1 2-1 1,1-2 1-16,1 0-1 0,0-1 0 16,-3 1 1-16,4 0-1 15,-2 1 0-15,1-2 1 16,-2 1 5-16,2 0-5 16,-5 0 6-16,1 0-6 15,2 2 0-15,-4 1 0 16,2 0 2-16,-2-1 3 15,0-1-6-15,3 2 1 16,-1-1 0-16,0-2-1 16,4 0 0-16,-2-1 0 15,1 1 1-15,-1 0-1 16,-1 2 0-16,2 0 0 0,-3 1 1 16,-3 0 1-16,5-1-2 15,-3 3 1-15,0-1-1 16,-1 0 2-16,1 0 0 15,-1 2-2-15,0-2 1 16,0-3 4-16,4 4-4 16,-2-3-1-16,1 0 1 15,-2-1 0-15,1 4 0 16,1-3-1-16,-1 0 1 16,2-1 0-16,-1 1 1 15,-4 0-1-15,3 3 1 0,1-2-1 16,-3 1-1-1,0 0 1-15,0 0 0 0,0-1 0 16,0 2 0 0,4-2-1-16,-2 0 1 0,0 1-1 15,1-2 0-15,-1-1 0 16,0 1 1-16,2 3-1 16,-2-2 1-16,-2 2-1 15,1-3 1-15,3 1 0 16,-4 0-1-16,2 1 0 15,-2-2 0-15,3 0 0 16,0 1 1-16,-2-1-1 16,3-1 0-16,0-1 0 15,1 2 0-15,0-2 1 16,-3 0-1-16,1 2-1 0,1 0 1 16,-2 0 1-16,-1 3-1 15,1-5 0-15,1 2 0 16,-1 0 2-16,1 1-1 15,-1-3 5-15,0-1-5 16,1 1-1-16,1 0 1 16,-1 0-1-16,0 0 1 15,1 1-1-15,-1 0 8 16,1 0-8-16,-2 1 0 16,2-2 9-16,-2 2-8 15,-3 0-1-15,4 2 7 16,-2-2-6-16,1 0 4 0,-2-2-5 15,3 2 1-15,0-1-1 16,-2 1 7-16,2 0-6 16,-1 1 1-16,-1-2-1 15,1-1-1-15,0 2 1 16,-1 1 12-16,3 0-7 16,-3-1-6-16,1 0 1 15,1 0 0-15,-1-1 0 16,3 2 0-16,-2-4 0 15,-3 4-1-15,2 1 0 16,1 0 0-16,-3 0 1 16,2-2-1-16,-2 3 1 15,3-2-1-15,-1-1 2 0,-1 3-1 16,0-4-1-16,3 3 0 16,-4 1 0-16,2-2 0 15,0 2 0-15,-1-2-3 16,1 2 3-16,0 0 2 15,-1 0-1-15,2-4-1 16,-4 3 1-16,4 0-1 16,0-2 1-16,-3 2 0 15,0 0 0-15,0-3 0 16,1 4-1-16,1-2 1 16,0-1-1-16,1 1 0 15,-1 1 0-15,1-3-1 16,0 1-3-16,-2-2 4 15,4 2 6-15,-4-2-5 16,1 2-1-16,1 1 0 16,-3 0-1-16,2-1 1 15,0 3 0-15,-2-3 0 0,2 2-1 16,0 0 1-16,-2-2 0 16,2 2 0-16,1-3 0 15,-1 2 1-15,-2-1-1 16,1 2 1-16,4 0-1 15,-5 1 0-15,-1 0 1 16,2 0-1-16,-1 2 1 16,-2-1-1-16,3 0 0 0,-1-1 0 15,0 2 0 1,-2-1 1-16,2-1-1 16,3 2 0-16,-3-3 1 15,2 1-1-15,-2 2 0 0,1-1 1 16,1 0-1-1,-2-3 1-15,1 3 0 0,-1 0 1 16,0 2 0-16,1-1-1 16,-2 1 3-16,-1 0-3 15,0 0-1-15,0 0 0 16,0 0-6-16,0 0-3 16,0 0-27-16,5 0-63 15,-1 0-32-15,1 0-257 0</inkml:trace>
  <inkml:trace contextRef="#ctx0" brushRef="#br1" timeOffset="102927.25">24042 7178 195 0,'0'0'143'16,"0"0"-22"-16,0 0-63 15,0 0-12-15,0 0 22 16,0 0-2-16,0 0-5 16,-7-19 15-16,7 18-1 15,0-1 32-15,0 0-36 16,-2 0-13-16,2 2 16 15,-2-2-15-15,2 0-17 16,0 2 3-16,0-3 7 0,0 3-11 16,0-1-9-1,0 1-12-15,0-2 14 0,0 0 2 16,0 2-2-16,0 0-7 16,0 0-1-16,0 0 1 15,0 0-4-15,0 0-1 16,0 0-16-16,0 0 8 15,0 0 1-15,0 0-3 16,0 0 2-16,0 0-13 16,0 0 8-16,0 0-9 15,0 0-6-15,0 0 6 16,0 0-1-16,0 0-9 16,0 0 10-16,0 0-2 15,6 0 1-15,-1 0-8 16,1 0 9-16,0 5 1 15,0 0 13-15,3 1-13 0,-3 0 7 16,4 0-1-16,-4 1 1 16,1-4-7-16,-1 3 0 15,1-2 0-15,0 2 1 16,0-2 11-16,-1 2-13 16,3 1 1-16,-3-1 4 15,3 2-5-15,-2 0 0 16,0-1 0-16,-2 0 0 15,2 1 10-15,-3-2-10 16,2-2 4-16,-1 1-2 16,0 0-2-16,0-1 0 15,1 0 6-15,-2 0-5 0,3 2 0 16,-3-4 1-16,0 1 0 16,0 1-1-16,2 0 4 15,0 2-4-15,1-2-2 16,-1 0 2-16,1 0 5 15,2-2-5-15,0 3-1 16,-2-2 0-16,-1 0 0 16,1 0 0-16,-3 0 2 15,3 0-2-15,-3-1 1 16,1 3 2-16,2-4-3 16,-3 4 1-16,1-4 0 15,-3 1-1-15,2 1 1 0,1-1 0 16,-1-1-1-16,3-1 1 15,-2 3-1-15,-1-1 0 16,-2 1 0-16,2-2 0 16,-1-1 0-16,-3 0 0 15,2 0 1-15,-2 0 0 16,0 0 1-16,0 0-2 16,0 0 1-16,0 0-1 15,0 0 0-15,0 2-20 16,0-2-39-16,0 0-33 15,0 0-115-15,0 0-498 0</inkml:trace>
  <inkml:trace contextRef="#ctx0" brushRef="#br1" timeOffset="104351.19">24615 7048 12 0,'0'0'105'16,"0"0"-13"-16,0 0 4 16,0 0 35-16,0 0-27 15,0 0-22-15,0 0-10 16,4-4-29-16,-4 2-9 15,0 2 9-15,2-2 9 16,-2 2 45-16,0 0 0 16,0 0-11-16,0 0 4 15,0 0-29-15,0 0-31 16,0 0-5-16,0 0-5 16,0 0 1-16,0 0 0 0,0 0 0 15,0 0-7-15,0 0-5 16,-4 4-8-16,-2 2 5 15,-4 5-5-15,4-2 7 16,-5 1-7-16,1 2-1 16,2 1 1-16,-3-2 0 15,0 1 0-15,1 0 6 16,2 0-7-16,-4-2 0 16,3 3 0-16,1-4 9 15,-3 1-9-15,1 0 1 16,2 1 0-16,1-1-1 15,-2-2 1-15,3-1 0 0,-1 1-1 16,2-1 1 0,-2-1-1-16,-3 2 0 0,5-1-1 15,-4 1 1-15,1 1-1 16,-2-1 1-16,3-3 0 16,3 1 0-16,0-2-1 15,-1 0 1-15,0 0 0 16,1 1 0-16,-3 0-1 15,3-1 1-15,0 1 0 16,-1 0-1-16,3-2 1 16,0 0 0-16,-1-1 0 15,2 1 0-15,1-3 0 16,0 0 0-16,0 1-1 16,0-1 2-16,-3 0-1 15,3 0 0-15,0 0 0 0,0 0 0 16,0 0 1-16,0 0 1 15,0 0-1-15,0 0 0 16,0 0 0-16,0 0 0 16,0 0 1-16,0 0 5 15,0 0-7-15,0 0 1 16,0 0 0-16,0 0-1 16,0 0 1-16,0 0-1 15,0 0 0-15,0 0 0 16,0 0 0-16,0 0 1 15,0 0-1-15,0 0 0 16,0 0-6-16,0 0-26 16,0 0-24-16,0 0-44 15,0 0-125-15,-2 0-302 0</inkml:trace>
  <inkml:trace contextRef="#ctx0" brushRef="#br1" timeOffset="107112.27">22805 8083 143 0,'0'0'260'15,"0"0"-122"-15,0 0-17 16,0 0-30-16,0 0 9 0,0 0 17 16,0 0-30-1,3 0-34-15,-3 0-27 0,0 0-11 16,0 0-14-16,0 0 0 16,0 0-1-16,0 0-1 15,0 0-18-15,0 0 4 16,0 0 4-16,0 0-4 15,-5 4-14-15,1-3-31 16,0 4 35-16,-1-1 25 16,0 0 0-16,3-4 15 15,0 3 32-15,2-3 27 16,0 0-12-16,0 0-11 16,0 0-15-16,0 0 5 0,0 0-15 15,0 0-13-15,0 0 4 16,0 0-4-1,0 0-11-15,0 0 4 0,0 0 1 16,0 0 2-16,2 0-9 16,3 0 2-16,2 0-1 15,-1 0 0-15,1 0 15 16,1 0 12-16,2 0-11 16,-1 0-4-16,-1 0 2 15,4 0-6-15,-3 0 5 16,1 0-13-16,2 0 8 15,-1 0-9-15,0 0-1 0,0 0 1 16,0 0 0 0,1 0 1-16,-4 0 7 0,1 0-8 15,-2 0-1-15,-1 0 0 16,2 0 1-16,-4 0 1 16,0 0 7-16,3 0-8 15,-3 0 0-15,4 0 1 16,-2 0 7-16,0 0 3 15,1 0-10-15,-3 0 1 16,4 0 6-16,-5 0-8 16,4 0 0-16,-4 1 0 15,1 1 7-15,1 0-6 16,-4-1-1-16,2-1 1 16,1 0 6-16,1 3 5 15,-1-3-12-15,1 0 9 0,0 2-9 16,-2-2 1-16,5 2 0 15,-4 0 5-15,1 0-6 16,1 0 0-16,-2-1 0 16,2 4 0-16,0-3 0 15,-2 2 1-15,1-2-1 16,-1 1 2-16,0-2-1 16,1 1 5-16,-3 0-5 15,2-2-1-15,-1 2 0 16,2 0-1-16,1-1 1 15,-2 1 0-15,3 1 0 16,-4-1 6-16,3 1-6 16,-2 0-1-16,1 0 1 15,-3 0-1-15,1-1 1 16,-1-1 0-16,0 1 7 0,0 1-7 16,2-1-1-16,-2 2 1 15,3-2-1-15,-2 1 1 16,1 2 0-16,-2-4 0 15,3 4 0-15,-3-3 1 16,1-2-1-16,-3 1 1 16,1-1-1-16,-1 0 8 15,0 3-8-15,0-3-1 16,0 0 0-16,0 0 0 16,0 0 1-16,0 0 0 0,0 0 0 15,0 0 0 1,0 0 1-16,0 0-1 0,0 0 0 15,0 0 8-15,0 0-6 16,0 0-2-16,0 0-1 16,0 0-6-16,0 0-60 15,0 0-42-15,0 0-101 16,0 2-389-16</inkml:trace>
  <inkml:trace contextRef="#ctx0" brushRef="#br1" timeOffset="108681.66">23342 8155 28 0,'0'0'199'0,"0"0"-114"15,0 0-16-15,0 0 9 16,0 0 13-16,0 0-19 16,0 0-1-16,0 0-8 15,3 0-5-15,-3 0-5 16,2 0-8-16,0 0-7 15,1 0 11-15,1 0 12 16,0 0-2-16,4 0-16 16,-3 0-15-16,3 0-14 15,-2 0 4-15,-2 2-5 16,3 1 1-16,-1 0-1 0,2 0 0 16,-2 2 2-16,3-2-5 15,-3 0 1-15,4 0-3 16,-5 2-7-16,3-2 0 15,-4 2 9-15,2-1-9 16,2 0 1-16,-1 0 8 16,-1-1-4-16,-2 4 4 15,4-1 0-15,-4 2 0 16,3 1 5-16,-1-2-14 16,1 0 19-16,0 1-14 15,-3-2 7-15,1 0-13 16,1-1 1-16,1 1 0 15,-3-1 0-15,3 1 0 0,-2-1 1 16,1-1 0 0,-1 3-1-16,-1-1 0 0,0-3 0 15,-2 3 7-15,4 0-8 16,-2-2 0-16,-1 2 1 16,3 0-1-16,-3 2 1 15,2 0-1-15,-1-2 0 16,2 2 0-16,-4-2 7 15,2-2-7-15,-2 3 0 16,1-4-1-16,0 1 0 16,-2 0 1-16,1 3 0 15,0-3 1-15,0 2-1 16,-2 0 1-16,3 0 0 16,-3 0-1-16,0-1 0 0,3 0 0 15,-3-2 1-15,2 3 1 16,-2-1-1-16,2 1 0 15,-2 0 0-15,2-1 0 16,-2 2-1-16,0-1 1 16,2-1-1-16,-2-1 2 15,2 0-1-15,-2 3-1 16,4-4-1-16,-4 0 1 16,1 0 0-16,-1 2 0 15,0-4 0-15,0 1 1 16,2 1-1-16,-2-1 1 15,0-2-1-15,0 1 0 16,0-1 5-16,0 0-4 0,0 3 3 16,0-3-3-1,0 0 5-15,0 0-6 0,0 2-7 16,0-1 7-16,0 1 9 16,0 1-9-16,0-3 0 15,0 0-6-15,0 0-9 16,0 0-15-16,0 0-19 15,0 0-79-15,0 0-197 0</inkml:trace>
  <inkml:trace contextRef="#ctx0" brushRef="#br1" timeOffset="109733.98">23549 8048 54 0,'0'0'105'15,"0"0"6"1,0 0-14-16,0 0-21 0,0 0-11 16,0 0-16-16,0 0-17 15,7 0-18-15,-7 0-12 16,2 0-1-16,-2 0 0 15,3 0 6-15,-3 0 2 16,0 0-8 0,0 0 8-16,0 0 7 0,0 0-3 15,0 0-2-15,2 0-2 16,1 0-8-16,-3 0 9 16,2 0 6-16,-2 0 23 15,0 0 6-15,2 0 5 16,-2 0 67-16,0 3 6 15,0 5-27-15,0 2-30 0,0 0-12 16,2 4-9-16,-2-2-5 16,2 4-15-16,-1-2-2 15,3 1 1-15,-2 1-6 16,0-2 0-16,-2 0-9 16,0-1-9-16,2-1 1 15,-2-4 0-15,0-2 1 16,0-1-1-16,2-2 0 15,-2 0 0-15,0-2-1 16,0-1-16-16,2 0-11 16,-2 0-21-16,3 0-28 15,2 0-68-15,-1 0-121 0,-3-4-86 16</inkml:trace>
  <inkml:trace contextRef="#ctx0" brushRef="#br1" timeOffset="110791.31">23659 8034 439 0,'0'0'127'0,"0"0"-50"16,0 0 9-16,0 0 4 16,0 0-9-16,0 0 2 15,0 0 17-15,9 31-22 16,-5-27-11-16,3 1-22 15,0 0-3-15,-1-1-12 16,3 0-9-16,0 0 15 16,1-4-9-16,4 0-5 15,1 0 4-15,-3 0-4 16,1-8 0-16,1-4-21 16,-5 0 6-16,-3-2 0 0,0-1-7 15,-6 1-11-15,0 4-12 16,0-2-21-16,-6 2-12 15,-7 1-4-15,0 1-58 16,-1 2 2-16,2 1 75 16,0 3 41-16,1 2 34 15,2 0-23-15,0 0-11 16,2 8 12-16,1 3-12 16,1 1 1-16,1 1 8 15,2-1-9-15,2 2-1 0,0-4 1 16,0 2-14-1,0-4-47-15,0 0-49 0,0 1-8 16,0-6 10-16,0 4 21 16,0-3-10-16,0-1 68 15,0 4-5-15,0-3-38 16,0 1 18-16,0 0 37 16,0-1 17-16,0 0 6 15,0 2 34-15,0 0 19 16,0-2 61-16,0 3-16 15,0-2-30-15,0 0-30 16,0 3-9-16,2-2 4 16,0 2 16-16,-2-1 37 0,2 0-45 15,1 1 10 1,1 0-10-16,-2 0 2 0,2 1-16 16,1-4 6-16,0 4-13 15,0-3-4-15,3-1 3 16,1-2-8-16,0-3 1 15,0 2-1-15,-1-2 2 16,3 0-12-16,1 0 5 16,-1 0 8-16,-3 0-11 15,2-8-3-15,-1 0-5 16,-3-3 6-16,2 2-7 16,-4-2-7-16,0 0 1 15,-3 0-25-15,-1 0 4 16,0-1 6-16,0 0 0 15,0 4 12-15,0-2-10 0,-1 2 3 16,-5 2-4-16,-2-2-11 16,0 2-2-16,1 0-12 15,1 4 32-15,-2-1-3 16,2 3-20-16,-3 0-32 16,1 0 9-16,-2 5-13 15,-1 6 15-15,3-2-70 16,0-3-55-16</inkml:trace>
  <inkml:trace contextRef="#ctx0" brushRef="#br1" timeOffset="111225.86">23851 7909 166 0,'0'0'709'16,"0"0"-598"-16,0 0-69 0,0 0-11 16,0 0 19-16,0 0-5 15,0 0-19-15,4-5-14 16,-4-1-12-16,0 4-33 16,0 1-55-16,-4 1-12 15,-3 0 57-15,-3 0 43 16,2 0 30-16,1 3 35 15,1 5-20-15,2-2-16 16,-2 0-22-16,2-1-7 16,0-2-111-16,-3-3-250 0</inkml:trace>
  <inkml:trace contextRef="#ctx0" brushRef="#br1" timeOffset="112420.97">23038 7708 385 0,'0'0'254'0,"0"0"-152"16,0 0-19-16,0 0 8 15,0 0-35-15,0 0-11 16,0 0 34-16,0-53-54 15,0 49-11-15,0 0 25 16,-3 1 22-16,3 3-32 0,0 0-3 16,0 0-14-1,0 0-11-15,0 0 10 0,0 0-5 16,0 0-6-16,0 0 0 16,0 9 13-16,0 7 3 15,0 4-4-15,0 4 1 16,5 3 10-16,-5 3 6 15,1 2-7-15,-1 0-9 16,0-2-6-16,0-7 6 16,0-1-3-16,0-11 1 15,0-2 2-15,0-4-12 16,0-2-1-16,0-3 1 16,0 2 0-16,0-2-1 15,0 0-28-15,0 0-38 16,0 0-52-16,0 0-129 0,3-8-58 15</inkml:trace>
  <inkml:trace contextRef="#ctx0" brushRef="#br1" timeOffset="113456.08">23113 7683 494 0,'0'0'338'16,"0"0"-205"-16,0 0-57 0,0 0-16 15,0 0-8-15,0 0 16 16,0 0-10-16,20 14-3 15,-13-12-23-15,-1-2 18 16,5 0-5-16,1 0 5 16,1-2-7-16,0-9-16 15,1-2-13-15,-6 1-6 16,0 0-8-16,-4 2 0 16,-2 2 8-16,-2 1-8 15,0-1-14-15,-2 2-21 16,-10 0-21-16,2 4-13 15,-3-1-1-15,-1 3 21 16,3 0 24-16,-1 0 18 0,3 9 6 16,3 1 0-16,0-1 0 15,-1 1 1-15,2 0 0 16,0 1 0-16,5-3 1 16,0 1-1-16,0-3-1 15,0 2-26-15,0-2-69 16,0 1-79-16,0-1 48 15,7-1-7-15,0 2-2 16,0-1-18-16,-1-2-16 16,-1 2 41-16,-1 2 73 0,-4-2 47 15,0 0 9 1,0 0 15-16,0 1-2 16,0-2 91-16,0 1 15 0,0 2 18 15,0-2-54-15,-2 0-14 16,0-2-4-16,-1 0-15 15,1 2-6-15,0-3-4 16,2 2-1-16,0-1 19 16,0 1-10-16,0 1-8 15,0 2-4-15,0-2 3 16,0 2-17-16,0 0 16 16,2-2-4-16,5 1-2 15,0-3 4-15,0-1-8 16,-1 2-9-16,3-2-5 15,3-3 2-15,-1 0-3 0,1 0 3 16,2 0-3 0,-1-3-6-16,1-8-1 0,-3 0-5 15,3-1 0-15,-6-2 7 16,1 1-8-16,-6 2-10 16,-3-1 10-16,0 2-1 15,0 0-4-15,0-2 4 16,0 2-10-16,-7-2 4 15,-4 0-23-15,-1 1-20 16,1 2 24-16,3 3 12 16,-2 1 1-16,2 4 13 15,-3 1 45-15,1 0-25 16,2 0-14-16,-4 6-5 16,2 4 16-16,3 0-4 15,0 1-6-15,3-4-7 0,-1 3 1 16,3-2-1-16,2-2-9 15,0 2-7-15,0 0-68 16,0-2-167-16,5 0-246 0</inkml:trace>
  <inkml:trace contextRef="#ctx0" brushRef="#br1" timeOffset="113933.78">23359 7549 755 0,'0'0'268'0,"0"0"-130"0,0 0-1 15,0 0-55-15,0 0-39 16,0 0-8-16,0 0-29 15,10 19 4-15,-8-19-1 16,3 0 11-16,-2 0-14 16,-3-7-6-16,0-1-58 15,0 2-9-15,0 3-8 16,-11 0-11-16,-1 0 38 16,3 3 15-16,0 0 33 15,3 0 13-15,3 3-3 16,1 5-10-16,2 1-6 15,0 1-16-15,0-3-173 16,6 0-359-16</inkml:trace>
  <inkml:trace contextRef="#ctx0" brushRef="#br1" timeOffset="152898.07">22689 9943 563 0,'0'0'123'0,"0"0"-71"16,0 0 27-16,0 0 18 0,0 0 1 16,0 0-24-16,0-4-19 15,0 2 12-15,0 2-8 16,0 0-4-16,0 0 5 15,0 0-2-15,0 0-16 16,0-2-7-16,0 2 2 16,0 0-6-16,0 0-11 15,0 0-18-15,0 0 8 16,0 0-10-16,0 0 0 0,0 0 6 16,0 0-6-1,0 0 0-15,0 0 0 0,0 0-1 16,0 0-9-16,0 0-2 15,0 0 5-15,0 10 7 16,3 4 1-16,6 3-1 16,0 0 7-16,-1 2-7 15,6-1 0-15,-1 0 0 16,1 0 1-16,1-1-1 16,1 2 1-16,-1-2-1 15,2 4 1-15,-2-3-1 16,1 2 0-16,-3-2 0 15,0 1 1-15,-2-2-1 16,-2 3 1-16,2 0 0 16,-2-1-1-16,0 0 0 0,2-1 1 15,-2-1 0-15,0 1-1 16,0-4 0-16,2 1 1 16,-2-3 0-16,2 2-1 15,-1-4 2-15,-2 1-1 16,-1-3 0-16,-3-1 1 15,0-2-2-15,-3-2 1 16,3 2-1-16,-4-3 1 16,0-1-1-16,3-1 0 15,-3 3 0-15,0-3 1 16,0 0-1-16,0 0 0 16,0 0-39-16,0 0-44 15,0 0-40-15,0-3-248 0</inkml:trace>
  <inkml:trace contextRef="#ctx0" brushRef="#br1" timeOffset="154952.56">22671 10400 71 0,'0'0'208'0,"0"0"-107"0,0 0-3 15,0 0 13-15,0 0 11 16,0 0-39-16,0 0 5 15,-20 3 17-15,20-3-12 16,0 0-51-16,0 0-23 16,0 0-8-16,0 0-10 15,0 0-1-15,0 0 0 16,0 0-1-16,7 0 1 16,6 0 11-16,1-4 11 15,4-6-21-15,2-2 10 16,0-1-3-16,5-1 1 0,3-2-9 15,4-2 1 1,1-2 6-16,5-4-6 0,0 2-1 16,0-1 1-16,-4 1 6 15,-3 2-1-15,-3-1-6 16,0 3 0-16,-1 2 0 16,-4 2 0-16,2 0 1 15,-1 0-1-15,0 0 0 16,-1 1 1-16,2 0-1 15,2 2 0-15,-1-5 0 16,3 2-1-16,3 0 1 16,-3-1 0-16,0-1-2 15,-2 2-4-15,-2-3 6 16,2 3-1-16,-2 2 1 16,-2 0 0-16,-2 0 0 15,3 1-7-15,-1-3 7 0,2 1-8 16,0-1 7-16,1-1 1 15,-2 1-2-15,3-3-4 16,-2 3 6-16,0 0-1 16,-2 0 1-16,0-1-1 15,-3 3 1-15,0 0-1 16,0-1-11-16,2 1 11 16,-4-2 1-16,2 1-6 15,1 2 6-15,-2-3 0 16,4-1 0-16,-1 1 0 15,3-2 0-15,1 0 0 0,1 0 0 16,0 0 0 0,0 0 2-16,-1-1-4 0,1 0 4 15,-1 1-4 1,1-1-6-16,-2 2 0 0,-1 1 2 16,-1 1 5-16,0 0 0 15,-2 1 0-15,2-2 1 16,1 0-2-16,1 0 2 15,1 0-1-15,1 0 1 16,-2 0-1-16,1 0 1 16,1 1 0-16,0-1-1 15,2 0 1-15,0 0 1 16,2-2-1-16,-2 2 0 0,0-1 0 16,-1-2-1-1,1 3 2-15,0-2-1 0,0 1 1 16,-2 1-1-16,-2-2 1 15,0 2-1-15,-4 0 0 16,4 3-2-16,-2-3-5 16,-1 2 5-16,0-2 2 15,0 3 1-15,3-3 1 16,-2 1-1-16,-2 1 0 16,2-2 11-16,-2 2-11 15,0 2 5-15,-3-1-5 16,-1 2-1-16,-3-2 7 15,2 1-6-15,-3 2-1 16,0 1 1-16,3-4 8 0,-1 3-8 16,1-1 6-16,3-3 3 15,-2 0-9-15,1 0 13 16,-1 1-14-16,2 0 2 16,-4 0-2-16,1 3 7 15,-3-1 0-15,1 0-7 16,-2-1-7-16,2 0 7 15,2 0 2-15,2-2-1 16,-1 0 0-16,3 0 2 16,2 0 4-16,-2 1-8 15,3-2 2-15,-3 4 0 16,-1-2-1-16,-2 2-1 16,-4 1 1-16,1 0 0 0,-3-1 0 15,1 1 0 1,3 0 0-16,-1-1 0 0,3 0 0 15,-2-1 4-15,1-1-4 16,-3 3 0-16,1-1 2 16,-1 1-2-16,0-1 1 15,-1 3 0-15,0-3-1 16,0 2 1-16,0 2 1 16,-5-1-4-16,5 0 1 15,-4 1 1-15,-1 2 0 16,1-1 0-16,-4 2 0 15,2 0 0-15,-1 2 0 16,-1-3-1-16,0 2-1 0,4-1 2 16,-2-2 1-1,3 0 0-15,-3 0 6 0,-2 2-7 16,4 0 0 0,-4-1 0-16,1 2 0 0,-1-1 0 15,0 2 0-15,-2 0-1 16,-2-3-1-16,0 3 2 15,0 0-2-15,0 0-4 16,0 0-79-16,0 0-148 16,-2 0-178-16</inkml:trace>
  <inkml:trace contextRef="#ctx0" brushRef="#br1" timeOffset="156168.18">25546 8008 218 0,'0'0'131'0,"0"0"-8"15,0 0-31-15,0 0-34 16,0 0 13-16,0 0-19 0,0 0-3 16,44 54 3-16,-36-42 10 15,0 1-10-15,1-1-20 16,-3 2-11-16,4 0 4 15,-4 0-8-15,3 0 2 16,-2 0 0-16,2 0 5 16,0 0 0-16,-1-1 0 15,2 1-6-15,1 1-5 16,0-1 0-16,0-1 0 16,0 1 0-16,0-3-5 15,-1 3 13-15,-2 0-7 16,1-2 8-16,-4 2-8 15,4-1-12-15,-3-2 4 0,1 1-6 16,-2 1 1-16,4-2 7 16,-3 1-6-16,0 1-1 15,2-1 0-15,-3-2 0 16,5 0 6-16,-3 0 1 16,-1-1-7-16,0 0 0 15,2 0 6-15,-2-1-7 16,1 2 2-16,0 2 8 15,4-1-9-15,-2 0 0 16,2 0 0-16,2 0 0 16,-1 0 1-16,-2 0-1 15,0 0 1-15,-2 0 6 0,0-2-8 16,-5 2 1-16,1-2 0 16,2 1-1-16,-2 1 2 15,0-4-2-15,3 3 1 16,-1-4 8-16,4 2-9 15,-4-4 1-15,-1 0 5 16,-1-2-5-16,-1 0 6 16,-3-2-5-16,3 0 6 15,-3 0-6-15,0 0-1 16,0 2 7-16,0-2-8 16,3 0 1-16,-3 0-1 15,0 0 0-15,0 0-17 16,0 0-57-16,0 0-106 0,-3 0-424 15</inkml:trace>
  <inkml:trace contextRef="#ctx0" brushRef="#br1" timeOffset="157517.1">22914 10126 522 0,'0'0'177'0,"0"0"-70"16,0 0 36-16,0 0-34 16,0 0-38-16,0 0-27 15,0 0-6-15,8-8 7 16,-8 8 0-16,0 0-15 15,0 0-5-15,0 0-6 16,0 0-19-16,0 0-12 16,0 0 6-16,0 9 6 15,0 10 16-15,0 3-7 0,0 4 3 16,0 2-4-16,-8 0 0 16,4 0-8-16,-3-1 1 15,3-4 1-15,0-2 0 16,-1-6 5-16,1-1 0 15,-1-3-1-15,3-3-5 16,-1-5-1-16,3 0 1 16,-2-3 0-16,2 0-1 15,0 0 2-15,0 0-2 16,0 0-31-16,0 0-31 16,0-4-72-16,0-6-100 15,5-2 2-15</inkml:trace>
  <inkml:trace contextRef="#ctx0" brushRef="#br1" timeOffset="159076.81">25962 8420 409 0,'0'0'224'16,"0"0"-100"-16,0 0 71 16,0 0-26-16,0 0-43 15,0 0-26-15,0 0-1 16,0-29-21-16,0 27-21 15,0 0-15-15,0 0-8 16,0 2-11-16,0 0-1 16,0 0-13-16,0 0-9 15,0 0 0-15,0 0-1 16,0 0-10-16,0 9 11 16,-2 5 11-16,-7 6-9 15,-1 4 6-15,-2 0-2 0,1 1-5 16,0 2 5-16,2-4-6 15,0-1 1-15,0 0 6 16,3-5-7-16,1-3 0 16,2-2 1-16,1-4-1 15,2-3 0-15,0-2 1 16,0-3-1-16,0 0 0 16,0 0 1-16,0 0 0 15,0 0-1-15,0 0 1 16,0 0-1-16,0 0-19 15,0 0-6-15,0 0-7 16,-2 0-25-16,-1 0-87 16,0 0-218-16</inkml:trace>
  <inkml:trace contextRef="#ctx0" brushRef="#br1" timeOffset="166072.51">23795 10018 565 0,'0'0'218'0,"0"0"-145"16,0 0 78-16,0 0-8 16,0 0-33-16,0 0-39 15,0 0-29-15,0 0-9 16,0 0 2-16,0 0-4 16,0 0-5-16,0 0 3 15,0 0-13-15,2 0-5 16,-2 0-10-16,0 0 7 15,0 0-8-15,2 0 10 16,0 0-10-16,6 2-1 16,-2 4 1-16,5 5 0 0,1 0 1 15,1 1 7 1,-1 2-8-16,2 2 1 0,-3-1 2 16,1-1 3-16,-6 1 0 15,1 0-5-15,-1-6-1 16,-3 1 2-16,1-4 0 15,-2-2-1-15,-2-2 0 16,3-2 0-16,-3 2 0 16,0-2 0-16,0 0 0 15,0 0 9-15,0 0-4 16,0 0 9-16,0 0 2 16,0 0-2-16,0-8-9 15,-5-2-6-15,-4-2 1 16,-2 0-1-16,2-1 1 15,0-1-2-15,-2 3-14 0,3-3-3 16,-2 0-4-16,4 1-7 16,0 0-17-16,3 2 14 15,1 0 7-15,0 1 16 16,2 0 8-16,-2 2-9 16,-2-2 9-16,4 2 1 15,0-1-7-15,0 0-6 16,0 0 4-16,0 1 8 15,0-2-7-15,8 0 1 16,3 0 6-16,2 0 0 16,1 0 0-16,-1 2-1 15,3 1 2-15,-6-1 0 0,2 3 0 16,-3 2 0-16,-5 1 0 16,-2-1-1-16,0 3 0 15,-2 0 1-15,0 0-1 16,3 0-12-16,-1 0-34 15,2 0 11-15,3 0-51 16,-2 0-79-16,-1 3-91 0</inkml:trace>
  <inkml:trace contextRef="#ctx0" brushRef="#br1" timeOffset="167553.21">24225 9703 58 0,'0'0'557'0,"0"0"-458"15,0 0 8-15,0 0 39 16,0 0-39-16,0 0-32 16,0 0 1-16,0-8-4 15,0 7-14-15,0 1-22 16,0 0-11-16,-7 0-8 0,1 0-15 16,-5 0-2-1,-3 0-1-15,-2 1-19 0,0 9 1 16,1-1 9-1,2 2-3-15,-1 1 3 0,1-1-2 16,2 2-1-16,-1 1-1 16,4 0 6-16,-1 3 1 15,3-3 7-15,0 2 1 16,2-1 1-16,0 1-1 16,4 2-1-16,-3-2 0 15,3 1 0-15,0 2 1 16,0 0 7-16,0-4-7 15,3 4 11-15,5-5 1 16,4 2-3-16,1 1-9 16,3-4 11-16,1 0-11 0,4 0 0 15,-2-1 0-15,0-4 0 16,-2 0 0-16,-3-7 1 16,1 1-2-16,-6-2 1 15,2 0 1-15,3-5 11 16,-1-9-5-16,-1-3 1 15,1 2-8-15,-2-3 1 16,-2 0-2-16,-3 0-10 16,-1 0 9-16,0-1-10 15,-5 3-2-15,0 1-13 16,0-1 11-16,0 3-2 16,0 1 9-16,0 0 7 15,0 3-9-15,-3-1-5 16,-1 1 7-16,1 1 7 15,1 2 0-15,0 1 0 0,2-1 1 16,0-1 0-16,0 0 0 16,0 0-1-16,0 1-1 15,0 0 2-15,0 0 1 16,4 1 0-16,1-1 8 16,0 3-9-16,-1-2 0 15,2 2 1-15,-1 0 7 16,0 1-8-16,1 1 1 15,1-1 0-15,1-1 0 16,0 3 1-16,0 0-2 16,1 0 1-16,-4 0-1 15,4 0 2-15,-1 0 5 0,1 0 0 16,1 5-6-16,-2 4 0 16,4 4 11-16,-1 2-5 15,0 1 2-15,-3-1-3 16,-1 4 1-16,-4-2 7 15,-1 2 7-15,-2-2 5 16,0-1-7-16,-2 1 8 16,-10-3-5-16,1-5-6 15,0-1-6-15,5-2-9 16,-1-1 0-16,2-3-1 16,1-2-1-16,-2 0-43 0,-1 0-36 15,2 0-23-15,-6 0-47 16,-1 0-110-16,4 0-289 0</inkml:trace>
  <inkml:trace contextRef="#ctx0" brushRef="#br1" timeOffset="168288.93">24721 9570 340 0,'0'0'277'15,"0"0"-177"-15,0 0 1 0,0 0 62 16,0 0-24-1,0 0-28-15,0 0-25 16,0 0-21-16,0 0-27 0,-2 0-15 16,-8 0-15-16,-4 0-8 15,-2 0-19-15,-2 0-3 16,-1 0-1-16,-2 2 7 16,3 6-4-16,1 0 1 15,1 3-9-15,3-2 8 16,0 2 3-16,3-2 11 15,2 4 6-15,1-1 0 16,0 2 1-16,2 0 0 16,3 2 7-16,0-1 10 15,2 4 15-15,0-2-7 16,0-1-3-16,0 1-2 0,2 0 6 16,10-3-2-1,-1-3-9-15,2 2 4 0,3-4-1 16,-2-1-7-16,6-2-5 15,0 0 3-15,1-4-9 16,2 1 8-16,-1-3-4 16,-1 0-5-16,-1 0 0 15,0 0 1-15,-4-5-1 16,-1-2-14-16,-2-6-7 16,1 4-3-16,-4-6-21 15,-1 3-34-15,1-6-53 16,-6 4-125-16,0-1-67 0</inkml:trace>
  <inkml:trace contextRef="#ctx0" brushRef="#br1" timeOffset="168937.87">24902 9448 529 0,'0'0'148'0,"0"0"-71"16,0 0 83-16,0 0-24 0,0 0-39 16,0 0-38-16,0 0-30 15,0-4-9-15,0 4-8 16,0 0 0-16,0 0 11 16,4 0 9-16,5 11-2 15,3 3-15-15,-1 2 9 16,2 4 13-16,0 4-5 15,4-1-6-15,-2 5 3 16,-2-2-5-16,0-1-13 16,0-3 0-16,-1-2 7 15,-3-4-4-15,-3-2 7 0,1-5-10 16,-2 2-9 0,-1-6 4-16,-3 0-5 0,3-4-1 15,-2-1 0-15,-2 0-54 16,2 0-45-16,2-1-42 15,1-13-130-15,-3-2-651 16</inkml:trace>
  <inkml:trace contextRef="#ctx0" brushRef="#br1" timeOffset="170039.69">25136 9359 25 0,'0'0'535'0,"0"0"-405"16,0 0-35-16,0 0 8 16,0 0 19-16,0 0-22 15,0 0-25-15,5 26-24 16,1-15 0-16,1-5 7 16,2 2-6-16,2-2-19 0,2-1-11 15,3-2 4-15,1-3 8 16,4 0-5-1,-2 0-10-15,1 0-3 0,-1-8-5 16,-4-4-3-16,-3-1-7 16,-4-1 6-16,-3 0-7 15,-5 2-15-15,0-2-14 16,0 1-29-16,-16 1-13 16,-2 2 0-16,-1 2 26 15,1 1 17-15,-1 2 23 16,3 3 5-16,5 0 0 15,1 2 0-15,1 0 0 16,3 0-2-16,-2 6 1 16,4 2 0-16,-1 2-5 0,1 0-18 15,4 2-30-15,0-2-51 16,0 1-59-16,0-2 56 16,0-1-5-16,0-1-12 15,4 0-24-15,1-1 99 16,-3 0 50-16,2 2 0 15,-4 0 50-15,0 0 8 16,0 0 23-16,0-1 14 16,0 0-17-16,0 1-22 15,0-1-18-15,0 2 24 16,0-1 22-16,0 0-15 16,0 0-11-16,0 3 1 15,0 1-4-15,6-2 0 0,-2 2-23 16,0-2-7-16,3 1 7 15,-1-1 4-15,2 1-20 16,-2-2 0-16,3-1 1 16,-1 0 2-16,2 0 1 15,-1-2 1-15,-1-1-2 16,5-4 13-16,-1-1-2 16,1 0-11-16,1 0 6 15,1 0-9-15,-1 0-6 16,1-1 0-16,0-10-2 15,1 1 0-15,-2-2-7 16,-1-2 0-16,1 0 0 0,-6 0-1 16,1-1 1-1,-5-1 0-15,-1 0 1 0,-3-1-1 16,0 3-1 0,0 0-17-16,0-2 5 15,-9-1-10-15,0 2-1 0,-1-3 11 16,0 1 11-1,-1 5-17-15,-1 1 17 0,2 5-7 16,-1 2-6-16,-3 4 14 16,1 0 6-16,-5 0 0 15,3 7-5-15,-4 4 5 16,4 4-6-16,-1 4-7 16,5-2-9-16,0 5-47 15,2 1-39-15,-3 10-66 16,5-8-122-16,-1-3-115 0</inkml:trace>
  <inkml:trace contextRef="#ctx0" brushRef="#br1" timeOffset="170931.13">25323 9176 409 0,'0'0'202'0,"0"0"-99"0,0 0 2 15,0 0-5-15,0 0-21 16,0 0-22-16,0 0-18 15,0 0 22-15,0 0 20 16,0 2-12-16,0 4-22 16,0 1 11-16,0 1-15 15,0-1-2-15,7 0-9 16,2 0-13-16,2-4-5 16,0 2 1-16,2-5-1 15,0 0 4-15,-1 0-7 16,2 0-2-16,-4 0-2 15,0-2-5-15,-3-7 8 0,-4 1 2 16,-3-2-2 0,0-1-9-16,0 1 0 0,-9-2-1 15,-2 2 0-15,-1-1 5 16,0 5-5-16,0 3-1 16,7 1-5-16,-3 2 6 15,4 0-12-15,-1 0-1 16,1 8-12-16,2 16-36 15,0-2-85-15,2-4-250 0</inkml:trace>
  <inkml:trace contextRef="#ctx0" brushRef="#br2" timeOffset="190046.15">17975 15957 426 0,'0'0'143'0,"0"0"-32"15,0 0-5-15,0 0-5 16,0 0-2-16,0 0-26 15,0-2-26-15,0 2-13 16,0 0-10-16,0 0 5 16,0 0-1-16,0 0 2 15,0 0-5-15,0 0-11 16,0 0-12-16,0 16 19 16,0 1 7-16,0 8-8 15,0 6-5-15,0-1-2 16,0 1-7-16,0 1 8 0,0-2 2 15,0-6-15 1,0-4 2-16,1-1-2 0,4-9 0 16,-1-2 0-16,-3-2-1 15,2-2 0-15,-3-4 0 16,2 4 0-16,-2-4-13 16,0 0-1-16,2 0-17 15,-2 0 7-15,0-4 15 16,3-10-23-16,1-4-6 15,1-5-4-15,-2 1 12 16,4 0-5-16,-4-4-30 16,-1 4 36-16,-2 2-14 15,0 3 24-15,0-2 18 16,0 8-1-16,0-4 3 0,0 7-1 16,0-2 1-16,0 1-1 15,0 0 0-15,4-4 0 16,3 4 7-16,-1 1-6 15,4-3 5-15,-2 0 14 16,3 5 0-16,1-6-11 16,1 7 8-16,-1 0-7 15,3-3-3-15,-3 8-6 16,3-4-1-16,-5 4 0 16,1 0-8-16,1 0-4 15,-1 0-1-15,3 0-61 16,-3 0-47-16,-5 0-221 0</inkml:trace>
  <inkml:trace contextRef="#ctx0" brushRef="#br2" timeOffset="191229.39">18523 15918 481 0,'0'0'189'16,"0"0"-124"-16,0 0 15 15,0 0 27-15,0 0 9 16,0 0-3-16,0 0-37 15,2 0-36-15,-2 0 9 16,0-5-16-16,-6 1-10 16,0 0-8-16,-4-2-9 15,0 2-5-15,-2 0 1 16,-2 0-1-16,-1 4-1 16,-3 0-2-16,1 0-11 0,-2 4 7 15,1 4-13-15,3 6 9 16,-1-4 10-16,3 4-10 15,2 1 9-15,2-1-8 16,0 0 1-16,0 3 7 16,3 1 0-16,1 0 1 15,0-4 0-15,3 5-8 16,0-2 8-16,2 5 0 16,0-3 0-16,0 2-1 15,0-3 0-15,0 5-1 16,2-6 1-16,10 2 0 15,1-5 0-15,2 2-1 16,1-2 1-16,2-4 0 16,2-2 1-16,1-4 0 0,-5 0 0 15,5-4 0-15,-1 0 1 16,0 0 0-16,0 0 0 16,-2-12-1-16,-1-2 0 15,-3 0 15-15,-3-2-14 16,0 2 5-16,-4 0-5 15,-1-3-1-15,-3 3 7 16,1 4-6-16,-1-6-1 16,1 2-4-16,-2 4 4 15,2-6 1-15,-1 7 1 16,0-2-1-16,-1 0-1 16,0 5 0-16,0-2-1 0,0 3 0 15,3 2 0-15,-1-2 0 16,2 4-8-16,2 1 7 15,0-5 1-15,3 5 1 16,1-3-2-16,-2 3-8 16,4 0-3-16,1 0 6 15,-6 0-6-15,5 11 12 16,-1 8 1-16,1 1 18 16,-2 5 1-16,2 1-11 15,-2 2-2-15,-8-2 1 16,-2 1 1-16,-2-5 8 15,0-4-3-15,0 0-3 0,-12-1-4 16,-3-6-6 0,0 0-43-16,-5-6-53 0,4-5-50 15,3 0-119-15</inkml:trace>
  <inkml:trace contextRef="#ctx0" brushRef="#br2" timeOffset="191915.71">19069 16035 431 0,'0'0'242'0,"0"0"-165"15,0 0-16-15,0 0 53 0,0 0 11 16,0 0-22-16,0 0-62 16,0-2-1-16,-8-2 1 15,-2-4-18-15,-3 2-6 16,-1 2 1-16,1 0-4 15,-3-1-5-15,-1 5-8 16,-1 0 1-16,3 0 6 16,-4 0-8-16,3 0-1 15,3 9 1-15,3 1 0 16,-1 2-1-16,3-1 1 16,2-3 1-16,2 6 7 0,-1 3-8 15,5 5 13 1,0 0-7-16,0 2 7 15,0 2 5-15,0 0 2 0,2 1 12 16,7-7 0 0,5 2-9-16,-1-4-10 0,3-2 0 15,3-2-11-15,6-6-1 16,2-5 0-16,2-3-1 16,2 0-2-16,-2 0-40 15,0-2-38-15,2-12-20 16,-7 0-182-16,-6 1-302 0</inkml:trace>
  <inkml:trace contextRef="#ctx0" brushRef="#br2" timeOffset="192967.53">19335 16113 766 0,'0'0'237'0,"0"0"-131"16,0 0-5-16,0 0-21 15,0 0-25-15,0 0 16 16,0 0 6-16,21-47-28 15,-16 33-18-15,1-3-20 16,2-2 1-16,2 0-12 16,1-1-1-16,1 1-8 15,-3 2-29-15,-3 3 10 16,2 2-31-16,-4 2 30 0,-2 4 3 16,0 4 17-1,-2 2 8-15,0 0-15 0,0 0-2 16,0 0 12-1,0 4 6-15,0 8 1 0,0 6 1 16,0 8 12-16,0 2 4 16,0 8-2-16,0-2 3 15,0 5 2-15,0-2 11 16,0-1-11-16,0 0-7 16,0-8 15-16,0-1-4 15,0-5-9-15,0-8-15 16,0 1 14-16,0-4-15 15,0-2 6-15,0-1-6 16,0-3-16-16,2-2-62 16,5-3-73-16,-2 0-223 0,6-11-274 0</inkml:trace>
  <inkml:trace contextRef="#ctx0" brushRef="#br2" timeOffset="193452.53">19634 16002 512 0,'0'0'183'0,"0"0"-122"16,0 0 1-16,0 0 49 16,0 0-14-16,0 0-5 15,0 0-9-15,34 50-12 16,-22-41-29-16,-1-1-20 16,0-2-1-16,2-1-2 15,0-2 9-15,1-3 2 16,1 0-8-16,0-3-2 15,-3-8-2-15,-1-5-11 16,-1 0 12-16,-6 0-18 0,-4-3 0 16,0 2-1-16,0-2-31 15,-10 5-24-15,-5-3-32 16,-5 5-10-16,-2 2-85 16,2 6 24-16,0 0 112 15,2 4 36-15,2 0 1 16,5 8-27-16,5 6 19 15,-2 4 16-15,6 0 0 16,2 7-25-16,0-2-130 16,0-5-351-16</inkml:trace>
  <inkml:trace contextRef="#ctx0" brushRef="#br2" timeOffset="193974.04">19614 16244 178 0,'0'0'181'0,"0"0"-100"15,0 0 32-15,0 0-38 16,0 0 3-16,0 0-18 15,0 0-9-15,37 62 17 16,-25-56-12-16,0 2 18 0,2-5-8 16,-1-3-15-1,3 0-5-15,1 0-21 16,3 0 4-16,3 0-6 16,-2-14-6-16,2 3-2 0,-3-3-15 15,-5 0 1-15,-2-2 5 16,-1 2 1-16,-8 0-6 15,-1-1-1-15,-3 3-28 16,0-6 4-16,-3 4 22 16,-13-4-31-16,-1 6-18 15,-2 2 21-15,-2-1 1 16,-1 5 11-16,3-2 18 16,-2 8 12-16,1 0-1 15,2 0 1-15,0 0-5 0,3 3-5 16,3 8-2-16,1 0 0 15,5 3-16-15,4-2-19 16,0 2-43-16,2 5-37 16,0-2-38-16,0-3-254 0</inkml:trace>
  <inkml:trace contextRef="#ctx0" brushRef="#br2" timeOffset="194601.58">19962 15832 598 0,'0'0'211'0,"0"0"-122"16,0 0 66-16,0 0-41 15,0 0-1-15,0 0-48 16,0 0 8-16,-9 41-19 0,9-37-30 16,0 0-2-16,3-4-19 15,3 0 9-15,-1 0-11 16,2-2 25-16,-3-8 8 16,-2-5-22-16,-2-2-12 15,0 4-19-15,0-1-8 16,-4 2-47-16,-7 7 24 15,-3-4 11-15,3 9 9 16,3 0-8-16,2 0-3 16,2 14-5-16,4 12-42 15,0-7-161-15,7-3-278 0</inkml:trace>
  <inkml:trace contextRef="#ctx0" brushRef="#br2" timeOffset="195077.22">20219 16058 620 0,'0'0'194'16,"0"0"-116"-16,0 0 25 16,0 0-45-16,0 0-5 15,0 0 7-15,0 0-4 16,35-3-17-16,-19 1-7 16,2 1-6-16,2-4-4 15,-2 5-12-15,2 0-10 0,-2 0 0 16,-3 0-49-1,-1 0-31-15,-3 0-98 0,-3 0-37 16,-7 0-136-16</inkml:trace>
  <inkml:trace contextRef="#ctx0" brushRef="#br2" timeOffset="195310.01">20261 16153 652 0,'0'0'302'16,"0"0"-183"-16,0 0-4 16,0 0-15-16,0 0-61 0,0 0 27 15,0 0-21 1,54 0-22-16,-32 0-10 0,3-4-12 16,-6 4 5-1,1-4-6-15,-3 4-21 0,-5 0-45 16,-5 0-72-16,-2 0-105 15,-4 0-86-15</inkml:trace>
  <inkml:trace contextRef="#ctx0" brushRef="#br2" timeOffset="196552.52">21010 15695 639 0,'0'0'227'16,"0"0"-64"-16,0 0 4 15,0 0-70-15,0 0-12 16,0 0-1-16,0 0-21 0,-2-14-21 16,2 14-9-16,0 0-3 15,-2 0-16-15,-4 0-14 16,-2 9 2-16,-5 13 3 16,-3 5 3-16,-4 9-7 15,0-1 5-15,-1 1-5 16,2-1-1-16,2-3 0 15,3-5 1-15,1-4 0 16,8-1-1-16,-2-8-2 16,5 0 1-16,0-3-9 15,0-2-2-15,2-5 2 16,0 3 7-16,0-7-4 16,0 3-6-16,0-3-3 0,0 0-5 15,0 0 10-15,2 0 10 16,11 0 0-16,1 0 0 15,2 0 0-15,5 0-5 16,-1 0 4-16,-2 0 0 16,2 0-6-16,-2 0 7 15,0 0 0-15,1 0 0 16,0 0 0-16,-3 0 0 16,1 0-9-16,-3 0-10 15,-1 0-22-15,3 0-44 16,-5 0-43-16,4 0-91 15,-1 0-18-15,-6 0-283 0</inkml:trace>
  <inkml:trace contextRef="#ctx0" brushRef="#br2" timeOffset="196950.18">21085 15869 373 0,'0'0'272'0,"0"0"-174"15,0 0-39-15,0 0 35 0,0 0 8 16,0 0 13-16,0 0-31 16,-13 50-16-16,13-20-34 15,0 0 11-15,0 2-3 16,0 4-8-16,0-3-5 16,0-3-7-16,0-3-11 15,0-5 2-15,0 0-5 16,-2-9-8-16,2-4 0 15,0-1 0-15,0-2-26 16,0 3-63-16,0-5-135 0,0-4-149 16</inkml:trace>
  <inkml:trace contextRef="#ctx0" brushRef="#br2" timeOffset="197440.41">21380 16069 582 0,'0'0'254'16,"0"0"-116"-16,0 0-81 15,0 0 2-15,0 0 28 16,0 0-8-16,0 0-26 16,46 0-20-16,-28 0-14 15,0-3 14-15,0-2 16 16,-2-1-12-16,-5 4-8 0,-3 2 0 16,1 0-3-1,-2 0-4-15,-2 0-14 0,1 0-8 16,3 0-1-16,0 0-25 15,7 0-86-15,-3 0-92 16,-2 0-194-16</inkml:trace>
  <inkml:trace contextRef="#ctx0" brushRef="#br2" timeOffset="198126.08">21799 15891 575 0,'0'0'320'0,"0"0"-234"16,0 0-68-16,0 0 16 16,0 0 29-16,0 0-6 15,0 0-17-15,46 81-4 16,-39-54-1-16,-1 3 3 0,0-4-11 16,-2 2-3-1,-2 0 16-15,-2-3-17 0,0-6-15 16,0-2 0-16,0-8-7 15,0-1 1-15,0-2-2 16,0-2-1-16,0-4-9 16,0 0 9-16,0 0 0 15,0 0-24-15,0-5-21 16,-2-12 2-16,-2-1 21 16,-2 0 10-16,3-7 11 15,-2 0 2-15,3 0-3 16,-1-3 3-16,3 6 3 15,0 0-2-15,0 5 0 0,0 3 6 16,0 0-6 0,0 0-1-16,0 2 1 0,0 2 14 15,0 2-7-15,7 0-7 16,1 2 8-16,2 2-8 16,1-2 0-16,2 2 7 15,1 0 0-15,3 0 2 16,-1 0-10-16,4-2 0 15,-2 3 6-15,0 1-6 16,-1 2-1-16,-1 0 1 16,-1-3-1-16,-3 3-8 15,-3 0-16-15,-1 0-19 16,-3-5-108-16,-2 5-117 16,-3-3-285-16</inkml:trace>
  <inkml:trace contextRef="#ctx0" brushRef="#br2" timeOffset="199409.26">21301 16069 487 0,'0'0'173'16,"0"0"-66"-16,0 0 85 16,0 0-63-16,0 0-35 15,0 0-3-15,0 0-20 16,-2 0 3-16,2 0 5 15,0 0-14-15,0 0-10 16,0 0-17-16,0 0-9 16,0 0-10-16,0 0-18 15,0 0-1-15,0 0-10 0,0 0 10 16,5 0 12-16,4 0-3 16,6 0-8-16,3 0 6 15,2 0-6-15,2 0-1 16,-1 0 1-16,0 0 0 15,-2 0-1-15,-1 0 0 16,-3 0 0-16,-1 0 1 16,-1 0 0-16,-2 0-1 15,-3 0 0-15,0 0 0 16,-4 0-1-16,-2 0 1 16,0 0 1-16,-2 0-1 15,3 0 1-15,-3 0-1 16,0 0 9-16,0 0-8 15,0 0-1-15,0 5 6 0,0-5-4 16,0 0 4-16,0 0-4 16,0 0-1-16,0 0 0 15,0 0-1-15,0 0 0 16,0 0-14-16,0 0-10 16,0 0-3-16,0 0-43 15,0 0-55-15,2 6-9 16,-2 2-248-16</inkml:trace>
  <inkml:trace contextRef="#ctx0" brushRef="#br2" timeOffset="203016.54">17553 17026 854 0,'0'0'234'0,"0"0"-104"15,0 0-20-15,0 0-34 16,0 0-14-16,0 0-15 16,0 0-4-16,0 0-15 15,0 0-11-15,0 0-17 16,0 0-8-16,0 14 8 15,0 8 12-15,0 4-3 16,0 6 8-16,0-1-4 16,0 0-1-16,0 3-5 15,0-2 0-15,0-3-5 16,1 1 2-16,-1-8-3 0,3-1-1 16,-3-2 0-16,0-5 1 15,0-5 0 1,0-5-1-16,0 0 1 0,0-4 0 15,0 0 0-15,0 0-1 16,0-4-13-16,0-9-32 16,0-6-8-16,0-3 27 15,0 1 6-15,0-1-15 16,0 0 4-16,0 2-11 16,0-3 0-16,0 1 7 15,3 0 6-15,6 0 16 16,-2 5 13-16,6-2 0 15,-3 5 0-15,0-2 0 16,4 6 1-16,1-3-1 16,1 7 0-16,2-2-1 0,0 5 1 15,0 3 0-15,-1-5-9 16,2 5-1-16,-2 0-76 16,-3 0-165-16,-6 0-144 15</inkml:trace>
  <inkml:trace contextRef="#ctx0" brushRef="#br2" timeOffset="205038.26">18100 16877 107 0,'0'0'722'0,"0"0"-559"15,0 0-44-15,0 0 4 16,0 0-41-16,0 0-3 0,0 0 2 16,0 0-10-16,0 0-11 15,0 0-5-15,0 0-20 16,0 0-17-16,-6 0-17 16,1 0 6-16,-4 4-7 15,0 10-9-15,0 5 8 16,-2-2-4-16,-1 5 5 15,2 5 0-15,1 0 6 16,-1 3-6-16,5 3-5 16,-3 3 5-16,7-4 0 15,1 6-1-15,0-6 0 16,0 4 1-16,1 0 0 16,10 0 0-16,3 3 0 15,-1-3 1-15,5-5-1 0,-4 2 2 16,6 1-2-16,-5-6 0 15,1-3 1-15,-4-3 0 16,1-3 8-16,-5-10-9 16,0 0 1-16,-5-4-1 15,-1-5 1-15,0 0 0 16,-2 0 5-16,0 0-4 16,0 0-2-16,0 3-5 15,0-3-50-15,0 0-54 16,0 0-102-16,3 0-194 0</inkml:trace>
  <inkml:trace contextRef="#ctx0" brushRef="#br2" timeOffset="206091.24">18544 17007 532 0,'0'0'211'0,"0"0"-130"16,0 0 106-16,0 0-12 16,0 0-67-16,0 0-29 15,0 0-19-15,0-9-22 16,0 4-12-16,-4 2-3 16,-7-1-13-16,2-2-8 15,2-2-1-15,-8 3 2 16,3 2-3-16,-2-3-2 15,-1 6-11-15,1 0-3 16,-2 0-7-16,4 0 21 16,-2 6-15-16,3 6 1 15,-1 2 15-15,3 3-6 16,1 5-4-16,1-3-9 16,2 3 14-16,3 0 6 15,2 1-1-15,0-1-1 0,0-3 2 16,0 1 0-16,0-2 0 15,2 0 1-15,8 0 1 16,0 0 4-16,1-3-5 16,4-1-1-16,-1-3 1 15,4-5 7-15,1 2-6 16,-2-3-1-16,3-5 0 16,-5 0 6-16,4 0-6 15,-4-8 1-15,-1-6 5 16,-1 0-7-16,-4-5-5 15,2 2-11-15,-4 3-14 16,-1 1 5-16,-2-5-7 16,2 4 8-16,-2-2 11 15,-2 2 12-15,1 0-6 0,3 6 6 16,-4-1 1 0,2 0 0-16,1-1-1 0,0 2 0 15,3-2 1-15,1 2 0 16,0 3 0-16,2-3 1 15,0 7-2-15,2 1 1 16,1 0-9-16,0 0 9 16,1 0-7-16,1 1-12 15,-1 15 19-15,2-1 8 16,-7 7-7-16,1 0 8 16,-5 0 1-16,-2 1 15 0,-4 4-9 15,0-5 16-15,0-4-9 16,-12-4 2-16,-1 2-17 15,1-5-8-15,3-8-15 16,3 3-20-16,0-1-54 16,-2-2-58-16,4-3-173 0</inkml:trace>
  <inkml:trace contextRef="#ctx0" brushRef="#br2" timeOffset="206640.22">19094 17056 352 0,'0'0'173'16,"0"0"-113"-16,0 0-2 15,0 0-15-15,0 0-43 16,0 0 0-16,0 0-24 15,-41 0 24-15,24 0 6 0,-1 0 50 16,2 0 3-16,-4 0 90 16,4 0-7-16,1 6-77 15,3 2-16-15,-1 6-23 16,5-2 9-16,-1 7 2 16,2 3 0-16,0-3 13 15,5 7-18-15,2-4-6 16,0 0-5-16,0 0 28 15,9 1-23-15,7-6-10 16,5 2-6-16,-2-5-8 16,3-6-2-16,1 1 0 15,0-5 1-15,2-4-1 16,0 0-43-16,-3 0 6 16,5-4-61-16,-7-10-88 0,-4 6-203 15</inkml:trace>
  <inkml:trace contextRef="#ctx0" brushRef="#br2" timeOffset="210164.68">19504 17142 894 0,'0'0'225'0,"0"0"-94"16,0 0-11-16,0 0-26 16,0 0-24-16,0 0-6 15,0 0-26-15,0-14-18 0,0 6 4 16,0-2-5 0,0 2-11-16,6-6-7 0,3 4 0 15,0-6 1 1,0 2-2-16,0-5-16 0,-3 5-8 15,4 2-8-15,-4 2 3 16,-1 3-10-16,-1 1 27 16,-4 6-8-16,0 0-6 15,0 0 10-15,0 0 4 16,0 0-24-16,2 0-3 16,-2 1 28-16,0 16 9 15,0 6 2-15,0 4 13 16,0 9-3-16,0 0 3 0,0-2 6 15,0 2 6-15,0-5-6 16,0 0 0-16,0-6-2 16,0-8 2-16,0-4-19 15,0-4 11-15,0-4-11 16,0-2 1-16,0-3-1 16,0 0-5-16,0 5-36 15,0-5-59-15,0 0-70 16,2 0-129-16,6 0-339 0</inkml:trace>
  <inkml:trace contextRef="#ctx0" brushRef="#br2" timeOffset="210697.16">19774 17034 385 0,'0'0'366'16,"0"0"-237"-16,0 0-97 15,0 0 10-15,0 0 24 16,0 0 6-16,0 0-17 0,23 36 2 15,-11-22 28 1,-1-6-46-16,1 2-18 0,1-6 11 16,2 0-2-1,3-4 19-15,3 0-18 0,-2 0 14 16,1-4-9 0,0-6-12-16,-4-8-16 0,-3 2 3 15,-6 2-9-15,-5-5 8 16,-2 5-10-16,0-2 0 15,0 3-25-15,-16-6-17 16,-2 10-9-16,-4-4 18 16,-3 4 1-16,1 4 13 15,0 2-29-15,-1 3 34 16,7 0 14-16,3 0-6 16,3 8 6-16,6 1 1 0,3 4-1 15,3-4-8-15,0 4-27 16,0-3-36-16,0 3-62 15,9 4-53-15,3 0 7 16,-1-3-15-16,-5-3-358 0</inkml:trace>
  <inkml:trace contextRef="#ctx0" brushRef="#br2" timeOffset="210815.05">19774 17034 140 0</inkml:trace>
  <inkml:trace contextRef="#ctx0" brushRef="#br2" timeOffset="211192.43">19774 17034 140 0,'31'142'241'0,"-39"-136"-92"0,4 2-25 0,2-2-56 0,-1 2-14 15,3 0-23-15,0-2-4 16,0-3 18-16,0 6 0 16,0-4 10-16,0 4 13 15,7 4-28-15,3-4-4 16,-2 2 5-16,3 0-20 15,1 3 4-15,1-1-12 16,1-4 0-16,-1 2 0 16,0-4-3-16,3 1 8 15,-3-2-4-15,4-6 12 16,-3 0-13-16,2 0 9 0,-1 0 20 16,1-10-6-1,-3-1-15-15,1-3-7 0,-5 0-2 16,-3 0-3-16,-4-2 0 15,-2 2-9-15,0-5 0 16,0 5 0-16,-7 0 2 16,-7-3-1-16,-8 8 1 15,1-5-2-15,-4 6-22 16,1 5 13-16,2 3 2 16,1 0-15-16,6 0 2 15,-1 3 4-15,5 14 7 16,1-3 9-16,2 5-1 15,6-7-37-15,0 10-76 16,2-3-138-16,0-5-156 0</inkml:trace>
  <inkml:trace contextRef="#ctx0" brushRef="#br2" timeOffset="211589.63">20096 16964 123 0,'0'0'887'15,"0"0"-765"-15,0 0-47 0,0 0-26 16,0 0-18-16,0 0-7 16,0 0-5-16,0 0-9 15,7 8-9-15,-5-8 19 16,-2 0 22-16,2-5-20 16,-2-4-22-16,0 1-3 15,0 0-13-15,0 2-11 16,0 1 9-16,-4 5-2 15,-1 0 3-15,3 0-5 16,0 0 22-16,0 0-11 16,2 0-28-16,0 11-121 15,0-3-123-15</inkml:trace>
  <inkml:trace contextRef="#ctx0" brushRef="#br2" timeOffset="212359.26">20368 16940 550 0,'0'0'203'0,"0"0"-123"0,0 0 80 16,0 0-60 0,0 0-35-16,0 0-22 0,0 0-22 15,-4-4-14-15,4 4 9 16,0 0-16-16,0 0 8 16,0 0-6-16,0 0-1 15,0 0 5-15,0 0-6 16,0 0-12-16,0 0-10 15,0 0-18-15,0 0-24 16,0 0-40-16,0 0 9 16,0 0 40-16,0 0 23 15,0 0-33-15,0 0-29 16,0 4-80-16</inkml:trace>
  <inkml:trace contextRef="#ctx0" brushRef="#br2" timeOffset="213124.34">20738 16891 424 0,'0'0'260'15,"0"0"-156"-15,0 0 79 16,0 0-47-16,0 0-29 15,0 0-34-15,0 0-17 16,-2-4-25-16,2 4-21 0,0 0 2 16,-2 0-5-1,2 14 10-15,0 8-2 16,0 0 4-16,0 5-5 0,0 4-1 16,0 0-7-16,0 0 4 15,0 6-8-15,0-7 5 16,2-2 5-16,0-3-2 15,-2-2-9-15,0-1 6 16,0-4-7-16,0-3-4 16,0-1 2-16,0-6-4 15,0 0-39-15,0-7-24 16,0 4-88-16,0-5-115 0,0 0-20 0</inkml:trace>
  <inkml:trace contextRef="#ctx0" brushRef="#br2" timeOffset="213489.48">20593 17115 479 0,'0'0'217'0,"0"0"-145"16,0 0-45-16,0 0 9 16,0 0 28-16,0 0 12 15,0 0-29-15,91-27-20 16,-66 27 2-16,-2 0 1 15,-2 0-6-15,4 0 35 16,-5 0-11-16,3 0-12 16,-5 0-20-16,2 4-5 15,-1 0-11-15,10-4-11 16,-7 0-72-16,-1 0-209 0</inkml:trace>
  <inkml:trace contextRef="#ctx0" brushRef="#br2" timeOffset="214029.01">21049 17051 578 0,'0'0'152'0,"0"0"-87"16,0 0 17-16,0 0 12 0,0 0 3 16,0 0-36-16,0 0-21 15,48-44-2-15,-35 30-24 16,-2 1-14-16,-1 0-1 15,-3-1-9-15,-2 6-9 16,-1-1-13-16,-4 4 10 16,3 5 11-16,-3 0 5 15,0 0 6-15,0 0 5 0,0 0-5 16,0 0-5 0,0 0 5-16,0 11 16 0,0 5 12 15,0 6 2 1,0 1 21-16,0 8 13 0,0 0-12 15,0 6-26 1,0-2-13-16,0-1 0 0,0-6 20 16,0 3-2-16,0-9-2 15,0-3-22-15,0-5 2 16,0-6-9-16,0-2 0 16,0-3-24-16,0-3-43 15,0 0-72-15,0 0-162 16,0 0-273-16</inkml:trace>
  <inkml:trace contextRef="#ctx0" brushRef="#br2" timeOffset="214521.61">21357 16877 608 0,'0'0'150'0,"0"0"-109"16,0 0 5-16,0 0 62 15,0 0 2-15,0 0-15 16,0 0-22-16,29 68-38 16,-18-41 5-16,-1 4-12 15,-2 0-11-15,1 5 19 16,-4 0-8-16,0 4-6 15,-3 4 24-15,-2 0-24 16,0 2-22-16,0-2 6 16,0 1-6-16,0-6 0 0,-7-2 0 15,0-9-8-15,-2-6 7 16,3-4-47-16,2-6-26 16,-6-9-82-16,3 3-154 15,1-6-604-15</inkml:trace>
  <inkml:trace contextRef="#ctx0" brushRef="#br2" timeOffset="-214185.15">21712 17088 788 0,'0'0'243'0,"0"0"-73"0,0 0-49 16,0 0-39-16,0 0-12 15,0 0-21-15,0 0-24 16,0-9-15-16,0 9-9 16,6 0 20-16,7 0-7 15,6 0 5-15,2 0-17 0,2-1 14 16,2 1-8 0,-3-5-6-16,-3 2-2 0,0 3-10 15,-9-5-25-15,0 5-17 16,-6 0-27-16,1 0-19 15,-5 5-76-15,0 3-82 16,0 2-263-16</inkml:trace>
  <inkml:trace contextRef="#ctx0" brushRef="#br2" timeOffset="-213843.48">21636 17360 730 0,'0'0'260'16,"0"0"-151"-16,0 0-18 15,0 0-54-15,0 0 16 16,0 0 10-16,0 0-16 15,49 0-15-15,-29 0-9 16,2 0-10-16,1 0 6 16,-4 0-18-16,4 0 10 15,-3 0-9-15,-1 0-1 0,0 0-1 16,-1 0 0-16,-1 0-44 16,4 0-33-16,-8 0-146 15,-2 0-297-15</inkml:trace>
  <inkml:trace contextRef="#ctx0" brushRef="#br2" timeOffset="-213270.64">22273 16899 234 0,'0'0'355'0,"0"0"-233"15,0 0 26-15,0 0-1 16,0 0-47-16,0 0-12 16,-60 130-1-16,42-89-26 15,-2-1 1-15,2-4-15 0,0 0 11 16,6-10-31-16,2 0-5 15,6-12-19-15,1-4 4 16,3-2-11-16,0-8 4 16,0 5-6-16,0-5 6 15,5 0 10-15,10 0-1 16,4 0 6-16,0 0-7 16,4-5-7-16,1 5 8 15,1-3-9-15,-1 3 0 16,0 0-1-16,-1 0 1 15,-1 0-25-15,0 3-11 16,-2 2-11-16,1-5-21 16,-4 0-22-16,6 0-64 0,-5 0-132 15,-7 0-370-15</inkml:trace>
  <inkml:trace contextRef="#ctx0" brushRef="#br2" timeOffset="-212905.73">22396 17034 327 0,'0'0'305'0,"0"0"-203"0,0 0-47 16,0 0 32-16,0 0-1 16,0 0 30-16,0 0-15 15,-14 112-4-15,10-73-21 16,1 2-26-16,1-4-12 16,-1-1 3-16,2-2-5 15,1-11-13-15,-2-1 2 16,0-4-6-16,2-1-12 15,0-8-7-15,0-4 0 16,0 1 0-16,0-2-20 0,0-4-60 16,0 4-113-1,0-4-193-15</inkml:trace>
  <inkml:trace contextRef="#ctx0" brushRef="#br2" timeOffset="-211892.51">24360 16127 863 0,'0'0'200'0,"0"0"-124"16,0 0 18-16,0 0-23 15,0 0-19-15,0 0-16 16,0 0 3-16,0 0 17 16,0 0-3-16,0 0 0 15,0 0-15-15,-2 0-2 16,-1 0-29-16,-7 0-6 16,4-3 0-16,-1-2-1 15,0 5-1-15,2 0-8 16,4 0-4-16,-2 0 13 15,1 0 0-15,-3 0 0 0,3 5 0 16,2-2-1-16,0 1 0 16,0-4-45-16,0 5-100 15,0 0-68-15,5-5-526 0</inkml:trace>
  <inkml:trace contextRef="#ctx0" brushRef="#br2" timeOffset="-211344.85">24298 16473 671 0,'0'0'304'16,"0"0"-197"-16,0 0-24 0,0 0-12 15,0 0 4 1,0 0-42-16,0 0-11 0,-2 3 6 16,2-3-4-1,0 0 1-15,0 0-19 0,0 0 0 16,0 0 4-16,0 0 1 16,0 0 2-16,0 0-13 15,0 0-10-15,-2 0-2 16,-3-3 12-16,1-2 0 15,2 5-1-15,2 0 1 16,0 0 0-16,-2 0-8 16,2 0-13-16,0 0 9 15,0 0 12-15,0 0 15 16,0 5-15-16,0-2 0 16,0 1-16-16,13-4-29 0,7 0-147 15,-2 0-191-15</inkml:trace>
  <inkml:trace contextRef="#ctx0" brushRef="#br2" timeOffset="-210970.45">24592 16494 897 0,'0'0'184'0,"0"0"-63"15,0 0-22-15,0 0-69 16,0 0 18-16,0 0-10 16,0 0-8-16,0 22-15 15,0-22-1-15,0 0-6 16,0 0-1-16,3 0 0 15,-3 0-6-15,0 0 27 16,0 0-6-16,0 0-14 16,0-4-2-16,0-2 3 15,0 6 4-15,-3 0-13 16,2 0-8-16,-4 0-24 16,3 0 21-16,-6 18-52 15,6-4-111-15,-2 0-467 0</inkml:trace>
  <inkml:trace contextRef="#ctx0" brushRef="#br2" timeOffset="-209655.97">25268 16013 682 0,'0'0'270'16,"0"0"-177"-16,0 0 22 15,0 0-26-15,0 0-47 16,0 0-21-16,0 0-20 15,1 3 22-15,4 19 44 16,-3 9-9-16,2 2-12 16,-1 6-24-16,0 6 6 15,0-1-18-15,-2-4 0 0,1-4-8 16,-2-11-1-16,0-5 15 16,2-4-6-16,-2-10-5 15,0-1-4-15,0-5 5 16,0 0 3-16,0 0 3 15,0 0 1-15,0-19-13 16,5-3-12-16,-3-3-4 16,4-3-3-16,-1-6-17 15,0 1-11-15,-1 2 1 16,1 0 7-16,-3 3 10 16,0 3 7-16,0 3 12 15,0 3 0-15,3 2 8 16,-1 2 2-16,1-3 0 15,4 1 0-15,-3 3 3 16,3 0-3-16,1 5-7 0,-2 1 7 16,-1 4 0-16,-1 0 0 15,4 4 0-15,-2 0 1 16,5 0 9-16,1 0-2 16,-1 0-7-16,3 0 6 15,-3 0-1-15,1 0 10 16,-5 0-6-16,-1 0 0 15,-3 0-2-15,-1 0-7 16,1 0-1-16,-3 0-5 16,2 0-66-16,1 0-230 15,-3 0-111-15</inkml:trace>
  <inkml:trace contextRef="#ctx0" brushRef="#br2" timeOffset="-209112.72">25715 16298 666 0,'0'0'278'15,"0"0"-204"-15,0 0 4 16,0 0-11-16,0 0-6 15,0 0 2-15,0 0-26 16,85-18-17-16,-61 10-7 16,-1 6-12-16,-4-2 12 15,0 0-13-15,-6 4 0 16,-2 0-37-16,-4 0-59 16,-5 4-172-16,-2 6-300 0</inkml:trace>
  <inkml:trace contextRef="#ctx0" brushRef="#br2" timeOffset="-208865.35">25769 16454 510 0,'0'0'279'0,"0"0"-168"0,0 0 45 15,0 0-39-15,0 0-27 16,0 0-1-16,0 0-55 15,43 0-9-15,-26 0-18 16,-1 0 3-16,1 0-4 16,1 0 1-16,-4 0-5 15,6 0-4-15,-5 0 1 16,6-3-61-16,-4 0-89 16,-4 3-192-16</inkml:trace>
  <inkml:trace contextRef="#ctx0" brushRef="#br2" timeOffset="-206553.5">26310 16524 127 0,'0'0'228'0,"0"0"-19"0,0 0-80 15,0 0-40-15,0 0 21 16,0 0 40-16,0 0-9 15,-37 2-8-15,34-2-64 16,-2 0 11-16,1-2-27 16,2 2 15-16,-2 0-16 15,-1 0-27-15,1 0-10 16,2 0-14-16,2 0 1 16,0 0 9-16,0 0-11 0,0 0-11 15,0 0-3-15,8 0 14 16,7 0 1-16,8 2 0 15,0 2 6-15,-1 0-5 16,4 0-1-16,-1 0 6 16,2 0-7-16,-1 2 0 15,0-2 1-15,4 5-1 16,-1-3 0-16,7 2 0 16,-1 0 0-16,5 2-2 15,1 0 2-15,-1 2-3 16,0-4-9-16,0 2 11 15,-2-2-6-15,4-3 6 16,-2-5-6-16,3 0 7 16,-1 0-8-16,1 0 8 15,-1 0 0-15,0 0-3 16,1 0 1-16,-1 0-2 16,-3 0-9-16,2 0 4 0,-3 0-4 15,-1 0 12-15,1 5 1 16,-2-5-7-16,0 3 6 15,0-3 1-15,-1 0-1 16,1 0 1-16,-1 0-1 16,0-3 0-16,2 3 0 15,-2-5 1-15,1 2 0 16,-3 3-1-16,1-2 0 16,-3 2 0-16,0 0 0 15,0-4 0-15,0 4-1 16,-2 0 1-16,3 0 1 15,-3-4-1-15,2 4 0 16,0-4 0-16,0 4 1 0,-2-4-1 16,0-1-5-16,-2 4 6 15,0-3-9-15,-6 0 9 16,5-1 0-16,-4 0 0 16,0 1 0-16,2-4 0 15,3 3 0-15,-2 0-1 16,0 1 1-16,1-1-1 15,-1 2 1-15,1-3 0 16,-2 1 7-16,2 5-10 16,-4-4 3-16,-1 4-1 15,0 0 1-15,1 0-6 16,-2 0 6-16,4 0 1 0,1 0 0 16,4 0 0-16,0-4-1 15,0 0 0-15,2-2 1 16,-2 2-1-16,0 0 2 15,-2 0-2-15,-3 0-1 16,-1 2-6-16,-1 2-8 16,-2-4-2-16,0 0 15 15,0 0-5-15,0 0 7 16,0 2-7-16,3-2 5 16,-1 0 4-16,2 0-3 15,-2 0 1-15,3 2-1 16,-2-1-1-16,3 2 2 15,-2 1-1-15,3-4 0 0,2 0 1 16,-2-4 0-16,0 2 0 16,2 3 0-16,0-2 0 15,2 2-1-15,0-2 1 16,3 4 0-16,1 1 0 16,-1-5 0-16,1 2 0 15,1-3 0-15,2 1 0 16,0-3 0-16,-1 0 0 15,1 2 0-15,-5 3-1 16,1-6 1-16,-3 5 0 16,0 3 0-16,-4-5 0 15,2 3 0-15,-2 3 0 16,-2-5 0-16,-1 5 0 16,-2 0-1-16,-4 0 1 0,0 0 5 15,-3-3-3-15,-1 3-4 16,-1-3 4-16,-2 3 3 15,4 0-4-15,-8 0-1 16,2-3 0-16,-1 3 1 16,-4 0-1-16,-2 0-1 15,0 0 0-15,-2 0 1 16,0 0 1-16,0 0 0 16,0 0 0-16,0 0 6 15,0 0 21-15,0 0-1 16,0 0-26-16,0 0-1 15,0 0-40-15,0 0-67 16,-2 0-226-16,-10 0-388 0</inkml:trace>
  <inkml:trace contextRef="#ctx0" brushRef="#br2" timeOffset="-204557.03">27694 15548 65 0,'0'0'548'16,"0"0"-448"-16,0 0-3 16,0 0 73-16,0 0-43 0,0 0-40 15,0 0-20-15,0 0-28 16,0 4-19-16,-2-4-4 15,-3 4-9-15,0 4-7 16,-3 6 8-16,-1 0-8 16,-3 3 7-16,-1 5-7 15,-3 5 0-15,0 5 1 16,-1-2 0-16,0 6 0 16,-2-4 8-16,2 0-1 15,1-1-1-15,3-9-6 0,1-4 6 16,5-4 3-1,-1-1-8-15,7-4-1 16,-2-1 0-16,3-3-1 0,0 0 1 16,0-1-1-16,0-1-8 15,0 2 7-15,0 1-2 16,0-3 2-16,9 2 1 16,1-5 0-16,7 3 0 15,-2 2 1-15,5-4 0 16,0 4 6-16,4-5-7 15,3 0 1-15,4 0-1 16,0 0-1-16,3 0-6 16,-1 0 7-16,1 0 7 15,-2 0-7-15,-3 0 0 16,-3-5 0-16,-2 4 1 0,-1-1 5 16,-3-3-6-16,-5 4 0 15,-4 1 0-15,-1-5 0 16,-4 5-29-16,-2 0-16 15,-4-3-87-15,0 3-155 16,0-6-45-16</inkml:trace>
  <inkml:trace contextRef="#ctx0" brushRef="#br2" timeOffset="-203978.66">27846 15753 479 0,'0'0'182'16,"0"0"-87"-16,0 0 25 15,0 0-22-15,0 0 2 0,0 0-10 16,0 0-27-16,-19 71 7 15,15-44-9-15,2 1 4 16,0 6-26-16,2-2 2 16,-2-3-12-16,0 4-3 15,-4-3-4-15,4 2-4 16,-2-5-11-16,2-4 13 16,-1-1-7-16,1-4-4 15,2-5-2-15,0-4 2 16,0-1 0-16,0-6-8 0,0 1-1 15,0-3 1 1,0 1-1-16,0-1 1 0,0 0-1 16,0 0 0-16,0 0 0 15,0 4-21-15,0-4-11 16,0 0-30-16,0 4-2 16,0 1-58-16,0-5-184 15,5 0-82-15</inkml:trace>
  <inkml:trace contextRef="#ctx0" brushRef="#br2" timeOffset="-201997.94">26722 16920 715 0,'0'0'205'16,"0"0"-80"-16,0 0 27 0,0 0-44 16,0 0-5-16,0 0 10 15,0 0-9-15,7-15-21 16,-5 15-20-16,-2 0-20 15,0 0-15-15,0-4-12 16,0 4 0-16,0-2-7 16,0 2-3-16,0 0-6 15,0-4 0-15,0 4-6 16,0 0-18-16,-4-4-12 16,-5 4-8-16,0-4-3 15,-5 4 24-15,1 0-25 16,-5 0 7-16,-1 0-23 0,-2 0 16 15,-1 4 23-15,2 4-5 16,0 7-2-16,2-6 31 16,4 8 1-16,-1-4-6 15,1 1 5-15,-1 5 1 16,2-6 0-16,0 8-2 16,-1-4 2-16,3 3-1 15,5 2 1-15,0 5 0 16,4-5 1-16,2-4-1 15,0 4 3-15,0 0 11 16,0-4-6-16,10 4 2 16,-2-4-4-16,3 0-5 15,1 1 9-15,1-5-2 0,1 3 2 16,1-4-10 0,3-4 0-16,2-1 9 0,2-8-9 15,-1 0-1-15,-2 0-1 16,-1 0-3-16,-2 0 5 15,-3-11-1-15,0-3 1 16,-1 0 0-16,1-5 0 16,0 2-16-16,1-6-5 15,-1 5-28-15,1-4 11 16,-4 4-8-16,-3 4-12 16,-4 3 35-16,1 0 1 15,-4 3 11-15,0-1 9 16,0 0 2-16,0 5 0 15,0-5 15-15,0 0-8 16,0 1-1-16,0 2-5 16,3-2-1-16,0 3 0 0,2 4 9 15,0-4-8-15,-1 5 0 16,1 0-1-16,2 0 1 16,-1 0 8-16,5 0 2 15,-3 0-6-15,6 0-4 16,-3 0-1-16,5 0 1 15,-3 0 0-15,3 5 6 16,0 5-1-16,-1 0 9 16,1 7-7-16,-3 0 4 0,-2 5-6 15,-2 0-5 1,-5 6 9-16,-4-6-3 0,0 0 19 16,0 1-1-16,-11-6 20 15,-4 2-13-15,-5-5-3 16,-1-2-7-16,0-3-9 15,-2-5-7-15,3 0-4 16,3-4-2-16,1 0-18 16,5 0-33-16,1 0-9 15,6 0-27-15,2 0 32 16,2-4-101-16,0-4-142 0</inkml:trace>
  <inkml:trace contextRef="#ctx0" brushRef="#br2" timeOffset="-201389.63">27331 17088 584 0,'0'0'129'16,"0"0"66"-16,0 0-19 15,0 0-41-15,0 0-38 16,0 0-58-16,0 0 0 16,-34-9-17-16,20 8-15 15,-1-4-7-15,-3 2 3 16,-1 3-3-16,-2-5 0 16,-1 5-9-16,0 0-6 15,0 0 15-15,-1 0 8 16,2 13-8-16,2-3 1 15,2 0-1-15,3 2 2 16,2 2-1-16,4-1 6 0,1 1 0 16,3 3-6-16,4-3 7 15,0 3 0-15,0 2-7 16,0-3 21-16,0 2-6 16,11 1 2-16,4-2-2 15,1 2-5-15,4-2-1 16,2 1 2-16,3-5-7 15,-1-4-4-15,3-4-1 16,0-2 0-16,2-3 0 16,0 0-55-16,9-3-26 15,-7-10-98-15,-4-1-347 0</inkml:trace>
  <inkml:trace contextRef="#ctx0" brushRef="#br2" timeOffset="-200844.4">27603 17124 325 0,'0'0'152'0,"0"0"-69"16,0 0-25-16,0 0-2 15,0 0-8-15,0 0-23 16,0 0-11-16,0-95 13 15,0 87 10-15,0-1 64 16,0 0 23-16,0 5-24 16,0 4-39-16,0 0-24 15,0 0-35-15,0 0-2 16,0 0-8-16,0 8 8 16,0 6 32-16,0 8 16 15,0 5 6-15,0 1-14 16,0 6 5-16,-2-1-10 0,0-2 0 15,-4-1-6 1,1 1 0-16,2-8-10 0,-3-4 7 16,5-2-15-16,1-9-10 15,0 3-1-15,0-4 0 16,0-7-25-16,0 4-97 16,0-4-55-16,1 0-107 15,7-4-307-15</inkml:trace>
  <inkml:trace contextRef="#ctx0" brushRef="#br2" timeOffset="-200301.05">27796 17037 484 0,'0'0'162'16,"0"0"-83"-16,0 0 34 16,0 0 28-16,0 0-41 15,0 0-10-15,0 0-17 0,-6 55-12 16,6-45-13-1,0 3 16-15,0-4-19 0,6 4-12 16,5-8-9-16,1 4-11 16,1-4 13-16,3-1-7 15,1-4-5-15,4 0 1 16,0 0-1-16,-3-4-6 16,5-6 10-16,-3-4-17 15,-5-3 0-15,-3 0-1 16,-2 3 0-16,-5-5 0 15,-5 5-17-15,0 0-21 16,0-2-11-16,-15-2-15 16,-3 5-3-16,-2 3-33 15,-3-3 4-15,5 5 50 0,-2 7 46 16,5 1 7-16,-1 0 19 16,2 0-11-16,1 6-1 15,2 2-4-15,-1 6-10 16,2-2 0-16,1 5 0 15,3 2-58-15,2-2-115 16,-2 2-43-16,6-1-31 16</inkml:trace>
  <inkml:trace contextRef="#ctx0" brushRef="#br2" timeOffset="-199713.92">27745 17230 438 0,'0'0'147'15,"0"0"-58"-15,0 0-21 16,0 0-17-16,0 0-8 16,0 0 16-16,0 0 38 15,-34 63-42-15,34-54-14 16,0 4-11-16,0-4 18 15,0 0-3-15,3 4 1 16,4-3-13-16,-1-2 3 16,3 2-12-16,0 2-1 15,0-2-6-15,4 2 6 0,0-6-4 16,3 2-3-16,3-8 2 16,0 0-1-16,1 0-2 15,-2 0-15-15,2 0 28 16,-4 0-5-16,1-9 2 15,-1-4-5-15,0 4-4 16,0-8-6-16,-3 3-10 16,0 0 1-16,0-3-2 15,-4 4-25-15,-1-1-15 16,-6 0 10-16,-2 6-21 16,0-1 11-16,0-4 11 15,-12 3-11-15,-3 2 4 16,-3-2 16-16,-3 1 9 15,2 4 12-15,-2-3 21 16,4-1-8-16,-1 4 8 0,3 5-6 16,-1 0-12-16,3 0-3 15,-1 0-2-15,3 0 1 16,1 0-11-16,2 5-1 16,1 4-14-16,1-1-28 15,-4 2-93-15,6-2-75 16,0-2-51-16</inkml:trace>
  <inkml:trace contextRef="#ctx0" brushRef="#br2" timeOffset="-199126.88">28178 16895 709 0,'0'0'158'15,"0"0"-90"-15,0 0 125 16,0 0-52-16,0 0-29 16,0 0-35-16,0 0-28 15,-29 36 12-15,29-27-27 16,0-4-2-16,9 0-13 16,-1-2-12-16,1-3 5 0,0 0-11 15,0 0 17-15,-3 0-18 16,1-8-23-16,-5-1-28 15,-2 1-7-15,0-3-16 16,0 3-9-16,-6 4 16 16,-5 4 12-16,1 0-12 15,2 0-47-15,4 4-67 16,1 10-8-16,3-1-189 0</inkml:trace>
  <inkml:trace contextRef="#ctx0" brushRef="#br2" timeOffset="-198517.94">28656 16917 162 0,'0'0'306'0,"0"0"-197"16,0 0-19-16,0 0 21 15,0 0 45-15,0 0 9 16,0 0-48-16,0 50-36 15,-2-24-9-15,2 2-24 16,-2 2 0-16,2 3 2 0,0-2-5 16,-2 0-12-1,0 0-11-15,-4 4 1 0,2-3-4 16,0 1-3-16,0-8-10 16,-1 6-6-16,1-8 7 15,0-5-6-15,-2 4 7 16,4-10-8-16,0 2 0 15,0-3-9-15,2-3-6 16,-1 0-49-16,-2-2-4 16,0 2-35-16,1-4-96 15,1-4-138-15,-2 0-195 0</inkml:trace>
  <inkml:trace contextRef="#ctx0" brushRef="#br2" timeOffset="-198046.54">28426 17221 638 0,'0'0'100'0,"0"0"-34"15,0 0 35-15,0 0 25 16,0 0-36-16,0 0-12 15,0 0-13-15,56 0-13 16,-31-3-8-16,2-3 11 16,0 2-3-16,2 0 3 15,0-1-8-15,0 0-8 16,-5 1-13-16,-3 4-7 0,0-5-4 16,-6 5 1-1,-1 0-15-15,-3 0 5 0,0 0-6 16,1 0-2-16,-5 0-33 15,5 0-46-15,6 0-41 16,-5 0-181-16,0 0-349 0</inkml:trace>
  <inkml:trace contextRef="#ctx0" brushRef="#br2" timeOffset="-197227.18">29145 16945 675 0,'0'0'333'0,"0"0"-171"16,0 0-19-16,0 0-42 15,0 0-35-15,0 0-15 16,0 0-11-16,0-5 1 15,4 1-3-15,4-4-10 0,4 0-14 16,1-3-8-16,2-3-6 16,1 0-19-1,-3 2-11-15,-2-2-22 0,-2 6-12 16,-2-2 18-16,-3 6 22 16,-4-1 13-16,3 2 5 15,-3 3 5-15,0 0-8 16,0 0-2-16,0 0-21 15,0 0 17-15,0 3 9 16,0 10 6-16,0 1 30 16,0 4 15-16,0 4-11 15,0 0 14-15,-3 3-13 0,2 5-25 16,-4 1 0 0,-1 3-4-16,1-1-5 0,2-1 10 15,0-2-9 1,1-2 2-16,-1-3-4 0,0 2 6 15,1-9 5-15,0 4 8 16,0-3-7-16,2-2-12 16,-2-3 7-16,0 0-7 15,-1-6-1-15,3 3 1 16,-2-4 1-16,2-3-1 16,0 0-4-16,0-4 4 15,0 0 9-15,0 0-2 16,0 0-7-16,0 0 9 15,0 0-9-15,0 0 0 16,0 0 0-16,0 0-2 16,0 0 2-16,0 0-24 0,0 0 2 15,0 0-2-15,0 0-17 16,0 0-22-16,0 0-12 16,0 0 2-16,0 0-161 15,0 0-350-15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8:12:57.5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17989 9878 155 0,'0'0'134'16,"0"0"-85"-16,0 0-20 15,0 0 33-15,0 0 14 16,0 0-11-16,2-11-4 15,-2 9 15-15,0 2-5 16,0 0-15-16,0-1 8 16,0 1-12-16,0 0 4 15,0 0-8-15,0 0-3 16,0 0 1-16,0 0-10 16,0 0 16-16,0 0-10 15,0 0-1-15,0 0-5 0,0 0-1 16,0 0-3-1,0 0 4-15,0 0 2 0,0 0 0 16,0 0 2 0,0 0-2-16,0 0-4 0,0 0-5 15,0 0-6-15,0 0-5 16,0 0-7-16,0 0-3 16,0 0-7-16,0 0 9 15,0 0-3-15,0 0 5 16,0 0-3-16,0 0 2 15,0 0-3-15,0 0-8 16,0 0 1-16,0 0 1 16,2 0-1-16,2 0 0 0,1 0 0 15,1 0 5 1,1 0-5-16,-2 1 5 0,1 4-5 16,1-2 1-1,-1 4 0-15,2-2-1 0,-2-1 5 16,1 0-5-1,-1 2 9-15,1-2-10 0,0 0 1 16,0 2 5-16,-3-2-4 16,-1 0 4-16,5 0-5 15,-3 0 8-15,-1 2-9 16,1-2 1-16,2 2 0 16,-1-2 0-16,-2 0 1 0,3 2 4 15,-2-3 1 1,0 0-6-16,0 2 0 0,0-1 0 15,-1 2 0-15,4-2 1 16,-6 0-1-16,2 1 1 16,0 0 5-16,-1-4-7 15,-1 4 2-15,0-3 5 16,0 2 4-16,0-2 0 16,-2 0-10-16,2 0 5 15,4 2 1-15,-4-3-6 16,0 4-1-16,2-1 2 15,-2 0-1-15,1 0 0 16,1 0 0-16,-2 0 0 16,-1-2-1-16,2 2 1 15,-1 0 0-15,2 0-1 0,-4-1 1 16,2 0 0-16,0 0-1 16,0 2 0-16,0-2 0 15,3 2 0-15,-3-2 1 16,1 3-1-16,0-1 1 15,-1-2-2-15,0 2 2 16,4-2-1-16,-4 2 1 16,0-1-1-16,1-1 1 15,-2 2-1-15,-1-2 0 16,3 2 0-16,-3-2 1 16,2 2-1-16,-2-4 1 15,3 4-1-15,-3-1 0 16,1-2 0-16,1 2 0 15,-2 0 0-15,2-1 2 16,-2 0-2-16,0 2 0 0,2-4 0 16,-2 4 0-1,3-2 1-15,-3-1-1 0,2 2-3 16,-2-2-3-16,3 3 5 16,-3-2 1-16,2 1 0 15,-2 3 1-15,0-1-1 16,2-1-1-16,-2 1 1 15,0 0-1-15,0-2 0 16,0 0-1-16,0 0 1 16,0-2 0-16,0 2 1 15,0-2-1-15,0-2 0 16,0 0 0-16,0 2 0 16,0-2 1-16,2 0 0 15,-2 0-1-15,0 0 0 16,0 0 1-16,0 0 0 15,0 0 0-15,0 0 1 0,0 0-1 16,0 0 0-16,0 0-1 16,0 0 1-16,0 0-2 15,0 0-8-15,0 0-3 16,0 0-1-16,0 0 0 16,0 0 1-16,0 0-4 15,0 0 1-15,0 0 9 16,0 0 6-16,0 0 0 15,0 0 0-15,0 0 0 16,0 0 1-16,0 0-1 0,0 0 1 16,0 0-1-16,0 0 1 15,0 0 0-15,0 0-1 16,0 0-8-16,0 0 2 16,0 0 5-16,0 0 1 15,0 0 1-15,0 0-6 16,0 0 5-16,0 1 1 15,0 4-1-15,0-1 1 16,0 0-1-16,0-2-6 16,0-2 7-16,0 0-6 15,0 0 6-15,0 0 0 16,0 0 0-16,0 0 1 16,0 0-1-16,0 0 0 0,0 0 0 15,0 0-1-15,0 0-5 16,0 0-12-16,0 0-21 15,0 0-28-15,0 0-58 16,0 0-65-16,-6 2-501 0</inkml:trace>
  <inkml:trace contextRef="#ctx0" brushRef="#br0" timeOffset="2110.46">18668 9566 29 0,'0'0'385'0,"0"0"-225"0,0 0-98 16,0 0 5-16,0 0 8 15,0 0 4-15,0 0-21 16,0 16 48-16,0-10-8 16,0 2-30-16,0 1-23 15,0-1 3-15,0 0-15 16,0-1 6-16,0 4-17 15,0 0 4-15,-1 2-1 16,-4 1-9-16,0-2-5 16,0 2 1-16,0-3-5 15,2 1 2-15,-3 1 4 0,3-4 9 16,1 2-5 0,-6-1-4-16,4-1-4 0,-6 2-3 15,1 0-5-15,-3 1 8 16,1-3-8-16,0-1 1 15,2 0-1-15,-1-2 0 16,1 1 1-16,-2-4-1 16,2 2 0-16,4-1 0 15,-2-4 0-15,0 2-1 16,-2-2-1-16,0 0-11 16,3 0 4-16,-4 0 7 15,0 0-10-15,1 0 9 16,-1 0 1-16,3-6 0 15,-2 1-1-15,2 0-4 0,-1-1 4 16,2 0 0 0,1-1-8-16,-1-1 1 0,2 1 3 15,-4-1 1-15,4 2 5 16,-1-3 0-16,1 2 0 16,0 1-1-16,2 1 1 15,0-1 0-15,-1 0 0 16,3 0-1-16,0 1 1 15,0 0 0-15,0 1 1 16,0-3-1-16,0 1 0 16,0 1-1-16,0-4 0 15,0 4 1-15,3-2-1 16,1 0 1-16,-2 3 0 16,0 0 9-16,2 2-8 15,-1 0 0-15,0-1 0 0,0 0 0 16,2 1-1-1,-2 0 1-15,-1 0-1 0,0 2 0 16,0 0 0-16,1 0 0 16,-2 0-1-16,4 0 0 15,-4 0 1-15,4 0 0 16,-3 0 1-16,4 0 1 16,-2 0-1-16,0 0 10 15,0 0-3-15,1 0 0 16,-1 0 7-16,0 0-14 15,2 0 30-15,-2 2-17 16,0 0-12-16,1 0-1 0,-1 2 7 16,0-2-7-16,3 2 0 15,-2 0 1-15,2 0 14 16,-3 0-10-16,2 0-4 16,1 2-1-16,0-3 0 15,0 2 6-15,-1-2-1 16,-2 2-5-16,3-2 5 15,-1 0-5-15,-2 0 11 16,1 2-11-16,0-2 8 16,0 2-8-16,1-2 9 15,-1 0-9-15,1 0 1 16,-1 2-2-16,0-4 2 16,-1 4-1-16,0-2 0 0,4 2 0 15,-4-2-1-15,0 2 2 16,1-1-2-16,-1 0 2 15,0 3 4-15,1-4 1 16,0 2-6-16,-1-2 0 16,0 0 0-16,1 0 1 15,1 2-1-15,-4-4 0 16,3 3 5-16,0-1-4 16,-2 0-2-16,0 0 0 15,0 0 0-15,1 2 1 16,-2-4 0-16,0 1 0 0,0 1 0 15,3 0-1 1,-3-1 1-16,2 1 0 0,-3-1 0 16,1-1-1-1,0 2 1-15,2-1 0 0,-3-2 0 16,-1 1 0-16,0 1 10 16,2-2 0-16,-2 0-1 15,0 0-9-15,0 0 1 16,0 0-1-16,0 0 1 15,0 0-1-15,0 0-1 16,0 3 1-16,0-3-1 16,0 0 2-16,0 0-1 15,0 0 8-15,0 0-8 16,0 0 0-16,0 0-1 16,0 0 0-16,0 0 0 0,0 0-1 15,0 0-22-15,2 0-17 16,0 0-21-16,3 0-41 15,-1 0-91-15,-1 0-333 0</inkml:trace>
  <inkml:trace contextRef="#ctx0" brushRef="#br0" timeOffset="8004.4">26575 9544 178 0,'0'0'174'0,"0"0"-37"15,0 0-27-15,0 0-35 16,0 0-22-16,0 0-2 16,0 0 7-16,2-12 17 15,-2 10 39-15,0 2-24 16,0 0-22-16,0 0-8 16,0 0-6-16,0 0-6 15,0 0-6-15,0 0-16 0,0 0-9 16,0 0-6-16,0 0-1 15,0 0-3-15,0 0-6 16,0 0 8-16,0 0 0 16,0 0 8-16,0 0 11 15,0 0-14-15,0 0 5 16,0 0-3-16,0 0-7 16,0 0 1-16,0 0 2 15,0 0-12-15,0 0 0 16,0 0 6-16,0 0-6 15,-4 5 0-15,-5 2 0 16,2 1 5-16,-4 2-5 0,0 0-1 16,3 2 0-16,-4 2 0 15,-2 0 1-15,4-2 1 16,-2 1 0-16,1-1-1 16,3-4 0-16,-2 0-4 15,4 0 4-15,-1-2 0 16,1 2 0-16,-2 1 0 15,0-1 0-15,1-1 0 16,2 3 1-16,-4-3-1 16,3 1 0-16,-1 3 0 15,2-6 0-15,0 4 1 0,-3-1-1 16,1 0 0 0,1 0 1-16,0 0-1 0,-1 1 0 15,0-2 0-15,3 0 0 16,-1 0 0-16,1 1 1 15,0 0-1-15,-1 0-1 16,1 0 1-16,-1 1-1 16,3-4 1-1,-3 3 0-15,3 1 1 0,-2-4 0 16,3 4-1-16,-3-4 0 16,2 4 1-16,0-3-1 15,-2 3 0-15,1 1 0 16,0-2 0-16,-1 0 0 15,2 2 1-15,0-2-1 16,2 1 1-16,-1-1-1 16,-2 2 0-16,0-4 0 15,1 2 0-15,1-2 0 0,-2-3 2 16,1 4-2 0,0-1 1-16,2 0-1 0,-4 0 0 15,4 0 0-15,0-1 0 16,-2 4 0-16,0-4 0 15,0 4 0-15,-1-4 0 16,2 1 0-16,-1 0 1 16,2-1-1-16,-3-2 1 15,2 2 0-15,-2-3 0 16,3 2 0-16,-2-1 0 16,0 4-1-16,0-1 1 15,-2-3-1-15,2 3 1 0,2-1 0 16,0-1-1-16,0-2 0 15,0-2 1-15,0 3 5 16,0-3-6-16,0 0-1 16,0 0 1-16,0 0 1 15,0 0 0-15,0 0 1 16,-2 0-1-16,2 1 5 16,0-1-5-16,0 0-1 15,0 0 1-15,0 0 6 16,0 0-6-16,0 0-1 15,0 0 1-15,0 0 0 16,0 0-1-16,0 0 7 16,0 0-7-16,0 0-1 0,0 0 1 15,0 0-1 1,0 0 1-16,0 0 1 0,0 0-1 16,0 0 0-16,0 2 0 15,-3 3 0-15,2-4 1 16,1 1-1-16,0-2 0 15,0 2 0-15,0-2 6 16,-2 3-6-16,2-2-1 16,0 4 0-16,-3-4 1 15,0 1 7-15,3 0 6 16,0 1-13-16,0-2 1 16,0-1-1-16,0 2 1 15,-1 1-1-15,1-1 1 0,-2 1 0 16,2 0 6-1,-2 0-7-15,2 0 1 0,0-1 2 16,-2-2 3-16,2 1-6 16,0-1 1-16,0 0-1 15,0 0 0-15,0 0 0 16,0 0 1-16,0 0 5 16,0 2-6-16,0-2-1 15,0 0 1-15,0 3 0 16,0-3 1-16,0 0 0 15,0 0 2-15,0 0-3 16,-5 0-21-16,0 0-72 16,-1 0-143-16</inkml:trace>
  <inkml:trace contextRef="#ctx0" brushRef="#br0" timeOffset="10061.5">25735 10227 178 0,'0'0'206'0,"0"0"-1"16,0 0-68-16,0 0-33 16,0-108-15-16,0 82 34 15,0 2-39-15,0 1 10 16,0 1-29-16,0 0-21 0,0 2-4 16,0 0 10-16,0 1-10 15,0 3-18-15,2 1-16 16,-2 1-4-16,0 0 8 15,0-3-9-15,0 1 5 16,0 1-6-16,4-4-1 16,-3 2 1-16,3-2 1 15,-1 2-1-15,2 0 1 16,-3 1-1-16,2-1-1 16,-2 2 1-16,0 1 4 15,3-2-4-15,-3 2 0 16,0 0 0-16,0 0-1 15,-1-3 1-15,6 3 0 0,-5 0 0 16,0 1 0-16,2 0-1 16,-2 1 1-16,1 3 0 15,1-3 1-15,-2 2-1 16,2-4 1-16,-2 1-1 16,3 1 1-16,0 1-1 15,1 0 1-15,-1 1-1 16,-1 2 0-16,2-2 0 15,0-1 0-15,-2 3 0 16,1-1 1-16,0 1-1 16,-4 0 0-16,1 2 1 15,0 0 0-15,0 1-1 16,4 2 1-16,-4-1-1 0,0 0 7 16,2-2-6-1,3 2 1-15,-1-1-2 0,1-2 2 16,2 3-1-16,-2 1 1 15,-3-2 5-15,3 5-6 16,-4 0-1-16,3 0-1 16,1 0-1-16,0 0 0 15,-1 0 2-15,3 8 0 16,-2 3 2-16,-1 0 17 16,2 3 1-16,-5 1-5 15,1 2-2-15,-4-1 19 16,0 0-18-16,0 0 1 0,0 0 0 15,0-2-7-15,0-1 3 16,-6-4-4-16,-1-2 0 16,4 0 0-16,-2-2-6 15,0-3 0-15,3-1-1 16,-1-1-7-16,1 3-9 16,-1-3-10-16,2 2-3 15,1-2 13-15,0 0 8 16,0 0-5-16,0 0 3 15,0 0-2-15,0 0-11 16,0 0 13-16,0 0 3 16,0 0 5-16,0 0 2 15,0 0-1-15,0-2 1 0,0-1 1 16,1 2-1 0,7-1 6-16,-1-1-5 0,-1 1-1 15,2 2-1-15,-3 0 0 16,3 0 0-16,0 0 0 15,-1 0 0-15,-1 0 1 16,4 2 0-16,-4 4 5 16,3 1-5-16,0 2 3 15,-2 1 7-15,2 0-3 16,-4 2 4-16,0-2 0 16,-1 2-2-16,0 1-3 15,-2 1 3-15,0-5-7 16,-2 4 4-16,0-3 2 15,0 0-6-15,0 2 6 16,0-2 2-16,0 0-9 0,-8-2 6 16,-1 0-6-1,2 0 11-15,-2-2-3 0,-3-3 1 16,1 3-3-16,-5-4 8 16,1 3-5-16,-1-4-4 15,-1 2 2-15,1-3-7 16,1 0 5-16,1 0-5 15,1 0 9-15,2 0-8 16,1 0 8-16,2 0-1 16,1 0 1-16,3 0 18 15,2 0-18-15,-1 0 27 16,3 0-5-16,0 0-9 0,0 0 1 16,0 0-12-1,0 0-11-15,0 0 2 0,0 0-3 16,0 0 0-16,0 0 1 15,0 0-1-15,0 0 0 16,0 0 0-16,0 0 0 16,0 0 0-16,0 0-1 15,0 0-24-15,0 0-25 16,0 0-10-16,0 0-23 16,0 0-111-16,0 0-515 0</inkml:trace>
  <inkml:trace contextRef="#ctx0" brushRef="#br0" timeOffset="20699.96">29095 3275 365 0,'0'0'116'0,"0"0"-47"15,0 0 68-15,0 0-30 16,0 0-44-16,0 0-24 0,11-28 48 15,-8 21 26 1,-3 3-48-16,0 1-20 0,3-2 14 16,-3 2-26-16,0-2 1 15,0 2 30-15,1 0-9 16,-1 0-35-16,2-2-4 16,1 1 9-16,1-3-11 15,0 1-2-15,1 1-11 16,-1-1 1-16,3 0 4 15,0 1-5-15,-1 2 2 16,1-2-2-16,-3 4 0 16,5-4-1-16,-6 4 1 15,3 1 0-15,3-2-1 0,1 2 0 16,0 0 0-16,1 0 0 16,1 0-2-16,-2 0 1 15,1 0-2-15,-1 0-4 16,-1 8 5-16,-3 1 1 15,1 2-21-15,-2 0 6 16,-3 2-4-16,0 2 19 16,-2-1 0-16,0 2-1 15,0-2 1-15,0 0-8 16,0 0-4-16,0-3-1 16,0 3 8-16,0-2-19 15,-5 0-10-15,-6 0-7 0,0 0-11 16,0-2 15-1,0 3 0-15,-1-3 4 0,4-1 6 16,-3 2 23-16,2-1 5 16,0 0 0-16,0 0-1 15,0-1 1-15,3 0 1 16,1-1-1-16,0-2 1 16,3-1 0-16,2 0 8 15,0 1-9-15,0-3 0 16,0 2 12-16,0-4-1 15,0 4-3-15,0-2 21 16,5 0-4-16,6-3-14 16,4 2-9-16,3-2 17 0,1 0-18 15,-2 0 6 1,0 0-6-16,-5 0-1 0,3 0 2 16,-8 0 17-16,2 0-6 15,-5 0-5-15,1 0 4 16,-3 0-2-16,1 0 9 15,-3 0-9-15,0 0 6 16,2 0-4-16,-2 0-2 16,0 0 0-16,0 0-4 15,0 0-6-15,0 0 0 16,2 0-1-16,-2 0 0 16,2 0 1-16,1 0-46 15,-1 0-144-15,-2 0-515 0</inkml:trace>
  <inkml:trace contextRef="#ctx0" brushRef="#br0" timeOffset="21678.62">29875 3131 613 0,'0'0'125'0,"0"0"-96"16,0 0 10-16,0 0-3 15,0 0-11-15,0 0 23 16,0 0 83-16,0 44-35 0,0-25-23 15,0 1-22-15,0 2 7 16,0 3-6-16,-7-2-24 16,-4 3-2-1,-3 2-6-15,1-2 6 0,-5-1-7 16,3-1 0-16,-5-5 0 16,3 0 0-16,0-3-12 15,0-3 5-15,1 0-5 16,1-5 8-16,-3-2-14 15,3-3 8-15,-4 2-3 16,2-5-6-16,1 0-8 16,0 0-14-16,1 0-17 15,0-8-2-15,1-5 9 0,3-1 23 16,1-1 7 0,4 1-24-16,0-2 16 0,1-1 9 15,2 3-1-15,2-1-5 16,-2 0 7-16,3-1-9 15,-2 3-1-15,2 0-19 16,0 3 13-16,0 0 2 16,0 2-4-16,0 2 8 15,2 3 10-15,5-1-6 16,-2 2 6-16,1-1 0 16,0 1 1-16,4 2-1 15,-1 0 1-15,-1 0 5 16,3 0 5-16,1 0 1 15,1 0 1-15,1 0-7 16,1 0-5-16,1 8 12 0,0 2-11 16,4 0 8-1,-2 4 4-15,1 5 4 0,-3-2 8 16,1 2-4-16,0 1 1 16,-6 0-9-16,7-2-12 15,-6 0 11-15,1-3-6 16,1 1-5-16,1-3-1 15,-3-1 11-15,1-4-12 16,-3 0-1-16,-2-2 1 16,1-3-19-16,0-3-54 15,0 0-54-15,-2 0-161 16,-2-3-361-16</inkml:trace>
  <inkml:trace contextRef="#ctx0" brushRef="#br0" timeOffset="22126.85">30132 3147 426 0,'0'0'303'16,"0"0"-202"-16,0 0-47 15,0 0 30-15,0 0 111 16,0 0-52-16,0 0-31 15,21 75-45-15,-13-49-21 16,0 2-4-16,-1 0-13 16,-1 0-13-16,2-2 3 15,-4-2 3-15,-1 1 6 16,0-5-8-16,-1-2-7 16,1-4-4-16,-3-2-8 15,0-3 0-15,1-2 6 0,-1-4-7 16,0-3-32-1,0 0-20-15,0 0-24 0,0 0-47 16,0-8-359-16,-4-2-491 0</inkml:trace>
  <inkml:trace contextRef="#ctx0" brushRef="#br0" timeOffset="22403.12">30049 3350 535 0,'0'0'248'0,"0"0"-134"16,0 0 31-16,0 0 5 16,0 0 2-16,0 0-82 15,0 0-25-15,102-5 4 16,-77 5-11-16,-1-3-20 15,-1 3-5-15,-6 0-6 16,-1 0-6-16,-5 0-1 16,-5 0 0-16,6 0-61 15,-5 0-99-15,-1 0-196 0</inkml:trace>
  <inkml:trace contextRef="#ctx0" brushRef="#br0" timeOffset="23157.86">30429 3197 616 0,'0'0'137'0,"0"0"-50"0,0 0 104 0,0 0-50 16,0 0-48-16,0 0-51 16,0 0-20-16,23-30-9 15,-17 27 9 1,2 0 17-16,0 0-3 0,3-2 0 15,2 4-8-15,-3-1-13 16,1-1-8-16,-2 3-6 16,2 0 0-16,-2 0 0 15,0 0-1-15,-2 3-1 16,-1 6-6-16,-2 6-24 16,-1-1 17-16,-3 4-5 15,0 1 12-15,0-2-12 0,0 3-22 16,0-1 30-16,-7-2 9 15,-1 0-15 1,-4 2 17-16,1-1 0 0,-3 0 0 16,-1 1 0-16,3-5 1 15,-1 0-1-15,5-2 2 16,-1-2-1-16,5-2 0 16,1-2 0-16,3-2 8 15,0 0-9-15,0-2 6 16,0 0 29-16,7-2-15 15,6 0-2-15,5 0-5 16,2 0-2-16,0 0-2 16,0 0 0-16,-2 0 5 15,0-2-13-15,-7 2 0 16,-2 0-1-16,-2 0 0 0,-3 0 15 16,-2 0-4-16,2 0-5 15,-1 0 19-15,1 0-12 16,-1 0 3-16,-2 2-15 15,1-2 6-15,2 0-1 16,-1 2-6-16,-2-2-5 16,1 0-33-16,2 0-44 15,3 0-153-15,-3 0-383 0</inkml:trace>
  <inkml:trace contextRef="#ctx0" brushRef="#br0" timeOffset="24221.7">30757 3880 209 0,'0'0'130'0,"0"0"35"16,0 0 32-1,0 0-36-15,0 0 87 0,0 0-70 16,0 0-104-16,0-16-17 15,0 3 23-15,0-2-34 16,3-4-4-16,1-1 6 16,1-3-23-16,-1-4-10 15,0 1-4-15,3-4 10 16,-3-4-12-16,1 1-1 16,1-3-2-16,-4-1-6 15,4-4-1-15,-4 2 1 16,0-3 0-16,0 2-1 0,0 1 0 15,0 3 1 1,1 5 0-16,1-2 1 0,-2 5-1 16,2 0 0-16,0 4 0 15,-2 1 6-15,0 4-6 16,0 4 0-16,0-1 0 16,0 5 0-16,-2 3 0 15,2 2 0-15,1 0 1 16,-1 1-1-16,2 4-6 15,3-1 4-15,2 2 2 16,0 0-8-16,4 0 8 16,-1 0-15-16,0 0-1 15,2 8 16-15,-3 4 1 16,-2 4 1-16,-2 0-1 16,-2 2 0-16,-3 1 0 0,-2 0 1 15,0-4 11-15,0 1-12 16,0-1 5-16,-5-2-3 15,0-4-2-15,1-1 6 16,3-2-7-16,1-1-2 16,0-5-31-16,0 1-28 15,0-1-6-15,0 0-5 16,0 0-19-16,0 0 11 16,0 0 58-16,0 0 12 15,5 0 10-15,5 4 0 16,1 0-1-16,-1 3 0 15,2 2 1-15,-1 2 0 16,1 2-1-16,-1 3 0 0,-4 2-1 16,1 2 2-1,-3 2-2-15,-5-1 2 0,0-2 8 16,0 2 7-16,0-6 14 16,-16-1-10-16,-2-3-6 15,-2-3 3-15,-2-5-8 16,-1 0 0-16,1-3 3 15,2 0 4-15,2 0 12 16,1-5-12-16,3-1-2 16,1 1-2-16,4-1-5 15,3 2-5-15,0 0 0 16,4 4-1-16,2-2-1 0,0 2-27 16,0 0-37-16,0 0-6 15,0 0-10-15,0 0-97 16,12 0-42-16,1 0-537 0</inkml:trace>
  <inkml:trace contextRef="#ctx0" brushRef="#br0" timeOffset="24604.62">31193 3348 166 0,'0'0'858'0,"0"0"-728"15,0 0-66-15,0 0 8 16,0 0 17-16,0 0-33 16,0 0-21-16,32 0-3 15,-7 0-7-15,4 0-9 16,2-3 0-16,-1 0-10 0,-2-1-6 16,-1 2-6-1,-6 2-47-15,-2 0-61 0,-6 0-118 16,-10 0-148-16</inkml:trace>
  <inkml:trace contextRef="#ctx0" brushRef="#br0" timeOffset="24846.62">31223 3499 704 0,'0'0'134'0,"0"0"0"0,0 0 40 16,0 0-37-16,0 0-41 16,0 0-25-16,0 0-32 0,83 16-17 15,-54-16-6-15,2 0-3 16,-4 0 5-16,-4 0 8 16,-1-6-13-16,-1 1-10 15,-6 3-3-15,1-1-6 16,-3 3-135-16,-1-3-253 15</inkml:trace>
  <inkml:trace contextRef="#ctx0" brushRef="#br0" timeOffset="25980.01">31971 3068 345 0,'0'0'190'15,"0"0"-67"-15,0 0-51 16,0 0 9-16,0 0 56 15,0 0 22-15,0 0-37 16,-102 68-28-16,91-48-11 0,3-1 17 16,2 1-32-1,4-1-8-15,2-2-13 0,0-6-11 16,0 1 2-16,18-5-12 16,6-1-11-16,4-6-8 15,5 0-7-15,1 0-26 16,-1-3-26-16,-6-5-23 15,-8-1-29-15,-5-2 30 16,-5 1-11-16,-9 1 6 16,0-2 16-16,0-1-136 15,0-1 154-15,-5 2 45 16,-1-1 11-16,0 1 43 0,2 1-15 16,2 1-39-16,2 1-1 15,0 1 1-15,0 2 0 16,0-1 0-16,-2 4 0 15,2-1 1-15,0 3 0 16,-2 0 12-16,2 0 6 16,0 0 4-16,0 0 9 15,0 0-1-15,0 0-11 16,0 0-9-16,0 0 0 16,0 0 0-16,0 0 4 15,0 0 5-15,0 0-1 16,0 0 16-16,0 0-9 15,0 0 16-15,0 7-13 0,2 2-9 16,2 0-8-16,2 0 4 16,-2 4-3-16,0 1-3 15,3 3 7-15,-5 2-5 16,2 1 0-16,1 2-11 16,-5 0 14-16,2 1-15 15,-2 0 1-15,0-1 7 16,0 2 10-16,-11-2-12 15,-2-1 1-15,-3-5-5 16,0 0-1-16,-1-4-1 16,-2-4-8-16,4-2-13 15,-1-6 13-15,5 0-13 16,1 0 21-16,3 0-15 0,0 0 5 16,2-6-16-1,5 0-41-15,0 2-85 0,0-2-86 16,0 2-6-16,9-3-496 0</inkml:trace>
  <inkml:trace contextRef="#ctx0" brushRef="#br0" timeOffset="26627.18">32232 3150 646 0,'0'0'113'15,"0"0"-37"-15,0 0 87 16,0 0-38-16,0 0-31 16,0 0-6-16,0 0 15 15,-10 78-40-15,10-61-13 16,0-1 16-16,0 1-25 16,0 1 1-16,0 0-19 0,2-1-11 15,6-2-11-15,3 1 9 16,3-4 3-16,2-1 8 15,-1-1-13-15,6-4-6 16,-4-3 4-16,1 0 2 16,-1-3-2-16,4 0 0 15,-2 0-4-15,2 0-2 16,-1-8-1-16,-3-2-9 16,1-3-9-16,-5-1 3 15,-3-3-3-15,-6-4-6 16,1-1-3-16,-5-4-1 15,0 0 13-15,-9-2 16 16,-5 0-1-16,1 1 1 0,-3 4 1 16,1 2 0-1,1 6 15-15,1 4 10 0,1 6-4 16,2 1-4-16,-6 4-10 16,3 0-8-16,-5 0-27 15,2 4 0-15,3 8-21 16,-1 0-24-16,4 0-21 15,3 4-7-15,5-4-194 16,2-4-240-16</inkml:trace>
  <inkml:trace contextRef="#ctx0" brushRef="#br0" timeOffset="26953.67">32572 2975 1245 0,'0'0'180'0,"0"0"-103"15,0 0 10-15,0 0-43 16,0 0 4-16,0 0-16 15,0 0-13-15,-5 16-12 0,5-16-6 16,0 0 0-16,0 0 7 16,0-3 2-16,0-2-10 15,0 1 1 1,0 2 0-16,-2 2 5 0,-8 0-6 16,-3 0-35-16,-5 2-28 15,5 7-190-15,0-1-933 0</inkml:trace>
  <inkml:trace contextRef="#ctx0" brushRef="#br0" timeOffset="28488.91">30554 4212 582 0,'0'0'155'0,"0"0"-101"15,0 0 14-15,0 0 4 16,0 0 12-16,0 0 13 16,0 0-31-16,0 12 14 15,-6-1-24-15,1 0 5 16,-3 4-14-16,-1 3-1 15,-1 4 6-15,-2 1-4 16,-2 3-20-16,-2 2-9 16,-2 1-9-16,1 1-1 0,-1 0 3 15,-3-3 5-15,2-2 20 16,-2-2-14-16,5-6-13 16,-1-3 2-16,2-4 1 15,1-4-6-15,3-1-5 16,0-3 9-16,-2-2-10 15,0 0-1-15,-4 0-3 16,3-9-26-16,-5-5-16 16,3-2 16-16,1-4 10 15,2 0-29-15,1 0-6 16,4-2 32-16,1 5 15 16,3-2 6-16,-1 1 1 15,0 2 0-15,3 4 0 16,2-3 1-16,0 6 15 15,0-2 0-15,0 3-4 0,0 2 7 16,0 3-7 0,0-2 5-16,0 4 5 0,2 1-16 15,8 0-5-15,1 0 0 16,2 0 0-16,3 0 6 16,1 0-1-16,1 4 1 15,5 4 7-15,-2 2-14 16,2 4 7-16,0 1 1 15,1 6-1-15,0 2 3 16,1 0 2-16,-1 2-12 16,1-3 7-16,0 1-7 15,-4-1 7-15,-1-2-7 16,0-2 0-16,-6-3 0 0,0-1 0 16,-1-2-1-16,-2-4 1 15,1 0-32-15,-2-4-23 16,9-2-70-16,-4-2-120 15,-1 0-570-15</inkml:trace>
  <inkml:trace contextRef="#ctx0" brushRef="#br0" timeOffset="28871.04">30782 4297 535 0,'0'0'190'0,"0"0"-116"15,0 0 131-15,0 0-50 16,0 0-25-16,0 0-20 16,27 106-38-16,-19-79-10 15,1-1-21-15,1-1-15 16,-6 2-7-16,2-6-9 16,-3 1-3-16,-3-4-6 15,2-4 0-15,-2-3 1 0,0-4-2 16,0 0-31-16,0-3-39 15,2-4-37-15,-2 0-135 16,0 0-137-16</inkml:trace>
  <inkml:trace contextRef="#ctx0" brushRef="#br0" timeOffset="29178.59">30706 4489 172 0,'0'0'636'0,"0"0"-454"16,0 0-23-16,0 0-21 0,0 0-53 16,0 0-19-16,0 0 2 15,82 0-38-15,-50 0-9 16,1 0-2-16,-2-3 3 15,0-2-6-15,-4 4-6 16,-4-4-10-16,-6 4-1 16,-1 1-1-16,-7 0-38 15,-1 0-35-15,2 0-38 16,-3 0-130-16,-3 0-143 0</inkml:trace>
  <inkml:trace contextRef="#ctx0" brushRef="#br0" timeOffset="30410.28">31268 4807 476 0,'0'0'101'0,"0"0"10"16,0 0 22-16,0 0 10 15,0 0 29-15,0 0-33 16,0 0-19-16,0 2-14 15,0-4-26-15,0-9-44 16,0 0 8-16,0-3-6 16,0-6 1-16,0-2-14 15,0-3 6-15,2-3-19 0,-2-2-2 16,0-4-2-16,2-3-8 16,-2-3 0-16,0 1 0 15,0-5-9-15,2 0-9 16,1 5 17-16,-1 3-17 15,2 6 11-15,0 4 6 16,1 4-8-16,2 5-5 16,2 1 13-16,-1 4-15 15,2 2-11-15,-1 0 26 16,-1 5-9-16,1-1 10 16,0 3 1-16,0 1-1 15,0 0-1-15,0 2 0 16,2 0 1-16,0 0-2 0,1 0-9 15,-2 0 10-15,-1 10-8 16,1 2 8-16,-3 6-14 16,-4 0 15-16,0 3 0 15,-3-3 0-15,0 2 0 16,0-4 2-16,-3-2 5 16,-7-4 5-16,0-3-3 15,1-1-7-15,5-1-2 16,0-2-12-16,4-3-22 15,0 3-40-15,0-3-6 16,0 0-42-16,0 0-4 16,0 0 18-16,8 0 58 0,3 0-15 15,1 0 36-15,1 0 15 16,1 0 12-16,-1 0 1 16,0 4 0-16,1 2 1 15,-6 2 0-15,1 4 0 16,-4 2 32-16,0 4 50 15,-5 0-31-15,0 1-34 16,0-2 25-16,0-3 15 16,-10 0-7-16,-5-2 20 15,-6-4-2-15,0 0-29 16,-3-4-18-16,-5-2-5 16,6-2-6-16,0 0 9 15,6 0 6-15,0 0 4 16,5-8 7-16,3 0-14 0,1 2-5 15,7 3-11 1,-2 0-4-16,3 2-2 0,0 1-17 16,0 0-53-16,0 0-50 15,4 0-39-15,7 0-146 0</inkml:trace>
  <inkml:trace contextRef="#ctx0" brushRef="#br0" timeOffset="30825.82">31724 4433 715 0,'0'0'266'15,"0"0"-179"-15,0 0 11 0,0 0 8 16,0 0-42-16,0 0-3 16,0 0 5-16,62 3-13 15,-35-3-27 1,4 0-10-16,-4 0-16 0,0 0 0 16,-7-3-80-16,-7 3-82 15,-6 0-174-15,-7 0-477 0</inkml:trace>
  <inkml:trace contextRef="#ctx0" brushRef="#br0" timeOffset="31070.12">31715 4586 705 0,'0'0'149'0,"0"0"-68"0,0 0 121 15,0 0-48-15,0 0-44 16,0 0-45-16,0 0-28 16,74 8-17-16,-54-8-13 15,2 0-7-15,-3 0-33 16,-2 2-41-16,3 0-91 16,-7-2-145-16,1 0-201 0</inkml:trace>
  <inkml:trace contextRef="#ctx0" brushRef="#br0" timeOffset="31574.73">32210 4339 400 0,'0'0'169'0,"0"0"-110"0,0 0 30 15,0 0-4-15,0 0-4 16,0 0 10-16,0 0 31 15,-102 72-31-15,83-52-39 16,0-1-3-16,1-2 3 16,-1-1-11-16,4 1-2 15,5-6-23-15,0-1-7 16,6 0-8-16,2-2 6 16,2-2-7-16,0 0 1 15,0 0 6-15,0-2 0 16,13 0-5-16,5-2-1 15,2-2 6-15,5 0-1 16,-1 0 1-16,5 0-6 16,0 0 0-16,-3 0 5 15,1 0-6-15,-2-3 0 0,-6-2 0 16,-2 3-6-16,-7 0-57 16,4-2-38-16,-5 3-89 15,-5-2-82-15</inkml:trace>
  <inkml:trace contextRef="#ctx0" brushRef="#br0" timeOffset="31922.89">32212 4367 322 0,'0'0'391'0,"0"0"-276"15,0 0-77-15,0 0 1 16,0 0 51-16,0 0 14 16,0 0-22-16,0 41-14 15,0-21-11-15,2-1-8 16,6 1-19-16,-6 5-5 15,2-3-15-15,-4 1 2 16,0-1-6-16,0 0-5 16,0-3 7-16,0-4-7 0,0-2 4 15,0-5-5-15,0-2-68 16,2-4-149-16,5-2-122 0</inkml:trace>
  <inkml:trace contextRef="#ctx0" brushRef="#br0" timeOffset="32267.26">32384 4363 778 0,'0'0'160'15,"0"0"-50"-15,0 0 56 16,0 0-44-16,0 0-48 16,0 0-29-16,0 0-7 15,46-2 0-15,-22 2-11 16,-1 0-11-16,2 0-8 15,-3 0-8-15,-6 0 0 16,-5 0-48-16,-10 0-53 16,-1 0-86-16,-1 0-122 0,-12 0-336 15</inkml:trace>
  <inkml:trace contextRef="#ctx0" brushRef="#br0" timeOffset="32938.33">32384 4363 667 0,'-12'14'173'15,"10"-10"-47"-15,0 0 53 16,0 0-74-16,0 4-23 16,2 0-12-16,-3 0-24 15,3 2 5-15,-2-2-16 16,2 3-15-16,0-3-11 15,0-2 0-15,0-1-8 16,0 0 0-16,0-4 7 16,0 1-8-16,0 1 0 0,2-1-10 15,5-2 8-15,0 1 1 16,0-1-8-16,0 0-20 16,2 0 6-16,4 0 11 15,0 0-2-15,1 0-1 16,-6 0 14-16,3 0-15 15,1 0 10-15,-1 0 5 16,2 0-6-16,-2 0-12 0,0 0 1 16,0 0 10-1,-1 5-20-15,-3 3-30 0,1 0 34 16,1 2-7-16,-2-1 15 16,1 4 2-16,-1-4-21 15,-1 4 10-15,2-2 9 16,-6 0-18-16,0 0-23 15,-2 2-9-15,0-3 46 16,0-1 19-16,0 2 1 16,0-1 9-16,-6-2 27 15,-4 1 10-15,-1-6-13 16,-2 1-8-16,-4 0 0 16,0-4-7-16,-5 0-18 15,2 0 1-15,0 0 12 16,4 0 12-16,0 0 27 0,6 0-9 15,3 0 8 1,1 0 5-16,6 0-11 0,-6 0-29 16,4 0-10-16,2 0-6 15,0 0-26-15,0 0-22 16,0 0-25-16,0-2-105 16,0 0-76-16,2-2-297 0</inkml:trace>
  <inkml:trace contextRef="#ctx0" brushRef="#br0" timeOffset="33478.44">32677 4353 497 0,'0'0'291'0,"0"0"-178"15,0 0 40-15,0 0 12 0,0 0-49 16,0 0-30-1,0 0-11-15,-4 38-43 0,4-30 41 16,0 0-24-16,0 2-11 16,4-2-11-16,9 0-10 15,1 1 4 1,5-6-1-16,3 2-13 0,2-5-5 16,3 0-2-16,0 0-7 15,-5 0-28-15,-2-8-13 16,-4-3-3-16,-12-1-32 15,-2 0 14-15,-2-1 14 16,0 0-93-16,-15-1 8 16,-6 2 24-16,-1-1 97 15,3 6 19-15,-6 1 93 16,5 2-19-16,0 4 20 0,4 0-29 16,1 0-26-1,3 0-23-15,4 4-9 0,4 3-7 16,4 6-47-16,0-4-83 15,0 0-248-15</inkml:trace>
  <inkml:trace contextRef="#ctx0" brushRef="#br0" timeOffset="39622.07">19093 9535 674 0,'0'0'215'0,"0"0"-101"16,0 0 86-16,0 0-68 15,0 0-38-15,0 0-26 16,0 0-2-16,0 0-15 16,0 0 16-16,0 0-5 15,0 0-18-15,0 0-10 16,0 0-8-16,0 0-8 16,1 0-5-16,-1 0-3 15,0 0-7-15,0-3 10 16,0 0-13-16,0-3 1 0,0-2-1 15,0 1 0-15,0 0 0 16,2-1 5-16,0 1-5 16,3 0-7-16,-3-1 6 15,2 0-6-15,0 0-4 16,2 1-7-16,-2 1 6 16,0-1 5-16,3 4 6 15,-1-3 0-15,1 0 0 16,0 2 1-16,2-2-8 0,0 0 7 15,-1 1 2-15,0 0-1 16,0 2 0-16,1 2 0 16,-1 1-1-16,4 0-1 15,1 0 1-15,-1 0-10 16,-1 0-13-16,1 0 1 16,-4 1 5-16,1 6 5 15,-3-1 7-15,-1 0-5 16,-1-3 10-16,1 4 1 15,-3-1-1-15,-2-2-6 16,0 1 5-16,0 4 1 16,0-4-7-16,0 6 8 15,0 0-1-15,0-2 0 16,0 4-7-16,-2-4 7 16,-3 4 0-16,1-4-7 0,-1 2 8 15,1-2-1-15,0 2 1 16,1 0 0-16,-1 1-1 15,0-2-13 1,0 2 7-16,0-2 6 0,2-1 0 16,0 0-1-16,-2 2 1 15,2-1-5-15,-1 0 6 16,-1 0 0-16,2 1 0 16,-1-4 0-16,-2 1-1 15,3 0 1-15,2-4 0 16,0 0 0-16,0-3 0 15,0-1-1-15,0 2 0 16,0-2-1-16,0 0-4 16,0 0 5-16,0 0-11 15,0 0 12-15,0 0 1 0,0 0 6 16,0 0 0-16,2 0 0 16,10 0-1-16,-1 0 2 15,5-3 3-15,1-5-5 16,4 0-3-16,-1-2-2 15,0 2 0-15,-2 0-1 16,-1 2 0-16,-1 2 0 16,-3 0 1-16,-1-1 5 15,-1 2 4-15,-4 1 2 16,4 1-6-16,-5-2-5 16,-1 1 6-16,-3 2-7 15,-2 0 0-15,2 0 1 16,-2 0 0-16,0 0 7 0,0 0-8 15,0 0-16 1,0 0-110-16,0-2-276 0</inkml:trace>
  <inkml:trace contextRef="#ctx0" brushRef="#br0" timeOffset="40661.57">19500 9482 451 0,'0'0'335'15,"0"0"-169"-15,0 0-12 16,0 0-44-16,0 0-37 16,0 0-12-16,0 0-15 15,31-2-24-15,-23 2 10 0,3 0 4 16,1 0 11-1,-1 0-11-15,-1 0-16 0,4 2-2 16,-1 4 4-16,-1 2-1 16,0-2 4-16,1 2 4 15,-3-2-10-15,1 1-7 16,1-3-9-16,-6-1 4 16,1-1-6-16,-3-2 5 15,-2 0-6-15,-2 0 3 16,3 0 3-16,-3 0 3 15,2 0 1-15,-2-2 9 16,2-7-3-16,1-5-15 16,-3-2-1-16,0-3 0 15,0-1-17-15,0 0 16 16,0 0-13-16,-10-1 3 0,2-1 1 16,-1 4 3-1,-3-5-3-15,5 2-9 0,-2 1 4 16,-2 0 2-16,5 2 3 15,2 3 1-15,-1 1 8 16,4 0 0-16,-2 1 0 16,1 4 0-16,2 1-5 15,-2-1 6-15,0 4 2 16,-2 1-1-16,4-3 0 16,0 4 0-16,0-1 0 15,0-3 0-15,0 4 0 16,0-1 0-16,0 2 0 15,0 2 0-15,0-2 8 16,0 2 4-16,0 0 4 0,0 0 2 16,0 0 0-16,0 0-3 15,0 0-5-15,0 0 0 16,0 0 0-16,0 0-4 16,0 0-6-16,0 0 0 15,0 0 0-15,0-3-1 16,0 3 0-16,0-3 0 15,10-3 0-15,5-2 0 16,3-3 1-16,5-1 0 16,1-2 0-16,0 0-1 15,3 0 1-15,0 1-1 16,-4 2 0-16,-2 2 0 16,-2 0 0-16,-1 1 0 0,-3 2 0 15,1-2 0-15,-4 2 0 16,0 2 0-16,-3 0-1 15,-4 2 0-15,-1 0-14 16,-2 2 5-16,-2 0-19 16,0 0-19-16,0 0-44 15,0 0-84-15,0 0-165 16,-2 0-489-16</inkml:trace>
  <inkml:trace contextRef="#ctx0" brushRef="#br0" timeOffset="41986.52">19793 9186 544 0,'0'0'193'0,"0"0"-98"16,0 0 25-16,0 0-19 0,0 0-17 15,0 0-10-15,0 0 6 16,0 0 2-16,0 0-15 16,0 0 0-16,0 0-3 15,0 0-20-15,0 0-31 16,0-5 3 0,0-3 0-16,0 2-15 0,2 1 8 15,2-1-9-15,0 1 0 16,-2 2 0-16,2-1 1 15,0-3-1-15,3 4-1 16,-1-1 0-16,4 0 1 16,-4 0 0-16,3 2 0 0,0-1-1 15,0 3 1-15,-2 0 0 16,1 0-1-16,2 0 1 16,-1 0-1-16,-1 0-1 15,1 0 2-15,0 0-1 16,-2 0 1-16,-1 0 0 15,-1 0-1-15,1 5 1 16,3-1 0-16,-6 0 0 16,1 0 0-16,1-1 0 15,-3 4 1-15,0-3-1 16,-2 1-9-16,2 0 9 16,-2 1 0-16,0 0 0 15,0 2 1-15,0-2-1 0,0 1 1 16,0 0-1-1,0-2 0-15,0 1 1 0,0 2-1 16,0 1 0-16,-4-1 0 16,-3-3 0-16,3 4 1 15,1-4-1-15,-3 1 0 16,-1 0 0-16,3 2 0 16,-1 1 0-16,0-1 0 15,-3 3 1-15,3-2-1 16,-2 1-1-16,1 0 1 15,2 0 0-15,-1 1 0 16,1-6 1-16,-1 2-1 16,3-1 0-16,2 1 0 0,-3-1 0 15,1-3 0 1,0 3 0-16,2-1 0 16,-3-2 0-16,3 2 0 0,0-4 0 15,0 4-1-15,0-3 1 16,0-1-1-16,0 2 1 15,0-3 0-15,0 2 1 16,0-2 0-16,0 0 14 16,0 0 1-16,3 0 3 15,4 0 0-15,3 0-6 16,0 0 4-16,1 0-2 16,4-6-6-16,1-1-2 0,0-2-6 15,4 1 6 1,-2-3-6-16,0 2 1 0,-1 0-1 15,-1 1 5 1,-3 2-5-16,-2-1 0 0,-2 3 5 16,-4 0-5-16,1 0-1 15,1 2 1-15,0 1 14 16,0-4-8-16,-3 3 1 16,0 2-7-16,-1 0 1 15,-1 0 4-15,-2-2-5 16,2 2-1-16,-2 0 1 15,0 0 1-15,0 0-1 16,0 0 8-16,0 0-8 16,0 0 7-16,0 0-4 0,0 0-2 15,0 0 5-15,0 0-7 16,0 0 2-16,0 0-1 16,0 0-1-16,0 0 0 15,0 0-1-15,0 0-12 16,0 0-47-16,0 0-58 15,0 0-47-15,0 0-421 0</inkml:trace>
  <inkml:trace contextRef="#ctx0" brushRef="#br0" timeOffset="48413.56">23761 9123 679 0,'0'0'130'0,"0"0"-64"16,0 0 84-16,0 0-28 0,0 0-27 16,0 0-16-16,0 0 8 15,0 0-6-15,0 0-21 16,0 0-31-16,0 0 4 16,0-1-8-16,0-1-15 15,0-3 12-15,0 4-6 16,0-4-15-16,0 4 5 15,-2-4-6-15,-4 1-7 16,2 2-4-16,-6-3-13 16,3 2 6-16,-5-1 11 0,4 0 7 15,-3 0 0 1,-2 2-1-16,-3 2 1 0,-1 0-2 16,-1 0-9-16,-1 0 11 15,2 0-6-15,1 0-5 16,3 0 11-16,-1 3 1 15,5 2-1-15,1-3 0 16,-1 2 0-16,2-1 0 16,0 4-1-16,2-3-6 15,-3 2 6-15,-1 2-6 16,0 1 7-16,3-1 0 16,-3 2 0-16,2-1 1 15,-1 4 0-15,5-3 0 16,-3 2 2-16,5-2 3 15,1-1 0-15,0 1 2 0,0 2 5 16,0-2-4 0,0 2 1-16,0-1 5 0,0 0 1 15,0 0-4-15,0-1 2 16,5 0-2-16,0-2-11 16,4 0 17-16,2 0-5 15,-1-2-1-15,2 0-4 16,2 0-2-16,0 0 0 15,2-2-5-15,2 0 8 16,0 2-9-16,-2-4 1 16,-3 1-1-16,-1-3 6 15,0 3-6-15,-3-3 0 0,3 0 1 16,-4 0-1-16,1 0 0 16,-3 0 1-16,4 0 11 15,-6-3-11-15,3 1 0 16,-5 1 1-16,2-4-1 15,-2 2-1-15,1 2 7 16,-1-4-7-16,0-1-3 16,1 3 2-16,-1-4-5 15,-2-1 6-15,0 2-2 16,0-2-10-16,0 2 11 16,0 0 2-16,0 0 4 15,0 0-5-15,0 1 0 16,0-2 0-16,-5 0 1 15,-2 1 5-15,3 1-5 16,-2 0 5-16,-3 1 9 0,-1-1-2 16,2 0-13-16,-3 1 12 15,-1 0-5-15,1 3-7 16,3 1 0-16,-4 0 0 16,0 0 0-16,2 0 0 15,-1 0-1-15,0 0-9 16,-1 0 8-16,-1 1-4 15,2 6 6-15,-3 0-22 16,4 1-1-16,-4 2-17 16,4 3-24-16,1-1-61 15,-6 3-55-15,5 1-132 16,1-5-33-16</inkml:trace>
  <inkml:trace contextRef="#ctx0" brushRef="#br0" timeOffset="49635.6">23834 9276 464 0,'0'0'292'0,"0"0"-125"0,0 0 70 16,0 0-86-16,0 0-65 16,0 0-37-16,0 0-20 15,8 0-13-15,-4 0-6 16,3 0 19-16,-1 0 2 16,4 4-4-16,-5 6-5 15,3 2-4-15,-2 4-5 16,1 0 0-16,1 2-3 15,-2 1 5-15,-3 0 4 16,0-2 5-16,-1 0-8 16,-2-1-5-16,2-4 0 0,-2 1-3 15,3-6-7-15,-3-2 7 16,2-3-7-16,-2-2-1 16,2 0 0-16,0 0-1 15,1 0 2-15,-1 0-5 16,4-5 11-16,-1-6-14 15,4-4 4-15,-3-1-13 16,6-3-10-16,-3 0-18 16,1 1-17-16,1-2-9 15,1 1 19-15,-2-2 12 16,-2 3-5-16,1 0 5 16,-2 2 14-16,-3 0 11 15,3-1 7-15,2 1-6 16,-3 2 7-16,3 1 5 15,0-2-6-15,0 1 6 0,-3 3 2 16,-1 0-1 0,0 4 8-16,-2 0 4 0,1 4-3 15,-2-2 17-15,-2 4-9 16,2 1 27-16,0-2-14 16,-2 2-8-16,0 0-3 15,2 0 20-15,-2 0-3 16,0 0-20-16,2 0-4 15,0 0-10-15,1 0-1 16,-1 0 0-16,2 0-1 16,-2 0 11-16,1 0-10 0,2 0 15 15,1 0 4-15,1 0 17 16,4 5-9-16,-2 0-12 16,5 1-9-16,-1 0 8 15,2 2-5-15,3-2-10 16,-3-1 6-16,4 1-6 15,-2 1 0-15,-1-3 0 16,-2 2 8-16,1-4-8 16,-3 1 2-16,-2 2 5 15,1-3-5-15,-2-1-2 16,-4 1 8-16,6 0-7 16,-2 0 1-16,-3-2-1 0,2 0 0 15,-5 3 0 1,2-3 0-16,-3 0-1 0,-2 1-16 15,0-1-43-15,0 0-38 16,0 2-52-16,0 0-165 16,-8 1-852-16</inkml:trace>
  <inkml:trace contextRef="#ctx0" brushRef="#br0" timeOffset="51098.13">24127 9330 189 0,'0'0'371'0,"0"0"-172"16,0 0 2-16,0 0-32 15,0 0-55-15,0 0-41 16,0 0-24-16,0 0-10 16,0 0-5-16,2 0 3 15,-2 0 11-15,0 0-1 16,2 0-8-16,0 0-17 15,3 0-6-15,-1 0-9 16,0 0-6-16,4-2 0 16,-2-2 1-16,3 3 4 15,0 1-6-15,0 0 0 16,-2 0 0-16,1 0 0 0,1 0 0 16,-4 0 2-16,2 0 3 15,1 0 2-15,2 0 12 16,-4 0-1-16,3 3-5 15,-2 1-12-15,2 0 12 16,-3 2-7-16,1 0-6 16,-3 2 0-16,3 0 0 15,-5-2 0-15,3 2 1 16,-3-2 0-16,0 0 0 16,0-3 0-16,1 2 6 15,-1-2-6-15,-2 2 0 16,0-2 0-16,2 2 0 15,-2-4 1-15,0 4-1 0,0-3-1 16,0-1 1 0,0 2-1-16,0-1 1 0,0-1 6 15,-2 2-6-15,-5-1 5 16,0 1-6-16,-1 0 0 16,1 1 0-16,-2-2 0 15,-4 2-1-15,4 3-7 16,-4-2 1-16,1 1 6 15,-1 0 0-15,-1 1 0 16,1-1-1-16,-1 0 1 16,1-1 1-16,3 1 0 15,-2 2-1-15,3-2 1 16,1 1 0-16,-2-3-1 0,6-1 1 16,-3 2 0-1,5-3-1-15,0-1 2 0,0 2-1 16,2-3 0-16,0 1-1 15,0-1 0-15,0 0-2 16,0 0-9-16,0 0 4 16,0 0 6-16,0 0 1 15,0 2-3-15,0-2 4 16,0 2 14-16,0 2-6 16,0-2 8-16,2 1-2 15,0 0-8-15,2-1-6 16,-2 1 0-16,3-2 2 15,2 1 6-15,-2 1-7 0,1-2 11 16,0 1-10-16,1 0 8 16,0 1-9-16,2-3 7 15,-2 1 2-15,2 1-10 16,-1 2 0-16,1 0 0 16,2-1 0-16,1 0 1 15,-1-1 1-15,3 1 4 16,-1-2-6-16,-3 4 1 15,4-4 1-15,-3-1-1 16,-2 2 5-16,0-2-6 16,-5 2 0-16,3 1 0 15,-4-2 1-15,1 1-1 16,1-2-1-16,-4 3 1 16,2-1 6-16,-1-2-6 0,-2 0 0 15,0 1 1 1,0-1 11-16,0 0-2 0,0 0 5 15,0 0 4-15,0 0-3 16,0 0-1-16,0 0-2 16,0 0-4-16,0 0 10 15,0 0-18-15,0 0 0 16,0 0 5-16,0 0-4 16,0 0 0-16,0 0 6 15,0 0-8-15,0 0-21 16,0 0-62-16,0 0-58 15,0 0-226-15</inkml:trace>
  <inkml:trace contextRef="#ctx0" brushRef="#br1" timeOffset="99749.16">20520 9469 55 0,'0'0'59'16,"0"0"-3"-16,0 0-25 15,0 0 18-15,0 0-15 16,0 0 30-16,6-23-25 16,-6 23 36-16,0-2 40 15,0 2-9-15,0 0-37 16,0-2-32-16,0 2-3 0,2 0 5 16,-2 0-8-16,0 0 7 15,0-2-3-15,0 2 1 16,2-2 3-16,1-2-15 15,-1 2-11-15,0 0-5 16,-2-1 2-16,2 3-10 16,-2-1 2-16,3 1 6 15,-3 0-6-15,2-2-1 16,3-1 1-16,-1 2 8 16,0-3 3-16,5 0 7 15,1-3 2-15,-2 1-9 16,1 3-2-16,0-2-5 15,0 2-5-15,0-1 7 0,-1-3 0 16,4 4-7-16,-1-3 14 16,3 0-4-16,-1 0 4 15,2-2-7-15,1 2-2 16,0 1-5-16,0-2 2 16,-1 1 4-16,-4 2-6 15,0 0-1-15,-2 0 1 16,0-1 0-16,-3 2 9 15,1 0 9-15,3-2 4 16,-2 1-7-16,1-1-4 16,-1 0-6-16,4 1-5 15,-2-3-1-15,2 3 1 16,-3-1 0-16,2 0-1 16,-2 1 6-16,3-1-5 0,-2 0-1 15,4-1 1-15,-1 0 0 16,-2 1 0-16,3-4 0 15,-3 4 0-15,-3 0 0 16,2 1 0-16,-4 0-1 16,1 3 3-16,-1-4-3 15,2 1 1-15,-2 1-1 16,1 1 0-16,-3-2 2 16,3 2-2-16,0 0 0 15,-3-2 0-15,3 2 0 16,1-1 0-16,2 0 0 15,-1-2 1-15,1 2-1 16,5-3 0-16,-3 0 1 16,3-1-1-16,-5 4 0 0,-4-1 0 15,1 0 0-15,0 0 0 16,-2 2 1-16,-1-1 0 16,0 1-1-16,1 1 1 15,1-1-1-15,4-2 1 16,-3-1-1-16,3 1 0 15,0 0 0-15,-3 0 0 16,-1 0 1-16,0 0 0 16,-2 2-1-16,-1-1 0 15,2 2 0-15,0-1 0 16,-4 0 1-16,4 2-1 16,-4-3 2-16,2 2-2 0,1 1 0 15,-2-2 0-15,3 2 0 16,-3-3 0-16,3 2 0 15,-1-1 0-15,3-3 0 16,-1 4 0-16,1-3 0 16,2 0 0-16,0-1 0 15,0 0 0-15,-3-1 1 16,4 2-1-16,-4-3 1 16,1 4-1-16,-1-1 0 15,2 1 1-15,-2-2-1 16,-2 2 0-16,1-2 1 15,2 2-1-15,-2-2 0 16,1-1 1-16,3 3 0 0,-3-2-1 16,1 1 0-1,0 0 1-15,0 0-1 0,-3 0 1 16,0 3-1-16,3-2 0 16,-2 1 0-16,-1 1 0 15,1-4 0-15,3 2 9 16,1-4-2-16,0 1 0 15,2-1-1-15,0 2-5 16,3-4-1-16,-3 4 2 16,0-4-1-16,-2 4 0 15,2-3 2-15,3-1-2 16,-1 4 0-16,1-4 0 16,-1 4 0-16,0-1-1 0,-2-2 1 15,3 0 0-15,-1-1-1 16,-2 1 1-16,1 1-1 15,-4-1 2-15,5 0-2 16,0 0 1-16,1-3-1 16,3 0 1-16,4-4-1 15,-1 1 1-15,1 1-1 16,-2 2 0-16,-1-1 0 16,0 2 0-16,-2-1 0 15,-3 4 0-15,0-1 1 16,0 0-1-16,0 0 1 15,3-1-1-15,3 0 2 16,-2-1-2-16,3-2 0 16,3 2 0-16,-2-2 1 0,3 0-1 15,-5-1 0 1,3 2-1-16,-2 0 1 0,1 2 0 16,-2-2 0-16,2 1 1 15,-1 1-1-15,-1-1 0 16,2 0 0-16,-1-1 0 15,2 2 0-15,0-1 0 16,1 0 0-16,-2 0 0 16,4-2 0-16,2-1 1 15,-2 4-1-15,-1-4 0 16,2 1 0-16,-5 2 0 16,1-2 0-16,-1 2 0 15,-2 0 0-15,4-1 0 0,-1 0 0 16,0 0 0-1,0 0 0-15,3 0 0 0,-6 0 0 16,4-1 0-16,-3 2 1 16,2 0-1-1,-4 0 1-15,5-1-1 0,-2 2 0 16,2-2 0-16,0 0 1 16,1 0-1-16,1 0 0 15,0 1 0-15,-2-4 1 16,0 2 9-16,-1 2-4 15,1-2-4-15,-2 2 5 16,0 0-6-16,1-1-1 0,0 1 2 16,1-1 8-16,-1-2-3 15,1 1-6-15,-2 2 6 16,2-2 2-16,1-1-2 16,1 4 3-16,-1 0-9 15,2-2-1-15,-5 0 1 16,2 0-1-16,-2 2 1 15,0-1 1-15,-1-1-2 16,-1 2 3-16,0 0-3 16,-2-1 1-16,1 1-1 15,0 0 6-15,0 1-6 16,0-2 0-16,1-1 0 16,4 2 0-16,2-2 0 15,0 2 0-15,1-1 1 16,-2 3-1-16,-2-4-1 0,-1 3 1 15,-4 0 1-15,-1 0-1 16,-3 0 0-16,2-1 1 16,4 2-1-16,0-1 1 15,2-3-1-15,1 1 1 16,3-2-1-16,-1 2 0 16,-1 0 0-16,-2 0 0 15,0 1 0-15,-1-2 0 16,0 4 0-16,-2-1 0 15,1-2 1-15,4 1-1 16,2 0 0-16,-1-4 0 16,3 4 0-16,0-4 0 15,-1 2 0-15,4-2 0 0,-2 1 0 16,-1 0 0-16,0 2 0 16,-5 0 0-16,-2 2 0 15,1 0 1-15,-2 0-1 16,3-1 0-16,3-4 0 15,0 3-1-15,-1 0 1 16,5-2 0-16,-2 2 0 16,0 1 0-16,-1-2 1 15,-4 3-1-15,1-1 0 16,-3 1 0-16,-3 2 0 16,4-2 0-16,-4 0 0 15,2 0 0-15,-3-1 0 0,4 0 0 16,-1 1 0-16,1-2 1 15,4-2-1-15,1 3 0 16,0-3 0-16,-4 2 0 16,0-1 0-16,-3 2 0 15,1-1 0-15,2-1 0 16,-1 1 0-16,4-3 0 16,1 0 1-16,1-3-1 15,4 2 2-15,-4-2-2 16,3 2 0-16,-2 0 0 15,0 0 0-15,-3 0 0 16,-2 3 0-16,0-2 0 16,-3 4 0-16,1-2 0 15,2-1 0-15,3-1 0 0,1-1 5 16,1 0-5 0,2 0-1-16,0 0 1 0,2 0 1 15,2 0-1-15,-2 3-2 16,4-3 1-1,-7 2 0-15,-1 2-2 0,-5-1 3 16,-1 3-1-16,-1-2 1 16,-3 0-1-16,6-2 2 15,-1-1-1-15,5-1 0 16,3 1 0-16,2-3-1 16,-1 2 1-16,0 3 0 15,-4-2 0-15,-3 4-5 16,-1-4-1-16,-1 4-1 15,-2-2 6-15,-3 0-8 0,4 2 8 16,-5-2-2-16,1 2 2 16,3 1 0-16,-2-3 0 15,4 1 0-15,1-2 1 16,-3 3 0-16,1-1 0 16,2 0 0-16,1 0 0 15,0-2-1-15,1 2 1 16,4-2 0-16,0-2-1 15,3 1 1-15,-3 1 1 16,-2 2-1-16,-3 0 0 16,-1 0 0-16,-2 1 0 15,4-4 0-15,0 1 0 16,-1-2 0-16,3 3-1 16,-1 0 2-16,-1 0-2 15,2 0 1-15,0 2 0 0,-3-2 0 16,-3 3 0-16,-4 2 0 15,-5 0 0-15,-1 1 0 16,-3 0 0-16,3-1 1 16,1 0-1-16,-1-2 0 15,-2 2 0-15,4 0 0 16,0-1 0-16,-2 0 0 16,-1 0 0-16,-1 4 0 15,-3-2 0-15,1 4 0 16,-1-4 0-16,2 4-1 15,-3-1 1-15,0 1 0 16,-3-2 1-16,-2 3-1 0,3 0 1 16,-3 0 6-1,0 0-7-15,0 0 1 0,0 0 0 16,0 0 7-16,0 0-1 16,0 0-1-16,0 0-5 15,0 0 0-15,0 0 0 16,0 0-1-16,0 0 0 15,0 0-1-15,0 0-24 16,0 0-80-16,-3 0-306 0</inkml:trace>
  <inkml:trace contextRef="#ctx0" brushRef="#br1" timeOffset="104318.43">28289 10724 10 0,'0'0'516'16,"0"0"-340"-16,0 0-20 16,0 0 10-16,0 0-26 0,0 0-20 15,-2 0-40-15,2 0 6 16,0 0-3-16,0 0-9 15,0 0-13-15,0 0-1 16,0 0-9-16,0 0-9 16,0 0-4-16,0 0-8 15,0 0-11-15,0 0-8 16,0 0-2-16,0 0-2 16,0 0-6-16,0 0 8 15,0 0-3-15,0 0 6 16,0 0-3-16,0 0-2 15,0 0-1-15,0 0-5 0,0 0 0 16,0 0-1-16,0 0 1 16,0 0 0-16,0 0-1 15,0 0 1-15,0 0 0 16,0 0 0-16,0 0 0 16,0 0 5-16,0 0-3 15,-3 0 3-15,1-3 0 16,-3-2-6-16,1-5 0 15,-3 0-1-15,1-2 0 16,-1-4 0-16,1 1 2 16,-2-1 0-16,2 0 8 15,-3-1-1-15,3 2-7 16,-4-1 8-16,1 0-9 16,1 1-1-16,-4 1 0 15,2-5 1-15,0 3 0 0,0-2 1 16,3-1 0-16,-2 2 0 15,-1-2 0-15,4-1-1 16,-3 1 1-16,3 1-1 16,-1-3 1-16,0 4-1 15,2-2 0-15,1 1 1 16,0 2 0-16,-1-3-1 16,-1 4 1-16,-1-2-1 15,2-2 2-15,-1 2-2 16,1-2 0-16,1 2 0 0,1 0 0 15,0-2 0-15,-3 3 0 16,2-1 0-16,2 0 0 16,-2 2 6-1,-1-1-6-15,0 2-2 0,4-2 1 16,-1-1 1-16,-5 2 0 16,4-2 0-16,1 1 0 15,-5 0 1-15,3 0-1 16,-2-2 1-16,-2 1 8 15,2 0-8-15,1 1 7 16,-1 2-8-16,2 0 1 16,-1 3 0-16,0-3-1 15,-2 0 2-15,3 3-2 0,0-3 0 16,2 0 5 0,-3 0-5-16,1-1-5 0,3-2 5 15,-5 1 0 1,-1 2 2-16,3 0 4 0,-3 0-6 15,1 0 6-15,-4-3 2 16,4 1 3-16,-4 2 1 16,3-2 0-16,-3 1-3 15,1-1-8-15,1-1 5 16,0 1-6-16,2 1 0 16,-1-4 1-16,0 1-1 15,-2-3 0-15,3 4 5 16,-1-3-5-16,2 3 0 15,-4-5 2-15,-4 1-1 16,3-1 0-16,-4 1-1 16,3 1 1-16,-2 2 1 15,1 3-1-15,1-2 0 0,3 3 7 16,-2-2-7 0,3 2 7-16,-2-1 0 0,-2-3-7 15,2 0 7-15,3-1-7 16,-2-1 0-16,0 0 9 15,0-2 8-15,-1 0-9 16,0 0-8-16,-3 0 5 16,2-2-6-16,-2 1 1 15,1 3 1-15,-2-2-2 16,1 2 0-16,5 1 1 16,-2-1 1-16,-2 0-1 15,2 0-1-15,3-1 0 16,-2 1 0-16,-2 0 2 0,2-2-1 15,-1 2-1-15,-1 1 1 16,2-4 0-16,-3 4 0 16,2-2-1-16,0-2 0 15,0 1 0-15,0 2 0 16,0 0 1-16,0 3-1 16,3 1 0-16,-1-1 0 15,-1 2 0-15,2-1-1 16,0-3 0-16,-3 1 0 15,2 2 1-15,-2-2-1 0,1 0 1 16,1 1-2 0,0-3 1-16,0-1-9 0,3 1 4 15,-3 0 6-15,-1-2 1 16,-2 0 0-16,2 2 0 16,-3-2 0-16,1 2 0 15,1 0 0-15,-1-1 0 16,-1 2-1-16,2 1 1 15,2-1 4-15,-2 3-5 16,2 1 0-16,-2-1 0 16,3 6 0-16,-1-4-6 15,0 0 6-15,2-2 0 16,0 0-14-16,0 2 14 16,-2-3 0-16,-1 0 0 15,4 4 7-15,-2 1-6 0,2-1-1 16,-1 1 2-16,1 3-1 15,0 1-1-15,1 0 0 16,-3-1-7-16,5 0 6 16,-3-3 1-16,-1 0 0 15,1-2 0-15,0-2-5 16,-1 1 5-16,0 1 1 16,-1 0-1-16,1-2 0 15,-1 0 0-15,-1-3 1 16,0 1-1-16,-2-2 1 15,3 0 0-15,-3 1 0 16,0 1 0-16,0 2 0 16,0 0-1-16,0 0 1 0,0 2-1 15,1-1 1 1,-1-2-1-16,-1 1 0 0,0-1-1 16,1-4 1-1,-1 3 0-15,0-2 1 0,-2 1-1 16,-1 2 0-16,0-2 0 15,-1 4-1-15,3-4 0 16,0 2 0-16,0-2 1 16,0 2-1-16,2 0 0 15,0 3 0-15,0 1 0 16,2-1-7-16,1 0 8 16,-1 1-9-16,-2 0 9 15,2-1-1-15,0-2 0 16,-2 2 1-16,3 1-1 0,-3 1 1 15,3 2-1-15,-4 0 0 16,4 2-5-16,-1-3 5 16,3 3 0-16,0 0 1 15,-2 2-1-15,2 0 0 16,0 0-9-16,-1 1-2 16,1-3 2-16,2-1-12 15,-2 0 10-15,-2-1 2 16,4 0 10-16,-2 0 0 15,2-1 0-15,0 2-2 16,-3 1-5-16,3-3 6 16,-2 2 1-16,3-4 0 15,-5 4-8-15,3-5 8 16,-1 1 0-16,2 3-8 16,-3 0-1-16,3 4 9 0,0 0 0 15,0 2 1-15,1 1 0 16,1 0 0-16,-3 2 0 15,0-4 1-15,1 2-1 16,1-2 0-16,-3-1 0 16,2-2-1-16,-3 2 0 15,3-2 0-15,-2-1 0 16,0 1 0-16,-1-1 1 16,1-1-1-16,-1 4 0 15,0-3 0-15,3 6 2 16,0-2 5-16,0 2-7 15,0-2 0-15,0 2 1 0,-1-2-1 16,0 4 0-16,2-1 2 16,-1 2-2-16,2 0-9 15,-2-3 9-15,2 3 1 16,0 0 0-16,-2-1 1 16,2 1-1-16,-3-2-1 15,0-1 1-15,3 1-1 16,-2 1 1-16,2 1-1 15,-2 0 1-15,2-2 0 16,-2 2 0-16,2-3-1 16,-2 2 1-16,0-1 0 0,-3-3 0 15,3 4-1 1,-2-4 1-16,0 2-1 0,-2-2 0 16,2 2 1-16,0-2-1 15,1 2 0-15,1 0 1 16,0 0-1-16,0 2 0 15,1-4 1-15,-2 3-1 16,1 0-1-16,2 0 1 16,-4 2 0-16,4-2 0 15,0 2-6-15,0 0 6 16,0 0 1-16,0 0-1 16,-2 0 0-16,2 0 5 15,0 0-5-15,-2 0 1 16,2-3 0-16,0 3-1 15,0-1 0-15,0 1 0 0,-2-2 0 16,2 2 0-16,0 0 0 16,-2 0-1-16,2 0 0 15,0 0-6-15,0 0 0 16,0 0-39-16,0 0-17 16,0 0-10-16,0 0-190 15,0 0-137-15</inkml:trace>
  <inkml:trace contextRef="#ctx0" brushRef="#br1" timeOffset="107175.71">25729 6952 170 0,'0'0'207'0,"0"0"-98"15,0 0 0-15,0 0-11 16,0 0-25-16,0 0-16 16,0 0 6-16,-11-5 34 15,8 3-19-15,-1 1-14 16,1-2-24-16,1 1-9 16,-2 1-8-16,2-1 10 15,0 0 5-15,2 0 4 16,-3 0 0-16,3-1-16 0,0 2-9 15,-2-1 18-15,0-2-7 16,0 2-15-16,2 0 4 16,-4 2 9-16,4 0-5 15,0 0-5 1,0 0-2-16,0 0-1 0,0 0-4 16,0 0-3-16,0 0-6 15,0 0 0-15,0 0-7 16,0 0 7-16,0 8 0 15,0 2 0-15,0 1 0 16,6 4 2-16,-2-1 9 16,3 1 4-16,-1 4-6 15,1 1 14-15,2-1-6 16,0-2-6-16,0 2-3 0,0-2 1 16,0-1 0-1,-3-2-8-15,3 1 7 0,-1-1-1 16,-2 2-7-16,1-3 1 15,-1 0 7-15,-2-2 1 16,2 0-3-16,-5-1 0 16,2-3 7-16,-1 0-12 15,0 1 15-15,1-4-10 16,-3-1-6-16,1 0 6 16,-1-1 1-16,0-2-6 15,3 2 0-15,-3-2 1 16,0 0-2-16,0 0 6 0,0 0-5 15,0 0 2-15,0 0 4 16,0 0-5-16,0 0 5 16,0 0 0-16,0 0-1 15,0 0-5-15,0 0 0 16,0 0 9-16,0 0-8 16,0 0 7-16,0 0-9 15,0 0 1-15,0 0 1 16,0 0-1-16,0 0-1 15,0 0 0-15,0 0 0 16,0 0-2-16,0 0-4 16,0 0-3-16,2 0 7 15,1 0-9-15,2 0 11 0,5 0 10 16,-1-4-1 0,4-5-8-16,3 1 0 15,-1-1 0-15,3-4 1 0,2 4-1 16,-1-4-1-16,2 3 2 15,0 0-1-15,-4 1 0 16,1 0 0-16,-4-1 0 16,3 4-1-16,-4-2 0 15,4 0 0-15,-7 2 1 16,4-2-1-16,-2 2-4 16,0 0 4-16,2 0 7 15,1 1-6-15,1-4 0 16,-2 1-1-16,3 0 0 15,-2 2 0-15,0 1 1 16,-5-1-1-16,-2 1 0 0,0 3-1 16,-4 1 1-1,-2-2 0-15,3 1 0 0,-1 0 1 16,3-2-1-16,0 1 1 16,-1-2 0-16,3 2-1 15,-2-3 1-15,-1 3-1 16,2 0 0-16,-4 0 0 15,-1 1 0-15,0 2 0 16,-1-3 1-16,1 1-1 16,-2 1 1-16,4-4-1 15,1 4 0-15,0-4 0 16,0 2 0-16,1-2 1 16,-1 2 0-16,5-2-2 0,-6-1 1 15,4 3 0-15,-3-2 1 16,2 2 0-16,-4-2-1 15,3 4 0-15,-5-1 0 16,2-1 0-16,-2 3 1 16,0-2-1-16,1 2 0 15,-3-1 1-15,3-2-2 16,-1 3 1-16,0-2 0 16,0 2 0-16,-2 0 0 15,0 0 1-15,1 0 0 16,-1 0-1-16,0 0 0 15,3-1 1-15,0 1-1 0,1-4 0 16,2 2-1-16,-1-3 0 16,3 4 1-16,-7-1 1 15,4 2-1-15,-4-2 0 16,2 0-1-16,-1 0 1 16,0 0 0-16,0 2 0 15,1-3 0-15,-3 3 1 16,2 0-1-16,-2 0 0 15,0 0 1-15,0 0-1 16,0 0 0-16,0 0 0 16,0 0 0-16,0 0 0 15,0 0 1-15,0 0-1 16,0 0 0-16,0 0-1 16,0 0 1-16,0 0 0 15,0 0 0-15,0 0 0 0,0 0-1 16,0 0 1-16,0 0 0 15,0 0 0-15,0 0-1 16,0 0-8-16,0 0 9 16,0 0 1-16,0 0 1 15,0 0-1-15,0 0 6 16,0 0-7-16,0 0 1 16,0 0-1-16,0 0 0 15,0 0 0-15,0 0-1 16,0 0 1-16,0 0-6 15,0 0-2-15,0 0 1 16,0 0 1-16,0 0 6 16,0 0-22-16,0 0-12 15,0 0-21-15,0 0-48 0,-7 0-80 16,-6 9-159-16</inkml:trace>
  <inkml:trace contextRef="#ctx0" brushRef="#br1" timeOffset="114207.42">21910 8718 192 0,'0'0'221'15,"0"0"-140"-15,0 0-2 16,0 0-1-16,0 0 1 16,0 0-40-16,-2-16 0 15,2 13 33-15,0 0 15 16,0 1-20-16,0 0-24 15,-2 0 26-15,2 2 18 16,0-2-9-16,0 2-28 16,0 0-31-16,0 0-8 15,0 0-9-15,0 0-2 0,0 0-2 16,0 0-5-16,0 0 7 16,0 0 0-16,0 0 1 15,6 8 1-15,1 0-2 16,-1 3 1-1,-1 0-1-15,2-2 1 0,-3 7 0 16,1-2 0-16,-1 0-1 16,-1 2 0-16,3-1 1 15,1-1 0-15,-3 3 1 16,3-3-1-16,-1-3 0 16,4 1 1-16,-4 1-1 15,4-2 0-15,-5 0 0 16,3-2 0-16,-4 2 0 15,0 0 0-15,-4-2-1 16,0 1 0-16,0 2 0 0,0-2 0 16,0 0 6-1,0 0 2-15,0 1 2 0,0-4-8 16,0 1 3-16,0-2-4 16,0 2-1-16,0 0 1 15,0-5 0-15,0 4 0 16,0-3 0-16,0-2 2 15,0-1-2-15,0-1 0 16,0 3 0-16,0-1 0 16,0 0 4-16,0-1-4 15,-2 4 1-15,2-3-2 16,-2 2 3-16,0-2 6 0,0-1-9 16,2-1 1-16,-2 3-1 15,-2-3 1-15,2 2 6 16,2 0-6-16,-2 0 1 15,0 0 8-15,1 3-10 16,-2-1 1-16,0-2-1 16,1 1 1-16,2-3-1 15,0 3 0-15,0-3 0 16,0 0 0-16,0 0 0 16,0 0 0-16,0 0-40 15,0-11-69-15,0-1-458 0</inkml:trace>
  <inkml:trace contextRef="#ctx0" brushRef="#br1" timeOffset="115417.77">22421 8596 510 0,'0'0'185'16,"0"0"-100"-16,0 0 3 16,0 0-14-16,0 0-35 15,0 0-23-15,0 0-3 16,0 10 20-16,0 1 2 16,0 3-9-16,0 0-6 15,0 1-2-15,-6 2 16 0,2 5 14 16,-3 0-10-16,2 3-6 15,-2 0 4-15,1-3-19 16,-1 1-1-16,3-2-4 16,-2-3-5-16,0-2-4 15,-2-4 7-15,2-2 6 16,-1-1 3-16,-2-3-5 16,0 2 1-16,-2-2-6 15,0-1-2-15,-3-3 0 16,4-2-6-16,-7 0 9 15,5 0-1-15,-1 0-8 16,-1 0 1-16,3-2-2 16,-1-4-8-16,1-2-4 15,3 0-18-15,0-4 3 0,2 2 6 16,-1-2-4-16,3-1 9 16,0 1 15-16,-1 3-5 15,3-4 5-15,-3 2 0 16,3 0 0-16,1 2 0 15,1 1-9-15,0 0 9 16,0 2 1-16,0-2 0 16,0 2 0-16,0 1 1 15,0-1 9-15,0 2-9 16,0 0 0-16,0 0 0 16,1 0 0-16,6 0 0 15,2-1 0-15,2 4-1 16,0 1 1-16,0 0 6 0,4 0-7 15,-1 0 0 1,1 0 0-16,4 0 1 0,-1 0-1 16,-1 1 0-16,3 10 15 15,-2-1-5-15,2 5 5 16,1-1-1-16,-5 2 6 16,4-1-19-16,-8 2 6 15,2-5 2-15,-3 0 7 16,-3 0-7-16,4-3-8 15,-3 1 1-15,-3 1 10 16,1-5-5-16,0-1-6 0,-5-1 0 16,-1 1-1-1,3-3 0-15,-2-1-56 0,-2 1-89 16,0-2-394-16</inkml:trace>
  <inkml:trace contextRef="#ctx0" brushRef="#br1" timeOffset="118858.58">22639 8558 567 0,'0'0'170'0,"0"0"-39"16,0 0 44-16,0 0-32 16,0 0-48-16,0 0-48 0,0 0-19 15,0-13 8-15,0 13-10 16,0 0-1-16,0 0 10 16,0 0 1-16,0 0-5 15,0 0-14-15,0 0-2 16,0 0-14-16,0 3-1 15,0 7 1-15,0 4 8 16,2 4-8-16,-1 2 4 16,7 2-4-16,-2 5-1 15,1-1 7-15,1 4-7 16,-3-3 0-16,0 2 0 16,1-4 9-16,-4 0-8 15,3-5 6-15,-1-5-1 0,-4 1 0 16,1-3 4-16,-1-4 0 15,2-1-2 1,-2-3-7-16,0-2 0 0,2 1 1 16,-2-2-2-16,0 1 3 15,0-3-2-15,2 2-1 16,-2-1 0-16,0 1-3 16,3 1 2-16,-3-3-27 15,0 0-27-15,0 0 6 16,0 0-17-16,0 0-48 15,0-6-264-15,0-5-595 0</inkml:trace>
  <inkml:trace contextRef="#ctx0" brushRef="#br1" timeOffset="119389.08">22545 8751 510 0,'0'0'145'0,"0"0"-50"16,0 0 22-16,0 0 14 16,0 0-44-16,0 0-35 15,0 0-16-15,0 0-8 16,0 0-5-16,0 0 0 16,2 0 9-16,9 0 13 15,5 0-12-15,4 0 2 16,4 0-10-16,3 0-24 15,2 0 13-15,-4 0-13 16,-3 0 1-16,-2 0-2 0,-5 0 0 16,-3 0 1-1,-6 0 0-15,-1 0 0 0,-3 0-1 16,0 0 0-16,-2 0 1 16,0 0 7-16,0 0-7 15,0 0-1-15,0 0 1 16,0 0 0-16,0 0-1 15,0 0-19-15,0 0-37 16,0 1-62-16,0 7-28 16,0-2-94-16,0 1-577 0</inkml:trace>
  <inkml:trace contextRef="#ctx0" brushRef="#br1" timeOffset="120570.79">22895 9402 485 0,'0'0'163'15,"0"0"-59"-15,0 0-36 16,0 0 46-16,0 0-24 15,0 0 24-15,0 0-20 16,6-50-36-16,-6 35-4 16,0-2-21-16,0-2-8 15,2-2-16-15,1-2-9 16,-1 0 9-16,0-2 2 0,-2 2-3 16,0-1-7-1,0-1 9-15,0 2-8 0,0-4-1 16,0 3 0-16,0-5 0 15,-4 3 0-15,-3-5-1 16,1 3 2-16,0 0-4 16,3 1 2-16,-2 5-2 15,2 0-4-15,1 1 5 16,2 1-8-16,0-1-4 16,0 2 6-16,0 1-5 15,0-1 11-15,0 2 1 16,0 0-6-16,0 1 6 15,0 1-2-15,7-1-7 16,-1 2 8-16,4 0 0 16,-4 1-8-16,3 1 8 15,-2 2-6-15,0 3 7 16,-3 2 0-16,3-1 0 0,-2 1 0 16,1 2-2-16,1-1 4 15,2-1-4-15,-1 3 2 16,2 1-1-16,1 1 0 15,-1 0-5-15,2 0 5 16,-3 1-6-16,-3 10 7 16,-1-1 1-16,1 2 8 15,-3 0-1-15,-1 1 1 16,0-2 3-16,-2 1 5 16,0-2-1-16,0 1-7 0,0-4-4 15,0 0-4 1,0-4 4-16,0 1-5 0,0-4-26 15,0 2-9 1,0-2-14-16,0 0-6 0,0 0-3 16,0 0 4-16,0 0 25 15,0 0 16-15,3 0 7 16,6 0 5-16,2 0 1 16,2 0-2-16,-1 0 1 15,1 6 1-15,-3 2-1 16,2 1 0-16,-1 4-5 15,0 1-5-15,-4 0 11 16,0 3 6-16,-5-1 1 0,-2-1 3 16,0 2 11-1,0-6 31-15,-4 0-39 0,-13-1 30 16,0-4-18-16,-3 0-11 16,-3-3-5-16,1 0-7 15,-3-3 18-15,3 0 8 16,-2 0 8-16,4 0 8 15,0 0-10-15,4 0 3 16,3-3 1-16,6 1-11 16,2 1-9-16,5-2-8 15,0 1-10-15,0 2-36 16,0 0-31-16,0 0-56 16,14 0 40-16,2 0-53 15,-3 0-160-15</inkml:trace>
  <inkml:trace contextRef="#ctx0" brushRef="#br1" timeOffset="121101.28">23205 8651 332 0,'0'0'307'16,"0"0"-142"-16,0 0 5 16,0 0-12-16,0 0-45 15,0 0-38-15,0 0-24 16,-7-9-26-16,7 9 4 15,0 0-17-15,0 0-12 16,2 0 0-16,13-2 9 0,8 2 8 16,4-2-2-16,2-2-9 15,2 2 1-15,-2-2-6 16,-2 2-1-16,-8 2 0 16,-3 0-1-16,-5 0-20 15,-5 0-30-15,-2 0-26 16,-4 0-87-16,0 2-66 15,-10 4 40-15</inkml:trace>
  <inkml:trace contextRef="#ctx0" brushRef="#br1" timeOffset="121407.23">23241 8740 418 0,'0'0'238'0,"0"0"-138"16,0 0-1-16,0 0 24 16,0 0-53-16,0 0-5 15,0 0 37-15,11 0-22 16,2 0-18-16,2 0-17 16,3-2-24-16,2-2-7 15,-2-2-7-15,0 2-6 16,-3 1-1-16,-1 2 1 15,-6 1-1-15,1 0 0 16,-5 0-16-16,2 0-36 16,-4 0-38-16,0 1-143 0,0 4-262 0</inkml:trace>
  <inkml:trace contextRef="#ctx0" brushRef="#br1" timeOffset="122121.6">23782 8472 358 0,'0'0'290'0,"0"0"-158"15,0 0 12-15,0 0-22 16,0 0-8-16,0 0-24 16,0 0-24-16,0-5-15 15,0 5-23-15,-5 0-27 16,-9 3 9-16,2 8-5 15,-7 5-3-15,2-1 5 16,-1 2-6-16,0 4-1 16,2 1 0-16,0 1 2 15,1-3-1-15,3-3 11 16,6-3-11-16,0-1 0 16,3-4 8-16,3-1-9 15,0-2 0-15,0 0-1 16,0-4 1-16,5 2 0 0,5-2 6 15,7-2-5 1,-1 0 8-16,3 0-1 0,1 0-7 16,3 0 0-1,-1 0 7-15,-4 0-7 0,1-2-1 16,-3 0 2-16,-3 0-2 16,-1 2 0-16,-3 0 0 15,-3 0-2-15,2 0-21 16,-6 0-18-16,2 0-5 15,-2 0-73-15,-2-2-47 16,0-1-37-16,0 2-80 0</inkml:trace>
  <inkml:trace contextRef="#ctx0" brushRef="#br1" timeOffset="122570.29">23782 8470 525 0,'0'0'143'15,"0"0"-14"-15,0 0 18 0,0 0-44 16,0 0-27-16,0 0-37 16,0 0-24-16,-2-3-15 15,2 3 1-15,0 9 23 16,0 5 18-16,0 2 13 16,0 6-14-16,5 1-9 15,-2 5-10-15,4 2 15 16,-3-1-16-16,-2 0-14 15,2-4 9-15,0-1 4 16,-4-2-7-16,2-3-5 16,0-3-1-16,0-2-7 0,0-5 0 15,0-3-6-15,0-1 0 16,1-5-68-16,5 0-75 16,2-6-74-16,-5-8-75 15</inkml:trace>
  <inkml:trace contextRef="#ctx0" brushRef="#br1" timeOffset="122933.06">23948 8438 327 0,'0'0'319'16,"0"0"-185"-16,0 0-12 16,0 0 9-16,0 0-41 15,0 0-38-15,0 0 10 16,36-4 3-16,-16 0-14 15,1 0 3-15,-4 0-33 16,-1 2-13-16,-3 2 2 0,-2 0-9 16,-2 0 0-1,-4 0-1-15,-3 0-12 0,-2 0-78 16,0 0-78-16,0 0-112 16,-2 0-327-16</inkml:trace>
  <inkml:trace contextRef="#ctx0" brushRef="#br1" timeOffset="123720.24">23948 8438 415 0,'-4'-4'109'16,"4"10"46"-16,0 2-67 0,0 2 82 15,0 2-63-15,0-1-26 16,0 5-19-16,0-6-8 16,0 4-15-16,0 1 3 15,0-6-27-15,0-1 12 16,0-2-9-16,0-1-5 16,0-2-12-16,0 0 7 15,0-3-2-15,0 0-5 16,4 0 2-16,3 0 17 15,2 0-5-15,0 0-14 16,-2-3-1-16,1 1-2 16,2-1-6-16,-4 0-3 15,3 2 4-15,-2-1 6 0,0-1 1 16,-1 1 0 0,1 1 0-16,-3 1 0 0,3 0 0 15,2 0 0-15,0 0-5 16,-1 0 4-16,2 0 1 15,1 0 0-15,0 0 0 16,-2 0 0-16,0 0 0 16,2 0-7-16,-5 6 6 15,2 2 0-15,-2 0-10 16,-2 4 9-16,1-1-3 16,-3 3 4-16,0-3 1 15,2 3 0-15,-1 0 0 16,0-2 0-16,-2-1 0 15,-1 3 0-15,0-3 1 16,0 1 5-16,0-4-4 16,0 2 12-16,-8-4 6 0,-4 2 8 15,-1-2-19 1,-1 0-2-16,4-1-6 0,-4-4 7 16,1-1-7-16,2 0 8 15,1 0-3-15,0 0-6 16,0 0 0-16,0 0 4 15,3-6-4-15,0 2 7 16,2 0 3-16,2 2 2 16,1 0-2-16,-1 0 12 15,0-1-12-15,3 3-8 16,0 0-2-16,0 0 0 0,0 0-15 16,0 0-31-16,0 0-36 15,0 0 13-15,0 0-81 16,0 0-140-16,8 0-213 0</inkml:trace>
  <inkml:trace contextRef="#ctx0" brushRef="#br1" timeOffset="124336.33">24201 8434 485 0,'0'0'145'0,"0"0"-66"16,0 0-28 0,0 0 1-16,0 0 44 0,0 0-32 15,0 0 44-15,0 38-38 16,0-30-1-16,1 0-4 15,3 1-27-15,4-3 0 16,-2 3-9-16,1-6 4 16,1 2-18-16,2-2 18 15,-1-3-4-15,0 0-10 16,4 0-9-16,-2 0 6 16,0 0 5-16,0 0-14 15,-1-6 7-15,-1-5-6 16,-5 2-8-16,-2-7 0 15,-2 2-2-15,0 0-17 16,0 1 0-16,-5-1-5 0,-8 2 5 16,0 1 0-16,-1 5-12 15,3 3 8 1,-4 3 23-16,8 0-1 0,0 0-8 16,1 0-4-16,4 9 13 15,2 10-16-15,0-3-80 16,0-4-235-16</inkml:trace>
  <inkml:trace contextRef="#ctx0" brushRef="#br1" timeOffset="137785.7">23581 7184 510 0,'0'0'204'0,"0"0"-112"16,0 0 89-16,0 0-28 15,0 0-34-15,0 0-25 16,0-3-11-16,0 3 8 16,0-1-24-16,0 1-9 15,0-2-11-15,0 2-5 16,0 0-10-16,0 0-5 15,0 0-8-15,0 0 1 16,0 0-7-16,0 0 2 16,0-2-6-16,0 2 0 0,0-1 1 15,0-4-9 1,0 3 0-16,0-2-1 16,-6-1 0-16,1 2-9 0,-2 1 3 15,0-2 5-15,0 2-12 16,-1-1 0-16,1 3 11 15,0 0-14-15,0 0 0 16,1 0 10-16,0 0-2 16,-1 0 6-16,-1 0-8 15,2 0 3-15,0 0-6 16,-1 0 12-16,-2 3 1 16,-2 5-12-16,2 0 12 0,-3 0 1 15,4 0-1 1,-3 2-1-16,1 1-20 0,2 0 20 15,-3 3 1-15,2-1-1 16,1-1-6-16,-1-1 7 16,2 0 0-16,2-3 0 15,0-1 0-15,2 3 0 16,3-4 0-16,0 2-8 16,0 0 8-16,0 1 4 15,0 0-4-15,0-1 0 16,6 0-1-16,1 3 1 15,0-3 1-15,-1 2-1 16,2-2 1-16,2 0-1 16,-2 0 6-16,3 3-6 0,-1-6-1 15,1 3 0-15,-1-2 0 16,2 0 1-16,-1 0 0 16,3 0 1-16,-1 0-1 15,3-2 1-15,-2 0-1 16,0 0 0-16,0 0 9 15,1-2-9-15,-1-1-2 16,1-1 1-16,1 3 1 16,-1-3 0-16,1 0 1 15,-1 0-1-15,-1 0 2 16,-3 0-1-16,-2 0 6 16,0 0-7-16,-2 0 0 15,-1 0 1-15,1-3-1 16,-2 0 0-16,-1-1 1 15,1-3 11-15,-3 2-11 0,-2-1-1 16,0-1 7-16,0-1-7 16,0-1 1-16,0 1-1 15,0 0 1-15,0 0-1 16,-2-2 1-16,-3 3-1 16,1-4 0-16,-3 3 1 15,2-1-1-15,1 3 0 16,-3 1-1-16,1-1-6 15,-1 1-2-15,0 2-3 16,2-2 11-16,-3 2 0 16,2 0 1-16,-2 1 0 15,4 1 1-15,0-2 9 0,-2 1-9 16,1 2 0 0,-5-2 0-16,4 2-1 0,-3 0-1 15,0 0-9-15,0 0 9 16,-2 0-1-16,2 0-3 15,0 2 5-15,0 4 0 16,3-1 0-16,-1-2 0 16,0 3-1-16,0-1 1 15,2 0-1-15,-3 0-6 16,2 1 6-16,-2 0 1 16,6 0-1-16,-1-1 1 15,3-2-1-15,-3 1 0 0,3-2 0 16,0 3-7-1,-2-2-3-15,0 1-10 0,2 0-28 16,-2 2-21-16,-1-1 3 16,1 1-49-16,-5 2-26 15,2 0-124-15,1-1-68 0</inkml:trace>
  <inkml:trace contextRef="#ctx0" brushRef="#br1" timeOffset="140064.68">27917 8272 622 0,'0'0'119'0,"0"0"12"16,0 0 22-16,0 0-22 0,0 0-11 16,0 0-59-1,0 0-5-15,0-19 33 0,0 13-15 16,0 3-33-16,0-2-2 15,0 1-13-15,0-1-3 16,-1 2-1 0,-3 0-17-16,0 3-5 0,-3-2-8 15,0 2 8-15,-1-1 0 16,-3 1-15-16,-5 0 8 16,1 0-14-16,-4 0 20 15,3 0-9-15,1 0 9 16,-1 0 1-16,1 0 0 15,1 6-2-15,1 0 1 16,3 0-18-16,0 2 12 16,1-2 7-16,-1 2-1 0,5 0 1 15,-2 3-2-15,2-2-8 16,-1 4 9-16,1-2 0 16,1 3 1-16,-2 0 0 15,2 0-1-15,2-2 2 16,2 1-1-16,0-2 0 15,0 1 1-15,0 1 0 16,0 1 0-16,0-2 5 16,6-2-5-16,-2 2-1 15,0 0 2-15,3-2-1 16,-3 1 0-16,3-2 0 16,2 0 0-16,-2-1-1 15,1 3 1-15,1-3 0 0,3 0 0 16,0 0-1-16,3-2-1 15,-3 0 1-15,2-3 1 16,-1 3 0-16,0-4 0 16,1 4 6-16,-1-3-7 15,1-1 1-15,-1 1-1 16,4-2 1-16,-1-1-1 16,4 0-1-16,-4 0 1 15,2 0 1-15,-3 0 0 16,1-4 5-16,-3-4-5 15,1 2 1-15,-5-2-2 16,-1 2 1-16,1 0 8 16,-6-1-1-16,-1 1-7 15,0 1 8-15,1-1-8 0,-1 0 4 16,0-1-5-16,-2 1 0 16,0 0 7-16,2-2-6 15,-2 4-1-15,0-5 6 16,0 2-5-16,0 2 5 15,0-1 2-15,0 0-7 16,-4 0 9-16,-3 0 1 16,2-1-11-16,-5 4 0 15,3-1 10-15,-2 0-9 16,0 0 4-16,0 2-4 16,0 0-2-16,1-1 1 15,-2 3 0-15,1 0-2 16,3 0-4-16,-1 0 5 15,3 0 1-15,-1 0 2 0,0 0-1 16,3 0-1-16,-4 0 0 16,-1 0-6-16,2 0 5 15,-6 0 1-15,2 5-2 16,-1 3 1-16,-2 0 1 16,4 0-1-16,-1-1 1 15,-1 1 0-15,2 3-2 16,-1-1 2-16,-1 0 0 15,4-2-1-15,-1 0 0 16,1-1 1-16,3-2 0 16,-3-2-4-16,3 2-9 15,1-3-24-15,0-2-14 16,0 1-29-16,2-1-27 16,-2 5-61-16,-1-4-146 0,-1 1-285 0</inkml:trace>
  <inkml:trace contextRef="#ctx0" brushRef="#br1" timeOffset="142762.74">28471 5857 812 0,'0'0'158'16,"0"0"-3"-16,0 0-9 15,0 0-22-15,0 0-26 16,0 0-35-16,0 0-11 16,0 0-7-16,0 0-2 15,0 0-13-15,0 0-11 16,0 0 10-16,0 0-10 16,0-2-7-16,0 0-11 15,-2-1 0-15,-2 0-1 0,-6-1-8 16,2 2-12-16,-3 0-12 15,-4 2 14-15,3 0-12 16,-3 0 6-16,5 0 16 16,-3 0 8-16,0 0 0 15,2 0-24-15,-3 0 14 16,1 0-13-16,2 4 23 16,2 3 1-16,2-2-1 15,1 4-1-15,1-4 1 16,3 5-10-16,-1 0 10 15,3-1 0-15,0 4 1 16,0-1-1-16,0 2 1 0,0 2 0 16,3 0 4-1,6 2 2-15,2 2-5 0,2-1-2 16,3 1 2 0,2-4-2-16,-1 1 1 0,3-5 0 15,1 1 0-15,-5-5 0 16,4-2-1-16,-6-3 0 15,2-3-9-15,0 0 0 16,-2 0-39-16,-3 0-10 16,4 0 20-16,-3-2-26 15,0-5-19-15,0-1-31 16,-3-3 27-16,-1 0 9 16,0 0-19-16,-4-1 26 15,-1 1 37-15,-2-2 21 16,-1 4 11-16,0 1 1 15,0 2 1-15,0 3 0 0,0 1 13 16,0 2 47-16,0 0 35 16,0 0-16-16,0 0 1 15,0 0-35-15,0 0-31 16,0 0-13-16,0 0 12 16,0 0 9-16,0 7 14 15,0 2 3-15,0 3-5 16,0 1-15-16,0 1 23 15,8-3-18-15,-1 3-9 16,3-4-9-16,1 2-5 16,3-2 0-16,1-3 1 15,1-1-1-15,0-3 0 0,4-1 7 16,-4-2-8 0,4 0 1-16,-4 0 6 0,0-4-6 15,-3-8 8-15,-1 0-8 16,-1-1 2-16,-5-4-2 15,-4 2 1-15,-2-1-2 16,0-3-2-16,0 2-14 16,-5-2-8-16,-11-1-13 15,-4 1 19-15,-1 2 2 16,-1 1 9-16,3 4 6 16,-2 1 1-16,6 8-15 15,-2 3-14-15,4 0-16 0,-1 0 31 16,4 12-12-16,-1 6-25 15,-3 2-10 1,2 11-83-16,2-1 7 0,0-8-181 0</inkml:trace>
  <inkml:trace contextRef="#ctx0" brushRef="#br1" timeOffset="143331.1">28873 5664 424 0,'0'0'145'0,"0"0"-57"15,0 0-12-15,0 0-20 16,0 0-14-16,0 0-17 15,0 0 69-15,0 19-2 0,0-3-2 16,0 6-3-16,0-1-41 16,3 6-4-16,-2-2 12 15,-1 4-21 1,0-1 2-16,2 0 6 0,-2 0-20 16,2-1 4-16,0 1-12 15,3-3-1-15,0 0-12 16,1-5 6-16,3-1-5 15,0-2 0-15,0-2 5 16,2-2-5-16,2-4 6 16,1-1-7-16,1-3 0 15,0-2-1-15,-1-3-8 16,0 0-30-16,-1 0-12 16,1 0-13-16,-1-8-64 0,-2-1-66 15,-4-2-73-15</inkml:trace>
  <inkml:trace contextRef="#ctx0" brushRef="#br1" timeOffset="143647.71">28827 5837 599 0,'0'0'168'16,"0"0"-67"-16,0 0 12 16,0 0-30-16,0 0-33 15,0 0-6-15,0 0-13 16,70-16-18-16,-46 12 0 15,-1 1-12-15,1 0 7 16,-3 0-8-16,-6 3-15 16,7 0-79-16,-7 0-114 15,-3 0-49-15</inkml:trace>
  <inkml:trace contextRef="#ctx0" brushRef="#br1" timeOffset="144495.84">29417 5770 595 0,'0'0'134'15,"0"0"-95"-15,0 0-22 16,0 0 19-16,0 0 64 15,0 0-19-15,0 0 0 16,0 45-26-16,0-27 11 16,-4 2-6-16,1 2-26 15,-2 1-10-15,-4 2 5 16,0 0 7-16,0 2-6 0,-2-1-11 16,-2-1-4-16,-1-3 1 15,3-2 3-15,-2-5 7 16,0-1 20-1,-1-2-20-15,-2-3-7 0,3-4-17 16,-1-1 12-16,4-2-12 16,-2-2-2-16,1 0-8 15,3 0-31-15,-2-11-18 16,1-2 11-16,3-2 5 16,-3-2 3-16,0 0-10 15,4-2-27-15,1 2-13 16,0 1 24-16,4-1 28 15,-1 3 1-15,1 2 19 16,0 2 11-16,0 2 5 16,0-1 28-16,0 4-12 0,0 1-15 15,0-3 17 1,0 4-6-16,5-1-12 0,-1 2-1 16,3 2 1-16,0 0 0 15,2 0 12-15,0 0 24 16,-1 0 7-16,4 2 4 15,1 4-10-15,1 2-14 16,1 1-4-16,1 4-3 16,-3 1-6-16,1 1 6 15,-1 2-1-15,0-1-6 16,1 3 4-16,-3 1 3 16,2-3-14-16,0 3-1 15,-1-1 5-15,-1-4 2 16,-2-1-8-16,-1 1-6 0,2-5-15 15,-2-2-51-15,-1-3-53 16,-1-4-170-16</inkml:trace>
  <inkml:trace contextRef="#ctx0" brushRef="#br1" timeOffset="144795.17">29505 6119 811 0,'0'0'172'16,"0"0"-126"-16,0 0-18 15,0 0-20-15,0 0 31 16,0 0 31-16,0 0-6 16,60 2-28-16,-35-2-36 15,2 0-51-15,-3 0-112 16,-7 0-61-16,-5 0-282 0</inkml:trace>
  <inkml:trace contextRef="#ctx0" brushRef="#br1" timeOffset="145030.15">29467 6283 348 0,'0'0'396'0,"0"0"-261"16,0 0-49-16,0 0 41 15,0 0-1-15,0 0-47 16,0 0-38-16,76 0-19 15,-54 0-8-15,-2 0-13 16,1 0 0-16,-2 0-1 16,-3 0-71-16,-4 3-156 15,1 2-59-15,-4 0-506 0</inkml:trace>
  <inkml:trace contextRef="#ctx0" brushRef="#br1" timeOffset="146162.01">29843 6261 234 0,'0'0'209'0,"0"0"-138"0,0 0 31 16,0 0-1-16,0 0 70 16,0 0-4-16,0 0-63 15,-4 3-14-15,4-3-26 16,0 0-25-16,0 0 0 16,2 0-5-16,10 0 0 15,1 0-7-15,5 0-4 16,-1 0 2-16,6 0-4 15,-2 0-19-15,-5 0 15 0,5 4-15 16,-4 0-2-16,2-2 6 16,-1 1 8-16,1 0-7 15,2-3 2-15,-1 0 1 16,4 0 3-16,3 0-4 16,-1 0 10-16,3 0-6 15,-2 0-4-15,-2 0-9 16,-3 0 1-16,-2 0 1 15,-1 0-2-15,0 0 1 16,-2 0 0-16,3 0 0 16,-1 0 5-16,-1-3-5 15,-1 1-1-15,1 1 1 16,0-1 0-16,-2-1-1 16,-1 3 2-16,1 0-1 0,1 0-1 15,-3 0 1-15,1 0-1 16,1-1 0-16,-3 1 0 15,1 0 1-15,-3-2-1 16,1 2 0-16,-6 0 0 16,3-2 1-16,-1 2-1 15,2 0 1-15,1-3-1 16,4 3 1-16,-6-1 0 16,4 1-1-16,-3 0 0 15,-1 0 0-15,-5 0-1 16,2 0 0-16,-1 0 1 0,-1 0-1 15,3 0 0 1,0 0 1-16,0 0 0 0,2 0 1 16,-2 0-1-16,-3 0 1 15,0 0-1-15,-2 0 0 16,-2 0 1-16,2 0-1 16,-2 0 0-16,0 0 0 15,0 0 0-15,0 0 1 16,0 0-1-16,0 0 0 15,0 0 0-15,3 0-5 16,-3 0 4-16,0 0 1 16,0 0-19-16,0 0-100 15,0 0-112-15,-9 0-490 0</inkml:trace>
  <inkml:trace contextRef="#ctx0" brushRef="#br1" timeOffset="159914.46">29791 5742 546 0,'0'0'148'15,"0"0"-14"-15,0 0 54 16,0 0-26-16,0 0-57 15,0 0-19-15,-20-12-11 16,20 12-2-16,0-2-22 16,0 0-10-16,-1 1-11 15,1-2 7-15,0 2-10 0,-2 1-11 16,2-2-5-16,0 2-3 16,0-3-7-16,0 2-1 15,0-3 0-15,0 0-14 16,0 0 14-16,0-5 1 15,2 4 0-15,5-4-1 16,-1 1-5-16,4 0 4 16,1 2-12-16,-1-2-3 15,4 2 1-15,-1 1 9 16,1 0-4-16,-1 1-2 16,1 2-2-16,-3 0-1 15,0 0 4-15,0 2-1 16,-2 0 11-16,1 0-5 0,3 0 5 15,-3 4-6 1,1 4 1-16,2 3 0 0,-4 0 4 16,-2 2-6-1,1-1-7-15,-4-1 8 16,0 3-13-16,-4-1 12 0,0-1-17 16,0 2 24-16,0 0 0 15,0 0-13-15,-6 0 5 16,-2-3-1-16,2 3-5 15,-1-5 1-15,2 1 4 16,-5 0 2-16,0 0-6 16,3 1 14-16,-5-3-1 15,0 1 0-15,4 1 1 16,1-5 0-16,1 3 0 0,1-1-5 16,-1-3 12-1,5-1-7-15,1 2 1 0,0-2-1 16,0 0-4-16,0 1 3 15,0-3 2-15,0 4-2 16,12-4 1-16,3-1-7 16,3 3 7-16,1-3 12 15,2 0-2-15,-1 0-10 16,-2 0 0-16,-2 0 0 16,-3 2 0-16,-5 1 0 15,0 0 0-15,-1-1 0 0,-6-1 6 16,-1-1-6-1,3 0 0-15,-3 3 0 0,0-3 0 16,0 0 0-16,0 0 0 16,0 0 0-16,0 0-31 15,0 0-95-15,0 0-182 16,0 0-185-16</inkml:trace>
  <inkml:trace contextRef="#ctx0" brushRef="#br1" timeOffset="160910.26">30105 5815 396 0,'0'0'283'15,"0"0"-195"-15,0 0-27 16,0 0 18-16,0 0-19 16,0 0 39-16,0 0-16 0,24 4 1 15,-13 5-31-15,0-1-8 16,1 3 6-16,-2 1-19 15,1 2-7-15,-1-1 12 16,-2-4-15-16,-1 0-3 16,-3-1 3-16,2-3-8 15,-2-1 5-15,-1-2-11 16,-2-2 5-16,4 0 0 16,-4 0 4-16,6 0-1 15,-3-12-8-15,5-4-6 16,-6-1-2-16,-1-4 0 15,-2 0-11-15,0-4-18 16,0 3 1-16,0-3-33 0,0 3 32 16,0 2 22-1,0 1 0-15,0 1 7 0,0 2 0 16,0 0-9-16,0 2 3 16,0 1-1-16,4 1 7 15,-1 0-1-15,1 1 1 16,-2 3 0-16,3 1 2 15,-2 0 0-15,-1 2-2 16,0 1 0-16,2-2 1 16,1 2-1-16,3 0-1 15,2-2-6-15,-1 3 7 16,4-2 1-16,0 3-1 0,2 2 1 16,2 0 1-1,0 0-1-15,-1 0 1 0,1 0 10 16,-1 0-12-16,-3 0 1 15,0 2 0-15,-1 4-2 16,-3 0 1-16,0 2-30 16,-3 4-73-16,-1-2-141 15,-3-1-323-15</inkml:trace>
  <inkml:trace contextRef="#ctx0" brushRef="#br1" timeOffset="161495.94">30380 5730 544 0,'0'0'173'16,"0"0"-30"-16,0 0 17 15,0 0-8-15,0 0-46 16,0 0-48-16,0 0-22 16,5 0-19-16,6 0-9 15,1 0-6-15,-1-2-2 16,-1 0 1-16,2 2 5 16,-3 0-5-16,-1 0-1 15,0 0-8-15,-2 2 6 0,-1 4 1 16,-1 2-11-1,0 3 10-15,-1-2 2 0,-3 4 2 16,0-2-2-16,0 1 0 16,0 4-2-16,-3-1 4 15,-10 3 5-15,-1 0-6 16,1-2-1-16,1-1 1 16,0 1 7-16,1-3-2 15,1-1 4-15,4-2-4 16,4 0-5-16,0-5 10 15,2 0-11-15,0 1 10 16,0-3-7-16,0 2-2 16,2 1 8-16,10-3 4 15,0 0-3-15,1 0-9 16,3-1 16-16,0-2-4 0,-3 1-12 16,1-1-1-1,-4 2 1-15,-3-2-1 0,0 3-1 16,-3-1-19-16,5-2-24 15,0 0-40-15,-2 0-81 16,2 0-169-16</inkml:trace>
  <inkml:trace contextRef="#ctx0" brushRef="#br1" timeOffset="162048.23">30776 5653 643 0,'0'0'148'0,"0"0"-12"15,0 0-26-15,0 0-26 16,0 0-44-16,0 0-31 15,0 0 0-15,1 5 28 16,2 9 26-16,-3 5 8 16,2-2-34-16,-2 3 11 15,0 0 12-15,0 2-25 16,0 2-21-16,0 1-2 16,0-1-5-16,0-2 2 15,0 2 4-15,0-2-12 16,0-4 5-16,0 0-6 15,0-4 0-15,0-2 6 16,0-4-6-16,0 1 0 0,0-6-13 16,0 2 4-16,0-5-55 15,0 0-30-15,0 0-6 16,0 0-81-16,0 0-188 0</inkml:trace>
  <inkml:trace contextRef="#ctx0" brushRef="#br1" timeOffset="162452.43">30632 5851 514 0,'0'0'141'0,"0"0"-66"15,0 0-29-15,0 0-14 16,0 0 58-16,0 0 27 16,0 0-20-16,54 2-28 15,-27-2-20-15,-1 0-20 16,5 0-14-16,-4 0-4 15,0 0-3-15,-5 0-7 16,-3 0 0-16,-6 2-1 16,-6 2 2-16,3-2-1 0,-5 2-1 15,0-2-9-15,-1 0 7 16,1 2-27-16,-2-2-21 16,3-2 0-16,2 0 7 15,-1 0-135-15,-1 0-124 0</inkml:trace>
  <inkml:trace contextRef="#ctx0" brushRef="#br1" timeOffset="163289.4">31219 5590 613 0,'0'0'134'0,"0"0"-62"16,0 0 22-16,0 0 22 15,0 0 8-15,0 0-30 16,0 0-30-16,-74 28-2 16,65-14-15-16,-2 3-14 15,2-2 9-15,2 4-8 16,3-3-10-16,1 1 8 16,1 3-10-16,2-1-3 0,0 1-4 15,0-3-2 1,0 5-3-16,0-5 3 0,2 2-3 15,5-2 1 1,2 2-11-16,0-4 1 0,4-1-1 16,1 0 4-16,1-4-4 15,3-1 0-15,1-3 0 16,0 1 1-16,4-3 6 16,-1-4 2-16,-3 0 0 15,3 0-9-15,-2 0 0 16,-2 0 0-16,-3-6 8 15,-5-5-8-15,-1 3-7 16,-2-1-6-16,-7-4-6 0,0 4-6 16,0-2-4-1,0 2 19-15,-9-1-6 0,-4 0 6 16,-1 5-5-16,0 0 10 16,-6 3 5-16,6 2 1 15,-8 0 12-15,6 0-1 16,-4 4-9-16,-1 8-3 15,2 2 1-15,0 0-1 16,4 0-1-16,1 0-39 16,4 0-36-16,-2 4-89 15,3-3-186-15,3-1-245 0</inkml:trace>
  <inkml:trace contextRef="#ctx0" brushRef="#br1" timeOffset="164871.68">30704 6229 490 0,'0'0'160'0,"0"0"-50"15,0 0-3-15,0 0 7 16,0 0-16-16,0 0-24 16,0 0 0-16,0 0-7 15,0 0-4-15,0 0-18 16,0 0-10-16,0 0-3 16,0 0-7-16,0 0-24 15,0 0 2-15,0 0-2 16,2 0-1-16,5 0 1 15,2 0 4-15,2 0-5 16,2 0 0-16,1 1 0 16,3 1 8-16,3-2-7 15,3 0 6-15,1 0-7 16,3 0 1-16,2 0 0 0,-2 0 6 16,-1 0-6-16,-1 0 0 15,-1 0-1-15,-1 0 1 16,-1 0 0-16,0 0-1 15,3 0 0-15,2 0 0 16,2 0 2-16,0 0-1 16,0 0-1-16,-2 0 1 15,-4 0 0-15,-2 0-1 16,-6 0 0-16,-1 0-1 16,-6 0 0-16,2 0 1 15,1 0 0-15,1 0 0 16,0 0 0-16,4 0 1 0,-3 0 0 15,-1 0 1 1,2 0-2-16,-6 0 1 0,-3 0 0 16,1 0 0-1,-4 0-1-15,-1 0 0 0,-1 0 0 16,0 0 1-16,0 0-1 16,3 0 0-16,1 0 7 15,2 0-7-15,1 0 1 16,-4 0 5-16,1 2 3 15,1-2-8-15,-3 2 0 16,3 0 0-16,0 0-1 16,-2-2 1-16,0 3-1 0,3-3 2 15,-1 1-1 1,2 1 0-16,-2-1-1 16,1 4 1-16,1-4 0 0,-3 1 0 15,0 1-1-15,1-1-1 16,-3-1 1-16,1-1 1 15,-1 0-1-15,-2 3-1 16,0-3 0-16,2 2 2 16,-2-2-1-16,0 0 0 15,3 2 1-15,-3-2-1 16,0 0 1-16,0 0 0 16,0 0 0-16,0 0 1 15,0 0 4-15,0 0-6 16,0 0 0-16,0 0-36 15,0 1-82-15,0 2-192 0,0-3-555 16</inkml:trace>
  <inkml:trace contextRef="#ctx0" brushRef="#br1" timeOffset="168001.84">30300 6569 411 0,'0'0'142'16,"0"0"-27"-16,0 0-30 16,0 0 29-16,0 0 3 15,0 0-33-15,0 0-19 16,0 0 2-16,0 0-18 16,0 0-8-16,0 0-8 0,0 0-5 15,0-2-2 1,0 2-3-16,0 0 0 0,0 0-10 15,0 0-3-15,0 0 2 16,0 0-5-16,0 0 3 16,0 0-4-16,0-2-6 15,5 0 1-15,4 0-1 16,1-2 7-16,4 0-6 16,2-1 0-16,2 4 0 15,-3-1-1-15,5 2 0 16,-6 0 0-16,2 0-1 0,-3 0-1 15,-5 0 0-15,3 0-6 16,-3 0-2 0,-2 6 1-16,1 0 9 0,1 2-1 15,-2 0 1-15,-2 2-1 16,0 0-1-16,0 0-6 16,-1-3 8-16,-3 3 0 15,0-1-1-15,0-1 0 16,0 0 0-16,-3 1 1 15,-8 2 0-15,-2-3-10 16,2-2 10-16,2 0 6 16,1-1-6-16,0-4 0 15,4-1 0-15,0 0 13 16,-1 0-6-16,3 0-6 0,0 0 5 16,2 0-5-1,0 0-1-15,0 0 0 0,0 0 0 16,0 0-1-16,0 0 1 15,0 0-1-15,0 0 1 16,0 0 0-16,0 0 2 16,0 0 5-16,0 0-6 15,0 0 5-15,0 0-4 16,0 0 5-16,0 0-7 16,0 0 1-16,0 0 0 15,0 0 0-15,0 0 0 16,0 0 0-16,0 0 5 15,0 0 2-15,0 0-7 16,0 0 1-16,0 0 8 16,0 0 3-16,0 0-1 0,0 0-5 15,0 0-6 1,0 0 9-16,0 0 1 0,0 0 2 16,0 0-2-16,0 0 1 15,0 0 0-15,0 0-2 16,0 0-9-16,0 0 5 15,0 0-6-15,0 0 1 16,0 0 0-16,0 0-1 16,0 0 1-16,0 0-1 15,0 0 0-15,0 0 0 16,0 0 0-16,0 0 1 16,0 0-1-16,0 0 2 0,0 0-1 15,0 0 1-15,0 0-1 16,0 0-1-16,0 0-10 15,0 0-35-15,0 0-55 16,0 0-95-16,0 0-426 0</inkml:trace>
  <inkml:trace contextRef="#ctx0" brushRef="#br1" timeOffset="170358.66">30481 6350 519 0,'0'0'134'16,"0"0"-15"-16,0 0-20 0,0 0-2 15,0 0 19 1,0 0-21-16,0 0-56 16,-12-11 16-16,7 8-17 15,-3 3-2-15,0 0-10 0,-1 0 0 16,-1 0-14-16,0 0 1 16,-2 0-4-16,-3 0-3 15,3 0 5-15,-3 3-10 16,0 2 0-16,-1 3 6 15,3 1-6-15,-1 0 5 16,3 1-5-16,0 2-1 16,2 1 1-16,0-2 0 15,4 3-1-15,-4 3 7 16,0-2-6-16,1 1 12 16,1 3 2-16,4-4-6 0,-2 2 1 15,1-1-9 1,4 0 0-16,0 0 0 0,0 0 9 15,0 0-9-15,0-2 7 16,0 2 2-16,0-2-1 16,0-2 5-16,2 2-1 15,5-2-11-15,0-2-1 16,2 2 9-16,2-2-4 16,-1 1-6-16,3-2 0 15,1-3 0-15,-2 2 7 16,1-3-6-16,4-4-1 15,1-1 6-15,-1 0 0 0,1 0 5 16,1 0-4-16,-2 0-5 16,-1 0-1-16,-5 0 5 15,-1-1-5-15,-2-4 1 16,-2 2-1-16,-4-2-1 16,2 1 1-16,1-1 8 15,0-1-3-15,-1-1-5 16,2 1 8-16,-5-2-9 15,4 2 1-15,-4-2-1 16,2-1 0-16,-1 1 0 16,-2-4 0-16,0 4 0 15,0 0 0-15,0 0 2 16,0 2-1-16,0 0-1 0,0 1-1 16,0-1 0-1,0 0-14-15,-2-1-2 0,-2 1 16 16,-2 3 1-16,0-2 16 15,-1 2-16 1,0-1-1-16,1 1 0 16,-2-2 0-16,-2 3 0 0,1-2 0 15,1 2-3-15,-4-1 4 16,1 2 0-16,4-1 2 16,-4-2 9-16,5 2-10 15,1 0 7-15,3 0-7 16,0 0 0-16,1 2-1 15,-2-2 1-15,0 0-1 0,0 2 0 16,-3-3 1-16,1 2-2 16,1 1 1-16,-1-2 0 15,-1 2 1 1,2 0-1-16,-3 0-1 0,0 0 1 16,1 0-1-16,-1 0 1 15,0 0-2-15,2 0-5 16,1 2-16-16,4 6-69 15,-2-2-85-15,2 0-223 0</inkml:trace>
  <inkml:trace contextRef="#ctx0" brushRef="#br1" timeOffset="172936.6">31667 6208 347 0,'0'0'286'15,"0"0"-168"-15,0 0 64 16,0 0 10-16,0 0-50 16,0 0-45-16,0 0-26 15,-10-1 8-15,8 1-8 16,0-3-13-16,0 3-5 15,2-2-11-15,-2 2-7 0,2 0-12 16,0 0-4-16,0 0-10 16,0 0-8-16,0 0-1 15,0 0-9 1,0 0-9-16,0 0-4 0,4 0-7 16,7 0 20-16,5 0 9 15,2-2 22-15,-3 2-7 16,2 0-8-16,-5 0 2 15,2 0-9-15,-3 0 0 16,-3 0 0-16,-1 0-16 16,0 0-18-16,0 0-8 15,-3 0-10-15,0 0-23 16,3 0-93-16,-3 0 1 16,2 2-86-16,-4 0-27 0</inkml:trace>
  <inkml:trace contextRef="#ctx0" brushRef="#br1" timeOffset="173113.84">31667 6208 535 0</inkml:trace>
  <inkml:trace contextRef="#ctx0" brushRef="#br1" timeOffset="173269.52">31667 6208 535 0,'-16'133'179'0,"16"-133"-120"0,0 0 0 0,10 0-2 0,7 0 15 0,-2 0-23 0,1 0-17 16,-1 0 49-16,1 0 7 16,-3 0-30-16,1 0-20 15,-1 0-17-15,0 0-6 16,-4 0-8-16,2 0-6 15,1 0-1-15,-1 0-1 16,5 0-121-16,-4 0-191 16,-1 0-522-16</inkml:trace>
  <inkml:trace contextRef="#ctx0" brushRef="#br1" timeOffset="174286.05">32029 6319 582 0,'0'0'134'0,"0"0"-46"0,0 0 45 16,0 0-5-16,0 0-39 16,0 0-47-16,0 0-42 15,0 0 7-15,0 0-7 16,0 0 19-16,12 0 2 16,1 0 5-16,3 3-4 15,1-3 1-15,1 0-8 0,2 0-8 16,2 0 2-16,1 2-3 15,4 0-6-15,0-1 1 16,-4 5 0-16,4-5 1 16,-1 4-2-1,-4-2 1-15,0 2 1 0,0 0-2 16,0-2 1-16,1 0-1 16,-4 2 1-16,5-4 0 15,-5 1-1-15,3 1 0 16,-1-2 0-16,5 1 0 15,1 1 1-15,-2-1-1 16,0-1 1-16,-2-1 5 16,0 0-6-16,-1 2 1 15,0-2-1-15,0 0 0 16,1 3-1-16,-1-3 2 0,-2 0-1 16,2 2 0-16,-1-2 0 15,0 0 0-15,0 0 0 16,-1 1 0-16,2-1 0 15,-3 3 1-15,5-3 0 16,-5 2-1-16,-1-2 0 16,-1 0 0-16,4 0 0 15,-2 0 0-15,2 0 0 16,1 0 1-16,-2 0 0 16,3 0 0-16,-1 0-1 15,-2 0 1-15,1 0-1 16,-2 0 0-16,-1 0-1 15,-3 0 1-15,-1 0 0 0,-1 0 0 16,-1 0-1-16,1 0 0 16,0 0 0-16,3 0 1 15,0 0 0-15,4 0 1 16,-3 0 0-16,-3 0 0 16,-4 0-1-16,0 0 1 15,-4 0 0-15,-1 0 0 16,-3 0-1-16,-2 0 1 15,0 0-1-15,0 0 16 16,0 0 3-16,0 0 0 16,0 0-19-16,-7 0-3 15,-9-2-112-15,-1-2-290 0</inkml:trace>
  <inkml:trace contextRef="#ctx0" brushRef="#br1" timeOffset="176235.78">29693 5564 436 0,'0'0'124'0,"0"0"-9"16,0 0 8-16,0 0 42 0,0 0-18 16,0 0-27-16,0 0-37 15,-5-32-31-15,5 29 8 16,0-2-11-16,0 3-14 15,0 2-3-15,0 0 1 16,0 0-11-16,0 0-10 16,0 0-1-16,0 0-5 15,0 0-5-15,0 0-1 16,0 0 1-16,0 0-1 16,0 0-1-16,0 0 0 0,0 0-6 15,0 0-5 1,0 0 11-16,0 0-9 0,0 4 10 15,0 5 1-15,0-1-1 16,3 3 1-16,3-1 0 16,3 4 2-16,-1 2-3 15,4 0 2-15,1 2-2 16,0 3 1-16,1-1 0 16,-1 0-1-16,3-1 1 15,-1 1-1-15,2-1 2 16,-1 0-2-16,3 1 1 15,-1 0-1-15,-1 2 1 16,4-3-1-16,-5 1 1 16,1 0-1-16,-2-3 1 15,1 2 0-15,-5-2-1 0,1 2 0 16,-2-3 1 0,-1 2-1-16,-3-4 1 0,4 2-1 15,-3-2 0-15,-2-1 0 16,3-4 0-16,-3 0 0 15,-3-2 2-15,0-3-2 16,-2 0 0-16,0 0-3 16,3-4 3-16,-3 3-1 15,0-3 1-15,0 0 0 16,1 0 1-16,-1 0 6 16,0 0-6-16,3 0 0 15,-3 0-1-15,0 0 0 16,0 0-51-16,0 1-66 0,2 1-179 15,2 1-257-15</inkml:trace>
  <inkml:trace contextRef="#ctx0" brushRef="#br1" timeOffset="177430.75">31012 5387 553 0,'0'0'133'16,"0"0"-23"-16,0 0 67 15,0 0-16-15,0 0-48 16,0 0-44-16,0 0-11 0,0-2-8 15,0 2-24-15,0 0-4 16,0 0-20-16,0 0-1 16,0 0 14-16,0 2-3 15,0 9 9-15,3 1-2 16,5 4-7-16,1 1-11 16,-2 4 5-16,6 0 3 15,-5 1-9-15,3 0 0 16,1-1 0-16,1 3 0 15,0 0 0-15,1 2 1 16,-1 0 0-16,1 1 0 16,1-4-1-16,1 2 0 15,-4-6 0-15,3 1 1 0,-1-1 0 16,-7-2-1 0,3 0 0-16,-4-1 0 15,3 1 0-15,-3-3 1 16,2-3 0-16,-2 1-1 0,1-1 0 15,-1 0 1-15,-1-2 0 16,2-1-1-16,-2 0 0 16,-1 1 0-16,-1-4 1 15,2 0-1-15,-1 1 9 16,-1-3-8-16,2 2-1 16,-1-3 0-16,-1 2-6 15,-1-2 6-15,-2-2-2 16,0 1 2-16,3-1 3 15,-3 0-3-15,0 0 1 16,0 3-1-16,0-3 0 0,0 0-2 16,0 0-14-1,0 0 15-15,0 0-35 0,0 0-15 16,0 0-10-16,0 0-65 16,1 0-235-16</inkml:trace>
  <inkml:trace contextRef="#ctx0" brushRef="#br1" timeOffset="178662.34">30287 6366 461 0,'0'0'284'0,"0"0"-141"15,0 0 70 1,0 0-57-16,0 0-49 0,0 0-34 16,0 0-40-16,0-5-13 15,0 5-4-15,0 0-7 16,0 0-8-16,0 0 0 15,0 0 9-15,5 0 8 16,3 5 1-16,4 6-3 16,0 1-6-16,2 1-4 15,2 3-5-15,2 2 0 16,-3 2 2-16,5 2-2 16,-6 0 0-16,0 3 0 15,-1-3 5-15,0 0-5 16,-2-1 0-16,0 1 1 0,1 3-1 15,-2-3 1-15,1 1 0 16,-1-4-1-16,-1 1-1 16,1-4 1-16,-3 1 0 15,3-5-1-15,-6 1 1 16,0-4 0-16,-2 0-1 16,0-4 0-16,1 0 0 15,-1-1 1-15,0 0-1 16,0-1 0-16,0-2 1 15,-2-1-1-15,2 2 0 16,-2-2 0-16,0 0 1 0,0 0 0 16,0 2 0-1,4-2 0-15,-2 2 7 0,0-2-2 16,0 0 1 0,-2 2-5-16,2-2-1 0,-2 0 5 15,0 0-5-15,0 0-1 16,0 0 2-16,0 0-1 15,0 0 1-15,0 0-1 16,0 0 0-16,0 0 0 16,0 0-1-16,0 0-19 15,0 0-78-15,0 0-164 16,0 0-788-16</inkml:trace>
  <inkml:trace contextRef="#ctx0" brushRef="#br1" timeOffset="180923.36">31972 5901 823 0,'0'0'147'0,"0"0"41"16,0 0-27-16,0 0-35 15,0 0-42-15,0 0-11 0,0-7-29 16,0 7-9-16,0 0-14 16,0 0 0-16,0 0-21 15,0 0 0-15,0 0-4 16,0 0 4-16,7 0 1 16,1 2 0-16,3 9 0 15,3 0-1-15,-3 4 0 16,4-1 0-16,-6 4 0 15,2-2-1-15,-1 1 1 16,-2-1 0-16,-1-4 0 16,-3-3 1-16,1-2 0 15,-3-3 0-15,1 0 1 16,-3-4-1-16,2 0 9 16,-2 0 0-16,0 0 2 15,2 0-3-15,0 0 2 0,0-8-2 16,1-6-7-1,-3-2-2-15,0-3-1 0,0-3-15 16,0-2-23-16,0-5-10 16,2 2-2-16,0 0-27 15,0 0 15-15,3 4 26 16,-3 1 21-16,0 7 11 16,0 0 5-16,-1 3 1 15,3 2-1-15,-4 0 0 16,2 1 0-16,2 1 0 15,-4 0-1-15,0 0 1 16,0 2-10-16,0 0 10 16,3 1 8-16,-3 2-8 15,0-2 0-15,0 2 0 16,0 0 0-16,2 3 0 0,-2-2 0 16,0 2 1-16,0-1 0 15,0 1 1-15,0 0-2 16,0 0 1-16,0 0-1 15,0 0 0-15,2 0-2 16,1 0-11-16,1 0 13 16,2-2 0-16,4 2-1 15,0 0 1-15,4 0 0 16,1 0-1-16,8 0 0 16,6 0 1-16,0 0 1 0,4 0-1 15,-4 0 0 1,-2 0 0-16,-5 0 0 0,-6 3 0 15,-5 2-2 1,-5-2-4-16,2 0-4 0,-8 1-3 16,2 0 7-16,-2-2-7 15,2 2-40-15,-2 1-79 16,0 0-127-16,0-1-280 0</inkml:trace>
  <inkml:trace contextRef="#ctx0" brushRef="#br1" timeOffset="182133.22">32290 5841 205 0,'0'0'258'16,"0"0"-128"-16,0 0-12 15,0 0 24-15,0 0 26 16,0 0-41-16,0 0-39 15,0 0-24-15,0 0-3 0,0 0 10 16,0 0-4 0,0 0-28-16,0 0-10 0,0 0-9 15,0-2-19-15,3-1 8 16,1-2 0-16,2 2-9 16,1 0 0-16,2 1 0 15,2 0-1-15,0 2 1 16,1 0 0-16,1 0-1 15,1 0 0-15,-1 0 0 16,-5 0-9-16,2 0 0 16,-3 7 1-16,-1 1 8 15,-2 1-11-15,0 1 12 16,2 4 2-16,-2 0-2 16,-4-1 0-16,0 2-1 15,0-1 1-15,0 1 0 0,0 2 0 16,-4-1 0-16,-12 1-15 15,3-3 15-15,-3 2 3 16,3-2-3-16,-1 0 2 16,3-3 7-16,2 1-9 15,2-4 0-15,0 3 1 16,3-5 0-16,0 2-1 16,2-5 0-16,-1 2-1 15,3-4 0-15,0 1-20 16,0-2-5-16,3 0 15 15,12 0 11-15,1 0 13 16,3 0-12-16,2 0 11 16,-3 0-11-16,-1 0-1 0,-3 0 10 15,-2 0-9 1,-7 0 5-16,0 0 0 0,-5 0-5 16,3 0 4-16,-3 0 0 15,0 0-4-15,2 0 6 16,-2 0-7-16,2 0-13 15,4 0-17-15,3 0-43 16,0 0-246-16,5 0-219 0</inkml:trace>
  <inkml:trace contextRef="#ctx0" brushRef="#br1" timeOffset="182655.07">32858 5769 599 0,'0'0'123'0,"0"0"-61"16,0 0 38-16,0 0-11 15,0 0 15-15,0 0-2 16,0 0-15-16,-2 46-32 15,2-28 4-15,0 4 5 16,0 1-22-16,0 0-14 16,0 1-8-16,0-1-5 15,0 4 3-15,4-3-7 16,-2-2-3-16,-2 0-2 16,3-3-4-16,0-4-1 0,1-2 1 15,0-2-2-15,1-3 3 16,-5-2-3-1,2-2 0-15,-2 0-55 0,2-1 16 16,-2-3-16-16,0 0-21 16,0 0-6-16,0 0-43 15,0 0-164-15,0-5-453 0</inkml:trace>
  <inkml:trace contextRef="#ctx0" brushRef="#br1" timeOffset="183006.99">32736 5971 360 0,'0'0'303'16,"0"0"-159"-16,0 0-17 16,0 0-10-16,0 0-56 15,0 0-23-15,0 0 20 16,37-4 0-16,-16 2-18 0,3 2-2 16,2 0-16-1,1 0-4-15,-7 0-3 0,3 0-8 16,-5 0-5-16,-5 0-1 15,-2 0-1-15,-1 0-35 16,-4 0-20-16,3 0-84 16,-7 2-192-16</inkml:trace>
  <inkml:trace contextRef="#ctx0" brushRef="#br1" timeOffset="183888.52">33157 5839 428 0,'0'0'317'15,"0"0"-131"-15,0 0-31 16,0 0-3-16,0 0-43 0,0 0-53 16,0 0-34-16,6-10-13 15,3 6 18-15,3 2-2 16,3-2-3-16,3 0-12 16,3 0-1-16,-2 1 4 15,-1 3-12-15,-1 0-1 16,-5 0-9-16,-3 0-1 15,-5 9-4-15,-4 3 14 16,0 2 8-16,0 2 8 0,-4 0-15 16,-5 0 8-16,1 0-8 15,-2-5 1-15,6 0 5 16,-3-6-7-16,5 1 5 16,0-3-4-16,2-1-2 15,-1 0 1-15,1-2-32 16,0 0-16-16,0 0-9 15,0 0-20-15,0 1-7 16,1-1 22-16,12 0 10 16,0 3 43-16,5-3 9 15,-2 0 6-15,1 0-3 16,-1 3-2-16,-2 2 0 16,-4 1-1-16,-3 2-10 15,0 3 10-15,-7 3 5 16,0-3-3-16,0 3 4 0,0 0 4 15,-18-1 24 1,-8-1 22-16,-1-5-11 0,-7 1-17 16,0-3-10-16,1-2-7 15,4-3-3-15,5 0 10 16,4 0 9-16,6 0 11 16,5-2 10-16,3-2-7 15,4 2-11-15,-1 0-1 16,3 2-23-16,0 0-6 15,0-2-20-15,0 2-30 16,0 0-38-16,5 0-65 16,6 0-38-16,-2 0-330 0</inkml:trace>
  <inkml:trace contextRef="#ctx0" brushRef="#br1" timeOffset="185508.11">32455 6626 570 0,'0'0'159'15,"0"0"-16"-15,0 0 24 0,0 0 0 16,0 0-53-16,0 0-31 15,0 0-8-15,0 0-9 16,0 0-17-16,0 0-8 16,0 0-31-16,0 0-9 15,0 0-1-15,0 0-1 16,0 0-5-16,0 0-1 16,0 0 7-16,0 0 0 15,4 0 28-15,6 0-27 16,1 0 5-16,7-3 6 15,0-2-12-15,8 2-1 16,-1-2-4-16,-1 4 5 16,-2-1 0-16,-6 2 0 0,-5 0-1 15,-3 0-25-15,-2 3 24 16,-4 7 2-16,0 2 0 16,-2 1 0-16,0 1 1 15,0 0 10-15,0-2-11 16,0 1 0-16,0-2 0 15,-10 0 0-15,-2-2 0 16,-1-1 9-16,-1 0-6 16,1-2-3-16,3-1 1 15,6-4-1-15,-1 1-10 16,3-2-2-16,2 0-4 16,0 0-7-16,0 0-43 0,0 0-14 15,6 0-36 1,9 0 77-16,2 0 38 0,6 0 0 15,-1 0-18 1,0 0 3-16,0 0 16 0,-4 0-2 16,-5 0-2-16,-1 0 2 15,-5 10-24-15,-3 3 26 16,-2 0 0-16,0 5 1 16,-2 1 8-16,0 1-2 15,0 0-4-15,0-2-2 16,-4 2 17-16,-5-3-8 15,-2 0-4-15,-5-1 11 16,5-4-4-16,-8-3 3 16,-2-1-1-16,4-1 5 15,-2-6-11-15,1-1 4 0,1 0 3 16,-6 0-6-16,0-1-4 16,2-7-6-16,-1 0 10 15,1 2-1-15,4-1 13 16,0 3 20-16,5 1-20 15,2 1 4-15,6-1-10 16,3 3 14-16,-2-2-12 16,3 2-2-16,0 0-3 15,0 0 2-15,0 0-13 16,0 0 14-16,0 0-14 16,0 0-2-16,0 0 0 15,0 0 0-15,0 0-2 0,0 0-8 16,0 0-1-16,0 0-23 15,0 0-4-15,0 0-45 16,0 0-23 0,0 0-76-16,0 0-220 0</inkml:trace>
  <inkml:trace contextRef="#ctx0" brushRef="#br2" timeOffset="204721.7">21919 9103 87 0,'0'0'319'16,"0"0"-197"-16,0 0-5 15,0 0-10-15,0 0 23 16,0 0 0-16,0-4-20 0,0 4-10 16,0-2-21-1,0 2-6-15,0-2-4 0,0 2-3 16,-3 0-21-16,-1-3-9 15,2 3-2-15,-2-1 1 16,-3 1 0-16,2-2-2 16,0 2-9-16,1-2-13 15,-2 2-3-15,1-2 16 16,-3 2-15-16,0-2-3 16,-2 2 1-16,1-2 11 15,-2-1-5-15,-1 2 12 16,2-1-9-16,0 0-7 15,-1-1 7-15,3 0-10 16,-2 0 7-16,3 2-1 16,1 1-6-16,0-2-5 15,-2 0 9-15,2-1-4 0,-3 2-4 16,0 1 17-16,0-2 12 16,0 2-16-1,-2 0-9-15,5-2 10 0,-4 0-1 16,6 0-15-16,-3 2 12 15,1-2-12-15,2 2 12 16,-4-3-2-16,2 2-9 16,-1-1 0-16,1-3 0 15,-2 2 13-15,2 0-13 16,-3 0 11-16,3-2-3 16,-4 4 0-16,4-2 11 15,-3 0 5-15,3 0-16 0,-1 1 16 16,0-1-24-1,0 1 1-15,1-2 11 0,-2 0-3 16,0 3-9-16,1-4 8 16,-1 1 3-16,1 0 7 15,-3 0-18-15,4 2 13 16,-3-2-4-16,2 0-3 16,-4-2-6-16,0 3 0 15,1-2 9-15,-2-1-9 16,0 3 0-16,5-2 6 15,-3 3-7-15,0-2 0 16,3 2 0-16,-1-2 10 0,-1 1 2 16,1 0-11-16,-1 1 0 15,0-3 0-15,0 1 13 16,-2 1-13-16,-3-4-1 16,1 3 1-16,-1 1 29 15,-2-4-24-15,-1 4-5 16,0-2 7-16,1 4-8 15,-5-4 0-15,4 2 0 16,-1-2 2-16,3 1 4 16,-1 0 3-16,3 0 7 15,-1 1-10-15,3 0-5 16,0 1-1-16,-1-1 12 16,3 0-12-16,-1 0 6 15,-2 1-5-15,1 0 14 16,1 0-15-16,-3 0 1 0,1-1-2 15,0 2 2 1,-3-1-2-16,-1 0 1 0,1-1 0 16,-3 2 0-16,0 1 1 15,0-2 0-15,1 2-1 16,-3 0 1-16,1 0-1 16,0 0 0-16,2 0-1 15,-4 0 1-15,3 0 0 16,0 0 1-16,0 0 0 15,1-3-1-15,3 3 0 16,0-1 0-16,1 1 0 16,2-2-5-16,-4 2 5 15,4-2 0-15,-3 2 0 0,1-3 1 16,-1 2 0-16,1-1 0 16,-3-1-1-16,3 2 0 15,0-3-1-15,-1 1 1 16,1 0-6-16,-1 1 6 15,1-1-1-15,-2 2 2 16,-3-4-2-16,-2 0-8 16,2-1 8-16,-2 0 1 15,2 0-1-15,0 1 0 16,3 1 0-16,-1 0 0 16,2 1 0-16,1 0-1 15,2 1 2-15,-2-2-1 16,2-1 1-16,-3 4 0 15,3-3 0-15,-1 0 0 0,2 0 0 16,-2 0-1-16,-1-2 1 16,-1 2 0-1,4-2 0-15,-4 2 0 0,4-3 0 16,-4 4 0-16,3-3-1 16,0 3 1-16,-1-2 0 15,1-1 1-15,3 3-1 16,-4-2-1-16,1-1 1 15,-3 3 0-15,4-2 0 16,-3 1 0-16,1-1 0 16,1 0 0-16,-3 2 0 15,3-3 1-15,-2-1-1 16,-1 0-1-16,2 0 1 0,-2-2 1 16,1 2 0-16,2-1-1 15,-3 2 0-15,3-1 0 16,3 1 0-16,-2 1 0 15,1 1 0-15,4-3 0 16,-4 4 1-16,3-3-1 16,-3 0 0-16,1-1 0 15,-4 1 1-15,-1-3-1 16,-3 1 0-16,3 0 0 16,-3-1 0-16,1 1 0 15,-1 1 0-15,1-1 0 16,2 0 1-16,-3 2-1 15,-1-4 0-15,1-1-1 16,1 1 1-16,0 2 1 16,2 0-1-16,-1 0 0 0,1 2-1 15,-1-2 1-15,0 0 1 16,-6-3-1-16,2 4 0 16,-3-3 0-16,1 1 1 15,-3 1-1-15,4-1 0 16,-1 1 2-16,-4-1-2 15,6 1 0-15,-3 0 0 16,2-3 0-16,-4 1 1 16,3 3 0-16,-3-4-1 15,4 3 1-15,-4-1-1 16,3 1 0-16,1 0 1 0,2 2 3 16,2-2-4-1,0 0 0-15,1 2 0 0,1-2 5 16,2 2-5-16,0 1-2 15,-1-2 2-15,-1 0-1 16,-1-2 0-16,-1 2 1 16,0-1 0-16,-4-2-1 15,4 2 1-15,-3 0 0 16,0-1 0-16,-1 0 0 16,-4-4 0-16,3 3 0 15,-2 0 6-15,2 2-6 16,-1 0-1-16,1 0 0 0,3 2 1 15,1 0 0 1,3 0 1-16,-1 0-1 0,1 1 0 16,3-4 1-16,-5 1-1 15,1 2 0-15,4-2 0 16,-1 2 1-16,0 1-1 16,-1-3 0-16,-1-1 0 15,0 4 1-15,1-4-1 16,0 4 0-16,-3-1 0 15,3-2 0-15,-2 5 0 16,1-3-1-16,-3 0 1 16,-4 0 0-16,0 2-1 15,-3-2 1-15,4 0-1 16,1 1 1-16,-2 0 0 16,0-1-9-16,-3 1 9 0,4-1 3 15,-1 0-2-15,1-2 0 16,4 3 0-16,1-1-1 15,1 0 1-15,5 0-1 16,-4 3 0-16,3-4 0 16,-1 3 0-16,0-2 0 15,1 1 0-15,-1 0 1 16,0-1-2-16,0 3 2 16,1-2-1-16,-3 1 0 15,1 0-1-15,0 0 1 16,-2 0 0-16,4 0 0 15,-2-2 0-15,-3 1 0 16,-1 2 0-16,-3-3 0 0,-6 1-1 16,3-1-4-1,-1 3 4-15,-1-2 1 0,0 3 0 16,-3 1 0-16,-3-2 0 16,5 1 0-16,2 2 0 15,4-2 0-15,4 1 0 16,4-2 0-16,0 1 0 15,1 1 0-15,1-2 0 16,1 1 0-16,4 2 0 16,-1 0 1-16,2 0-1 15,2 0 0-15,0-2-2 16,0 2 1-16,0 0-5 0,0 0-43 16,0 0-37-1,0 0-25-15,0 0-25 16,-2 0-30-16,-3 0-94 0,-1 0-365 15</inkml:trace>
  <inkml:trace contextRef="#ctx0" brushRef="#br2" timeOffset="208001.51">17110 10753 400 0,'0'0'216'0,"0"0"-139"0,0 0 1 16,0 0 65-16,0 0-31 16,0 0-25-16,0 0-15 15,-4 0-1-15,4 0 9 16,0 0 4-16,0 0-5 16,0 0-20-16,0 0-21 15,0 0-12-15,0 0-7 16,0 0-13-16,0 0 7 15,0 0-4-15,0 0 0 16,0 0-8-16,-2 2-1 0,0 3 1 16,0-2 9-16,-3 3-10 15,3 0-1-15,-2 1 0 16,-1-1 1-16,2-1 0 16,1 1 4-16,-2 5-4 15,1-3-1-15,-3 1 1 16,2-3 1-16,2-1-1 15,2-5 0-15,0 0 3 16,0 0-3-16,0 0 0 16,0-12-1-16,0-7-11 15,6-5 11-15,5-2-1 16,3-2 2-16,-3-2 7 16,2 0-7-16,-1 2-1 15,-2 0 1-15,-1 2 0 0,1 0 1 16,-2 0 10-1,1 0-10-15,0-2 1 0,2 0 0 16,0-2 0-16,1-2 5 16,1-3-7-16,-3-1 1 15,3 0 6-15,-1 0-6 16,-2 3 0-16,1-2 0 16,-3 4 7-16,1 0-8 15,0 1 0-15,0 2 0 16,-2 2 7-16,2 2-5 0,-1-1-4 15,-3 2 2 1,2 0 0-16,-1-1 1 16,2 0 1-16,-2-3-2 0,3-1 1 15,-1-2-1 1,2-1 1-16,1 1 0 0,-3 2-1 16,2 0 1-16,-1 2-1 15,-3 2 1-15,0-2-1 16,3-1 0-16,-4 1 1 15,2 1-1-15,-1-2-2 16,-1 4 1-16,2-4 0 16,0 1 1-16,-1 1 0 15,3 2-1-15,0-1 1 16,0-2 0-16,0 2 0 16,-1-2-1-16,0 4 1 0,-5-1 0 15,2 5 1-15,-3 0-1 16,0 1 1-16,1-2-1 15,1 2 1-15,0-3-1 16,2-1 0-16,-2-1 1 16,0 2 3-16,3 0-4 15,-1 0 0-15,4 1-1 16,-4-1 1-16,1-1-1 16,-1 1 1-16,2 0 0 15,-2 1 0-15,-2 2 0 16,1 0 0-16,-1 1 0 15,-2 1 1-15,3-1-1 16,-3-1 0-16,3 0 0 16,-1-2 6-16,1 2-6 15,-1-2 0-15,0 1 0 0,1-3 2 16,-1 4-1-16,0 0-1 16,-1-2 0-16,1 4-1 15,-1-1 1-15,-1-1 0 16,0 3 0-16,2-3 1 15,-1 1 0-15,2 1 0 16,-1-1-1-16,-2 2 0 16,3 0 0-16,-3 2 0 15,2 2 1-15,0-1-1 16,-1 0 0-16,1 1 0 16,-2 0 0-16,3-2-4 15,0-1 4-15,-1 1 6 16,0-2-6-16,1 0 0 0,-3 2 1 15,2-2-1 1,-2 2 0-16,4-2 0 0,-4 0 0 16,2 0 1-16,0 3 0 15,-1 0-1-15,-1 2 1 16,-2-2 0-16,2 3-1 16,-2-1 11-16,2 1-9 15,0 0 17-15,-1-1-9 16,2-2-8-16,3 0 4 15,-5-2-6-15,4-1 0 0,0 1-1 16,-1-1 2-16,1 1-1 16,-4 2 5-16,1 0-5 15,1 4 0-15,-3-1 1 16,4 0-1-16,-3-1 0 16,1-1 1-16,0-2-1 15,0 2 0-15,1 1-1 16,-1-2 1-16,0 3 0 15,0 2 0-15,0 0 0 16,-2 1 0-16,2-1 0 16,-2-2 0-16,2-1 0 15,2 0 1-15,-3 1-1 16,2 0 0-16,-1 0 0 0,0 0 0 16,0-1 0-1,-2 1-1-15,3 0 1 0,-1-1 1 16,0 1-1-16,0 2 0 15,-2 1 0-15,2-1 0 16,0-2 0-16,1 0 0 16,-1 2 0-16,-2-2 0 15,2 2 0-15,-2 0 0 16,2 0 0-16,-2 0 0 16,3 2 0-16,-3 0 0 15,2 0 5-15,-2 0-5 16,2 1 0-16,-2-2-1 15,3 1 1-15,-3 2 0 16,0-1-1-16,0 0 1 16,2 1 6-16,-2 0-6 0,0 1-1 15,0-4 1 1,0 3-2-16,2-4 2 0,-2 2 0 16,0 0-1-16,2 2 1 15,-2 0 0-15,0 2 0 16,0 0 0-16,0 0 1 15,2 0-1-15,-2 0 2 16,0 0 10-16,0 0 1 16,0 0-2-16,0 0-4 15,0 0-6-15,0 0 8 16,0 0-8-16,0 0 9 16,0 0-8-16,0 0 8 0,0 0-9 15,0 0 0 1,0 0-1-16,0 0-6 0,0 0-32 15,0 0-64 1,0 0-70-16,2 0-84 0,-2 0-155 16</inkml:trace>
  <inkml:trace contextRef="#ctx0" brushRef="#br2" timeOffset="209024.56">17851 8191 577 0,'0'0'153'16,"0"0"-33"-16,0 0 17 15,0 0-41-15,0 0-30 0,0 0-15 16,0 0-2 0,0 0 6-16,0 0 0 0,0 0-1 15,0 0-19 1,0 0 8-16,0 0-6 0,0 0-17 15,0 0 3-15,0 0-1 16,0 0-7-16,0 0-14 16,0 0 12-16,0 0 2 15,0 0-15-15,0 0 0 16,0 0 1-16,3 0 0 16,4 0 7-16,0 0 0 15,0 0 5-15,1 0-13 16,4 0 1-16,1 0 0 15,3 2 0-15,2 2 1 0,0 1 4 16,1 1-6 0,4 2 0-16,-3 0 1 0,3 1 0 15,-4-1-1-15,-1 0 7 16,2 3-7-16,-4-4 0 16,1 1 0-16,1 0 0 15,-2 0 0-15,0 3 0 16,0-5 0-16,1 2 0 15,-1-2 1-15,1-3-1 16,0 3 1-16,-5-4-1 16,2 2 7-16,-3 0-7 15,-5-3-5-15,1 2 5 16,-2-3 0-16,-3 2 7 0,0-2-7 16,-2 0 0-1,3 0-1-15,-3 0 1 0,0 0 1 16,0 0 0-16,0 0 2 15,0 0-3-15,0 0-1 16,0 0-22-16,0 0-26 16,0 0-26-16,0 0-54 15,0 0-389-15</inkml:trace>
  <inkml:trace contextRef="#ctx0" brushRef="#br2" timeOffset="210306.68">18436 7878 324 0,'0'0'104'0,"0"0"-39"16,0 0 11-16,0 0 18 16,0 0-18-16,0 0-5 15,0 0 42-15,2-2-3 16,-2 2-34-16,0 0-29 16,0 0-13-16,0 0 7 15,0 0-14-15,0 0-11 16,0 0-6-16,0 0 5 0,0 2-14 15,0 7 13-15,-2 5-6 16,-2 0 2-16,-1 0-9 16,1-1 8-16,0 4-3 15,2-1 1-15,-6-1-6 16,4 3 10-16,-3 3 12 16,4-4-4-16,-2 3 10 15,1-3-15-15,-2-1 4 16,4-2-18-16,-1 0 2 15,2 0 5-15,-1-3-7 0,2 3 2 16,-3-3-1-16,3 0 0 16,-3 0 0-16,2 0 8 15,-1 0-8-15,-2-2 0 16,2 0 7-16,-4-1-6 16,2 0 0-16,2-2-1 15,-4 2 1 1,3-2 4-16,1 2-5 0,0-2 0 15,0-1 2-15,-1-2-2 16,3 2 0-16,-2-4 0 16,2 4-1-16,0-3 0 15,-2 1 1-15,2 0 0 16,0 0-1-16,0 0 1 16,0-2-1-16,0 1 0 15,-3 1 1-15,1 2-1 0,0 1 0 16,2 0 1-16,-2 0 0 15,-1 1 0-15,1-4-1 16,0 3 1-16,2-4 0 16,0 1-1-16,0-2 0 15,0-1 1-15,0 0-1 16,0 0 0-16,0 0 2 16,0 0-1-16,0 0 1 15,0 0 8-15,0 0-10 16,0 0 0-16,0 0 2 15,0 0-1-15,0 0 0 16,0 0 1-16,0 0-2 16,0 0 6-16,0 0-6 0,0 0-29 15,0 0-23 1,0 0-24-16,0 0-22 0,0 0-141 16,0 0-335-16</inkml:trace>
  <inkml:trace contextRef="#ctx0" brushRef="#br2" timeOffset="213388">21010 8850 365 0,'0'0'162'15,"0"0"-51"-15,0 0-12 16,0 0 34-16,0 0 3 16,0 0-19-16,0 0-17 15,0-4-22-15,0 2-12 16,0 2-14-16,0 0-9 0,0 0 1 16,0 0-12-16,0 0-7 15,0 0-8-15,0 0-2 16,0 0-7-16,0 0-8 15,0 0 12-15,0 0-10 16,0 0 14-16,0 0-10 16,0 0-5-16,0 0-1 15,0 0 0-15,0 0 0 16,0 0-9-16,0 0 8 16,0 0-1-16,0 5 2 15,0 2 0-15,0 1 0 0,-2 2 0 16,0 1 3-16,0-2 4 15,2 4-9-15,0-1 2 16,0 0-1-16,0-2 1 16,0 2 0-16,0-2 0 15,0 0 0-15,0 0 0 16,0 1 0-16,0-3 6 16,0 1-6-16,0-1 0 15,0 0-1-15,0-1 0 16,0 1 0-16,0 3 1 15,0-3 1-15,0 1 0 16,0-1-1-16,2 1 0 0,0-1 0 16,3 0 1-1,-4-2 3-15,4 0-4 0,-4-1 0 16,2-2 1-16,1 2 0 16,-2-3-1-16,1-1 0 15,-3 2 2-15,3-1-2 16,-1-2 7-16,-2 1-7 15,2 1 0-15,-2 1 4 16,2-1-4-16,-2-2 0 16,0 0 0-16,2 1 0 15,-2-1 0-15,0 0 0 16,0 0 0-16,0 0 1 16,0 0 7-16,0 0-7 15,0 3 0-15,0-3 5 16,0 0-6-16,0 0 0 15,0 0 0-15,0 0 0 16,0 2 0-16,0-2-25 0,-6 0-111 16,-6 0-179-16</inkml:trace>
  <inkml:trace contextRef="#ctx0" brushRef="#br2" timeOffset="214532.97">20332 8981 560 0,'0'0'173'0,"0"0"-88"16,0 0 60-16,0 0-38 15,0 0-26-15,0 0-28 16,0 0-8-16,0-1-7 15,0 1-14-15,0 0-12 16,0 0-2-16,-11 9-8 16,0 4 5-16,-4-2 2 15,-1 3-2-15,3 0 0 16,-1 0 2-16,1 0-3 16,1 0 2-16,4-2-6 0,-1 1-1 15,-1-4 1-15,7 0-1 16,-2-4 0-1,0 1 0-15,5-1 0 0,0-2-1 16,0 0 0-16,0-1-1 16,0-1 1-16,0 1-7 15,0-2 6-15,0 0-11 16,10 0 11-16,0 0 1 16,0 0 3-16,0 0-1 15,2 0 5-15,-1 0-6 16,-3 0 5-16,4 0-6 0,-3 3 0 15,2-1-1 1,-2-1-11-16,-3 2-17 0,4-3-14 16,-6 0-49-1,5 0-78-15,-5 0-34 0,1 0-105 16</inkml:trace>
  <inkml:trace contextRef="#ctx0" brushRef="#br2" timeOffset="-214601.49">20328 9003 121 0,'0'0'124'16,"0"0"12"-16,0 0-9 15,0 0-19-15,0 0-23 16,0 0-14-16,0 0-3 16,7 56 17-16,-7-38-33 15,0 0-24-15,0 2-14 16,2-1 2-16,-2-5-9 15,2-3-5-15,0 0-1 16,0-5-1-16,1-2-43 0,2-4-104 16,-2 0-86-1,0 0-325-15</inkml:trace>
  <inkml:trace contextRef="#ctx0" brushRef="#br2" timeOffset="-214295.53">20420 8975 310 0,'0'0'126'0,"0"0"-28"0,0 0 25 16,0 0-51-16,0 0-33 16,0 0-5-16,0 0-15 15,79-8 0-15,-70 8-10 16,-2 0-1-16,0 0-8 16,-5 0-14-16,-2 0-24 15,0 0-40-15,0 0-52 0</inkml:trace>
  <inkml:trace contextRef="#ctx0" brushRef="#br2" timeOffset="-213619.41">20420 8975 149 0,'15'20'307'16,"-15"-18"-190"-16,-2 3-48 15,2-2-4-15,0 2-24 16,0 1-4-16,0-2 2 16,0 1 7-16,0 1-7 15,0-4-11-15,0 2-7 16,0-2-9-16,0 0-4 16,0-2-8-16,0 0 0 15,0 1 1-15,2-1 8 16,0 0-9-16,3 3 0 0,-1-3 0 15,3 0 12-15,-1 0-12 16,4 0 13 0,0 0-12-16,-3 0-1 0,2 0 0 15,2 0 0-15,-2 0 0 16,0 0 1-16,-3 0 1 16,3 0-1-16,1 0-1 15,-4 4 0-15,1 2-1 16,-2 0 0-16,4 2 1 15,-3 0 1-15,-1 0 1 16,1 2-1-16,-3-2-1 0,0 3 8 16,-3-2-7-1,0 2-1-15,0-3 1 16,0 0 6-16,0-2-6 0,0-3 0 16,0 2 11-16,-3-2-3 15,-6 2-2-15,-2-4 9 16,-1 4-9-16,-1-3 7 15,-1 2-5-15,1-2-9 16,0 0 23-16,1-1 5 16,4 1 9-16,1-2 4 15,3 2-22-15,-1-2-2 16,5 0 6-16,0 0-4 16,0 0-12-16,0 0-7 15,0 0-1-15,0 0-13 0,0 0-24 16,0 0 5-16,0 0-13 15,0 0-35-15,7 0-67 16,0-2-28-16,-1-3-376 0</inkml:trace>
  <inkml:trace contextRef="#ctx0" brushRef="#br2" timeOffset="-213119.89">20682 8959 415 0,'0'0'249'0,"0"0"-138"16,0 0 48-16,0 0-46 15,0 0-29-15,0 0-13 16,0 0-25-16,0 0-18 16,0 0-7-16,0 0 10 15,0 2-1-15,0 3 2 16,7-4 0-16,0 1-4 15,2 0-1-15,-2-2-9 16,2 0-2-16,-1 0-16 0,1 0 7 16,-5 0-1-16,1 0 4 15,-5-4 3-15,0-2 0 16,0 3-11-16,0-2-2 16,-3 4-2-16,-3 1-4 15,-3 0 5-15,0 0 0 16,0 0 1-16,3 7-1 15,1 0-11-15,3 2-57 16,2-1-56-16,0-3-204 0</inkml:trace>
  <inkml:trace contextRef="#ctx0" brushRef="#br2" timeOffset="-201463.67">29070 8091 626 0,'0'0'294'16,"0"0"-158"-16,0 0 25 0,0 0-38 15,0 0-14-15,0 0-25 16,0-4-16-16,0 4-5 16,0 0 3-16,0-2-9 15,0 2-8-15,0 0-14 16,0-2-11-16,0 2-9 16,0-2-15-16,0-2-1 15,0 1-15-15,-6 0-21 16,-3 1-20-16,-2-1-19 15,0 3-4-15,0 0 13 16,-3 0-7-16,3 0 25 0,0 0 25 16,2 0 13-1,-3 7 2-15,2 3 9 0,-4 0-1 16,4 2 0-16,-4 2 1 16,3 0 0-16,0 0 1 15,4 2-1-15,0-2 0 16,3 2 0-16,3 1 1 15,-2 0 0-15,3 3 0 16,0-1 6-16,0 0-6 16,0 4 1-16,0-4 5 15,3 1-7-15,4 0-2 16,7-4 2-16,-1 0-1 16,3-3-7-16,2-2-9 15,0-3-47-15,1-3-13 16,1-5 11-16,1 0-8 0,-2 0 23 15,0-5 14-15,-4-6 36 16,2-4 1-16,-3-1-19 16,-2 2 2-16,-6-2-62 15,-2 4-30-15,-1 0 43 16,-3 2 32-16,0 3 34 16,0 2 36-16,0 2 24 15,0 3 40-15,0 0-29 16,0 0-26-16,0 0-22 15,0 0 0-15,0 0 6 16,-3 1 30-16,3 7-11 16,0 0-3-16,0 2 0 15,0 0-6-15,0 1-13 16,5 0-4-16,7 0-5 16,0-2-8-16,2 1 5 15,4-1-1-15,-2-3-13 0,1-4-7 16,-2-2 7-16,1 0 5 15,-2 0 5-15,-1-7-8 16,1-7 14-16,-5-4-2 16,-1-1-14-16,-3-6 0 15,-5 2-24-15,0-2 7 16,0 0-32-16,-7 0-47 0,-13 5-13 16,-2 4 25-1,-3 5 84-15,1 8 9 0,-1 3 29 16,7 0-9-16,0 3-16 15,6 11-3-15,2 5-9 16,3 4 1-16,3 0-2 16,2-1-12-16,2 7-40 15,0-8-139-15,0-7-130 0</inkml:trace>
  <inkml:trace contextRef="#ctx0" brushRef="#br2" timeOffset="-201024.26">29411 7856 614 0,'0'0'158'0,"0"0"-98"16,0 0-2-16,0 0-32 15,0 0 35-15,0 0 37 16,0 0-24-16,0 70 4 16,0-40-24-16,0 4 2 15,0 2-11-15,0 0-1 16,0-1-5-16,0-1-23 15,0-2-15-15,0-2 11 16,0-4-5-16,0-1 1 0,0-3-8 16,10-3 0-16,-2-1-1 15,3-3 1-15,5-5-2 16,-1-1-6-16,4-4-29 16,-1-2-11-16,-3-3-36 15,5-3-43-15,-5-11-110 16,-3-1-120-16</inkml:trace>
  <inkml:trace contextRef="#ctx0" brushRef="#br2" timeOffset="-200742.05">29327 8104 669 0,'0'0'191'16,"0"0"-61"-16,0 0 7 15,0 0-46-15,0 0-57 16,0 0 6-16,0 0-1 16,78-19-17-16,-47 13-12 0,0-2 0 15,0-1 3 1,-6 6-4-16,-7-2-9 0,-3 5-11 15,-7 0-51-15,-2 0-99 16,-1 2-115 0,-3 4-609-16</inkml:trace>
  <inkml:trace contextRef="#ctx0" brushRef="#br2" timeOffset="-199739.14">29691 8869 620 0,'0'0'226'16,"0"0"-120"-16,0 0 66 15,0 0-10-15,0 0-43 16,0 0-63-16,0 0-22 15,0-20 20-15,0 6-2 16,0-2-17-16,0-4-10 16,0-5-2-16,0-1-7 0,0-4 0 15,0 0 3-15,0-4-16 16,-3 0 6-16,-2-5-8 16,1 0 0-16,0-4-1 15,2 0 0-15,-1 1-7 16,3 0 0-16,0-2-1 15,0 10 1-15,0-2-5 16,0 5 12-16,0 5-6 16,5 4 3-16,-3 3 2 15,-2 6-1-15,2-1-4 16,-2 4 6-16,3 0 0 16,-2 2 0-16,4 2 0 15,2 0-10-15,-1 0 8 0,5 2 1 16,3 0-5-16,-1 2-4 15,3 2 4-15,-1 0-13 16,1 0 2-16,-2 0 5 16,-2 6-7-16,3 8 3 15,-6 2 15-15,-4 4 0 16,1 2 1-16,-4 2 0 16,-2-2 0-16,0-1 1 15,0-2 5-15,-2-5-5 16,-8-3 6-16,3-5-5 15,-1-3-1-15,0-3 4 0,4 0-5 16,0 0-29 0,2 0-41-16,2 0-1 0,0 0-7 15,0 0-32-15,0-3 40 16,6-3 38-16,6 1 9 16,-1 2 3-16,3-2 7 15,1 4 4-15,1 1 9 16,-1 0 0-16,3 0 0 15,-4 0 0-15,3 0 25 16,-5 6 4-16,-6 8 21 16,-2 5-2-16,-2 3-17 15,-2 2-7-15,0 0-1 16,-12-2 6-16,-9-2 9 16,-6-6 0-16,-1-1-6 15,-1-5-8-15,0-2-16 0,2-6-1 16,4 0-7-1,3 0-3-15,7 0-64 16,9-8-31-16,1-2-66 0,3 0-170 16</inkml:trace>
  <inkml:trace contextRef="#ctx0" brushRef="#br2" timeOffset="-199314.6">30108 8337 722 0,'0'0'188'0,"0"0"-171"16,0 0 55-16,0 0 47 0,0 0 5 15,0 0-31 1,0 0-44-16,130-32-15 0,-99 23-21 16,-4 2-7-16,-2 3-6 15,-10 4-43-15,-6 0-70 16,-9 4-137-16,-7 10 55 16,-12 2-415-16</inkml:trace>
  <inkml:trace contextRef="#ctx0" brushRef="#br2" timeOffset="-199107.67">30100 8490 641 0,'0'0'135'0,"0"0"88"0,0 0-64 16,0 0-36-16,0 0-23 15,0 0-23-15,0 0-25 16,138-9-10-16,-107 4-26 15,-4 1-8-15,-2-1-8 16,-1 4-51-16,-6-1-97 16,-4 2-250-16</inkml:trace>
  <inkml:trace contextRef="#ctx0" brushRef="#br2" timeOffset="-197716.04">30604 8420 725 0,'0'0'169'0,"0"0"30"0,0 0-74 15,0 0-34-15,0 0 3 16,0 0-15-16,0 0-27 16,-7-6-13-16,7 6-26 15,0 0-4-15,0 0-8 16,2 0 12-16,11-2-1 16,7 2 5-16,3 0 7 15,6-3-1-15,0 2-4 16,4-2-3-16,1 1-15 0,1 0 23 15,1 0 1 1,1 0-1-16,-1 2 6 0,0 0-20 16,0 0-9-16,-3 0 15 15,1 0-5-15,-3 0-3 16,2 0 1-16,0 0-8 16,0 0-1-16,3 0 1 15,-2 0 5-15,4 0-6 16,1 0 1-16,0-2 0 15,2 1 1-15,-2-2-1 16,1 1 4-16,-4 2-5 16,-3 0 0-16,-2 0 5 15,0 0-5-15,-2 0 0 16,0-2 2-16,0 2-2 0,-2 0-1 16,2 0 1-16,-2 0-8 15,-2 0 7-15,2 0-9 16,-5 0 9-16,0 0-14 15,0 0 14-15,0 0 0 16,-2 0 0-16,1-2-11 16,-1 2 5-16,-3-2 5 15,-2 2 2-15,4 0 0 16,-3 0-6-16,-3 0 4 16,0 0 2-16,1 0-1 15,-3 0 0-15,2 0 0 16,-2 0 0-16,-2 0 1 15,-2 0 0-15,0 0 0 16,-3-2 0-16,2 2 0 0,0 0 0 16,2 0 0-1,-1 0 0-15,1 0 0 0,-1 0 0 16,-3 0-1-16,2-1-9 16,-4 1 8-16,-2 0-4 15,0 0 6-15,0 0-1 16,0 0-1-16,0 0-6 15,0 0 7-15,0 0-15 16,2 0-22-16,-2 0-13 16,0 0-23-16,0 0-98 0,-2 0-197 15,-8 0-428-15</inkml:trace>
  <inkml:trace contextRef="#ctx0" brushRef="#br2" timeOffset="-158406.35">19761 8002 142 0,'0'0'528'15,"0"0"-384"-15,0 0 46 16,0 0 6-16,0 0-29 16,0 0-17-16,0 0-33 15,0 0-22-15,0 0-17 16,0 0-8-16,0 0-17 16,0 0-18-16,0 0-13 15,0 0-21-15,0 0 17 16,0 0-12-16,0 0-5 15,0 0-1-15,0 0 0 16,0 0-9-16,0 0 1 0,0 0 8 16,0 0 0-16,0 0-1 15,0-4 1-15,0-4-11 16,3 2-5-16,-1-2 6 16,4 0-2-16,-2 1-8 15,1 0 14-15,-2 1 4 16,1 3-8-16,1-3 9 15,-1 1 0-15,4 0-10 16,-2-1 11-16,5 0 1 16,-1-1 0-16,0 1-1 15,3 0 0-15,1 3 0 16,1-2-1-16,0 2-1 16,-3 3-8-16,-1 0 1 0,2 0 8 15,-6 0-13 1,4 0-7-16,-1 0 10 0,-2 9 0 15,1-1 4-15,1 3 7 16,0-1 0-16,-1 2-1 16,1-2 1-16,-2 2 0 15,-3-3-1-15,1-1 0 16,-4 1-10-16,3 0 11 16,-2-1-1-16,-3 2 0 15,2-2 1-15,-2 1 0 16,0-1-1-16,0 1-1 15,0-3-6-15,0 1 8 16,0-1-1-16,0 0 0 0,-2 0-5 16,-8 2 6-1,4-2 1-15,-5 2-1 0,1 0-1 16,-1 2 1 0,-2 0 0-16,0 3-1 0,-3-4-8 15,0 2 9-15,3 0 4 16,-1-2-4-16,5-1 0 15,2 1 1-15,-3-4-1 16,5 1 0-16,0 2 0 16,2 0-1-16,-4 1 1 15,3 2 0-15,-1-2 1 16,0 1-1-16,1-1 0 0,0-1 1 16,-1-3 1-1,3 1-2-15,0-3 1 0,2-1-1 16,-2-1 1-16,2 1 0 15,0 1-1-15,0 0 0 16,0 0 0-16,0-1 0 16,0-1-1-16,0 1 0 15,0-2 0-15,0 3-6 16,0-3 5-16,0 2 2 16,2-1-1-16,7 2 2 15,-1-3-2-15,4 0 2 16,0 1 6-16,5-1-7 15,-2 0 7-15,6 0-7 16,-2 0 1-16,4 0 0 16,-1 0 1-16,1 0-1 0,-4-1-1 15,-1-2 1-15,-3 3 0 16,-1 0-1-16,-5 0 2 16,0 0-1-16,-2 0 8 15,-3 0-2-15,3-1 6 16,-3 1-1-16,0 0 1 15,-1-2 3-15,-1 2 5 16,-2 0-8-16,2 0-7 16,-2 0-6-16,0 0 9 15,0 0-7-15,0 0 14 16,0 0-6-16,0 0-4 16,0 0-6-16,0 0-2 15,0 0-12-15,0 0-30 16,0 0-47-16,-11 0-161 0</inkml:trace>
  <inkml:trace contextRef="#ctx0" brushRef="#br2" timeOffset="-156247.02">16910 8959 669 0,'0'0'218'16,"0"0"-117"-16,0 0 35 15,0 0-4-15,0 0-28 0,0 0-27 16,0 0-9 0,3 0-5-16,-3 0 4 0,0 0-12 15,0 0-20-15,2 0-3 16,-2 0-18-16,3 0-14 16,0-6 2-16,3-2-4 15,-3 0 2-15,2 0 0 16,2-2 0-16,1 1 0 15,-1 1 0-15,-1 0-1 16,2 0 1-16,-2 0-1 16,1 1 0-16,-2 0 1 15,4 1 1-15,-1 3-1 0,1-3 0 16,1 0 0-16,2 0-1 16,1 0 0-16,3 2 0 15,-1 0-7-15,2 4 8 16,-5 0 0-16,2 0-1 15,-4 0-7-15,2 1-7 16,-2 8 6-16,-3-1 0 16,-4 0 8-16,1-1-5 15,1 3-3-15,-3 1 9 16,-2-3 0-16,2 1 2 16,1-1-1-16,-3 0 1 15,3-2-1-15,-3 2-1 16,0 1 0-16,0-1 0 0,0 0-1 15,0 2 0 1,0-3 1-16,-6 0 0 0,2 1 2 16,-2 0-1-16,1 0 7 15,-1 0-8-15,-1 0 0 16,-1 2 0-16,-1 0-1 16,2-1-5-16,-3 4-12 15,0-1 5-15,3-1 13 16,0 2-1-16,0-3-5 15,0 3 5-15,0-1 0 16,-3-1 1-16,0 2-1 16,0 1 1-16,-3 0-13 15,0-1 13-15,1 2 0 16,0-1 1-16,0 0-1 16,5-3 1-16,-3 0-1 0,4-3 0 15,1-1-1-15,3-2 1 16,2-1 2-16,0-2-2 15,0-2 0-15,0 2-5 16,-2 2 5-16,2-2 1 16,0 2 1-16,0 0-1 15,0-1-1-15,0 0 0 16,0 0 0-16,0 0 0 16,0 1 0-16,0-2 0 15,0 0 1-15,0 0 0 16,0-2-1-16,2 0 1 15,5 3 16-15,4-3-5 16,0 0-6-16,2 0-1 0,4 0-4 16,-1 0-1-16,7 0 2 15,1-5 4-15,-1 1-6 16,2 0 1-16,-2 0 0 16,0 0-1-16,1 3 0 15,-4-2 0-15,-1 1 1 16,-3 0-1-16,-3 2 0 15,-5-2 1-15,0 2 9 16,-6 0-10-16,0 0 0 16,1 0 1-16,-3 0-1 15,0 0 0-15,0 0 6 16,0 0-5-16,0 0-1 0,0 0-1 16,0 0 1-1,0 0 0-15,0 0 1 0,0 0-1 16,0 0 1-16,0 0-1 15,0 0 0-15,0 0-58 16,0 0-149-16,0 0-516 0</inkml:trace>
  <inkml:trace contextRef="#ctx0" brushRef="#br2" timeOffset="-149214.48">30708 7761 803 0,'0'0'189'0,"0"0"-72"15,0 0 21-15,0 0-41 16,0 0-7-16,0 0-16 0,5 0-12 15,-3 0-11 1,-2 0-6-16,0 0-7 0,0 0-4 16,0 0-2-16,0 0-13 15,0 0-9-15,0 0-2 16,0 0 0-16,0 0-8 16,0 0 6-16,0 0-6 15,0 0 0-15,0 0 0 16,0 0 0-16,0 0 0 15,0 0-1-15,0 0-12 16,0 0 0-16,0 0 3 16,0 0 9-16,0 0-5 0,0 0 5 15,0 0 0 1,0 0 0-16,0 0 0 0,0 0-8 16,0 0 9-16,0 0-1 15,0 0 1-15,0 0 0 16,0 0 1-16,0 0-1 15,0 0 0-15,0 0 1 16,0 0-1-16,0 0 0 16,0 0-7-16,0 0-25 15,0 0-25-15,-4 0-33 16,-6 0 33-16,0 0-7 16,-1 0 13-16,-1 0 28 15,1 0 6-15,-3 0 15 16,1 3-4-16,3 3 6 15,-4 2-12-15,1-2 11 0,1 2 0 16,1 0 0-16,5 0 0 16,-1-1 0-16,2 4 0 15,3-1 1-15,0-1 0 16,2 4 1-16,0-1 0 16,0-1 13-16,0 3-2 15,0 0 5-15,0 0-15 16,0-3 12-16,2 2-6 15,2-1 0-15,4-3 0 16,-4 3-6-16,2-2 10 16,3 1-11-16,1-2 16 15,0 1-16-15,5-1 17 16,1-4-11-16,4 1-7 0,-4-1 7 16,2-2-5-1,0 0 4-15,-2-3-5 0,-3 1 0 16,0-1 8-16,-4 0-2 15,2 0 0-15,-1 0 1 16,-2 0-1-16,4 0 9 16,-7 0-10-16,5-1 7 15,-4-5-13-15,-1-1 2 16,1 1-1-16,-4 0 6 16,4 0-6-16,-6-2 6 15,0 2-5-15,0 1-1 16,0-2-1-16,0 1-2 15,-2 0-7-15,-8 0-7 0,1 0 2 16,0 1 2 0,-6-1 4-16,4 1 7 15,-5 2-5-15,3-1-4 0,-1 2 10 16,1 2 0-16,0 0 1 16,1 0-1-16,-1 0-1 15,2 0-5-15,-2 0 5 16,3 2 1-16,0 4-7 15,0 3 6-15,1 2 0 16,2-2-14-16,1 1-33 16,4 0-14-16,0 3-64 15,2-4-182-15,0-1-291 0</inkml:trace>
  <inkml:trace contextRef="#ctx0" brushRef="#br2" timeOffset="-148383.29">30871 7932 750 0,'0'0'217'15,"0"0"-51"-15,0 0-52 16,0 0-33-16,0 0-17 16,0 0-41-16,0 0-2 15,29-1-4-15,-14 1 8 16,1 0 11-16,3 0-8 16,-4 9 1-16,0 2-9 15,-1 0 4-15,-3 2-13 0,-1-4-10 16,0 3 8-16,-3-4-8 15,-3 0 0-15,-1-4 0 16,0 0-1-16,-3-4 1 16,0 0 5-16,2 0 6 15,-2 0 2-15,0 0 8 16,0-4-22-16,0-10-16 16,0-3-3-16,0 0-4 15,0 0-27-15,0-2-27 16,0-1 16-16,0 3 38 15,-2-2 1-15,-1 2 21 0,2 2-11 16,1-1-15-16,0 0-8 16,0 2 22-16,0 0 13 15,0 2 0-15,0 2 0 16,0 0 12-16,0-2 10 16,4 2-14-16,1 2-7 15,0-1 8-15,1 1-7 16,1 2 6-16,-1 2-7 15,4-2 14-15,-2 3-2 16,3-2 6-16,3 1 1 16,2 0 2-16,6-2 7 15,0 2 11-15,2 0-8 16,0 0-7-16,-1 0-4 16,-2 0-11-16,-3 2-10 15,2 1 0-15,-8 1 0 16,3 0-5-16,-6 0-86 15,-8 0-46-15,1 9-184 0,-2-1-481 16</inkml:trace>
  <inkml:trace contextRef="#ctx0" brushRef="#br2" timeOffset="-147833.37">31206 7802 431 0,'0'0'300'15,"0"0"-145"-15,0 0-35 0,0 0-48 16,0 0-23-16,0 0 3 15,0 0-13-15,50-8-1 16,-36 6-6-16,-1-2-6 16,1 4-12-16,-5 0-8 15,-1 0-5-15,1 0-1 16,-1 0-1-16,-4 9 0 16,-4 3 1-16,0 7-15 0,0 3 15 15,-3 0 2-15,-13 2-2 16,-1 0 1-1,-3 1 7-15,1-5 4 0,4-1-12 16,1-2 9-16,5-3 3 16,1-3-5-16,4 0 2 15,2-3 5-15,2-2-13 16,0-1 0-16,0-1 7 16,0-2-2-16,8 1-4 15,7-3 35-15,6 0-6 16,-1 0-12-16,0 0-7 15,2 0-11-15,-4 0-1 16,-5-3 0-16,-1 3-23 16,-5 0-60-16,-1-2 2 15,-2 2-179-15,-1 0-229 0</inkml:trace>
  <inkml:trace contextRef="#ctx0" brushRef="#br2" timeOffset="-147372.48">31582 7738 373 0,'0'0'126'16,"0"0"-40"-16,0 0 20 15,0 0-17-15,0 0 37 16,0 0 10-16,0 0-44 16,54 93-15-16,-50-73-13 15,0 2-27-15,-4 1-3 16,2-1-8-16,-2 0-6 0,0 0-5 16,0-2-14-16,0-1 6 15,0-2-6-15,0-3-1 16,0-1 0-16,0-6-27 15,0 0-41-15,0-7-112 16,3 0-90-16,-1 0-284 0</inkml:trace>
  <inkml:trace contextRef="#ctx0" brushRef="#br2" timeOffset="-147082.74">31501 7953 713 0,'0'0'190'0,"0"0"-73"16,0 0-58-16,0 0 20 15,0 0 29-15,0 0-36 16,0 0-15-16,96-8-20 15,-67 3-2-15,0 2-12 16,-2-2-16-16,-2 4-7 16,-5-1-23-16,-3-1-86 15,-5 3-254-15,-6-1-460 0</inkml:trace>
  <inkml:trace contextRef="#ctx0" brushRef="#br2" timeOffset="-146379.79">31823 7790 466 0,'0'0'173'0,"0"0"-85"0,0 0-58 16,0 0-2-16,0 0 22 15,0 0-5-15,0 0-16 16,37-32-2-16,-28 28 9 15,0 2 12-15,0-2-2 16,0 0-7-16,2 2 3 16,3 2-7-16,-2-2-2 15,2 2-5-15,-1 0-15 0,-1 0-4 16,1 0-2 0,-2 0 0-16,-2 8-6 0,-2 2 20 15,-5 2-9-15,-2 4-12 16,0 0 1-16,0 4 0 15,0-2 0-15,-6 1 1 16,-6 2-2-16,1 0 11 16,-2-2-11-16,1 1 0 15,2 1 1-15,-4-3 0 16,3-3 4-16,0 1-5 16,1-2 12-16,4-1 2 15,-1-4 12-15,5-3-13 16,0 1-5-16,2-1-8 15,0-5 1-15,0 4 0 16,7-3 25-16,11-1 8 0,3-1 8 16,2 0-12-1,0 0-11-15,-4 0-3 0,-3 0-3 16,-5 0 2 0,-3 0-4-16,-2 0 3 0,-6 0-7 15,2 0-1-15,-2 0-5 16,0 0-1-16,0 0-17 15,0 0-89-15,0 0-76 16,0 0-343-16</inkml:trace>
  <inkml:trace contextRef="#ctx0" brushRef="#br2" timeOffset="-145238.59">31154 8815 529 0,'0'0'202'15,"0"0"9"-15,0 0-3 16,0 0-53-16,0 0-22 16,0 0-30-16,0 0-26 15,0 0-17-15,0 0-10 16,0-2-31-16,0-6-13 15,0-1-6-15,0 1 7 16,3 0-4-16,5-1-2 16,-1-2 0-16,2 2 0 0,-1-2-1 15,3 1 0-15,1 0 0 16,-1 2 0-16,1 2-1 16,-2-2-2-16,-1 4-3 15,3-2 10-15,1 3-4 16,0 2 0-16,1 1-3 15,-1 0 2-15,0 0 1 16,0 0-13-16,1 0 3 16,-5 1-9-16,0 10-3 15,-1-1 12-15,0 0 9 16,-4 2 1-16,0-2-1 16,1 4 1-16,-3-1-12 15,-2 2 11-15,0 1-12 16,0 3 3-16,-6-1-9 15,-3-2-12-15,-5 1-10 0,1 0 27 16,1-1 5-16,-1-2 9 16,3 0 0-16,-2 0-1 15,3-3 1-15,-2 0 1 16,4-1 0-16,-1-2 0 16,3 0 0-16,0-2 0 15,3-2-1-15,2 0-8 16,0-4 7-16,0 2 1 15,0 1 0-15,7-1 12 16,6-1 2-16,5-1 11 16,3 0-7-16,0 0-2 15,1 0-3-15,-1 0-3 16,-6 0-4-16,-1 0-6 16,-3 0 0-16,-3 0 1 0,0 0 4 15,-1 0-4-15,0 0 6 16,0 0-6-16,6 0-1 15,-3-1 0-15,1-4 0 16,5-1-67-16,-3 1-90 16,-4-1-368-16</inkml:trace>
  <inkml:trace contextRef="#ctx0" brushRef="#br2" timeOffset="-144301.33">32315 8347 472 0,'0'0'314'0,"0"0"-99"16,0 0-34-16,0 0-58 16,0 0-7-16,0 0-22 15,0 0-20-15,0-5-18 16,0 5-11-16,0-1-16 15,0 1-19-15,9-2 3 16,4 0-5-16,9 0-1 16,3 0-6-16,0-3 0 15,-2 4-1-15,-1-3-29 0,-7 4-51 16,-4 0-10-16,-9 0-69 16,-2 0-120-16,-5 5 4 15,-8 4-93-15</inkml:trace>
  <inkml:trace contextRef="#ctx0" brushRef="#br2" timeOffset="-144047.15">32315 8347 388 0,'-12'97'261'0,"12"-97"-121"16,0 0 54-16,0 0-19 15,0 0-59-15,10 0-16 0,5 0 7 16,1 0-31-16,4 0-35 15,0 0-12-15,-1 0 0 16,-3 0-18-16,-3 0-3 16,-3 0-8-16,-4 0 0 15,-3 0-6-15,0 0-10 16,-2 0-49-16,1 0-21 16,0 0 35-16,6 1-21 15,0 2-144-15,-1-3-199 0</inkml:trace>
  <inkml:trace contextRef="#ctx0" brushRef="#br2" timeOffset="-141430.78">32500 8010 692 0,'0'0'120'15,"0"0"75"-15,0 0-36 16,0 0-37-16,0 0-25 0,0 0-27 16,0 0-22-1,0-2-18-15,0 2-7 0,0-2 11 16,0 2-7-16,0 0-9 15,0 0-3-15,0 0-15 16,0-2 0-16,2 0 0 16,12 1-1-16,8-4 1 15,0 3 0-15,0-2 0 16,0 2 0-16,-1-1-16 16,-2 3-13-16,-2 0 16 15,-1 0-13-15,-2 0-12 16,-1 0-3-16,-3 7-5 15,-4 3 24-15,-3 0 21 16,-3 2-11-16,0 1 12 16,0-2 1-16,0 1 6 0,-5 1-9 15,-2-3 4-15,-2 0 3 16,3-2-5-16,-3-2-29 16,2 0-19-16,0-4 30 15,3 2-3-15,2-2 7 16,2 0-31-16,0-2-3 15,0 0-8-15,0 1 4 16,0-1-25-16,0 0-60 16,0 3 76-16,0-3 45 15,10 2 9-15,4 0 7 16,4-2 0-16,-1 2 1 16,-3 2 0-16,-2 0 0 15,-4 2-1-15,-3 2 1 0,-3 1 7 16,-2 1 0-1,0 2 10-15,0 3 4 0,0-1-5 16,-2 0 1-16,-9-2 9 16,-1 0 9-16,-3-4-11 15,2 0-3-15,-4-3-9 16,0-2-5-16,2 0-8 16,4-3-7-16,-1 0 1 15,3 0 6-15,3 0 6 16,2 0 27-16,-2 0 19 15,2-5-25-15,2 2-6 16,2 3-1-16,0-3-6 0,0 3-8 16,0 0-6-16,0 0-26 15,0 0-39-15,0 0 36 16,4 0 23-16,10 0-52 16,-3 0-64-16,-3 0-21 0</inkml:trace>
  <inkml:trace contextRef="#ctx0" brushRef="#br2" timeOffset="-140568.52">32868 8101 671 0,'0'0'215'16,"0"0"-7"-16,0 0-19 16,0 0-28-16,0 0-46 15,0 0-43-15,0 0-29 16,-3-13-24-16,3 13-17 16,0 0-2-16,0 0-1 0,7 0 1 15,4 0 0-15,2 7 2 16,1 2 6-16,1 0-6 15,1 2 5-15,-1 2-6 16,3 0-1-16,0 3 1 16,-5-2 0-16,0-1-1 15,-5-1 0-15,-2-4 0 16,-4-2 0-16,1-3 0 16,-1-1 1-16,-2 1 1 15,0-3 4-15,0 0-6 0,0 0 2 16,0-3 1-1,2-6-3-15,0-7-15 16,0-3 9-16,-2-1-7 0,0-3-3 16,0-1-7-16,0-1 10 15,0 2-3-15,0 0 0 16,-2 1 7-16,2 3-4 16,0 0-18-16,0 4 8 15,0-1 21-15,0-1 0 16,0 1 1-16,0 2 1 15,0 0 1-15,2 4-1 16,0 0 7-16,4 2 2 16,-6 2 5-16,0 1-2 0,0 2-2 15,0 0-1-15,2 2 2 16,0-1-11-16,4 0 1 16,3-2-1-16,3 2 6 15,0-3-5-15,4 2 0 16,2 0 6-1,5 2-1-15,-2-1 2 0,4 2-2 16,0 0-4-16,-1 0-1 16,1 0-1-16,-6 0 0 15,0 0 0-15,-6 0-59 16,-11 0-77-16,0 6-379 16</inkml:trace>
  <inkml:trace contextRef="#ctx0" brushRef="#br2" timeOffset="-139912.52">33177 7976 601 0,'0'0'178'0,"0"0"2"16,0 0-25-16,0 0-6 15,0 0-56-15,0 0-57 16,0 0-20-16,0 0-4 0,5-1 11 16,-1-1-3-1,5-1-2-15,0 1-8 0,6 1-1 16,-1 1-8-1,-3 0-1-15,0 0-7 0,-3 0 6 16,0 1-12-16,-4 10-4 16,-2-2 4-16,3 5 0 15,-5 0 4-15,0 2 2 16,0 0 1-16,-7 1 6 16,-5-1 0-16,2-2 1 15,-3 1-1-15,-1 2-2 16,-1-3 1-16,1-3-15 0,1 1 0 15,1-2 0 1,3 1 15-16,1-3-5 0,-1-2 6 16,5 0-1-16,-1-1 1 15,2 1 0-15,3-1 0 16,0 1 0-16,0-3 0 16,0 2-12-16,9-1 12 15,7-2 0-15,2-2-1 16,2 0 0-16,0 0 1 15,-3 0 0-15,2 0 6 16,-12 0 1-16,-1 0 4 16,-1 0-3-16,-5 0 7 15,0 0 2-15,0 0-7 0,0 0-9 16,0 0-1 0,0 0-32-16,4 0-46 0,3 0-204 15,-3 0 32-15</inkml:trace>
  <inkml:trace contextRef="#ctx0" brushRef="#br2" timeOffset="-137109.53">33333 8197 499 0,'0'0'257'15,"0"0"-143"-15,0 0 29 16,0 0-7-16,0 0-16 15,0 0-26-15,0 0-8 16,-2-4-19-16,2 2-14 0,0 2-29 16,11-3-23-16,5 1 16 15,10 1 9-15,5-4-7 16,8 4-9-16,3-4-10 16,-3 2-6-16,4-2 6 15,-7 3 2-15,-7 1-2 16,-8-2-19-16,-7 3 10 15,-5 0-16-15,-7 0-32 16,-2 0-27-16,0 0-87 16,0 0-189-16</inkml:trace>
  <inkml:trace contextRef="#ctx0" brushRef="#br2" timeOffset="-136580.36">33471 8015 783 0,'0'0'202'0,"0"0"-64"16,0 0-15-16,0 0-32 16,0 0-40-16,0 0-28 15,0 0-6-15,0 0-6 16,0 0 5-16,0 0-7 15,0 0-9-15,0 0 0 16,0 0 12-16,4 8 10 16,-3 3 1-16,5 3-4 15,-3 4 3-15,-1 1 1 16,0 1-4-16,-2-1-4 16,0 2-3-16,0-2-1 15,0-3 1-15,0-2-6 0,0-1-5 16,2-4 6-16,-2-1-6 15,2 1-1-15,-2-3 0 16,3 0-43-16,-1 1-10 16,0-4-83-16,4 2-27 15,0-4-146-15,2-1-389 0</inkml:trace>
  <inkml:trace contextRef="#ctx0" brushRef="#br2" timeOffset="-135769.47">33787 7985 637 0,'0'0'130'0,"0"0"49"0,0 0-28 15,0 0-14 1,0 0-53-16,0 0-13 0,0 0-8 16,0-34-23-16,0 28-5 15,0 0 6-15,0-2-34 16,0 2-1-16,0-1-6 16,0 1 1-16,0 0 7 15,0 3-7-15,0-2 0 16,0 3 0-16,0 1 6 15,0 1-6-15,0 0-1 16,0 0 0-16,0 0 0 16,0 0 0-16,0 0-12 15,0 0 1-15,0 0-7 16,0 0 2-16,0 1 3 0,0 7 13 16,0 6 1-16,0 2 0 15,0 3 6-15,0 3-5 16,-3 1 14-16,-3 2 4 15,2-2-5-15,0 2-2 16,-1-5-6-16,1-1 2 16,1 2-8-16,3-5 0 15,0 1 0-15,0-2 1 16,0 0 4-16,0-2-5 16,0-1-1-16,0-2 2 15,0-1-1-15,0-2-1 16,0 1 1-16,-2 0 0 0,0-2-1 15,2-1 1-15,0-2 0 16,0 2-1-16,0-3-1 16,0-1 1-16,0-1 0 15,0 0 0-15,0 0-2 16,0 0 1-16,0 0-9 16,0 0-4-16,0 0 2 15,0 0-7-15,0 0-30 16,0 0-53-16,0 0-71 15,0 0-223-15</inkml:trace>
  <inkml:trace contextRef="#ctx0" brushRef="#br3" timeOffset="-125184.48">17628 13280 468 0,'0'0'216'0,"0"0"-122"16,0 0 68-16,0 0 26 16,0 0-49-16,0 0-34 15,0-24-26-15,0 22-14 16,0-1 17-16,0 2-11 15,0 1-24-15,0 0-14 16,0 0-17-16,0 0-3 16,0 0-12-16,0 0-1 15,-3 0-1-15,3 0-15 16,0 0-3-16,0 7 9 0,0 12 10 16,0 7 7-16,0 4-1 15,0 6-5-15,0 0 0 16,0 4 0-16,0-1-1 15,0 1 2-15,0-5 5 16,0 1-7-16,0-2 0 16,0-3 1-16,0-3 0 15,0-3-1-15,0-2 1 16,0-3 0-16,0-4-1 16,0-4 0-16,0-2 0 15,0-2 0-15,0 1 0 16,0-5 0-16,0 0 0 15,3-2 0-15,-3-2-1 16,0 3 2-16,2-3-1 16,-2 0 0-16,0 0 1 0,0 0 0 15,0 0-1-15,0 0 6 16,0 0-6-16,0 0 1 16,0 0-1-16,0 0 0 15,0 0-1-15,0 0-5 16,0 0-3-16,4 0 6 15,3 0 2-15,4 0 1 16,2 0 0-16,5 0 0 16,0-3 0-16,6 1-1 15,3-2 1-15,0 2-6 16,4 0-7-16,-2-1-9 0,3 3-7 16,-1 0 12-16,-2 0 8 15,-2 0 8-15,-4 0-1 16,-2 0 2-16,-3 0-1 15,-7 0 1-15,0 0-1 16,-2 0 1-16,-2 0 0 16,-1-1 0-16,-4 1 0 15,-1-5-20-15,3 5-24 16,-4-1-10-16,0-6-16 16,0 1-263-16,-5 0-557 0</inkml:trace>
  <inkml:trace contextRef="#ctx0" brushRef="#br3" timeOffset="-124591.02">17670 13220 438 0,'0'0'193'15,"0"0"-98"-15,0 0 15 16,0 0 27-16,0 0-7 15,0 0-22-15,0 0-40 16,0 0-18-16,0 0-8 0,0 0-24 16,2 0-7-1,12 0 20-15,1 0 1 0,5 0-18 16,7 0 14-16,4 0-9 16,0 0-3-16,3 0-7 15,-3-2-7-15,0-3 4 16,-6 4-6-1,-3-1 1-15,-2 2-2 0,-7 0 1 16,-2 0-32-16,-3 0-29 16,-7 0-32-16,-1 0-62 15,0 5-117-15,-1 4-94 0</inkml:trace>
  <inkml:trace contextRef="#ctx0" brushRef="#br3" timeOffset="-124240.88">17616 13530 626 0,'0'0'206'0,"0"0"-115"16,0 0 16-16,0 0-11 16,0 0-12-16,0 0-35 15,0 0-14-15,20 0 11 0,3 0-14 16,1 0-10-16,7-5-8 16,1-1-12-16,1-2 5 15,-2 2-6-15,-2-2 5 16,-2 4-6-16,-5 2 0 15,0 2-1-15,-1 0-44 16,3 0-80-16,-4 0-180 16,-4 2-328-16</inkml:trace>
  <inkml:trace contextRef="#ctx0" brushRef="#br3" timeOffset="-123743.91">18472 13695 696 0,'0'0'232'0,"0"0"-131"16,0 0-23-16,0 0-34 15,0 0 30-15,0 0-5 16,0 0-21-16,78-9-2 16,-49 1-1-16,0-1 3 15,0 1-23-15,-4 0-16 16,-6 5-8-16,-1-2-1 15,-7 4-7-15,-4 1-52 0,-7 0-59 16,0 1-69-16,0 7-122 0</inkml:trace>
  <inkml:trace contextRef="#ctx0" brushRef="#br3" timeOffset="-123488.14">18469 13807 880 0,'0'0'190'0,"0"0"-98"15,0 0-27-15,0 0-7 16,0 0 34-16,0 0-30 16,0 0-15-16,72-1-21 0,-52-7-10 15,2 3-6-15,-3 2-4 16,-2 0-6-16,-1 1 1 15,-5 2-1-15,0 0-1 16,-1 0-90-16,-4 2-54 16,-2 4-366-16</inkml:trace>
  <inkml:trace contextRef="#ctx0" brushRef="#br3" timeOffset="-121874.9">19294 13360 654 0,'0'0'269'0,"0"0"-129"16,0 0 29-16,0 0-41 16,0 0-6-16,0 0-31 15,0 0-22-15,2 0-14 16,-2 0-7-16,0 0-10 16,2 0-3-16,5 0-13 15,5-5-20-15,5 2 4 16,8-3-4-16,1 0 4 0,6 4-6 15,-3 2-1-15,-2 0 0 16,-3 2-7-16,-3 12-7 16,-8 6 2-16,-5 4 4 15,-6 2 3-15,-2 3-3 16,0-2 9-16,-10 0 0 16,-7-4-6-16,3-5 6 15,2-5 0-15,4-5-5 16,5-7-2-16,1 1 7 15,2-2 0-15,0 0 0 16,0 0 0-16,0 0-9 16,0 0 9-16,0 0 0 0,0 0 0 15,0 0-6 1,0 0-4-16,2 0 1 0,9 0 9 16,3-3 0-16,2 3 0 15,-3 0-4-15,2 0 3 16,-1 0 1-16,1 0-2 15,-1 0-13-15,-5 8-14 16,3 6 11-16,-2 1 7 16,-6 4 10-16,-1 3-5 15,-3 0 6-15,0 0 0 16,-9 2 1-16,-12-2 2 16,-8 0-3-16,-4-2 14 0,-5-1 7 15,0-5-21-15,0-3 35 16,2-6-4-16,6-4-25 15,1-1 14-15,4 0-13 16,5 0-6-16,4 0 11 16,5-6 10-16,4 3-4 15,2 1-5-15,3 2-13 16,0 0 1-16,2-3-2 16,0 3 1-16,0 0-1 15,0 0-15-15,0 0-32 16,0 0-62-16,0 0 4 15,10 0-57-15,-2 0-245 16,1 0-377-16</inkml:trace>
  <inkml:trace contextRef="#ctx0" brushRef="#br3" timeOffset="-121068.77">20154 12992 576 0,'0'0'143'0,"0"0"-94"0,0 0-1 15,0 0 33 1,0 0 29-16,0 0-11 0,0 0-18 16,-49 89-1-16,38-60-13 15,2 3-2-15,0 4-11 16,0 4-33-16,5 2-6 15,-1 7 4-15,1 0-10 16,4 5 14-16,0 3-10 16,0 2-6-16,0 4 9 15,0-3-1-15,0 0-14 16,0-4 0-16,4 3 18 16,3-6-12-16,-1 3 12 15,4-1-18-15,1-1 4 16,2-2-4-16,3-1-1 0,-1-4 0 15,3-2 1-15,-1-4 0 16,-3-2-1 0,-1-3 0-16,1-8-1 0,-1 1 2 15,1-7-1-15,-3-3 0 16,0-5 0-16,0-2 0 16,0-4 0-16,-2 1 0 15,0-1 0-15,0 0 2 16,-4-5-1-16,-1 3 0 15,-2-1 0-15,-2-2 0 16,0 2 0-16,0-5 0 16,0 1 0-16,0-1 0 15,0 0-1-15,0 0-15 16,0 0-140-16,0 0 60 0,-9 0-411 0</inkml:trace>
  <inkml:trace contextRef="#ctx0" brushRef="#br3" timeOffset="-119393.7">20470 13416 646 0,'0'0'235'0,"0"0"-48"15,0 0 1-15,0 0-24 16,0 0-45-16,0 0-17 16,0 0-28-16,-31-30-4 0,31 30-11 15,0-1-24 1,0 1-19-16,0-3-16 16,4 3 0-16,10 0 0 15,4 0 0-15,2 0-1 0,3 0 0 16,-2 12-1-16,6 4-14 15,-2 4 9-15,2 3-2 16,-3-1 2-16,-4 0 5 16,0-2-5-16,-6-4 6 15,-3-5 0-15,-3-5 0 16,-3-1 1-16,-4-4 0 16,3-1 10-16,-4 0-1 15,0 0-2-15,0 0-3 16,0-8-4-16,0-10-23 15,0-4 10-15,0-3-8 16,0-5 5-16,0-2-4 16,0-3-9-16,0 1 2 0,0 3 1 15,0 0 19 1,0 3 5-16,0 3-6 0,0 3-13 16,0 3 5-16,0 1 3 15,0 0-6-15,0 2-11 16,2 0 11-16,7 2 6 15,-1 0 11-15,-1 3 2 16,3 1-1-16,-4 4 1 16,-2 0 0-16,2 4 0 15,-5-2 0-15,1 2 0 16,2 0 0-16,2 0 0 16,-2 0 1-16,2 2 0 0,1-2 6 15,7 1-7-15,1-2 6 16,8 1-6-16,5-1 10 15,4-2-9-15,3 1-1 16,3 0 1-16,-3 0 0 16,-4 0-1-16,-2 2 1 15,-6 2-1-15,-7 0 1 16,-4 0 0-16,-3 0-1 16,-2 0 1-16,-3 0-1 15,-3 0-8-15,2 4-26 16,-3 6-55-16,0-1-91 15,0 0-213-15</inkml:trace>
  <inkml:trace contextRef="#ctx0" brushRef="#br3" timeOffset="-118648.36">20898 13290 570 0,'0'0'154'15,"0"0"-68"-15,0 0 77 16,0 0-26-16,0 0-34 0,0 0-38 15,0 0-23-15,0-2-17 16,0-4-9-16,7 3 0 16,0-2-3-16,2 3-3 15,2-2-3-15,2 2 2 16,3 0-9-16,0 2 1 16,0 0 0-16,5 0-1 15,0 0 0-15,-4 0-1 16,1 4 0-16,-3 8-28 15,-1 1 0-15,-5 1 15 0,-3 0 5 16,-4 2 0 0,-2-1 2-16,0 2 6 0,-5 4-5 15,-7-1 6 1,-2 0 0-16,-1-1 1 16,3-1 6-16,3-5-6 0,-1 1-1 15,0-3 7-15,6-3-7 16,-1 2 0-16,1-3 6 15,1-1 3-15,0 2-2 16,1 1 6-16,0-1 5 16,2 0 5-16,0-2-13 15,0 2-1-15,0-2-1 16,0-1-8-16,0 0 2 16,4-1-1-16,11-2-1 15,3-2 11-15,5 0-5 0,-2 0 3 16,3 0-2-1,-2 0-7-15,-3-2 2 16,-3-1 6-16,-5 2-8 0,-2-1 1 16,0-1 8-16,-2 3 1 15,-3-2 6 1,0 2-15-16,0-1 0 0,0 1 6 16,-4 0-7-16,0 0-1 15,0 0-6-15,0 0-39 16,0 0-57-16,0 0-212 15,0 0-517-15</inkml:trace>
  <inkml:trace contextRef="#ctx0" brushRef="#br3" timeOffset="-118110.33">21725 13132 838 0,'0'0'187'16,"0"0"-103"-16,0 0 20 16,0 0-44-16,0 0-33 15,0 0-12-15,0 0 14 16,-4 32 1-16,4-9 4 15,0 5-8-15,0 3 23 16,0 3-2-16,0 2-15 16,0 3-13-16,0 4-12 15,0 0 2-15,0-4-8 0,0-4 8 16,0-6-8 0,0-4 5-16,0-8-3 0,0-3-2 15,0 0 0-15,0-9-1 16,0-1-1-16,0-2-41 15,0-2-8-15,0 0-24 16,-5 0-11-16,-1 0-137 16,-3-3-370-16</inkml:trace>
  <inkml:trace contextRef="#ctx0" brushRef="#br3" timeOffset="-117815.11">21560 13410 584 0,'0'0'155'16,"0"0"-99"-16,0 0 73 15,0 0 8-15,0 0-10 16,0 0-53-16,0 0-19 15,100 0-13-15,-71-8 2 16,0-2 24-16,-2 3-7 16,-3-2-32-16,-4 2-16 15,0 6-8-15,-4-1-5 0,0 2-23 16,3 0-63 0,0-2-40-16,-4 0-250 0</inkml:trace>
  <inkml:trace contextRef="#ctx0" brushRef="#br3" timeOffset="-117007.13">22053 13154 682 0,'0'0'156'16,"0"0"-62"-16,0 0-52 15,0 0 23-15,0 0 4 16,0 0-11-16,0 0-7 16,122-56-11-16,-100 52-3 15,-3 4-17-15,1 0-11 0,-10 0 17 16,-1 16-5-16,-3 4-3 15,-3 4 8-15,-3 1-3 16,0 0 15-16,0-3-16 16,0-2-2-16,-5-2-5 15,0-6-15-15,-3-1-1 16,7-8 1-16,-2 1-24 16,1-4-12-16,2 2 8 15,0-2-2-15,0 0 8 16,0 0-7-16,0 0 0 15,0 0-17-15,5 0 1 16,5 0 33-16,4-3 11 16,1-3-8-16,3 4 9 15,-3 2 1-15,4 0-1 0,-6 0-10 16,1 8-26-16,-2 9 20 16,-3 4 13-16,-1 3 2 15,-6 6 1-15,-2-3 7 16,0 2 16-16,-8-3 12 15,-11-2 15-15,-6-4-25 16,-2-4-5-16,0-4-14 16,-2-7 3-16,6-2-8 15,-2-3 5-15,5 0-5 16,4 0 10-16,2 0 1 16,2-5 12-16,2 2-8 0,1 0-8 15,3 1-1 1,-1 2-7-16,-3 0-9 0,0 0-68 15,1 8-214-15,-2 0-723 16</inkml:trace>
  <inkml:trace contextRef="#ctx0" brushRef="#br3" timeOffset="-115553.45">20633 13882 654 0,'0'0'150'0,"0"0"-64"16,0 0-26-16,0 0-31 15,0 0 48-15,0 0-18 16,0 0 5-16,65-10-2 16,-38 3-6-16,1 6-24 15,6-5-10-15,2 2-3 16,4 0-7-16,-1 0-2 0,7 0-9 16,-2-1 0-16,3 2 0 15,-3 1-1-15,4-1 1 16,-2 2 0-16,-1 1 1 15,-2 0 5-15,0 0-7 16,-2 0 0-16,-4 0 0 16,1 0 1-16,4 0 0 15,-3 1 0-15,3-1 0 16,0 0 0-16,0 0 1 16,1 0-1-16,-1 0 0 15,0 0-1-15,-1 0 1 16,1 0-1-16,-2-1 0 15,-5 1-1-15,1 0 1 0,-1 0 1 16,2 0-1-16,-2 0 0 16,1 0 0-16,-3-5 0 15,3 5 0-15,-3-8 0 16,-2 5 0-16,0-2 0 16,-2 4 0-16,-2 1 0 15,-2 0-1-15,0 0 0 16,0 0 0-16,-4 0-1 15,4 0 1-15,-3 0 0 16,0 0 1-16,2 0 0 16,-4 0 0-16,1 0 0 15,-1 0 0-15,-4 0 0 16,-3 0 1-16,3 0-1 16,-3 0 0-16,1 0 0 0,-4-5 0 15,4 5 0-15,-3-1 0 16,-2 1 0-16,-1 0 0 15,-3 0 0-15,0 0 0 16,-1 0 0-16,-2 0 0 16,-2 0 0-16,0 0 1 15,0 0 16-15,0 0-1 16,0 0-2-16,0 0-14 16,0 0-35-16,0-2-139 15,-6 0-464-15</inkml:trace>
  <inkml:trace contextRef="#ctx0" brushRef="#br3" timeOffset="-113701.14">21658 14128 418 0,'0'0'312'16,"0"0"-117"-16,0 0-36 15,0 0-39-15,0 0-36 16,0 0-15-16,0 0-18 16,13-2 0-16,-8-2-2 15,0 0-8-15,-1 0-5 16,5 2-15-16,-1-5-14 16,8 4 0-16,3-3-5 15,4 0-1-15,2 2 7 16,4 1-8-16,0 3 0 0,-2 0 0 15,-3 0-10-15,-2 17-3 16,-6 1 5-16,-5 5 0 16,-4 0-4-16,-7 4 7 15,0-2 5-15,-2-1 0 16,-11-3 1-16,-1-4 5 16,1-6-6-16,4-3 0 15,4-5-11-15,3-1-9 16,2 1-2-16,0-3 3 15,0 0-13-15,0 0 2 16,0 0 1-16,0 0 4 16,0 0 8-16,7 0 7 15,6 0 9-15,5-7 1 16,0 1-1-16,2 3 1 0,-3 0-1 16,1 3 1-16,-1 0-1 15,-5 0-9-15,-3 11-8 16,1 7 5-16,-8 4 13 15,-2-2 7-15,0 4-1 16,0-1-5-16,-16 2 22 16,-9-1-11-16,-8-1-12 15,-3 0 0-15,-4-2-1 16,1-7 1-16,0-5 0 16,3-4 10-16,3-5 5 15,6 0 19-15,8 0-33 0,3 0 34 16,7-6 7-1,2-2 15-15,5 3-25 0,0 4-6 16,-1-1-25-16,3 2-1 16,0 0-8-16,0 0-34 15,0 0-54-15,0 0-23 16,5 0-20-16,4 0-376 0</inkml:trace>
  <inkml:trace contextRef="#ctx0" brushRef="#br3" timeOffset="-112809.96">22832 13134 727 0,'0'0'163'16,"0"0"-111"-16,0 0-23 16,0 0-20-16,0 0 4 15,0 0 68-15,0 0-13 16,34 56-21-16,-14-25-21 16,0 8-7-16,2 3-9 15,0 8 2-15,0 5-11 16,-1 5 8-16,-5 6 6 0,-8 1-13 15,-1 8 7 1,-7-2-2-16,0 2-7 16,0-5 12-16,-9-1 1 15,-7-9 23-15,1-6 9 0,0-11 3 16,1-4-25-16,3-8 6 16,-3-4-5-16,3-4-10 15,-2-6-1-15,2-4-1 16,0-2-3-16,-1-2-9 15,6-1 7-15,-1-7-6 16,5 3-1-16,0-4 0 16,2 0-18-16,0 0-15 15,0 0 5-15,0 0-6 16,0 0-19-16,0 0-18 16,0-4-75-16,0-2-171 0</inkml:trace>
  <inkml:trace contextRef="#ctx0" brushRef="#br3" timeOffset="-111617.63">23339 13629 781 0,'0'0'172'16,"0"0"-61"-16,0 0 41 15,0 0-10-15,0 0-31 16,0 0-23-16,-7 0-21 16,7 0-17-16,0 0-21 0,0 0-3 15,0 0-20-15,0 0 1 16,10 0-7-16,8 0 1 16,7 0 0-16,6-1 10 15,5-4-9-15,3-1-2 16,2 3 1-16,-1-3 0 15,-4 4 0-15,-4 2-1 16,-5 0 1-16,-8 0-1 16,-6 0 0-16,-4 0 1 15,-2 0 0-15,-3 2 0 16,1-2-1-16,-3 0 1 16,-2 0 1-16,2 0-1 15,-2 0 0-15,0 0 0 16,0 0 6-16,0 3-7 0,0-3-1 15,0 3-38-15,0 2-57 16,0 1-115-16,-4 0-186 0</inkml:trace>
  <inkml:trace contextRef="#ctx0" brushRef="#br3" timeOffset="-110941.2">24154 12894 195 0,'0'0'309'0,"0"0"-213"0,0 0 11 16,0 0-17-16,0 0 60 15,-67 117-46-15,53-78-32 16,1 5-25-16,1 4-3 16,1 3-10-16,1 6-5 15,3 8-16-15,0 5 14 16,3 3-6-16,1 5-14 15,3 0 3-15,0-6-10 16,0-5 0-16,0-2 0 16,0-4 1-16,11-3 15 15,5-2 21-15,2-5-13 16,4-5-9-16,3-1-5 0,4-8 0 16,-1-2-9-16,4-3 1 15,-5-7-1-15,-2-5 1 16,-4-2-1-1,-5-3 0-15,-5-5-1 0,-4-4 0 16,-5-2-7-16,0-2-9 16,-2 0 2-16,0-2 1 15,0 0-38-15,0 0-85 16,0 0-165-16,-9 0-425 0</inkml:trace>
  <inkml:trace contextRef="#ctx0" brushRef="#br3" timeOffset="-108610.54">24532 13153 64 0,'0'0'732'16,"0"0"-646"-16,0 0 30 15,0 0 18-15,0 0-61 16,0 0-20-16,0 0-11 16,-4 0 18-16,4 0-1 15,0 0-1-15,0 0-1 16,0 0-22-16,7 0-18 16,8 0 1-16,6 0-2 0,9 0-10 15,9 0 2 1,0-3-8-16,1-1-7 15,-4 2-25-15,-9 2-27 16,-7 0 19-16,-9 0-2 0,-7 0 5 16,-4 4 17-16,0 8 17 15,0 4 3-15,-13 1 16 16,-3 3 0-16,-1 2-13 16,0 0 13-16,-2 1-15 15,3-5-1-15,3-1 7 16,2-3-5-16,0-5-1 15,4-2 10-15,3-4-4 16,2 0-5-16,2-3 14 0,0 0-7 16,0 0-1-1,0 0-7-15,0 0 5 0,0 0-6 16,0 0 1-16,0 0 0 16,0 0-1-16,4-3 0 15,7-7 0-15,1 3-1 16,3-1-17-16,-3 1 4 15,3 1-13-15,-5 3 10 16,2 0 16-16,-1 3-8 16,0 0-11-16,1 0-11 15,-2 0 12-15,3 6 2 16,-1 7-6-16,0 2-1 16,1 2 10-16,-5 6 5 15,0 3 8-15,-5 5-12 16,-3-1 12-16,0-1 1 0,0 0 16 15,-12-8 14 1,-8-2-8-16,-2-5-9 16,1-6 13-16,-2-7 22 0,0-1-13 15,-3 0 10-15,4 0-18 16,0-8-2-16,1-1-6 16,2-4-10-16,3 5 1 15,3 1-1-15,3 2-9 16,6 3 2-16,3 2-2 15,1 0-34-15,0 0-57 16,0 0 2-16,0 0 14 16,3 0-102-16,9 0-210 0</inkml:trace>
  <inkml:trace contextRef="#ctx0" brushRef="#br3" timeOffset="-107477.02">25056 13368 629 0,'0'0'132'0,"0"0"-95"0,0 0 6 15,0 0-1-15,0 0 32 16,0 0-15-16,0 0-4 15,59 18 22-15,-45 0-18 16,-2 2-7-16,-2 6-10 16,-1 1-1-16,2-3-14 15,-8 0-9-15,3-2-4 0,-3-6-5 16,1-2 0 0,-2-6-8-16,0-4 8 0,-2-2-2 15,3-2 9-15,-3 0 16 16,3 0 35-16,-3-8-39 15,2-6-15-15,0-7-12 16,0-2 6-16,2-3-7 16,1-6-3-16,1-3-3 15,-4-1-5-15,0-2-17 16,-2 1-8-16,0-2-18 16,0 0-7-16,0 3 26 15,0 3 15-15,0 3 14 16,0 0 4-16,0 3 1 15,4 4 1-15,0 2 0 16,-1 3 0-16,3 4 1 16,0 5 16-16,1 1-11 15,0 0-5-15,-1 3 9 0,1 2-4 16,4-3 10-16,0 1 6 16,5-1-2-16,2 1-4 15,2-1-1-15,4 0-15 16,3-1 2-16,-3 1-1 15,3 0 0-15,-2 4-1 16,-3 2-42-16,2 0-54 16,-8 7-140-16,-5 5-135 0</inkml:trace>
  <inkml:trace contextRef="#ctx0" brushRef="#br3" timeOffset="-106962.9">25413 13190 347 0,'0'0'320'15,"0"0"-194"-15,0 0-1 16,0 0-29-16,0 0-31 15,0 0-23-15,0 0-7 0,31 0-21 16,-16-3-4 0,3 1-8-16,-1 2-1 0,0 0 6 15,-4 0-7-15,-6 7 0 16,-1 11-9-16,-6 4 2 16,0 3-3-16,-2 6 10 15,-14 4 1-15,1-3 10 16,-1 3 2-16,3-4 5 15,1-3-4-15,1-6 12 16,5-2 0-16,0-6-10 16,2-4-3-16,2-2-4 15,2-3-8-15,0 0 0 16,0-2 0-16,0 0 0 16,9-1 12-16,3-2 6 15,8 0 7-15,2 0-8 0,0 0-4 16,0-2-2-1,-2-4-11-15,-2 1 5 0,-5 4-4 16,-3-1 0-16,-4 2-2 16,-1 0 0-16,-5 0-37 15,2 0-113-15,-2 0-335 0</inkml:trace>
  <inkml:trace contextRef="#ctx0" brushRef="#br3" timeOffset="-106012.05">25965 13154 462 0,'0'0'309'0,"0"0"-133"16,0 0 8-16,0 0-57 15,0 0-40-15,0 0-27 16,0 0-30-16,0-1-18 16,2 1-11-16,-2 17 6 15,3 6 22-15,-3 10 3 16,0 7-18-16,0 3-1 15,0 2 0-15,0 3-11 16,0-1 5-16,0-3 8 16,0-4 6-16,0-4-3 15,0-11-4-15,0-4-8 0,0-5-5 16,0-8 0 0,0-2-1-16,0-4 0 0,0-2-7 15,0 0-22-15,0 0-45 16,0 0-28-16,0-2-27 15,0-7-264-15</inkml:trace>
  <inkml:trace contextRef="#ctx0" brushRef="#br3" timeOffset="-105651.64">25816 13407 586 0,'0'0'224'15,"0"0"-72"-15,0 0-29 16,0 0-32-16,0 0-20 15,0 0-12-15,0 0 17 16,71-9-17-16,-38 3-8 16,3 0-2-16,4 0-4 0,0 2-17 15,-4 2-19 1,-3 0-8-16,-7 2-1 16,-5 0 0-16,-3 0-1 15,-4 0-18-15,3 0-52 0,-5 0-99 16,-2 0-357-16</inkml:trace>
  <inkml:trace contextRef="#ctx0" brushRef="#br3" timeOffset="-105171.2">26359 13184 110 0,'0'0'215'15,"0"0"16"-15,0 0-83 16,0 0-25-16,0 0 47 16,0 0-52-16,0 0-19 15,2-40-19-15,-2 40-38 16,0 0-22-16,2 0-18 16,2 14 28-16,-3 6 15 0,2 6 9 15,-1 5 6-15,1 8-21 16,0 3-11-16,-1 4-5 15,3-1-6-15,-3-2-2 16,0-4-6-16,-2-7 10 16,2-5-2-16,-2-6 1 15,0-5-17-15,2-7 10 16,-2 0-10-16,0-6-1 16,4-1-59-16,1-2-50 15,-2 0-83-15,1-5-206 0</inkml:trace>
  <inkml:trace contextRef="#ctx0" brushRef="#br3" timeOffset="-104642.09">26582 12974 464 0,'0'0'176'0,"0"0"-121"16,0 0 61-16,0 0 18 0,0 0 18 15,0 0-28 1,0 0-47-16,71 134-26 0,-58-92-12 16,1 6-10-16,-3 8 0 15,-4 5 10-15,-5 2 2 16,-2 3-11-16,0-3 5 16,0-1-6-16,-13-8-7 15,-5-2-1-15,0-2 0 16,0-6-20-16,-1-6 0 15,3-5 11-15,0-9 0 0,5-6-12 16,2-7 1 0,4 0 9-16,-1-11-9 0,3 1 1 15,3-1 4-15,0 0-5 16,0 0 7-16,0 0-8 16,0 0-17-16,0 0-15 15,0 0-2-15,0 0-9 16,0 0-48-16,0 0-100 15,-2-1-345-15</inkml:trace>
  <inkml:trace contextRef="#ctx0" brushRef="#br3" timeOffset="-103096.13">17648 15472 844 0,'0'0'250'0,"0"0"-154"15,0 0 23-15,0 0-32 0,0 0 23 16,0 0-34 0,-23-36-11-16,23 36-2 0,0 0-11 15,0 0-25-15,0 0-15 16,0 0-12-16,0 0-10 15,0 9-2 1,0 12 12-16,0 7 0 0,3 4 0 16,1 6 9-16,-2 4-1 15,-2 2-8-15,0 1-1 16,0-1 0-16,0-3 1 16,0-5 0-16,0-1 1 15,0-7 5-15,0-6-6 16,0 0 0-16,0-10-1 15,2 2 1-15,0-6 0 16,1 1 0-16,0-4-6 16,-1-2-6-16,0 2 5 0,-2-5-15 15,2 1 15-15,-2-1 5 16,0 0-9-16,0 0 2 16,0 0 8-16,2 0 1 15,0 0 0-15,1 0-1 16,3 0-5-16,6 0 6 15,-1 0 1-15,6 0 1 16,1 0-2-16,4 0 1 16,-2 0 0-16,3 0 0 15,1 0-1-15,1 0-1 16,1 0 0-16,0 0 1 0,2 5-1 16,3-5 1-16,-1 0 0 15,2 0-2-15,-3 0 1 16,-4 0-17-16,-5 0-7 15,-5 0-8-15,-3 0-15 16,-1 0-8-16,-5 0-22 16,-2-6-24-16,-1 1-112 15,-3 2-134-15</inkml:trace>
  <inkml:trace contextRef="#ctx0" brushRef="#br3" timeOffset="-102564.06">17694 15508 170 0,'0'0'276'0,"0"0"-197"16,0 0-12-16,0 0 12 16,0 0 11-16,0 0 29 15,0 0-22-15,40-5-10 16,-26 4-6-16,6-1-20 16,2-1-3-16,1 0-28 15,3-2-5-15,1 2 5 16,2-2-4-16,-2 5-1 15,-1 0-6-15,-1 0-2 16,-2 0-1-16,-3 0-7 0,-5 0-8 16,1 0 5-1,-5 0-6-15,-5 0 0 0,-3 0-53 16,1 0-35-16,-4 0-115 16,0 0-93-16</inkml:trace>
  <inkml:trace contextRef="#ctx0" brushRef="#br3" timeOffset="-102224.16">17725 15726 689 0,'0'0'182'0,"0"0"-143"15,0 0 26-15,0 0 30 16,0 0 14-16,0 0-27 16,0 0-19-16,100-3-21 15,-77 0-19-15,-3 3-4 16,0 0-6-16,2 0 3 15,1 0-3-15,-1 0-5 16,-2 0-8-16,2-2-9 0,3 2-44 16,-5 0-165-1,-4 0-127-15</inkml:trace>
  <inkml:trace contextRef="#ctx0" brushRef="#br3" timeOffset="-101825.27">18427 15815 567 0,'0'0'407'15,"0"0"-261"-15,0 0-77 16,0 0-31-16,0 0-3 16,0 0 34-16,0 0-9 15,54 0-15-15,-37 0-9 16,5 0-3-16,4 0-9 15,-2-5-13-15,0 1-3 16,-1-1-8-16,-3 0 0 16,-3 5-16-16,-3 0-41 0,-5 0-11 15,-7 0-46 1,-2 5-164-16,0 9-319 0</inkml:trace>
  <inkml:trace contextRef="#ctx0" brushRef="#br3" timeOffset="-101566.14">18492 16007 565 0,'0'0'353'0,"0"0"-244"15,0 0-63-15,0 0 42 16,0 0-2-16,0 0-18 15,0 0-23-15,96 0-3 0,-74 0-19 16,-1-5-3-16,-6 2-6 16,-2 1-14-16,-4-2-26 15,-7-1-70-15,-2 2-160 16,0-5-483-16</inkml:trace>
  <inkml:trace contextRef="#ctx0" brushRef="#br3" timeOffset="-99847.48">19634 12967 398 0,'0'0'260'0,"0"0"-128"16,0 0 36-16,0 0-32 15,0 0-39-15,0 0-29 16,0 0-16-16,0-3-3 15,0 3-1-15,0 0-19 16,0 3-1-16,-10 16-2 0,-2 4-12 16,-3 10 1-1,-3 4-14-15,-1 10 14 0,-4 6-3 16,0 10 4-16,-2 7-8 16,4 6 2-16,-1 1-10 15,-1-3 0-15,6-7 8 16,-4-4-7-16,0-3 0 15,0-6 1-15,-1-3-1 16,-1-6-1-16,6-6 0 16,1-8 16-16,5-8-16 15,4-7-1-15,0-6 0 0,5-4 0 16,1-2 0 0,1-4-12-16,0 2-9 0,0-2-3 15,0 0 8-15,0 0 8 16,0 0 2-16,0 0-12 15,0 0-12-15,0 0 1 16,-3 2-1-16,3 1-34 16,0 4-86-16,0 0-118 15,0-2-244-15</inkml:trace>
  <inkml:trace contextRef="#ctx0" brushRef="#br3" timeOffset="-98478.41">22032 13912 365 0,'0'0'157'0,"0"0"-56"15,0 0-20-15,0 0-3 16,0 0-1-16,0 0 2 15,0 0 11-15,-55 82-21 0,41-60 8 16,-1 5-12-16,-3-2-24 16,-2 7-10-16,-5 4-7 15,0 8-14-15,-4 4-10 16,-3 4 5-16,2 5-4 16,-1-3-2-16,0 2-7 15,2-4 8-15,-2-3 0 16,1-4 1-16,2-3 8 15,-1-3-5-15,5-5-4 16,1-6 0-16,6-4 4 16,5-9 3-16,4-2-7 15,5-10 2-15,1 2-2 16,2-5 0-16,0 1 1 16,0-1 0-16,0 0-1 0,0 0 2 15,0 0-2-15,0 0 2 16,0 0 11-16,0 0-13 15,0 0 1-15,-2 0-1 16,2 0-9-16,-3 5-37 16,-1 3-111-16,-3-7-353 0</inkml:trace>
  <inkml:trace contextRef="#ctx0" brushRef="#br3" timeOffset="-97014.02">19240 15678 988 0,'0'0'167'0,"0"0"-101"16,0 0-17-16,0 0-8 15,0 0 10-15,0 0 5 16,0 0 8-16,10 0-16 16,3 2-10-16,3 8-15 15,1 9-4-15,1 3-4 16,3 0-4-16,3 7 0 16,-4 4 2-16,3 3-12 0,-4-4 10 15,-1-2-5 1,-1-3-5-16,-3-4 6 0,-4-12-6 15,-2 0 1 1,-1-8-1-16,-5 2-1 0,1-5 1 16,-1 0 4-1,0-8-4-15,3-11-1 0,-2-6-9 16,3-3-7-16,-3-6-5 16,0-5 10-16,1 1-31 15,-1-3-12-15,1-3-10 16,0-1 13-16,2 4 26 15,-3 2 15-15,1 3 3 16,1 2-2-16,0 6 0 0,-1 6 7 16,0 0 1-1,1 4 1-15,1 4 1 0,-1 1 1 16,2 4-2 0,-3 1 6-16,3 2 5 0,-4 1-2 15,4 2 16-15,1-3 2 16,1 4-11-16,1 2 22 15,3-3-6-15,1 3-12 16,2-2-2-16,2 2-4 16,2-1-2-16,0 1-3 15,2-5 0-15,-2 2-2 16,4 1-6-16,-8-1 5 16,5 3-6-16,-6 0-1 15,1 0-5-15,-1 0-43 0,-1 0-69 16,-6 5-11-1,-1 3-202-15,-5-2-318 0</inkml:trace>
  <inkml:trace contextRef="#ctx0" brushRef="#br3" timeOffset="-96446.35">19657 15631 565 0,'0'0'112'0,"0"0"-81"0,0 0 29 15,0 0-21-15,0 0 15 16,0 0 11-16,0 0-13 15,88-29-6-15,-73 29-16 16,-1 0-9-16,-2 0-13 16,1 0 41-16,-1 7-14 15,-3 7-16-15,-3 3-6 16,2 1-12-16,-4 0 20 16,-2 1-20-16,-2 3 8 15,0 4-8-15,0 1 10 16,0-1-11-16,-8 2-7 15,-4 2 7-15,1-10 22 0,-1 1-22 16,6-3 1-16,3-8 19 16,1-6-20-16,2 4 0 15,0-6 0-15,0 2 1 16,0 0-1-16,0 0 6 16,2-1-6-16,5-3 0 15,6 0 7-15,-1 0 3 16,4 0 3-16,-1 0 8 15,3-7-8-15,2 2-5 16,-4 0-2-16,-3 5-6 16,1-4-1-16,-6 4 1 15,-1 0-17-15,-1 0-43 16,3 0-79-16,-6 0-134 0</inkml:trace>
  <inkml:trace contextRef="#ctx0" brushRef="#br3" timeOffset="-95968.34">20442 15413 728 0,'0'0'181'0,"0"0"-125"16,0 0-27-16,0 0 25 16,0 0 19-16,11 112 7 15,-7-71-11-15,1 2-21 16,-3 6-1-16,-2-3-13 0,2-2-12 16,-2-4-3-16,0-4-7 15,0-9-5 1,0-5-6-16,0-4-1 0,0-4 0 15,0-6-8-15,0 2-37 16,0-6-43-16,0-4-96 16,0 0-55-16,0 0-341 0</inkml:trace>
  <inkml:trace contextRef="#ctx0" brushRef="#br3" timeOffset="-95705.27">20343 15680 825 0,'0'0'114'16,"0"0"-114"-16,0 0 46 15,0 0 6-15,0 0 19 16,0 0 8-16,123 1-19 15,-90-1-7-15,-2-1-18 16,3-3-13-16,-2 4-16 16,-4-4 0-16,-1 4-6 0,7 0-48 15,-7 0-113 1,-3-4-335-16</inkml:trace>
  <inkml:trace contextRef="#ctx0" brushRef="#br3" timeOffset="-94885.36">20898 15503 620 0,'0'0'264'0,"0"0"-162"0,0 0 0 15,0 0-29-15,0 0-3 16,0 0-17-16,0 0-8 16,86-31-8-16,-64 26-8 15,-1 4-8-15,2 1-6 16,-1 0-14-16,-4 1 0 0,-2 13 9 16,-6 5-10-1,-3 3 8-15,-2 3 15 0,-5 3-1 16,0 2-5-16,0-4-5 15,-12 1-6-15,2-9-12 16,1-4-12-16,2-3-22 16,2-8-2-16,1 2-11 15,4-5 4-15,0 0 26 16,0 0-6-16,0 0-17 16,0 0 35-16,0 0-7 15,4 0 10-15,8 0 7 16,-1 0 0-16,-3-5 1 0,4 5 0 15,-2 0 0 1,2 0 0-16,0 0 0 16,-2 13-1-16,-1 1 1 15,1 3 0-15,-6 10 1 16,-2-4 7-16,-2 8-7 0,0-4 11 16,0 4-5-16,-2-5 26 15,-12-4-21-15,-3-2 1 16,-4-4-6-16,-1-2-7 15,-2-6 1-15,-3-4 17 16,0-4 11-16,3 0-3 16,-2 0 12-16,7-3 43 15,2-3-8-15,5-3-6 16,3 2-24-16,2 6-5 16,5-4-23-16,0 5-15 0,2 0 0 15,0 0-17 1,-2 0-31-16,-2 0-73 0,-1 5-142 15,-4 1-474-15</inkml:trace>
  <inkml:trace contextRef="#ctx0" brushRef="#br3" timeOffset="-93685.21">21511 15815 755 0,'0'0'266'0,"0"0"-175"16,0 0-3-16,0 0-21 0,0 0-18 15,0 0-3-15,0 0-2 16,-4 0-15-16,6 0 6 15,6 0 20-15,6 0-7 16,2-5-16-16,1 1-13 16,5-1-6-1,1 0-7-15,6 2 1 0,2 3-7 16,2 0 1-16,2 0-1 16,-5 0 0-16,-3 0 0 15,-7 0-1-15,-5 3 0 16,-5-1 1-16,-6 1 4 0,-2-2-3 15,-2-1-1-15,0 0 20 16,0 4-4-16,0-4-10 16,0 0-6-16,0 0-8 15,0 0-40-15,0 0-24 16,-9 9-73-16,1 0-171 16,-4-1-732-16</inkml:trace>
  <inkml:trace contextRef="#ctx0" brushRef="#br3" timeOffset="-92630.65">22024 15600 626 0,'0'0'224'0,"0"0"-149"0,0 0-6 15,0 0-8-15,0 0 18 16,0 0 17-16,0 0-38 16,35-12-22-16,-24 7-7 15,5 0 12-15,-1 2-17 16,4-2-11-16,-3 5-12 16,1 0 1-16,0 0-1 15,-1 8 0-15,-1 6 0 16,-3 3 6-16,-3 5-7 15,-7 1-3-15,-2-1 2 16,0 3 1-16,-2 0 0 16,-13-6-1-16,1-2-7 0,3-4 7 15,1-8 1-15,6-1-1 16,2 0 0-16,2-4-5 16,0 0-23-16,0 0 13 15,0 0-2-15,0 0 17 16,0-4 0-16,6-1 0 15,4 1 0-15,-1-1 1 16,3 2 0-16,0 3 0 16,1-5 0-16,1 5-2 15,-2 0 1-15,-2 5-5 16,1 8 5-16,0 5 0 16,-2 8-8-16,-4 1 2 15,-3-4-16-15,-2 8 8 0,0-9 14 16,-11 0 1-16,-9 0 10 15,0-5 19-15,-6-6-12 16,2-3 11 0,1-4 20-16,-2-4-3 0,4 0-5 15,2 0-3-15,6 0-4 16,-1-4-7-16,7-4-11 16,-1 3-5-16,7 4 4 15,1-4-14-15,0 5-2 16,0 0-47-16,0 0-50 15,0 0-6-15,14 0-15 16,2-3-207-16</inkml:trace>
  <inkml:trace contextRef="#ctx0" brushRef="#br3" timeOffset="-91928.38">22379 15832 755 0,'0'0'248'0,"0"0"-155"0,0 0 11 15,0 0-32-15,0 0-30 16,0 0-10-16,0 0 26 16,34 0-3-16,-20 19-15 15,1-1-3-15,3 4-12 16,0 2-9-16,0 2-9 15,3-1 2-15,-2 2-7 16,-2-7 5-16,-3 0-7 16,0-9 2-16,-6-8-1 15,1 2 0-15,-2-5 5 0,0-5-6 16,-1-13 0-16,1-4-2 16,-3-11-11-16,1 0-7 15,-5-3-11-15,0 0 9 16,0-1-4-16,0-2-7 15,0-1-1-15,0 4 18 16,-5-3 8-16,1 6 8 16,4 8 0-16,-2 2 1 15,2 4 1-15,0 2-1 16,0-2 12-16,0 3-12 16,11 1 0-16,0 1 6 15,5 0-6-15,1 3 5 16,3 0 4-16,-2 3 1 0,3 0 0 15,-2 4-1-15,6 2 1 16,2-1-3-16,2 3-1 16,2-4-7-16,0 2 0 15,-2-2-6-15,-2 4-45 16,-2 0-80-16,-8 0-238 16,-5 1-221-16</inkml:trace>
  <inkml:trace contextRef="#ctx0" brushRef="#br3" timeOffset="-91439.45">22870 15640 598 0,'0'0'292'0,"0"0"-118"16,0 0 6-16,0 0-118 16,0 0-31-16,0 0-4 15,0 0-14-15,44-43-13 16,-25 38 0-16,-4 1 0 16,-2 4 0-16,1 0-1 15,-7 9 0-15,-1 8-21 16,-4 5 22-16,-2 6-9 15,0 3 8-15,0-6-1 0,-8 3 2 16,-4-1 1-16,3-6 21 16,1-1 0-16,1-2-13 15,3-1 2 1,1-3-4-16,1-2 4 0,2-2-11 16,0-2 10-16,0 2-8 15,0-6 5-15,0 2-6 16,2-2 5-16,9 0 0 15,5-4-4-15,2 0 7 16,1 0 2-16,4-5 8 16,-1-4-3-16,-2-3-14 15,-1 2-1-15,-6 4-1 16,-4 4-33-16,-5 2-72 0,-2 0-105 16,-2 0-510-16</inkml:trace>
  <inkml:trace contextRef="#ctx0" brushRef="#br3" timeOffset="-90528.65">23368 15859 646 0,'0'0'338'16,"0"0"-228"-16,0 0-12 0,0 0-17 15,0 0-20 1,0 0 6-16,0 0 32 0,48-5-8 15,-25-3-30-15,3 5-21 16,-2-2-15-16,1 4-11 16,-2-4-5-16,-4 5-9 15,-3-3 7-15,-5 3-7 16,-2 0 0-16,-2-5 0 16,-4 5-8-16,3 0-46 15,-3 0-4-15,-3 0-89 16,3 0-212-16,-3 0-758 0</inkml:trace>
  <inkml:trace contextRef="#ctx0" brushRef="#br3" timeOffset="-89968.08">23805 15592 385 0,'0'0'130'15,"0"0"-71"-15,0 0-3 0,0 0-28 16,0 0-4-1,16-112-14-15,-13 95 9 0,-1 7 26 16,0 1 50-16,0 4-8 16,-2 2-27-16,0-1 13 15,0 4-10-15,0 0 8 16,0 0-33-16,2 7-15 16,0 12 35-16,4 3-16 15,-4 9-17-15,2 2-2 16,1 7 23-16,-3 4 8 15,2 4-19-15,-2 2-9 16,-2-1-4-16,0-4 4 16,0 0 14-16,0-11-23 15,0-6 17-15,0-6-15 0,0-5-5 16,0-11-5-16,0-1-9 16,0-3 0-1,0-2 1-15,0 0 0 0,0 0 5 16,0 0-5-16,0 0 1 15,0 0-2-15,0 0-8 16,0 0-3-16,0 0-29 16,0 0-8-16,0 0-44 15,0 0-130-15,0 0-563 0</inkml:trace>
  <inkml:trace contextRef="#ctx0" brushRef="#br3" timeOffset="-82465.58">17703 17048 1111 0,'0'0'294'0,"0"0"-204"15,0 0 16-15,0 0-17 16,0 0-28-16,0 0-7 0,0 0-19 16,0 0-7-16,0-5-5 15,0 5 2-15,0 0 3 16,0 0-7-16,0 0-8 15,0 0-7-15,0 0-5 16,0 0-1-16,0 0 0 16,0 0-41-16,-9 0-88 15,1 0-212-15,-3 0-966 0</inkml:trace>
  <inkml:trace contextRef="#ctx0" brushRef="#br3" timeOffset="-82182.33">17449 17463 1172 0,'0'0'187'0,"0"0"-123"0,0 0 23 16,0 0-28-16,0 0-15 16,0 0-8-16,0 0-17 15,0 0-19-15,0 0 0 16,0 0-64-16,0 0-116 0,2 0-81 16,6 0-503-16</inkml:trace>
  <inkml:trace contextRef="#ctx0" brushRef="#br3" timeOffset="-81923.4">17819 17445 1239 0,'0'0'214'0,"0"0"-125"15,0 0 13 1,0 0-53-16,0 0-28 0,0 0-8 16,0 0 7-16,0 0 9 15,0 0-14-15,0 0-2 16,0 0-13-16,0 0-30 16,0 0-80-16,0 0-190 15,0-4-650-15</inkml:trace>
  <inkml:trace contextRef="#ctx0" brushRef="#br3" timeOffset="-81235.77">18176 16942 705 0,'0'0'262'0,"0"0"-203"15,0 0-20-15,0 0 35 0,0 0-2 16,0 0-20-16,0 0-3 16,0 137 14-1,0-96-1-15,0 4-17 0,0-11-10 16,0 7-10-16,0-10-5 16,0 0 8-1,0-4-9-15,0-6 1 0,0 3-10 16,0-6-9-16,0 4 0 15,0-5 0-15,2-3-1 16,0-4 1-16,0-2-1 16,1-4 0-16,-1 2-1 15,0-6-6-15,0 0 7 16,-2 0 1-16,2 4 5 0,-2-4-6 16,2 0 1-16,4 0-1 15,-2 0 1-15,2 0 7 16,3 0-6-16,3 0-2 15,1 0 2-15,-1 0-1 16,8 0 1-16,-3 0-1 16,0 0 0-16,2 4 0 15,2-4-1-15,2 4 0 16,1 0 1-16,3 1 0 16,2-4 1-16,0 3-2 15,-2 0 0-15,-3 1-11 16,-2-2-10-16,-2-1-5 15,-6-2-23-15,-2 0-38 16,-6 0 7-16,-6 0-64 0,0-2-19 16,0-10-170-16</inkml:trace>
  <inkml:trace contextRef="#ctx0" brushRef="#br3" timeOffset="-80723.63">18201 16945 560 0,'0'0'290'0,"0"0"-125"15,0 0-22-15,0 0-55 16,0 0-43-16,0 0-23 0,0 0 1 16,0 0 10-16,10 0-6 15,9 0 35-15,-1 0-24 16,6 0-5-16,2 0-2 16,3 0-17-1,1 0-6-15,-4 0-6 0,-2-3 7 16,0 1-8-16,-7 2-1 15,-2 0 0-15,-4 0-1 16,-2 0-23-16,-4 0-58 16,-3 0-43-16,-2 0-207 15,0 0-445-15</inkml:trace>
  <inkml:trace contextRef="#ctx0" brushRef="#br3" timeOffset="-80401.5">18214 17199 717 0,'0'0'232'0,"0"0"-149"0,0 0 2 16,0 0 13-16,0 0-18 16,0 0-26-16,0 0-4 15,82-14-6-15,-60 6-6 0,3 7-14 16,-3-4 1-16,1 5-3 16,-2-3-12-16,2 3-3 15,-3-3-7-15,9 3-61 16,-7 0-84-16,-5 0-369 0</inkml:trace>
  <inkml:trace contextRef="#ctx0" brushRef="#br3" timeOffset="-80056.34">18797 17248 1001 0,'0'0'259'0,"0"0"-162"15,0 0-30-15,0 0-20 16,0 0-8-16,0 0 15 15,0 0-6-15,44 0 8 16,-27 0-26-16,-2-4-13 16,5 4-8-16,0-9-2 0,0 8-7 15,2-3-2 1,-2 0-40-16,-4-1-69 0,-2 5-83 16,-6 0-218-16,-8 9-323 0</inkml:trace>
  <inkml:trace contextRef="#ctx0" brushRef="#br3" timeOffset="-79838.88">18870 17374 175 0,'0'0'745'16,"0"0"-556"-16,0 0-43 16,0 0-53-16,0 0-49 15,0 0-12-15,0 0 11 16,12 0-12-16,1 0-12 15,1 0-5-15,1 0-13 0,3 0 0 16,-2 0 7-16,2 0-8 16,-3-5-15-16,5 0-97 15,-5 5-208-15,-3-4-525 0</inkml:trace>
  <inkml:trace contextRef="#ctx0" brushRef="#br3" timeOffset="-78312.31">19577 17171 768 0,'0'0'207'15,"0"0"-76"-15,0 0 30 16,0 0-41-16,0 0-30 15,0 0-14-15,0 0-19 16,2 0-17-16,0 0-12 16,-2 0 4-16,0 0 6 15,0-3-10-15,2-5-18 16,4-6-8-16,-2 0-2 0,5 2 1 16,-1-6-1-1,4 4 0-15,-1-1 0 16,3 4-1-16,2-3-3 0,-4 3 3 15,4 8 1-15,2-5 0 16,-2 8-2-16,6 0-9 16,-1 0-1-16,2 0 0 15,3 0-20-15,-5 0 6 16,1 11 0-16,0 3 14 16,-1 0 0-16,-4 0-2 15,-1 3 1-15,-3 2-6 16,0-6 4-16,-8 5-2 15,2 1 11-15,-3-2-6 0,0 0 11 16,-4 2 0 0,0-2-8-16,0 5 8 0,0-5 1 15,0 2-34-15,0-2 34 16,-8-3 0-16,-1 4-1 16,0-4 1-16,-2-1 1 15,1 4 0-15,-5 2-1 16,0-2-1-16,-4 2-6 15,2-1 7-15,1 0-2 16,-1 0 1-16,3-2-8 16,3-7 9-16,-1 5 0 15,4-1-1-15,1-7 1 16,1 2 1-16,2-5-1 16,2 3 0-16,2-1 18 15,0-2-5-15,0-3 4 0,0 0-1 16,0 5-15-16,0-5 6 15,0 4-4 1,0 0 13-16,2-3 3 0,8-1-9 16,5 0 6-16,3 0-3 15,-1 0-3-15,2 0 1 16,4 0-9-16,1-1 6 16,2-7-7-16,-1 3 1 15,2-3-1-15,-2 8 0 16,-5-1 0-16,-3 1-1 15,-1 0 0-15,-3 0 0 16,1 0 0-16,-5 0 0 16,-1 0 1-16,-1 0-1 15,-4 0 2-15,-1 1-2 0,-2-1-12 16,0 0-71-16,0 5-104 16,-2-5-455-16</inkml:trace>
  <inkml:trace contextRef="#ctx0" brushRef="#br3" timeOffset="-77208.58">20475 17338 49 0,'0'0'757'0,"0"0"-584"16,0 0-31-16,0 0-25 16,0 0-24-16,0 0-13 15,0 0 2-15,-6 0-26 16,6 0-8-16,0 0-11 16,0-3-10-16,0 1-13 15,6-2 1-15,8-1 1 16,3 2-2-16,5-2-12 0,3 5-1 15,6 0 4-15,8 0-5 16,-2 0 0-16,5 0 0 16,-2 0 1-16,-2 0-1 15,-5 5 2-15,-8-2-1 16,-7 2 0-16,-8-5 0 16,-3 0-1-16,-5 0 1 15,1 4 1-15,-3-4 10 16,0 0 1-16,0 0-1 15,0 0-7-15,0 0-5 16,0 2-6-16,0 1-15 16,0 1-51-16,-7 4-37 15,-3 2-61-15,1-1-422 0</inkml:trace>
  <inkml:trace contextRef="#ctx0" brushRef="#br3" timeOffset="-76264.96">21050 17182 360 0,'0'0'590'15,"0"0"-481"-15,0 0 11 16,0 0-25-16,0 0-25 15,0 0-15-15,0 0-22 16,4-22 7-16,-2 16-14 16,3 3 0-16,0-6-16 15,1 4 3-15,3-4-11 0,-3-1 5 16,6 2-7 0,-1-4-1-16,0 6 1 0,1-2 0 15,2 2 0-15,3 1 0 16,0 2 0-16,3-2 0 15,3 5 0-15,-2 0-7 16,2 0-3-16,0 0-13 16,-2 13-5-16,-3-3 12 15,1 4 15-15,-2-1 0 16,-1 0 1-16,-3 1 0 16,-1 0-1-16,-4 1-8 15,1-4 8-15,-3 3-1 16,0-2 1-16,-3-2 1 0,-3-2-1 15,0 0-12 1,0 2-9-16,0-2 12 0,0 3 1 16,-5 0 6-16,-7 0-13 15,0 3 4-15,-1-3 10 16,-1 3-6-16,1 0-2 16,-2-2 10-16,2 2 3 15,-1 0-3-15,1 4 0 16,-1-6 1-16,1 7 8 15,2-5-8-15,-1-2 22 16,3-2-12-16,4 0-3 16,-1-2 1-16,4-4-9 15,2 5 1-15,0-8-1 16,0 3 1-16,0 0-1 16,0-4 1-16,0 0 0 0,0 0 14 15,8 0 14 1,3 0-12-16,4 0-1 0,5 0-3 15,0 0-11-15,2-8-1 16,1 7 5-16,1-4-5 16,-1 5 1-16,-3-4-2 15,-3 4 0-15,-1 0 0 16,-5 0 1-16,-2 0 0 16,0 0-1-16,-4 0 0 15,-1 0 1-15,1 0-1 16,-5 0-1-16,2 0-67 15,-2 0-87-15,0 0-187 0</inkml:trace>
  <inkml:trace contextRef="#ctx0" brushRef="#br3" timeOffset="-75474.8">21650 17316 1025 0,'0'0'165'0,"0"0"-65"16,0 0-23-16,0 0-41 16,0 0 31-16,0 0-19 15,0 0-13-15,75-6-12 16,-52 6-1-16,-4 14-9 16,3 0 0-16,1 3-1 15,0 0-5-15,-6 2-6 16,1-5 8-16,-5 0-9 15,1-2 0-15,-5-2 2 16,-3-2-1-16,1-4 0 16,-5-2 1-16,-2-2-1 0,2 0 9 15,-2 0 2 1,2-14 3-16,1-8-15 0,-1-5 0 16,-2-5-10-16,0 1-13 15,0-5 9-15,0 0-23 16,0-3 10-16,0-2 4 15,0 6 16-15,0-5 7 16,0 8 0-16,0-4 0 16,7 5-1-16,2 4 1 15,-2 1 0-15,6 4-16 16,-5 3 15-16,1 5 1 16,1 2 0-16,-4 6 0 0,4-2 1 15,-5 4-1-15,7 0 0 16,-3 2 0-16,4-2 1 15,3 0 15-15,2 4-10 16,3-4-5-16,3 4 9 16,2 0-9-16,3-5 0 15,0 4 1-15,2 1-1 16,0-4 0-16,0 4 12 16,-4 0-12-16,-5 0 0 15,-2 0-1-15,-7 0 2 16,1 0 11-16,-6 0-12 15,-5 0 6-15,-1 0-7 16,0 0 0-16,-2 0 0 16,0 0-52-16,0-4-126 15,0 4-529-15</inkml:trace>
  <inkml:trace contextRef="#ctx0" brushRef="#br3" timeOffset="-74583.23">22155 17115 464 0,'0'0'230'0,"0"0"5"0,0 0-11 15,0 0-94-15,0 0-40 16,0 0 8-16,0 0-59 16,0-23-12-16,4 15-11 15,7-3 11-15,1 0-10 16,1 0 3-16,1 3-6 15,-1 2-12-15,1-2-2 16,-1 5 0-16,-1-2 0 0,2 5 5 16,2 0-4-1,0 0-1-15,-1 0 0 0,1 0 0 16,-1 5-1-16,1 3 1 16,-6 1 0-16,3 4-5 15,-5-4 3-15,0 4 2 16,-5-3 2-16,1 0-1 15,-4 2 0-15,2 2-1 16,-2-1 0-16,0 1-2 16,0 0-5-16,0-2 7 15,0 5 7-15,-4-3-7 16,-5 4 0-16,-1-4-2 16,-5 4 2-16,3 1-6 15,-4-3 5-15,1 1 1 16,1 2 1-16,1-2 0 0,2-3-1 15,1 0 1-15,4-2-1 16,2 2 2-16,1-6-2 16,1 3 0-16,0-3 1 15,2-4-1-15,0 2-7 16,0 2 7-16,0-4 0 16,0 2 1-16,10-2-1 15,-3-4 0-15,7 4-6 16,-1-4 6-16,3 0 6 15,2 0-5-15,0 0-1 16,-1 0 1-16,3 0 4 16,-1 0-3-16,0 0-1 15,-1 0-1-15,0 0 1 16,0 0-1-16,0 0 1 0,-3 4-1 16,-4-4 0-16,-1 4-3 15,-4-2 3-15,-2-2 10 16,-4 0-3-16,3 0 15 15,-3 4-4-15,0-4-17 16,0 0 1-16,0 0-2 16,0 4-12-16,0 0-23 15,0 10-24-15,0 0-87 16,0-2-379-16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8:22:36.350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19475 8042 107 0,'0'0'111'15,"0"0"42"-15,0 0-6 16,0 0-70-16,0 0-7 15,0 0 15-15,0 0-12 0,0-19-8 16,0 16-18-16,2-1 7 16,-2 0-8-1,2 2 9-15,-2 2 3 0,0-2 3 16,0 2-5-16,0 0 6 16,0 0-4-16,0 0-2 15,0 0-13-15,0 0-9 16,0 0-8-16,0 0-3 15,0 0-13-15,0 0 3 16,-6 7-3-16,-5 7-9 16,-5 3 5-16,-3 8-6 15,0 1 0-15,-4 1 0 16,2 4 0-16,-2 0 0 0,-4 5 0 16,1 3 1-1,-3 3-1-15,2-3 1 0,0 2-1 16,2-2 1-16,4-5-1 15,2-4 1-15,4-2-1 16,1-5 0-16,1-1 1 16,2-3-1-16,2-2 0 15,0-3-6-15,3-6 0 16,1-2-4-16,3-5 4 16,-1-1 3-16,3 0-30 15,0 0-23-15,0-4-2 16,3-14 28-16,10-5 12 15,5-3 7-15,2-1-1 16,5-5-23-16,4-3-23 16,0-2 8-16,2-2-8 0,0-3 16 15,2 0-6-15,1-2 35 16,-3 2 13-16,0 1 7 16,-2 6-7-16,-4 2 9 15,-7 3-9-15,-1 8 0 16,-7 2 2-16,-2 6-1 15,-1 4 1-15,-5 3 5 16,-2 4-6-16,3 1 2 16,-3 2 4-16,0 0 2 15,0 0 33-15,0 0-13 16,-3 0-8-16,-9 8-12 16,-3 6-7-16,-2 2 9 0,-1 2 2 15,-3 4 2-15,1 5-4 16,-4 1 4-16,2 1-15 15,-3 4 1-15,0 3 1 16,0 3 5-16,0-2-6 16,-2 2 5-16,-2 4-5 15,2-2 8-15,0-1-8 16,0-3 5-16,3-3-4 16,4-1-1-16,2-7-1 15,5-5 1-15,3-7 0 16,6-7 0-16,2-3 0 15,2-4 9-15,0 0-10 16,0 0 0-16,0-2-13 16,10-14 13-16,5-6 0 0,4-7-7 15,4-4 7-15,1-4 0 16,3-2-1-16,2-3 1 16,2 0-2-16,3-5 2 15,-1 2 4-15,0 1-4 16,-1-1-1-16,-1 3 0 15,-4 6 1-15,-3 3 0 16,-5 7 0-16,-4 4 7 16,-5 6-7-16,-2 2 0 15,-4 6-1-15,-2 2-1 16,1 4 2-16,-3 0 0 16,0 2 3-16,0 0 11 15,0 0 5-15,0 0 20 16,-7 0-18-16,-7 12-13 0,-5 7-7 15,-4 3 14 1,-4 6-8-16,-1 0 5 0,-2 4-11 16,-1 1 11-16,0 3 2 15,-2 3-8-15,-3 2 6 16,3-4-3-16,2 2 9 16,-1-3-2-16,3-2-4 15,5-4 0-15,3-4-5 16,4-4-1-16,1-2-6 15,5-3 1-15,0-2 1 16,2-1-2-16,2-5 1 16,0 0 0-16,6-4 0 0,-2-5-1 15,3 0-1-15,0 0-24 16,0 0-11-16,4-16 4 16,15-5 26-16,3-8 5 15,4-3-12-15,6-9-5 16,6-6-5-16,4-3 17 15,2-4 5-15,5-4 1 16,2 2 5-16,-3 0-4 16,-6 8-1-16,-7 3 0 15,-8 13 0-15,-7 6 0 16,-11 10 0-16,-6 9 1 16,-3 2 8-16,0 5 7 15,-1 0 29-15,-12 3-28 16,-7 13-16-16,-5 3 11 15,-2 5-12-15,1 3 0 0,-3 1 0 16,2 3 0-16,1-2 13 16,-1 2-12-16,0 4 5 15,0 1-5-15,0 1-1 16,-1 2 0-16,1 1 1 16,0-2 0-16,0 3 0 15,3-5-1-15,-1-3 1 16,7-1 1-16,1-4-2 15,1-3 1-15,5-7-1 16,4-2 0-16,1-6 0 16,1-1 0-16,2-6 0 15,2-1 0-15,1-2-10 0,0 0-30 16,0 0 2-16,0-5 17 16,15-14 11-1,6-7 10-15,5-8 0 0,6-4-1 16,1-6 1-16,7-4 0 15,3-3 14-15,1-3-13 16,3 0 7-16,-5 1 8 16,-2 6 5-16,-7 9-21 15,-8 6 0-15,-10 12 1 16,-5 6 1-16,-10 8-1 16,0 6 15-16,0 0-15 15,-3 0 12-15,-13 7-12 16,-5 10-1-16,3 5 0 15,-7 2-1-15,2 4 1 0,1 3-1 16,-4 2 1-16,3 1 5 16,1 2 13-16,0 1-4 15,0 4-2-15,-1 2-2 16,1 1-9-16,-1 1 8 16,4-3-2-16,0-4-6 15,4-2 8-15,6-11-8 16,-2-2 6-16,7-11-7 15,1-1 1-15,1-7-1 16,2-2-1-16,0-2-23 16,0 0 2-16,0-9 1 15,11-11 20-15,9-11-1 0,3-5-23 16,2-6 3-16,7-5 2 16,0-4-1-16,6-6 5 15,4-3 6-15,1 1-9 16,-1 1 11-16,-6 11-4 15,-3 5 11-15,-9 12-7 16,-9 10 8-16,-7 8 1 16,-6 8 0-16,-2 4 20 15,0 0 16-15,-10 18-19 16,-11 12-17-16,-4 10 0 16,-4 8 11-16,0 5 2 15,-2 0-5-15,0 1 3 16,0-3-5-16,4-8 3 15,2-4-3-15,6-9-1 16,2-8-5-16,7-7-1 0,3-4 1 16,4-8 1-16,-1-1-1 15,4-2-1-15,0 0-12 16,0 0-34-16,0 0-25 16,0-3-122-16,0-5-330 0</inkml:trace>
  <inkml:trace contextRef="#ctx0" brushRef="#br0" timeOffset="3261.56">23737 7923 682 0,'0'0'139'0,"0"0"-2"16,0 0 29-16,0 0-66 15,0 0 19-15,0 0-61 16,0 0-16-16,-8-14-4 15,8 14-9-15,0 0-16 16,0 0-12-16,0 0-1 16,3 0-1-16,8 3 1 15,5 11 0-15,2 7 1 16,2 2 0-16,2 5 10 16,3 3-10-16,0 0 1 0,1 0-1 15,1-1 0 1,2-2-1-16,-3-5 1 0,3 4-1 15,-4-4 0-15,1 0 0 16,-6 1 1-16,-1-2-1 16,-4-3 0-16,-1-6 0 15,-6-1 1-15,-1-6-1 16,-3-2 0-16,-2-2 0 16,1-2 0-16,-3 0 0 15,0 0 1-15,0 0 5 16,0 0-6-16,-11-2-39 15,-4-8-1-15,-8-3 0 16,-2-4-16-16,-3-3 6 16,-4-4-3-16,-1-2-11 0,2-1-91 15,-1-1 69-15,1 5 68 16,2 1 18-16,4 4 18 16,2 2 0-16,2 2 30 15,5 1 21-15,5 1-8 16,3 2-9-16,4 3-31 15,2 0 2-15,-1 1 0 16,0 4-14-16,3 1-8 16,0 1 12-16,0 0-13 15,0 0 0-15,0 0 0 16,3 8 0-16,12 6 23 16,4 1-1-16,4 7-2 15,4 0-4-15,4 3-2 16,3 0 14-16,4 3-12 0,0-1-15 15,2-1 11-15,-3-1-5 16,2-2-5-16,-3-1 5 16,-5 0-7-16,-4 0 0 15,-6-2 0-15,-3-1 1 16,-7-4 0-16,-1-2-1 16,-6-4 1-16,-4-2 0 15,0-1 43-15,0-5-9 16,0-1 1-16,0 0-14 15,-10 0-12-15,-5 0-8 16,-4-5-2-16,-8-13-21 16,-3-9-15-16,-3-3-3 15,-7-8-17-15,0-4-31 0,-3-4 13 16,1 0 3-16,5 2 41 16,2 4 30-16,5 5 6 15,7 6 23-15,3 4-11 16,9 7-17-16,3 4 17 15,3 6-6-15,2 4 0 16,3 3 1-16,0 1-6 16,0 0-6-16,0 0 0 15,0 0 0-15,0 4 0 16,12 11 31-16,5 6 23 16,8 6-22-16,4 4 1 15,4 3-20-15,5 4 22 16,1 0-15-16,0 1-7 15,3 5-12-15,1 0 4 0,-5-1-6 16,0-1 0 0,-7 3 1-16,-2-5-1 0,-4-5 0 15,-5-5 0-15,-3-3 1 16,-1-9-1-16,-5-4 2 16,-2-3-2-1,-2-6-2-15,-5-2-13 0,-2-3 2 16,0 0 12-16,0 0 1 15,0-11-48-15,-14-6-41 16,-3-8 37-16,-8-5-4 16,-1-4-21-16,-6-6-14 15,-3-4-73-15,-4-3 24 0,2 0 49 16,-3 4 72-16,2 3 19 16,5 5 34-16,2 8 12 15,4 2-10-15,6 4-12 16,5 3-9-16,3 4-14 15,5 2 15-15,3 4 27 16,2 4 37-16,2 2 22 16,1 2-40-16,0 0-31 15,0 0-24-15,0 0-7 16,7 12 7-16,10 7 12 16,5 8 7-16,5 5 0 15,4 4 0-15,5 4 6 16,-1 3-4-16,2 0-9 15,-3-1-8-15,2 2-5 16,0-2-5-16,-4-2 6 0,-1-2-7 16,-2-5 0-16,-3-7 0 15,-1-4 0-15,-4-3 0 16,-4-3 0-16,-4-7 0 16,-3-1 0-16,-6-4-15 15,-2-4-7-15,-2 0 21 16,0 0 1-16,0-7-8 15,-18-14-51-15,-5-2 10 16,-5-5 24-16,-6-5-8 16,-6-1-38-16,-2-2-19 15,-3-3 44-15,3 6 46 0,0-2 38 16,2 5 18-16,6 3-17 16,5 4-7-16,7 1 26 15,4 5-16-15,5 0-20 16,6 6-8-16,2 2 39 15,5 2-11-15,0 6-13 16,0-1-16-16,0 2-13 16,0 0-1-16,3 0 1 15,14 16 0-15,1 4 12 16,9 8 7-16,2 5 3 16,5 0-9-16,1 5-5 15,1 1 1-15,0 1-2 16,-3-3-6-16,-2 0-1 15,-2-4 1-15,-4-2 0 0,-3-4-1 16,-4-5 1-16,-5-5-1 16,-2-7 0-16,-4-2 1 15,-3-4-1-15,-4-4 0 16,0 0-1-16,0 0 1 16,0 0 0-16,0-16-18 15,-13-7-24-15,-7-10 15 16,-2-6 8-16,-8-5-31 15,1-1-37-15,-2-5 28 16,-2-1-5-16,2 5 25 16,2 3 20-16,5 8 19 15,1 6 18-15,5 7 18 16,5 7 0-16,5 5 2 0,0 4-12 16,6 1 3-1,0 5-22-15,2 0-5 0,0 0-2 16,0 0-8-16,2 5 3 15,13 12 5-15,8 8 28 16,3 6 13-16,3 5-2 16,3 5-19-16,4 4 2 15,1 1-6-15,-3 2-6 16,-1-1-1-16,1 2 1 16,-5-4-1-16,0-6-3 15,-4-8-5-15,-6-1 0 16,-1-11-1-16,-4-7 1 15,-6-4-1-15,-3-2 0 16,-3-3 1-16,0-3-1 16,-2 0 9-16,0 0-8 0,0 0 8 15,0 0-7-15,0 0-2 16,0 0-30-16,0 0-44 16,-2 3-88-16,-12 2-542 0</inkml:trace>
  <inkml:trace contextRef="#ctx0" brushRef="#br0" timeOffset="6865.91">20977 11667 514 0,'0'0'170'0,"0"0"-121"0,0 0-14 15,0 0-1-15,0 0-5 16,0 0-13-16,0 0-9 15,113-22-5-15,-87 14 14 16,-1 2 33-16,-2 3 14 16,1 0-9-16,-2 3-1 15,1 0-16-15,3 0-14 16,1 0 0-16,4 0 3 16,3 0-6-16,-3 0-1 15,2 0-10-15,-4 0-2 16,-4 0-6-16,-6 0 0 15,0 0 9-15,-11 0-1 16,-1 0 10-16,-5 0 1 0,-2 0 39 16,0-2 46-16,-4 1-57 15,-15-1-48-15,-6 0-15 16,-9 0-7-16,-5 2-31 16,-7 0-49-16,-3-3 43 15,0-4 41-15,0-2 12 16,-2 2 6-16,2 1 7 15,3 0 8-15,1 2 12 16,3 2 1-16,3 2-6 16,3 0-1-16,7 0-20 15,8 0 13-15,7 2 4 16,5-1-7-16,7 2-5 0,2-3-6 16,0 0 0-1,0 0-1-15,12 0 1 0,14 0 17 16,4 0-8-16,7 0 13 15,8 0 1-15,5-3-3 16,8-4-4-16,9 0 5 16,5 0-14-16,1-1 7 15,3 1 10-15,-3 2-17 16,-2 3 3-16,-5-1-8 16,-5 3-2-16,0 0 7 15,-8 0-5-15,-3 0 3 16,-13 0-4-16,-5 0 5 15,-10 0-6-15,-11 0-15 16,-5 0 6-16,-6 0 4 0,0 3 5 16,0-1 16-1,-17 0 8-15,-10 1-23 0,-9 2 0 16,-4-2 1-16,-4 2-2 16,-6-3-28-16,0 0-14 15,-6-2 14-15,-3 0 7 16,4 0 8-16,-3 0-5 15,0 0-4-15,0 0-23 16,-1 2-5-16,3 1 34 16,1 2 15-16,9-1 1 15,8-2 14-15,11 1 12 16,8 0-20-16,7-3 5 0,8 0-10 16,2 2 0-1,2-2 9-15,0 0-10 0,3 2 1 16,17 0 12-16,8 0 17 15,5-2-1-15,9 0 3 16,9 0 6-16,2 0 3 16,7 0 4-16,6-4-8 15,3-6-2-15,4-2 0 16,-1 2-25-16,-1-1 10 16,-4 4-12-16,-5 0-8 15,-10 6 0-15,-8 1 0 16,-13 0-2-16,-8 0-5 15,-10 0 5-15,-4 0 2 0,-6 0-11 16,-3 3 9 0,0 2 1-16,0-1 1 0,-21 4 11 15,-10 0-5 1,-9 1-6-16,-9 0-1 0,-7-1-29 16,-4 0-23-16,-5-2 8 15,1-1 24-15,3 0 11 16,3 1 10-16,8-1 0 15,5-2 0-15,5 1 0 16,7 1 1-16,0 1-1 16,10 2 0-16,0-2 0 15,7 2-2-15,3-2 1 16,6-1 0-16,5 1-9 16,2-3-2-16,0 2 2 15,9-2-2-15,14 2 11 0,6-2 1 16,6 0 0-16,6-3 6 15,5 0 15-15,9 0-6 16,6 0 7-16,8 0-11 16,2-6 13-16,5-2-23 15,-2 0 13-15,-6-1-13 16,-4 1 9-16,-14 5-10 16,-13-2 0-16,-8 5 0 15,-14 0 2-15,-9 0-2 16,-3 0 0-16,-3 0 0 15,0 0 12-15,-9 0 24 16,-15 0-20-16,-12 0-15 0,-12 0-1 16,-6 7-19-16,-10 0-20 15,-6 1 5-15,-4 0 8 16,-2-2-6-16,5-1 4 16,4-2 18-16,9-3 10 15,7 0 0-15,9 0 7 16,4 0-6-16,5 0-1 15,4 0 0-15,2 5 0 16,3-2 0-16,8 3 0 16,2 2-1-16,5-2 0 15,3-3 0-15,4 3-6 16,2-1 1-16,0-2 5 16,6 2-8-16,11-2 8 15,12 0 1-15,7-3 13 0,11 0-11 16,7 0 20-16,10-6-5 15,5-5 11-15,11-3-5 16,-2 0 6-16,5 2-7 16,-5 2-22-16,-4-1 15 15,-12 5-15-15,-9 4 7 16,-8 1-1-16,-14 1-6 16,-8 0-13-16,-13 0 12 15,-3 0-1-15,-7 0-9 16,0 0 11-16,0 1 1 15,-20 7 9-15,-14 0 1 16,-8 5-11-16,-14-4-11 16,-6 5-13-16,-9-7-34 15,-4 0 17-15,-6-4 19 0,0 0 20 16,2-3-3 0,5 2 5-16,3-2 0 0,6 1-29 15,7 4-10-15,7-4 32 16,10 1-4-16,6 3 11 15,8-4 0-15,5 1 0 16,7 1 0-16,6-3 1 16,6 1 0-16,3-1 8 15,0 0 11-15,0 0-4 16,7 0-10-16,13 0 16 16,7 2 9-16,8-2-10 0,8 0 7 15,10 0 10-15,7 0-18 16,10 0-8-16,5-2 7 15,6-5-4 1,1-4-7-16,-2 1 11 0,-7 2-7 16,-7 2-12-16,-16 2 0 15,-14 4 0-15,-11 0 1 16,-11 0-1-16,-10 0 7 16,-2 0-1-16,-2 0 19 15,0 0 7-15,0 0-17 16,0 0-9-16,0 0 1 15,0 0-7-15,0 0 0 16,0 0-1-16,0 0 0 16,0 0-5-16,0 0-19 15,-5 3-40-15,-17 11-32 16,0 1-88-16,-3-2-428 0</inkml:trace>
  <inkml:trace contextRef="#ctx0" brushRef="#br0" timeOffset="14124.6">24597 7896 704 0,'0'0'141'15,"0"0"-37"-15,0 0 22 16,0 0 10-16,0 0-33 0,0 0-54 15,-6-15 27-15,6 14 5 16,-3-1-30-16,3 0 20 16,-2 2-10-16,2 0-21 15,-2-3-20-15,2 3-7 16,0 0-1-16,0 0-3 16,0 0 0-16,0 0-9 15,0 0 0-15,0 0-1 16,0-1-8-16,0 1 7 15,7 0 2-15,2 0 1 16,-1 0-1-16,3 0 1 16,0 0-2-16,1 8 1 15,1 7-8-15,3 2 8 0,1 3 0 16,4 4 1 0,0 0 0-16,4 0 1 0,2 1 0 15,-3-2-1-15,3-1-1 16,-2-1 1-16,1-6 0 15,-4 2 0-15,1-4-1 16,-3-4 0-16,0 0-22 16,-4-3-21-16,-5-1-10 15,-1-2-20-15,2-3-13 16,-3 0-27-16,-1 0-149 16,-2 0-330-16</inkml:trace>
  <inkml:trace contextRef="#ctx0" brushRef="#br0" timeOffset="14614.76">24975 7862 485 0,'0'0'161'16,"0"0"-36"-16,0 0-28 15,0 0-18-15,0 0 21 0,0 0 42 16,0 0-54-16,0-17-18 15,0 17-12-15,-2 0 0 16,-2 0-25-16,-5 0-17 16,-2 13-10-16,-9 9-4 15,-3 8 0-15,-1 5 5 16,-6 0 3-16,5 1 3 16,-2 0-7-16,-2-3-4 15,3-5 20-15,0-4-20 16,4-6 7-16,2-2-2 15,4-7-7-15,5-3 0 0,3-1 0 16,0-3-30-16,6-2-6 16,0 0-20-16,2 0-45 15,0 0-24-15,0 0-106 16,0 0 17-16,0-5-292 0</inkml:trace>
  <inkml:trace contextRef="#ctx0" brushRef="#br0" timeOffset="15273.41">25341 7826 25 0,'0'0'662'0,"0"0"-561"15,0 0 19-15,0 0-2 16,0 0-8-16,0 0-26 16,0 0-29-16,0-6-30 15,0 6-11-15,0 0-12 0,0 6 12 16,0 10 30 0,0 6-15-16,0 0 3 15,0 7-3-15,0-2-2 0,0 1-9 16,2 3-17-16,0-2 9 15,-2 0-8-15,0-1 8 16,0-5-8-16,0 2-2 16,0-3 0-16,0-5 2 15,0-3-1-15,0-1 0 16,0-6 0-16,0 1-1 16,0-3-12-16,0-2-39 15,0-3-94-15,0 0-141 16,0 0 56-16</inkml:trace>
  <inkml:trace contextRef="#ctx0" brushRef="#br0" timeOffset="15706.81">25154 8048 504 0,'0'0'164'15,"0"0"-69"-15,0 0 4 16,0 0-23-16,0 0 5 0,0 0-42 15,0 0 15-15,14 0 21 16,1 0-17-16,3 0-9 16,3-2-1-16,6-2-16 15,3 2-13-15,-4-1-5 16,1-2-2-16,-2 3-6 16,-5 1 2-16,0 1 2 15,-4 0-2-15,-3 0-7 16,1 0 0-16,-4 0 0 15,1 0-1-15,1 0-9 0,-1-3-52 16,2 1-46 0,-2 1-160-16,-4-2-27 0</inkml:trace>
  <inkml:trace contextRef="#ctx0" brushRef="#br0" timeOffset="16303.7">25925 7800 751 0,'0'0'161'0,"0"0"-21"16,0 0-65-16,0 0-47 15,0 0-2-15,0 0 14 16,0 0 9-16,-90 70-2 15,67-39-2-15,-2-1-5 16,2 0-12-16,1-1 4 16,0-3-5-16,4-2-8 15,1-2-11-15,5-5 5 16,3-5-13-16,3-2 1 0,4-4 7 16,2 0-8-16,0-4 0 15,0 0-1-15,0 0-8 16,10-2 9-16,8 0 0 15,4 0 12-15,3 0-1 16,2 0-3-16,0 0-7 16,0-2-1-16,-4 2 1 15,-2 0-1-15,-1 0 0 16,-2 0 0-16,0 0 1 16,-3 0-1-16,1 0-1 15,-2 0-29-15,1 0-20 16,-1 0-56-16,1 0-47 15,-3-2-90-15,-7-3-123 0</inkml:trace>
  <inkml:trace contextRef="#ctx0" brushRef="#br0" timeOffset="16722.54">25925 7786 656 0,'0'0'153'15,"0"0"-113"-15,0 0-10 16,0 0 12-16,0 0 114 15,0 0-34-15,0 0-32 16,0 78-22-16,-5-44-7 16,1 0 1-16,0 1-4 15,-1 0-18-15,1-3-10 16,-1 0 2-16,0-3-30 16,3-1 8-16,0-2-3 15,0-3 2-15,2-2-9 16,0-7 1-16,0-2 5 0,0-2-5 15,0-4-1-15,0-2 0 16,0 1-9-16,0-4-38 16,0-1-44-16,-4 2-49 15,-3 0-97-15,0 1-136 0</inkml:trace>
  <inkml:trace contextRef="#ctx0" brushRef="#br0" timeOffset="18672.58">15618 10860 126 0,'0'0'49'16,"0"0"37"-16,0 0 57 15,0 0-9-15,0 0-36 0,0 0-37 16,0 0-42-16,0 18-8 16,0-4-5-16,-4 2 14 15,2 1 8-15,-4 3-11 16,2 1-7-16,-2 5-10 15,1-4-104-15,-1-3-157 0</inkml:trace>
  <inkml:trace contextRef="#ctx0" brushRef="#br0" timeOffset="20144.52">14675 10234 622 0,'0'0'166'16,"0"0"-114"-16,0 0 0 16,0 0 51-16,0 0 20 15,0 0-28-15,0 0-18 16,-5 4 4-16,5-4-17 15,0 0-3-15,0 0-8 16,0 0-17-16,0 0-17 16,0 0-5-16,0 0-6 15,0 1-7-15,0 8 0 16,0 3-1-16,0 6 0 16,12 0 0-16,2 2 0 15,1 0-1-15,3-1 1 0,5-3 0 16,-2-2 1-16,6 0-1 15,0 1 0-15,2 2 0 16,0-1 0-16,-2 1 0 16,0 2 0-16,-5 1 0 15,0-2 0-15,0 3 0 16,1-4 0-16,-4-1 1 16,2 2-1-16,-2-2 0 15,1 0 1-15,-1 0-1 16,-2 0 0-16,3-2 0 15,-1 3 0-15,-2-3 0 16,-2-3 0-16,1 2 0 0,0-1 0 16,-1-1 0-16,-1 0 0 15,1-2 1-15,-1 1-1 16,1 0 2-16,1 3-2 16,2-4 1-16,0 1-1 15,-1 1 0-15,1-1-7 16,1 0 6-16,-2 2-1 15,3 1-4-15,-3-2 6 16,2 1-1-16,-5 1-1 16,3-4-4-16,-2 0 6 15,1 2-1-15,-1-1 1 16,3-2-1-16,1 2 1 0,-2-2-6 16,1 0-4-1,-1 0-3-15,5 0 2 16,-5 0 11-16,1 2-3 0,2 1 3 15,-4-1-1-15,4-1 0 16,-4 2 0-16,4-2 1 16,-3 2 0-16,0-3-1 15,1 1 0-15,0 2 1 16,0-3-1-16,-3 1 0 16,1-1 1-16,-1 0 0 15,-1 3-1-15,-1-2 1 16,1 1-1-16,-1 0 1 15,3 1 0-15,-1 0 0 16,2 0 0-16,-1-1 1 16,1-1-1-16,-5 0 0 0,2-3 1 15,-3 2 0-15,0-2 0 16,-1-2-1-16,-2 0 1 16,1-1-1-16,-3 2-1 15,2-2 1-15,0 3 1 16,-1-1-1-16,0 1 0 15,0-4 1-15,-3 1-1 16,0 0 2-16,-2-1-1 16,-2-2 0-16,3 1 2 15,-3-1 3-15,0 0-6 16,0 0 2-16,0 0 6 16,0 0 1-16,0 0-9 15,0 0-9-15,-13-3-68 0,-4-8-311 0</inkml:trace>
  <inkml:trace contextRef="#ctx0" brushRef="#br0" timeOffset="22298.41">19803 4058 162 0,'0'0'532'15,"0"0"-420"-15,0 0-31 16,0 0 6-16,0 0 31 0,0 0-19 16,0 0-14-1,0 0-4-15,0 0-15 0,0 0-2 16,0 0-18 0,0 0-23-16,0 0-17 15,0 0-6-15,0 0-1 0,0 2-1 16,5 2 1-16,7 2 1 15,6 5-1-15,1 1 2 16,3 4-1-16,4-1 0 16,1 1 1-16,-1 3-1 15,3-2 0-15,1 3 1 16,-2-1-1-16,1 1 0 16,-3 0 0-16,3 2 0 15,-2 0 4-15,0 0-4 16,0-2 0-16,0 0 1 15,0 0-1-15,1-1 0 16,-1 0 0-16,-3-2 0 0,3 0 0 16,-2-1 5-16,-2 1-4 15,-2-1-2-15,-1-3-5 16,3 3 5-16,-4-2 1 16,0 0 0-16,-2 0 1 15,1 0-1-15,0 0 0 16,-2 0 0-16,2 1-1 15,-2-1 2-15,1 0-1 16,0 0 0-16,2 1 0 16,-2-1 0-16,1 3 0 15,-2-1 0-15,1-2 0 0,0 0-1 16,-1-2 0 0,-3 2 1-16,-1-3 0 15,1-1-1-15,-1-1 1 0,-1-3 0 16,1 2 1-16,-1-2-1 15,-1 1-1-15,4-1 1 16,-1-2 0-16,3 5 0 16,-1-1 0-16,1 2 0 15,2 2 0-15,-2-2 0 16,-2 0 0-16,1 0 0 16,0-2 0-16,-1 3 0 15,-1-4 0-15,1 1-1 16,-1 1 1-16,0-1 0 15,3-3 1-15,-3 4-1 16,1-4 0-16,-2 2 0 16,5-1 0-16,0 0 0 15,-1 0 0-15,1 2 1 0,-1-2-2 16,-1 2 1-16,-2-2 0 16,1 0 0-16,-2-1 0 15,-2 1-1-15,-1 0 1 16,2 2 0-16,-2 0-1 15,0-2 1-15,0 2 0 16,1-1 0-16,-2-1 0 16,-1-2 0-16,-1 2 0 15,0-4 0-15,-2 2 0 16,-1-2 0-16,0 0 1 16,-3 1-1-16,0-3 0 0,0 0 0 15,0 0 1-15,0 0 6 16,0 0-5-16,0 0-2 15,0 0-67-15,-4 0-340 0</inkml:trace>
  <inkml:trace contextRef="#ctx0" brushRef="#br0" timeOffset="24270.9">15028 10641 371 0,'0'0'215'0,"0"0"-121"15,0 0 12-15,0 0 16 16,0 0 45-16,0 0-11 16,0 0-43-16,-25 8-39 15,25-8-12-15,0 0-8 16,0 0-19-16,0 0-15 15,0 0-7-15,0 0-11 16,0 0-2-16,0 0-1 16,0 0-13-16,0-6 14 15,11-6 11-15,3-6-5 16,5-8 3-16,4-4-9 16,2-4-5-16,1-6 5 15,3-3 18-15,-1 0-17 16,1-1-2-16,4-3 1 15,-2-3-17-15,2 1 9 0,3-6-18 16,2-4-7-16,3 0 31 16,2-4 2-16,0 5-1 15,-2 3-1-15,0 6-7 16,-5 4 8-16,-3 7 1 16,-2 6-1-16,-2-3-15 15,0 3 15-15,3-4-1 16,-2-5-6-16,4-1 8 15,3-1 1-15,4-4-1 16,-2 3-2-16,-3 4-2 16,-1 2 3-16,-3 4 1 15,-5 6 0-15,-3 0-1 16,-6 3 1-16,-2 3 0 0,-1-1-1 16,3-1 1-1,3 1-1-15,-2-2 1 0,4 2 0 16,1-2-1-16,1 0 1 15,-1-3 0-15,3 2 0 16,0-1 0-16,-3 2-1 16,1 3 0-16,-3 0-1 15,-2 0-6-15,-2 2-2 16,-1 0 3-16,0-2 7 16,-2 0 0-16,1 3-1 15,-1-1 1-15,1 0 1 16,-1 0-1-16,1 2 1 0,-2 3 1 15,-4 2-2 1,-5 5 6-16,-3 4-6 0,0 4 7 16,-2 0 28-16,0 0 29 15,0 0 3-15,0 0-32 16,0 0-35-16,0 0-3 16,0 17-93-16,0-1-131 15,-2-2-571-15</inkml:trace>
  <inkml:trace contextRef="#ctx0" brushRef="#br0" timeOffset="25303.51">16656 8171 39 0,'0'0'729'15,"0"0"-614"-15,0 0-76 16,0 0 52-16,0 0 16 16,0 0 11-16,0 0-14 15,0 0-53-15,0 0-24 16,0 0-11-16,0 0-1 0,5 0-7 16,4 0 1-1,6 0 9-15,3 1-17 0,7 1 9 16,1 1 3-16,6-1-5 15,3-1-6-15,1-1 0 16,4 3-1-16,-2-1 0 16,2 1-1-16,-5 2 6 15,0-1-7-15,-5 0 1 16,-3-3 0-16,-5 2 0 16,-3-3 1-16,-2 0-1 15,-7 0 0-15,-1 0-29 16,-3 0-22-16,-1-3-81 15,-5-6-156-15,0-4-217 0</inkml:trace>
  <inkml:trace contextRef="#ctx0" brushRef="#br0" timeOffset="25713.84">16805 7929 506 0,'0'0'173'0,"0"0"-131"16,0 0-18-16,0 0 19 16,0 0 7-16,0 0 22 15,10 111 13-15,-2-80 8 16,1 2-15-16,1 3-22 16,-4-2-33-16,3 5 2 15,-5-3-12-15,0-2-13 16,-2-4 2-16,-2-6 8 15,0-6-10-15,3-6 2 16,-3-6-2-16,0-2-9 16,1-4-89-16,3 0-103 0,-2 0 7 15,0-10-175-15</inkml:trace>
  <inkml:trace contextRef="#ctx0" brushRef="#br0" timeOffset="26228.78">17006 7572 639 0,'0'0'140'15,"0"0"-98"-15,0 0-25 16,0 0 12-16,0 0 62 16,0 0 64-16,0 0-80 0,42 25-10 15,-22-9-26-15,5 2 6 16,2 4-19-16,1 0 19 16,1 5-17-16,2-3-9 15,-2 2-5-15,-2-4-5 16,-3-2-8-16,2-2 0 15,-7-7 0-15,-3 0 0 16,-3-3 1-16,-1-2-2 16,-6-3-30-16,-4 0-72 15,-2-3-70-15,0 0-19 16,-8 0-58-16</inkml:trace>
  <inkml:trace contextRef="#ctx0" brushRef="#br0" timeOffset="26541.9">17081 7954 544 0,'0'0'160'0,"0"0"-111"0,0 0-30 16,0 0 56-16,0 0 4 16,0 0 5-16,0 0 20 15,29-70-30-15,-12 50-26 16,-2-4-37-16,3-1 5 0,-1 0-16 16,1-1 0-16,1 0-6 15,-2 1-19-15,-1 1-66 16,-2-2-77-16,-1 7-34 15,-9 2-389-15</inkml:trace>
  <inkml:trace contextRef="#ctx0" brushRef="#br0" timeOffset="27156.1">17218 7148 212 0,'0'0'292'16,"0"0"-207"-16,0 0 27 15,0 0-29-15,0 0-8 0,0 0-7 16,70 107 13-16,-50-78-29 16,-6 2-9-16,0 0-10 15,-1 0 6-15,0-3 16 16,-3-4-1-16,0-2-12 15,-3-7-22-15,3-1-10 16,-4-6-8-16,0 1-1 16,1-5 0-16,0-3 0 15,0-1 0-15,-1 0-1 16,1 0-1-16,1 0-4 16,6-3 5-16,1-13 16 15,4-2-10-15,-2-2-5 16,3-2 5-16,-1 0-5 15,0 0 5-15,4-1-5 16,-3 1-1-16,-1 0 1 16,2 5 0-16,-3-2 1 15,-5 5-2-15,-2 5 2 0,-2-1-2 16,-5 4-26-16,1 0-31 16,-3 1-63-16,-2 2-64 15,0-2-8-15,0 4-403 0</inkml:trace>
  <inkml:trace contextRef="#ctx0" brushRef="#br0" timeOffset="27562.48">17451 7100 717 0,'0'0'176'15,"0"0"-53"-15,0 0-10 16,0 0-35-16,0 0-22 16,0 0-15-16,0 0-28 15,2-1-6-15,12 10 5 16,6 6 22-16,4 4 10 15,6 5-3-15,3 2-18 0,2 0-9 16,0 3 4 0,-2-3 5-16,-2-4 6 0,-5-2-3 15,-3-4-11-15,-5-2-5 16,-5-5 0-16,-7-1-8 16,2-3 6-16,-6-4-8 15,0 2 1-15,0-3-1 16,-2 0-5-16,0 0-42 15,0 0-45-15,0 0-43 16,0 0-128-16,-13 0-594 0</inkml:trace>
  <inkml:trace contextRef="#ctx0" brushRef="#br0" timeOffset="28537.14">17218 7794 214 0,'0'0'226'0,"0"0"-151"16,0 0-11-16,0 0 11 16,0 0 3-16,0 0-2 15,0 0-4-15,0 0 37 16,0 0 30-16,0-2-54 15,2-2-34-15,-2-1-11 16,2-2-17-16,3-3-1 16,-1-2-15-16,4-4 9 15,2-2-3-15,1-3-1 16,3-3-9-16,-1-2-3 16,0 3 19-16,1-4-18 15,-1 8-1-15,-4 2-1 16,0 6 1-16,-5 3 0 15,-2 2 0-15,0 5 1 16,-2 1-1-16,0 0 6 0,0 0-6 16,0 0 0-16,0 0 0 15,0 0 7-15,0 0-7 16,0 0 0-16,0 0 1 16,0 0 0-16,0 0-1 15,0 0-27-15,0 0-10 16,0 0-50-16,0 0-150 15,0 1-79-15</inkml:trace>
  <inkml:trace contextRef="#ctx0" brushRef="#br0" timeOffset="30377.52">18010 6729 225 0,'0'0'254'0,"0"0"-153"15,0 0 2-15,0 0 11 16,0 0-48-16,0 0 38 15,0 0 52-15,-44 25-52 16,42-23-18-16,2-2-6 0,0 0-32 16,0 0-18-16,0 0-8 15,0 0-12 1,0 0-10-16,0-5-7 0,7-9 7 16,8-8 13-16,5-6 6 15,5-8-14-15,2-5-4 16,6-4 18-16,0-5 2 15,3-4-20-15,-1 1 19 16,4 0-2-16,-1 0-5 16,-1 3-13-16,-1 2 7 15,-1 2-7-15,2 1 0 16,-2 1-7-16,1 3 7 16,1 0 0-16,1 1 0 0,1 0 0 15,-3 2 0-15,0 0 0 16,2 1 0-16,-4 1 0 15,-1 0 0-15,0 0 1 16,-1 0-1-16,-3 2 1 16,0 0 0-16,-2 2-1 15,-3 0 2-15,-1 4-2 16,3 0 2-16,-6 1 4 16,0 2-6-16,2-2 0 15,1 4 0-15,-3-3 0 16,5 2-2-16,-3-3 2 15,2 3 0-15,1-2-1 16,-1 2-9-16,-1 2-4 0,-4 1 13 16,2 0-23-1,-3 1 23-15,-3 0-1 0,1 0 2 16,0 2-2-16,1-1 2 16,-1 4-1-16,2-3-15 15,-1 0 15-15,4 0-5 16,-3-3 0-16,-1 3-9 15,4-1 15-15,-7-2-7 16,5 1 7-16,-4 0 0 16,1 0 0-16,-3 3 0 15,3-4 1-15,-3 4-1 0,1-4 0 16,-1 3 0 0,1-2-2-16,2 0 1 0,-4 1 1 15,4 4-1-15,-5-1 0 16,2 4 0-1,-3-2-7-15,2 2 1 0,0 0 7 16,-1-2 0-16,1 0 1 16,0-5-2-16,1 2 1 15,3 0 0-15,-1 0 1 16,-1 1 0-16,-1 2-1 16,-3 3-1-16,-5 3-4 15,1 2 4-15,-3 3 2 16,0-2-1-16,1 2 1 15,-1-3 0-15,2-2-1 0,1-3 1 16,5-1-1-16,0 0 0 16,2-3 1-16,-3 1-1 15,-2 3 0-15,2 2 0 16,-6 1 0-16,0 4 1 16,1-1-1-16,-1-1 2 15,-2-2-2-15,6 0 1 16,-2 0-1-16,3-4 0 15,-1 2 0-15,2-2 0 16,-1 4 0-16,-3-1 0 16,-1 3 0-16,0 3 1 15,-3 1-1-15,-2-1 0 16,3 3 2-16,-3-2-1 16,0 2 6-16,0-1-6 15,0 1 1-15,0-3 6 0,0 3 20 16,0 0-2-16,0 0-8 15,0 0-2-15,0 0-3 16,0 0-7-16,0-2-5 16,1 2 0-16,-1 0 0 15,0-2 0-15,2 1 1 16,-2 1 0-16,0 0-1 16,0 0 5-16,0 0 3 15,0 0 1-15,0 0 6 16,0 0 3-16,0 0 0 15,0 0-4-15,0 0-4 16,0 0-3-16,0 0-7 16,0 0 8-16,0 0-9 15,0 0 1-15,0 0-1 16,0 0-14-16,0 0-35 0,0 0-80 16,2 0-135-16,-2 0-506 0</inkml:trace>
  <inkml:trace contextRef="#ctx0" brushRef="#br1" timeOffset="39613.65">17113 11227 546 0,'0'0'96'0,"0"0"-37"0,0 0-3 15,0 0 8-15,0 0-17 16,0 0-9-16,0 0-28 15,-3 0 7-15,0 0 11 16,2 0 18-16,-1 0 0 16,0 0-17-16,0 0-17 15,2 0-11-15,-2 0 7 16,2 0 27-16,-3 0-4 16,3 0-11-16,0 0-9 15,0 0-5-15,0 0-5 16,0 0 1-16,0 0-1 15,0 0-1-15,0 0 1 0,0 0-1 16,0 0 2 0,0 0-2-16,0 0 1 0,0 0 0 15,0 0 5-15,3 0-6 16,3 4 1-16,3 2 0 16,-2 0-1-16,0 2 1 15,0 0 0-15,1 0 12 16,-2 2-2-16,2 0 1 15,-1 2-2-15,0-1-3 16,2 2-6-16,2 1 1 16,-6 0 0-16,4 0 5 15,-3 0-5-15,2-2 5 16,-4 2-6-16,1-1 5 16,-1 1-4-16,0-3 6 15,-2 1-6-15,0-2-2 0,2-1 2 16,-2-2 6-16,-2 0-6 15,0 1-1-15,0-2 9 16,0-1 9-16,0 1 2 16,0 0 2-16,0-1-12 15,0 0-5-15,0 4 1 16,0-3-5-16,0 0-1 16,0-2 1-16,0-2-1 15,0-2 0-15,0 2 0 16,0-2 1-16,0 0-1 15,0 0 9-15,0 0 0 16,0 0-2-16,0 0-7 16,0 0 0-16,0 0-1 0,0 0 0 15,-2 0-32-15,-2 0-45 16,0 0-130 0,0-8-639-16</inkml:trace>
  <inkml:trace contextRef="#ctx0" brushRef="#br1" timeOffset="40784.28">17438 11083 451 0,'0'0'179'0,"0"0"-122"16,0 0 14-16,0 0 48 16,0 0 55-16,0 0-46 15,0 0-56-15,3 0-8 16,-3 0-3-16,0 0-24 0,0 0 1 15,0 0-15-15,0 0 8 16,0 0-19-16,0 0-2 16,0 0-6-16,-5 0-4 15,-3 0-10-15,0 0-19 16,-3 0 1-16,3 0 2 16,-4 1-10-16,1 6 13 15,-3 2 8-15,3 1 9 16,2 2-8-16,-4 0 12 15,6 0-8-15,1 1 10 0,2 0 0 16,-1 2 0 0,4-1 0-16,-2 0-8 15,3 2 7-15,0 0 1 0,0-2 0 16,0 2 0 0,0-3 0-16,0-1 1 0,3 1 12 15,3-4-12-15,2 2 18 16,1-6-2-16,0 4-5 15,0-4-5-15,2 1 6 16,-1-1-12-16,-2-1 6 16,3 1-6-16,-1-2 0 15,-3-1 0-15,5 2-1 16,-2-4 1-16,-2 0 0 16,3 0 0-16,4 0 9 15,-5 0-9-15,-2-7 8 0,2-1-9 16,-6-3 1-1,1 3 2-15,-1-1-2 0,-4 4 7 16,0-3 2-16,0-1-10 16,0 4 0-16,0-4 4 15,-2 1-4-15,-5 2-26 16,-2 1 24-16,2 0-13 16,0 2 14-16,-2-1 1 15,-2 2-1-15,5 2 1 16,-1 0 10-16,1 0-10 15,-1 0 8-15,0 0-8 16,-2 0-1-16,1 0 0 16,-2 2-1-16,1 4 1 15,1 2 0-15,1-2-1 16,2 2 2-16,1 0-1 0,2 0-1 16,-1 2-12-16,3 0-50 15,0-2 0-15,0-2-140 16,0-3-91-16,0-3-441 15</inkml:trace>
  <inkml:trace contextRef="#ctx0" brushRef="#br1" timeOffset="41548.43">17580 11117 348 0,'0'0'85'16,"0"0"19"-16,0 0-30 15,0 0-11-15,0 0-21 0,0 0 2 16,0 0 2 0,-23 68-3-16,20-54 16 0,2-2 28 15,1 2-9 1,0 0-33-16,0-2-3 0,0 0-25 15,0-2 8-15,4-1-16 16,4-1 11-16,3 1-4 16,2-1 1-16,-1-5 9 15,3 2-16-15,-3-2 21 16,1 2-14-16,0-4-5 16,0-1-2-16,-2 0-1 15,1 0 1-15,-3 0 1 16,0 0 2-16,0 0 18 15,-1-9-9-15,1-4-21 16,0-2 9-16,-2-1-8 0,0-2 9 16,-3 0-2-1,0-2 1-15,-1 2-8 0,-3-3 5 16,0 4-7-16,0 0 0 16,0 1 0-16,-9 2 2 15,-4 2-1-15,0 1-1 16,-1 0-11-16,-2 2-7 15,1 3 4-15,-1 2 5 16,1 1 9-16,2 3-1 16,-1 0-7-16,3 0 7 15,-1 0-2-15,1 0-6 16,4 3-1-16,-2 5-4 0,3 3 2 16,-1 2-4-16,3 0-23 15,0 3-3 1,-1-2-71-16,5 2-103 0,0-4 49 15,0-4-112-15</inkml:trace>
  <inkml:trace contextRef="#ctx0" brushRef="#br1" timeOffset="41942.15">17802 10925 722 0,'0'0'277'0,"0"0"-212"15,0 0-17-15,0 0 33 16,0 0-40-16,0 0-2 15,0 0-13-15,13 39 9 16,-11-39-16-16,-2 0 4 16,2 0-4-16,-2 0-5 15,0 0-14-15,0-6-3 16,0 0-10-16,0 1 0 0,-4 3-26 16,-3 2 38-1,1 0-1-15,-2 0 1 0,2 7 0 16,1 5 1-16,3-2 0 15,0 2 0-15,2-4-58 16,0-2-177-16,0-6-68 0</inkml:trace>
  <inkml:trace contextRef="#ctx0" brushRef="#br1" timeOffset="44583.5">21152 5909 492 0,'0'0'130'16,"0"0"-74"-16,0 0 24 15,0 0 16-15,0 0 52 0,0 0-31 16,0 0-49-16,0 0-26 16,0 0-12-1,0 0 1-15,0 0-5 0,0 0 3 16,0 2-7-16,0-2-8 15,0 0-2-15,0 0 4 16,0 0 7-16,0 0-22 16,0 0 15-16,0 1-15 15,6 2 27-15,0 0-8 16,2 4 2-16,1-1 7 16,1 2-22-16,0-2 9 15,3 2-7-15,1-2-6 16,1 2 9-16,4-2 7 15,-1 2-17-15,1 1 10 0,3-3-2 16,-4-1-10-16,0 0 10 16,1-2-3-1,-2 2-6-15,0-1 6 0,-1-2 1 16,2 1-2-16,-3 2 2 16,2-4-8-16,-2 4 0 15,3-4 2-15,0 1-2 16,2 1 1-16,0-3 8 15,-1 0 5-15,2 2-14 16,-3-2 0-16,-1 0 0 16,1 0 1-16,-4 0 9 15,-1 0-10-15,1 0 1 16,-3 0-1-16,0 0 0 16,0 0 1-16,0 0-1 0,2 0-9 15,0-5 9-15,3 2 6 16,-1-3-5-16,-1 1 0 15,1 0 9-15,-3 1-10 16,1-1 0-16,-1 0 8 16,-1 0-8-16,-3 2 0 15,4-3-2-15,-3 1 2 16,2-1 0-16,0-2-9 16,0 2 8-16,0-2-5 15,0 2-5-15,0-2 10 16,-2 2 1-16,1 2 0 15,-6 0 0-15,0 1 0 16,1 2 0-16,-2 1 0 16,-2-2 0-16,-1 2 1 0,2-2 0 15,0-1 0-15,0 0 0 16,6-1 0-16,-4-3-1 16,3 1 0-16,-1 3 0 15,-2 2-6-15,2-2 6 16,-4 1 2-16,0 2-1 15,-2 0 6-15,0 0-6 16,0 0 0-16,0-2 0 16,0 2 0-16,2 0-1 15,0-1-2-15,3-4 1 16,-3 3 1-16,2-2-1 0,0 2 1 16,-1 1 0-16,-1 1 0 15,1 0-7-15,-3 0 6 16,0-3 1-16,0 3 0 15,0 0 1-15,2-2-1 16,0 0 1-16,0 2-1 16,3 0 0-16,-3 0 0 15,-2 0 0-15,0 0-1 16,2 0 0-16,-2 0 1 16,0 0 0-16,0 0 7 15,0 0-1-15,0 0-5 16,0 0 0-16,0 0 0 15,0 0-1-15,0 0-1 0,0 0 0 16,0 0-44 0,0 0-77-16,0 0-115 0,-11 4-264 0</inkml:trace>
  <inkml:trace contextRef="#ctx0" brushRef="#br1" timeOffset="45454.48">21511 6191 142 0,'0'0'357'0,"0"0"-192"0,0 0-53 15,0 0-39-15,0 0-26 16,0 0 11-16,0 0-13 15,-13 16-19-15,3-9-16 16,4 1 10-16,-3 4-5 16,2 1 5-16,-4 1-3 15,2 2 1-15,3 1 5 16,0-1 3-16,1 0 7 16,2 0-2-16,1 0-13 15,2 1 11-15,0 0-3 16,0-1 8-16,0 2-1 15,0-2-11-15,0 3-3 16,10-5 1-16,-2 0 2 0,5-3-8 16,1 0-2-16,-1-3-5 15,1-2 9-15,-3-2-1 16,2-2-4-16,-2-2-2 16,0 0-9-16,0 0 0 15,-1 0 0-15,-2-6 12 16,-1-4 5-16,-2-2-16 15,-2-1-2-15,0 1-13 16,-3 0 13-16,0-2-11 16,0 1-15-16,0-1 9 15,0 3-13-15,-6 2 18 16,-4 3-15-16,0 1 2 0,-2 3 25 16,1 1 0-16,-1 1 1 15,4 0 0-15,-1 0-1 16,3 6 0-16,-1 8-23 15,0 0-39-15,2 1-44 16,1 7-101-16,0-4 32 16,2-4-107-16</inkml:trace>
  <inkml:trace contextRef="#ctx0" brushRef="#br1" timeOffset="46099.2">21642 6326 209 0,'0'0'256'0,"0"0"-173"15,0 0 30 1,0 0-31-16,0 0-4 0,0 0 0 16,0 0 13-16,-17 90-27 15,17-74-9-15,0 2-13 16,0-2 1-16,0 1-4 15,0-2-8-15,6-1-18 16,3-1 16-16,3-1-2 16,-4-4-4-16,3-2-7 15,3-2 2-15,-3-4 6 16,5 0-9-16,-3 0-8 16,2 0 6-16,3-10-7 15,-2-2 4-15,-3-2 3 16,-2 0-6-16,-1-1-7 15,-6 1 0-15,-4-1 1 0,0-2 5 16,0-1-6 0,0 3-9-16,-10-2-21 0,-3 3 11 15,-2 0-12-15,-3 4 21 16,2 1 10-16,-1 3 9 16,1 1-8-16,0 3 9 15,3 2-8-15,2 0 4 16,-1 0-5-16,4 0 0 15,1 0 0-15,1 0-1 16,1 7-8-16,1-1-35 16,2-1-43-16,0 1-82 15,2-1-15-15,0-2-28 0,0 0-421 0</inkml:trace>
  <inkml:trace contextRef="#ctx0" brushRef="#br1" timeOffset="46346.75">21798 6226 1313 0,'0'0'252'0,"0"0"-183"16,0 0 7-16,0 0-22 15,0 0-19-15,0 0-13 16,0 0-21-16,0 0-1 0,0 3-27 16,0-2-64-16,0 5-44 15,0 1-90-15,1-4-365 0</inkml:trace>
  <inkml:trace contextRef="#ctx0" brushRef="#br1" timeOffset="49096.57">26088 11050 468 0,'0'0'154'0,"0"0"-69"16,0 0 5-16,0 0-14 0,0 0-15 15,0 0 5-15,0 0 8 16,-10 0-28-16,10 0 12 16,0 0-7-16,0 0-21 15,0 0 1-15,0 0-8 16,-3 0-6-16,3 0-7 15,-1 0-8-15,-3 0-2 16,-3 5 0-16,-2 3-6 16,-2-1-6-16,-2 6-4 15,1 1-4-15,-1-1 1 0,-1 3 17 16,1 0-7-16,-3 1 0 16,4-1 9-16,-2 2 0 15,-1-2 1-15,3 2-2 16,1 0 0-1,0 2 0-15,0-3-13 0,1 2-1 16,3-2 7-16,-3 2 7 16,0-2 0-16,3 0 0 15,-2 2 1-15,2-4 0 16,-1-1 0-16,3-4 0 16,2 1 0-16,-1-4 0 15,1 1-1-15,1 0 1 16,2 0 0-16,-2 0 0 15,2 1 0-15,-2 0 1 16,2 1 0-16,0-2-1 0,-2 1 1 16,2-1 0-16,0-1-1 15,0 0 1-15,0-1 1 16,0-2 0-16,0 1-1 16,0 0 0-16,0-1-1 15,0 0 0-15,0-3 1 16,0 2-1-16,0-1 1 15,0-2 0-15,0 0-1 16,0 0 1-16,0 0 0 16,0 0 7-16,0 0-7 15,0 0 5-15,0 0-5 16,0 0 0-16,0 0 1 16,0 0-1-16,0 0 5 0,0 0 3 15,0 0-8-15,0 0-1 16,0 0 1-16,0 0-1 15,0 0 0-15,0 0 0 16,0 0 0-16,0 0 1 16,0 0-1-16,0 0-17 15,-2 0-131-15,-5 0-105 0</inkml:trace>
  <inkml:trace contextRef="#ctx0" brushRef="#br1" timeOffset="50127.54">25083 10996 637 0,'0'0'158'16,"0"0"-54"-16,0 0 97 15,0 0-81-15,0 0-38 0,0 0-25 16,0 0-8-16,0-2 22 16,0 2-39-16,0 0-17 15,-7 0-2-15,-2 0-7 16,0 0-6-16,0 0 1 15,-2 8-1-15,0 2 0 16,1 0 0-16,2 1 0 16,1 1-1-16,2-1 0 15,1 3 1-15,2 0-1 16,1 4 0-16,1 0 1 16,0 2-1-16,0-1 1 15,0 0 0-15,0 0 0 16,1-1 0-16,8-2 0 15,0-2 0-15,2-2 0 0,-2-2 0 16,3 0 0-16,-4-5 0 16,3 0 0-16,3-2 0 15,1 0 1-15,1-3-1 16,-1 0 0-16,1 0 0 16,-3 0-1-16,-2 0-1 15,0-5 1-15,-6-3 1 16,2-1-6-16,-3-1 5 15,0 0-10-15,-1 0 9 16,-3 0 2-16,0 0-9 16,0-2-6-16,0 2 15 15,-3 2 0-15,-5 2 0 0,-1-1-2 16,-2 4-6-16,-1 0-5 16,5 1 11-16,-5 2 1 15,2 0 0-15,0 0-5 16,1 0-6-16,-1 2 6 15,2 7-1-15,1-1-4 16,-2 2 3-16,2 0-6 16,3 1-8-16,0-2-23 15,1 3-39-15,1 0-88 16,2 6-2-16,0-4-44 16,0-4-315-16</inkml:trace>
  <inkml:trace contextRef="#ctx0" brushRef="#br1" timeOffset="50879.28">25286 11055 561 0,'0'0'165'15,"0"0"-70"-15,0 0-30 16,0 0-11-16,0 0 9 16,0 0-12-16,0 0 2 15,-37 36-6-15,33-23 6 16,2 3-17-16,0 0-5 16,0 1 2-16,2 0-5 15,0 4 2-15,0-3-15 16,0 0-4-16,0-2-5 0,6 0-3 15,3-4 4 1,2-1 0-16,0 0-5 0,3-3 7 16,-1-2-2-1,1-3-6-15,-1 0-1 0,0-3 2 16,1 0-1-16,-1 0 11 16,1-3-1-16,-1-6 1 15,1-5-2-15,-2-2-8 16,1 1 11-16,-1-4-12 15,-1-1-2-15,-2 2-14 16,-4 0 14-16,-3-1-8 16,-2 3-1-16,0 1 1 15,0 1 9-15,-2 1-6 16,-12 1 5-16,-1 1-18 0,-3 0 13 16,-2 4 6-16,1-3 1 15,2 4 0-15,-2 0 1 16,7-1-1-16,-1 4 2 15,-1 0-2-15,5 1 0 16,-2 2-1-16,5 0 0 16,-1 0-8-16,0 0-15 15,0 8-21-15,5 3-25 16,-1 5-63-16,3-5-69 16,0 1-95-16</inkml:trace>
  <inkml:trace contextRef="#ctx0" brushRef="#br1" timeOffset="51362.82">25473 10860 561 0,'0'0'210'0,"0"0"-135"0,0 0 59 16,0 0 11-16,0 0-47 15,0 0-37-15,0 0-29 16,2 3 13-16,0 2 0 16,0 4-10-16,1-6-21 15,-1 2-11-15,0-5-2 16,0 0-1-16,-2 0-6 16,2 0-9-16,-2 0-7 15,0-5-12-15,0-5-33 16,0 4 26-16,0 0 24 15,0 4 11-15,-6 2 6 0,-1 0 9 16,1 0-8-16,-2 0 18 16,4 10-9-16,0 2-9 15,1 1-1-15,3 2 0 16,0-3-40-16,0-5-264 0</inkml:trace>
  <inkml:trace contextRef="#ctx0" brushRef="#br1" timeOffset="64117.15">19956 11590 23 0,'0'0'502'0,"0"0"-417"16,0 0-5-16,0 0 19 16,0 0 5-16,0 0 28 15,-9-2-47-15,4 0 14 16,3 2-10-16,0 0-25 0,2 0-20 16,-2-2-18-1,1 2-4-15,1 0 10 0,0-2-2 16,0 2-2-16,0 0-1 15,0 0-2-15,0 0-2 16,0 0-5 0,0 0-8-16,0 0 6 0,0 0 6 15,0 0-7-15,0 0-7 16,0-2 4-16,0 2-6 16,0 0-5-16,0 0 7 15,0 0-6-15,0 0 4 16,0 0-5-16,0 0 5 15,0 0 6-15,0 0-3 0,0 0 1 16,0 0-3-16,0 0-6 16,0 0 6-16,0 0-6 15,0 0 1-15,0 0 7 16,0 0-8-16,0 0 10 16,0 0-5-16,0 0 6 15,0 0-11-15,0 0 11 16,0 0-3-16,0 0 7 15,-3-2-6-15,0-1-8 16,1 0-1-16,1-1 1 16,-3 0 6-16,2 1-1 15,-3 0-5-15,3 1-1 0,-2-4 0 16,0 2 8 0,-1-3-9-16,1 2 0 0,-1-4 0 15,-2 1 0-15,1 1 0 16,2-1 0-16,-3-1 0 15,3 4 0-15,-2-4 1 16,2 4-1-16,0-2 0 16,-3 1 1-16,3 2 1 15,-2-1-2-15,-2-2 1 16,4 0 0-16,-3 1-1 16,2 0 1-16,-4 1-1 15,3-1 1-15,1 3-1 16,-1-2 0-16,2 2 0 0,-2-3 1 15,0 1-1 1,0 2 0-16,-2-4 0 0,5 3 0 16,-4 1 0-16,0-2 1 15,3 2 0-15,-3-4-1 16,3 3 0-16,-3 0 0 16,3 0 0-16,-1 0 1 15,-2-1-1-15,1 3 1 16,-1-1-1-16,1-1 0 15,-2 0 2-15,2 0-2 16,2-1 2-16,-1 4-2 16,-1-3 1-16,0 0 6 15,2 2-6-15,-1-3 0 16,2 2 0-16,-1 0 1 16,-3-3-1-16,1 3-1 0,2-2 1 15,-2 0 0 1,-1-1-1-16,1 0 1 15,1 0 1-15,-2 0-2 0,1 2 1 16,-3-2 7-16,0 0-8 16,0 0 9-16,0 0 1 15,0 1-9-15,0-2 0 16,0 1 1-16,1 0-2 16,-1-2 1-16,1 2 0 15,0 0 1-15,-1-3-2 16,0 4 2-16,0-3-2 15,0 2 2-15,3 1 5 16,-4-1-7-16,2 3 1 16,1-4 0-16,-1 3-1 0,-2-2 0 15,1 1 1-15,3-2 0 16,-4 1-1-16,4 0 2 16,0-1-1-16,-1 0 5 15,0 0-1-15,-2 0-4 16,0 1-1-16,0 1 1 15,0-1 0-15,0 1 1 16,1-1 0-16,-1 0-1 16,-1 1 1-16,0-1-1 15,1-2 0-15,-1-1 0 16,0 1 0-16,-2 2 5 0,4 0-5 16,-1 0 0-1,0-1 0-15,-2 4 1 0,4-3-1 16,-2 1 2-16,-2 0-2 15,2 1 10-15,2-1-5 16,-1 2-5-16,1-2 5 16,-3 2-3-16,4-2 3 15,-1 2-6-15,1-1 1 16,-4 1 0-16,4-4-1 16,-3 3 0-16,3-2 2 15,-1 1-2-15,0-2 1 16,-2 3-1-16,3-2 2 15,-2 2-1-15,4-2 0 16,-2 2 0-16,-1-1 5 0,1-2-6 16,-2 1 0-16,2 0 1 15,-1 0 1-15,1 0-1 16,-1 0 0-16,0-1 0 16,3 4 0-1,-3-3-1-15,1 1 1 0,1-1 4 16,-2 0-5-16,0 1 1 15,-1 0 5-15,0-1-4 16,2 3 8-16,-1-4-9 16,3 1 1-16,-2 0-1 15,-1 0 5-15,-3 0-4 16,4 1-1-16,0-1-1 16,-3 0 0-16,1 0 1 15,0-1 0-15,1 1-1 0,2 1 0 16,-4 1 1-1,3-3 0-15,1 4-1 0,-1-1 0 16,0-3 0-16,-2 4 0 16,0-3 1-16,0-1-1 15,1 0 0-15,-3 2 0 16,1-3 0-16,1 2 1 16,-4 0-1-16,3 0 0 15,2 0 2-15,-1-1-1 16,-1 4 8-16,2-3-9 15,1 0 0-15,-3 0 0 16,2 2 0-16,0 0 0 0,1 1 1 16,-1-2-1-16,1 2 0 15,-2-2 1-15,2 1 0 16,-3-1-1-16,3 0 0 16,-2 2 0-16,2-2 0 15,-1 1 1-15,-1 0 0 16,0 3-1-16,2-4 0 15,-1 1 0-15,4 0 0 16,-5 0 0-16,4 0 0 16,-1 0 0-16,-2 1 0 15,1-4 0-15,-3 1 0 16,2-1 0-16,-3 2-1 16,3-3 1-16,-2-1 0 15,1 4 0-15,0-4-8 16,-1 4 8-16,0-1 7 0,2-1-7 15,2 3 0-15,-3 1-1 16,2-2 2-16,-2 2-1 16,1-2 0-16,3 2 0 15,-2-2 0-15,2 0 0 16,-4-2-2-16,3 1 2 16,-1 1 1-16,2-1-1 15,-2-2 0-15,-4 2 0 16,4-2 0-16,-3 0 0 15,2 2 0-15,0-2 0 16,3 2 0-16,-3-3 0 16,3 3 1-16,0 1-1 15,-1-2 0-15,1 1 0 0,-1 2 0 16,0 0 0 0,1 0 0-16,-2-2 0 0,2 2 0 15,-3-2-1-15,-1 0 1 16,2-2 0-16,-3 0 1 15,1 0-2-15,-2 1 2 16,1 1-1-16,3 1 0 16,-1-1 0-16,0 3 0 15,3-2 0-15,-1 2 0 16,1-2 0-16,2 4 0 16,-2-4-1-16,-2 2 1 15,4 0 0-15,-2-1 0 16,3 3 1-16,-5-2 0 0,4 1-1 15,-2 1 0 1,2-4 0-16,-3 3 0 0,3 2 1 16,-1-1-1-16,-2-2 0 15,1 1 0-15,2 0 0 16,-2 1-1-16,0-2 0 16,-1 1 1-16,1-2 0 15,-1-1 0-15,0 4 0 16,1-4 0-16,0 2 0 15,-3-2 0-15,3 2 0 16,-1 0 0-16,-2 0 0 16,1 1 0-16,1-2 0 15,1 2 0-15,0-1 0 16,-1 1 0-16,2 1-1 0,-1-1 1 16,2-1 1-16,0 1-1 15,0 1 0-15,-1 1 1 16,1-3-1-16,0 3 0 15,0-2 0-15,-2 2 1 16,3-1-1-16,-6-1 0 16,4-3 0-16,-2 4 0 15,1-1 0-15,-1-1-1 16,-1 3 2-16,0-1-1 16,2-1 0-16,0-1-1 15,-1 0 0-15,3 1 1 0,-2-1 1 16,-1 1-1-1,-1 1 1-15,3-2-1 0,1 3-1 16,0-1 1-16,2 1 0 16,-3 0 1-16,1 0-1 15,2 0-1-15,0 0 1 16,0-2 0-16,0 2 0 16,0 0 0-16,0 0 0 15,0 0 1-15,0 0-2 16,0 0 2-16,0 0-1 15,0 0 0-15,0 0 0 16,0 0-1-16,0 0 1 16,0 0 1-16,0 0-1 15,-2-2 0-15,-2 0 0 16,2 0-1-16,-3-3 1 16,3 4 0-16,-1-1-1 15,1 2 1-15,2 0 0 16,0 0-1-16,0 0 0 0,0 0 0 15,0 0 0-15,0 0-9 16,0 0 8-16,0 0-10 16,0 0-16-16,0 0-26 15,0 0-13-15,0 0-43 16,0 0 16-16,0 0-85 16,5 6-96-16</inkml:trace>
  <inkml:trace contextRef="#ctx0" brushRef="#br1" timeOffset="66394.03">18268 9694 58 0,'0'0'365'0,"0"0"-224"0,0 0-44 15,0 0-39-15,0 0-11 16,0 0-6-16,0 0-21 15,-11-5 3-15,9 3 13 16,0 0-10-16,0 0-10 16,2 0 4-16,-3 2 63 15,2 0-17-15,1-1-15 16,-2 1-16-16,0-3-9 16,0 1 10-16,-1 0-22 15,1 0-12-15,0 2 6 16,0 0-2-16,2 0-5 15,0 0 0-15,0 0-1 16,-2-2 1-16,2 2 8 16,0-2-2-16,-4-1-7 0,4 2 0 15,-2-1 13-15,2 2-11 16,-3 0 8-16,3 0 11 16,0 0-5-16,0 0 2 15,0 0-1-15,0 0 6 16,0 0 1-16,0 0-10 15,0 0-12-15,0 0 8 16,0 0-4-16,0 0-6 16,0 0 0-16,0 0 0 15,5 2 2-15,5 4 5 16,1 2 4-16,-3 0 1 0,5 1 4 16,-4 0 6-1,1-1-2-15,1 4 9 0,0-2 0 16,3 2-10-16,-3 2-3 15,4-3-1-15,-1 2-5 16,-2-4-9-16,5 2 1 16,-7 0-1-16,5-4 1 15,-5 1-1-15,-1 0 1 16,1 0-1-16,-2 0 0 16,1 1 0-16,-3-1 1 15,2-3-1-15,-2 4 0 16,-1-4 0-16,-1 1 0 15,0-2-1-15,-2 0 1 16,1-2-1-16,-3 0 2 16,0 0-1-16,2 1 6 0,-2-2-5 15,0-1 14 1,2 0-9-16,-2 2 0 0,0-2 1 16,0 0 5-16,0 0 3 15,0 0-10-15,0 0 5 16,0 0-2-16,0 0-8 15,0 0 1-15,0 0 5 16,0 0-6-16,0 0 0 16,0 0 10-16,0 0 5 15,0 0-2-15,0 0-6 16,0 0-7-16,0 0 9 16,0 0-9-16,0 0 11 15,0 0-2-15,0 0-2 16,0 0-2-16,0 0-4 0,0 0 9 15,0 0-5-15,0 0-5 16,0 0 14-16,0 0-2 16,0 0-1-16,0 0-1 15,0 0-11-15,0 0 7 16,0 0-6-16,0 0-1 16,0 0 0-16,0 0 0 15,0 0 0-15,0 0 3 16,-2 2-2-16,-3 2-1 15,-1 4 2-15,-3-2-2 16,3 2-4-16,-2 2 3 16,2-4 1-16,0 2 0 15,-1 3 0-15,0-4 1 0,0 6-2 16,2-1 1 0,-4 2 0-16,2 0 1 0,-3 0-1 15,1-3-1-15,3-3 0 16,-1 1 1-16,2-1 1 15,1-3-1-15,-1 1 0 16,1 0 0-16,0 1 0 16,0-1 0-16,-2 2 0 15,2 0 0-15,0-1 1 16,-3 2-1-16,3-1 0 16,-1 0 0-16,-2 0 0 15,3 0 0-15,-1 3 0 16,-1-5-6-16,2 0 6 15,-1-3 1-15,3-1 0 0,2 1 0 16,0-3-1 0,0 2 1-16,0-2-1 0,-2 0 1 15,2 1-1-15,0 1-1 16,-3 2 1-16,1 3 0 16,-1-2 0-16,-1 0-1 15,2 0 1-15,2-1 0 16,0-2-1-16,0-2 1 15,-1 2 0-15,1-2 0 16,0 0 1-16,-3 0-1 16,3 0 0-16,0 0 0 15,0 0 1-15,0 0-1 16,0 0 1-16,0 0 0 0,0 0-1 16,0 0 0-16,0 0 1 15,0 0-1-15,0 0 0 16,0 0 0-16,0 0 1 15,0 0-1-15,0 0 5 16,0 0-5-16,0 0 0 16,0 0 0-16,0 0 0 15,0 0 0-15,0 0 0 16,0 0 0-16,0 0 1 16,0 0-1-16,-2 0 0 15,-1 0 0-15,2 0 2 16,-2 1-2-16,3-1 0 15,0 0 0-15,0 0 0 0,0 0 0 16,0 0 0-16,0 0 0 16,0 0 0-16,0 0 0 15,0 0 0-15,0 0 0 16,0 0-10-16,0 0-29 16,0 0-32-16,0 3-62 15,0 3-100-15,0 0-319 0</inkml:trace>
  <inkml:trace contextRef="#ctx0" brushRef="#br1" timeOffset="69491.39">19475 11267 400 0,'0'0'192'16,"0"0"-55"-16,0 0-39 15,0 0-7-15,0 0 29 16,0 0-20-16,0 0-16 15,-7 0-6-15,7 0-14 16,0 0-9-16,0 0-13 16,0 0-7-16,-2 0-9 15,2 0-7-15,0 0-5 16,0 0-5-16,0 0-2 16,-2 0 12-16,0 0-7 15,-4 3-6-15,0-2-6 16,4-1 2-16,2 2-1 0,-2-2-1 15,2 0 0-15,-2 0 2 16,-1 0-2-16,1 0 0 16,0 0 1-16,0 1 2 15,-2 4-3-15,-2-2-2 16,0 2-8-16,-1 3 8 16,1-1 1-16,2 0-8 15,-2 1 8-15,4-2 0 16,0 0 1-16,-2-3-1 15,1 3 1-15,-1 2-1 16,2 0 0-16,0 1-8 16,-3 2 9-16,3 0 0 0,-1 2-1 15,1-1-7 1,1 2 7-16,-2 2-17 0,3-3 5 16,-2-1-3-16,2 2-5 15,-3-4 10-15,3 3 10 16,0-4-1-16,-1 1 0 15,1-2 2-15,0 1-1 16,-3-5 1-16,3 1 0 16,0-2-1-16,0 1 1 15,0-2-1-15,0-2 1 0,0 2 0 16,0-2 1-16,0 0-1 16,0 2 0-16,0-2 0 15,0 0 0-15,0 0 0 16,0 0 1-16,0 0-1 15,0 0 1-15,0 0 0 16,0 0 0-16,0 0 1 16,-2 0-2-16,-2 0-42 15,-10-2-90-15,1-6-186 16,-3 0-591-16</inkml:trace>
  <inkml:trace contextRef="#ctx0" brushRef="#br1" timeOffset="70474.57">18712 11204 500 0,'0'0'94'15,"0"0"-65"-15,0 0-9 16,0 0 18-16,0 0-7 15,0 0-12-15,0 0 20 16,10 0 0-16,-6 0 10 16,3 0-14-16,1 0-28 0,-1 0 22 15,3 0-16-15,0 0-6 16,-1 0-5-16,3 0-2 16,-2 3 0-16,-1 7 0 15,1 0 7-15,-4 2-7 16,-2 2 46-16,1-2 2 15,-5 0-22-15,0-1 4 16,0-3 2-16,0 3-10 16,0-5-9-16,-5 2-13 15,-1-5 10-15,2 2-8 16,-2-5-1-16,5 2 0 16,1-2 0-16,0 0 0 15,0 0-1-15,0 0 0 0,0 0-19 16,0 0 8-16,0 0 4 15,0 0-2-15,0 0-1 16,0 0 10-16,1 0 0 16,9 0 1-16,-1 0-1 15,-1 0 0-15,1 4 0 16,-2 4 1-16,0 3-1 16,-5 3 7-16,0 0-6 15,-2 2-1-15,0-1 1 16,0 1 4-16,-13-2-5 15,-5 0 0-15,-1-4 0 16,0-2 0-16,-1-6 16 16,5 0 27-16,1-2 3 15,3 0 5-15,5 0 4 16,-1 0-16-16,5 0-24 0,-1-2-1 16,1 0 21-16,2 2-19 15,0-1-7-15,0 1-9 16,0 0 1-16,0 0-1 15,0 0-7-15,0 0-2 16,0 0-28-16,0-3-36 16,0-1 28-16,9 2-82 15,2-6-121-15,0 3 0 16,-4-2-424-16</inkml:trace>
  <inkml:trace contextRef="#ctx0" brushRef="#br1" timeOffset="71192.53">18880 11273 26 0,'0'0'384'0,"0"0"-228"16,0 0-80-16,0 0-40 15,0 0 31-15,0 0-1 0,0 0-17 16,0 20-1 0,-2-14 4-16,2-1-7 0,0 4-8 15,0-4-14-15,0 6-2 16,0-2-4-16,0 2 6 15,0 0 0-15,4-2 6 16,3 1-7-16,1 1 1 16,2-2 2-16,-1-1-4 15,1 0-9-15,-1 1 5 16,2-4-2-16,-2 0 4 16,2-4-3-16,1 2-5 15,-1-3 24-15,2 0-16 16,-4 0-10-16,0 0 7 0,1-3 8 15,-2-5 0 1,-1-4-7-16,-1 1 16 0,1-5-17 16,-1-3-4-16,-1 1-3 15,-1-1-3-15,-1 2 1 16,-3-2-7-16,0 3 6 16,0 1 0-16,0 3-6 15,-9 0 0-15,-2 2 2 16,-3 2 7-16,2 0-9 15,-5 0 1-15,1 0-1 16,1 2 0-16,-1 2 0 16,1 2-8-16,3 2-8 15,-1 0 8-15,3 0 6 0,1 0 1 16,2 0 1-16,-2 0-2 16,2 6 1-16,3 2-1 15,2 0 1-15,0 0-9 16,2 0 0-16,0 1-11 15,0-2-59-15,0 1-40 16,4-1-87-16,3-4-102 0</inkml:trace>
  <inkml:trace contextRef="#ctx0" brushRef="#br1" timeOffset="71470.03">19084 11095 986 0,'0'0'267'0,"0"0"-183"16,0 0 59-16,0 0-44 15,0 0-58-15,0 0-15 16,0 0-13-16,0 2-13 16,0-2-6-16,0 3-38 0,-4 1-136 15,-5 1-223-15</inkml:trace>
  <inkml:trace contextRef="#ctx0" brushRef="#br1" timeOffset="76399.43">16826 10350 80 0,'0'0'521'15,"0"0"-417"-15,0 0 2 16,0 0 19-16,0 0 5 15,0 0-52-15,0 0-33 0,0 0-7 16,0 0 1-16,0 0 10 16,0 0-5-16,0 0-18 15,0 0 10-15,0 0 5 16,0 0-6-16,0 0-8 16,0 0-11-16,0 0-7 15,0 0 1-15,0 0-1 16,0 0-3-16,0 0-5 15,0 0 0-15,0 0-1 16,0 0 1-16,0 0-1 16,8-5 0-16,4-6 1 15,3-3 1-15,1-1 9 0,-1-4-2 16,1 1-9-16,-3 0 6 16,1 4-6-16,-5 2 2 15,-1 4-1-15,1 0-1 16,-4 2 0-16,0 3-1 15,-1-2 1-15,-2 2 0 16,0-2 1-16,-2 4 1 16,1 1-1-16,-1 0-1 15,0 0 0-15,0 0 0 16,0 0 7-16,0 0-6 16,0 0 4-16,0 0-5 15,0 0 1-15,0 0 0 16,0 0 0-16,0 0-2 0,0 0 2 15,0 0-2-15,0 0 1 16,0 0 0-16,0 0 7 16,0 0 2-16,0 0-8 15,0 0 10-15,0 6-10 16,0 3-1-16,0 6 8 16,-3-1-8-16,-3 3 0 15,1 1 0-15,0 2 7 16,-1 1-7-16,1 1 0 15,1 0 1-15,0 0 12 16,-1 2-12-16,0-1 8 16,1-1-7-16,-1 2-1 15,1-2-1-15,3 1 1 16,-4-3 7-16,0 1 0 16,3-4 5-16,-3 1-12 0,1-2 15 15,1 1-11-15,0-3-4 16,-2 3 4-16,1-3-5 15,1-1 0-15,-1-1 7 16,0-4-7-16,3-2-4 16,-2-2 3-16,3-3 2 15,0 2 4-15,0-3-5 16,0 0 1-16,0 2-1 16,0-2 2-16,0 0 18 15,0 0 15-15,-2 0-3 16,2 0-5-16,0 0-5 15,0 0-8-15,0 0-3 16,0 0-10-16,0 0 8 0,0 0-9 16,0 0 10-1,0 0-9-15,0 0-1 0,0 0 1 16,0 0-1-16,0 0 0 16,0 0-12-16,0 0-53 15,0 0-62-15,0 0-97 16,-3 0-526-16</inkml:trace>
  <inkml:trace contextRef="#ctx0" brushRef="#br1" timeOffset="80906.23">18180 10844 78 0,'0'0'520'0,"0"0"-407"15,0 0-2-15,0 0 42 16,0 0-24-16,0 0-51 0,0 0-17 15,0 0-18-15,0 0-5 16,0 0-3-16,0 0 0 16,0 0-5-16,0 0 2 15,0 4-1-15,0 4-18 16,0 4-5-16,0 5-2 16,2 2-5-16,1 2 0 15,-1 7 1-15,2-1 6 16,-2 1-7-16,0 0 5 15,4-3-5-15,-4-2 1 16,2-3-1-16,-2-2 1 16,0-6-1-16,1-1-1 15,-1-6 2-15,-2-1-2 16,2-4 0-16,-2 0 0 0,2 0 0 16,-2 0-12-16,4-4-13 15,2-10 22-15,-2-8 3 16,3-3-20-16,-1-5-11 15,0-1 5-15,2-1 7 16,-1 2-29-16,-3 2 8 16,-2 3 6-16,-2 0 27 15,3 5 6-15,-3 2-20 16,0 1 19-16,1 2-4 16,1-1-16-16,0-1 21 15,3 1-20-15,0 2 0 16,-1 2-8-16,-2 1 27 15,1 3-12-15,1 0 14 0,-2-1-2 16,0 4 2 0,0-4-1-16,3 4 1 0,-3-1 0 15,0 1 0-15,1 2 1 16,-3 0-1-16,0 3 0 16,2 0 0-16,-2 0 1 15,0 0 5-15,0 0-4 16,0 0 0-16,2-2 5 15,1 2 2-15,-1-1-2 16,2-4 29-16,-1 3-20 16,5 0-14-16,2 0-1 15,-2-1 7-15,2 0-7 16,5 1 1-16,-3-2-1 16,5 2 0-16,-2 0 0 15,1 0 0-15,-1 2 1 0,1 0-2 16,-4 0 1-16,0 0 0 15,-2 0-1-15,-2 0 0 16,1 0 0-16,-1-2 0 16,-2 2 0-16,0-2 1 15,1 2-1-15,-3 0 0 16,-2 0 1-16,1-3-1 16,-3 3 0-16,0 0-1 15,2 0-25-15,-2 0-50 16,0 0-121-16,0 0-186 0</inkml:trace>
  <inkml:trace contextRef="#ctx0" brushRef="#br1" timeOffset="82008.23">18409 10854 460 0,'0'0'93'0,"0"0"-38"0,0 0 21 15,0 0 21-15,0 0-16 16,0 0 10-16,0 0-19 16,16-8-23-16,-10 4-10 15,-3 3 6-15,3-5-13 16,4 3-5-16,-1 0-17 15,-1 1-2-15,2 2-1 16,1 0-7-16,-3 0 1 16,1 0 0-16,1 11 43 15,-5 3-21-15,0 0 3 16,-1 5-10-16,-1-4 0 16,-3 3-9-16,0-2 2 0,0 0-2 15,0-5 2-15,0 2-8 16,0-5 1-16,-5-2-2 15,1-2 0-15,1-2-9 16,2 0 9-16,1-2 0 16,0 0 0-16,0 0-6 15,0 0-4-15,0 0-6 16,0 0-16-16,0-4 3 16,0 0 16-16,0 0 12 15,0 0-7-15,0 2 2 16,0 2-16-16,1 0 3 15,6 0 13-15,0 0 4 0,3 0-13 16,-2 0 14-16,-1 0-17 16,2 0-1-16,-1 8-27 15,-3 3 1-15,0 4 34 16,-3-1 11-16,-2 5 0 16,0-3 0-16,0 0 1 15,0-1 12-15,-5 2 2 16,-5-4-8-16,-2-1 10 15,0-1-7-15,-3-6-2 16,4-1-7-16,-4 1-1 16,0-3 20-16,1-2-2 15,0 0 8-15,3 0 19 16,0 0 5-16,2 0 21 16,2 0 2-16,2 0-24 15,0 0 1-15,3 0-18 0,2 0 17 16,0 0-11-16,0 0-22 15,0 0-10-15,0 0-6 16,0 0-7-16,0 0 1 16,0 0 0-16,0 0-27 15,0 0-6-15,0 0-11 16,0 0-24-16,0 0-14 16,0 0-59-16,0 0-162 15,0 0-432-15</inkml:trace>
  <inkml:trace contextRef="#ctx0" brushRef="#br1" timeOffset="89616.15">18425 8403 487 0,'0'0'189'0,"0"0"-66"16,0 0-19 0,0 0 64-16,0 0-34 0,0 0-45 15,0-2-37 1,0 2-9-16,0 0 1 0,0 0 5 15,0 0 1-15,0 0-14 16,0 0-11-16,0 0-9 16,0 0-15-16,0 0 6 15,0 0-6-15,0 0-1 16,0 0-7-16,7 0 7 16,4-2 0-16,3 0 0 15,-2 2 1-15,7 0 0 16,-2 0-1-16,3 0 0 15,1-2 0-15,-4 2 1 16,1-1 0-16,-3-2 7 0,-1 3-7 16,-5-2-2-16,0 0 1 15,-4 0 0-15,-1 2 0 16,-3-2 1-16,2 2 0 16,-3-2-1-16,0 1 0 15,0-4 0-15,0-1 6 16,0 0 1-16,0-4-7 15,-4-2 0-15,-5 2-1 16,0-3 0-16,0-2 1 16,1 1-1-16,-2-1 0 15,-1 1 0-15,3-2-1 16,-2-1 1-16,1 0-7 16,1 4 0-16,-1-4 2 0,-1 3 5 15,2 0 0 1,-1 2 1-16,2-4-2 0,-3 2-11 15,5 1-4-15,-4 1 11 16,2 0-10-16,0-1 15 16,3 4 1-16,0 0-2 15,-1-1-4-15,1 2-7 16,-1 0 4-16,0 0 2 16,1 1 7-16,1 0 1 15,-3 3-1-15,4 2 0 16,1-1 0-16,-2 2 0 15,1-1 0-15,0-1 0 16,2 0 0-16,-4 0 0 16,2 0-1-16,2 1-1 15,-2 1-4-15,2-1 5 0,-2 2-1 16,2-3 2-16,0 3 0 16,0 0 0-16,0 0-1 15,0 0-1-15,0 0 1 16,0 0 0-16,0 0 0 15,0 0 0-15,0 0 1 16,0 0-1-16,0 0 1 16,0 0 0-16,0 0-1 15,0 0 0-15,0-3-8 16,0 0 8-16,0-2-5 16,10-4 5-16,0-1 1 15,5-4 0-15,4-3 0 0,3-6 0 16,2-5 1-1,3-2-1-15,2-2 0 0,-2 2 0 16,-4 2 0-16,-1 1-1 16,-5 5 1-16,0 4-1 15,-7 2 1-15,-1 2 1 16,0 3 0-16,-1-1 0 16,-3 4 4-16,-3 2-5 15,0 4 0-15,1-1 0 16,-3 3 0-16,0 0 2 15,0 0 5-15,0 0-7 16,0 0 0-16,0 0-1 16,0 0-1-16,0 0-56 0,0 0-82 15,0 3-92 1,0 7 85-16,0-1-226 0</inkml:trace>
  <inkml:trace contextRef="#ctx0" brushRef="#br1" timeOffset="90595.5">18695 7948 329 0,'0'0'219'15,"0"0"-107"-15,0 0-22 0,0 0-35 16,0 0-12-16,0 0-8 16,0 0-11-16,8-6-15 15,-5 1 27-15,1-1 9 16,3-2-22-16,0 0 12 15,2-3-8-15,-1 2 12 16,4-2-16-16,-1 0-8 16,2 4-14-16,-1 0 7 15,0 4-8-15,-2 3-1 16,0 0 1-16,-5 0 0 16,2 0 0-16,-3 11 1 15,0 6 18-15,3 2-6 16,-6 3-6-16,-1 0 2 15,0 1 0-15,0-3-9 0,0-2 11 16,0-2-2-16,0-8-8 16,0-2 8-16,0-4-8 15,0-2 1-15,0 0-1 16,0 0 0-16,0 0-1 16,0 0-12-16,0 0 7 15,0-6 5-15,2-2 9 16,5 0-8-16,1-2-1 15,2 0 0-15,-2 2 0 16,1 0-6-16,0 1-6 16,2 0 6-16,0 1-15 15,-2 5 9-15,3 1 2 0,1 0 7 16,-2 0-3 0,0 1-4-16,-2 13 3 0,-1 0 7 15,-2 6 0-15,-4 0 1 16,-2 4 0-16,0 1 6 15,-2 1 5-15,-14 0 8 16,-2 0 2-16,-2-3-2 16,0-1-6-16,1-3 2 15,4-7 15-15,2-4 38 16,1-4 14-16,6-4-34 16,2 0-1-16,2 0-4 15,-1 0-18-15,1 0-11 0,2 0-9 16,0 0-6-1,0 0 1-15,0 0-1 0,0 0 0 16,0 0-25-16,0 0-28 16,0 0-47-16,0 0-54 15,0 0-121-15,-2 0-32 0</inkml:trace>
  <inkml:trace contextRef="#ctx0" brushRef="#br1" timeOffset="93166.93">19120 7377 367 0,'0'0'109'0,"0"0"-58"15,0 0 28-15,0 0 5 16,0 0 31-16,0 0-25 15,0 0 15-15,0-17-18 16,0 16-23-16,0 1-14 16,0 0-2-16,0 0-3 15,0 0 1-15,0 0-19 16,0 0-19-16,0 0 5 16,0 0-12-16,0 0 5 15,-4 0-6-15,-3 0-5 0,-2 0-43 16,2 0-3-16,-6 8 29 15,4 1 4-15,1 0 12 16,-2 1 5-16,2 0 0 16,3 3-18-16,-1-4 2 15,4 1-5-15,0 1 15 16,-2-2 6-16,4 3-4 16,-2-1 5-16,2 3 0 15,0 3 0-15,0-1 0 16,0 1 1-16,0 0 0 15,0-1-1-15,0 3 1 16,10-3-1-16,-2 2-1 16,3-1 1-16,3-1 0 15,-3 1 0-15,5-6-1 16,-1 0 2-16,3-5 8 0,0-3-6 16,4-1-3-16,1-2 0 15,-2 0 2-15,5 0 4 16,-2-11-6-16,-2-3-6 15,0-2-3-15,-4-5 3 16,-2 1-36-16,-3-3 12 16,-1 1-2-16,-4-3-20 15,-1 1-4-15,-3 2-11 16,-4 1 21-16,0 1 4 16,0 1-5-16,0 1 18 15,0 2 10-15,-2 0-10 16,-7 1 22-16,2 2 6 0,3 3 0 15,-1 2-1-15,1 2 2 16,0 1 2-16,-1 2 11 16,3 1 4-16,0 2-5 15,-2 0 15-15,3 0 19 16,-1 0 28-16,2 0 3 16,0 0 4-16,0 0-28 15,0 0-25-15,0 0-11 16,0 0-11-16,0 0 1 15,0 2 7-15,0 4-5 16,2-1 6-16,5 4 2 16,2-1-1-16,2 0 7 15,0 1-6-15,2-4 5 16,4 1-7-16,-5-2-8 16,5 0 2-16,-2-1 11 0,3-3-6 15,-2 0-2 1,6 0-2-16,-5 0 6 0,1-13-4 15,-5 1-11 1,-1 1 10-16,-4-5-10 0,-1 1 16 16,-3-1-17-16,-2-1 12 15,-2-2-11-15,0 1-2 16,0-4 0-16,0 2 1 16,-6-1-1-16,-9 1 0 15,-6 0-18-15,-8 4-29 16,-4 0 0-16,0 4 19 15,-1 4 28-15,5 4 1 0,5 4 1 16,0 0 13-16,10 0 2 16,3 6-16-1,2 6 0-15,4 2-1 0,3 6-5 16,2 2 6-16,0 5-8 16,0 1-26-16,0-3-13 15,0 1-26-15,2-4-58 16,12-2 24-16,-3-5-38 15,2-6-185-15</inkml:trace>
  <inkml:trace contextRef="#ctx0" brushRef="#br1" timeOffset="93767.89">19317 6723 408 0,'0'0'179'0,"0"0"-121"15,0 0-38-15,0 0 26 16,0 0-3-16,0 0 11 15,0 0 18-15,42 33 7 16,-24-18-18-16,-1 2-22 16,3 6 6-16,3-1-13 15,-1 3-5-15,-2-1-9 16,3-1-8-16,-6 2-9 16,3-2 8-16,-4-2-8 15,2-4-1-15,0 0 5 0,-2-3-5 16,4-3 0-16,-4-6 0 15,1-1 0-15,1 1 7 16,-3-5-1 0,1 0-6-16,-3 0-9 0,-2-5 8 15,-2-7-18-15,0-5 7 16,-3 1-17-16,-3 0-52 16,-3-7-75-16,0 4 77 15,0 4-187-15</inkml:trace>
  <inkml:trace contextRef="#ctx0" brushRef="#br1" timeOffset="94288.92">19319 6963 320 0,'0'0'207'0,"0"0"-103"16,0 0-32-16,0 0 14 15,0 0 5-15,0 0 6 16,0 0 10-16,22-31-39 16,-8 15-20-16,3-2-16 15,3-6 7-15,2-5-7 16,3-3-15-16,2-2 1 15,-4 0-10-15,0 2 8 16,-2 4-15-16,-8 5 11 0,-2 7-11 16,-4 7 0-1,-3 3 0-15,-4 4 0 0,0 2 0 16,0 0 0-16,0 0 0 16,0 0 11-16,0 0-12 15,0 0-38-15,2 0-29 16,1 0 1-16,1 0-49 15,-2 0-158-15</inkml:trace>
  <inkml:trace contextRef="#ctx0" brushRef="#br1" timeOffset="95566.86">19978 6339 375 0,'0'0'212'0,"0"0"-150"16,0 0-43-16,0 0-6 15,0 0 8-15,0 0 7 0,0 0 15 16,16 72-8-16,-13-53 12 16,0 1 13-16,0 2 42 15,-1 3-27-15,0 1-30 16,0-1-19-16,-2 4-3 16,0 1-5-16,0 2-1 15,0-3 11-15,-4 1-14 16,-5-2 8-16,-3-5-9 15,4-1-4-15,-3-2-8 16,-1-2 8-16,1-4-8 16,1-2 0-16,-2 0 11 15,-3-4-11-15,1-1 5 16,-1-3-3-16,-1-4 6 0,1 0-9 16,-2 0 1-1,2 0-1-15,-1-8-1 0,3-3 0 16,1-1-5-16,-3 2 5 15,5-2-14-15,-2 0-1 16,2-1 3-16,5 2 5 16,0 0 2-16,1 1 0 15,-1-1 6-15,1 0 2 16,1 0 6-16,3 0-7 16,0-2-2-16,0 4 1 0,0-2 0 15,0 0-9 1,0 4 9-16,0 0 1 0,0-1 0 15,0 2 1 1,7 3-2-16,-2-3 1 0,2 1 8 16,-1-1-2-16,1 3-6 15,2-2-1-15,-2 2 18 16,1-2-5-16,3 4-12 16,1-1 0-16,1-1 7 15,4 0 7-15,-1 1 1 16,2-2-5-16,-3 2 0 15,4 1-11-15,-1 1 12 16,-1 0-11-16,4 0 6 16,-4 0-7-16,3 0 0 15,1 0 1-15,-2 0-1 0,1 0 1 16,1 0-1 0,-2 0 1-16,1 0 0 0,-4-7-1 15,2 3 10-15,-3 2-10 16,-2-2 0-16,1 2 1 15,-1 2 0-15,-4 0-1 16,1 0-1-16,-7 0 1 16,5 0 0-16,-6-2 0 15,2 2 0-15,-1 0 1 16,-1-2 6-16,0 2-7 16,-2-2 0-16,2 2 0 15,-2 0 0-15,0 0 0 16,0 0 1-16,0 0 0 0,0 0 0 15,0 0-1 1,0 0-30-16,0 0-149 0,0 0-531 16</inkml:trace>
  <inkml:trace contextRef="#ctx0" brushRef="#br2" timeOffset="110505.1">17023 14649 477 0,'0'0'237'0,"0"0"-97"0,0 0 54 16,0 0-48-16,0 0-7 16,0 0-12-16,0 0-25 15,-2 0-9-15,2 0-20 16,0 0-28-16,0 0-4 16,0 0-14-16,0 0-14 15,0 0-13-15,0 0-7 16,0 0-8-16,0-6-13 15,0-5 27-15,10-6-7 0,1-2 1 16,-1 0-21-16,2 1-1 16,-3 2 3-16,-3 7-8 15,-1-4-2-15,-3 7 20 16,1 3 7-16,-3 3 8 16,0-5 1-16,0 5 0 15,0 0 0-15,0 0-9 16,0 0 2-16,0 0 6 15,0 0-15-15,0 0-8 16,2 5 13-16,-2 6 0 16,2 8 11-16,-2 4 1 15,0 5 0-15,2 2 1 16,-2 5 0-16,3 3 5 0,-3 0-6 16,0 2 0-1,0 2 6-15,0-2-6 0,0 1 6 16,0-6 3-16,0-1-4 15,0-2 0-15,0-5-4 16,0-9-1-16,0-8 0 16,0-2-1-16,0-4 1 15,0-4-1-15,0 0 1 16,0 0-1-16,0 0-28 16,0-4-65-16,0-9-166 15,0-2-355-15</inkml:trace>
  <inkml:trace contextRef="#ctx0" brushRef="#br2" timeOffset="111235.86">17516 14684 114 0,'0'0'199'0,"0"0"-53"15,0 0-2-15,0 0-46 16,0 126-34-16,0-89-5 16,0-6-1-16,0 4 0 15,-2-4-11-15,-1 1 5 0,1-1-17 16,2-7 1-16,-2-4-20 15,2-2-7 1,0-4 2-16,0-9-9 0,0 2-1 16,0-6-1-16,0 4 0 15,0-5-29-15,0 0-111 16,0 0-35-16,0 0-180 0</inkml:trace>
  <inkml:trace contextRef="#ctx0" brushRef="#br2" timeOffset="111686.61">17320 14886 550 0,'0'0'133'0,"0"0"-74"16,0 0-4-16,0 0-34 0,0 0-5 15,0 0 32-15,0 0 43 16,27-6-46-16,-10 4-21 16,6 2-2-16,-4-1-6 15,7 1-9-15,-5 0 9 16,2 0-10-16,2 0-5 16,-5 0 6-16,2 0-5 15,-2 1-1-15,-3-1-1 16,2 0 1-16,-7 0-1 15,2 0-26-15,-1 0-91 16,-3 0-30-16,-4 0-159 0</inkml:trace>
  <inkml:trace contextRef="#ctx0" brushRef="#br2" timeOffset="112677.85">17908 14730 204 0,'0'0'555'0,"0"0"-480"16,0 0 16-16,0 0-23 16,0 0-44-16,0 0-11 15,0 0 42-15,16 0-4 0,-5 8-14 16,3 6 23-16,3 6-18 16,-2 2-9-16,1 3-1 15,2 3-22-15,-7-3 0 16,2 2 5-16,-1-4-15 15,-3-1 6-15,-2-4-3 16,2-5 10-16,-5-4-10 16,1-1-3-16,-1-6 0 15,-2 1 6-15,-2-3-6 16,2 0-1-16,-2 0 1 16,0-9-1-16,0-11 13 15,0-4-13-15,0-6 1 16,1-1 0-16,-1-2-25 0,3-7-24 15,0 2-22 1,-3 0 10-16,0-2 26 0,0 4 15 16,0 4 1-16,2-1 2 15,-2 9 10-15,1-3 6 16,5 6 1-16,-4 4 1 16,3 0 22-16,-3 5-5 15,3-1-2-15,-2 4 2 16,0 1 1-16,1 2-4 15,-2 1 1-15,-2 2-2 16,3 1-1-16,-3-1 18 16,0 2-2-16,2-1 5 0,-2 0-16 15,3-1-2-15,1 2-8 16,0-1 0 0,5-1-7-16,0-2 1 0,2-1-1 15,2 1 1 1,1 0 7-16,3 1-8 0,4 0-1 15,-1 2 0-15,2 0 0 16,2 0 6-16,3 2-5 16,-2-4-1-16,2 4-1 15,-2-4 1-15,-6 2 0 16,-1 2-1-16,-5 0 1 16,-4 0-2-16,-2 0 2 15,-2 0-1-15,-3 0 0 16,0 0 0-16,-2 0-13 15,0 0-36-15,0 0-82 0,0 0-196 16</inkml:trace>
  <inkml:trace contextRef="#ctx0" brushRef="#br2" timeOffset="113538.93">18332 14599 594 0,'0'0'118'15,"0"0"-42"-15,0 0-18 16,0 0-20-16,0 0 31 15,0 0 24-15,0 0-43 16,40-8-25-16,-24 2 1 16,-2 3 14-16,1 0-12 0,-1 3-6 15,-2 0-9-15,-1 0-5 16,-2 6 14-16,0 8 13 16,-4 2 10-16,-3 2-21 15,-2 0-8-15,0 3 0 16,0-2 0-16,0 2-10 15,-5-3-4-15,0-9-1 16,1-1 7-16,2-3-7 16,0-4-1-16,2-1-1 15,0 0-19-15,0 0 1 16,0 0-32-16,0 0-10 0,0-1 37 16,8-10 19-16,4 4 3 15,0-1-8 1,0 2 10-16,2 2-13 0,-4 2-1 15,5 2-6-15,-3 0 9 16,0 0 0-16,-1 8 2 16,-2 4 9-16,-1 6-1 15,0 2-7-15,-4 2-1 16,-2 0 9-16,-2 1 0 16,0-4 0-16,-4 1 0 15,-12-1 1-15,-1-2 12 16,-4-5-3-16,1 1-8 15,1-8 5-15,-4-1 0 16,2-4 1-16,2 0 3 0,0 0 30 16,3 0 9-1,-1-9 0-15,7 0-17 0,-3 5-5 16,7-4-12-16,0 6-6 16,4 0-9-16,0 2-1 15,0 0-17-15,-4 0-75 16,0 2-181-16,0 4-318 0</inkml:trace>
  <inkml:trace contextRef="#ctx0" brushRef="#br2" timeOffset="115106.13">19093 14618 586 0,'0'0'168'16,"0"0"-22"-16,0 0 66 16,0 0-58-16,0 0-38 15,0 0-35-15,0 0-26 16,-4-5 9-16,-2 1-29 0,-1 0-15 15,-2 3-14 1,-2 1-6-16,0-3 0 0,-2 3-12 16,-1 0 5-16,1 0-12 15,-1 0-2-15,1 0 13 16,1 4-8-16,4 4-3 16,-1 2-2-16,2 4 7 15,0 0 5-15,3 7 8 16,-1-3-5-16,5 4 5 15,0-2 1-15,0 6 0 16,0 4 0-16,3-4 2 16,8 2-2-16,2 0 0 15,3-4 0-15,2-2 0 0,2-6 1 16,-1 0-1-16,2-8-7 16,3-2-1-16,1-6-19 15,-1 0 12-15,3 0-21 16,-5-14 7-16,-1-2 3 15,-6-2 14-15,-2 1 1 16,-6 0-17-16,-5 6 9 16,-2-3-24-16,0 1 11 15,0 5 16-15,-4 2 2 16,-6 2-10-16,4 4 24 16,2-5 5-16,2 5 7 15,2 0-2-15,-3 0-10 16,3 0-2-16,0 0 2 15,0 0 0-15,0 11 29 0,0 6 14 16,0-3-8-16,0 3 12 16,0 4-8-16,5 2-12 15,5-1-4-15,2-4-12 16,3 0 0-16,1-1-5 16,5-3 1-16,-2-5 3 15,4-4-9-15,1-4-1 16,0-1 1-16,0 0 9 15,-3-1-9-15,0-17 8 16,-2-5 5-16,2-5-13 16,-5-2 16-16,-1-5-17 15,-5-1 2-15,-6 5 2 0,-4-4-4 16,0 7-6 0,-16 5-41-16,-11 1-27 15,-7 4 3-15,-1 6 29 0,-1 3 35 16,0 8 7-16,7 1 26 15,3 0-14-15,6 15-12 16,1 8-1-16,6 1 1 16,4 7-1-16,4 0-25 15,5 16-47-15,0-14-160 16,0-2-61-16</inkml:trace>
  <inkml:trace contextRef="#ctx0" brushRef="#br2" timeOffset="115605">19664 14317 500 0,'0'0'218'0,"0"0"-47"0,0 0-4 16,0 0-109-1,0 0-26-15,0 0-12 0,0 0 13 16,0 16 18-16,0 8-2 15,0 5-15-15,0 6-8 16,0 3 0-16,0 4-1 16,0 0 9-16,-1-2-12 15,-2 3 6-15,3-5-8 16,0-4-2-16,0 0-7 16,0-5 2-16,0-1-11 15,0-1 4-15,3-4-5 16,4-4 1-16,5 0-1 15,1-5 0-15,1 0-1 16,1-8-1-16,3-4-19 16,0-2-19-16,3 0-5 0,-5 0-28 15,5-16-59-15,-5-3-128 16,-5 2-25-16</inkml:trace>
  <inkml:trace contextRef="#ctx0" brushRef="#br2" timeOffset="115923.1">19555 14534 466 0,'0'0'121'15,"0"0"-84"-15,0 0 17 16,0 0-17-16,0 0 14 16,0 0-2-16,115-19 0 15,-94 19-16-15,-3 0-14 16,-2 0-19-16,8 0-30 15,-9 0-109-15,2 0-573 0</inkml:trace>
  <inkml:trace contextRef="#ctx0" brushRef="#br2" timeOffset="116738">20375 14467 325 0,'0'0'101'0,"0"0"28"16,0 0-28-16,0 0-13 16,0 0 11-16,0 0 4 0,0 120-22 15,0-92-9-15,0 2-11 16,0 2-12-16,-7 3-13 16,0 0-7-16,-6-5 6 15,2 3-9-15,-5-4-4 16,3-4-5-16,-3 0-2 15,-1-3-9-15,-2-5 1 16,4-1 0-16,-3-8-5 16,2 2 0-16,-4-10 3 15,4 0-5-15,-4 0-26 16,1-8-22-16,-1-6 5 16,-2 0 15-16,1-7 17 15,2 2 10-15,2-3 1 0,5 0-10 16,0-1 10-1,6 4-1-15,3-1-4 0,3 1-11 16,0 5-20-16,0-3 36 16,0 5 8-16,7 2-8 15,5-4-1-15,1 6 0 16,5-1-1-16,-3 8 2 16,3 1 0-16,-1 0 0 15,2 4 7-15,0 10 32 16,1 6-7-16,0 2-14 15,0 0-11-15,-1 0-7 16,-1-2 6-16,-3-1-5 16,1 1-1-16,-3-4 0 0,3 1 0 15,-1 3-55 1,0-4-178-16,-5-2-422 0</inkml:trace>
  <inkml:trace contextRef="#ctx0" brushRef="#br2" timeOffset="117495.43">20638 14730 633 0,'0'0'317'0,"0"0"-139"0,0 0-4 15,0 0-74-15,0 0-23 16,0 0-22-16,0 0-26 16,15-4-13-16,-3 4 7 15,1-4 1-15,2 4-8 16,1-4 0-16,0 2 3 15,1-2-5-15,2 0-5 16,0-4-7-16,1 2-1 16,-1 2-1-16,-4 0-17 15,1 2-39-15,-5 0-51 0,-6 2-65 16,-5 0-57 0,0 12-78-16,0 2-454 0</inkml:trace>
  <inkml:trace contextRef="#ctx0" brushRef="#br2" timeOffset="117792.4">20633 14926 557 0,'0'0'233'0,"0"0"-39"15,0 0-29-15,0 0-58 0,0 0-42 16,0 0-23-1,0 0-10-15,5 0-6 0,10 0 22 16,5 0-22-16,7 0 2 16,0 0-22-16,2-4 7 15,-1-2-12-15,1 3-1 16,-4-2 1-16,-7 5-1 16,-3 0 0-16,-5 0-19 15,-4 0-32-15,-3 0 5 16,-3 0-53-16,0 0-56 15,0 5-122-15</inkml:trace>
  <inkml:trace contextRef="#ctx0" brushRef="#br2" timeOffset="121170.65">21382 14769 535 0,'0'0'209'0,"0"0"-103"15,0 0 67-15,0 0-31 16,0 0-12-16,0 0-7 15,0 0-56-15,-9-22 7 16,9 22 9-16,0 0-36 16,0 0-17-16,0 0-8 0,0 0-4 15,0 0-6 1,0-3-12-16,0 3-12 16,0 0 2-16,0 0 10 0,10 0-1 15,4 0 0-15,2 3-6 16,1 11 5-16,-1 7-6 15,4 2 8-15,-6 6 2 16,4 6-1-16,-1-4-1 16,2 5 1-16,-2-2 0 15,-1-1 2-15,1-7-3 16,1-4-7-16,-3-8-1 16,2-4-6-16,-4-2-18 0,0-4-34 15,-2-4-27 1,-1 0-33-16,-2-8-34 0,-1-6-178 15,-5-3-556-15</inkml:trace>
  <inkml:trace contextRef="#ctx0" brushRef="#br2" timeOffset="121542.9">21652 14690 100 0,'0'0'320'0,"0"0"-189"15,0 0-5-15,0 0-21 16,0 0-27-16,0 0 28 15,0 0-15-15,-63 106-25 16,43-69-15-16,0 0 13 16,-2 4-4-16,0-2-2 15,-3 3-20-15,2-3-7 16,2-3-18-16,0-2-12 16,3-12 0-16,4 0 0 15,7-8-1-15,-1-6-34 0,6-2-60 16,0-6-57-1,2 0-103-15,0 0-123 0</inkml:trace>
  <inkml:trace contextRef="#ctx0" brushRef="#br2" timeOffset="122065.95">21974 14680 608 0,'0'0'118'0,"0"0"-67"16,0 0-8-16,0 0-4 15,0 0 22-15,0 0 50 0,0 0-28 16,9 73-34-16,-7-37 12 16,3 5-27-16,-2-1 5 15,-1 3-10-15,0-2-7 16,-2-3-13-16,2-1-3 16,-2-5 2-16,0-6-6 15,0-9-1-15,0-3 0 16,0-1-1-16,0-7-12 15,0-3-62-15,-2-3-46 16,-2 0-131-16,-2 0-243 0</inkml:trace>
  <inkml:trace contextRef="#ctx0" brushRef="#br2" timeOffset="122393.22">21836 14956 123 0,'0'0'492'16,"0"0"-386"-16,0 0-47 15,0 0-14-15,0 0 31 16,0 0 17-16,0 0-18 15,65-12-13-15,-45 8-14 0,2 3 23 16,1-2-16-16,1 3-10 16,0 0-22-16,1 0-6 15,0 0-8-15,-1 0-9 16,1 0 0-16,-2-2 0 16,-4 0-10-16,8-4-85 15,-6-2-192-15,-2 3-244 0</inkml:trace>
  <inkml:trace contextRef="#ctx0" brushRef="#br2" timeOffset="122952.8">22446 14546 637 0,'0'0'140'16,"0"0"-85"-16,0 0-3 0,0 0-10 16,0 0 51-1,0 0-7-15,0 0-12 0,-23 109 3 16,13-68-10-16,-1-1-33 16,3-2-2-16,-2-2 0 15,4-5-16-15,-2-3 2 16,7-8-10-16,-1-4 1 15,2-7-7-15,0-1-1 16,0-4 0-16,0-4-1 16,0 0 1-16,6 2-1 15,5-2 0-15,4 0 1 16,-1 0 0-16,2 0 0 0,1 0 5 16,0 0-6-1,-2 0-8-15,1 2-3 0,1 2 9 16,-1 1-8-16,1 0-7 15,-3-5-20-15,2 0-55 16,4 0-68-16,-6 0-41 16,-4 0-111-16</inkml:trace>
  <inkml:trace contextRef="#ctx0" brushRef="#br2" timeOffset="123376.38">22585 14708 88 0,'0'0'493'15,"0"0"-405"-15,0 0-23 16,0 0-3-16,0 0 3 16,0 0 42-16,0 0 11 15,0 45-15-15,0-18-32 16,0 3-12-16,0 1-20 16,0 0 2-16,0 2-22 15,0-2 3-15,0 1-14 0,0-3-2 16,-2-1 1-16,2-2-5 15,0-2 4-15,0-3-5 16,-2-2 1-16,0-5 5 16,2-3-7-16,-3-5 1 15,3-1 0-15,-2-2-1 16,-1-3-31-16,-3 0-69 16,1 0-140-16,1 0-297 0</inkml:trace>
  <inkml:trace contextRef="#ctx0" brushRef="#br2" timeOffset="124826.47">17908 16007 664 0,'0'0'164'16,"0"0"-52"-16,0 0 45 15,0 0-21-15,0 0-42 16,0 0-49-16,0 0 16 0,-2-19 3 16,2 19-19-16,0 0-20 15,0 0-15-15,0 0-9 16,0 0-1-16,0 0-7 15,0 0 5-15,0 0 2 16,13 11-2-16,3 6 2 16,4 11 11-16,0 2 0 15,1 6 1-15,-1 3-11 16,-1 1 5-16,1-3-5 16,3-1 0-16,-4-4 7 15,4-6-8-15,0-4 0 16,-4-5 0-16,1-3 0 15,1-6-9-15,-4-8-32 16,1 0-28-16,5 0-30 0,-6-8-114 16,-6-6-303-16</inkml:trace>
  <inkml:trace contextRef="#ctx0" brushRef="#br2" timeOffset="125251.46">18143 15963 91 0,'0'0'512'16,"0"0"-431"-16,0 0 14 16,0 0-4-16,0 0 32 15,-56 103-9-15,40-78-36 16,-4 8 11-16,0-4-4 16,-1 4-25-16,0-8-12 15,3 4-19-15,0-7-13 16,0 0-15-16,5-8 1 0,1 3-1 15,2-4 0 1,1-4-1-16,5 2-8 0,-2 0-17 16,2-6 0-16,2 4-24 15,2-1-25-15,0-2-4 16,0 3-55-16,0-4-58 16,0 3-3-16,0-8-191 0</inkml:trace>
  <inkml:trace contextRef="#ctx0" brushRef="#br2" timeOffset="125813.57">18590 16258 658 0,'0'0'252'16,"0"0"-87"-16,0 0-30 15,0 0-62-15,0 0-29 16,0 0-37-16,0 0 5 16,12-4 12-16,3 2 13 15,1 0-18-15,1 0 2 16,3-2 16-16,4 4-23 16,-3 0 2-16,-1 0-14 0,3 0-2 15,-4 0 2-15,-1 0 0 16,-2 0-2-16,-3 0 0 15,-4 0-52-15,-5 0-44 16,-2 0-72-16,-2 4-201 0</inkml:trace>
  <inkml:trace contextRef="#ctx0" brushRef="#br2" timeOffset="126184.62">18623 16387 651 0,'0'0'164'16,"0"0"-65"-16,0 0 32 0,0 0-34 16,0 0-42-1,0 0 23-15,0 0-17 0,21 0-13 16,-3 0-16-16,-1 0-10 15,7 0-2-15,-1 0-7 16,1 0-6-16,-1 0-5 16,-1 0-1-16,-5 0-1 15,-1 0 1-15,-5 0 0 16,-1 0 0-16,-6 0 0 16,-2 1 8-16,1-1-9 0,-3 2-1 15,0 0-17-15,2 2-27 16,-2 1-23-16,0 3-55 15,0 1-168-15,0-1-512 16</inkml:trace>
  <inkml:trace contextRef="#ctx0" brushRef="#br2" timeOffset="135400.31">19172 16061 386 0,'0'0'106'0,"0"0"-76"16,0 0 49-16,0 0-40 16,0 0 12-16,0 0 17 15,38 27-22-15,-31-18 0 16,1 5 0-16,-1 6 28 15,1-2 23-15,0 5-38 16,3-1-13-16,-1 6-18 16,2-2-8-16,1-4-2 15,-2-4-11-15,1-5 2 16,-3 1-8-16,0-9-1 16,2-2 2-16,-5-3-2 15,1 0-7-15,-1 0 7 0,-1-8 27 16,2-9-12-1,-1-5-1-15,3-2-21 0,-3-2 7 16,2-9-12-16,-2 3-62 16,-1-3 74-16,-1-1 4 15,-4 0-4-15,0-5-84 16,0 4 11-16,0 4 62 16,0 1 11-16,0 2 9 15,0 5 30-15,2 3-39 16,2 0 1-16,2 5 1 15,0-1 0-15,1 2 24 16,0 5-19-16,4 2-1 0,0 1 2 16,-3 3-8-16,4-1-11 15,-1 3 10 1,1 3 2-16,-2 0 6 16,3-5 6-16,3 5 7 0,2 0 6 15,2 0-10-15,3-3-9 16,-2 3 4-16,4-5-9 15,2 2-1-15,-3 0 8 16,1 0-9-16,-4-2 0 16,2 1 8-16,-4-1-7 15,-4 5-2-15,-1 0 1 16,-4 0 0-16,-3 0-1 16,-3 0-8-16,-4 0-53 0,0 9-162 15,0-4-103-15</inkml:trace>
  <inkml:trace contextRef="#ctx0" brushRef="#br2" timeOffset="136131.47">19634 15993 502 0,'0'0'153'0,"0"0"-105"16,0 0 53-16,0 0-13 15,0 0 35-15,0 0-34 16,0 0-38-16,41-30-18 15,-27 24 12-15,1 1-14 16,1 2-5-16,1-1-3 16,1 4-16-16,1 0-7 15,-5 0 0-15,1 7 0 16,-5 7 0-16,-1 8-1 0,-5 1 1 16,-4-1 1-16,0 6-1 15,0-6 1-15,-4 0 0 16,-5-8 0-16,4-2 5 15,-4-2-6-15,7-6-26 16,0-4-5-16,0 0 10 16,0 0-27-16,2 0-27 15,0 0 11-15,0-4 44 16,0-4 8-16,0 6 5 16,0-5 7-16,8 7-9 15,2-5 8-15,1 5-6 16,1 0-18-16,-2 0-7 15,3 0 26-15,-1 12 6 16,-1 2 6-16,-5 4-6 16,1 0 0-16,-7 0 0 0,0 5 0 15,0-5 2-15,-13 0 19 16,-8 4 4-16,-2-8-12 16,-6 1 10-16,2-4 22 15,-2-8 8-15,2-3 4 16,4 0 25-16,4 0-32 15,3 0-10-15,6 0 21 16,3-3-17-16,3-2-9 16,4 2-28-16,0 3-7 15,0 0-35-15,0 0-17 16,0 0 4-16,12 0-51 16,-1 0-134-16,3-3-151 0</inkml:trace>
  <inkml:trace contextRef="#ctx0" brushRef="#br2" timeOffset="137148.67">20275 16052 669 0,'0'0'159'15,"0"0"46"-15,0 0-79 16,0 0-38-16,0 0-17 16,0 0-10-16,0 0-19 15,-36-31-14-15,26 31-15 16,2 0-6-16,-5 0-7 0,2 0-7 15,-3 0-6-15,2 8 7 16,-3 1 6 0,7 5 0-16,-2 0-2 0,1 0 2 15,5 2 2-15,2 1-2 16,2 6-2-16,0 0 2 16,0 4 0-16,0-5-1 15,0 4 1-15,9-2-1 16,1-2 1-16,4-4 0 15,2-1-1-15,-1-4-5 16,5-4-1-16,-2-1 1 16,3-5 6-16,-1-1-28 15,-1-2-20-15,1 0 8 16,1-2-7-16,-4-12 16 16,-3 0 13-16,-3-5-11 0,-4 2 0 15,-5 3 2-15,-2-4-4 16,0 6 5-16,0 2-7 15,0 2 33-15,-2 3 0 16,-3 5 52-16,3 0 10 16,2 0-33-16,0 0-29 15,0 0 1-15,0 0-1 16,0 9 14-16,0 5 4 16,0 0 12-16,0 2 15 15,0 2-22-15,11-5 0 16,3 1-14-16,-1 0 6 15,3-1-7-15,1-5 1 16,3-2-8-16,1-6 7 0,0 0-7 16,2 0 15-16,0-11-13 15,-6-6 9-15,1-10-4 16,-4-2 8 0,-6 1-10-16,-1-7-4 0,-3 1 4 15,-4 4 3-15,0 4-9 16,-4-2-12-16,-14 11-48 15,-9-2-24-15,-2 8 16 16,-2 5 36-16,0 6 32 16,5 0 41-16,1 6 4 15,7 11-12-15,3-1-7 16,3 9-15-16,5 0-11 0,3 7 0 16,4 0-41-1,0 7-47-15,0-7-120 16,0-10-57-16</inkml:trace>
  <inkml:trace contextRef="#ctx0" brushRef="#br2" timeOffset="137597.13">20751 15680 93 0,'0'0'401'0,"0"0"-285"0,0 0-22 16,0 0-3-16,0 0-14 15,0 0 11-15,0 0-19 16,-10 130-2-16,10-89-12 16,0-5 3-16,0 4-16 15,0-1-8-15,0 2-8 16,0-1-11-16,0 1-6 0,0-5-8 16,0-1 6-1,0-5-6-15,6-2 0 0,3-1 7 16,2-9-8-1,2-4 0-15,3-2 0 0,1-10-10 16,6-2-31-16,0 0 27 16,-1-6-11-16,7-20-36 15,-5 8-154-15,-6-5-126 0</inkml:trace>
  <inkml:trace contextRef="#ctx0" brushRef="#br2" timeOffset="137896.91">20653 15949 704 0,'0'0'189'0,"0"0"-134"16,0 0 53-16,0 0-22 16,0 0-4-16,0 0-17 15,0 0-11-15,137 14-11 16,-108-14-5-16,-4 0-16 16,0-6-15-16,-2 1-7 0,8-6-4 15,-4 5-138 1,-8-2-392-16</inkml:trace>
  <inkml:trace contextRef="#ctx0" brushRef="#br2" timeOffset="139317.34">21505 15883 651 0,'0'0'134'0,"0"0"60"0,0 0-35 16,0 0-36-16,0 0-26 16,0 0-30-16,0 0-27 15,-4-2-14-15,4 2-18 16,0 0-8-16,0 2 0 16,0 16 0-16,0 12 12 15,-3 2-2-15,-2 4-3 16,0 3-1-16,-1 3-4 15,-3-3 6-15,-2-5 0 16,0-1 0-16,-1-2-8 16,-1-4 1-16,-3-5 7 15,3 0-7-15,-1-4-2 16,-1-4-4-16,0-3-11 16,-1 0 7-16,1-8-10 0,-3-3-20 15,0 0 8-15,0 0-5 16,1-8-18-1,1-6 1-15,1 0 16 0,-1-3-6 16,3 1-12-16,-4-2-12 16,5 0 8-16,0 0 20 15,3-1 3-15,3 2-6 16,2 3 7-16,-1-7-24 16,2 6-7-16,3-2 44 15,-2 3 22-15,2 0 22 0,0 3-14 16,0 5-8-16,0-2 12 15,0 3 4-15,0-3 16 16,0 7-8-16,7-4-22 16,3 2 8-16,2 3-10 15,5 0 0-15,-3 0 0 16,4 0 0-16,-1 3 11 16,2 5 5-16,-1 6 29 15,-1 0-10-15,5 5 33 16,1-2-22-16,1 5-20 15,1 4 3-15,4 1-15 16,-3 1 2-16,1-2-9 16,0 2 8-16,-4-3 1 15,-2-3 1-15,-2-3 2 0,-4-5 4 16,1 0-1 0,-5-3-8-16,-3 0-6 0,0-2-8 15,-2-1 0-15,1-2 0 16,-3-3 8-16,2 2-8 15,-2 1-17-15,0 2-31 16,-2-5-114-16,-2 2-117 0</inkml:trace>
  <inkml:trace contextRef="#ctx0" brushRef="#br2" timeOffset="139997.21">21806 16284 726 0,'0'0'222'0,"0"0"-53"16,0 0-31-16,0 0-44 15,0 0-7-15,0 0-24 16,0 0-11-16,-12 0 16 15,12 0-27-15,0 0-15 0,0 0-6 16,0 0-19 0,8 0 11-16,11 0-6 0,5 0 9 15,5-4 7-15,5-4-15 16,1 2-1-16,1 2-6 16,-1 0-1-16,-4 0 1 15,-6 2 1-15,-4 2-1 16,-6 0 6-16,-6 0-6 15,-4 0 0-15,-3 0-5 16,-2 0 5-16,0 0 5 16,0 0-5-16,0 0-24 15,0 0-19-15,0 0-27 16,0 0-19-16,0 0-84 16,0 0-205-16,0 0-331 0</inkml:trace>
  <inkml:trace contextRef="#ctx0" brushRef="#br2" timeOffset="141182.88">22421 16002 735 0,'0'0'172'16,"0"0"-46"-16,0 0 8 16,0 0-38-16,0 0-54 15,0 0-2-15,0 0-5 16,19-31-4-16,-10 26-8 16,5-3-7-16,-4 2-8 15,5 3-7-15,1 3 5 16,1 0-6-16,-2 0-6 0,3 3 6 15,-3 11-6-15,-3 8 6 16,-1 3 2-16,-7 0-1 16,-4 6 2-16,0 2-2 15,0-8 0-15,-9-3 8 16,-2-4-7-16,2-8 0 16,2-1 6-16,3-6-7 15,2-3-1-15,2 0 1 16,0 0-1-16,0 0-18 15,0 0-15-15,0 0 5 16,0 0 14-16,2-8 14 16,9 2 1-16,3-2-1 0,1 0 0 15,1 4 0 1,-1 2-15-16,0 2-18 0,-1 0-19 16,1 2 27-16,-5 15 19 15,-2 0 6-15,2 5 0 16,-6 3 13-16,-2 1 2 15,-2 0 1-15,0-5 7 16,0 4 0-16,-13-3-4 16,-7 0-13-16,-5-10 7 15,1 2 14-15,-5-3-9 16,-2-8 9-16,1-3-16 16,-1 0 19-16,2 0-18 15,5 0 14-15,2 0-26 16,3-3 3-16,5-2-3 15,-1 4-64-15,6-4-69 16,4 2-210-16</inkml:trace>
  <inkml:trace contextRef="#ctx0" brushRef="#br2" timeOffset="142518.03">21740 16306 61 0,'0'0'517'16,"0"0"-426"-16,0 0-13 16,0 0-22-16,0 0 0 15,0 0 9-15,0 0-13 16,0-8 19-16,3 8-36 15,4 0-6-15,1 0 42 16,3-4-37-16,5 4-8 16,-2-2-10-16,8 2 0 0,-2-2 2 15,5 2-10-15,-4-2-8 16,4 2 0-16,0-4 13 16,-1 4-11-16,-2-4-1 15,-4 4 0-15,1 0 1 16,-7 0-1-16,-1 0 0 15,-3 0 0-15,-4 0-1 16,0 0 0-16,-4 0-1 16,0 0 2-16,0 0-1 15,0 0 8-15,0 0 27 16,0 0 10-16,0 0-6 16,0 0-22-16,0 0-17 15,-11 0-32-15,0 0 0 16,-4 0-3-16,-4 0 15 15,1 0-18-15,-1 0-1 16,-1 4 11-16,2 0-37 0,0-4-17 16,0 4-6-16,5-2 40 15,-2-2 35-15,3 0 6 16,1 4-22-16,-1-4 22 16,4 0 7-16,1 0 42 15,1 0 36-15,0 0-23 16,3 0-19-16,2 0 18 15,1 0-21-15,0 0 2 0,0 0 14 16,0 0-48 0,0 0 7-16,0 0-4 0,11 0-3 15,5 0-1-15,2 0 0 16,3-4 1-16,0 2 0 16,6 0 3-16,0 0-4 15,0-2-1-15,2 4-18 16,-2-4-31-16,-4 4 3 15,-2 0 24-15,-1 0 12 16,-6 0 9-16,-1 0-12 16,-4 0 14-16,-4 0 0 15,-2 0 0-15,-3 0-1 16,0 0 1-16,0 4 7 16,0-4-7-16,0 6-31 15,-2-2-130-15,-4 0-37 0</inkml:trace>
  <inkml:trace contextRef="#ctx0" brushRef="#br2" timeOffset="153952.79">17852 17115 1255 0,'0'0'178'0,"0"0"-140"0,0 0 1 15,0 0-17-15,0 0-7 16,0 0 11-16,0 0 15 16,0 0-4-16,0 0-7 15,0 0 5-15,0 0 0 16,0 0-9-16,0 0-17 15,0 0-8-15,0 0-1 16,0-5-27-16,0 5-56 16,-6 0-102-16,-3 0-324 0</inkml:trace>
  <inkml:trace contextRef="#ctx0" brushRef="#br2" timeOffset="154240.87">17589 17499 1039 0,'0'0'316'0,"0"0"-201"16,0 0-28-16,0 0-23 15,0 0-31-15,0 0-14 16,0 0-7-16,0-4-11 16,0 4 0-16,0 0-1 15,0 0-23-15,0 0-65 16,0 0-60-16,5 0-64 16,2 0-122-16</inkml:trace>
  <inkml:trace contextRef="#ctx0" brushRef="#br2" timeOffset="154524.72">17924 17606 869 0,'0'0'566'15,"0"0"-495"-15,0 0-13 16,0 0 15-16,0 0-37 0,0 0-12 16,0 0-4-16,-2 0 6 15,2 0-18-15,0 0-7 16,0 0-1-16,0 0-3 16,0 0-64-16,0 0-86 15,0 0-190-15,0 0-669 0</inkml:trace>
  <inkml:trace contextRef="#ctx0" brushRef="#br2" timeOffset="155073.78">18166 17257 743 0,'0'0'178'16,"0"0"-115"-16,0 0 0 16,0 0-23-16,0 0 27 15,0 0-28-15,0 0 26 16,48-9-17-16,-30 9-5 15,-2 15 11-15,4 2-5 16,-1 10-7-16,3 1-8 16,1 6-26-16,2 5-2 15,-4-2 9-15,3-1-15 16,1 0 0-16,-2 0 1 16,-1-11 5-16,-1-2-6 15,-1-4-11-15,-4-10 4 16,1-1-39-16,-4-3-8 0,-2-5-16 15,-2 0-28-15,2-5-79 16,-5-9-25-16,2-3-161 0</inkml:trace>
  <inkml:trace contextRef="#ctx0" brushRef="#br2" timeOffset="155373.15">18493 17208 677 0,'0'0'158'0,"0"0"-66"16,0 0 5-16,0 0-26 16,0 0 17-16,0 0 5 15,-59 147-12-15,40-102-25 16,-6 8-22-16,-6-7-12 15,-3-3 5-15,-2-2-5 16,2-12-9-16,5-12-1 16,6-4-6-16,5-5-6 15,5-8-1-15,5 0-20 16,6 0-86-16,2-27-77 16,2 10-137-16,10-6-437 0</inkml:trace>
  <inkml:trace contextRef="#ctx0" brushRef="#br2" timeOffset="155990.96">18982 17405 897 0,'0'0'153'0,"0"0"-134"15,0 0 10-15,0 0 15 16,0 0 2-16,0 0-10 15,0 0 9-15,94 0 6 16,-72 0-18-16,-1 0-13 16,-6-5-14-16,-2 5-5 15,-4-4-1-15,-2 4-43 16,-7 0-67-16,0 12-156 0,-12 2-68 16</inkml:trace>
  <inkml:trace contextRef="#ctx0" brushRef="#br2" timeOffset="156206.79">18916 17591 192 0,'0'0'797'16,"0"0"-700"-16,0 0-74 15,0 0 26-15,0 0 3 16,0 0 31-16,0 0-15 0,108 21-28 15,-76-21-21-15,1 0-7 16,1 0-12-16,4 0-54 16,-9 0-102-16,-8 0-230 15</inkml:trace>
  <inkml:trace contextRef="#ctx0" brushRef="#br2" timeOffset="157525.97">19450 17277 626 0,'0'0'156'16,"0"0"-127"-16,0 0-18 0,0 0 11 15,0 0 31-15,0 0 17 16,0 0-2-16,91 8-18 16,-75 0-2-16,-3 6 7 15,3 0 26-15,-5 3-27 16,2 5-12-16,-1 1-25 15,-3-1 6-15,-1-5-17 16,-4 2-4-16,2-11 0 16,-4 2-1-16,1-10 7 15,-3 0 6-15,0 0 20 16,0 0 6-16,0-4-18 16,0-10-7-16,0-5-13 15,0-3 0-15,0-4-2 0,0-2-8 16,0 3-13-16,0-2 11 15,0-1-9-15,0 2 18 16,0-2-27-16,0-2-10 16,0 2 1-16,0-2 37 15,0 4 0-15,0 6-34 16,3-1-8-16,3 7-10 16,-3 0 5-16,1 6 10 15,1-1 9-15,-2 0 27 16,-1 4 0-16,0 0-6 15,0 2 3-15,-2 3 4 16,2 0 7-16,3 0-7 16,-1 0-6-16,0 0 6 0,6 0 7 15,-1 0-7-15,1 0 1 16,4 0 0-16,-1 0 9 16,0 0-9-16,1 0 8 15,1 0-2-15,5 3 5 16,-3 2 1-16,4-5 0 15,2 0 9-15,4 0-22 16,-3 1 13-16,-2-1-9 16,-2 4-1-16,-4-4 2 15,-6 4-4-15,2-4-1 16,-4 0 0-16,-4 5 0 16,-2-5-1-16,-2 0 1 15,0 0-67-15,0 3-145 16,0-3-141-16</inkml:trace>
  <inkml:trace contextRef="#ctx0" brushRef="#br2" timeOffset="158406.81">19876 17218 461 0,'0'0'228'16,"0"0"-150"-16,0 0-29 15,0 0-9-15,0 0 22 0,0 0 50 16,0 0-30-1,39-19-25-15,-25 16-26 0,-3 1 3 16,2 2-17-16,-1 0-7 16,-1 0 8-16,0 0-4 15,-2 10-13-15,2 4 13 16,-1 2-13-16,-4 7 8 16,-5-3 1-16,-1-3-9 15,0 5 8-15,0-5-2 16,0-4-6-16,-5-3 1 15,-3-6-1-15,6 0-1 16,0-4 0-16,2 0-6 16,0 0-23-16,0 0-7 15,0 0 11-15,0 0-3 16,4-8 28-16,6 2 2 0,1-2 1 16,0 1 3-16,-1 1-6 15,-3 1 0-15,0 5-15 16,2 0-2-16,-2 0 16 15,2 0 2-15,-1 14 5 16,-1-2-6-16,3 7 10 16,-6 3-9-16,0 1 0 15,-2 0 6-15,-2-1-1 16,0 0 3-16,-6 0 5 16,-12-5-12-16,-4 2 3 15,-5-5-5-15,-3-3 0 16,0-6 0-16,-1-5 0 15,0 0 1-15,2-5 9 16,2-6 22-16,4-3 21 0,6 0-8 16,5 6 0-16,5 2-16 15,3 3-3-15,4-2-26 16,0 5 0-16,0 0-16 16,0-4-11-16,0 4-11 15,0 0-11-15,4 0-86 16,1 0-120-16,5 0-127 0</inkml:trace>
  <inkml:trace contextRef="#ctx0" brushRef="#br2" timeOffset="159208.29">20564 16865 436 0,'0'0'320'0,"0"0"-217"0,0 0 38 15,0 0-48-15,0 0-51 16,0 0-25-16,0 0-2 15,-9 8-1-15,1 6 5 16,-4-2-2-16,1 6 33 16,0 1-11-16,3 3-7 15,-4 6-9-15,3 7-10 16,4 0 1-16,-2 5-12 16,5 1 4-16,2-7-6 15,0 7 0-15,0-5 7 0,14 4 3 16,1 5-8-1,4-4 8-15,-4 7-9 0,3-7-1 16,-2 4 0-16,1-6 2 16,1 1 10-16,0-4-2 15,2-3 0-15,0-8-1 16,0-3-8-16,-4-8 8 16,-1 0-9-16,-5-6 0 15,1-4 0-15,-7-4 0 16,-4 0 0-16,0 0 0 15,0 0 12-15,0 0-12 16,0 0-19-16,-15 0-64 16,3 0-99-16,-4 0-446 0</inkml:trace>
  <inkml:trace contextRef="#ctx0" brushRef="#br2" timeOffset="161173.67">21177 17015 646 0,'0'0'124'0,"0"0"-71"16,0 0 53-1,0 0 21-15,0 0-23 0,0 0-6 16,0 0-6-16,0 0-13 16,0 0-28-16,0 0-19 15,0 0-19-15,-5 0 2 16,-3 0-15-16,-2-3 0 16,-1-2 5-16,1 1-5 15,-4 4-1-15,-1-4-5 16,1 4-6-16,-2 0-1 15,0 0 6-15,1 0-15 16,1 4 3-16,1 8 9 16,1 2-2-16,0 0-2 15,4 5 4-15,5-3 10 16,1 2 0-16,2 1-1 0,0-2 1 16,0 5-1-16,0 0-1 15,4 1 2-15,6-1 0 16,3 1 1-16,1 4 0 15,3-10-1-15,0 5-1 16,3-8 1-16,3 0-8 16,1-10-1-16,2 0-16 15,-1-4 18-15,2 0 7 16,-2-17 0-16,-6-2 0 16,2 2-39-16,-8-2 38 15,-4 2-15-15,-3 0-33 16,-3 3 47-16,-1 4-8 15,-2-2 10-15,0 2 9 16,0 1 4-16,0 1-13 0,0 7 9 16,0 1 2-16,0 0-11 15,0 0-21-15,0 0 14 16,0 0 7-16,0 0 9 16,0 9 23-16,4 5-18 15,-1 3 17-15,5 1-4 16,-5-4-5-16,6 4-12 15,2 1-9-15,0-2 0 16,5 2 2-16,0-7-2 16,-1-7 0-16,2-1 0 15,2-4-1-15,-2 0-1 16,3 0 1-16,-6-9 17 16,2-9-1-16,-1-4-16 0,1-5-9 15,-3 5 9-15,-4-6 0 16,-2 2 3-16,-7 1 0 15,0-2 9-15,-7 9-12 16,-14 0 0-16,-7 4 1 16,-3 4-1-16,-2 2-11 15,-4 3-3-15,6 2 13 16,5 3 0-16,6 0 1 16,4 3-1-16,7 11-6 0,7 5-44 15,2 1-17 1,0 8-7-16,6-3-129 0,8-2-128 15</inkml:trace>
  <inkml:trace contextRef="#ctx0" brushRef="#br2" timeOffset="161672.87">21623 16837 580 0,'0'0'193'16,"0"0"-83"-16,0 0-16 16,0 0-6-16,0 0-40 15,0 0-22-15,0 0 13 16,0 40-13-16,0-18-2 16,0 2-11-16,0 3 12 15,0-1 21-15,0 5-18 0,0 2-8 16,0 0-1-16,0 0-6 15,0 3 0-15,4-2-13 16,0-2 0-16,3-6 8 16,-1-2-8-16,4-5 0 15,1-8 1-15,0 0-1 16,2-3 0-16,3-5 0 16,2-3-9-16,-1 0 9 15,3 0 0-15,1 0-23 16,-4-11-26-16,4-8-66 15,-5 2-105-15,-8-2-99 0</inkml:trace>
  <inkml:trace contextRef="#ctx0" brushRef="#br2" timeOffset="161986.81">21524 16986 310 0,'0'0'355'15,"0"0"-267"-15,0 0-56 16,0 0 13-16,0 0 8 15,0 0 21-15,0 0-5 0,112-22-24 16,-90 16-9 0,-2 6-8-16,0-5-22 0,-4 5-5 15,-1 0-1-15,10-8-4 16,-5 5-141-16,-2 1-183 0</inkml:trace>
  <inkml:trace contextRef="#ctx0" brushRef="#br2" timeOffset="162865.03">22394 16940 310 0,'0'0'218'0,"0"0"-127"0,0 0 14 16,0 0-8-16,0 0 6 15,0 0-4-15,0 0-36 16,14 86-24-16,-14-64-9 16,0 3-2-16,0-2-10 15,0 1 23-15,0 2-21 16,-9-4 6-16,-4 0 0 15,0 0-7-15,-3-4 0 16,-1 0-2-16,-3 0-6 16,0-4-10-16,1-1 9 15,-3-4-1-15,3-1-8 16,-1-3 1-16,-1-5-2 16,2 0-7-16,-2 0-14 15,1 0-25-15,1-5 15 16,0-3 10-16,2-1 9 0,1-7 11 15,1 2-5 1,1-1 5-16,3 1-8 0,3-2 9 16,0 2 27-16,5 0-9 15,0 0-18-15,3 3 2 16,0-3-2-16,0 5 3 16,0-1-3-16,0-2 0 15,0 7 6-15,6-4 13 16,4-1 1-16,-2 6-19 15,3 0 1-15,3 0-2 16,-1 4-12-16,3 0 12 16,1 0 1-16,2 4 1 15,0 6 5-15,3 7 4 0,3 0 1 16,0 2-5 0,4 6-5-16,0-2-1 0,-3-1 1 15,3 5-1-15,-2-4 0 16,0-1 6-16,-5-5-6 15,-1 2 0-15,-2-6 5 16,-3 0-6-16,-3-4 1 16,-2-1 1-16,-3-2-2 15,1-1 0-15,-4-2-44 16,-3-3-67-16,1 0-109 16,-3 0-394-16</inkml:trace>
  <inkml:trace contextRef="#ctx0" brushRef="#br2" timeOffset="163841.19">22754 17176 770 0,'0'0'161'15,"0"0"-62"-15,0 0 12 16,0 0-17-16,0 0-8 16,0 0-25-16,0 0-12 15,-2 0-17-15,2 0-5 16,0 0-8-16,8 0-7 0,11 0 1 15,3 0-4-15,3 0-1 16,6 0 1-16,-1 0 3 16,6 0-11-16,0 0-1 15,-2 0 1-15,-5 0-1 16,-10 0 0-16,-3 0 1 16,-7 0-1-16,-4 0 0 15,-5 0 1-15,0 0 15 16,0 0-16-16,0 0 0 15,0 0-1-15,0 0-1 16,0 0-18-16,0 0-21 16,0 0-8-16,0 1-2 15,0 12-71-15,0-4-279 0</inkml:trace>
  <inkml:trace contextRef="#ctx0" brushRef="#br2" timeOffset="165441.57">23456 17048 755 0,'0'0'140'0,"0"0"20"15,0 0-22-15,0 0-44 16,0 0-14-16,0 0-25 0,0-5-19 16,0 5-19-1,0 0-6-15,0 0-10 0,6 0 13 16,9 8 6-16,-1 3-4 16,5 5 1-1,-2 4 1-15,3 2 2 0,1 0-5 16,-2 4-8-16,-4-4 2 15,-1-4 2-15,-2-5-11 16,-6 0 0-16,0-7 0 16,-5-6 1-16,1 0 0 15,-2 0-1-15,2 0 0 16,0 0-13-16,4-5 12 16,-2-9-30-16,-2-3 22 0,2-5-14 15,1 0-53 1,-3-6 60-16,-2 2-13 0,0-2-3 15,0 1 6 1,0-3 25-16,0 7-12 0,0-3 13 16,0-1 10-16,0 5-10 15,0-2 1-15,0 6 7 16,0 2-8-16,0 2 6 16,0 4 4-16,0 2-2 15,4 0-8-15,-2 3 1 16,1 4 7-16,2-2-8 15,-3-2-1-15,0 2 1 16,0-2 0-16,-2 5 6 16,2 0 4-16,-2 0-10 15,3 0 1-15,-1 0 0 0,2 0-1 16,0 0 10 0,6 0 9-16,1 0 3 0,2 0-9 15,3 0 1-15,3 0-5 16,4 0-8-16,4 0 8 15,0 0 1-15,5 0-9 16,4 0 11-16,0 0-6 16,-1 0-6-16,0 0 0 15,-6 0 1-15,-6 0-1 16,-4-1 0-16,-4 1 0 16,-3 0 0-16,-6 0 0 15,-2 0 0-15,1 0 1 0,-3 0 0 16,0 0-1-16,-2 0-8 15,2-5-5 1,-2 5-46-16,0 0-72 0,0 0-172 0</inkml:trace>
  <inkml:trace contextRef="#ctx0" brushRef="#br2" timeOffset="166353.31">23926 17012 544 0,'0'0'109'0,"0"0"-61"16,0 0 33 0,0 0-5-16,0 0 21 0,0 0-13 15,0 0-28-15,66-19-9 16,-52 19-3-16,3 0 3 16,-3 0-1-16,3 0-14 15,-4 0 6-15,0 0-25 16,-2 10 4-16,-4 2 14 15,-1 7 2-15,-4-5-16 16,-2 3 4-16,0 2 5 16,0-1-12-16,-6 0-6 15,-3-6-7-15,3-2 0 16,-2-1 1-16,6-6-1 0,0-3-1 16,2 0-6-16,0 0-16 15,0 0-17-15,0 0-9 16,0 0 16-1,0 0 32-15,7 0 5 0,2 0-3 16,4-3 8-16,1-2-10 16,-1 5-1-16,2 0 0 15,-4 0 0-15,3 0-15 16,-2 0 4-16,-4 8 5 16,1 6 7-16,-5 3 1 15,-2 6 2-15,-2-1-2 16,0 0 1-16,0-3-1 15,-3 3 5-15,-11-5 1 16,-2-3-5-16,-3 0 4 0,-4-2 5 16,-2-6-2-16,-2-2 7 15,1-4 14-15,0 0-5 16,1 0 17-16,5 0-21 16,2 0-3-16,4 0 25 15,6-4 3-15,3 3-11 16,1-4-11-16,4 5-24 15,0 0-5-15,0 0 3 16,0 0-17-16,0 0-14 16,0 0-12-16,0 0-3 15,2 0-37-15,7 0-70 16,0 0-244-16</inkml:trace>
  <inkml:trace contextRef="#ctx0" brushRef="#br2" timeOffset="167325.53">24543 16721 654 0,'0'0'210'16,"0"0"-10"-16,0 0-13 15,0 0-72-15,0 0-18 16,0 0-33-16,0 0-26 16,-2 0-21-16,2 0-14 0,0 0-3 15,0 0 0-15,0 1 0 16,12 16 9-16,1 2 7 16,2 3-15-16,4 6 0 15,-4 1 11-15,0 3-11 16,1 4 0-16,-5 4 6 15,0 5 3-15,-2 2 2 16,-2 0-5-16,-3 1-5 16,-4 2 5-16,0-2 1 15,0 2-7-15,0 3 10 16,-6-3 3-16,-8-2-4 16,3-2-9-16,-2-6 9 15,-1-10-10-15,3-7 0 0,5-6 12 16,-2-7 3-16,4-1 1 15,3-9 0-15,1 3-16 16,0-3 11-16,0 0 3 16,0 0 18-16,0 0 1 15,0 0-5-15,0 0 3 16,0 0-21-16,0 0-1 16,0 0-2-16,0 0-6 15,0 0 0-15,0 0-1 16,-3 0-6-16,1 0-12 15,2 0 2-15,-3 0-1 16,3 0-10-16,-4 0-72 16,2 0-85-16,-5 3-482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8:27:25.46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17086 9314 237 0,'0'0'96'0,"0"0"1"15,0 0 1-15,0 0-29 16,0 0 4-16,0 0-8 15,0 0-15-15,0 0 2 0,0 0 0 16,0 0 9 0,0 0-11-16,0 0-12 0,-2 0 2 15,-1-2 4-15,1 0-20 16,0 2-6-16,-2-3 5 16,-1 3-9-16,3 0-5 15,-2 0 3-15,-3 0-11 16,2 0 1-16,0 0 5 15,-3 0-6-15,2 0 1 16,-4 0-1-16,2 3 1 16,-3 5-1-16,1-2 1 15,-2 4-2-15,5-2 0 16,-5 4 1-16,3-3-1 0,1 4 1 16,1-1-1-16,0-1 0 15,0 2 0-15,3-1 1 16,-2-1-1-16,1 3 0 15,3 3 1-15,-3-3 0 16,2 0 8-16,2-1-3 16,-2-1-5-16,3 1 15 15,-2-1-1-15,1 0 1 16,1 1-5-16,0 0 2 16,0-1-4-16,0 0-8 15,0 1 8-15,0-4-8 16,6 0 6-16,1 1-1 15,-1-2 4-15,2-2-4 0,1 2 1 16,-4-2-5-16,5 0 6 16,0-2-7-16,1 0-1 15,1 1 1-15,1-4 0 16,3-1 7-16,-1 0 0 16,3 0 4-16,-3 0-6 15,1 0 2-15,-3 0-2 16,1 0-6-16,-2 0 6 15,1 0-4-15,-2-4 0 16,0 0-1-16,-2 0 7 16,3-2-8-16,-5-2 0 15,5 0 1-15,-3-3 6 0,0 5-7 16,1-5 0 0,-2-1-8-16,1-1 8 0,-1 1-1 15,0 0-15-15,0 0 16 16,-1 0 0-16,-4 0-1 15,2 2 1-15,0-1 0 16,-2 0 1-16,-3 0 0 16,2 0-1-16,-2-1 2 15,0 1-1-15,0 0 2 16,0 0-2-16,0 2 10 16,0-1-10-16,-5 0 2 15,-2 0-2-15,1-1 5 16,-1 2 4-16,1-1-10 15,-4 1 0-15,4 0 2 16,-3 1 5-16,3 2-7 0,-4-2 1 16,5 2-1-1,-7 0 0-15,2 2 1 0,2-2 1 16,-3 2 10-16,1 0-11 16,-1 1 7-16,3 3-7 15,-4 0-1-15,2 0 0 16,1 0-1-16,-3 0 0 15,-1 3-1-15,2 3 1 16,-3 2-9-16,3-2 10 16,-3 1 0-16,4-2 1 15,-1 1 0-15,1 0-1 16,2 2 1-16,-3-1-1 0,1 4-1 16,-1 0 1-16,3 0 0 15,-1-1 0 1,2-1-1-16,0 0 1 0,5 1-6 15,1-1 6-15,1 5-1 16,0 0 1-16,0 0 0 16,0 0 0-16,0 2 8 15,0-2-7-15,0 1 9 16,0-1 2-16,3 0-6 16,4 0 4-16,-3-1-4 15,3-2 0-15,2 1 2 16,0-1 1-16,2-1-2 15,0 0 1-15,2-2 2 0,-1 2 3 16,3-4 3-16,2 2-10 16,-3-2 2-16,2 0-6 15,-1 0-1-15,2-4-1 16,-2 1 9-16,1 0 5 16,-3-3 5-16,3 2-3 15,-4-2-16-15,3 0 10 16,-1 0-2-16,-5 0-8 15,5 0 0-15,-5 0 8 16,3-7-8-16,-6 2 1 16,3 0 1-16,-3-3 8 15,-1 1-3-15,0 1 2 16,-3 0 1-16,0-2-2 16,1 0-2-16,-3-4-6 15,1 2 0-15,-1-5 7 0,0 1-6 16,0 0 1-16,0-2-2 15,0 1 5-15,0-2-5 16,-1 1-1-16,-6 1-7 16,-3-1 7-16,2-1 1 15,-1 4-7-15,-3-1-7 16,1-1 13-16,-3 2-2 16,4 2 2-16,-3 0-9 15,1 2 9-15,0-2-6 16,0 3 5-16,0 0 2 15,2 2-1-15,-4 3 0 16,1-3 1-16,2 3 1 0,-5-2-1 16,3 1-1-1,-1 2 1-15,3-1-1 0,-1 3 1 16,2 0 0-16,-1 0-1 16,-1 0-7-16,4 0 6 15,-1 0-4-15,0 0 5 16,0 0-12-16,0 1 11 15,0 3 1-15,2 2-8 16,-2 0-4-16,4 2-3 16,-5 4 1-16,3-2 1 15,3 4 8-15,-1 0 6 16,4 0 0-16,-2 2 0 16,3 0 0-16,0 3-1 15,0 0 1-15,0 1 0 16,0 1 0-16,0-2-2 0,9-1 1 15,0 2-1 1,0-4 0-16,-3 1 2 0,3 0-1 16,-2-4 0-16,0 1 1 15,-1-2 0-15,1 0 0 16,-1-4 0-16,4 0-1 16,-3-5 0-16,5 2 1 15,0-4-1-15,0-1 1 16,3 0 0-16,0 0 0 15,1 0 2-15,-3 0-1 16,3-3 0-16,-3-5-1 0,0 2 1 16,3-2 2-1,-1 0 3-15,1-2-5 0,-1 2-1 16,-1 0 2-16,-1 0-2 16,-1 0 0-16,-6 0 0 15,1-1 0-15,-1 2 0 16,0-1 2-16,-4-3-1 15,0 0 9-15,0-2-4 16,-2-1-6-16,0 0 0 16,0-1 0-16,0 1-1 15,0-2-6-15,0 2 5 16,-4-5-8-16,-2 4-3 16,0 0 12-16,0-1-17 15,-3 3 8-15,-1 2-2 16,1 0-4-16,-5 4-40 15,-2-1 11-15,1 1 23 0,0 1 3 16,3 3-3-16,-2-1-13 16,1 4-4-16,-1 0-17 15,-4 0-83-15,2 0-85 16,3 0-156-16</inkml:trace>
  <inkml:trace contextRef="#ctx0" brushRef="#br0" timeOffset="452.32">16937 9529 95 0,'0'0'106'0,"0"0"-56"16,0 0-22-16,0 0-27 15,0 0-1-15,0 0-1 16,0 0-20-16,5 0-13 15,8-14-1-15</inkml:trace>
  <inkml:trace contextRef="#ctx0" brushRef="#br0" timeOffset="1775.71">16937 9529 28 0,'123'-135'160'16,"-123"132"-46"-16,0 2 0 15,0 1 37-15,0 0-48 0,0 0-60 16,-14 9-29-16,1 5-2 15,-4 0 14-15,3 3 7 16,0-1 3-16,1-2-8 16,1 0 21-16,6-1-6 15,-1-4-13-15,1 0-9 16,1-1-7-16,1 0-5 16,1-5-8-16,1 1 0 15,2 0-1-15,0-4-59 16,0 0 1-16,0 0 8 15,0 0 18-15,12 0 19 0,3-8 13 16,1-6 0-16,0 0-16 16,5-2-25-16,0 1-6 15,-6 1-5-15,1 1 21 16,-6 7 25-16,-5 4 5 16,-5 2 1-16,0 0 2 15,0 5 35-15,-9 15 4 16,-4-3-4-16,-5 5-1 15,2 2-15-15,-1-1-3 16,2-1-6-16,3-3-3 16,1-2 12-16,4-5-6 15,3-6 1-15,4-2-5 16,0-4-11-16,0 0-6 16,0 0 6-16,4 0 0 0,10-10 5 15,2-5-1-15,4-3-4 16,0-2-19-16,-3 3-11 15,1-3 30-15,-5 4 17 16,-1 4 8-16,-3 1 20 16,-5 6-5-16,-2 5-8 15,-2 0-18-15,0 0 47 16,-2 8-26-16,-14 9-21 16,-2 8-12-16,-2-2-1 15,1 1 6-15,-1-2-1 16,3-1 1-16,4-7-7 15,5-2 1-15,3-5-1 16,2 0 0-16,3-5 0 0,0-2-19 16,0 0-32-1,0 0-25-15,10-2 74 0,3-10 2 16,5-2 14-16,1-4-14 16,4-3 7-16,-3 3-7 15,-2 2 1-15,-4 4-1 16,-6 7 0-16,-7 0 0 15,-1 5-15-15,0 0-4 16,0 2 19-16,-7 12 18 16,-9 4 16-16,0 0 5 15,0 1 3-15,1-1-3 16,1-2-11-16,4 0-18 0,3-2 2 16,1-2-12-1,0-6 7-15,6-2-7 0,0-4-6 16,0 0-16-16,4 0-1 15,8-4 9-15,9-10 13 16,-2-4-4-16,3 0-39 16,-3 4 6-16,-4 0 28 15,-4 5 8-15,-4 3-5 16,-4 6 6-16,-3 0-13 16,0 0 14-16,0 11 1 15,-12 7 27-15,-3 2-7 16,1 1 13-16,5-2-8 15,4-6-9-15,-1 0-4 0,6-7-6 16,0-3-7-16,0-3-5 16,6 0-7-16,6 0 11 15,6-8-25-15,0-6-55 16,-1-1-17-16,-3 1 7 16,-2 4-17-16,-6 1 47 15,-5 8 44-15,-1 1 17 16,0 0 17-16,0 0 34 15,0 1-4-15,-4 8-2 16,1-1 10-16,-2 0 17 16,1-3-21-16,4-2-19 15,0-3-24-15,0 2-8 16,0-2-1-16,0 0-14 16,0 0-66-16,0 0 25 15,4 0-5-15,1-4-41 0,-2 3-47 16,0-2-134-1,-3 3-37-15,0 0 320 0,0 0 0 16,0 0 221-16,0 0-87 16,0 0-27-16,0 6 36 15,0-4-42-15,0 1-59 16,0-3-34-16,0 0-8 16,8 0-32-16,5-3-12 15,-4-5-190-15</inkml:trace>
  <inkml:trace contextRef="#ctx0" brushRef="#br0" timeOffset="5750.65">21154 4890 221 0,'0'0'215'15,"0"0"-87"-15,0 0-14 16,0 0-27-16,0 0-15 15,0 0-3-15,0 0-4 16,0-2-23-16,0 0 3 16,0 1 17-16,0 1-4 15,0 0-3-15,0 0-8 16,0 0-13-16,0 0 0 16,0 0-1-16,-2 0-8 15,2 0-11-15,-2 0 2 0,2 0-3 16,0 0-1-16,-3 0 1 15,-1 0-12-15,-1 0-1 16,2 0 1-16,-4 0-1 16,-2 3 1-16,0 3-1 15,0 2 1-15,3 0-1 16,-4-2 0-16,4 2 1 16,1 0-1-16,1-2 1 15,0 3-1-15,-1 1 0 16,0-2 0-16,3 2 0 15,0 2 0-15,-1 0 1 0,-3 0-1 16,4 2 0-16,-2-3 0 16,2 1 1-16,2 3 11 15,0-3-3-15,0-1 4 16,0 0 1-16,0 0-4 16,0 0-4-16,0-1 4 15,0 0-4-15,0 1 9 16,4-2 2-16,2 1-4 15,1 1 3-15,-1-2 0 16,4 4-3-16,-1-4 2 16,-1 1-3-16,4-2-4 15,-5 0 3-15,0 2-10 16,3-2 11-16,0-2-6 16,0 2 1-16,-1-2-1 15,3 2 4-15,0-1-1 0,2-1-1 16,-1-2 1-16,2 0 0 15,2-1-2-15,-5 0-1 16,2-1 6-16,-1-2 1 16,0 0-6-16,-6 2 1 15,2-2-7-15,2 0 6 16,-6 0-7-16,2 0 1 16,2 0 0-16,0 0-1 15,0 0 6-15,-1 0-5 16,3-7 6-16,1 1 0 15,-3-2-5-15,-1 2 5 16,2-2-4-16,-4 2 3 16,1 0-6-16,-3 0 0 0,0 0 1 15,2-1 0 1,-3 4 6-16,-2-3-5 0,3 0-1 16,-2-1 2-16,1 2-2 15,-1-4 1-15,0 4-2 16,0-2 1-16,0-1 5 15,-2-1-6-15,2 1 1 16,-2-1 0-16,0 1 1 16,3-3-1-16,-3 1 0 15,0 1 0-15,0 0 0 0,0-2 0 16,0 3 8 0,0 0-3-16,0 2 5 0,0-2-9 15,-5 0 7 1,3 1-8-16,-2-1 8 0,-1 0-8 15,1 0 1-15,2-1-1 16,-4 4-1-16,1-1 0 16,0 0 0-16,-2 0 1 15,3 0 5-15,0-1 0 16,-2 2-5-16,0-4 1 16,0 4-2-16,1-1 2 15,-1 0-1-15,2 0 1 16,-4-1-1-16,4 1 4 15,-3 2-5-15,3 0-1 16,-3 0 1-16,0 2-1 16,1-2 1-16,-1 0 0 15,2 0-1-15,-3 2 1 0,3 0 0 16,-2 0 0-16,1 0 0 16,-1 2 0-16,1 0-6 15,-4 0 5-15,3 0-6 16,-2 0 6-16,4 0-1 15,-5 0 2-15,4 0-1 16,-1 0 0-16,-1 0 0 16,-2 0-5-16,1 0 6 15,-1 0-7-15,-2 6 6 16,1-1-10-16,1-2 10 16,-1 3-5-16,1 0 4 15,1 1 1-15,-3 0 1 16,2 1-1-16,-1 1-5 0,-1 1 5 15,1 0 0-15,3 0-8 16,-2 0 7-16,1 0 2 16,3 1-2-16,2 0 1 15,-4 0 0-15,6 0-5 16,0 0 0-16,2 2 6 16,0 1-1-16,0 1-6 15,0 0 7-15,0 0 0 16,0 0 0-16,0-1 0 15,0 2 1-15,0-2-1 16,2 0-1-16,5-2-5 16,2 0 5-16,0 0 0 15,-1 0 0-15,4-2 0 0,-1 0 1 16,0-2 2-16,3 0-2 16,-1 1 6-16,3-5-5 15,-1 0 6-15,2 0 1 16,-1-3-1-16,2 2 0 15,-3-3 1-15,2 0-7 16,-1 0 9-16,-1 0-4 16,-2 0 0-16,1 0-5 15,-1 0 1-15,-2 0-1 16,2-4 10-16,-2-3-5 16,1-1-5-16,-1 1 0 15,-3-1 5-15,4-3-5 0,-6 1 2 16,3-2 3-16,-1 0-6 15,-3 0 1-15,2 0 0 16,0 0 0-16,-2 3 0 16,0 1 1-16,-3-3-1 15,1 3 0-15,-2 0 5 16,1-1-6-16,0-2 1 16,-2 0 1-16,0-2 3 15,0 3-4-15,0-3-1 16,0 4 1-16,0-2 0 15,0 3 0-15,0-1 0 16,0 1-1-16,0-3 0 16,-2 1-2-16,-1 1 2 15,-6-1 0-15,5-2 0 16,0 2 0-16,-3 2 0 0,2-2 1 16,0 2-1-1,-3-2-1-15,2 2-4 0,-2-3 5 16,1 2 1-16,-3-2-1 15,3 3-1-15,-1-2 1 16,-1 2-1-16,0 1 1 16,0-2 1-16,2 1 0 15,3 0-1-15,-3 0 0 16,2 2 0-16,1 3 1 16,-1-2-1-16,1 4-15 15,1 1-1-15,-2 0-5 16,0 0 5-16,-2 0-6 15,3 0 3-15,-4 0-4 0,3 0 5 16,-5 0-14-16,-2 0-3 16,-1 6-26-16,-2 6-54 15,-9 9-51-15,5-3-218 16,2-4-287-16</inkml:trace>
  <inkml:trace contextRef="#ctx0" brushRef="#br0" timeOffset="6276.66">21216 4977 26 0,'0'0'165'15,"0"0"-43"-15,0 0 21 16,0 0-42-16,0 0-26 16,0 0-3-16,0 0-33 15,-75 71-13-15,60-56 0 16,0-1-4-16,3 0-5 15,0-2-4-15,2-1-12 16,3 0 6-16,5-3-7 16,0-2-11-16,2-3-53 15,0-3-37-15,0 0 0 16,4 0 65-16,9-3 20 16,3-8 9-16,11-10-121 15,-3 5-22-15,-4-3-83 0</inkml:trace>
  <inkml:trace contextRef="#ctx0" brushRef="#br0" timeOffset="7223.98">21216 4977 23 0,'25'48'139'0,"-25"-48"-74"0,0 0 33 16,0 0 20-16,0 2-18 15,-13 10-37-15,-3 4-11 16,-1-1 10-16,-4 6-21 16,1-4-20-16,3 0 5 15,1 0-4-15,3-4-6 16,4-1 4-16,5-4-13 15,-1-2 0-15,5-1-7 0,0-5-22 16,0 0 2-16,0 0-4 16,9 0 24-16,6-13 0 15,6-1-7-15,3-1-29 16,0-1-32-16,1-4 14 16,-4 6-13-16,1 0 45 15,-11 6 21-15,-5 5 2 16,-6 3 7-16,0 0 67 15,0 0-11-15,-6 0-8 16,-11 11-33-16,0 6-6 16,-3 0 2-16,0 5 9 15,2-3-8-15,6-1 6 16,-1-2 3-16,5-3-6 0,2-4-7 16,3-5 5-16,3 0-21 15,0-4 16-15,0 0-6 16,5 0-10-16,12-7 24 15,5-8-11-15,7-2-13 16,3-4-37-16,-1-1-15 16,0 2-5-16,-5 3 29 15,-10 3 27-15,-4 8 0 16,-10 6-7-16,-2 0-1 16,0 0 9-16,-12 12 30 15,-5 7 6-15,-4 1 32 16,0 2-10-16,0-2-33 15,1 1-11-15,5-6 1 16,1-1-13-16,5-2 6 16,5-4-7-16,0-4-1 0,4-3-8 15,0-1 1-15,0 0-2 16,2 0-8-16,11 0 17 16,7-9 0-16,1-5-15 15,2 0-41-15,0-2 5 16,-3 4 8-16,-5 1 18 15,-3 5 24-15,-5 1-9 16,-5 5-12-16,-2 0 11 16,0 8 11-16,-14 12 26 15,-6 3-18-15,-2 4 18 0,-1-2 9 16,4-4 0 0,3-2 25-16,7-8-8 15,5-3-30-15,4-3-22 16,0-4 0-16,0-1 0 15,9 0 2-15,7 0-1 0,5-14-1 16,1 0-61-16,-1-2-30 16,-1 2 41-16,-4 4 28 15,-6 4 10-15,-5 4 5 16,-5 2-7-16,0 0 14 16,0 11 24-16,-7 4 8 15,-6 4 42-15,-1-3 10 16,5-2-44-16,1-5-20 15,1-2-14-15,5-1-5 16,2-5-1-16,0-1-20 16,0 0-103-16,0 0 20 15,0 0-87-15</inkml:trace>
  <inkml:trace contextRef="#ctx0" brushRef="#br0" timeOffset="11381.62">25635 9167 332 0,'0'0'273'0,"0"0"-154"15,0 0-6-15,0 0 39 16,0 0-44-16,0 0-9 16,0 0-17-16,0 0-14 0,0 0-11 15,0 0-6-15,0 0-12 16,0 0-1-16,0 0-14 16,0 0-2-16,-2 0 1 15,0 0 5-15,-7 0-12 16,6 0-6-16,-3 0-9 15,-3 0 0-15,0 0-1 16,-2 0-6-16,-2 0-17 16,-1 0 11-16,-2 0 11 15,1 0-5-15,2 0-2 16,-3 3 6-16,3 0-7 16,-3 4 2-16,3-1-4 15,1 1 3-15,-3-1-1 0,1 2 2 16,1 0 7-16,2 0 0 15,3 0-1-15,-2 0 0 16,1 1 0-16,3-1 0 16,-1-2 1-16,0 2-1 15,0 0 1-15,3-2 0 16,-2 2 0-16,1 1 0 16,1-3 0-16,-1 5 0 15,0-1 0-15,1 0-1 16,2 0 1-16,0 2 0 15,1-3 1-15,1 2 8 16,0-3-8-16,0 2-1 16,0-3 1-16,0 1 0 0,0 0 17 15,0 3-2 1,0 1 0-16,0-1-3 0,0 0-3 16,0 2-8-16,0-4-1 15,0-1 6-15,0 3-7 16,0-3 1-16,0 0 1 15,3-1 4-15,1 0-6 16,1-2 13-16,-1 3-6 16,1-2 5-16,2 1-1 15,-3-1-2-15,2-1-7 16,-1 1 0-16,2 0 4 16,0 0-5-16,-1 1-1 15,1-1 1-15,-1-3 0 16,4 3 0-16,-2-1 7 15,1-2-7-15,1 2 0 0,-2-1 5 16,1 0 6 0,-1 0-11-16,2 1 0 0,-1-2 5 15,1 3-5-15,0-2 0 16,1 0 0-16,0-2 6 16,0-1-6-16,2-1 0 15,-3 0 0-15,3 0 7 16,-2 0-7-16,-2 0 0 15,0 0 6-15,-3 0-6 16,2 0-1-16,-5 0 0 0,5 0 0 16,-4 0 1-1,2 0-1-15,1 0 1 0,0-3 0 16,4-3 0-16,0 0 0 16,-2 1 0-16,0-2 0 15,-2-2 0-15,2 3 0 16,-2-2 0-16,1 0-1 15,-1 2 1-15,1-2-1 16,-1 2-1-16,0-2-6 16,-2 2-2-16,1 3 2 15,-4-2 5-15,4-1 1 16,-5 3 1-16,1-4-1 16,0 1 1-16,-2-1 1 15,3 1-1-15,-3-2 1 0,2 0-1 16,-2 0 0-16,0-1 0 15,3 4 0-15,-3-4 1 16,0 4-1-16,0-1 0 16,2 0 1-16,-2-2-1 15,0 0 0-15,0 1 0 16,0-1 1-16,0 0 0 16,0 0 0-16,0 0 8 15,0-3-3-15,0 3-6 16,-2-1 1-16,-1 1-1 15,1 0 1-15,-1 1 0 16,-1-1-1-16,3-1 1 16,-5 1 0-16,2 0 0 15,0 0 2-15,-1 0-2 0,1 0 5 16,-3 2 0 0,1-2 1-16,-1 2 1 0,0 0-8 15,-2 0 2 1,0 1-1-16,2-1 0 0,-1 3 1 15,-2-2-2-15,2 2 0 16,-1-2 0-16,-3 1 0 16,1 2 0-16,1 0 0 15,-1 1 0-15,-3 1 0 16,2 0-1-16,-1 0 1 16,0 0-1-16,2 0 1 15,-2 0-2-15,1 0 2 0,1 0-1 16,0 0 1-16,-3 3 0 15,3 2-1-15,2-2-1 16,-4 3 1-16,2 0-5 16,3 1-9-16,-4 0 5 15,3 0 9-15,-4 2-5 16,6-4 6-16,0 4-1 16,-1-4 0-16,1 1 0 15,0 2 0-15,-2 0 0 16,3 1 0-16,-3 0 0 15,-1 1 1-15,2 0-2 16,1 0 2-16,1-1 0 16,0 0-1-16,5 1-1 15,1-2 1-15,0 0-1 0,0-1-3 16,0 4 4-16,0-3 1 16,0 3 0-1,0-3 0-15,0 1 0 0,0-1 0 16,0 1 1-16,0 1-1 15,4-3 1-15,3 4 0 16,1-1-1-16,-3-1 1 16,2 1 0-16,2 0 0 15,0-2 0-15,-1 0 0 16,4 0 11-16,-1-4-6 16,0 2 5-16,3-4-5 15,-4 3 0-15,3-4-5 16,-1 1 8-16,-1 1-8 15,2-2-1-15,-4 1 1 0,2 0 0 16,1 1-1-16,1-2 2 16,-2-1-2-16,1 0 1 15,1 0 0-15,-2 0 0 16,2 0 6-16,0 0-1 16,1 0-6-16,-1 0 1 15,1-1 0-15,-1-4 0 16,-1 2-1-16,-4 0 1 15,3 1-1-15,-1-2 1 16,-2 2-1-16,1-1 1 16,-3-2 1-16,0-1-2 15,4 0 1-15,-3-2-1 16,2 2 0-16,0-2 0 16,-2 2 0-16,-1 1 0 15,2-4-2-15,-3 4 1 16,0 1 1-16,0 0-1 0,-3 0 1 15,-2-3 0-15,2 4 0 16,0-3 0-16,-2 0 0 16,2-1 0-16,-2 0 1 15,0 0-1-15,2 0 0 16,-2-1 1-16,0 0 0 16,3 3 0-16,-3-1-1 15,0-2 2-15,0 2-2 16,0-2 1-16,0 2-1 15,0-2 0-15,0 0 0 16,0-1 1-16,0 1-1 0,0 0 1 16,0-1 0-1,0 1-1-15,0-2 0 0,-3 0 0 16,1 2-1-16,-2 0 1 16,0 2-1-16,-1-2 0 15,3 2-7-15,-3 0 6 16,-2 0 1-16,3 0-1 15,0-1 1-15,-3 0 1 16,0 0-1-16,0 1 0 16,1-2 0-16,-1 2-6 15,1 0 7-15,-4 3-8 16,2-4 7-16,-4 3 1 16,1 2-1-16,-2 0 0 0,-1 1-9 15,1 1 4-15,0-3 5 16,2 3-5-16,2 0-2 15,-2 0 2-15,2 0 0 16,0 0-6-16,0 0-17 16,-2 0-25-16,0 4-22 15,-2 6-17-15,-3 4-46 16,5-2-207-16,-1-4-239 0</inkml:trace>
  <inkml:trace contextRef="#ctx0" brushRef="#br0" timeOffset="11778.34">25479 9332 41 0,'0'0'86'16,"0"0"-38"-16,0 0-9 16,0 0 21-16,0 0-19 15,0 0-20-15,0 0-6 16,-93 84-15-16,91-80 0 16,2 0-73-16,0-2-122 0</inkml:trace>
  <inkml:trace contextRef="#ctx0" brushRef="#br0" timeOffset="12669.64">25644 9273 16 0,'2'0'0'0,"-2"0"0"15,0 0 124-15,-9 7 29 0,-9 5-8 16,-1 3-39-16,-4 2-20 15,-3 1-43-15,-1 2-24 16,0 0-4-16,3-3 11 16,1 2 21-16,3-3-24 15,4-4-8-15,1 0-14 16,3-1 7-16,2-3-8 16,5-3-11-16,1-2-14 15,4-2-35-15,0-1-54 0,0 0 33 16,6 0 61-1,10-6 19-15,5-8-52 0,2-3-47 16,2 0 50-16,4-2 41 16,-2 0 9-16,-1-1 88 15,-1 2 42-15,-4 7-64 16,-10 3-45-16,-7 5-13 16,-4 3 14-16,0 0 7 15,-20 12 7-15,-7 8 4 16,-4 4-17-16,-5 2-10 15,3-2-1-15,1 1 7 16,6-5 5-16,5-4 1 16,6-2-8-16,4-5-10 15,6-3-7-15,5-4-6 0,0-2-23 16,0 0 9-16,12 0 20 16,7-8 0-16,4-6 0 15,4-3 1-15,2-2-1 16,2 2 0-16,0 0 1 15,-4 3-1-15,-7 4 0 16,-7 6 0-16,-8 4-10 16,-5 0-24-16,0 4 34 15,-22 14 18-15,-3 6 8 16,-5-2 2-16,7 3 21 16,0-6 22-16,7-5-12 15,3-2-26-15,6-2-18 16,3-6-8-16,4-2-7 0,0-2-18 15,0 0-39 1,9 0 40-16,9-6 8 0,4-8-43 16,4-2-4-16,-1 1 5 15,0-1 18-15,-3 3 6 16,-6 4 18-16,-6 3-3 16,-4 6 2-16,-6 0-32 15,0 0 30-15,-14 15 12 16,-6 4 43-16,-3 3-1 15,3-3 10-15,3-2 0 16,5-3 6-16,4-7-15 16,6 0-20-16,2-6-13 15,0-1-10-15,0 0-8 0,6 0 7 16,10-10-17 0,1-2-54-16,3 0-35 0,3-2-40 15,-5 7-104-15,-8 0-70 16</inkml:trace>
  <inkml:trace contextRef="#ctx0" brushRef="#br0" timeOffset="12751.67">25588 9544 336 0,'0'0'234'0,"0"0"-67"16,0 0-70-16,0 0-58 15,0 0-26-15,0 0-13 16,0 0-111-16,-51 61-393 0</inkml:trace>
  <inkml:trace contextRef="#ctx0" brushRef="#br0" timeOffset="17815.41">21718 13246 245 0,'0'0'194'0,"0"0"-53"0,0 0-14 16,0 0-43-16,0 0 7 15,0 0 1-15,0 0 12 16,-33-25-5-16,30 24-47 16,-1-1 7-16,0-1-5 15,1 0-15-15,-1 1-6 16,0-2-15-16,-1 2 1 15,-1-1 13-15,1 1-18 16,-4 2-8-16,2 0 14 16,-3 0-1-16,0 0-4 15,1 0-14-15,0 0 6 0,-1 0-5 16,0 0-2-16,1 0 1 16,1 0 1-16,1 0 4 15,-2 5-6-15,3-3 2 16,-4 2 5-16,1 1-7 15,1 1 0-15,-1 1 0 16,-3-1 0-16,4 2 0 16,-3-2 1-16,1 2-1 15,2-2 2-15,1 3 4 16,1-1-6-16,-1 0 1 16,0-1-1-16,0 1 1 15,2 2-1-15,0-1 1 16,-1 1-1-16,2-1 1 15,-3 3-1-15,2-2 0 0,0 0 0 16,0 3 0 0,0-2 0-16,3 1 0 0,0 1-1 15,0-4 1-15,2 4 1 16,-3-1 6-16,3-2 1 16,0 0-7-16,0 2 14 15,0 0-7-15,0 0 0 16,0 0 2-16,0 1 1 15,0 1 1-15,0 0-2 16,0 0-2-16,0-1 6 16,5-1-2-16,1 2-6 15,2-3 5-15,0 0-2 16,1 0-2-16,1-2-1 16,-2 1 0-16,1-1 3 15,3-1-3-15,-4-3 1 0,1 2 2 16,2-1-8-1,0 2 5-15,-2-1 6 0,2-1-5 16,3-2 5-16,-4 0-6 16,4 0 7-16,-3-2 6 15,3 0-4-15,-3 0-7 16,2 0 1-16,0 0 0 16,-1-1-3-16,0 4-5 15,2-3 0-15,-3 0 0 16,2 0-1-16,1-2 0 15,-2 2 0-15,-2-2 0 0,1 0-7 16,1 0 7 0,-1 0 6-16,1 0 7 0,-1-2-7 15,-1-2-5-15,1-3 5 16,1 4-6-16,-1-3 1 16,-1 0 0-16,0 2-1 15,-1 0 0-15,-2-2 1 16,-4 2 0-16,5-2 6 15,-4 1-7-15,1-1 2 16,2 2-1-16,-4-4 0 16,5 0 0-16,-4-3 0 15,3 3 5-15,-5 0-5 16,2-2 6-16,-2 2-6 16,0 0-1-16,0-2 6 0,1 1-5 15,-3 2-1-15,0-3 1 16,2-1 0-16,-2 2-1 15,0-2 2-15,0 3-1 16,0-1-1-16,0 1 0 16,0-2 0-16,0 0 0 15,0 0 0-15,0 0 1 16,0-3 5-16,0 4-6 16,0-4 2-16,-2 4-1 15,-3-4-1-15,3 3 1 16,0-2-1-16,-2 2 0 15,2 0 0-15,-3 2-8 16,1 0 7-16,0-1 1 16,-2 2 1-16,3 0 1 15,-2 3-1-15,0-2 2 0,1-1-2 16,-1 0 0-16,0 0 5 16,2 1-5-16,-2-2 7 15,1 0-7-15,-1-1 0 16,-1 1 0-16,0-3-1 15,2 3 1-15,0-1 3 16,-1 3-3-16,1 1 0 16,0 1-1-16,2-1 0 15,-3 2-1-15,0-2-9 16,1 2 10-16,2 1 0 16,-3-1 0-16,1 2 0 0,2-1 0 15,-5-1-1 1,0 0 0-16,0 1 0 0,-1-1 0 15,-3 3-7 1,1 0 8-16,2 0 0 0,-1 0 0 16,0 0 0-16,0 0 0 15,0 0-2-15,1 0-8 16,0 0 4-16,0 0-3 16,-1 0-2-16,1 5-5 15,0-2 14-15,1 3-10 16,-1 1 4-16,0 0-16 15,0 1 11-15,1 0-9 16,-1 3 1-16,1-2-11 16,0-1 0-16,-2 1 6 0,3 1-6 15,-1-1-3-15,2-1 16 16,0 0 9-16,1 0 2 16,0-2 2-16,2 0 6 15,-4-1-1-15,3 1-1 16,-2 4-8-16,-2 0-15 15,3 1-14-15,0-2-3 16,-3 1-11-16,3 0 13 16,-1-2 24-16,2 0 10 15,-1 1 5-15,2-4 1 16,0 1-1-16,-3 1 0 16,3-1 1-16,0 0-2 15,0 2 2-15,1 0-12 0,1 0-5 16,-3 2 6-1,3 0 4-15,0 0 7 0,0-3-2 16,0 4 1-16,0-4 0 16,0 1-6-16,0 5 7 15,0-7 0-15,0 2 0 16,6 0 0-16,-2 1 2 16,3 2-2-16,-3-3 11 15,5 1 0-15,-4-1 4 16,4 0 2-16,-1-1 2 15,2 1-10-15,1 0-1 16,-3 0 0-16,3 0 0 16,1 3 1-16,-3-4-8 0,2 1 0 15,0 0 6 1,1 0 4-16,-1-4 8 0,2 0 12 16,-3-2-1-16,4 0-3 15,-1-2-4-15,-2 2-6 16,3-2-2-16,-1 0-14 15,1 2 7-15,0-2-1 16,-1 0-6-16,1 0 1 16,-1 0 4-16,0 0-6 15,3 0 1-15,-3-6 5 16,3 0 6-16,-5-2-11 16,1-1 6-16,-2 1-7 0,1 2 0 15,-3-1 2 1,2-1-2-16,-1 0 1 0,-3 0 0 15,3-4 0-15,-2 2 0 16,-2-2 11-16,-1-2-12 16,2 1 0-16,-1-1 1 15,-1 0-1-15,3 0 0 16,0 0-2-16,0 0-5 16,-3 1 6-16,-2 1-9 15,-1-2 3-15,-1 2 7 16,0-2 0-16,0 4 0 15,0-2 0-15,0 2 1 16,-5 0-1-16,-2 2 0 16,3-3 2-16,-3 3 5 15,2-2-7-15,1 0 0 0,-3 0 0 16,1 0-8 0,-1 0-14-16,0 1-2 0,-2-2 13 15,3 2 10-15,-3-2-8 16,-1 1 9-16,5 2-8 15,-7 1 7-15,4 0-20 16,-4 3-5-16,-2 0-6 16,3 3-14-16,-2-2-5 15,-1 3-10-15,1 0-7 16,0 0 7-16,-1 0 12 16,-1 0-25-16,1 4-16 15,1 3 8-15,0 1 37 16,-3-1 38-16,0 6-9 0,-3 3-97 15,1-1-138 1</inkml:trace>
  <inkml:trace contextRef="#ctx0" brushRef="#br0" timeOffset="19121.16">21694 13346 91 0,'0'0'123'0,"0"0"-76"16,0 0 148-16,0 0-123 15,0 0-7-15,0 0-7 16,0 0 8-16,-67 39-12 16,45-22 12-16,1 2 35 15,4-1 21-15,3-2-18 16,1-2-33-16,4-3-42 15,2-2-16-15,5-1-6 16,0-4-7-16,2 0-17 16,0-4-21-16,0 0 18 0,8 0 11 15,8 0 2-15,7-14 14 16,-1-5-14-16,6-3 5 16,2-2-34-16,-1 0 0 15,0 2 24-15,-7 2 12 16,-4 6 0-16,-7 6-7 15,-7 8 4-15,-4 0-15 16,0 0 18-16,-4 17 12 16,-15 6 2-16,-2 3 1 15,-4 2 4-15,3-2 4 16,3 1 9-16,0-5 21 0,5-4-24 16,6-4-6-1,1-5-11-15,5-2-12 0,2-4-7 16,0-3-42-1,0 0-31-15,5 0 54 0,11-2 26 16,3-10 1-16,6-5-1 16,1-2 1-16,1-2-1 15,0 1 0-15,-5 0 0 16,-2 5 1-16,-9 5 1 16,-3 4-2-16,-8 6-5 15,0 0-2-15,-4 14 7 16,-15 11 9-16,-8 5 10 15,0-2-1-15,0 0 10 16,6-5 8-16,5-2-4 0,5-6-9 16,4-1-14-16,4-6-9 15,3-5-10-15,0-3-9 16,0 0-24-16,14 0 28 16,4-3 14-16,4-13 2 15,1 1-1-15,-1-4 0 16,0 3 0-16,-2 2 7 15,-6 2-7-15,-1 5-1 16,-6 5 0-16,-7 2-13 16,0 0-3-16,0 6 17 15,-10 11 27-15,-5 8-5 16,-2-5-3-16,-2-1 7 16,6-2-3-16,2-3 5 0,4-6-5 15,5-2-16-15,0-4 2 16,2-2-9-16,0 0-13 15,0 0-19-15,15 0 24 16,3-10-2-16,5-4-50 16,0 0-8-16,0 2 28 15,-5 1-17-15,-3 8-57 16,-7 3 29-16,-6 0 30 16,-2 0 43-16,0 14 12 15,-10 4 33-15,-5 3 32 16,0-1 51-16,-1-3-12 15,3-1-33-15,6-4-32 16,4-4-26-16,1 0-13 16,2-8-16-16,0 0-34 15,0 0-17-15,12 0 54 0,3-14-19 16,2 0-112-16,0-2-22 16,-1 4-57-16,-3 2 11 15,-7 6 113-15,-4 4 15 16,-2 0 84-16,0 0 16 15,-4 12 246-15,-9 1-54 16,0 1-61-16,1-4-41 16,0 1-28-16,9-5-36 15,-2-2-39-15,5-4-3 16,0 0-172-16,0-4-415 0</inkml:trace>
  <inkml:trace contextRef="#ctx0" brushRef="#br0" timeOffset="22725.42">17331 9405 212 0,'0'0'244'16,"0"0"-116"-16,0 0 5 15,0 0-52-15,0 0 32 16,0 0 21-16,0 0-27 15,0 0-32-15,0 0-14 0,0-1-11 16,0-1-1 0,0-1-6-16,0 3-6 0,0-1-8 15,-2-1-12-15,0 0-5 16,-1-1 4-16,1 2-2 16,0-1-5-16,0-1 3 15,1 2-6-15,-5-1-4 16,3 0 4-16,0-2-5 15,-2 2 8-15,0-3-8 16,1 4 0-16,0-1 5 16,2-2-6-16,-2 1 1 15,-3 0-1-15,2-1 1 16,0 3-1-16,-1-4 1 16,-1 4 0-16,3-4-1 15,-4 2 1-15,4 0-1 16,-2-1 1-16,-1 0 0 0,1 1-1 15,-4 0 0-15,4 1 0 16,-3 0 2-16,0 2 0 16,2 0-1-16,-2 0 1 15,3 0-1-15,0 0-1 16,-2 0 1-16,-1 0 8 16,3 0-9-16,-3 0 2 15,-3 0-1-15,4 0 0 16,-3 0-1-16,-1 0 0 15,1 4 0-15,3 0 1 16,-2 0 0-16,2 0-1 16,-1-2 1-16,1 2 0 15,-1 0 0-15,2 0-1 0,-2 2 1 16,-3 1-1-16,1 0 0 16,2 1 0-16,-2 0 0 15,2-2 0-15,0 2 1 16,0-2 0-16,0-1-1 15,1 1 0-15,1 1 0 16,-1-1 0-16,2 0 0 16,2 2 0-16,0-2-1 15,-1 3 1-15,1-1 0 16,-4 0 0-16,3 0-1 16,2-1 1-16,-4 1 0 0,3 0 0 15,-2 3 0 1,-1 0 0-16,4 0 0 0,-1-2 0 15,2 2-1 1,2-2 1-16,0 4 0 16,0-4 1-16,0 1-1 0,0 0 1 15,0 0 6-15,0 1 1 16,0-1-7-16,0-2 9 16,0 2-2-16,2-2 0 15,4 0 0-15,2 2-8 16,-2-2 13-16,3 2-4 15,-4-2 0-15,4 2-8 16,2-4 0-16,-2 2-1 16,-2 0 14-16,3 0-8 15,1-2-1-15,0 2-4 0,-2-2 4 16,2 0-4 0,0-1-1-16,-1 0 0 0,-2 1 1 15,1 0 0-15,1-1 0 16,-2-2-1-16,-1 3 1 15,1-1 0-15,4-2 5 16,0 1-6-16,-2-2-5 16,3 0 4-16,-2 1 2 15,3-3-1-15,-3 0 0 16,0 1 0-16,1-1 12 16,-5 0-11-16,5 0 0 15,2 0 0-15,-4 0-1 0,2 0 8 16,-1 0-8-16,0 0 1 15,1-1 0-15,-4-4 0 16,3 2 1-16,-1-3-2 16,1-1 0-16,-3 1 1 15,-1-3 3-15,3 1-2 16,-4 2-1-16,0-2 5 16,-2 2-5-16,4 1-1 15,-2-1-1-15,3-2 1 16,-2 2-1-16,2-2-11 15,-1-3 5-15,-5 3 6 16,1 1-5-16,1-3 5 16,-3 2 0-16,0 1 1 15,0-4 0-15,-2 3-9 16,0-3 3-16,2 2-4 0,-2-1 4 16,0 0-8-16,0-1 3 15,0 1 4-15,0-2 6 16,0 2 1-16,0 2 0 15,0 1-1-15,0-1 1 16,0 1-1-16,0 0 1 16,0 1 1-16,0-2-1 15,0 0-1-15,0-1 1 16,-2 1 0-16,0 0 0 16,-2 2 0-16,1 0 1 15,-1 1-2-15,2 0 1 16,0 2 0-16,1-1 1 15,-5-1-1-15,1 0 1 16,1-1 1-16,-1 3-1 16,1-3 6-16,1 0 2 0,-5-1 4 15,4 1-3-15,-1 1-4 16,-2 1-5-16,1-3 0 16,0 4 1-16,-1-3 6 15,-1 1-8-15,2-1 1 16,-2 3-1-16,3-2 1 15,-3 2 0-15,2-2 0 16,0 2 5-16,-1 0-5 16,-3 0 0-16,4-1 6 15,-3 2-1-15,1 0 3 0,0 2-9 16,-1 0 1 0,3 0 0-16,-2 0-1 0,0 0 0 15,-1 0-8-15,3 0-1 16,-3 0-5-16,-2 0-12 15,2 7-7-15,-2-3-28 16,-3 4-13-16,-3 5-9 16,1-1-104-16,1-3-215 0</inkml:trace>
  <inkml:trace contextRef="#ctx0" brushRef="#br0" timeOffset="63727.68">15616 8363 307 0,'0'0'202'16,"0"0"-93"-16,0 0-14 0,0 0-11 15,0-2 5-15,0 2-9 16,0-2-21-16,0 1-10 15,0 1-16-15,0-3-1 16,0 3-3-16,0 0 7 16,0-2 6-16,0 2 0 15,0 0 3-15,0-2-19 16,0 0-4-16,0 0 1 16,0 2 5-16,0 0-5 15,0 0-4-15,0 0-2 16,0 0-2-16,0 0-5 15,0 0-8-15,0 0-2 16,0 0-6-16,0 0 0 16,-4 8 6-16,-2 6 1 0,-2 2-1 15,-1 7 0-15,0 0 0 16,-2 5 1-16,-2 5-1 16,-2 3 0-16,-1 0 0 15,-1 2 0-15,2-3 0 16,-2-4-10-16,8-1 2 15,-2-4 8-15,3-4 0 16,2 1-1-16,2-5 1 16,1-3 0-16,3-1-3 15,-2-3 2-15,2-5 0 16,0-2 0-16,0 0 1 0,0-2 0 16,0-1-1-1,0-1 2-15,0 2-1 0,0-2 0 16,0 0 0-16,0 0 0 15,0 3 0-15,0-2 0 16,0 1 1-16,0 2-1 16,0-2 0-16,0 0 5 15,0 1-3-15,0-2 2 16,0-1 12-16,0 0 5 16,0 2-20-16,7 1 8 15,-1-1-8-15,8-1 5 16,-1 4-3-16,7-4 6 15,2-1-2-15,4 2 2 0,2-2-8 16,1 0 8-16,0 0-9 16,3 0 2-16,-4 0 4 15,-1 0-6-15,-2 0 6 16,-4 0-6-16,-1 0 0 16,-1 0 0-16,-2 0 6 15,-1 0-6-15,-1 0 1 16,-3 0 0-16,-6 0-1 15,1 0 0-15,-4 3 0 16,2-3-4-16,-5 0-54 16,0 0-40-16,0-6-102 15,0-7-537-15</inkml:trace>
  <inkml:trace contextRef="#ctx0" brushRef="#br0" timeOffset="64392.63">15868 8550 456 0,'0'0'118'15,"0"0"-86"-15,0 0-13 0,0 0 18 16,0 0-2 0,0 0 56-16,0 0 95 0,0 51-69 15,0-29-53-15,0 3 14 16,0 4-14-16,0 4-16 15,0 3-15-15,0 1-20 16,0-1-1-16,0 0-1 16,0-3 7-16,0 0 1 15,0-5-9-15,0-2 9 16,0-4 4-16,0-2-6 16,0-3-16-16,0 0 9 15,0-5-3-15,0 0-5 16,0-2 2-16,0-3-3 15,0 0-1-15,0-3 0 16,0 1 0-16,-3-5 0 16,3 1 9-16,0-1-9 15,-2 0 1-15,0 0-1 0,0 0-15 16,-3 0-54-16,0 0-53 16,3 0-58-16,-2-6-360 15</inkml:trace>
  <inkml:trace contextRef="#ctx0" brushRef="#br0" timeOffset="66459.2">16306 8474 614 0,'0'0'149'0,"0"0"-74"16,0 0 103-16,0 0-42 15,0 0-26-15,0 0-41 16,0 0-22-16,0 0 27 16,0-2-35-16,-2-3-23 0,-4 2 1 15,-1-2 1-15,-2-1-11 16,0 1 2-16,-4-1-9 16,-1 2 1-16,1-3-1 15,-3 4 0-15,2-2-2 16,-6 4 2-16,2 1-1 15,3 0 0-15,0 0-6 16,-1 0 6-16,5 0 0 16,0 0 0-16,4 4 0 0,2 1 0 15,-1 0 1 1,4 1-13-16,1 2 11 0,1 0-12 16,0 4 13-16,0-1-1 15,0 5 1-15,0-4 0 16,1 2 0-1,8 0 1-15,-1-1 0 0,6-1 4 16,-3-2-4-16,0-3 0 16,-1 2-1-16,-2-5 1 15,3 0 0-15,-1 1 0 16,0-4 1-16,4 1-1 16,1 0-1-16,0 1 1 15,2 0-1-15,1 0 1 0,-1 0 2 16,0 3-2-1,2-2 0-15,-2 2 0 0,-1 0 6 16,0 0-6-16,-3 2 0 16,1-2 0-16,-3 1-4 15,-3 0 4-15,2 1 1 16,-4 0-1-16,1 0 0 16,-3 4 0-16,-1-1 0 15,1 3-1-15,-1 5 1 16,-3 1-6-16,0 2 5 15,0 3 1-15,0-2-1 16,-7-1 1-16,0 3 8 16,-4-6-8-16,1 0 0 15,0-3 0-15,-3-3-5 16,-1-2 5-16,0 0 7 16,-8-3-7-16,4-2 0 15,-4-3 6-15,2-3-5 0,-2 0-1 16,0 0 0-16,1 0 1 15,1-9 6-15,1-2-6 16,0 3-1-16,4-2 20 16,4 4-2-16,0-2 2 15,4 4-12-15,0-2-1 16,3 4 1-16,1 0-8 16,1 0 0-16,2 2 1 15,0 0-1-15,0 0-2 16,0 0-30-16,0 0-25 15,0 0-34-15,0 0-50 16,7 0-86-16,2-5-297 0</inkml:trace>
  <inkml:trace contextRef="#ctx0" brushRef="#br0" timeOffset="67276.81">16456 8813 421 0,'0'0'107'16,"0"0"1"-16,0 0-3 16,0 0-15-16,0 0 70 15,0 0-66-15,0 0-4 0,89 0-38 16,-74 0-16 0,3-3 0-16,-6 0 1 0,1-3-14 15,-2 1-3-15,-5 0 6 16,-1-1 6-16,0 0 3 15,-3-2-6-15,0-3-10 16,0-1-6-16,-2-1-13 16,0-2 0-16,0 1-6 15,0-2-10-15,0 2-30 16,-6 0 5-16,-8 3-11 16,3 2 30-16,-5 5 9 15,3 3 12-15,-3 1 0 16,3 0 1-16,-3 0-1 0,5 8 1 15,-2 1 0-15,4 4 14 16,0 0-4-16,2 3 9 16,3 3 3-16,1 1-5 15,-3 3 12-15,3-1 6 16,3 3 3-16,0-3-10 16,0 0 5-16,0 0 8 15,0-2-16-15,0-1-8 16,10 0 1-16,1-3 6 15,0 0-15-15,3-4 0 16,1 0 4-16,3-2-13 16,-1-3 2-16,1-4-2 0,2 0-9 15,0-3-21 1,1 0 0-16,-3-5-31 0,-3-9-54 16,3-9-85-16,-7 1-144 15,-2 0-369-15</inkml:trace>
  <inkml:trace contextRef="#ctx0" brushRef="#br0" timeOffset="68042.62">16705 8706 517 0,'0'0'127'15,"0"0"-91"-15,0 0 45 0,0 0-5 16,0 0 116-16,0 0-102 16,0 0-9-16,12 59-38 15,-6-39 12-15,1 2-34 16,0 0 11-16,-3-1-8 16,-1 1 7-16,3-1-12 15,-4-1-3-15,0 0 29 16,1-4-31-16,-1 1-4 15,0-6-4-15,1 0-5 16,-3-4 9-16,1 0-5 16,-1-6-5-16,0 1 0 0,0-2 7 15,0 0-5 1,0 0 14-16,0-2-16 0,0-10-23 16,0-2 1-16,0-4-7 15,0-2-6-15,-1-3 17 16,-2 0-28-16,1 1-3 15,-3 0 36-15,3 0 13 16,0 4 7-16,-1 0-7 16,3 1 0-16,0 3 0 15,0 5 6-15,0-2-5 16,0 3 8-16,0 0-9 16,7 0 0-16,3 2 0 0,2 0 8 15,4 0-8 1,-1 0-1-16,4 2 1 0,-3 1 0 15,-1 3 1-15,-1 0-1 16,6 0 6-16,-5 0-6 16,2 3 0-1,-1 8 1-15,-3 5-1 0,1 3 20 16,-1 4 2-16,-4 0-6 16,1 4 3-16,-6 1 8 15,0-3-6-15,0 1-5 16,-1-2-3-16,-1 1 10 15,-1-1 0-15,-1-2-8 16,0-4-4-16,0-4-9 16,0-2 11-16,0-4-13 15,0-2 0-15,0-3 0 16,0 0 0-16,3-1 0 0,-3-2-20 16,0 0-29-16,0 0-28 15,4 0-47-15,2 0-125 16,1-5 5-16</inkml:trace>
  <inkml:trace contextRef="#ctx0" brushRef="#br0" timeOffset="69593.52">17151 8688 215 0,'0'0'143'16,"0"0"30"-16,0 0-34 15,0 0-21-15,0 0-31 16,0 0 14-16,0 0-20 16,0 103-15-16,0-84-8 0,5 0-14 15,3 1-14 1,3-3 3-16,1 3-4 0,0-1 5 16,-1-2 2-16,3 0-22 15,-3-3-2-15,3-1-6 16,-2-4 4-16,3 1 13 15,0 0 2-15,2 0-5 16,-1-2-8-16,4-1 1 16,-4 0-4-16,0-3-2 15,1-1 0-15,-1 0-6 16,0-3 33-16,0 0-8 16,-1 0 9-16,0 0-2 15,-1-10-2-15,2-1-17 16,-3-2-2-16,1-2-3 15,-4 0 1-15,1 0 0 0,0-4-8 16,-4 2 7 0,0 2-2-16,-1-4-6 0,-3 3 5 15,-3-1 0 1,0 0 6-16,0 0-12 0,0-5 0 16,0 0 1-16,0-3-1 15,0-1 1-15,-9 2-1 16,0-1 1-16,1 7 0 15,-4-3 0-15,1 3 6 16,-2 2-7-16,-1 2 0 16,1 2-7-16,-3-1 7 15,1 1-1-15,-3 2-4 16,3-2 5-16,-4 4 0 16,3 0 4-16,1 2-4 15,-3 3-1-15,3-2 0 0,-3 5-3 16,0 0 3-16,-2 0-7 15,3 0 7-15,-1 0-10 16,-1 2 10-16,4 7-4 16,-1-4-15-16,5 1 2 15,1-1 9-15,0 1-7 16,4-3 15-16,1 3-12 16,1 2 11-16,0 0 1 15,-1 3 0-15,2 3-5 16,1 0-1-16,-1 0 6 15,3 2 1-15,0-2 0 16,0 0 0-16,0 0 1 16,0-4-1-16,0 0 0 15,0-1 1-15,0 0 0 16,0-2 0-16,0-2 1 0,0 3-1 16,0-2 1-16,3 0 7 15,-1-2-8-15,4 0 0 16,-4 0 0-16,0 1 0 15,0-4 9-15,-2 1-9 16,3-2 1-16,-2 0-2 16,-1 3 1-16,0-3 0 15,2 0 6-15,-2 0-1 16,0 0 4-16,3 0-1 16,-3 0-8-16,1 0 0 0,4 0-1 15,-1 0 7-15,4 0-1 16,0 2-5-16,1-2 5 15,3 1 3-15,1-1-8 16,5 0 7-16,-1 0 0 16,6 0-6-16,1 0-1 15,1 0 0-15,1 0 0 16,-1 0 0-16,-1 0-1 16,-3 0 1-16,-4 3-1 15,-1-1 0-15,-3 0 0 16,1-1 1-16,-5 2 0 15,-1-3-1-15,-3 0 0 16,-1 2 0-16,1-2 0 16,-4 1 0-16,5-1 0 0,-2 3 1 15,0-1 0-15,1-2-1 16,1 0 0-16,4 2 1 16,-2-2 0-16,1 0-1 15,-2 0 1-15,2 0 0 16,-5 0-1-16,1 0 7 15,-1 0-7-15,-4 0-7 16,0 0 7-16,0 0 0 16,0 0 2-16,0 0 4 15,0 0-5-15,0 0-1 16,0 0-1-16,0 0 0 16,0 0 0-16,0 0 1 15,0 0-1-15,0 0 0 16,0 0 0-16,0 0 0 0,0 0-21 15,0 1-12-15,0 6-24 16,0-1-28-16,-6 2-132 16,-3-4-432-16</inkml:trace>
  <inkml:trace contextRef="#ctx0" brushRef="#br0" timeOffset="74230.39">17852 8852 378 0,'0'0'166'16,"0"0"-55"-16,0 0-16 16,0 0-24-16,0 0 66 15,0 0-24-15,0 0-52 16,0 0-42-16,0 0-2 16,0 0 0-16,0 0-16 15,0 0-1-15,0-2-24 16,0 1-13-16,0-2-10 15,0 1-47-15,0-1 11 0,0-1 39 16,0 2 37-16,0-2 7 16,0 0 0-16,0 0 0 15,0 2 0-15,0-3 0 16,0 4 1-16,0 1 8 16,0 0 14-16,0 0 1 15,0 0-2-15,0 0-10 16,0 0-12-16,0 0-1 15,0 0 0-15,0 0 1 16,0 0 14-16,0 0 19 16,0 0 1-16,0 4 54 15,0 4-29-15,2 0-21 0,1 1 15 16,1 5-8 0,-4 0-16-16,1 2-11 0,-1 3-10 15,2-2 8-15,0 0-6 16,-2-3-1-16,2-2-7 15,1-2-1-15,-3-4-1 16,2-1 1-16,-2-5-1 16,0 0 10-16,0 0-3 15,0 0 0-15,0 0 5 16,0 0-5-16,0 0-7 16,0 0-6-16,0-5-21 15,0-3 12-15,0 0-1 16,0 0-8-16,0-2-11 15,0 0 20-15,0 0-2 0,0 2 2 16,0 0-3-16,0 2-7 16,0-2-5-1,0 2-1-15,0-1 31 0,0 1-12 16,0 3 11-16,0-3 0 16,4 1 0-16,0 2 0 15,2-2 0-15,-2 2 1 16,0-2 1-16,3 1-1 15,-3 2 0-15,3 2 2 16,-3 0 6-16,3 0-7 16,0 0 0-16,-1 0 5 15,1 0 11-15,2 2-8 16,0 7 11-16,-2-1-14 16,0 1 7-16,2 4-13 0,-3-4 2 15,0 4 15-15,-1-4-8 16,-1 4-8-16,-2-1 0 15,0 0 13-15,-2 1-12 16,5-2 8-16,-4 1-9 16,-1-2 0-16,0-1 9 15,2-1-10-15,-2-4 0 16,0 1 1-16,0-3-1 16,0-2 0-16,0 0 1 15,0 0 10-15,0 0 10 16,0 0-13-16,0 0 7 15,0-7-15-15,0-2 0 0,0 0-6 16,0-5-3 0,0 1-11-16,0-1 0 0,0 2-3 15,-2 0-5-15,2-1 12 16,0 5 15-16,0-1 1 16,0 1-1-16,0 2 1 15,0-1-1-15,0 4 1 16,0-2 0-16,0 1-1 15,0 1-4-15,2 1 3 16,4-3 4-16,-1 4-2 16,1 1 0-16,4-3-2 15,-4 1 2-15,1 0 10 16,-1 1 0-16,1-2-8 16,2 1 17-16,0 1 2 15,-4-2-13-15,4 3-8 0,2-2 0 16,-5 2 0-16,3 0 2 15,-3-1 4-15,4 1-6 16,-4 0 0-16,2 0 5 16,-3 0-5-16,0 0-2 15,0 0 2-15,-1 0 0 16,-2 0 0-16,0 0 1 16,1 0-2-16,-3 0 2 15,2 0-1-15,-2 0 1 16,2 1 12-16,0 5 12 15,0-1-19-15,0 0 2 16,1 4 2-16,0-1 1 16,-3 0 3-16,0 0-12 0,2 1 12 15,-2 2-12 1,0 0 4-16,0 2 9 0,0-3-14 16,2 2 0-16,-2-4 6 15,2 0-5-15,-2 0-1 16,2 0 7-16,-2 0-1 15,2 1-6-15,1-1-1 16,-3-4 2-16,0 3 5 16,0-3-4-16,0-1 19 15,0 2 2-15,2-3-16 0,-2-1-8 16,0 2 0 0,0-1 0-16,2 0 8 0,-2-2-8 15,0 2 0-15,0-2-2 16,2 0 2-1,-2 2 0-15,0-2 0 0,0 2-6 16,0-2-28-16,0 0-17 16,0 0-31-16,0 0-37 15,0 0-192-15</inkml:trace>
  <inkml:trace contextRef="#ctx0" brushRef="#br1" timeOffset="103221.73">20252 10775 441 0,'0'0'144'0,"0"0"-37"16,0 0 9-16,0 0-2 16,0 0-17-16,0 0-18 15,-9 0-8-15,9 0 7 16,0 0-14-16,-2 0-9 0,0 0-13 15,2-1 0 1,-2-2-7-16,2 1 4 16,-2 0-14-16,2 2-6 0,0-1-3 15,0-2-4-15,-1 1-2 16,1 1-10-16,0-2 8 16,-5 1-7-16,5 0 1 15,-2 1 4-15,2 1-4 16,-2-3-1-16,2 3 18 15,0 0 10-15,-2 0 3 16,2 0 3-16,0 0-5 16,0 0-10-16,0 0-5 15,0 0-14-15,0 0 0 16,0 0-1-16,0 0-7 0,0 0-5 16,0 0 11-1,0 0 0-15,0 0-11 0,0 0 10 16,0 0-5-16,0 0-9 15,0 0 4-15,2 0 4 16,0 0 8-16,5 0-8 16,-6-3 8-16,1-5-11 15,-2 4-5-15,0-1 5 16,0 5 11-16,0 0 0 16,-3 0 1-16,-8 0 22 15,5 0-2-15,1 3-2 16,1 5-2-16,4 1 8 15,0 3-15-15,0-2-10 0,0 1-6 16,9-4-10-16,-3-7-78 16,0 0-172-16,-6 0-1000 0</inkml:trace>
  <inkml:trace contextRef="#ctx0" brushRef="#br1" timeOffset="111255.29">17084 10956 71 0,'0'0'121'0,"0"0"-16"15,0 0 9-15,0 0 5 16,0 0-27-16,0 0-8 16,0 0-34-16,0-11 12 15,0 11 13-15,0-1 9 16,0 1-14-16,0-2-18 15,0 2-16-15,0 0-7 16,0 0 10-16,0 0-4 16,0 0-4-16,0-3-6 0,0 3 8 15,0 0-5-15,0-1-5 16,0 1 12-16,0-2 1 16,0 2-2-16,0 0-2 15,0-2-8-15,0-1-12 16,0 3-2-16,0-1-10 15,0-1-1-15,5-1 0 16,4 2 1-16,-3-1 0 16,3 1 0-16,-2 1 0 15,-3-3 0-15,1 3 0 16,-1 0 1-16,0-2-1 16,1 2 0-16,-1 0 0 15,4 0 2-15,2 0-2 0,1 0 0 16,5 0 0-1,-1 0 0-15,1 0 0 0,-1 0 0 16,-1 0 0-16,-1 0 0 16,-1 0 0-16,-1 0-1 15,-3 0 1-15,5 0 0 16,-4 2 1-16,1-2-1 16,3 0 0-16,3 0 0 15,0 0 1-15,1 0 0 16,0 0 0-16,2 0 1 15,-2 0-2-15,0 0 0 16,-4 0 0-16,-3 0 0 16,2 0 0-16,-3 3 0 15,2-2 0-15,-2-1-2 16,2 0 2-16,2 0 2 0,0 0-2 16,1 0 0-1,1 0 1-15,-5 0 0 0,2 0-1 16,0 0 0-16,-1 0 0 15,-1 0 0-15,-2 0 0 16,3 0 0-16,1 0 0 16,1 0 0-16,0 0 0 15,3 0 0-15,-3 0 1 16,3 0-1-16,-1 0 0 16,1 0 0-16,-1 0 0 15,1 0 0-15,-3 0 0 16,-2 0 0-16,1 0 0 15,-4 0 1-15,2 0-1 16,-1 0 0-16,-1 0-1 0,1 0 1 16,3 0 0-16,1 0 0 15,0 0 0-15,0 0 0 16,-3 0 0-16,5 0 0 16,-4 0 0-16,0 0 0 15,0 0 0-15,0 0 0 16,1 0 0-16,1 0 1 15,1 0-1-15,-1 0 0 16,0 0 0-16,3 0 0 16,-2 0 0-16,3-1 0 15,-2 1 0-15,1-3 0 0,-3 3 0 16,1-2 1 0,1 0-1-16,-3 1 1 0,1-2-1 15,3 1 0-15,-3 0 0 16,5 0 0-16,-1 0 1 15,2 2-1-15,0-2 0 16,0 1 0-16,3-2 0 16,0 1 1-16,-3 0-1 15,4 1 0-15,-2-4 0 16,-2 4 0-16,2-2 0 16,-4 1-1-16,0 0 1 15,0 2 0-15,0-1 0 16,2-2-1-16,0 3 1 15,-1-2 0-15,3 0 1 16,-2 0-1-16,1 0 0 0,-2 0 0 16,0 1-1-16,-2 1 1 15,-3 0 1-15,0-3-1 16,-3 3 0-16,0 0-1 16,-1 0 1-16,3 0 0 15,0 0 0-15,5-2 0 16,0 2 0-16,3-2 1 15,3 0-1-15,-4 0 1 16,2 2-1-16,0 0 0 16,-7 0 0-16,4 0 1 15,-2 0-1-15,-1 0 0 16,-1 0 0-16,2 0-1 16,1 0 1-16,1 0 0 0,2 0-1 15,2 0 1 1,1 0 1-16,-1 0-1 0,0-2 0 15,-2 0 0-15,1 0 0 16,-6 0 0-16,1 0 0 16,-3 2 0-16,0 0 0 15,1 0-1-15,-1-1 2 16,0 1-1-16,3 0 0 16,0 0 0-16,3 0 0 15,-1 0 0-15,3 0 1 16,-2 0-1-16,2 0 0 15,-1 0 0-15,-1 0 0 0,0 0 0 16,-2 0 0 0,1-3 0-16,0 0-1 0,-5 3 1 15,0 0 0-15,1 0 0 16,-2-2 0-16,3 2 0 16,0 0 0-16,3-1 0 15,0-2 0-15,0 1 0 16,0 1 1-16,-2 1-1 15,4-2 1-15,-4 2-1 16,4-3 0-16,-4 1 0 16,5 1 0-16,-1-4-1 15,-1 3 1-15,0 1 1 16,1-2-1-16,-3 0-1 16,5 1 1-16,-6-3 0 15,2 1 0-15,3 0 0 0,-6 0 0 16,3 2 0-1,-3 1 0-15,1-2 5 0,-3 3-5 16,3 0-1-16,-3 0 0 16,3 0 0-16,1 0 0 15,0 0-1-15,-2 0-8 16,1-2 9-16,-1 2 0 16,1 0-8-16,-1 0-3 15,1 0 12-15,-3 0-6 16,1 0 4-16,1 0 1 15,-1 0-1-15,1 0 1 16,3 0 0-16,0 0 0 16,-2 0-9-16,1 0 10 0,-1 0-1 15,-1 0 0-15,-1 0-1 16,-1 0 1-16,-1 0-5 16,-2 0 6-16,1 0 0 15,3 0 0-15,-1 0 0 16,5 0 0-16,0 0 0 15,0 0 0-15,2 0 0 16,0 0 0-16,2 0 0 16,-1 0 0-16,-4 0 0 15,1 0-1-15,-2 0 1 16,4 0 0-16,-5 0 0 16,3 0 1-16,0 0-1 0,3 0 0 15,-2 0 0-15,0 0 0 16,4 0 1-16,-2 0-1 15,1 0-1-15,-1 0 1 16,0 0 0-16,-1 0 0 16,-2 0 0-16,0 0 0 15,-1 0 0-15,1 0 0 16,0 0 0-16,0 0 0 16,2 0 0-16,2 0 0 15,0 0 0-15,2 0 0 16,2 0 0-16,-2 0 1 15,0 0-1-15,1 0 0 16,-3 0 1-16,1 0-1 16,-6-2 0-16,5 1 0 15,-6-2-1-15,4 1 1 0,1 0 0 16,-2 1 0-16,1-2 1 16,2 3-1-16,-4-2 0 15,1 2 4-15,-2 0-4 16,1 0-2-16,-2 0 2 15,-1 0 0-15,1 0 1 16,-1-1-1-16,1 1 0 16,4 0 0-16,0-3 0 15,3 3 0-15,-1 0 1 16,0-2-1-16,0 0-1 16,0 1 1-16,-2-2 0 15,-3 3 0-15,-2-1-1 16,-1 1 0-16,-1-2 0 15,3 2 1-15,-1-3 0 16,3 3 0-16,1-1 0 0,4-1 0 16,-1 2 1-16,-2-2-1 15,2 2 6-15,-3-3-6 16,0 3 0-16,-1-1-1 16,0 1 0-16,0-2 1 15,2 2 8-15,0-3-7 16,1 3 0-16,1-2-1 15,1 1 0-15,4-1 0 0,-2-2-1 16,0 2 1 0,-5 2 0-16,-1 0 0 0,0 0 0 15,-2 0 0-15,-1 0 0 16,-3 0-1 0,3-2 1-16,-3 2 0 0,4-3 0 15,-1 0 1-15,2 0 0 16,3 0-1-16,0-2 0 15,1 4 0-15,4-4 0 16,-2 2 0-16,-2 1 0 16,-2-1 0-16,-4 2-1 15,-3 1 1-15,-2 0 0 16,1 0 0-16,-3-2 0 16,4 2 0-16,0 0 0 15,5-3 0-15,2 1 0 16,5 1 1-16,2-1-1 15,0-1 0-15,-4 1 0 0,4-1 0 16,-4 0 0-16,-3 1 1 16,-5 2-1-16,1-2 1 15,-3 2-1-15,-1-2 0 16,-1 2 0-16,2 0 0 16,1 0 1-16,-1 0-1 15,1 0 0-15,1 0 0 16,1 0 0-16,-1 0-1 15,0 0 0-15,1 0 0 16,-2 0 0-16,3 0-4 16,1 0 5-16,0 0 0 15,2 0 2-15,0 0-1 16,-2 0-1-16,-2 0 0 0,0 0 1 16,-3 0-1-16,0 0 0 15,3 0-1-15,1 0 1 16,3 0 4-16,2 0-4 15,1 0-1-15,-1 0 0 16,1 0 1-16,-6 0 0 16,1-3 0-16,-6 3-1 15,3 0 1-15,0-1-7 16,1 1 7-16,1 0 0 16,6 0 8-16,0 0-8 15,-2 0 0-15,0 0 0 16,-3 0 0-16,-3 0 1 15,-3 0-1-15,-6 0 0 16,3 0 0-16,-3 0 0 16,6 0-1-16,3 0 1 0,3 0 0 15,4 0 0-15,5 0 0 16,2 0 0-16,0-2 13 16,2 2-12-16,-5-2 4 15,0 1-5-15,-4-2 0 16,-2 3 0-16,-2-2-1 15,-1 2-1-15,-3 0 2 16,1 0-1-16,1 0 0 16,0 0 1-16,4 0 0 15,0 0 0-15,2 0 0 0,0 0 0 16,2-2 0 0,3 2 0-16,2 0 0 0,-7-2 0 15,1 2 0-15,-3 0 4 16,-2 0-4-16,-3 0-2 15,-1 0 2-15,-3 0-2 16,2 0-6-16,3 0 7 16,2 0 1-16,4 0-1 15,1 0 1-15,0 0 0 16,4 0-2-16,0 0 1 16,0 0-1-16,0 0-11 15,2 0 12-15,-2 0 1 16,0 0-1-16,-1 0 1 0,-4 0-1 15,-4 0 1-15,0 0-1 16,-4 0-6-16,-2 0 5 16,-3 0 1-16,1 0-17 15,-2 0 5-15,1 0 13 16,3 0-1-16,3 0 0 16,1 0-11-16,1 0 12 15,1 0-29-15,2 0 7 16,-2 0 5-16,0 0-7 15,-3 0 7-15,-1 0-2 16,-2 0 12-16,0 0-9 16,0 0 7-16,-4 0 8 15,3 0-7-15,-1 0 8 16,2 0 2-16,-3 0-2 16,3 0 0-16,1 0 1 0,1 0 0 15,1 0 28-15,-1 0-16 16,-2 0-12-16,2 0-1 15,1 0 1-15,-3 0 4 16,3 0-4-16,-6 0-1 16,0 0 0-16,1 0 0 15,-4 0 0-15,1 0-1 16,-5 0 1-16,0 0 1 16,0 0 0-16,0 0-1 15,4 0-1-15,0 0 1 16,1 0 0-16,3 0 1 15,1 0-1-15,1 0 0 16,-1 0 1-16,0 0-1 16,-2 0-1-16,-5 0 1 0,-1 0 0 15,-1 0 1-15,-2 0-1 16,2 0-6-16,-2 2 5 16,3 0 1-16,-1 0 0 15,2-2 1-15,1 3-2 16,1-3 0-16,1 1 1 15,-3-1 0-15,2 0 1 16,-2 0-1-16,0 0 2 16,-2 2-2-16,2-2 1 15,-1 0-1-15,3 0 0 16,-3 0 1-16,6 0-2 16,-3 0 1-16,1 0 0 15,0 0 1-15,-2 0-1 0,-2 0-1 16,2 0 1-1,-3 0 0-15,0 0 0 0,1 0 1 16,-3 0-1-16,2 0 0 16,-2 0 0-16,2 2 1 15,2-2-2-15,2 0 1 16,0 0 0-16,0 0 1 16,3 0 1-16,1 0-2 15,1 0 9-15,-5 0-8 16,0 0-1-16,-1 0 1 15,-2 0 4-15,-3 0 3 16,2 0 1-16,-1 0-9 16,2 0 0-16,-3 0 1 0,3 0-2 15,-3 1 0-15,0-1 1 16,2 0 1-16,-2 0 1 16,0 0-2-16,0 0 2 15,0 0 4-15,0 3 1 16,0-3-6-16,0 0 5 15,2 0-5-15,0 0 0 16,2 0 0-16,1 0-1 16,0 0 9-16,1 0-9 15,-2 0-1-15,-1 0-30 16,-3 0-51-16,0 0-150 16,0 0-385-16</inkml:trace>
  <inkml:trace contextRef="#ctx0" brushRef="#br1" timeOffset="113123.34">25494 10328 479 0,'0'0'136'0,"0"0"-61"15,0 0 16-15,0 0 0 16,0 0-19-16,0 0-42 15,0 0 22-15,0-5 18 16,0 5-8-16,0-3-10 16,-4 2-14-16,0-2-15 15,0 1-7-15,-3 1-15 16,0-2 5-16,0 3 1 0,-2-2-7 16,1 0 0-16,-2 1 8 15,-1 1-6-15,1-3 4 16,-4 3 8-16,-1-2 4 15,-4 2-8-15,-1 0 0 16,-2 0 10-16,0 0 2 16,-3 0 0-16,1 0 13 15,0 0-18-15,-1 0 12 16,5 0-4-16,5 0-11 16,-2 0 2-16,7 0-14 15,-2-2 7-15,5 0 5 16,-1-2 1-16,-1 3-5 0,2-4-1 15,-4 3 5-15,2 0-13 16,-2 2-1-16,-2 0 1 16,2 0 6-16,1 0-7 15,3 0-1-15,-1 0 1 16,2 0 0-16,0 0 0 16,2 0 6-16,2 0-4 15,-2 0-3-15,-1 0 1 16,4 0 0-16,-6 0 0 15,2 0-1-15,-2 0 1 16,3 0 4-16,-2 0-4 16,3 0-6-16,1 0 6 15,0 0 1-15,-1 0-1 16,3 0 7-16,0 0-7 0,0 0-1 16,0 0 1-1,0 0 0-15,0 0-5 0,0 0 4 16,0 0 1-16,0 0 0 15,0 0-11-15,0 0 10 16,0 0-6-16,0 0 7 16,0 0 0-16,0 0 0 15,-2 0 2-15,2 4-2 16,-2 4 0-16,-1-2 5 16,1 2-4-16,2 0-1 15,-2 3 1-15,0-2-1 16,2 2 0-16,-3-2 0 15,3 4-1-15,-2-4 1 0,2 2 0 16,-2-1 1 0,0 0-1-16,2-1 0 0,-2 4 5 15,2-4-5-15,-2 4 0 16,2-5 0-16,0 1 0 16,0-1 1-16,0 0 5 15,0-1-7-15,0 1 1 16,0-2 0-16,-3 0 1 15,3 1 9-15,0-4 3 16,0 2-13-16,-2-2 7 16,2 1 1-16,-2-2-7 15,2 3-1-15,-3-2 7 0,3 2-6 16,-2-2-1 0,0 1 1-16,2-2 7 0,-3 3-8 15,3-4 0-15,-2-1 1 16,2 2-1-16,0-2-1 15,0 3 1-15,0-2 1 16,0 1 0-16,0-2 6 16,0 2-7-16,0-2 0 15,0 0 1-15,0 0 5 16,0 0-6-16,0 0 1 16,0 0 2-16,0 0-1 15,0 0-4-15,0 0 2 16,0 0 0-16,0 0 0 0,0 0 0 15,0 0 0 1,0 0-2-16,0 3 1 0,0-2 0 16,0 2 1-16,0 2 1 15,0-3-1-15,0 2-1 16,0-2 0-16,0 2 1 16,0 0 0-16,0 2 0 15,0-2 6-15,0 1-6 16,0 2 0-16,0-3-1 15,0-1 2-15,-2 4 0 16,2-3 1-16,-2 1-1 16,2-2-1-16,-2 0-6 15,2 0 6-15,0 1 7 16,-1-2-7-16,1 1-6 16,0-3 5-16,0 2 1 15,0-2 7-15,0 1-7 16,0-1 1-16,0 0-1 0,0 0-1 15,0 0-1 1,0 0 0-16,0 0 2 0,0 0-1 16,0 0 1-16,0 0-41 15,0 0-30-15,0 0-62 16,0 0-139-16,-3 0-448 0</inkml:trace>
  <inkml:trace contextRef="#ctx0" brushRef="#br1" timeOffset="115741.12">17073 10654 217 0,'0'0'383'0,"0"0"-222"16,0 0 49-16,0 0-20 16,0 0-57-16,0 0-23 15,0 0-14-15,-1 0-25 16,1 0-18-16,0 0-11 0,0 0 0 16,0 0 5-16,0 0-18 15,0 0-11 1,0 0-8-16,0 0-4 0,0 0-5 15,0 0 0-15,0 0 0 16,0 0-1-16,0 0-1 16,0 0-6-16,0 0 4 15,1 0 3-15,7 0 3 16,2 0 3-16,1 0-5 16,2 0 0-16,1 0-1 15,0 0 2-15,3 3-2 16,0 1 1-16,5-2 0 15,-1 3 0-15,2-4 0 0,0 4-1 16,2-3 1 0,1 1 0-16,-3 0-1 0,-1-1 0 15,-2-1 2-15,-1 2-2 16,-2-1 0-16,-3-1 0 16,1 1 0-16,-3 1 0 15,1-3 0-15,-3 0 0 16,0 2 1-16,-3-2 0 15,-1 0-1-15,-2 0 1 16,1 0-1-16,-3 0 1 16,0 0 0-16,1 0-1 15,-1 1 0-15,-1-1 0 16,-1 0-1-16,0 0 1 16,0 0 0-16,4 0 1 15,-4 0-1-15,0 0 0 0,0 0 1 16,0 0-1-1,0 0 0-15,0 0 0 0,0 0 0 16,0 0-1-16,0 0 0 16,0 0 1-16,0 0-2 15,0 0-5-15,0 0 7 16,0 0-2-16,0 3-5 16,0 1 5-16,2 2 1 15,0 0 1-15,0 2-1 16,0 0 1-16,-2 1-7 15,2 3 6-15,-2 0 1 16,0 0 0-16,0 0-1 16,0 1 1-16,0-1 0 0,0-2 1 15,0 2 1-15,0-2 10 16,0-2-12-16,0 0 0 16,0 0 0-16,0 0 1 15,0 0-1-15,0 0 1 16,0-2 0-16,0 0-1 15,0-1 1-15,0 0-1 16,0-1 1-16,0-2-1 16,0 2 0-16,0-2 0 15,0-1 0-15,0 4 1 16,0-3-1-16,0-1 0 16,0 4 0-16,0-4 1 0,0 4-1 15,0-3 0-15,0-1 0 16,0 4 0-16,0-3 0 15,0-1 0-15,0 2 0 16,0-1 1-16,0-1-1 16,0 2 0-16,0-3 1 15,0 0-1-15,0 2 0 16,0-2 1-16,0 0-1 16,0 0 3-16,0 0-2 15,0 0 5-15,0 0-5 16,0 0 7-16,0 0-6 15,0 0-1-15,0 0 0 16,0 0-1-16,0 0-10 16,0 0-16-16,0 0-22 15,0 0-57-15,0 0-164 0,0 0-684 16</inkml:trace>
  <inkml:trace contextRef="#ctx0" brushRef="#br1" timeOffset="128629.83">19713 10227 426 0,'0'0'159'0,"0"0"-52"15,0 0-31-15,0 0-37 16,0 0-11-16,0 0-7 16,0 0 18-16,0 0 45 15,0 0-3-15,0 0-6 16,0 0-7-16,0 0-10 16,0 0-10-16,0 0 1 15,-2 0-4-15,2 0-17 16,0 0-3-16,0 0-15 15,0 0 1-15,0 0 5 0,0 0-10 16,0 0 12 0,0 0 14-16,0 0-14 0,0 0 3 15,0 0 2-15,0 0 0 16,0 0-12-16,0 0 0 16,0 0 4-16,0 0-15 15,0 0 0-15,0 0 2 16,0 0 5-16,-5 0-7 15,1 0-1-15,-3 0-8 16,1 0 7-16,-1 0-6 16,0 0 8-16,-2 2-7 15,0 3 6-15,1 0 0 16,-2 2 1-16,4 0 1 16,-3 2-1-16,3 1-10 15,-2 0 9-15,2 2 1 0,-3 2-1 16,3 1 1-1,-4-2 0-15,4 1-1 0,-3 0 1 16,2 0 1-16,0 0 0 16,3-2-1-16,-1-2 0 15,3 1 0-15,0-2 0 16,0 2-1-16,0-2 2 16,-3 1 1-16,3 1-2 15,-3-2 1-15,3 2-1 16,2 0 1-16,-1-2-1 15,1-1 1-15,0 3-1 16,0-2 9-16,0 1-9 16,0-2-1-16,0 1 1 0,0-1 6 15,0-4-5-15,0 3 0 16,0-3-1-16,0-1 10 16,0 4-9-16,0-3 1 15,0 2-1-15,0-1 5 16,0 2-4-16,0-1 0 15,0 0-1-15,0 0 10 16,0-1-5-16,0 0-5 16,0 1 4-16,0 1-4 15,0-4-1-15,0 4 0 16,0-1 8-16,0 0-7 16,0-1-1-16,1 1 6 15,1-1-6-15,-2 1 0 16,3-3 0-16,-1 2 0 0,0-2 0 15,1 2 7-15,-3-2-6 16,0 0-1-16,2-1-1 16,-2-2 1-16,0 0 0 15,0 0 9-15,0 0-9 16,0 0 0-16,0 0 1 16,0 0 0-16,0 0 0 15,0 0 11-15,0 0-11 16,0 0-1-16,0 0 0 15,0 0 0-15,0 0 1 16,0 0 1-16,0 0 6 16,0 0-8-16,0 0 0 15,0 0 0-15,0 0 1 0,0 0 10 16,0 0-6-16,0 0-4 16,0 0 9-16,0 0-9 15,0 0 9-15,0 0-10 16,0 0 11-16,0 0-4 15,0 0-7-15,0 0 0 16,0 1 2-16,0 4-1 16,0 1-1-16,0-3 2 15,2 1-1-15,-2 0 1 16,0-1 4-16,0 0-5 16,0 1 11-16,0 0-12 15,0 2-1-15,0-1 1 16,0-2 3-16,0 1-3 15,0-4 0-15,0 2 0 0,0-2 1 16,0 0 1-16,0 0-1 16,0 0 5-16,0 0 3 15,0 0-9-15,0 2-7 16,0-2 6-16,0 0 0 16,0 3 0-16,0-2 0 15,0 1 1-15,2-2-1 16,-2 3 1-16,0-3 1 15,0 0-1-15,0 0 8 16,0 0-8-16,0 0 0 16,0 0-1-16,0 0 1 15,0 0 0-15,0 0-25 0,0 0-35 16,0-3-57-16,0-7-201 16</inkml:trace>
  <inkml:trace contextRef="#ctx0" brushRef="#br1" timeOffset="131142.51">18787 10118 614 0,'0'0'158'0,"0"0"-75"16,0 0 66-16,0 0-11 15,0 0-37-15,0 0-32 16,0 0-5-16,0-2-29 15,0 2-10-15,0 0-8 16,-2 10 17-16,-2 4-7 16,2 2 5-16,0 2-3 15,2-1-1-15,0 0-5 0,0 2-5 16,0 0-2 0,0 1-6-16,0 2-1 0,0 0 1 15,0 1 0-15,0-1 0 16,8-4-4-16,-2-2-5 15,0-1 9-15,3-2-4 16,1-2 3-16,-2 1-8 16,1-2 7-16,-1 1-7 15,4-2 6-15,-1 2-6 16,1-3 7-16,1 1-8 16,-2 0-1-16,-1-3 1 15,4 1 1-15,1-2-1 16,-3-1-7-16,3 1 5 0,1-5-12 15,-1 0 14 1,1 0 7-16,-3 0-5 0,1 0 0 16,-1 0 0-16,-2-6 8 15,-2-2-10-15,1-3 7 16,0 3-5-16,-5-3-1 16,2 2 8-16,-3-2-1 15,0 2 0-15,2-4-7 16,-5 4 0-16,4-4 1 15,-3 1 4-15,1-2-6 16,-1-1 0-16,0-1 1 16,0 0 0-16,0-3 0 15,-2 1-1-15,0 2 0 16,0-2 7-16,0 2-7 16,0-2-1-16,0 2 1 15,0 0 0-15,0-1 0 16,0 0 0-16,0 3 1 0,0-2-1 15,-4-1 0-15,2 3-1 16,-5 0-7-16,2 0 1 16,1 3 6-16,-3 0 1 15,1 1-1-15,-1 1 1 16,-2-1 0-16,2 2 1 16,0-2 6-16,1 0-6 15,2 0-1-15,-3-1 1 16,2 3 9-16,-1 1-10 15,1-1-1-15,-1 0 0 16,-2 2 1-16,4-2-1 0,-2 1 0 16,1 1 0-1,1 2 1-15,0 0 0 0,3 2 1 16,-6-2 0-16,5 1-1 16,-2 2 0-16,2-3 0 15,-3 3-8-15,1-4-5 16,1 3 1-16,-3 0-3 15,2 0-1-15,-1 0 8 16,3 2-3-16,-3 0-2 16,3 0-1-16,2 0 2 15,-2 0 2-15,-2 0-3 16,-1 0 7-16,-2 0-3 16,0 8 8-16,-1 0-6 15,0 0 6-15,2 3 0 0,-1-2 0 16,3-1-2-16,-2 3 2 15,1-3-5-15,1 2-3 16,-1-2 3-16,0 2 5 16,1-2 0-16,0 2 1 15,-1-2-1-15,1 0 0 16,1 2 0-16,-1-4 0 16,4 2 1-16,0-1-2 15,0 1 2-15,0 1-3 16,0 1 2-16,0-1 0 15,0 2 0-15,0-2 1 16,0-1 0-16,0 3 0 16,-3-5 0-16,3 2 0 0,-2 0 1 15,0-2-1-15,2 2 0 16,-2 0 1-16,0 1-1 16,2-1 0-16,0 0 0 15,0-2 1-15,0-1-1 16,0 1 0-16,0-3 0 15,0 0 0-15,0-1 0 16,0 0 0-16,0 0 1 16,0-2-1-16,0 2 0 15,0-2 0-15,0 0-1 16,0 0 1-16,0 0 0 16,0 0-1-16,0 0 1 15,0 0 0-15,0 0 1 0,0 0-1 16,0 0 1-1,0 0-1-15,0 0 0 16,0 0 3-16,0 0-2 16,0 0 5-16,0 0-5 0,-2 0 6 15,-1 0-6-15,1 0 0 16,-2 0 0-16,3-2 0 16,1 0 0-16,0 2 0 15,0 0-1-15,0-2 0 16,0 2-11-16,0 0 0 15,0-2 3-15,0-1-10 16,0 0 18-16,0-3 10 0,7 3 1 16,2-4-4-1,3 4-6-15,-1-2 0 0,2 1-1 16,3 1 1-16,-1-2-1 16,3 2 1-16,0 0 0 15,2-1-1-15,0 0 0 16,2 2 1-16,-4-2 0 15,2 0 0-15,-2 3 7 16,-3-2-8-16,-1 1-8 16,-5 2 2-16,0 0 5 15,-5 0-1-15,3 0 2 16,-3 0 0-16,-1 0 1 16,1 0 0-16,1 0 5 15,-3 0-5-15,0 0 0 16,0 0 0-16,0 0-1 0,-2 0 7 15,0 0-7-15,2 0 0 16,-2 0 0-16,0 0 0 16,0 0 5-1,0 0-5-15,0 0 0 0,0 0-1 16,0 0 1-16,0 0 0 16,0 0 1-16,0 0-1 15,0 0 1-15,0 0 6 16,0 0-6-16,0 0-1 15,0 0-1-15,0 0 1 16,0 0-2-16,0 0-10 16,0 0-3-16,0 2 7 15,0 1 8-15,0 0-19 0,0 2-20 16,0-4-34-16,0-1-47 16,0 2-116-16,0-2-350 0</inkml:trace>
  <inkml:trace contextRef="#ctx0" brushRef="#br1" timeOffset="138385.56">24904 8543 360 0,'0'0'195'0,"0"0"-96"16,0 0 28-16,0 0-16 15,0 0 24-15,0 0-37 16,-4 0-20-16,3 0-15 0,1 0-10 15,0 0-8-15,0 0-16 16,0 0-1-16,0 0 2 16,0 0 5-1,0 0 10-15,0 0-16 0,0 0-10 16,0 0 0-16,0 0-16 16,0 0-2-16,0 0 7 15,0 0-7-15,0 0 3 16,0 2-4-16,0 6 0 15,0-2 2-15,0 5-1 0,3-3 1 16,3 2 4 0,1 3-5-16,5-4 0 0,-4 4 6 15,4-4-6-15,1 1 0 16,-2 2 0-16,3 1 1 16,-2-3-1-16,0 1-1 15,1 0 2-15,-2 2 6 16,3-4-8-16,-1 2-1 15,1-1-6-15,1 0 6 16,1-2 1-16,-1 1 0 16,0-4-4-16,-3 1 4 15,4-1 9-15,-5-2-7 16,2 4 5-16,-1-3-7 16,-1-2-6-16,-3 2 6 15,2 0-3-15,1-3 3 0,-5 2 0 16,3-1 0-16,-3-1 0 15,-1 2 2-15,2-1-1 16,1 0 0 0,2-1 0-16,-1 2-1 0,-1-3 1 15,4 2 1-15,-3 0 4 16,2-2-12-16,-2 0 4 16,0 2 2-16,-1-2 0 15,1 0 11-15,1 0-11 16,-2 0 0-16,-1 0-1 15,1 0 0-15,-1 2 1 16,0-2 0-16,-2 0 1 16,-3 0-1-16,-2 0 0 15,0 2 6-15,0-2-6 16,0 0 1-16,0 0 15 0,0 0-6 16,0 0 8-16,0 0-17 15,0 0 9-15,0 0 2 16,0 0-3-16,0 0 5 15,0 0-5-15,0 0 0 16,0 0-8-16,0 0 0 16,0 0 0-16,0 0 0 15,0 0-1-15,0 0-15 16,0 0-26-16,0 0-71 16,-2 0-190-16</inkml:trace>
  <inkml:trace contextRef="#ctx0" brushRef="#br1" timeOffset="140703.54">24548 9139 15 0,'0'0'233'0,"0"0"-88"16,0 0 9-1,0 0-37-15,0 0-22 16,0 0-10-16,0 0 6 0,-24 82 31 16,24-69-46-16,-3 1-3 15,3-3-4-15,0 3-21 16,0 3 7-16,0-3-23 16,0 2-9-16,0-2 8 15,3 0-20-15,3 0 8 16,3 0 2-16,-4 0 2 15,8 0-3-15,-2 0 2 16,2-2 4-16,1 0-11 16,-1-5 7-16,0 2-12 15,0-1 6-15,3-2 3 16,0-1-10-16,2-2 2 0,0-1 2 16,-1 1 5-16,2-2-17 15,-2-1 15-15,1 0-14 16,-1 0 11-16,-1 0 3 15,3 0-15-15,-6-1 12 16,-1-5-4-16,2-2 1 16,-3 0 5-16,-2 0-8 15,0-3 5-15,0 1-5 16,-3-3-6-16,1 2 0 16,3-1 4-16,-4-1-3 15,1 2 6-15,-3-1-7 16,3-2-1-16,-2 3 1 15,-1-3 0-15,-1 1-1 16,3-1 6-16,-4 2-5 16,0-2-1-16,0 0 0 15,-2 0-1-15,0 0 1 16,0-2-1-16,0-1 0 0,0 3 0 16,0-1 0-16,0 0 0 15,-2 3-1-15,-2-1 1 16,-3-1-4-16,1 1 4 15,-1 1-8-15,0 0 9 16,0 0 0-16,1 2 1 16,-1-1-1-16,0 3 2 15,0-1-1-15,1 0-1 16,-1-2 0-16,-2 3-1 16,0 0-10-16,-2 2 5 0,-1 0-1 15,3 0 1-15,-1 2 5 16,-2 3-9-16,2-2-9 15,-1 1 10-15,-1 2 0 16,1 0 2-16,-2 0 1 16,-1 0-6-16,2 0-7 15,-5 0 2-15,2 0 2 16,-2 0-4-16,3 5 5 16,0-2 0-16,1 3 4 15,1 0 0-15,3 1-12 16,-1-1 11-16,1-1 5 15,1 4-4-15,-1-1-1 16,-1-1 5-16,0 1 5 0,3 0 1 16,0 2-1-1,0-3 1-15,0 1 0 0,3 3 0 16,-1-3-6-16,1 1 6 16,2 0 5-16,0-1-5 15,0 3 0-15,-3-3-1 16,0 1 1-16,3-1-1 15,-3 0 1-15,3 1 1 16,0-4-1-16,0 0 0 16,0-1 1-16,2 0-1 15,0 0 5-15,0-2-5 16,0 0 0-16,0-1 13 16,0 1-12-16,0-2 6 15,0 2-6-15,0 0 12 0,0 1-13 16,2-2 9-16,2 1-9 15,1 0 0-15,-1 1 9 16,1-2 0-16,2-1 1 16,-1 2-10-16,3-2 0 15,3 0 9-15,1 0-8 16,2 0 9-16,4 0-8 16,-2 0 9-16,0 0-11 15,2 0 0-15,-4 0 0 16,3 0 0-16,-2 0 0 15,-3 0 1-15,0 0-1 16,1 0 0-16,-1 0 1 16,3 0-1-16,-1 0 0 0,3 0 1 15,-3 0 0 1,4 0 0-16,-5 0-1 0,1 0-1 16,-5 0 1-16,0 0 0 15,-4 0-1-15,0 0 1 16,-3 0 0-16,-1 0 0 15,2 0 0-15,1 0 0 16,0 0 2-16,2 0-1 16,-3 0 8-16,2 0-9 15,1 0-2-15,-2 0 2 16,-1 0-1-16,-1 0 1 16,1 0-1-16,-4 0 0 15,2 0-5-15,-2 0 6 0,0 0 0 16,0 0 1-16,0 0 0 15,0 0 18 1,0 0-4-16,0 0 11 0,0 0-13 16,0 0 2-16,0 0-8 15,0 0-5-15,0 0-1 16,0 0-1-16,0 0 0 16,0 0 2-16,0 0 0 15,0 0-1-15,0 0 1 16,0 0-2-16,0 0-8 15,0 0-39-15,0 0-49 16,0 0-60-16,-6 0-413 0</inkml:trace>
  <inkml:trace contextRef="#ctx0" brushRef="#br1" timeOffset="153958.26">17641 11296 588 0,'0'0'173'0,"0"0"-52"15,0 0 53-15,0 0-43 0,0 0-21 16,-3 0-40-16,3 0-13 16,0 0-1-16,0 0-5 15,0 0 3-15,0 0-2 16,0 0-11-16,-2 0-7 16,2 0-11-16,0 0-1 15,0 0-9-15,0 0-4 16,0 0-9-16,0 0 0 15,0 0 0-15,0 0-11 16,0 0-5-16,0-1-2 16,2-1 18-16,8-3 7 0,-1 4-6 15,-1-4 0-15,4 3-1 16,-1 1-1-16,4 1 0 16,3-2 1-16,4-1-1 15,-2 2 1-15,3-1 0 16,-1 2-1-16,1 0-7 15,-6 0-26-15,-1 0-2 16,-5 0-1-16,-3 3 10 16,2 5 19-16,-3 0 8 15,-3 1 0-15,-2 1 0 16,-2 2 0-16,0-1 0 16,0 3 7-16,0 3-7 15,-9 2 1-15,-5 1-1 0,-1-3-8 16,-1 4-8-1,-1-6 5-15,3-3-10 0,6-2 14 16,1-4 0-16,3-1 7 16,2-5 0-16,2 0 1 15,0 0 4-15,0 0-5 16,0 0-20-16,0 0-24 16,0 0 14-16,2-3 17 15,6-3 4-15,1 1 8 16,1-2-9-16,-2 1-8 15,1 2 18-15,-1 0-1 16,2 0 0-16,-1 2 0 16,-1 2-9-16,2 0-2 15,1 0 5-15,2 0-2 16,1 0 8-16,-1 0-11 16,0 0-10-16,1 8-15 0,-2 0 1 15,0 3 15-15,-3 0 13 16,4 3 6-16,-8 0 2 15,1 2 0-15,-1 2 0 16,-3 3 0-16,0-3 0 16,-2 2 8-16,0-3 0 15,0-1 5-15,-4 1-2 16,-5-6 2-16,2 2-11 16,-8-1 5-16,0-4-7 15,-6 0 2-15,-4-2-2 16,-1-2 2-16,0-4-1 15,0 0 21-15,-4 0 13 0,3 0 5 16,-2-4-2 0,4-4 13-16,3-1 10 0,2 4-10 15,6 1-16-15,3-1-15 16,5 2-4-16,-1-2-3 16,2 3-1-16,3 2 0 15,0 0-11-15,2 0 2 16,0 0-3-16,0 0-9 15,0 0-36-15,0 0-41 16,0 0-39-16,0 0-17 16,0 0-161-16</inkml:trace>
  <inkml:trace contextRef="#ctx0" brushRef="#br1" timeOffset="156143.04">18488 11293 500 0,'0'0'191'16,"0"0"-113"-16,0 0 53 16,0 0 14-16,0 0-25 15,0 0-15-15,0 0-25 16,0 0-4-16,0 0 5 0,0 0-16 16,0 0-18-1,0 0-15-15,0 0-16 0,0 0-7 16,-7 0-3-16,-2-5-4 15,0 2-1-15,-2-2-1 16,-1 2 1-16,-1-1 0 16,1 1-1-16,-1-2 0 15,1 3 0-15,-3 2-1 16,5 0-8-16,-4 0 2 16,2 0 6-16,3 0-9 15,-3 0 1-15,1 4-10 16,-2 3 10-16,1 1-1 15,4 0 0-15,-1 3 8 16,1-2 0-16,2 2-5 16,2 3 7-16,0 0 0 0,-1 2-1 15,1 2 0 1,2 1 1-16,2-2-1 0,0 2 0 16,0-2 1-16,0-1 1 15,0 2-1-15,0-2 0 16,0-2 1-16,6 1-1 15,3-2 1-15,1 1-1 16,5 0 2-16,0-1-1 16,3-1 1-16,0-2-1 15,-2-2-1-15,6-1 2 16,-3-1 0-16,-1-1-1 16,3-2-1-16,-6 0 0 15,3-3 1-15,-3 0-1 0,4 0-12 16,-4 0-17-1,1 0-6-15,-4-6-4 16,3-5-5-16,-3 2 0 0,-3-1-5 16,-1 0 0-16,-2 0 18 15,-4-2-2-15,-2 2 0 16,0-4 5-16,0 2 12 16,0-2 9-16,0 0-2 15,0 0-1-15,0 1 9 16,0 1-6-16,0 0 7 15,0 2 1-15,0 4 0 16,0 1 26-16,0 2 22 16,0 2-18-16,-2 1 6 0,0 0-9 15,2 0-15-15,-1 0-12 16,-2 0 0-16,0 1 7 16,1 9 2-16,-1 0 14 15,3 2 11-15,0 2-9 16,0 2-5-16,0 0 8 15,0 3-6-15,0-1-3 16,0 2-10-16,8 0 1 16,2 0 0-16,1-2 0 15,3-1-10-15,1-3 4 16,3-3-3-16,-2-3-2 16,1-3 1-16,3-5 0 0,-4 0 2 15,4 0 7 1,-4-10-1-16,2-5 0 0,-3-7-1 15,1 0-7-15,-5-4-1 16,-5-1 0-16,-2 4 0 16,-4 0-10-16,0 4-15 15,-15-2-20-15,-7 3 0 16,-4 1 3-16,-1 4 20 16,0 1 14-16,5 7 8 15,2-1 1-15,4 4 6 16,6 2 9-16,2 0-7 15,6 0-6-15,0 0 6 16,0 0-8-16,2 0 0 16,0 0 0-16,0 0 0 15,0 0 1-15,0 3 7 0,0-1 0 16,0 1-8 0,0 0 9-16,0-1-1 0,4 1-8 15,6-3 12-15,0 0-11 16,3 0-1-16,0 0 8 15,-1 0-8-15,-1 0 5 16,2 0-5-16,-4-3 0 16,1-2 1-16,1 0-1 15,2 2-1-15,1-1 3 16,1-1-3-16,1 2 1 16,-1 1 0-16,3-1 0 15,-1 3-1-15,2 0 0 16,-1 0-1-16,-1 0 0 15,1 11 0-15,0 0 0 0,0 3-10 16,-2 5 11-16,-3 0 0 16,-2 3 0-16,-3 0 0 15,0 2 1-15,-4-4-1 16,-2 1 1-16,-2-3 8 16,0-7-2-16,0 2 9 15,0-5 2-15,-8-1 1 16,-6 1-8-16,0-2 2 15,-3 0-11-15,4-1 4 16,-1-2-5-16,2 0 5 16,3 0-6-16,3-1-20 15,2 3-46-15,-1-4-14 16,5 2-30-16,0-3-167 0,0 0-20 16,7-3-401-16</inkml:trace>
  <inkml:trace contextRef="#ctx0" brushRef="#br1" timeOffset="157693.29">19142 11215 549 0,'0'0'106'0,"0"0"-15"15,0 0-22-15,0 0-11 16,0 0 30-16,0 0 4 15,0 0-19-15,-17 32-8 16,17-16-10 0,-2 0 11-16,2 1-12 0,0 4 1 15,0-1-8-15,0 0-20 16,0 2-1-16,0-2 2 16,0 0-2-16,2 1-13 15,5-2 2-15,-1-3 2 16,3 0-8-16,0 0 1 15,0-4-2-15,2 1-6 16,1-1 0-16,1-4 4 16,3 0-6-16,-3-4 0 0,4 0-1 15,-3-2 1-15,4-2 0 16,-3 0 6-16,1 0-5 16,-1 0 0-16,1-6 11 15,-1-4-11-15,-1-2 8 16,-1-1 0-16,-2-1-9 15,1 1 1-15,-4-1 1 16,1 0-1-16,1-3 0 16,-4 1 2-16,1 2-3 15,-3-3 1-15,-2 0 5 16,-1 0-5-16,-1-2-1 16,0 0 1-16,0 4 7 0,0-1-8 15,0 2 0 1,-3 1 0-16,-6 3 1 15,3-3 7-15,-4 1 2 16,2-2-9-16,-1 3 0 0,-1 0 5 16,0-1 2-16,1 2-8 15,-3 1 0-15,1 1 0 16,-2 2 7-16,2 1 1 16,-2 0 2-16,2 1-3 15,-3 2-7-15,3 2-1 16,1 0 0-16,0 0 1 15,-1 0-1-15,1 0-4 16,2 0 5-16,-1 0 0 16,1 0-1-16,1 8 0 15,-2 0 1-15,0 3-2 0,-2-1 2 16,6-2 0-16,-2 2 0 16,3-2 0-16,0 2-1 15,2 3 0-15,-3-4 1 16,2 4 0-16,1-2 0 15,0-1 0-15,-3 0 0 16,3-1 1-16,-2 2 0 16,2-1 0-16,0-3-1 15,0 1 0-15,2-2 1 16,0 1-1-16,0-3-1 0,0 0 0 16,0-3-9-1,0 2 4-15,0 1 6 0,0-2 0 16,0 3 0-16,2-4 1 15,2 1 0-15,2 1 0 16,3-3-1-16,1 0 0 16,1 0 2-16,2 0 12 15,3 0-6-15,0 0 0 16,1 0-6-16,1-3 4 16,3-3-6-16,-2 2 6 15,1 0-6-15,2 0 0 16,0 0 1-16,3 0 0 15,0 2-1-15,-4-1 0 16,0 1 0-16,-5 2 0 16,-1 0 0-16,-5 0 2 15,1 0-2-15,-2-1 0 16,-6 1 0-16,3 0 2 0,-5 0-1 16,-1 0 0-16,2 0 0 15,-2 0 1-15,0 0-2 16,0 0-2-16,0 0 2 15,0 0 0-15,0 0 0 16,0 0 6-16,0 0-5 16,0 0 0-16,0 0 0 15,0 0 10-15,0 0-2 16,0 0 4-16,0 0-5 16,0 0 0-16,0 0-7 15,0 0-1-15,0 0 0 16,0 0-9-16,0 0-24 15,-7 0-38-15,-1 0-94 0,-3 0-192 0</inkml:trace>
  <inkml:trace contextRef="#ctx0" brushRef="#br1" timeOffset="166123">22146 11153 383 0,'0'0'170'16,"0"0"-77"-16,0 0-14 15,0 0 13-15,0 0 20 16,0 0-47-16,3 0-26 16,-3 0-25-16,0 0-14 15,0 0-26-15,0 0-9 16,0-3 13-16,0-1 11 15,0 0 10-15,2 1 1 0,-2-2 7 16,0 3-6-16,0-2 27 16,0 2 4-16,0 0 5 15,0 0 24-15,2-2-6 16,-2 0-15-16,0 2-21 16,0-1-4-16,2-4-4 15,-2 2-2-15,2-1 11 16,0-1-8-16,0 0-6 15,3 0 5-15,-3 0-5 16,2 0-6-16,2 1 1 16,-2-2 9-16,0 2-10 0,3 3 0 15,-1-4-1 1,2 3 1-16,-2 1 0 0,1-2 0 16,-2 1 1-16,6 2 0 15,-5 0-1-15,3-1 0 16,-3 3 0-16,4 0 0 15,-4 0-13-15,3 0 4 16,0 0 9-16,0 0 0 16,2 9-7-16,0-1 7 15,3 0 0-15,-1 3 0 16,1-2 7-16,-2 4-7 16,3-2 1-16,-3 1-1 15,1 1-8-15,-3 0-2 16,-2-1 4-16,-3 2 5 0,-1-4 0 15,-2 3 0-15,-2-4-1 16,0-1 1-16,0 1 1 16,0-3 0-16,0 4-2 15,0-2 2-15,0 3 2 16,-6-2-1-16,-1 1 0 16,1-2-1-16,-4 1-1 15,4-2-7-15,-3 1-5 16,-1 0-2-16,-1-2 14 15,1 2-5-15,-2-2 6 16,-2 2 0-16,4 0-2 16,-3 1 2-16,2 2-6 15,0 0 0-15,-1 0 3 16,1 1 2-16,3-2 0 0,-2 1 0 16,2-2-5-16,1-1 6 15,3 0 0-15,-2-2 0 16,2 0 1-16,0-1-1 15,2 1 1-15,-4-1 5 16,3-1-5-16,1 1 8 16,2-4-8-16,0 1 0 15,0-2-1-15,0 2-1 16,0-2-8-16,0 0 9 16,0 0 16-16,2 0 10 15,7 0-4-15,1 0-11 16,4 0 2-16,-1 0-7 15,1 0-4-15,-1 0 6 16,3 0 0-16,2 0-7 0,2 0 14 16,5-2-2-16,0 0-6 15,-2-2-7-15,4 2 1 16,-4 2 4 0,-3-2-4-16,-6 2-1 0,-2 0 8 15,-3 0 4-15,-3 0 1 16,-1 0 0-16,-5 0 0 15,2 0 6-15,-2 0 3 16,0 0-6-16,0 0-11 16,0 0-5-16,0 0-16 0,0 0-10 15,0 2-36 1,0 6-50-16,0-2-219 0</inkml:trace>
  <inkml:trace contextRef="#ctx0" brushRef="#br1" timeOffset="167398.54">22972 11069 212 0,'0'0'406'15,"0"0"-289"-15,0 0 7 16,0 0 9-16,0 0-41 16,0 0 2-16,0 0-40 15,-8 0-22-15,-1 0-8 16,0-2-1-16,-4-2-11 15,-3 0-11-15,-2 1 1 16,-2 0 4-16,-2 0-5 16,0 3-1-16,-1-2-1 0,1 2-5 15,1 0 6-15,4 0-2 16,0 0 2-16,0 0 0 16,7 0 0-16,0 7 0 15,-1 1 2-15,5-2 4 16,1 0-6-16,5 2 2 15,0-2 5-15,0 2-6 16,0-1 7-16,0 3-1 16,0-4-1-16,5 2 4 15,1-2-9-15,5 0 11 16,-4 0-12-16,2-2 6 16,2 0-5-16,3 1 0 0,1-3 0 15,0-2-1-15,4 1 10 16,-2-1-9-16,3 0 0 15,-2 0 6-15,3 0-7 16,-1 0 0-16,-1 0 1 16,0 2-1-16,1 1 0 15,-3-2 0-15,1-1 0 16,0 2 1-16,-2 0-1 16,-3 2-1-16,1 1-6 15,-4 1 1-15,-1 2-10 16,0 1 6-16,-2 2 0 15,0 1 9-15,-5 0-7 16,0 0 8-16,1 0-1 16,-3-2 1-16,0-1 0 15,0 2 1-15,0-3-2 16,0 1 1-16,0-1 0 0,-7 1 1 16,-5-1 5-16,-1 2 3 15,-2-1 1-15,-3 0-3 16,-1-1-1-16,2 0-4 15,-3-2 18-15,0 0 7 16,2-6 0-16,0 0-7 16,1 0-3-16,0 0-8 15,0 0 0-15,-3-1 20 16,3-6 4-16,-4 0-12 16,3 0 12-16,1 1 1 15,1 3-1-15,3-3-1 16,1 5-7-16,3-3-9 0,3 1-1 15,1 2-6-15,1 1-2 16,2-2 2-16,2 2-9 16,-1 0 1-16,1 0-1 15,0 0 0-15,0 0-15 16,0 0-38-16,0 0-44 16,0 0-100-16,0-3-200 15,7 1-193-15</inkml:trace>
  <inkml:trace contextRef="#ctx0" brushRef="#br1" timeOffset="168239.8">23180 11203 557 0,'0'0'158'0,"0"0"-71"15,0 0 72-15,0 0-33 16,0 0-50-16,0 0-35 16,0 0 11-16,20-2 0 15,-11 2-16-15,1 0-7 16,4 0 3-16,-1 0-4 15,1 0 4-15,1 0-3 16,4 0-7-16,-2 0 1 16,1-2-7-16,-2 0-7 15,1-4-2-15,-3 2 0 16,-1-2 2-16,-4 1-8 16,-3-1 7-16,2 0-1 15,-6 3-6-15,-2-4 14 0,0 1-14 16,0-2 0-16,0 0 0 15,0 0 0-15,0-2-1 16,0 2-25-16,-4-1-14 16,-8-2 8-16,-1 3 20 15,-1 0 5-15,-3 1 6 16,1 3 12-16,-2 0 2 16,0 2 8-16,3 2-3 15,1 0-9-15,1 0-1 16,5 0-8-16,-3 0 1 15,3 8-2-15,0 3 1 0,0 1-1 16,2 4 18-16,2 2 1 16,-1 0-2-16,3 0 5 15,0 3 6-15,2-5-8 16,0 2-1-16,0-2-4 16,2 0-5-16,7 2-1 15,1-4-3-15,7 1-6 16,-1-1 2-16,3-1-1 15,1-4-1-15,3-1 0 16,-1-3-26-16,1-2-35 16,-1-3-20-16,1 0-25 15,10 0-20-15,-8-11-128 16,-1-3-159-16</inkml:trace>
  <inkml:trace contextRef="#ctx0" brushRef="#br1" timeOffset="169010.46">23532 11061 532 0,'0'0'146'0,"0"0"-34"15,0 0 30-15,0 0-61 16,0 0-35-16,0 0-21 0,0 0 30 15,0 2 7 1,5 7-3-16,3 5-25 0,3 2-8 16,-1 2-3-16,-2 2-7 15,1 4-9 1,-5 1 3-16,1-1-1 16,-2 2 3-16,-3 0-1 0,2-3 2 15,-2-2-1-15,0-6-5 16,0-2-4-16,0-4-2 15,0-4 5-15,0-2-5 16,0-3 0-16,0 0 17 16,0 0-11-16,0-5-7 15,0-7-29-15,0-2 17 16,0-2-1-16,0-1-6 16,0 0 0-16,0 0 3 0,-2-2 3 15,-6 2 6 1,4-2 7-16,0 0 0 0,0 1 0 15,3 0 0-15,1 3 0 16,0-2-1-16,0 3-7 16,0 3 8-16,5-1 0 15,1 2-2-15,4-1 2 16,-3 3 2-16,2 1-1 16,4 0 0-16,0 4-1 15,0-2 1-15,4 5-1 16,-5-1 1-16,4 1-1 15,-1 0 0-15,1 0-1 0,-1 0 1 16,-1 6-1 0,-1 4-1-16,1 2-3 0,-4 2 5 15,-1 3 1-15,-1 3 12 16,-2 4-1-16,-2-2 7 16,3 3 2-16,-5-1 1 15,2-2 1-15,2-2-2 16,-4 0-7-16,-2-2 2 15,2-1-7-15,-2-3-2 16,0-3-6-16,0-1 0 16,2-3 0-16,-2-2-1 15,2-3-45-15,3-2-33 16,-1 0-57-16,0 0-178 0</inkml:trace>
  <inkml:trace contextRef="#ctx0" brushRef="#br1" timeOffset="170497.77">24044 10986 499 0,'0'0'192'16,"0"0"-119"-16,0 0 63 0,0 0-12 16,0 0-9-16,0 0-31 15,0 0-12-15,-19 62-23 16,17-46-8-16,-1-2-2 15,3 5 3-15,0-4-13 16,0 4 0-16,0-4-8 16,0 3-2-16,3 0-5 15,5 1 2-15,1-3 0 16,2 2 0-16,0-2-4 16,2-2-6-16,3 0 1 0,2-3-7 15,0 0 1-15,-1-3 6 16,4 0-6-16,-4-4 8 15,3-1-9-15,1 0-1 16,-1-3 1-16,0 0 0 16,4 0 1-16,-4 0 4 15,2-4-5-15,-4-6-8 16,3-1-8-16,-6-1 8 16,3 1 6-16,-5-3 1 15,-1 0-8-15,-6 0 9 16,1 0 0-16,-5 2 1 15,-2-2-1-15,0 2 3 16,0-3-2-16,0-1 0 0,0 1-1 16,0-2 2-16,0-1-1 15,0 0 0-15,-2 1-1 16,-7-4 1-16,-1 4 4 16,0 0-5-16,-1 0 1 15,1 2 1-15,-1 0-1 16,1 4-1-16,-2-1 0 15,1 2-8-15,0 1 8 16,0 5-12-16,-3-3 11 16,1 6 0-16,-2-4-17 15,-3 5-1-15,2 0-14 16,0 0-5-16,1 0 18 16,1 0 9-16,-1 0 4 15,2 0 7-15,-1 2-1 16,0 2 0-16,1 3-8 0,-1-4 9 15,4 3-9-15,1 2-19 16,0-1 9-16,0 0 6 16,0 1 3-16,0-1 10 15,3 1 0-15,-4 3-1 16,2-3 1-16,1 0 0 16,2 0 0-16,2 1 1 15,-2-3 0-15,2 2 1 16,3 0 8-16,0-2-9 15,0 0 15-15,0 2-2 16,0-2-1-16,0 2 6 16,0-2-1-16,0-3-8 15,0 2 7-15,0-2-5 16,0 0-5-16,0-1-5 16,0-1 0-16,0 1 6 15,0 0-8-15,0 0 0 0,0 0 2 16,3 1 5-16,2-2-6 15,-2 1-1-15,2 0 1 16,2-2 5-16,1 0 1 16,2 0 2-16,-1 0-8 15,1 0 12-15,4 0-11 16,-1 0-1-16,2 0 5 16,6 0-5-16,-1 0 0 15,2 0-1-15,2 0 1 0,3 0-1 16,0-2 1-16,-2 2-1 15,-1 0 1-15,-1 0-1 16,-6 0 1-16,-1 0-1 16,-3 0 1-16,-4 0-1 15,-1 0 0-15,-4 0 0 16,-2 0 0-16,-2 0 0 16,2 0 0-16,0 0 0 15,0 0 0-15,1 0-1 16,-3 0 1-16,0 0 0 15,2 0 0-15,-2 0 0 16,0 0 0-16,0 0 1 16,0 0 7-16,0 0 0 0,0 0 0 15,0 0-1 1,0 0-6-16,0 0 0 0,0 0 5 16,0 0 4-16,0 0-4 15,0 0-5-15,0 0 2 16,0 0-2-16,0 0 0 15,0 0 0-15,0 0 0 16,0 0 0-16,0 0-1 16,0 0 0-16,0 0-26 15,0 0-32-15,0 0-29 16,0 0-34-16,0 0-179 0</inkml:trace>
  <inkml:trace contextRef="#ctx0" brushRef="#br1" timeOffset="180419.31">20981 10637 386 0,'0'0'130'15,"0"0"-30"-15,0 0-9 16,0 0 10-16,0 0 46 0,0 0-27 15,-20-6-26 1,16 6-11-16,1-2-28 0,-1 2-18 16,-1 0-3-16,-2 0-18 15,1 0-3-15,-1 0-6 16,-4 6-6-16,2 7 7 16,0 0 3-16,0 2 5 15,3 0 5-15,-2 1-3 16,4 3 1-16,1-3 5 15,3-1-10-15,-1 2 1 16,1 0-2-16,0 2 0 16,0-2-12-16,0 2 9 0,1-1-1 15,8 3-8 1,3-4 9-16,1 3-8 0,1-3 4 16,4 4-6-16,2-3 0 15,0 0-1-15,1-2 1 16,2 0 0-16,0-3 0 15,2-4-1-15,1 0-6 16,-2-4 7-16,5 0 0 16,0-4 0-16,0-1 7 15,-1 0-5-15,-1 0 5 16,-1 0-7-16,-7-1 6 16,1-5 2-16,-4-4-6 15,0-1-1-15,-1 0 9 0,3-3-9 16,1-3 6-1,-2 1-6-15,3-1-1 0,-3 2 1 16,0-3 0-16,-7 2 0 16,0 0 5-16,-5-1-5 15,-1 0-1-15,-4-1 1 16,0 0 9-16,0-1-8 16,0 2-1-16,0-2-1 15,-5-1 2-15,-2 1 6 16,-2-1-7-16,3 0 0 15,-3-1-1-15,-1 3-1 16,0 2 1-16,-3 2-1 16,1 2 1-16,-3-1 5 15,-1 4-5-15,1 1 7 16,-1-1 0-16,-2 1-7 0,0 2 1 16,-2-1-1-16,0 3-1 15,-2 2 1-15,1 1 1 16,0 1-1-16,-2 0-2 15,1 0-6-15,3 0 0 16,-4 0-3-16,4 3-10 16,0 3 4-16,3 2 11 15,1-2-6-15,1 2 12 16,1 0-7-16,1 2 7 16,-1 1 0-16,3 4 0 15,-2 1 2-15,3 2-2 16,0 2 1-16,0 0 0 0,1-1-1 15,5 1 0 1,1-3 0-16,2 3 0 0,0-2 0 16,0 2 2-16,0 0 4 15,0-1 2-15,0 1 7 16,0-1-2-16,4-4-11 16,3 3 6-16,2-3 5 15,2 2-7-15,4 1-5 16,6-4 11-16,-1 1-12 15,2-1 0-15,2-3 0 16,2 0 1-16,0-3 0 16,1-2 7-16,0-4 0 15,-2-1-7-15,2-1-1 0,2 0 1 16,-4 0 0-16,0-3 6 16,-1-9-7-16,-4-1 0 15,0 2 9-15,-1-4-9 16,-5 1 1-16,1 1 8 15,-3-1-9-15,-3 0 1 16,2 1-1-16,-4-3 1 16,0 2 5-16,-3-4-5 15,0 2-1-15,-4 0 1 16,0-3-1-16,0 2-2 16,0-2-5-16,0-1 0 15,-8 2 1-15,-3 0 5 16,-1-1-1-16,-3 1-4 15,2-3 0-15,-3 4 6 16,0 0 1-16,1 1-1 0,-1 2-8 16,-1 2 2-16,1-1 0 15,-2 6-4-15,2-1-4 16,2 2-7-16,-3 4 11 16,2 2-13-16,-1 0 8 15,-1 0-13-15,1 0 8 16,3 0-8-16,-4 9 8 15,2 2 10-15,1 0-10 16,2 3-1-16,-2 0 2 16,3 3 18-16,0 0-1 15,1-1 1-15,4 0 0 16,-1 2-7-16,3-2-42 0,4-2-64 16,0-3-66-16,0 1-26 15,0-2 24-15,0-4-137 0</inkml:trace>
  <inkml:trace contextRef="#ctx0" brushRef="#br1" timeOffset="182170.05">21224 10599 214 0,'0'0'203'0,"0"0"-66"16,0 0-21-16,0 0-41 16,0 0-28-16,0 0-19 15,0 0 2-15,-56-8 65 16,40 18-24-16,-1 2-32 15,1 2 2-15,-2 2-1 16,-2 2 1-16,0 3-2 16,0 1-17-16,-1 0 1 15,5 0-6-15,-1-3-7 16,4-1-8-16,4-4 5 0,1-2-7 16,7-5 0-16,-1-4-9 15,2 0-49-15,0-3-23 16,0 0-10-16,3 0 84 15,14-6-32-15,-1-7-67 16,4-3 30-16,5-2-8 16,1-4-13-16,5 0-48 15,5-3-17-15,0-1 63 16,-1 3 99-16,-6 2 14 16,-6 7 126-16,-9 6-45 15,-9 5-27-15,-5 3 79 16,0 0-20-16,0 0-27 15,-15 2-50-15,-5 10-3 0,-3 2-5 16,-1 4-2-16,3 0-8 16,-5 2-7-1,4 2 6-15,0-1 4 0,-1 0-15 16,3-1-5-16,3 1-5 16,0-6 0-16,7 0-8 15,0-6-1-15,6 0-1 16,1-3 0-16,3-2-24 15,0-4-5-15,0 0-46 16,7 0 65-16,12 0 9 16,5-12-8-16,5-6-14 15,5-2 4-15,3-5 1 16,3 1-8-16,-1-2 13 16,-2 3 11-16,-4 1 2 0,-8 6 0 15,-9 2 13 1,-10 9 12-16,-6 4 54 0,0 1 11 15,-6 0-35-15,-15 9-40 16,-6 8-2-16,-3 2-5 16,-1 4 5-16,4-4-2 15,0 3-9-15,2-4 6 16,6 3 0-16,1-6-7 16,5 0 5-16,3-3-4 15,4-4-2-15,1-2 0 16,5-2 0-16,0-4-12 15,0 0 5-15,0 0-16 16,0 0 23-16,16 0-2 16,4-12 2-16,5-5-51 15,7 0-30-15,0-4 7 0,4-1 31 16,-3 3 17-16,-4 0 14 16,-9 6 5-16,-9 3 7 15,-6 8 0-15,-5 2 12 16,0 0 21-16,-9 3-7 15,-11 14-6-15,-4 2 12 16,-5 5-6-16,0 2-13 16,2 0-4-16,2-3-8 15,7-1 5-15,3-4-4 16,4-1-1-16,4-6 0 16,2 0-1-16,2-8-11 15,3 1-20-15,0-4-4 16,3 0 13-16,14 0 21 0,2-6 1 15,5-8-34-15,6-2-35 16,-1 1-29-16,2-4 41 16,-4 3 36-16,-5 0 15 15,-2 3 4-15,-9 5 2 16,-2 5 2-16,-9 3 12 16,0 0 66-16,0 0 8 15,-9 8-10-15,-9 9-10 16,-2 4-17-16,-1 1-22 15,-2 2-10-15,0 0-2 0,6-3-10 16,5-4 2 0,6-3-3-16,3-4-6 15,3-4-11-15,0-3 5 0,0 0-9 16,15-3 15-16,8 0-7 16,3-12-25-16,4-7-37 15,1 0 12-15,0-2 5 16,0 0 3-16,-6 6 29 15,-2 0 7-15,-10 8 12 16,-9 4 1-16,-4 3 19 16,0 0 52-16,-13 6 11 15,-12 13-3-15,-2 2-1 16,-2 3-16-16,0 2-20 16,5-4-11-16,4-3-20 15,6 1 1-15,6-9-7 0,3-3-5 16,5-2-12-16,0-3-21 15,3-3-19-15,12 0 7 16,5 0 14-16,4-12-30 16,-3-2-26-16,3-3 6 15,-2 1 8-15,0 0 28 16,-3 4 13-16,-6 1 19 16,-2 3 12-16,-7 7 1 15,-4 1-6-15,0 0 6 16,0 0 8-16,0 12 48 15,-8 5-1-15,-5 2 7 16,-4-2-6-16,5 0-14 16,2-4-4-16,4-4-3 15,1-4-18-15,5-4-12 16,0-1-5-16,0 0-52 0,0 0 17 16,13-9-23-16,12-11-65 15,-3 3-50-15,-2 1-163 0</inkml:trace>
  <inkml:trace contextRef="#ctx0" brushRef="#br1" timeOffset="182241.01">21419 11041 362 0,'0'0'130'15,"0"0"-130"-15,0 0-96 0</inkml:trace>
  <inkml:trace contextRef="#ctx0" brushRef="#br0" timeOffset="206626.44">17810 15614 459 0,'0'0'225'0,"0"0"-111"16,0 0 58-16,0 0-36 16,0 0-29-16,0 0-20 15,0 0-12-15,0 0-11 16,0 0-4-16,0 0-18 16,0 0-7-16,0 0-11 15,0 0-3-15,0 0-20 16,0 0 5-16,0 0-6 15,0 0-1-15,0 0-9 16,0 0-9-16,0-5 8 0,0 5 11 16,11-4 9-16,-1-1-2 15,1 2-6-15,1-2-1 16,0 1-12-16,-1 0-2 16,3 3-10-16,-1 1-2 15,0 0 3-15,1 0-12 16,1 0 3-16,-3 0 15 15,-1 5-5-15,-1 4 9 16,-3-1 3-16,0 1-2 16,-3 3 6-16,-1 2 6 15,-3 4-1-15,0-4 0 16,0-2 1-16,0 2 0 0,-9 0 0 16,-1 0 0-1,0-3 1-15,1 0-1 0,2-6 0 16,1 1 0-1,3-3-1-15,1 2 1 0,2-5-1 16,0 0-6-16,0 0 5 16,0 0-6-16,0 0-7 15,0 0-15-15,0 0-30 16,0 0 60-16,0 0 0 16,2-6 0-16,7 1 1 15,0 2 0-15,0-2-1 16,-1 0 0-16,0 2-1 15,0 3-9-15,0 0 2 0,2 0-6 16,-5 0-5 0,4 5 19-16,-3 6 0 0,4 0 2 15,-2 2-2 1,-1 5 1-16,-1 0 1 0,1 0-2 16,-2 2 1-1,-3-1-1-15,-2-5 1 0,0 0-1 16,0 0 7-16,-2-2 15 15,-14 1-2-15,-1-1-1 16,-4-1-13-16,2-8-6 16,-5 2 7-16,1-5 0 15,0 0 9-15,1 0 6 16,-3 0 13-16,3-8 4 16,2 0-6-16,-1 2 24 15,6-2-14-15,5 4 1 16,0 2-21-16,3-2 1 0,5 4-14 15,0 0-10-15,2 0-1 16,0 0-46-16,0 0-28 16,0 0-18-16,0 0-7 15,7 0-35-15,1 0-157 16</inkml:trace>
  <inkml:trace contextRef="#ctx0" brushRef="#br0" timeOffset="207460.12">18477 15586 628 0,'0'0'143'0,"0"0"65"15,0 0-82-15,0 0-65 16,0 0-2-16,0 0-11 16,0 0-13-16,-41-16-8 15,32 12 18-15,-3 2-25 0,-2-1-4 16,1 3-7 0,-3-5-2-16,1 1-6 15,-4 4 5-15,1 0-5 0,3 0-1 16,-3 0 0-16,0 0-1 15,0 9 1 1,3 0 0-16,0 1-1 0,8 2 0 16,-2 1 0-16,5 0 0 15,-2 0-14-15,4 0 9 16,2 1-1-16,0 4-4 16,0-4 0-16,0 5 10 15,0-5-1-15,2 2 1 16,8 1 0-16,1-3-1 15,-1 4 2-15,5-4-1 16,-3 0 1-16,4 2-1 0,-1-2 0 16,4-6 1-16,-2 3-12 15,2-2-17-15,5-4-29 16,-1-3-10-16,-2-2-14 16,3 0-30-16,-3 0 30 15,-1-8 8-15,1-9 41 16,1 1 0-16,-5 0-13 15,1-6 1-15,-5 4-33 16,1-5-53-16,-5 2-37 16,-5 7-26-16</inkml:trace>
  <inkml:trace contextRef="#ctx0" brushRef="#br0" timeOffset="207524.84">18477 15586 136 0</inkml:trace>
  <inkml:trace contextRef="#ctx0" brushRef="#br0" timeOffset="208112.58">18477 15586 136 0,'100'92'161'0,"-101"-92"4"0,-5 0-5 0,1 0-79 0,3 0-28 15,-2 3-4-15,1 6 47 16,1-1-5-16,2-2-15 16,0 7-3-16,0 1-5 15,0 0-15-15,0 3-18 16,0 3 13-16,0 0-15 16,2 2-10-16,10 0-14 15,-1-3 0-15,2 3-8 16,3-8 5-16,1 0-3 15,-1-2-2-15,2-4 5 0,-3-8-5 16,1 0 0-16,0 0 0 16,-3 0-1-16,1-12 0 15,-3-6 6-15,-2 0-6 16,-2-4-20-16,-7-3-16 16,0 1-18-16,0 1-59 15,-2 5 3-15,-12-4-56 16,0 3 84-16,-6 8 60 15,5 0 22-15,-1 3 30 16,5 2-10-16,2 6 60 16,4-3-25-16,3 3-36 15,0 0-8-15,2 0-11 16,0 0-11-16,0 0-3 16,0 0 14-16,0 0 0 0,9 0 0 15,0 0 13-15,0 0 3 16,4-5 4-16,1 1-2 15,1-1-8-15,3 2-10 16,0 1 1-16,0 2-1 16,0 0 1-16,-1 0-1 15,3 0 0-15,-4 0-1 16,2 5 0-16,-2 12 0 16,-1 2 1-16,-4 1 1 15,1 4-1-15,-4 3 1 16,-1 0 0-16,-3-5 6 15,-4 1-6-15,0-2 34 0,0-3 6 16,0-2-11 0,0-4-30-16,0-2-3 0,0-2-95 15,0-8-121-15,0 0-311 0</inkml:trace>
  <inkml:trace contextRef="#ctx0" brushRef="#br0" timeOffset="209080.33">19127 15654 208 0,'0'0'352'16,"0"0"-251"-16,0 0-62 15,0 0 13-15,0 0-9 16,0 0 21-16,0 0-12 15,0 0 26-15,-8 55-3 16,8-44-22-16,0 3 2 0,0 5-18 16,0-5 2-1,0 1-13-15,6 4-7 0,1 0-6 16,1-1-5-16,3 0-2 16,-1-1-5-16,1 1 0 15,-2-4 1-15,4 0 6 16,-2-2-7-16,1 2-1 15,1-7 7-15,-3-1 2 16,4 2 0-16,-1-3 5 16,3-5 4-16,-1 1-4 15,4-1-5-15,-2 0-8 16,1 0 7-16,0 0-1 16,-3 0-1-16,4 0 5 15,-4-6-2-15,-1-3 7 0,-3 1 4 16,-3-4-5-16,-1 2-5 15,0-4 10-15,-3-2-11 16,-1 0 0-16,-3 0-8 16,0-3 0-16,0-3 0 15,0 0-1-15,0-1-23 16,-3-3 3-16,-11-1 5 16,-1-1-1-16,-1 2 2 15,-1-1-1-15,0 5 15 16,-2 5 8-16,-1 3 17 15,-2 5-18-15,-3 1 8 0,1 3-1 16,-3 5 11 0,3 0 6-16,4 0-8 0,0 0-13 15,4 8-8-15,1 2 8 16,1 2-10-16,3 6 0 16,0-5 7-16,1 6-4 15,4-1 6-15,-1-5-1 16,5 4-6-16,2-3 4 15,0 0-5-15,0-3 0 16,2 0 1-16,14-3-2 16,2-3 7-16,4-4-6 15,2 4 0-15,1-5 8 16,2 0-8-16,-3 0 1 16,-1 0-2-16,-1 0 1 15,-4 0 0-15,-2 0 0 0,-1 0-1 16,-1 0-10-16,-6 0-6 15,3 0-23 1,-2 0-60-16,1 0-59 0,-4 0-405 0</inkml:trace>
  <inkml:trace contextRef="#ctx0" brushRef="#br0" timeOffset="210220.45">20119 15556 523 0,'0'0'179'0,"0"0"-17"15,0 0 22-15,0 0-37 16,0 0-34-16,0 0 0 16,0 0-1-16,-7-22-32 15,7 22-35-15,0 0-13 16,-2 0-16-16,2 0-3 16,0 0-13-16,0 0 0 15,0 4-11-15,0 14 11 0,0 6 1 16,0 5 7-16,0 12-6 15,0-5-1-15,0 9 0 16,0-6 0-16,0 1-1 16,0-4 1-16,0-1 1 15,0-7-1-15,0-6-1 16,0-1 1-16,0-10 0 16,0-2 0-16,0-2 0 15,0-1 0-15,0-6 1 0,0 3-2 16,0-3-18-1,0 0-20-15,0 0-19 0,0 0-18 16,0 0-26-16,0 0-28 16,0 0-170-16,-5-3-90 15</inkml:trace>
  <inkml:trace contextRef="#ctx0" brushRef="#br0" timeOffset="210707.31">19913 15793 352 0,'0'0'268'0,"0"0"-161"0,0 0 108 15,0 0-26-15,0 0-76 16,0 0-56-16,0 0-30 16,-2-14-11-16,2 11 12 15,15 3 36-15,-3 0-16 16,8 0-21-16,4 0-6 15,3 0-8-15,4 0 0 0,3 0-6 16,-1 0-5 0,6 0 4-16,-4 0-6 0,-2 0-1 15,-1 0 1-15,-3 4 1 16,-5 0-1-16,-4 0 0 16,-2-4 1-16,-4 5-1 15,-4-5 2-15,-5 0-2 16,-1 0 0-16,-2 0-14 15,-2 3-30-15,3-1-46 16,-1 2-75-16,0 4-178 0</inkml:trace>
  <inkml:trace contextRef="#ctx0" brushRef="#br0" timeOffset="212196.25">20685 15540 649 0,'0'0'163'0,"0"0"-76"0,0 0 60 16,0 0-11-16,0 0-42 15,0 0-27-15,0 0-19 16,4 0-11-16,-4 0-5 16,2 0-7-16,3-2-7 15,-1-6-16-15,3 3 6 16,1-4-7-16,2 4-1 16,3-3 0-16,2 2 0 15,1 6-6-15,5-3 4 16,0 3-8-16,4 0-6 15,-2 0 3-15,-1 0-13 16,-3 0-9-16,0 8 0 16,-6 1 8-16,-2 0 17 0,-2 1 10 15,-4 2 0 1,1-2 0-16,-4 0 0 16,-2 3 0-16,0-8-6 0,0 7-2 15,0-2-8-15,0 6 7 16,0-3-13-16,-9 0-14 15,1 1 14-15,-2 0 6 16,1-5 9-16,1 8 7 16,-3-3-1-16,-1 5-12 15,1-2 12-15,-1 2 0 16,3-4 0-16,2 4 0 16,-2-2-24-16,1 2 9 0,2-2 5 15,-1-2 4 1,1-1 7-16,2-2 2 15,-2-2 4-15,2 0-6 0,0-2 1 16,1 4-1-16,-1-7 1 16,4 0-1-16,-2 2 0 15,2-7 1-15,0 5-1 16,0-5 13-16,0 0 2 16,0 1 24-16,6-1-13 15,5 0-10-15,1 0-8 16,1 0-7-16,1 0 8 15,0 0 1-15,5 0 1 16,1 5-2-16,2-2-2 16,1 2-6-16,-1-5 1 0,-1 3 6 15,0 0 4-15,-6-3 2 16,1 0-3-16,-5 0 3 16,-1 0 6-16,-6 0-2 15,0 0-11-15,-1 0-5 16,-1 0-1-16,-2 0-1 15,0 0-7-15,0 0-74 16,0 0-263-16</inkml:trace>
  <inkml:trace contextRef="#ctx0" brushRef="#br0" timeOffset="213264.26">21563 15575 620 0,'0'0'265'0,"0"0"-110"16,0 0 33-16,0 0-90 16,0 0-32-16,0 0 5 15,0 0-13-15,-7-9-23 16,-5 4 17-16,2 0-26 15,-7-3-5-15,1 4-14 0,-3-2-5 16,-4 2-2 0,0 0 0-16,-3 4-1 0,2 0 0 15,2 0-5-15,0 0-3 16,2 4 8-16,4 4 1 16,5 2-2-16,2 0 1 15,5 3-5-15,2-5-1 16,2 1 5-16,0 4 1 15,0-4-7-15,2 0 8 16,7 4-2-16,-1-9-5 16,5 6 7-16,-1-6 0 0,1 0 1 15,-1-4-2 1,1 1 1-16,1-1 0 16,-2 0-1-16,5 0-12 0,-3 0-3 15,6 0 8-15,-6 0 0 16,4 0-4-16,-3 0-7 15,4 0 12-15,-4 0-8 16,2 0 4-16,2 5-4 16,-2 3-5-16,3 1-2 15,-6 5 3-15,0 0 10 16,-1 3-1-16,-5-3 0 16,2 2 9-16,-4 3 1 15,-1-1-9-15,-5-5 2 16,0 1 5-16,0 0 2 15,0 3 0-15,-8-8-1 0,-7 5 1 16,-4-1 0-16,-4-5 6 16,-2 2 17-16,-1-6-4 15,-1 0 32-15,0-2-38 16,3-2 25-16,1 0 1 16,3 0-16-16,3-2-8 15,1-6-8-15,5 2 2 16,5 2 1-16,-2 0 2 15,4 0-2-15,2 0-3 16,2 2-6-16,-3 0-1 16,3 2-7-16,0 0-8 15,0 0-12-15,0 0-55 0,0 0-15 16,0 0-29 0,5 0-103-16,4 0-365 0</inkml:trace>
  <inkml:trace contextRef="#ctx0" brushRef="#br0" timeOffset="213991.33">21734 15806 317 0,'0'0'271'16,"0"0"-191"-16,0 0 24 16,0 0 0-16,0 0-2 15,0 0-2-15,0 0-39 16,64 0-9-16,-48 0-7 16,1 0-8-16,4 0-8 15,1-5-13-15,-4-3-4 0,0-1-2 16,-5 1-9-16,-1 2 10 15,-6-3-4-15,-4 1 3 16,-2-5-9-16,0 4 8 16,0-4-9-1,0 4-4-15,-6-5-6 0,-8-1-43 16,1 3-25-16,-5 2 7 16,0-3 29-16,0 4 12 15,1 1 30-15,-1 3 50 16,3 4 41-16,1 1-43 15,1 0-15-15,3 0-12 16,1 4-8-16,1 7-3 16,4 6-1-16,-1 1 4 15,0 5 1-15,5 0-1 0,0 4 10 16,0-2-1-16,0 1 4 16,0-2 2-16,0 2-8 15,7-3-1-15,2-5-3 16,0-4-3-16,2-2-11 15,4-2-1-15,2-6 7 16,2 0-7-16,4-4-1 16,-1 0-42-16,2 0-42 15,10-18-32-15,-9 2-122 16,-4 0-257-16</inkml:trace>
  <inkml:trace contextRef="#ctx0" brushRef="#br0" timeOffset="214649.11">22053 15680 348 0,'0'0'126'16,"0"0"22"-16,0 0-39 15,0 0-15-15,0 0 60 16,0 0-54-16,0 0-26 16,50 81 20-16,-43-54-35 0,3 1-21 15,-3 2-24-15,-4-2 4 16,4 3-2-16,-3-9 0 16,1-4 17-16,-2-5-8 15,-1 0-14-15,0-10-3 16,-2 2-8-16,2-5 10 15,-2 0-2-15,0 0 12 16,0 0-20-16,0-8-13 16,0-11-47-16,0 2 27 15,-2-3-8-15,-2 0 2 16,1-2 9-16,1 0 14 16,-1 3 4-16,3-3 6 15,0 5 5-15,0-1 0 0,0 2 0 16,0 0-6-1,0 4 7-15,5-1 0 0,6 4 0 16,0-5-1 0,5 0 1-16,1 5 0 0,2 1 1 15,1 2 7-15,-1 2-7 16,0 4-1-16,-2 0-1 16,-1 0 0-16,-1 4 1 15,-3 14 6-15,-1 1 20 16,0 3 12-16,-2 1-16 15,1 4 17-15,-3-1-1 16,3-4 2-16,-4-5-24 16,1 5-6-16,-3-7-9 15,4-1 8-15,-4-2-9 0,0-2-21 16,-2-6-34-16,0 0-7 16,1-4-21-16,-1 0-62 15,-2 0-176-15</inkml:trace>
  <inkml:trace contextRef="#ctx0" brushRef="#br0" timeOffset="-213840.56">22554 15609 499 0,'0'0'172'0,"0"0"-99"16,0 0-2-16,0 0 53 16,0 0 19-16,0 0-52 15,0 0-37-15,-9 63-2 16,9-49-10-16,0 3-1 15,0-3-12-15,5 0 3 16,3 0-5-16,1-3-6 16,0 3 5-16,2-2-9 15,2 2-2-15,2-4-5 16,1 0 0-16,4 3 3 16,3-8 0-16,1 4-11 0,-1-6 5 15,-1 2 2-15,3-5-2 16,-5 0 0-16,0 0 17 15,0 0 3-15,-3-5-15 16,-1-1-3-16,-3-2-8 16,0 0 12-16,-1-6-7 15,1 0 1-15,-2-2-6 16,1-3 0-16,-3-2-1 16,0-1-1-16,-3 2-15 15,-4-2-3-15,1 4-1 16,-3-3 9-16,0 2 10 15,0 1 0-15,0 1 0 0,-5 0-15 16,-6 3 15-16,-4 0-9 16,-1-2 9-16,-2 2 1 15,0 3 0-15,-2 0 10 16,-2 0 6-16,1 3-15 16,-1 4-1-16,2 2-7 15,-2-1 1-15,3 3-10 16,-2 0 3-16,5 0 6 15,-4 0-4-15,3 0 10 16,1 3 2-16,0 3 0 16,1 2-1-16,3 0 12 15,-1 3 2-15,5-8-12 0,1 3 9 16,2 2 7-16,3 1-18 16,2-3 0-16,0 6 9 15,0-3-8-15,0 5 1 16,0-5 11-1,9 1 6-15,2-2-9 0,0 1 9 16,3-1-6-16,1-4-7 16,-1 5 1-16,1-7-6 15,3 1 1-15,0 2-1 16,0-2 0-16,4-3 0 16,-2 0 5-16,2 5-4 15,-3-5-2-15,-4 0 0 16,-1 0 1-16,-4 0-1 15,-1 0 1-15,2 0 0 0,-4 0 0 16,0 0 0 0,1 0 1-16,2 0-2 0,1 0 0 15,-3 0-9-15,1 0-6 16,1 0-14-16,-4 0-16 16,1 0-40-16,-5 0-38 15,0 0-87-15,-2 0-156 0</inkml:trace>
  <inkml:trace contextRef="#ctx0" brushRef="#br0" timeOffset="-212796.76">23285 15654 408 0,'0'0'564'0,"0"0"-430"16,0 0 18-16,0 0-46 15,0 0-23-15,0 0-18 16,0 0-24-16,4-4 0 16,7-1 1-16,3 2-10 15,1-2-3-15,5 4-11 16,2-4-8-16,3 2-4 16,2 1-5-16,-2-2 0 15,-1 0-1-15,-3 0-14 16,-4 4-15-16,-7 0-35 15,0 0-49-15,-10 0-50 0,0 0-160 16,0 8-51-16</inkml:trace>
  <inkml:trace contextRef="#ctx0" brushRef="#br0" timeOffset="-212487.81">23320 15753 899 0,'0'0'305'0,"0"0"-233"15,0 0-43-15,0 0 31 16,0 0 9-16,0 0 2 16,0 0-11-16,71 3-12 15,-48-3-17-15,0 0-12 16,-4 0-8-16,2 0-9 0,-7 0-1 15,0 0 1-15,-3 0-1 16,-4 0 0-16,0 0-1 16,-5 0-35-16,0 0-69 15,-2 3-58-15,0 8-192 16,0-5-672-16</inkml:trace>
  <inkml:trace contextRef="#ctx0" brushRef="#br0" timeOffset="-211318.43">24256 15361 611 0,'0'0'312'0,"0"0"-205"16,0 0 37-16,0 0-45 16,0 0-44-16,0 0 13 15,0 0-13-15,-9-6-32 16,7 6 8-16,0 0-12 15,-6 0-18-15,0 0 15 16,-7 19-15-16,-3-3 0 16,-2 7 0-16,0 0 11 15,-3 2-12-15,3 2 9 0,-2 1-2 16,2 3 2-16,-1-3-8 16,4-3 9-16,3-3-10 15,3-4 1-15,5-4-1 16,4-4 0-16,0 2-6 15,2-8 5-15,0 2 0 16,0-2 1-16,0 1 0 16,0-2 0-16,0 0-1 15,0-1-6-15,2-1 6 16,6 4 0-16,6-5 1 16,-1 0 1-16,2 0 0 15,1 0 6-15,0 0-1 16,4 0-5-16,-2 0 6 15,4 0-5-15,0 0-1 16,3 0 0-16,0 0-1 16,2 0 0-16,1 0 0 0,-1 0 2 15,-2 0-2-15,-1 0 1 16,-4-5 0-16,-5 2-1 16,-3 0-1-16,-3 3-47 15,-3 0-22-15,-4 0-14 16,1-3-44-16,-3 3-137 15,0 0-310-15</inkml:trace>
  <inkml:trace contextRef="#ctx0" brushRef="#br0" timeOffset="-210898.22">24347 15500 562 0,'0'0'114'16,"0"0"-53"-16,0 0-21 15,0 0 20-15,0 0 42 16,0 0 4-16,0 0-7 0,0 42-15 16,0-14-27-1,2 0 11-15,4 5-29 0,-3 0-8 16,2 1-4-16,0-1-6 16,-3-3-8-16,2 2-2 15,0-10-9-15,-1 1 6 16,-1-5-7-16,0-1-1 15,-2-7 1-15,0-2 0 16,0-4-1-16,0-2-39 16,0-2-29-16,0 0-81 15,0 0-184-15</inkml:trace>
  <inkml:trace contextRef="#ctx0" brushRef="#br0" timeOffset="-209778.93">25062 15508 804 0,'0'0'201'0,"0"0"-65"16,0 0-14-16,0 0-53 16,0 0-9-16,0 0-8 15,0 0-4-15,0-5 1 16,0 4-5-16,0-1-22 16,0-1-5-16,-4 0-16 15,-7-2-1-15,-3 2 1 16,-2-2-1-16,-4 4-6 15,-2 1 5-15,1 0-22 16,-4 0-6-16,2 0 20 16,4 6-4-16,-1 5 13 0,3-3-7 15,5 7 7 1,1-7 0-16,1 4 0 0,4 4 0 16,1-8 0-16,3 6-1 15,2-4 1-15,0 0-7 16,0-2 5-16,0 0 1 15,0-2-5-15,11 0 5 16,1-4 1-16,3 1-11 16,1-3 11-16,1 0 1 15,1 0-1-15,2 0-12 16,2 0-14-16,1-3 7 16,0-2 5-16,-4 2 1 15,1 1-3-15,1 2 3 0,-6 0 11 16,3 0 1-1,-3 0-6-15,1 4 6 0,-1 5 1 16,1 4-1-16,-3 1 0 16,3 4-1-16,-5 1 1 15,0-2 0-15,-4 2-7 16,-2-2-2-16,-3 2 9 16,-2-4-4-16,0 4 5 15,-2-2 29-15,-12 3 5 16,-6-2-20-16,-1-1 5 15,-5-3-1-15,1-6 6 16,1-2 14-16,2-6-28 16,-3 0 9-16,3 0-9 0,-5 0-8 15,3-10 7 1,-3 2-7-16,1-1 20 0,2 4 19 16,2 1-21-16,5-2-19 15,5 1 7-15,4 5-7 16,2 0 0-16,5-3-1 15,1 3-7-15,0 0-46 16,0 0-43-16,0-5-36 16,0 5-221-16,0 0-391 0</inkml:trace>
  <inkml:trace contextRef="#ctx0" brushRef="#br0" timeOffset="-208403.41">25387 15756 418 0,'0'0'552'0,"0"0"-493"16,0 0-30-16,0 0 39 15,0 0 36-15,0 0-8 16,0 0-44-16,61-3 19 16,-46-2 6-16,6 5-16 15,-1-5-17-15,0 2-15 16,0-3-14-16,0 3-8 16,-2-5 2-16,-2 2-2 15,-3-7 0-15,-3 4-5 0,2-5-1 16,-8 5-1-16,-1 1-13 15,-3 2-15-15,0-2-48 16,-11-2-49-16,-7 6 34 16,-5-1-11-16,-1 2-25 15,1 3 10-15,-1 0 29 16,1 0 44-16,4 0 44 16,3 0 31-16,3 0 0 15,0 8 0-15,3 6-18 16,0-2-6-16,0 6 6 15,1 0 7-15,1 7 9 16,4 0-1-16,-2 2 21 16,6 0 3-16,0 3 4 0,0-6 5 15,8-1-9-15,5-3-5 16,3-4-5-16,-1 0-10 16,3-6 1-1,1-2-9-15,2 0 3 0,1-2-11 16,1-6-6-16,6 0-8 15,-5 0-2-15,0 0-23 16,8-11-81-16,-8-4-78 16,-4-3-167-16</inkml:trace>
  <inkml:trace contextRef="#ctx0" brushRef="#br0" timeOffset="-207758.39">25720 15626 347 0,'0'0'150'0,"0"0"13"15,0 0-56-15,0 0-10 16,0 0 14-16,0 0-13 15,34 108-23-15,-30-83 1 16,0 0-8-16,0 1-28 0,1-4-6 16,-3 0 5-1,0-3-13-15,-2-5-16 0,1-4-3 16,-1-2-1-16,0 0-4 16,0-8 0-16,0 2-1 15,0-2 8-15,0 0 3 16,0 0-12-16,0 0 0 15,0-10-45-15,0-4 10 16,-3-4 0-16,1-1-14 16,2-1 0-16,0 1-2 15,0-3 31-15,0 4 12 16,0-1 8-16,0 3-6 16,0 2 6-16,9 0 1 15,0 0-1-15,2-3 7 16,2 8-7-16,6-5 2 15,-2-2 11-15,3 5 1 16,2 2 2-16,-1 5 7 0,-4 4-11 16,1 0-6-16,-3 2-6 15,0 15 23-15,-3 5 2 16,-2 5 2-16,-2 4 6 16,1-3-8-16,-5 2 17 15,4-7 2-15,-6-1-6 16,2 1-12-16,-2-6-7 15,3 0-9-15,-1-3-10 16,-1-6 0-16,6-2-19 16,-1-2-54-16,5-4-53 0,-1 0-75 15,-1-14-151-15</inkml:trace>
  <inkml:trace contextRef="#ctx0" brushRef="#br0" timeOffset="-206526.92">26201 15570 500 0,'0'0'175'0,"0"0"-87"15,0 0 64-15,0 0-11 0,0 0-37 16,0 0-25-16,0 0-20 16,-13 106-8-16,13-87-11 15,0-5 11-15,5 3 0 16,3-4-5-16,4 4-15 16,-2-3-12-1,3 4-3-15,3 0-6 0,2-4 2 16,0 3-11-16,4-3 11 15,-2 0-5-15,5-6 0 16,-1-4 4-16,1 0 5 16,2-4 8-16,-3 0 0 15,2 0-2-15,-3 0-9 16,0-4 0-16,-4-8-4 16,1 1-3-16,-1-6 1 0,-2 0-6 15,-1 3 5-15,-3-4-5 16,-1 0 0-16,-6 1-1 15,-2 1-1-15,-4-3 1 16,0 4-11-16,0-4-5 16,0-1-11-16,-2 1-3 15,-10-3 6-15,0 4 3 16,-6-1 7-16,2-1-5 16,-2 6-2-16,1 0 11 15,-4-2 10-15,1 5 0 16,-2 2 7-16,2 1 3 15,-3 0-3-15,2 3 17 16,-2 4-23-16,3-4 0 0,0 5-1 16,2 0 1-16,3 0 0 15,1 0-2-15,1 0 2 16,-1 5-2-16,5 1 2 16,-3 5-2-16,0-5 1 15,3 7 0-15,3-4 0 16,-2 0-2-16,4 1 2 15,2 2-1-15,2-6 1 16,0 7 0-16,0-8 0 16,0 3 0-16,0 1 1 15,0-1 0-15,0 1 6 16,0-3-1-16,0 2 0 16,0 0-5-16,0-7 2 0,0 4-2 15,0-2 8 1,0 2-8-16,0-5-1 0,0 4 1 15,0-4 0-15,0 4-1 16,4-4 2-16,2 0 0 16,2 0-1-16,1 0 10 15,-1 0-1-15,6 0-9 16,2 0 11-16,2 0-3 16,-1 0-8-16,3 0 0 15,4-4 0-15,-2 0-1 16,-1-2 2-16,4 2-1 15,-1 1 2-15,-1 2-2 0,-1 1-1 16,-2 0 0-16,0 0-1 16,-4 0 1-1,0 0 0-15,-6-5 0 0,1 5 0 16,-3 0 0-16,-4 0 1 16,0-3-1-16,1 1 1 15,-1 2 0-15,-2-3 0 16,3 2-1-16,0-1 1 15,-3 2-1-15,2-2 0 16,0 2 1-16,-2 0 0 16,1 0-1-16,-1-4 0 15,-2 4 0-15,2 0 0 16,-2 0 0-16,0 0 1 16,0 0-1-16,0 0 1 0,0 0 0 15,0 0 0-15,0 0 0 16,0 0 0-16,0 0 0 15,0 0-1-15,0 0-16 16,-9-5-56-16,-5 5-113 16,2-3-528-16</inkml:trace>
  <inkml:trace contextRef="#ctx0" brushRef="#br1" timeOffset="-176435.27">18218 16181 485 0,'0'0'153'0,"0"0"-75"16,0 0 0-16,0 0 15 15,0 0 3-15,0 0-12 16,0 0-14-16,-2 0-15 0,2 0-9 16,0 0 2-16,0 0-3 15,0 0-3-15,0 0-4 16,0 0-12-1,0 0 1-15,0 0-2 0,0 0-13 16,0 0-11-16,0 0-1 16,0 0-1-16,0 0-5 15,0 0 6-15,0 0 2 16,10 0-1-16,0 0 0 16,2 0 6-16,3 0-5 15,-1 0-1-15,-4 0 1 16,4 0-1-16,-4 0 0 15,4 0 1-15,-3 0-1 16,2 0 0-16,1 0-1 16,1 0 0-16,-1 0 1 0,1 0-1 15,0 0 2-15,-3 0-2 16,0 0 1-16,-4 0-1 16,3 0 1-16,-2 0 0 15,0 0 0-15,1 0-1 16,2 0 0-16,0 0 0 15,-2 0 1-15,3 0 0 16,-3 0-1-16,-1 0-1 16,2 0 1-16,-2 0-1 15,0 0 1-15,-1 0 0 16,0 0 0-16,-2 0 0 0,1 0 0 16,-1 0 0-16,4 0 1 15,1 0 0-15,-1 0 1 16,0 0-2-16,0 0 1 15,2 0 0-15,-3 0-1 16,2 0 1-16,-5 0-1 16,4 0 1-16,-1 0 0 15,-3 0-1-15,3 0 0 16,-2 5 1-16,2-5-1 16,-1 0-1-16,1 3 1 15,1-3-1-15,-2 0-1 16,1 0 2-16,3 2 4 0,-2-2-4 15,3 0 0 1,-1 0 0-16,1 0 0 0,-1 0 0 16,-3 0 2-16,1 0-2 15,0 0-6-15,1 0 6 16,0 0 7-16,0 0-6 16,2 0-1-16,0 0 1 15,1 0-1-15,-3 0 1 16,3 0-1-16,-3 0 0 15,-1 0 0-15,2 0 1 16,-1 0-1-16,1-2 2 16,-2 2-2-16,2-3 0 15,1 3 0-15,0-5-1 16,1 1 0-16,1 0 1 16,1 3 1-16,2-4 0 0,-2 5-1 15,-3-4 0 1,-1 4 0-16,2 0 0 0,-4 0 0 15,1 0 1 1,-3 0 0-16,1 0-1 0,0 0 0 16,0 0 0-16,2 0 0 15,0 0 0-15,3 0 0 16,-1 0 1-16,1 0-1 16,-1-4 0-16,-2 4 1 15,0 0 0-15,-1 0-1 16,1 0 0-16,-5 0 1 15,3 0-2-15,-1 0 1 16,2 0 0-16,1 0 1 16,-1-4-1-16,4 4-1 0,-1 0 1 15,4 0 0-15,-5 0 0 16,2 0-1-16,-3 0 1 16,0 0 0-16,-2-2 0 15,0 2-1-15,0 0 1 16,-3 0 0-16,2 0 1 15,-4 0-1-15,1 0 0 16,1 0-1-16,0 0 1 16,2 0 0-16,1 0 0 15,-3 0 1-15,2 0 0 16,0 0-1-16,-2 0 0 16,-1 0 0-16,-1 0 0 15,-4 0 0-15,2 0 0 0,-2 0 3 16,0 0 9-1,0 0 4-15,0 0-9 0,0 0-6 16,0 0 8-16,0 0-8 16,0 0 14-16,0 0-14 15,0 0 0-15,0 0 0 16,0 0 1-16,0 0-1 16,0 0 0-16,0 0 0 15,0 0 0-15,0 0-1 16,0 0 0-16,0 0-49 15,0 0-53-15,-9 0-420 0</inkml:trace>
  <inkml:trace contextRef="#ctx0" brushRef="#br1" timeOffset="-155795.4">18647 16396 550 0,'0'0'185'0,"0"0"-63"16,0 0 7-16,0 0-42 15,0 0-32-15,0 0-21 16,0 0-3-16,0 0-1 16,0 0-1-16,0 0 3 0,0 0-7 15,0 0 17 1,0 0 0-16,0 0-5 15,0 0 4-15,0 0-5 0,0 0-7 16,0 0-18-16,-6 0-4 16,2 0-6-16,-2 0-1 15,-4 0 0-15,0 0 0 16,1 0 0-16,-5 0-1 16,2 0 1-16,-3 0 0 15,3 0-1-15,-3 0 1 16,1 0-1-16,2 0 0 15,0 0-1-15,2 0-6 16,-2 5 8-16,1 3 0 16,2 1 0-16,1-1-1 15,-2-2 1-15,6 7-1 0,-1-7 1 16,1 2 0 0,4 0-1-16,0-2 0 0,0 1-8 15,0-2 9-15,0 8 0 16,0-5 6-16,0 2-6 15,0 3 0-15,4-4 0 16,1-1 0-16,1 2 0 16,2-1-6-16,-2-8 0 15,3 4 5-15,2-2-6 16,0-3 5-16,2 0-5 16,1 0 7-16,-1 0 0 15,4 0 2-15,-3 0 4 0,2 0-5 16,-3 0 1-1,0 0-1-15,1 0 0 0,-3 0 1 16,3 0-2-16,-3 0 1 16,2 5-1-16,-2-5-1 15,-2 4-6-15,2 0 1 16,-4 2 5-16,2-2-2 16,0 4-3-16,-2 2 5 15,1-2 1-15,-3 6-1 16,-1-4 1-16,1 1 0 15,-3 0-1-15,0 0 0 16,-2 3 0-16,0-3 1 16,0 0 0-16,0 3 0 15,-9 0 1-15,-4 0 0 16,-3-5 0-16,0-1 0 0,-5 0-1 16,-2-2-18-16,-2-1 17 15,-1-5-12-15,3 0 12 16,-3 0 1-16,1 0 0 15,5 0 0-15,3 0 8 16,3 0 6-16,3 0 1 16,5 0 1-16,-1-5-9 15,3 1 3-15,-2 2-3 16,4-1 2-16,0 3 4 16,2 0 0-16,0 0-13 15,0 0-1-15,0 0-1 16,0 0-40-16,0 0-33 15,0 0-60-15,2 0-71 0,10 0-292 16</inkml:trace>
  <inkml:trace contextRef="#ctx0" brushRef="#br1" timeOffset="-155084.83">18770 16669 461 0,'0'0'294'15,"0"0"-200"-15,0 0-14 16,0 0-20-16,0 0-16 16,0 0 24-16,0 0 1 15,36 0-11-15,-21 0-33 16,-5 0-4-16,3 0-6 15,3-6-7-15,-3 1 7 16,3 2 4-16,-3-2-3 0,3-4-3 16,-5 5-3-16,0-9-10 15,-2 8 15-15,-5-7-6 16,1 2 5-16,-3-2-12 16,-2 1 7-16,0 2-9 15,0-4 0-15,-5 3-22 16,-5-3-19-16,-4 4 14 15,-1 1-21-15,-1 2-4 16,-2 2 33-16,2 4 6 16,-1 0 13-16,1 0 0 15,4 0-1-15,-1 4 1 16,4 6 1-16,2 0-1 16,2 6 2-16,-1 2 5 0,4 1-6 15,0 3 9 1,2 0 9-16,0 0 17 0,0 2-2 15,0 1-7 1,0-3 5-16,8 6-4 0,2-11-1 16,-1 2-8-16,3-5 0 15,0-6-10-15,1-2 1 16,4-3-10-16,1-3-9 16,1 0 8-16,2 0-35 15,3-17-44-15,-4-2-101 16,-4-3-125-16</inkml:trace>
  <inkml:trace contextRef="#ctx0" brushRef="#br1" timeOffset="-154446.47">18955 16542 74 0,'0'0'401'0,"0"0"-283"16,0 0-28-16,0 0-5 15,0 0-20-15,0 0 30 16,0 0 3-16,27 73 5 0,-18-47-31 16,-3-4-18-16,4 6-15 15,-4-3-6-15,-1-2-5 16,-1-1 1-1,0-3-12-15,0-2-2 0,-2-6 2 16,0-3-1-16,-2-4-14 16,2 1 6-16,-2-5-7 15,0 0 8-15,0 0 1 16,0 0-10-16,0 0-12 16,0-14-44-16,0 0 8 15,0-3 16-15,0-2-9 16,0 2-8-16,0-3 19 15,0 4 6-15,0 2 4 16,0-3 11-16,0 3 2 0,0-4-7 16,0 0 12-16,4 1 1 15,7 0-14-15,1-2 15 16,1 5 0-16,0 2 1 16,1 6 0-16,-4 2-1 15,2 0-1-15,-1 4-6 16,0 0 7-16,1 12 0 15,-4 7 43-15,1 3-10 16,0 1-2-16,0 8-1 16,-2-8-5-16,-1 4-2 15,-2-5-4-15,2 0-6 16,-5-4-7-16,4 1-6 16,-3-8 0-16,3-5 0 15,-1 2-67-15,9-8-85 0,-8 0-71 16,4 0-93-16</inkml:trace>
  <inkml:trace contextRef="#ctx0" brushRef="#br1" timeOffset="-153677.56">19334 16498 29 0,'0'0'499'0,"0"0"-424"15,0 0 11-15,0 0 4 0,0 0 11 16,0 0 19-16,0 0-23 16,0 103-18-16,1-85-3 15,7 0-20-15,1 0-14 16,0-1-4-16,0-3-8 15,2 2-8-15,0 3-7 16,5-5-2-16,-3-4-6 16,5 3-6-16,-1-8 12 15,6-1-13-15,-2-4 0 16,0 0 0-16,3 0 1 16,-7 0 6-16,2-6-6 15,-3-6 13-15,-1-7-1 16,0 5 8-16,-5-8-5 15,-4 5-8-15,2-5 19 0,-5 0-19 16,-3-1 5-16,0-4-11 16,0 4-2-16,-5-7-9 15,-10 6-21-15,-1-6-2 16,-5 2-5-16,-1 6 11 16,-1 0 10-16,-1 5 6 15,2 0 10-15,-1 6 1 16,4 3 13-16,-1 5-6 15,1 3 2-15,6 0 0 16,-1 0-8-16,4 0-1 16,-1 2-1-16,1 7 0 15,4 5 1-15,1 3 0 0,1 3 8 16,2 7 13-16,2-5-6 16,0 3-7-16,0-3-2 15,5-4-6-15,10-4 17 16,6 0-8-16,2-6-9 15,4-3 10-15,7-5-11 16,0 0 7-16,-2 0-5 16,0 0 5-16,-7-5-7 15,-1-3 7-15,-5 2-7 16,0 2-1-16,-6 0 1 16,0 0 0-16,-2-1 0 15,-2 2-11-15,0 1-16 16,-2 2-32-16,4-4-57 15,-2 4-94-15,0 0-343 0</inkml:trace>
  <inkml:trace contextRef="#ctx0" brushRef="#br1" timeOffset="-152129.02">21488 16069 124 0,'0'0'554'15,"0"0"-455"-15,0 0-34 16,0 0 48-16,0 0 13 16,0 0-13-16,0 0-12 0,-4 0-1 15,4 0-4-15,0 0-25 16,0 0-23-16,0 0-19 15,0 0-24-15,0 0-5 16,2 0 0-16,17 0 0 16,3 0 1-16,4 0 6 15,5 0-6-15,0 0 7 16,6 0-7-16,0 0-1 16,1 0 7-16,2 0-7 15,-1 0-1-15,-2 0 1 16,-1 0 0-16,1 0 1 15,-1 0-1-15,2 0 6 16,0 0-6-16,2 0 0 0,-1 0-1 16,3 0 1-1,-5-3-1-15,1-2 1 0,-1-3-1 16,0 2-5-16,-2 3 6 16,-1-3-10-16,-2 3 4 15,-2 1-15-15,-1-2 20 16,1-1-17-16,3 2 4 15,-1-3 5-15,-2 2-1 16,1 0 10-16,0 4-2 16,-2-5-4-16,-2 2 5 15,-1-2-5-15,1 4 6 16,-2 1 0-16,-1 0 0 0,1 0-1 16,0 0 1-1,1 0-1-15,-2 0 0 0,3 0 0 16,-2 0 0-16,0 0 0 15,-4 0-15-15,2 0 15 16,-6 0-14-16,2 0-4 16,-4 0 19-16,-2 0-9 15,1 0 9-15,-3 0 1 16,-1 0 0-16,0 0 0 16,-3 0 0-16,1 0-1 15,-1 0 1-15,-2 0 1 16,0 0-2-16,-1 0 0 15,-4 0 2-15,0 0-2 16,0 0 1-16,0 0 1 16,0 0-2-16,0 0-21 15,-4 0-44-15,-13 4-134 16,-5-2-516-16</inkml:trace>
  <inkml:trace contextRef="#ctx0" brushRef="#br1" timeOffset="-151140.24">22057 16244 639 0,'0'0'276'0,"0"0"-175"16,0 0 55-16,0 0-44 15,0 0-8-15,0 0-14 16,0 0-34-16,0-10-22 16,-9 7 25-16,0 2-30 15,-4 1-28-15,-1-4 14 16,1 4-14-16,-3 0-1 16,-1 0 0-16,1 0 0 15,3 0 0-15,-1 0-1 16,1 0 1-16,2 4 0 0,1 6 0 15,2-2-1-15,1 2 1 16,3 2 0-16,0-2 0 16,2 0 0-16,2 1-1 15,0-3 0-15,0 3-6 16,0-3 5-16,4-5 2 16,7 3-6-16,2 2 12 15,1-3-4-15,1 1-2 16,3-3-1-16,-1 2-8 15,4-2 9-15,-1-3-9 16,5 6 9-16,-4-1 9 16,4 4-9-16,-5 0 0 15,-1 4 0-15,1 1-2 16,-8 3 2-16,0-3 0 16,-6 5-3-16,-2-4 3 0,-1 3-1 15,-3 2 1-15,0 0 3 16,-3 0-2-16,-12-1 0 15,-4 1-1-15,-5-6 0 16,-2 0-6-16,0-10 6 16,-1 0 0-16,0-4 0 15,3 0 0-15,-1 0 0 16,5-12-5-16,4 2 5 16,1-2 7-16,5 6-5 15,2-2 11-15,3 3-13 16,3 4 0-16,0 1 1 15,2-2-1-15,0 2-19 16,0 0-55-16,0 0-38 0,2 0 2 16,15 0-55-16,0-2-107 15,-4-2-251-15</inkml:trace>
  <inkml:trace contextRef="#ctx0" brushRef="#br1" timeOffset="-150593.92">22168 16488 752 0,'0'0'86'16,"0"0"-36"-16,0 0 83 15,0 0-26-15,0 0 22 16,0 0-38-16,0 0-15 16,72-34-8-16,-61 25-14 15,2-5-15-15,-4 1-7 16,0-1-10-16,-3-3-8 16,-3 3-6-16,-3 0-8 15,0 0 0-15,0 0 0 16,-3 6-17-16,-7 0-24 15,-7 2 16-15,2 3 5 0,-1 3 8 16,1 0 12-16,1 0-1 16,4 0 1-16,-1 3-1 15,3 8 1-15,2 3 0 16,1 2 1-16,1 4-1 16,2 2 10-16,2 4-2 15,0 1 2-15,0 4-10 16,0-5 13-16,4 2-12 15,7-2 20-15,5-3-10 16,-1-5 4-16,0-5-15 16,5-4 2-16,-7-1-2 15,2-6-3-15,-1-2 1 16,-1 0-39-16,-2 0-23 16,7-24-26-16,-5 2-109 15,-4-1-197-15</inkml:trace>
  <inkml:trace contextRef="#ctx0" brushRef="#br1" timeOffset="-150013.47">22338 16345 51 0,'0'0'631'16,"0"0"-533"-16,0 0-66 15,0 0-14-15,0 0 81 16,0 0 15-16,0 0-36 0,25 36-7 15,-15-16-2-15,-1 5-22 16,3 3 2-16,-4 2-16 16,-1 2 1-16,-3-6-5 15,0 3-5-15,2-3 11 16,-4-4-6-16,0-8-13 16,0-2-1-16,-2-2-14 15,0-7 5-15,2-3-6 16,-2 0 7-16,0 0-1 15,0 0-4-15,0 0-2 16,0 0-8-16,0-13-25 16,0-5-11-16,0 1 9 15,-2-5-7-15,0 0-1 16,2 2 1-16,0 3 7 16,0-4-6-16,0 3 18 0,0 4 4 15,11-3-10 1,0 3-5-16,3-2 3 0,1 2 11 15,1 0 11-15,1 0 9 16,-1 5 1-16,2 4 0 16,-5 5 9-16,-2 0-1 15,-1 0 34-15,-2 19 42 16,-3 4-25-16,-1 7-15 16,-2-2-3-16,2 5-6 15,2-1-11-15,0-4-3 16,3 3-8-16,-1-9-2 15,3 0-11-15,1-8-1 16,-3-5-6-16,2-1-55 0,0-8-75 16,2 0-60-1,-6 0-93-15</inkml:trace>
  <inkml:trace contextRef="#ctx0" brushRef="#br1" timeOffset="-149310.52">22750 16378 584 0,'0'0'112'0,"0"0"-66"0,0 0 22 15,0 0 31 1,0 0 7-16,0 0-2 0,0 0-22 15,6 107-19-15,2-86-7 16,2-3-28-16,-1 0-1 16,3 0-8-16,1 1 0 15,4-5-12-15,-1 3 3 16,4-4-1-16,0 1 0 16,0-6-8-16,1 2 0 15,-1-7 7-15,-1-3-6 16,2 0 27-16,-2 0-19 15,2-3 38-15,-2-15-14 16,1-4-23-16,-1-5 10 16,-3-1 3-16,-3 2-12 0,-5-6-5 15,-2 6 1 1,-6-4-8-16,0 2-1 0,0 0 1 16,-16 2-28-16,-7-1-23 15,-4-1-9-15,-4 3 11 16,0 7 34-16,0 0 15 15,0 10 34-15,1-1-8 16,3 9-10-16,4 0 0 16,5 0-6-16,-1 9-1 15,4 1-3-15,4 6-5 16,0 2 10-16,1-1-2 0,7 5-6 16,1-3-2-1,2 3 8-15,0-5 1 0,0 3-9 16,2-3 11-1,13-4 4-15,5-4-9 0,4-1 3 16,-2-5-2-16,10-3-8 16,-1 0 10-16,1 0-5 15,-2-11-4-15,-3 2 4 16,-4 1 2-16,-4 0-7 16,-3 2 1-16,-2 1-1 15,-1-3-30-15,-1 0-41 16,3 1-21-16,-3 4-37 15,-4 3-213-15</inkml:trace>
  <inkml:trace contextRef="#ctx0" brushRef="#br1" timeOffset="-147823.99">24836 16053 561 0,'0'0'272'0,"0"0"-178"16,0 0 17-16,0 0-26 16,0 0-7-16,0 0-21 15,0 0-30-15,-3 0-14 16,6 0 35-16,7 0-4 16,4 5-5-16,1-2-10 15,3 2-10-15,2-2-3 16,5-3-6-16,4 0 2 15,1 0-4-15,6 0 0 0,3 0-7 16,1 0 1-16,-3 0 0 16,1 0 4-16,3 0-6 15,-1-3 0-15,-1 3 6 16,4 0-6-16,-1 0 0 16,0 0 0-16,3 0 0 15,-3 0 1-15,1 0 1 16,-1 0-2-16,0 0 1 15,-1 0-1-15,-1-8-1 16,-3 2-1-16,-1 1 2 16,1-4-6-16,0 4 6 15,-1 1-2-15,-1-1-46 16,1 2 47-16,-1 3-5 0,-2 0 6 16,0 0 0-1,-3 0 0-15,-3 0 0 0,-3 0 0 16,-1 0-6-16,-4 0 6 15,2 0 0-15,0 0 0 16,0 0 10-16,-1 0-10 16,5 0-1-16,0-5 1 15,-2 4 1-15,2 1-1 16,0 0 1-16,-5 0-1 16,-1 0 0-16,0 0-1 15,-4 0 0-15,-1 0 1 16,-4 0 0-16,1 1 0 15,-2-1 0-15,-2 0 0 0,4 0 0 16,-1 0 0 0,-2 0 1-16,3 0 0 0,-1 0-1 15,-4 0 1 1,3 0-1-16,-3 0 0 0,-5 0 0 16,6 0-1-16,-7 0 1 15,0 0-1-15,0 0-57 16,0 0-94-16,0 0-164 0</inkml:trace>
  <inkml:trace contextRef="#ctx0" brushRef="#br1" timeOffset="-146897.47">25444 16309 613 0,'0'0'250'0,"0"0"-126"15,0 0 57-15,0 0-77 16,0 0-1-16,0 0-42 16,0 0-16-16,-41 0 3 15,25 0-21-15,1-3-18 16,-2-5-6-16,-2 4 6 0,0 0-8 15,0 2 6 1,0-2 1-16,0 4-7 0,4 0 9 16,2 0-1-16,1 0-9 15,2 0 0-15,1 4-4 16,5 2 4-16,-2 1 0 16,4 1-1-16,2-5 1 15,0 5-7-15,0-5-3 16,2 2 0-16,10-4 8 15,3 4 2-15,3-2 0 16,3 2 1-16,-2-2 8 16,4 3-9-16,1 2 1 0,-2 0 0 15,3 6-1 1,-3 1-1-16,-1 4-17 0,-4-5 11 16,-3 3 7-16,-3 4-1 15,-5-4 0-15,-6 5 1 16,0-8 0-16,0 4 0 15,-4-4 10-15,-10-1-4 16,-10-4-6-16,-1 0 10 16,-1-5-9-16,-1-3 4 15,0-1-5-15,3 0-1 16,3 0-6-16,9-1 7 16,2-7 0-16,4 3 0 15,4-3-14-15,2 2-16 0,0 2 29 16,0 0-15-1,0 0-8-15,0 2-37 0,6-2-24 16,6 0-12-16,5 0-105 16,1-4-63-16,-3 2-445 15</inkml:trace>
  <inkml:trace contextRef="#ctx0" brushRef="#br1" timeOffset="-146400.65">25524 16446 497 0,'0'0'358'0,"0"0"-284"0,0 0-8 15,0 0 19-15,0 0 1 16,0 0 32-16,0 0-35 15,64-42-15-15,-50 25-5 16,-5-3-20-16,-3 3-15 16,-4-2-22-16,-2 8 11 15,0-8-17-15,0 6-6 16,-4 1-29-16,-9 2-2 16,-1 2 6-16,3-2 15 15,0 6 10-15,5 0 6 16,1 4 9-16,1 0 1 15,-1 0-1-15,3 0-8 0,-2 12 8 16,1 8 3-16,3 2 10 16,0 4 8-16,0-1-12 15,0 3 18-15,0 3-10 16,3-3-3-16,3-1-8 16,0-2-2-16,3-3 0 15,1-4-5-15,-2-4-8 16,3-4 0-16,1-2-9 15,1-4-30-15,1-4-31 16,1 0-19-16,5-18-53 16,-6-4-195-16,-3 4-212 0</inkml:trace>
  <inkml:trace contextRef="#ctx0" brushRef="#br1" timeOffset="-145796.99">25695 16270 606 0,'0'0'131'0,"0"0"-61"15,0 0 47-15,0 0-49 16,0 0 37-16,0 0 4 16,0 0-41-16,34 10 1 15,-21 4-9-15,-1 1-27 16,-2 7-15-16,1 3-10 15,-1-3-2-15,-4 4-4 16,-1 1 12-16,-3-4 15 0,-2-1-13 16,0 0 0-16,0-8-4 15,0-2-2-15,0-2-9 16,0-2 0-16,0-8-1 16,0 4-5-16,0-4-19 15,0 0-5-15,0 0-10 16,0-12-60-16,0-6-22 15,0-4 86-15,0-5-3 16,-2 0 14-16,2 5 14 16,0 0 9-16,0-1-7 15,0 6 7-15,0-2-48 16,7 2 5-16,6-2 20 16,0 6 24-16,1 1 7 15,-1 2 7-15,0 2 5 0,-2 0 0 16,0 8 10-16,-2 0-7 15,0 0 2-15,-2 8 47 16,-2 10-14-16,3 4-30 16,-1 3-5-16,0 2 18 15,-3 4-5-15,-1-3 6 16,-2-5-11-16,2-1-5 16,-1 0-9-16,2-10-8 15,1 2-8-15,2-8-7 16,-1 2-50-16,2-8-54 15,5 0-44-15,-3 0-113 0,-1-8-353 16</inkml:trace>
  <inkml:trace contextRef="#ctx0" brushRef="#br1" timeOffset="-144910.24">26078 16280 614 0,'0'0'237'16,"0"0"-156"-16,0 0-23 16,0 0 30-16,0 0-1 15,0 0-25-15,0 0-10 16,0 62 2-16,0-45-9 0,0 2-5 16,0-1 11-1,2 1-9-15,6-2-14 0,-1 2-11 16,2-3 4-16,1 1-5 15,2 1 0-15,0-4-6 16,2 4-1-16,-1-4-2 16,3-2-6-16,2 2 5 15,-2-5-4-15,1-5-2 16,1 2 2-16,2-6-1 16,-2 0 1-16,2 0 6 15,0 0-7-15,-1-6 5 16,2-7 1-16,-3-1-6 15,0-4 8-15,-1 0-6 0,-3-4 3 16,-3 0-5 0,-5 4 5-16,0-4-4 15,-6 0-1-15,0 5-1 0,0-3 0 16,0 3 0-16,-10-5-6 16,-3 3-3-16,-3-3-5 15,0 1 4-15,-6-1-21 16,0 4 19-16,0 0 11 15,0-1 1-15,-1 5 0 16,1 6 1-16,2-1-1 16,-1 4 21-16,1 5-14 15,3 0-7-15,1 0 0 16,1 5 1-16,1 4-1 0,1 4 0 16,2 1 0-1,2 0 0-15,0-6 0 0,5 6 2 16,-1-6 9-16,5 2 0 15,0-2-5-15,0 2 1 16,0-2-5-16,0 2 10 16,8-2-4-16,4 1 3 15,3-1-9-15,-1-3 7 16,4 4-3-16,5-4 1 16,-2-2-6-16,1 0 7 15,7-3-8-15,-2 0 2 16,-4 0 5-16,1 0-7 15,-4 0 7-15,-4 0-7 16,-3-3 0-16,-2 3 0 16,0-3 0-16,-8 3 2 15,1 0 5-15,1 0-7 0,-3 0 1 16,-2 0-1-16,2 0 0 16,-2-5 0-16,0 5 0 15,0 0 0-15,0 0 0 16,0 0-1-16,0 0-1 15,0 0-15-15,0 0-28 16,0 0-54-16,0 0-95 16,0 0-360-16</inkml:trace>
  <inkml:trace contextRef="#ctx0" brushRef="#br0" timeOffset="-132770.79">18722 17329 1081 0,'0'0'337'0,"0"0"-238"0,0 0-64 16,0 0-3 0,0 0-4-16,-7 0 9 0,7 0 3 15,0 0 9-15,0 0-3 16,0 0-7-16,0 0 2 16,0 0-12-16,0 0-12 15,0 0-9 1,0 0-7-16,0 0 0 0,-3 0 0 15,1 0-1-15,0 0-23 16,-3 0-49-16,-3 0-16 16,-6 0-72-16,1 0-175 15,-3 6-524-15</inkml:trace>
  <inkml:trace contextRef="#ctx0" brushRef="#br0" timeOffset="-132500.22">18425 17651 1008 0,'0'0'234'0,"0"0"-139"16,0 0 28-16,0 0-55 15,0 0-20-15,0 0-13 16,0 0-13-16,0 0-21 16,0 0-1-16,0 0 0 15,0 0-26-15,0 0-76 0,6 0-105 16,1 0-145-16</inkml:trace>
  <inkml:trace contextRef="#ctx0" brushRef="#br0" timeOffset="-132195.24">18844 17776 143 0,'0'0'1056'15,"0"0"-895"-15,0 0-84 16,0 0 15-16,0 0-37 16,0 0-11-16,0 0-2 15,4 0 3-15,-4 0-10 16,0 0-6-16,0 0-2 16,0 0 2-16,0 0-13 15,0 0-16-15,0 0-7 16,0 0-84-16,-4 0-104 15,-3-5-191-15</inkml:trace>
  <inkml:trace contextRef="#ctx0" brushRef="#br0" timeOffset="-130899.03">19495 17226 643 0,'0'0'310'0,"0"0"-167"16,0 0 28-16,0 0-46 16,0 0-67-16,0 0-13 15,0 0 3-15,-10 0-9 16,10 0-10-16,0 0-6 15,0 0-8-15,0 0-15 16,0 0 0-16,10 0 22 16,4 0-16-16,1-5-5 15,2 5 9-15,4 0-10 16,-2 0-1-16,2 0 0 16,-3 5-5-16,-4 4 5 15,-1 8 1-15,-5 2 0 0,-3-2 0 16,-5 5 0-16,0 3 1 15,0-4 1-15,-3 1 8 16,-5-8-9-16,0-6-1 16,4-3-1-16,1-5 0 15,3 0-5-15,0 0-17 16,0 0 4-16,0 0-3 16,0 0 5-16,0 0 2 15,0 0 1-15,0 0-15 16,0 0-9-16,5 0 38 15,5 0 0-15,1 0 6 0,2 0-6 16,0 0 0 0,0 0-5-16,3 0 4 0,-3 3-6 15,-1 11 6-15,0 9 1 16,-3-1 1-16,-2 6-1 16,-3 2 0-16,-4-2-1 15,0-3 1-15,0-2 0 16,-17-4 2-16,-1-2 8 15,-4-9-9-15,-2-2 8 16,-3-1-8-16,-3-5 0 16,2 0 4-16,-1 0-4 15,4-5 6-15,6-4 1 16,4 4 3-16,6 2 11 16,2-2-4-16,5 4 3 0,2 1-5 15,0-5-15-15,0 5-1 16,0 0-15-16,0 0-17 15,0 0-24-15,0 0-29 16,9 0-34-16,1 0-190 16,2 0-320-16</inkml:trace>
  <inkml:trace contextRef="#ctx0" brushRef="#br0" timeOffset="-129788.02">20161 17310 502 0,'0'0'259'0,"0"0"-173"0,0 0 30 16,0 0-5-16,0 0-26 16,0 0-11-16,0 0-17 15,-5 0-9-15,-3-3-15 16,-4 3-1-16,-1 0-16 15,-3 0-15-15,-1 0 8 0,-2 0-8 16,1 0-1 0,-2 0 0-16,6 8-7 0,-2 1 7 15,5 5 6-15,1-2-6 16,4 7-1-16,1-2-1 16,3 2 2-16,2 3-1 15,0 4 1-15,0-2 0 16,0 2 0-16,5-1 7 15,3 0-5-15,6-3 4 16,1 0-5-16,1-7 9 16,2 1 0-16,2-7-3 15,0-4-7-15,2-5-13 16,0 0 13-16,0 0 11 16,2-5-11-16,-2-9-38 15,-5-8 23-15,-2-1-27 0,-3 1 29 16,-3 0-14-16,-3-1-2 15,-4-3 13-15,-2 8 9 16,0 0-6-16,0 2 13 16,0 10 13-16,-2-2 10 15,-2 8 13-15,2-5 8 16,0 5-15-16,0 0 1 16,-1 0-2-16,1 5-14 15,0 7 8-15,0 2 3 16,2 4 2-16,0 4-2 15,0 1-5-15,0-3-4 16,0 5-8-16,9-8-7 16,3 4 6-16,5-6-7 15,0-1-7-15,6-6 7 16,-3-7-2-16,6-1 2 0,-6 0 0 16,3-1 1-16,-1-18-1 15,-5-3 7-15,2-4 2 16,-6-7 9-16,-2 4-17 15,-4-3 0-15,-3 2-1 16,-4 1-2-16,0-1-12 16,-8 8-1-16,-17 4-30 15,-4 1 20-15,-5 11-5 16,-3 1-1-16,1 5 11 16,0 0 14-16,5 14-1 15,5 4-1-15,5 0 0 0,7 5-2 16,8-1 2-1,4 0-31-15,2 6-90 0,0-2-182 16,8-4-509-16</inkml:trace>
  <inkml:trace contextRef="#ctx0" brushRef="#br0" timeOffset="-129254.49">20613 17084 584 0,'0'0'156'0,"0"0"13"16,0 0-23-16,0 0-79 16,0 0-35-16,0 0 44 15,0 0-2-15,10 54-4 16,-7-24-18-16,4 1-14 0,-2 5-19 15,1 3 5 1,1-6 3-16,2 2-7 16,-2 6-4-16,-1-5-6 0,1 0-1 15,-2-2-2-15,3-6-7 16,-1-3 0-16,-2-3 2 16,1-3 0-16,1-5-1 15,2-5-1-15,2 0 0 16,1-4-12-16,3-5 4 15,2 0-6-15,3 0-7 16,1 0-24-16,-2-14-16 16,2-1-28-16,-6-12-95 15,-3 10-93-15,-10-2-276 0</inkml:trace>
  <inkml:trace contextRef="#ctx0" brushRef="#br0" timeOffset="-128970.18">20528 17285 550 0,'0'0'104'0,"0"0"-51"0,0 0 32 16,0 0-17-16,0 0 26 16,123-27-6-16,-96 26-34 15,0-4-18-15,0 1-22 16,-3 4-8-16,0 0-6 16,7 0-21-16,-4 0-129 15,-4 10-97-15</inkml:trace>
  <inkml:trace contextRef="#ctx0" brushRef="#br0" timeOffset="-128155.29">21039 17427 499 0,'0'0'239'0,"0"0"-162"0,0 0 17 15,0 0 14-15,0 0-15 16,0 0-27-16,0 0-5 15,-20 86 1-15,20-68-30 16,0 4 0-16,1-5-7 16,8 4-5-16,1-6 6 0,0 2-1 15,-1-3-9-15,3-1-9 16,3-4 6-16,1 5-12 16,-1-6 0-16,6 2 3 15,-4-6-4-15,6 0-14 16,-1-4 13-16,-1 0 1 15,0 0 7-15,0 0 6 16,-1-10-4-16,-3-6-8 16,-1 2 6-16,-1-8 6 15,-1 0-11-15,-3-1 4 0,-2 1-5 16,-5 3 0 0,-4-4-1-16,0 3-1 15,0-7-21-15,-4 5-30 0,-11-6 6 16,-6 5 8-16,-3-2-1 15,-3 6 4-15,1-3-33 16,-1 9 68-16,0 0 1 16,0 7 22-16,2 6-7 15,3 0-7-15,0 0-6 16,4 0 17-16,3 0-7 16,1 11-3-16,5-3-9 15,1 1 1-15,0 8 5 16,2-3 12-16,3 3 1 15,3-3 11-15,0 5-2 16,0-7 6-16,0 2-5 0,7 0 1 16,7-2-2-16,1-2-16 15,6-2-4-15,1 2 4 16,2-6-2-16,3-4-10 16,0 0 0-16,2 0 17 15,-6 0-18-15,4 0 0 16,-3-4-1-16,-7-6-2 15,-1 2 2-15,-3 4-48 16,0 4-65-16,-1 0-81 16,-6 0-205-16</inkml:trace>
  <inkml:trace contextRef="#ctx0" brushRef="#br0" timeOffset="-127439.21">21705 17539 894 0,'0'0'212'15,"0"0"-155"-15,0 0-12 16,0 0-2-16,0 0 27 16,0 0 4-16,0 0-29 15,74 0-13-15,-57 0-2 16,1 0 1-16,-1 0-20 0,2 0-1 16,-3 0-4-16,-3 0-6 15,0 0 0-15,-2 0-35 16,-4 0-82-16,-3 0-185 15,-4 0-308-15</inkml:trace>
  <inkml:trace contextRef="#ctx0" brushRef="#br0" timeOffset="-127116.03">21698 17709 684 0,'0'0'318'0,"0"0"-217"0,0 0-14 15,0 0-15-15,0 0 21 16,0 0-15-16,0 0-14 16,42 4-17-16,-22-4-12 15,3 0-5-15,0 0-1 16,-1 0-8-16,0 0-14 15,-4 0 0-15,-3 0-7 16,-4 0 1-16,-4 0-1 16,-2 0 0-16,-3 0-12 15,-2 0-30-15,0 0-32 0,0 0-48 16,-5 4-109-16,-6-4-581 16</inkml:trace>
  <inkml:trace contextRef="#ctx0" brushRef="#br0" timeOffset="-114442.89">22433 17302 653 0,'0'0'138'16,"0"0"-3"-16,0 0 5 15,0 0-27-15,0 0-19 16,0 0-19-16,3 0 9 16,-3 0-2-16,0 0-18 15,0 0-13-15,0 0-8 16,0 0-15-16,0 0-5 16,0 0-5-16,0 0 1 15,0 0-3-15,0 0 3 16,0 0 0-16,0 0-4 15,2 0-5-15,-2-3 6 0,2-3-16 16,0-2 2-16,2 0-2 16,2-3 6-16,0 2-5 15,1 0 0 1,-1-4-1-16,3 4-6 0,-1 1 6 16,1-2 0-16,3 1 0 15,-3 4-1-15,2 1 0 16,0-1-9-16,2 5 10 15,-1 0-11-15,4 0 7 16,-1 0 1-16,3 0 3 0,-1 0 0 16,3 0-6-1,0 9 5-15,-4-4-5 0,-2 4-7 16,-1 1 12 0,-2-2-7-16,1 1 0 0,-6 4-1 15,3-3 9-15,-5-2-2 16,0 3-5-16,2-3 7 15,-4 1 0-15,-2-1 0 16,1 0 0-16,-1 3-1 16,0-3 1-16,0-4-1 15,0 5 1-15,0-5 0 16,0 5-1-16,0-4 2 16,0-1-1-16,-5 6 0 15,-3-1 0-15,2-1 0 16,-5 1 0-16,2 4-19 15,-3-4 9-15,-1 2 3 16,2 1 5-16,-2 2 1 0,0 0 0 16,-1-2 0-16,2 2-5 15,4-2 6-15,-3-3 0 16,2-1 0-16,0 3 0 16,2 1 0-16,-2 1-2 15,1 1 2-15,-2 0 0 16,4 0-1-16,-1-5 1 15,3 4 0-15,0-7-1 16,1 2 1-16,0 0 0 16,-1-2 0-16,0 5 0 15,1-5 0-15,1 2 1 16,0 0-1-16,2-6-1 16,-2 2 1-16,2-4 0 0,0 0 0 15,0 0 0 1,0 4 9-16,0-4 5 0,0 0-2 15,0 0-2-15,0 0-8 16,0 0 4-16,0 0-6 16,0 0 1-16,0 0 0 15,0 0-1-15,0 0 0 16,0 0 7-16,0 0-5 16,0 0-1-16,0 0 14 15,0 0-3-15,6 0 17 0,5 0-10 16,1 0-6-16,1 0-4 15,5 0-8-15,5 0 10 16,1 0-9-16,5 0 0 16,2-4 5-16,2 0-1 15,0 4-6-15,2-2 1 16,0 2-1-16,-1 0 1 16,-1 0-1-16,-2 0 0 15,-2 0-2-15,-4 0 2 16,-4 2 0-16,-2 2 0 15,-6-4 0-15,-4 4 1 16,-2-4 0-16,-3 0 0 16,-2 0-1-16,-2 0 1 0,0 0 2 15,3 0-2 1,-3 0 5-16,0 0-5 0,0 0 5 16,0 0-6-1,0 0 1-15,0 0-1 0,0 0 0 16,0 0 1-16,0 0 0 15,0 0-1-15,0 0 0 16,0 0 0-16,0 0 0 16,0 0 0-16,0 0 0 15,0 0 0-15,0 0-6 16,0 0 5-16,0 0-7 16,0 0 7-16,0 0-36 15,0 4-31-15,-3 10-61 16,-10 0-111-16,-1-2-807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9T18:38:22.3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17072 9356 576 0,'0'0'140'15,"0"0"-66"-15,0 0 37 16,0 0-8-16,0 0-17 16,0 0-10-16,0-4-7 15,0 4-7-15,0 0-12 16,0-1 5-16,0 1-22 16,-4 0 14-16,4-3-12 15,0 3-6-15,0 0-3 16,0 0-3-16,0 0-8 15,0 0-5-15,0 0 4 0,0 0-14 16,0 0 8-16,0 0-8 16,0 0-1-16,0 0 0 15,0 0-10 1,0 0 11-16,0 14 0 0,11 1 14 16,-1 6-5-16,1 1-3 15,-4 0-5-15,6 2-1 16,-4 1 9-16,1 0 0 15,2 3-1-15,1-2 0 16,0 3-7-16,1-3 0 16,1 2 6-16,1-1-7 15,1-2-2-15,0-2 2 16,1 2 0-16,-1-5 0 0,0-2 0 16,-1-2 2-1,0-3-2-15,-3-4 0 0,1-2-14 16,-1-4-14-16,-2 0-26 15,-1-3-23-15,-5 0-35 16,0 0-47-16,-1-5-136 16,-4-4-252-16</inkml:trace>
  <inkml:trace contextRef="#ctx0" brushRef="#br0" timeOffset="1025.34">17324 9298 196 0,'0'0'269'0,"0"0"-196"15,0 0 17-15,0 0-7 16,0 0-22-16,0 0 29 15,0 0 25-15,0-10-19 16,0 10-20-16,0 0 4 0,0 0-15 16,0 0-11-16,0 0-1 15,0 0-8 1,0 0-4-16,0 0-13 0,0 0-4 16,0 0 1-16,0 0 0 15,0 0-3-15,0 0-8 16,0 0-2-16,0 0-2 15,0 4-7-15,-2 8 3 16,-3 4-5-16,-4 1-1 16,-2 2 6-16,2 2-6 15,2 1 0-15,-5 3 1 16,3 0 1-16,-4 3-1 16,-1 0 0-16,-3-1 7 15,0 4-2-15,-3-6-4 0,1 1-1 16,1 1 9-16,-2-5-9 15,2 0-1-15,3-2 7 16,-1-5-7-16,5-1 0 16,1-3 1-1,3-3-1-15,-1 0 0 0,2-2 1 16,-2 0 0-16,1-2 0 16,1 2-1-16,2-2 1 15,0-2 8-15,0 1 1 16,-2 0 6-16,3-3 6 15,3 3-4-15,0-3-4 16,0 0-5-16,0 0-2 16,0 0 1-16,0 0-8 15,-1 0 6-15,1 0 5 0,0 0 2 16,0 2-11-16,0-2-1 16,0 0 16-16,0 0-16 15,0 0-1-15,0 0 1 16,0 0-1-16,0 0 0 15,0 0 0-15,0 0 0 16,0 0-16-16,0 0-14 16,0 0-19-16,0 0-41 15,0 6-83-15,0 2-115 16,-2-5-594-16</inkml:trace>
  <inkml:trace contextRef="#ctx0" brushRef="#br0" timeOffset="8501.62">17783 14559 91 0,'0'0'583'0,"0"0"-478"15,0 0-56-15,0 0 44 16,0 0 18-16,0 0-37 15,0 0-12-15,0 0 25 16,0 0-12-16,0 0-38 16,0 0-23-16,0 0 2 15,0 0-13-15,0 0-2 16,0 0 1-16,0 0-2 16,0 0 1-16,5 0 5 15,7 3-3-15,1-3 4 0,3 0 2 16,-1 0-2-16,3 0 2 15,-1 0-8-15,6 0 0 16,-1 0 5-16,2 0-5 16,4 0 0-16,2 0 0 15,3 0-1-15,4 0 2 16,-2 0-1-16,4 0 0 16,0 0-1-16,4 0 1 15,-1 0-1-15,2 2 0 16,1-1 1-16,1-1-1 15,2 0 1-15,-2 0 0 16,1 0-1-16,-1 0 0 16,-1 0 6-16,0 0-6 15,-1 0-1-15,-6 0 0 16,2 0 1-16,1 0 0 0,-3 0-1 16,-1 0 1-16,-1 0 5 15,1 0-3-15,-2 0-2 16,0 0 0-16,-4 0 0 15,3 0 0-15,-3 0 0 16,0 0 0-16,0-1 0 16,-2-1 0-16,-2-1 0 15,-3 1 0-15,-3-1 0 16,1 0-7-16,-5 0 7 16,-1 1 0-16,-3-2-1 15,1 2 1-15,-1 2 0 16,1-3-1-16,-3 3 1 15,-4-2-1-15,6 2 0 16,-4 0 0-16,-1-1 0 16,4 1 1-16,2 0 0 0,1 0 0 15,6-5 0-15,-2 4 0 16,6-4 1-16,0 2-2 16,4-2 1-16,8 2 0 15,-2-3 0-15,7-1 0 16,4 1 0-16,-2-2 1 15,5-1-1-15,0 4 0 16,0-4 0-16,2 4 0 16,0 1-2-16,1-4 2 15,-2 2 1-15,4 1-1 0,-2 2 6 16,-2-2-6 0,0 2-1-16,-4-2 0 0,-1 4 1 15,-1-1-1 1,-1-1 0-16,-2 3 1 0,-2-3 0 15,-1 1-1-15,0 2 1 16,-3 0 0-16,-1 0 0 16,-2 0 0-16,0 0 0 15,-3 0 0-15,0 0 1 16,-2 0-1-16,0 0 0 16,-2 0 0-16,-1 0 0 15,-2 0 1-15,-2 0-1 16,-2 0 0-16,0 0-2 15,0 0 2-15,-3 0 1 0,1 0-1 16,-1 0 0 0,2 0 0-16,0 0 0 0,1 2 0 15,1-2 0-15,1 0 1 16,1 0-2-16,1 0 1 16,0 0 0-16,3 0 0 15,2 0 0-15,0 0 0 16,3 3 0-16,0 0 1 15,2-1-2-15,3-1 1 16,0 2 0-16,1-3 0 16,1 0 0-16,4 2 1 15,-1-2-2-15,2 0 1 16,0 0 0-16,1 2 0 16,-1-1 0-16,1 4 0 15,-1-2-1-15,1 0 1 16,-4-1 0-16,3-1 0 0,-1 2 0 15,-1-1 0-15,0-2 0 16,-5 2 0-16,1-1 0 16,-2 4 0-16,-6-4 0 15,1 2 0-15,-4 1 0 16,-5-3 0-16,-2 2 1 16,-2-1-1-16,-6 2 1 15,0 0-1-15,-1-4 0 16,-3 1 0-16,-2-1 0 15,3 0 0-15,-1 0-1 16,0 0 1-16,0 0 2 16,1 0-2-16,1 0 0 15,-2 0 0-15,0 0 1 0,-2 0-1 16,1 0 0-16,-1 0 1 16,1 0 0-16,-3 0-1 15,3 0 1-15,-3 0-1 16,2 3 0-16,-2-3 1 15,3 5-1-15,-3-2 0 16,-2 11 0-16,0 0-92 16,0-1-280-16</inkml:trace>
  <inkml:trace contextRef="#ctx0" brushRef="#br0" timeOffset="9752.73">23001 14262 502 0,'0'0'220'16,"0"0"-153"-16,0 0-45 15,0 0 1-15,0 0 52 16,0 0 50-16,0 0-26 16,10 45-25-16,-6-29 3 15,3 2-10-15,-1 5-12 0,1 0-20 16,-1 2-5-16,4 0-18 16,-4 0-1-16,3 0 10 15,0 0-20-15,3-3 19 16,-1-2-13-16,0-1-6 15,3-7 6-15,-1 0-5 16,2 0 4-16,-1-8-6 16,-1-4 0-16,0 0-14 15,-2 0-5-15,1 0-15 16,-4-14 23-16,1-3-14 16,1-8 2-16,-3-3-16 15,-1 0 10-15,-2-2-5 16,-2-1-2-16,0 6 19 15,-2 1 4-15,0 2 11 16,0 3 1-16,0 0 0 0,0 5 1 16,0 2 0-16,0 4 0 15,0 2 1-15,0-1 6 16,0 6-1-16,0-2 11 16,0 3-4-16,0 0-13 15,0 0 0-15,0 0-10 16,0 0 10-16,0 0 23 15,0 6 8-15,0 6-1 16,0 5-1-16,0 5-9 16,0-2-4-16,0 4-1 15,5 4-14-15,1 0 5 16,-1 6 0-16,2-1-4 16,-1 3-1-16,1-1-1 0,-3 3 1 15,1 0 0-15,-1 1-1 16,-4-7 0-16,0-1 0 15,0-2 1-15,0-1-1 16,-11-8 1-16,-4 0-1 16,-5-1-16-16,-3-5-8 15,-2-3 6-15,-1 0 1 16,2-5 1-16,-1-4 14 16,0-1 2-16,6-1 1 15,-2 0-1-15,5 0 0 16,3 0 0-16,3 0 0 0,0 0 0 15,4 0-10 1,1 0-9-16,1 0-23 0,2 0-52 16,0 0-164-16,2 0-254 15</inkml:trace>
  <inkml:trace contextRef="#ctx0" brushRef="#br0" timeOffset="11871.76">23672 14445 576 0,'0'0'215'16,"0"0"-157"-16,0 0-45 15,0 0-3-15,0 0-3 0,0 0 17 16,0 0 48-16,14-5 23 15,-1 4-28-15,3-1-1 16,1-1-25-16,6 3-14 16,4-3-11-16,4-2-6 15,3 2-8-15,5-2-1 16,6-1 7-16,-1-3-7 16,8 1 1-16,3-1-2 15,3 0 16-15,4-1 3 16,8 2-13-16,1 0 1 15,2-2-7-15,6 2 0 16,-3-2 0-16,3 2 2 16,-1 0-1-16,-4 1 0 0,-3 4 0 15,-2-3-1-15,-2 1 0 16,-2 2 0 0,2-2 0-16,-3 2 0 0,0-2 1 15,-1 1-1-15,-1-1 0 16,-1 0 0-16,-3 2 0 15,-3 0 0-15,-2 0 0 16,1 0 1-16,-2 1 0 16,-4 0-1-16,0 1-2 15,-5 1 1-15,0-5 0 16,-1 1 1-16,-2 2-1 16,3-1 1-16,-3-2 0 0,0 4-1 15,1-5 1 1,0 1-1-16,1 0 0 0,5 1 0 15,-4-4 1-15,5 2 1 16,-5-1 5-16,0 1-12 16,-1 5 8-16,-4-4-2 15,-1 3 1-15,2 2 0 16,-2 0-1-16,1 0 0 16,0 0-1-16,4 0 1 15,1 0-1-15,2 0 1 16,-1 0-1-16,3-1 1 15,0 1 0-15,2-2 0 16,3-1 0-16,-2 3 0 16,2-5 1-16,0 2 3 15,0 0-4-15,2 0-1 0,0 3 1 16,-4-2 0-16,3 2 0 16,-1-1 1-16,-1 1-1 15,3 0 1-15,-2 0-1 16,-2 0 15-16,1 0-4 15,2 0 1-15,-3 0-1 16,-1 0-5-16,3 0-5 16,-6 0 21-16,3 0-21 15,-2 0 21-15,-2 0 0 16,-3 0-12-16,-2 0 5 16,0 0-1-16,-2 0-2 15,0 0 2-15,-1 0-3 0,2 0-1 16,-1 0 3-16,0 0-6 15,-1 0 0-15,-2 0 2 16,4-5-2-16,-1 5-5 16,-3 0-1-16,3 0 5 15,-3 0 3-15,-1 0-8 16,2 0 0-16,0 0 18 16,-3 0-7-16,0 0-3 15,1 0-2-15,-1 5-7 16,-2-4 2-16,0 1 4 15,-4 1-6-15,0-1 1 16,-2-1 5-16,-4 2-4 16,2 2 6-16,-3-2 5 0,-3 0-12 15,4 2 7 1,-3 3-7-16,-1-7 1 16,2 4 0-16,-4 1-1 0,-1-2-1 15,1 2 1-15,0-5 0 16,-3 4 0-16,4-2 1 15,-6 2-1-15,3-2 1 16,-1 0-1-16,1-2 0 16,0 1 1-16,1 2-1 15,2-2 0-15,1 0 0 16,-1 1 1-16,2-2 4 16,0 4-6-16,-3-5 0 15,1 0 1-15,-2 1-1 16,6-1 1-16,-2 2 0 15,-1 0-1-15,3 1 1 16,-2-2-1-16,0 1 1 16,-2-2 0-16,-1 3-1 0,-3 0 1 15,1-3-1-15,0 2 0 16,1 1 0-16,-1-2 0 16,-1 1 0-16,2 0-1 15,-3-2 1-15,1 3 1 16,-6-3-1-16,-1 0 0 15,0 0 1-15,0 0 0 16,-1 0-1-16,2 0 3 16,-4 0-3-16,3 0 0 15,-3 0 1-15,0 0 1 16,1 0-2-16,-2 0 0 0,-1 0 0 16,2 1 1-16,2-1-1 15,-1 0 1-15,1 0 0 16,1 0-1-16,0 0 1 15,-1 0 0-15,4 0 9 16,-5 0 3-16,3 0-7 16,0 0 1-16,-2 0-1 15,0 0-5-15,-2 0 6 16,-2 0-5-16,3 0-1 16,-3 0 7-16,0 0 5 15,0 0 7-15,0 0 4 16,0 0-5-16,0 0-9 15,0 5-4-15,0-2-6 0,0 2-35 16,0 9-41-16,0-6-121 16,-3 2-478-16</inkml:trace>
  <inkml:trace contextRef="#ctx0" brushRef="#br0" timeOffset="28495.8">20399 9463 535 0,'0'0'160'0,"0"0"-65"16,0 0 2-16,0 0 19 15,0 0 4-15,0 0-65 16,0-17 24-16,0 15 0 16,0 2-20-16,0 0-14 15,0 0-10-15,0 0-3 16,0 0-9-16,0-2 0 15,0 2-12-15,0 0-10 16,0 0 6-16,0 0-5 0,-2 0 4 16,2 0-5-16,0 0 0 15,0 0-1-15,0 0 0 16,0 0 0-16,-2 0-6 16,0 0 5-16,-2 0 1 15,-2 0 0-15,4 0 1 16,0 0-1-16,-2 0-1 15,1 6 0-15,-1 3-1 16,0 0 2-16,2-1-2 16,2 3 1-16,0-2-6 15,0-1 7-15,0 0 0 16,0 1-6-16,0-4 6 0,4 0-2 16,5-2-5-1,2 0-2-15,2-1-5 0,0-2 1 16,3 0 1-16,-1 0-11 15,-1-8 17-15,-1-5 6 16,-3 4 0-16,-4-4 0 16,-1 1 0-16,-3 1 2 15,-2-2 0-15,0 1 0 16,0 0-1-16,0 2-1 16,-7-1 0-16,0 3-16 15,-8 2-20-15,1 1 14 16,1 2 15-16,0 2 7 15,-1 1 0-15,1 0 1 0,-1 0 1 16,3 0-1 0,1 0-1-16,0 4 1 0,1 1-1 15,1 3 6 1,1 1-5-16,4 1-1 0,-3-1 0 16,4 4 9-16,2-1-9 15,0 2 0-15,0 0 0 16,0 0 1-16,8 0 1 15,-1 0 6-15,7-2-7 16,1 1 8-16,-4-2-9 16,3-3 8-16,1 0-7 15,-3-4 5-15,1-2-6 16,0-2 2-16,-2 0 14 16,1 0 0-16,-4-6 5 15,2-6 1-15,-1-3-10 0,-3-2-1 16,-2 0-5-16,2-3 0 15,-6 1-6-15,0 0 2 16,0 0-2-16,0 2-8 16,-6 2-21-16,-9 1 11 15,0 1-25-15,-4 4 11 16,-3 2 8-16,2 4 14 16,1 3 10-16,-2 0 2 15,4 0-2-15,-2 0 2 16,4 8-1-16,2 6 0 15,1 0-1-15,1 0 1 16,5 4 6-16,-1-3 8 0,5 7-8 16,0-5 3-16,2 2-8 15,0-3-1-15,0-1 21 16,8 2-15-16,3-3-1 16,2-3 1-16,1 1-5 15,2-4 9-15,-1-2-3 16,1-4-8-16,-1-2 7 15,4 0 5-15,-4 0 11 16,1-8-4-16,-3-8-13 16,1-4 6-16,-4 0-1 15,-3 0-2-15,-4-2 3 16,-3 2-11-16,0 1 7 16,0 0-6-16,-10 2-2 15,-6 3-20-15,-1 0-4 16,-3 5 11-16,-3 1 11 0,4 2-7 15,-4 4 8-15,3 2 1 16,3 0 1-16,1 0-1 16,5 0-1-16,0 6 1 15,3 4 0-15,2 2-3 16,2 2-3-16,2 2 6 16,2 1-1-16,0 5 0 15,0-5 1-15,0 2 0 16,4-2 0-16,7-3 0 15,5 0 2-15,-1 0-1 16,3-3 7-16,2-2-7 16,2-3-1-16,-2-4 0 15,1-2 0-15,-4 0 1 0,-1 0 0 16,-5-3 1 0,1-10 11-16,-6-2-13 0,-2-4 6 15,-1 2 3-15,-3-2-8 16,0 2 0-16,-3 0 6 15,-10 1-7-15,-5 2-17 16,-2 2-5-16,-2 1-3 16,0 3 11-16,-3 2 6 15,3 4 8-15,1 2 0 16,6 0 6-16,0 0-6 0,3 0 1 16,1 7 0-16,3 2-1 15,0 5 0-15,4 0-1 16,2 3 1-16,0-1-1 15,2 3 0-15,0 1 1 16,0-3 1-16,0 0-1 16,6-2 1-16,4-3 0 15,3 0 8-15,0-4-8 16,1 0-1-16,1-4 11 16,0-2-10-16,-1-2 0 15,-1 0 16-15,1 0-11 16,-3-10 7-16,0-4-7 15,-2-1 1-15,-3-2-5 16,-3-1 5-16,-3 0-7 16,0 2-1-16,0 1 0 0,-5 1-5 15,-8 0-11-15,-3 4-11 16,-1 1 12-16,3 5 10 16,1 2 6-16,4 2 0 15,0 0 1-15,2 0 0 16,3 2-1-16,0 8 0 15,-1 1 0-15,1 0-1 16,2 6 1-16,2-3 0 16,0 2 0-16,0 0 6 15,0-1-6-15,0-3 2 16,6-2-2-16,5-4 1 16,0-2 0-16,1-4 1 15,1 0 4-15,-2 0-4 0,0 0-1 16,-4-7 0-1,-1-6-1-15,-4-1-2 0,-2 1-11 16,0 0-1-16,0-1 5 16,0 5-9-16,-11-1-9 15,0 4 8-15,4 1 6 16,-3 4 13-16,3 1 0 16,0 0 6-16,2 0-5 15,1 3 0-15,2 11 15 16,0 0 0-16,2 5-2 15,0-4-2-15,0 1-11 16,0-4 0-16,4-2 6 16,5-4-6-16,2-3 0 15,3-3-1-15,-3 0-12 16,-2-5-2-16,-1-9-12 0,-5 0-9 16,-3 0-12-1,0 2-28-15,0 3-34 0,-11 5-77 16,-5 1 89-16,3 3 58 15,-3 0 17-15,5 0 15 16,2 5 4-16,3 3-32 16,3 0-175-16</inkml:trace>
  <inkml:trace contextRef="#ctx0" brushRef="#br0" timeOffset="35080.01">25711 12769 127 0,'0'0'180'0,"0"0"-87"16,0 0 29-16,0 0-22 16,0 0-25-16,0 0-6 15,0-4 1-15,0 4 25 0,0-2 8 16,-3 2-50-1,1-2-33-15,1-1 34 0,1 2-15 16,-3-1-20-16,3 0 4 16,-2 2-6-16,0-2 5 15,-3 0-6-15,3 0-10 16,0-1 4-16,-3 2-1 16,3 1-8-16,-2 0 0 15,-3 0-1-15,2 0-4 16,-3 0 2-16,-1 0-7 15,2 0 8-15,0 0 2 16,1 4-1-16,-2 2 22 16,2-1-12-16,2 2-1 0,-1-1-8 15,1 0 0-15,2 0 11 16,2 0-12 0,0 1 1-16,0 0 0 0,0 0-1 15,0-2 1-15,8-1-1 16,1 2 2-16,1-4-1 15,-2 0 0-15,1-2 1 16,3 0-2-16,-2 0 1 16,-1 0 0-16,0-4 11 15,-2-3-6-15,-3-4-6 16,-1 3 2-16,-3 0 5 16,0-2-1-16,0 0-6 0,0 0 2 15,-9 2-2 1,-2-2 0-16,-3 4-2 0,3-2-7 15,-2 3-5-15,0 2 5 16,1 0 9-16,3 1 0 16,1 2-2-16,-2 0 2 15,4 0 1-15,1 0 0 16,1 0 0-16,2 0-1 16,-3 6 0-16,3 1 10 15,2-1-4-15,0 2-5 16,0 0 0-16,0-1 6 15,0 0-5-15,0 2-1 16,0-2 5-16,7-1-4 16,1-2 0-16,1 2-1 15,1-4 0-15,0 2-1 0,1-4 2 16,-1 0-1-16,-2 0 5 16,3 0-4-16,-3-4 16 15,0-4-5-15,-3-4-4 16,-1 2-2-16,-4-4-1 15,0 2 2-15,0-2-7 16,0 0 0-16,-4-1 1 16,-6 3-2-16,-1 3-10 15,0-2-7-15,-4 5 7 16,4 2 10-16,0 3-7 16,-1 1 7-16,1 0 0 15,0 0 0-15,2 0-1 16,0 0 2-16,2 5-1 15,1 4 7-15,1-1-5 0,3 1 0 16,0 2 5-16,2 0 0 16,0 1-7-1,0-2 0-15,0 2 1 0,9-1 1 16,2-1 5-16,0-1 2 16,3-2-8-16,2 1 0 15,-1 0 1-15,-2-4-1 16,1 0-1-16,-1-4 2 15,1 0-1-15,-4 0 8 16,-1 0-2-16,0-6 0 16,0-6-1-16,-4-1 3 0,-3-3-8 15,-2-2 0-15,0 2 9 16,0 0-10-16,0 2 0 16,-15 0-12-16,1 5-15 15,-1-2 9-15,-6 8 4 16,1-1-5-16,3 4 19 15,-4 0 8-15,4 0-8 16,1 0 1-16,2 0 1 16,1 0-2-16,1 7 2 15,4 4-2-15,-1 0 0 16,3 1 0-16,-1 1 0 16,3-2 0-16,1 3 0 15,0 1 2-15,3-4 5 16,0 2 0-16,0-1-7 0,0-2 0 15,8-2 1-15,3 1-1 16,-1-1 2-16,1-5 5 16,1 1-6-16,1-4 6 15,1 0 5-15,2 0-6 16,-1 0 5-16,0-10 11 16,1-4-4-16,-5 0-17 15,-1-2 10-15,-4 0-3 16,-6 1-8-16,0 4 14 15,0-2-5-15,0 1-9 16,-11 2 1-16,-3 1-1 16,-4 3-9-16,-1-1-7 15,-4 6 4-15,3 1-1 16,3 0 12-16,-2 0-6 0,4 0 7 16,1 5 0-16,1 5 8 15,6-2-7-15,-3 2-1 16,3-2 2-16,2 2 3 15,3 0-5-15,0 2 0 16,2 1 2-16,0-1-2 16,0 0 0-16,0 3 7 15,6-6-7-15,5 1 0 16,1-1 0-16,3-1 2 16,1-4 8-16,-1 1-9 0,4-2-1 15,-6 0 2 1,0-3 7-16,-2 0-9 0,-4 0 10 15,-2 0 17-15,-1 0 4 16,-2-12-3-16,-2 1-15 16,0-6-7-16,0-1-5 15,0 0 1-15,-9 2 3 16,-4-1-5-16,-3 1-1 16,1 2 0-16,-1 5-7 15,3 0 7-15,2 5-1 16,-1 3-12-16,3 1 12 15,3 0-14-15,0 0 16 16,-1 3-1-16,2 8-6 16,3-2 6-16,-1 4 1 15,1-2-1-15,2 4 1 0,0-1 0 16,0 0 0 0,0 0 0-16,12-2 0 0,-1 0 0 15,0 0 0-15,2-4 0 16,1 0 0-16,-2-2 0 15,5-3 1-15,-4-3 0 16,0 0 1-16,1 0-2 16,-1 0 2-16,-4-3 7 15,0-9 10-15,-4-2-6 16,-4-2-3-16,1 0-9 16,-2 1 5-16,0-4-6 15,0 4 0-15,-6 1-9 16,-5 4-11-16,-1 1 8 15,2 2 3-15,-1 3 3 16,-1 4-2-16,3 0 7 0,1 0-14 16,-1 0 8-16,-1 4 7 15,2 6 0-15,-1 2 0 16,5 1 2-16,-2-1-2 16,2 2 0-16,4 0 0 15,0-2-1-15,0 2 1 16,0-2 0-16,0-1 0 15,10-3 0-15,-2-4-5 16,3 2 5-16,3-4 1 16,-1 1 0-16,0-3 5 15,-2 0-4-15,3 0-1 16,-5-6 6-16,-2-3-6 16,-3-4 8-16,-2-3-9 0,-2 2-1 15,0-1-8-15,0-2-6 16,-11 0-11-16,-4 3-13 15,-5 3-9-15,4 0 14 16,0 3 24-16,1 6 9 16,4 1 0-16,-1 1 1 15,6 0-10-15,-1 0 8 16,3 3 1-16,0 8-4 16,0 0 5-16,4 1 0 15,0 2 0-15,0 0 0 16,0 2 0-16,0-3 6 15,7-1-5-15,0 0 0 0,4-4 1 16,3 0 4-16,-1-3-5 16,1-2-1-16,-1-3 1 15,-2 0 0-15,0 0 0 16,-2 0 6-16,0 0-5 16,-4-10 4-16,-1 0-5 15,-4-2 0-15,0-2-1 16,0-1 0-16,-3-1-8 15,-10 1-9-15,-4-2-6 16,1 6-2-16,0-2 5 16,1 5 20-16,4 2 0 15,-1 6 13-15,6 0 6 16,1 0-16-16,1 0-2 16,2 5-1-16,2 6 1 15,0 3 0-15,0 3 13 0,0 1-2 16,0 0-3-16,0 0 8 15,8-2-2-15,1-2-5 16,3-1-4-16,1-4-1 16,0-6-3-16,3 2-1 15,-1-5 5-15,-1 0-5 16,-1 0 5-16,-2-7 2 16,-4-3-2-16,0-7-5 15,-5 1 9-15,-2-2-10 16,0 0-1-16,-2 2 0 15,-12-1-9-15,-3 3-14 16,1 0 14-16,-2 5 10 16,5-2-1-16,-1 8 1 0,3-2 1 15,5 5 15-15,-2 0-15 16,4 0-1-16,2 0-1 16,0 0-1-16,0 11 1 15,2 0 0-15,0 1 0 16,0 4 1-16,0 0 1 15,0-1 0-15,6-1 1 16,6-2-1-16,-1-4 1 16,-1-1-1-16,1-4 7 15,-1-3-6-15,-1 0-1 16,-2 0-1-16,2 0-11 16,-5-3 11-16,0-12-6 15,-4 1-15-15,0-2-5 16,0 0-3-16,0-1-6 0,-4 3-7 15,-9 4-19-15,3 2 27 16,0 4 12-16,1 4 12 16,-1 0 8-16,2 0 2 15,-1 4 0-15,2 9 12 16,0 0 5-16,5 4-2 16,0-3-1-16,2 0-5 15,0-2-9-15,0-2-16 16,2-4-77-16,0-4-447 0</inkml:trace>
  <inkml:trace contextRef="#ctx0" brushRef="#br0" timeOffset="147552.23">25455 13260 601 0,'0'0'146'0,"0"0"-61"15,0 0 44-15,0 0-29 16,0 0-11-16,0 0 2 15,0 0-9-15,0 0-17 16,0 0-13-16,0 0-10 16,0 0-3-16,0 0-2 0,0 0-8 15,0 0-3 1,0 0-3-16,0 0-5 0,0 0 2 16,0 0-10-16,0 0-4 15,0 0-4-15,0 0 8 16,0 0-9-16,0 0 1 15,-5 0-1-15,-5 0-1 16,-2-3-1-16,-2 2 0 16,-3-1-6-16,-3-1 6 15,2 2-6-15,-2 1-2 16,-2-2 0-16,3 2 1 16,-5 0 6-16,4 0-5 15,2 0 6-15,2 0-9 16,1 0 2-16,1 2 0 0,1 4 6 15,3 0 1-15,-4 3-9 16,4-1 9-16,1 0-1 16,-1 1 2-16,0 2-6 15,5-2 4-15,-2-1 1 16,2 3-6-16,3 0 6 16,-1 1-1-16,3-1 2 15,0 2-1-15,0-3-4 16,0 2 4-16,5 0 1 15,3-2 0-15,1 3 7 16,1-3-1-16,1-2-4 16,0 0 0-16,2-2-1 15,5-2 4-15,1-2-4 16,0-2 5-16,4 0-4 16,-2 0-2-16,2 0 1 0,-3 0-1 15,0 0 1-15,-2 0-1 16,-4-5-7-16,-4 2 6 15,-1-1 0-15,-1 0 1 16,-3-2-5-16,2-2 5 16,0 0 1-16,-1-2-1 15,1-1 0-15,0 1-1 16,0 0-14-16,-2-2 15 16,2 2-19-16,-4-2 3 15,0 2 3-15,-3 2 12 16,0 0 0-16,0 2-11 15,0 0 12-15,0 3 0 0,0-2 5 16,0 2-5-16,0-2-1 16,-3 4-1-16,0-1 2 15,-1-1 4-15,2 3-4 16,2-2 0-16,-1 1 2 16,1-2-1-16,0 1-1 15,0 0-5-15,0 1 4 16,0-2 2-16,0 1-1 15,0 1 0-15,0-4 0 16,0 3-1-16,0-2-1 16,0 2 1-16,0-1 0 15,0 0 0-15,0 1 0 0,0 2 1 16,0 0 7 0,0 0-7-16,0 0 0 15,0 0 0-15,0 0-1 0,0 0 1 16,0 0 0-16,0 0 9 15,0 0-9-15,0 0 1 16,0 0 0-16,0 5 9 16,0 4 9-16,0 4-11 15,3 3 0-15,4-1 3 16,-4 1 2-16,1 2-13 16,1 0 0-16,-1 0 2 15,2 0-1-15,4-1 0 16,-1-2 1-16,-1-1-1 15,4 0 6-15,1-3-6 16,0-5-1-16,1-2 0 0,2-3-8 16,1-1-1-16,-2 0-26 15,1 0-8-15,-5-1-11 16,1-5-33 0,-8-2-22-16,-2 4-111 0,-2 0-112 0</inkml:trace>
  <inkml:trace contextRef="#ctx0" brushRef="#br0" timeOffset="150252.91">20910 9097 479 0,'0'0'214'15,"0"0"-89"-15,0 0 63 16,0 0-42-16,0 0-14 16,0 0-32-16,0 0-38 15,2 0-11-15,-2 0-1 16,0 0-17-16,0 0-8 0,0 0-11 15,0 0-5 1,0 0 3-16,0 0-6 0,0 0 8 16,0 0 4-16,0 0-5 15,0-5-6-15,0 2-6 16,0-3-1-16,-7 0-10 16,-2 2-7-16,3 0 1 15,-3 2 1-15,-3-2-1 16,4 2 6-16,-3 0 4 15,-3 2-7-15,3 0-4 16,-5 0 2-16,3 0 6 16,-1 0-10-16,3 4 1 0,1 2-1 15,-1 2 17-15,-1 0-12 16,1 4 6-16,-1-1 7 16,2 3-6-16,1-2 7 15,2 2-9-15,0 0 0 16,3 0 8-16,-1 1 1 15,3 0-1-15,2-1 1 16,0-3-2-16,0 3 1 16,0-3 1-16,0 0-1 15,0 0 1-15,5-1-2 16,1 0 2-16,5-1 0 16,-2 2 0-16,4-1 0 15,-1 0 2-15,2-2-2 0,1-2 0 16,-2-2 1-16,-2-1-1 15,3-3 0-15,-1 0-13 16,-1 0 12 0,-2 0-10-16,0-3-4 0,3-5 2 15,-2-2 12-15,-3 0-25 16,-1 0-22-16,0 2 22 16,-5 0 5-16,-2 0-16 15,0 2 37-15,0-2 2 16,0-1-2-16,0 2 1 15,0-1 6-15,0 0-7 16,0-1-23-16,0 1 17 16,0-2-5-16,0 2 4 15,0 1 5-15,3-4-15 16,-1 4 1-16,1-3 9 16,-2 2-5-16,-1 0 11 0,0-1 0 15,2 4 1-15,-2-1 0 16,0 0 7-16,2 0-7 15,0-1 0-15,-2 4-13 16,3-2 13-16,-3 2 0 16,2 0 0-16,-2 2 1 15,0-1 5-15,0-1-4 16,0 1 5-16,0 0-1 16,0 0 2-16,0 2 10 0,0 0-5 15,0 0-5 1,0 0-7-16,0 0-1 15,0 0 0-15,0 0-1 16,0 0-9-16,0-2 8 16,0 2 2-16,0 0-1 0,0 0 1 15,0-3 0-15,0 3 0 16,0-1-1-16,3-3-6 16,-3 0-33-16,2-2-1 15,0-1-44-15,0 1 15 16,1 1 7-16,-1 1 8 15,-2 2 0-15,0 0 38 16,0 2 16-16,0 0 1 16,0 0 10-16,0 0 28 15,0 0 1-15,0 0 16 0,0 0-18 16,0 0-11 0,0 0-1-16,0 0 1 0,0 0-1 15,0 5 5-15,0 3 3 16,0 3-11-16,0 1-5 15,0 2 15-15,0 2 6 16,0 3-11-16,0-2-2 16,0 3 4-16,0 0-5 15,0-1-6-15,0 0-7 16,2-2 7-16,2-1 11 16,3 0-7-16,2-2-11 15,0-1 11-15,0 0-3 16,-1-1-5-16,4 1 1 15,0-4-14-15,3-1-1 16,0-1 1-16,3 0 12 0,2-6-5 16,0 2-1-16,3-3-7 15,-4 0-1-15,1 0-5 16,-1 0 6-16,-7-3 0 16,-3 0 1-16,-1-2 0 15,-6 5 6-15,-2 0 4 16,0 0-9-16,0 0 22 15,0 0 14-15,0 0 1 16,0 0-14-16,0 0-2 16,0 0-4-16,0 0-6 15,0 0-3-15,0 0-4 16,0 0 6-16,0 0-5 16,0 0 3-16,0 0-9 0,0 0 0 15,0 0 0-15,0 0 0 16,0 0-1-16,0 0-1 15,0 0-22-15,0 0-33 16,-2 0-54-16,-12 0-136 16,1 0-422-16</inkml:trace>
  <inkml:trace contextRef="#ctx0" brushRef="#br0" timeOffset="158253.29">18935 13207 423 0,'0'0'154'0,"0"0"-41"0,0 0-8 16,0 0 24-16,0 0-2 16,0 0-26-16,0-3-8 15,0 0-35-15,0 0-25 16,0 1-4-16,0-2-4 15,0 2-6-15,0 2-11 16,0-3 5-16,0 3-5 16,0 0-1-16,0 0-1 15,0 0-6-15,0 0 2 0,0 0-1 16,0 6 6 0,0 7-6-16,4 1 1 0,-1 3 5 15,1 2 0-15,1 1-6 16,2 0-1-16,0 2 1 15,-1-2-1-15,1 0 1 16,2 0 0-16,-1-2-1 16,0-4 1-16,0-2 0 15,-1-5-1-15,-1-4 0 16,2-3-9-16,-2 0-18 16,1 0 14-16,1-6-13 15,2-8-35-15,0-4-29 16,4-7 70-16,-3 2-38 15,-2-2 20-15,0-2-109 16,-2 4 44-16,-3 0 61 0,-1 3 37 16,-3 2 5-1,0 6 6-15,0-1 3 0,0 6-8 16,0 1 10-16,0 4 2 16,0 0-6-16,0 2 12 15,0 0 25-15,0 0 9 16,0 0-34-16,0 0-18 15,0 0 5-15,0 6 16 16,0 5 14-16,0 5-20 16,0 3-5-16,0 4 4 15,0 6 4-15,0 3 4 16,0 7-7-16,2 0 1 16,0 3-7-16,2 1-10 15,-2-3 1-15,-2-5 0 0,0-2 0 16,0-5 0-1,0-3 0-15,-10-3 10 0,-4-5-9 16,-6-3 5-16,0-4 2 16,-3-3-2-16,0-4-1 15,-5-3 1-15,-3 0 0 16,-1-3 0-16,0-8 5 16,3-3-11-16,0 2 15 15,2 4 3-15,2 0-12 16,5 4-6-16,3 2 1 15,5 2-2-15,5 0 0 16,3 0-30-16,4 0-63 16,0 0-98-16,0 0 2 0,0 0-370 0</inkml:trace>
  <inkml:trace contextRef="#ctx0" brushRef="#br0" timeOffset="158908.07">19250 13461 588 0,'0'0'187'0,"0"0"36"15,0 0-68-15,0 0-38 0,0 0-24 16,0 0-19-16,0 0-21 16,-12-6-28-16,12 6-13 15,0 0-11-15,0 0 8 16,9 0-2-16,5-2 8 15,8 2 1-15,5-3-3 16,2 3 0-16,2 0-12 16,3 0 1-16,-3 0-1 15,-2 0 1-15,-4 0-1 16,-4 0 0-16,-3 5 5 16,-5-5-4-16,-2 0-1 15,-3 0 1-15,-4 0 5 0,-4 0 9 16,2 0 7-1,-2 0-8-15,0 0-5 0,0 0-1 16,0 0-2-16,0 0-6 16,0 0-1-16,0 2-16 15,0-2-51-15,0 4-61 16,0-2-114-16,0-2-253 0</inkml:trace>
  <inkml:trace contextRef="#ctx0" brushRef="#br0" timeOffset="159914.9">20007 13237 651 0,'0'0'211'0,"0"0"-71"16,0 0 4-16,0 0-13 15,0 0-53-15,0 0-19 0,0 0-27 16,-20-55-8-16,7 47 3 16,-5 1-4-16,-2 0 4 15,-1 1 6-15,0 5-13 16,-4 1-9 0,3 0-10-16,1 0 0 0,3 0 0 15,1 7 0-15,4 5 1 16,1 0-2-16,3 2 0 15,4 3-3-15,2 2 2 16,-1 3 0-16,4 2 1 16,0 3-1-16,0-3 0 15,0 0 1-15,0 1-1 16,2-3 1-16,6-2 0 16,3-3 1-16,4-1 0 0,-1-4 6 15,2-2-5-15,1-2-2 16,2-2-1-16,1-6 0 15,-1 0-12-15,0 0 2 16,2-11-2-16,-2-4 5 16,-2-6-14-16,-3 1 8 15,0-4-18-15,-7 2 7 16,1-2 11-16,-6 2 14 16,-2 0-2-16,0 2 1 15,0 2 1-15,-4 0 0 16,-3 4-1-16,3 2 0 15,-1 2 0-15,2 4 1 0,3 0 0 16,-2 1 0-16,2 3 0 16,0 2 0-16,0-1 0 15,0 1 7-15,0 0-6 16,0 0 8-16,0 0-2 16,0 0 0-16,0 0-1 15,0 0-6-15,0 0 0 16,0 12 1-16,0 4 14 15,0 4-7-15,0 2 1 16,5 4 3-16,0 1-2 16,0-2-1-16,3-2 1 15,0 2-3-15,2-5 0 16,0-2-5-16,5-6-1 0,-3-1 0 16,4-5 7-1,0-4 0-15,-1-2 1 0,-1 0 3 16,-1 0 2-16,1-5-5 15,-1-3-9-15,-3 1 0 16,0-1-7-16,-1-1-6 16,-1 4-31-16,2 0-20 15,-1 1-33-15,-3 4-64 16,0 0-108-16,-1 0-292 0</inkml:trace>
  <inkml:trace contextRef="#ctx0" brushRef="#br0" timeOffset="165933.99">26481 3370 567 0,'0'0'209'16,"0"0"-127"-16,0 0 93 16,0 0-3-16,0 0-73 15,0 0-37-15,-4-12-2 16,4 12-17-16,0 0-11 15,0 0-7-15,0 0-8 16,0 0-11-16,0 0-4 16,0 0-2-16,0 0 0 0,4 0 0 15,6 9 2-15,3 5-1 16,4 1-1-16,-3 4 1 16,4 1 0-16,-2 2 0 15,2-2 0-15,-3 2 0 16,-1-3-1-16,-1 3 1 15,1-1 0-15,-2 0-1 16,-1-4 1-16,3-3-1 16,-1 0-15-16,1-3-2 15,-3-4-15-15,2 1-10 16,-4 0-38-16,0-4 6 16,-2 0-39-16,-3-4-87 15,-2 0-24-15,-2 0-177 0</inkml:trace>
  <inkml:trace contextRef="#ctx0" brushRef="#br0" timeOffset="166379.47">26796 3346 224 0,'0'0'216'16,"0"0"-82"-16,0 0-34 15,0 0-8-15,0 0 12 0,0 0 25 16,0 0-57-16,-7-4-26 15,-2 8-21-15,-1 8 3 16,-4 2 11-16,1 7 4 16,-6 1-7-16,2 2-5 15,-3 4 2-15,-5-1-10 16,1 2-14-16,-5-1 0 16,9-4-2-16,-3-3-6 15,8-6 11-15,1-5-11 0,7-4 0 16,1-1-1-1,6-5 0-15,0 0-44 0,0 0-56 16,0 0-92-16,0-3-39 16,6-7-429-16</inkml:trace>
  <inkml:trace contextRef="#ctx0" brushRef="#br0" timeOffset="167047.29">26887 3061 71 0,'0'0'350'15,"0"0"-181"-15,0 0-52 16,0 0 19-16,0 0-45 15,0 0 1-15,0 0-22 0,4-22-41 16,-1 21-9-16,2 1-3 16,-1-2 9-16,4 2 3 15,2 0-7-15,-1 0-15 16,2 0 8-16,2 0-15 16,-2 0 1-16,0 0-1 15,1 10 11-15,-4 2-10 16,-1 2-1-16,-5 2 0 15,-2 2 0-15,0 1 0 16,0 1 0-16,0 2 5 16,-6-1-4-16,-5-1 0 15,1-2 1-15,2 1 10 16,1-8-10-16,3 2 9 16,2-7-10-16,-1 0 5 15,3-3-6-15,0-1-6 0,0 1 6 16,0-1 2-16,0 2 4 15,9-3 13-15,2-1-3 16,3 0 2-16,-1 0-17 16,3 0 1-16,-3 0 3 15,1 0-5-15,-3 0-32 16,1 0-42-16,-2 0-156 16,-1 0-62-16</inkml:trace>
  <inkml:trace contextRef="#ctx0" brushRef="#br0" timeOffset="167663">27293 3269 535 0,'0'0'182'0,"0"0"-64"16,0 0-7-16,0 0-15 16,0 0-14-16,0 0-25 15,0 0-20-15,0-5-16 16,0 16 9-16,0 5 25 15,7 5-9-15,-1 5-19 0,-2 4-9 16,2 5-5 0,2 1-5-16,-3-1 8 0,-1 1-3 15,0 0-3-15,-2 0-4 16,-2-5 8-16,3-1 18 16,-3-4-20-16,0-2 1 15,0-4-7-15,0-3-5 16,0-3 0-16,0-6 1 15,0-2-1-15,0-4 0 16,0-1-1-16,0-1-31 16,0 0-13-16,0 0-13 15,0 0-30-15,0-1-82 16,-3-9-84-16,0-1-273 0</inkml:trace>
  <inkml:trace contextRef="#ctx0" brushRef="#br0" timeOffset="168067.49">27161 3502 658 0,'0'0'173'15,"0"0"19"-15,0 0-68 0,0 0-37 16,0 0-20-16,0 0-11 16,0 0 4-16,48-3-11 15,-24 3-31-15,5 0 3 16,2 0-5-16,0 0 0 15,3 0 0-15,-5 2-7 16,-2 1-2-16,-7 0-6 16,-3 0 0-16,-4 0 0 15,-3 0 0-15,-3-1-1 16,-3 1-10-16,-2 0-4 16,1 0-26-16,-3 0-79 0,1-1-46 15,-1 1-111 1,0-3-353-16</inkml:trace>
  <inkml:trace contextRef="#ctx0" brushRef="#br0" timeOffset="183456.31">27827 3178 732 0,'0'0'160'15,"0"0"8"-15,0 0-26 16,0 0-49-16,0 0-22 16,0 0-15-16,0-4-11 15,0 4-3-15,0 0-13 0,0 0 2 16,0 0-8-1,0 0-7-15,0 0-6 0,0 0-8 16,0 0-1-16,0 0 1 16,0 0-1-16,0 0-1 15,0 0-1-15,0 0-7 16,0 0 2-16,0 1 5 16,0 10 0-16,-6 0 0 15,0 6 1-15,-6 2-1 16,3 1-9-16,1 2 9 15,-2 1 0-15,1 5-1 16,4 2 1-16,0 3 1 16,2-1-2-16,3 0 2 15,0 2-1-15,0 0 0 16,0-3 1-16,0 2 0 0,8-5 0 16,-1 0 0-16,2-4 1 15,-1-1 0-15,-2-6 0 16,0-3 0-16,1-2 0 15,-3-4-1-15,-2-1 1 16,2-3 0-16,-2-1-1 16,-2 0 0-16,2-3 1 15,-2 2-1-15,2-2-1 16,-2 0-7-16,2 0-8 16,-2 0-5-16,2 0-10 15,0 0-23-15,1 0-10 16,1 0-41-16,0 0-139 0,2-5-366 0</inkml:trace>
  <inkml:trace contextRef="#ctx0" brushRef="#br0" timeOffset="185722.34">28046 3289 199 0,'0'0'387'0,"0"0"-198"0,0 0 31 15,0 0-45-15,0 0-80 16,0 0 12-16,0 0 8 15,0-22-38-15,0 22-26 16,0 0-22-16,0 0-11 16,0 0-11-16,0 0-6 15,0 0 8-15,0 0-9 16,0 0 0-16,0 0-6 0,0 0 0 16,0 5 5-1,2 7 1-15,2 2 0 0,1 3 1 16,0 6-1-16,1-1 0 15,3 3 0-15,0-3 1 16,2 0 0-16,0 0-1 16,0-6 0-16,-1-1 0 15,-2-3-7-15,3-4-12 16,-1-3-6-16,-2-3-11 16,1-2 1-16,4 0-19 15,-2-2-20-15,2-9 0 16,-1-3-11-16,1-1-9 15,-3-3-77-15,-2-2 11 16,-3 2-21-16,-1-3 73 16,-2 1-62-16,-1 2 148 0,-1 0-11 15,0 4 20-15,0 0 13 16,0 4 4-16,0 3 27 16,0 1 41-16,0-1-45 15,0 6 48-15,3-2 6 16,-3 3-39-16,0 0 0 15,0 0 10-15,0 0-26 16,0 0-16-16,0 0 3 16,0 0-2-16,0 12 2 15,0 4 26-15,0 4 80 16,0 8-21-16,0 9-34 16,0 3-28-16,0 3 6 15,0 4-9-15,-3-1-5 16,-4-2-15-16,-2-4 3 0,-3-4-3 15,-1-6 0-15,-1-8 11 16,-1-5 2-16,-1-7-5 16,1-4-5-16,-3-5-6 15,3-1-4-15,-3 0-6 16,0 0-22-16,0-3-20 16,1-9 16-16,1 2-22 15,4-1-49-15,-1 4-10 16,4 2-62-16,2 1 89 15,6 2-142-15</inkml:trace>
  <inkml:trace contextRef="#ctx0" brushRef="#br0" timeOffset="186244.26">28424 3477 633 0,'0'0'137'0,"0"0"42"16,0 0-13-16,0 0-37 15,0 0-41-15,0 0-21 16,0 0-25-16,0 0-9 15,7 0-1-15,12 0-7 16,5 0 4-16,0 0-11 16,3 0-7-16,-1 0-10 15,1 0 5-15,-4 0 1 16,-3 0-6-16,-3 0 0 0,-3 0-1 16,-3 2 6-16,-5-1-5 15,-1 1-1-15,-2-2 0 16,1 3 1-16,-2-3-1 15,3 0-2-15,-1 2-53 16,2-2-37-16,4 0-54 16,-4 0-223-16</inkml:trace>
  <inkml:trace contextRef="#ctx0" brushRef="#br0" timeOffset="186980.55">29160 3345 235 0,'0'0'567'0,"0"0"-469"16,0 0 84-16,0 0-46 16,0 0-95-16,0 0-9 15,0 0-9-15,-54-54-10 16,37 47-13-16,-4 6-19 0,2-1 18 16,-2 2-7-1,3 0 8-15,5 0 0 0,2 0 0 16,2 0 0-16,0 3 0 15,1 8 13-15,-2-2 4 16,-2 5 1-16,7 2 1 16,-4 0 2-16,4 2 26 15,3 3-17-15,2-3 2 16,0 2-7-16,0-2-9 16,0-2-9-16,9 2 3 15,3-4-2-15,2 0-7 16,4-3-1-16,1 0-1 15,0-5-6-15,1-4-6 0,-1-2-18 16,0 0-5 0,-3-5-19-16,-1-11 8 0,-3 1-21 15,-3-4-32-15,-5 0 45 16,-4-1-24-16,0 0-25 16,0 0 37-16,0 2-2 15,0 3 69-15,-4 5 29 16,-1 4 0-16,4 4 72 15,-2 2-3-15,3 0-50 16,0 0-22-16,0 0-6 16,0 0 0-16,0 8 14 15,0 4-10-15,0 6 18 16,3 1-8-16,4 1-11 0,5 0 3 16,2-1-17-1,-2 0 2-15,6-4-5 0,-4-2-6 16,0-7-14-1,3-6-62-15,-1 0-83 0,-7-5-353 0</inkml:trace>
  <inkml:trace contextRef="#ctx0" brushRef="#br0" timeOffset="187361.18">29282 3130 487 0,'0'0'217'0,"0"0"-155"15,0 0-36-15,0 0 29 16,0 0 44-16,0 0 24 15,0 0-48-15,81 65-34 16,-66-38-6-16,-2 5 18 16,-1 6 2-16,-5 4-10 15,-6 6 2-15,-1 1-5 16,0-1 4-16,0-3-25 16,-6-1-7-16,-3-8-12 15,-2-8 12-15,2-7-8 16,-2-5-6-16,1-4-28 0,2-8-56 15,-1-4-116-15,5 0-294 16</inkml:trace>
  <inkml:trace contextRef="#ctx0" brushRef="#br0" timeOffset="188060.39">29476 2888 606 0,'0'0'147'16,"0"0"-105"-16,0 0 72 15,0 0-31-15,0 0 25 16,0 0-12-16,0 0 1 0,12-42-15 16,-10 39-43-1,2 1-20-15,0-2-7 0,1-1-5 16,0 4 0-16,-1-3 1 15,3 1-8-15,-1 0 0 16,3 0 0-16,2 2 0 16,0 1 1-16,0 0 0 15,3 0 0-15,-5 0-1 16,-1 0 0-16,0 4 0 16,-2 7-9-16,-4 3-7 15,-2 3 6-15,0 5-5 16,0 0 9-16,0 3 6 15,-8-4 0-15,-4 3 0 16,1-2 9-16,3-4 4 16,-2-2-11-16,3-3 14 0,3-3-3 15,2 0-3-15,0-2-4 16,2-2 11-16,0 2-8 16,0-2-8-16,0-3 12 15,4 2 8-15,9-3 12 16,3 0 8-16,5-2-15 15,-2 0 5-15,1 0-12 16,-1 0-9-16,-6 0-4 16,-5 0-5-16,0 0-1 15,-4 0-13-15,0 0-24 16,1 0-21-16,3 2-93 16,1 3-91-16,0-4-84 0</inkml:trace>
  <inkml:trace contextRef="#ctx0" brushRef="#br0" timeOffset="188571.48">29817 3312 362 0,'0'0'290'16,"0"0"-182"-16,0 0 139 16,0 0-57-16,0 0-51 15,0 0-31-15,0 0-42 16,-13-4-20-16,13 4-12 0,0 0-18 15,2 0-3-15,16 0-4 16,5 0 4-16,8 0 7 16,4 0-11-16,6-2 0 15,-2 0-9-15,-4 2 0 16,-3 0 0-16,-6 0-25 16,-4 0-18-16,-10 0-45 15,-10 4-71-15,-2 3-112 16,0 0-34-16</inkml:trace>
  <inkml:trace contextRef="#ctx0" brushRef="#br0" timeOffset="188855.19">29807 3468 666 0,'0'0'203'15,"0"0"-148"-15,0 0 84 16,0 0-3-16,0 0 7 16,0 0-44-16,138 4-38 15,-101-4-32-15,1 0-17 16,-9 0-11-16,-5 0 6 16,-9 0-1-16,-1 0-6 15,-5 0-1-15,-5 0-6 16,1 0-9-16,-3 0-48 0,1 0-17 15,-3 5-51 1,2-2-124-16,-2-1-366 0</inkml:trace>
  <inkml:trace contextRef="#ctx0" brushRef="#br0" timeOffset="189858.23">30688 3247 707 0,'0'0'175'15,"0"0"-129"-15,0 0 42 16,0 0-36-16,0 0 8 16,0 0-16-16,0 0-10 15,-62-69-18-15,40 57-16 16,-1 2 1-16,1 1 14 16,2 4-5-16,0 2 4 15,5 3-14-15,-4 0 1 0,6 0 0 16,-3 0 9-16,1 6 22 15,-3 10 7-15,2 4 6 16,-1 5-19-16,4 2 21 16,1-2 1-16,5 3-19 15,7-2 4-15,0-2 17 16,0 0-7-16,2-2-29 16,12-1-13-16,4-3 12 15,4-2-11-15,3-4-2 16,4-4 0-16,2-4-16 15,0-4-14-15,-2 0-6 16,3-2-16-16,-7-14-28 0,-2-2-9 16,-3-4 8-16,-7-3 36 15,-3 1-20 1,-8-2 32-16,-2 0-15 0,0 0 15 16,0 3 23-16,0 4 10 15,-2 7 32-15,-1 4 13 16,-1 5 0-16,4 3-10 15,-3 0-14-15,1 0 0 16,0 6 11-16,2 10 8 16,-2 5-5-16,0 3 7 15,2 4 3-15,0 0-10 16,0 2-9-16,0-1-6 16,4-4-11-16,7-4-2 15,1-3-6-15,3-4-1 16,1-6 0-16,1-7-28 0,4-1-15 15,5-6-63-15,-1-11-109 16,-10-5-410-16</inkml:trace>
  <inkml:trace contextRef="#ctx0" brushRef="#br0" timeOffset="190547.44">30811 2827 431 0,'0'0'646'0,"0"0"-562"0,0 0 35 15,0 0-42-15,0 0-19 16,0 0 35-16,0 0-19 16,0-39-6-16,2 36-24 15,0-3-19-15,3 0 3 16,1 3-12-16,4-4-2 16,3 3-12-16,0 1-2 0,3 0 0 15,1 3 0 1,-3 0-1-16,1 0 0 0,-3 0-11 15,-1 6 3-15,-3 6-2 16,0 2-23-16,-8 5-5 16,0 1 18-16,0 5 14 15,0 2 6-15,-12-4 1 16,1 2 6-16,0-3-5 16,2-5-1-16,0-1-1 15,5-4 1-15,-1 0 1 16,1-2 0-16,4-2 0 15,0 3 0-15,0-4 6 16,0 1-7-16,4 1 0 16,11-4 0-16,6 0 2 0,4-3 5 15,1-2-7-15,-3 0 0 16,-1 0 0-16,-7 0 0 16,-6 2 1-16,-2-2-1 15,-7 0 0-15,0 2 8 16,0-2 9-16,0 0 9 15,0 0-5-15,0 0-15 16,0 2-6-16,0-2-1 16,3 0 0-16,-2 3 0 15,1-3 0-15,0 1-28 16,2 1-62-16,-4 0-101 16,0-2-312-16</inkml:trace>
  <inkml:trace contextRef="#ctx0" brushRef="#br0" timeOffset="192569.87">25368 4637 631 0,'0'0'130'0,"0"0"-77"16,0 0 51-16,0 0 3 16,0 0-18-16,0 0-24 15,0 0-19-15,0-1-5 16,2 1-15-16,0 0 4 16,2 0 11-16,6 8 28 15,-2 6-24-15,5 4-14 16,3 4-15-16,4 6-7 15,-4 2 1-15,4 2 4 16,0 1-4-16,0-2-8 16,1 2-1-16,-4-6 0 15,-1-1 0-15,-5-7 1 16,-3-5-2-16,-2-5-9 0,-2-4-24 16,-2-5-69-16,2 0-62 15,1-10-98-15,-1-8-742 16</inkml:trace>
  <inkml:trace contextRef="#ctx0" brushRef="#br0" timeOffset="192882.3">25590 4596 590 0,'0'0'109'0,"0"0"-64"0,0 0 10 15,0 0 10-15,0 0 56 16,0 0-35-16,0 0-7 16,-113 130-5-16,88-96-13 15,1-1-19-15,2-3-12 16,0-2 7-16,1-5-21 15,6-3-8-15,1-6-7 16,6-1-1-16,1-8-18 16,7-2-95-16,0-3-151 0,0 0-111 0</inkml:trace>
  <inkml:trace contextRef="#ctx0" brushRef="#br0" timeOffset="193546.62">25646 4327 631 0,'0'0'139'0,"0"0"11"16,0 0-11-16,0 0-24 15,0 0-34-15,0 0-41 16,0 0-22-16,32-40 16 16,-25 36-14-16,3-2 3 15,0 3 5-15,-1-2-12 0,1 1-2 16,-1 2-13 0,0 0 5-16,3 2-5 0,-2 0-1 15,2 0-13-15,1 2 13 16,-4 9 0-16,-4 2-13 15,-2 5-20-15,-3 1 33 16,0 1 2-16,0 5-1 16,-6-1 8-16,-5-2 3 15,-3 0-5-15,3-3 0 16,3-3-5-16,3-5 9 16,0 0-3-16,3-5-6 15,2 0 4-15,0-4-4 16,0-1-1-16,0-1 15 15,10 0 0-15,5 0-3 16,1 0-1-16,-1 0-11 16,3 0 15-16,-3 0-14 0,-1 0-2 15,-1 0-5-15,-4 0-46 16,5 0-26-16,-4 0-84 16,-3 0-202-16</inkml:trace>
  <inkml:trace contextRef="#ctx0" brushRef="#br0" timeOffset="194124.2">26249 4565 439 0,'0'0'183'0,"0"0"-129"16,0 0-2-16,0 0 26 15,0 0 16-15,0 0 36 16,0 0-74-16,0 77-33 15,0-43-4-15,0 2-2 16,0 3 2-16,0 3 0 16,0 0-7-16,0-1-2 15,0-1-4-15,0-1 7 16,0-5-6-16,0-4 6 16,0-5-6-16,0-2 5 15,0-4-4-15,0 0-7 0,0-5-1 16,0-4 1-16,0-3-1 15,0-4-21-15,0 0-16 16,0-3-6-16,0 0-55 16,0-5-174-16,0-4-495 0</inkml:trace>
  <inkml:trace contextRef="#ctx0" brushRef="#br0" timeOffset="194554.77">26063 4900 606 0,'0'0'147'16,"0"0"-5"-16,0 0-38 16,0 0-32-16,0 0-36 15,0 0-14-15,0 0-2 16,56 0 6-16,-28 0-4 0,3 0-12 16,4 0 15-1,1 0 14-15,1 0-20 0,-2 0-9 16,-4 0-10-16,-2 0 11 15,-6 2-10-15,-6 3 4 16,-1-2-5-16,-5-1 1 16,-1 0 0-16,-4-2-1 15,1 2 0-15,-3-2 0 16,0 0-1-16,-2 2-54 16,-2-2-56-16,0 3-194 0</inkml:trace>
  <inkml:trace contextRef="#ctx0" brushRef="#br0" timeOffset="195449.02">26653 4685 535 0,'0'0'138'16,"0"0"-103"-16,0 0-32 15,0 0-2-15,0 0 53 0,0 0 14 16,0 0 56-16,7 47-34 16,2-29-21-16,-2 3-13 15,4-2-12-15,-3 0-15 16,4-2-15-16,-1 2-8 15,0-6 1-15,0-3-5 16,2-2 4-16,-3-2-6 16,3-6 0-16,0 0-17 15,0 0 1-15,-1-6-16 16,-2-12-46-16,2-2-20 16,-3-2-32-16,-3-1 68 15,-4-2-2-15,1 0-12 0,-3 3-59 16,0 5 122-16,0 0 13 15,0 8 78-15,0 3 12 16,-5 4-34-16,1 2 52 16,2 0-48-16,0 0-37 15,0 0-17-15,-1 14 25 16,1 3 10-16,0 8-2 16,2 0 3-16,0 6-10 15,0 2-3-15,0 3-6 16,0 1 0-16,2 1 0 15,3 3 2-15,-3-1-11 16,-2-3 2-16,0 2-3 16,0-3-3-16,-7-4-1 15,-11-5-7-15,2-5 8 16,-8-7-2-16,4-4 11 0,-5-4 4 16,3-5-23-16,2-2-20 15,-5 0-112-15,8-12-140 16,3-4-221-16</inkml:trace>
  <inkml:trace contextRef="#ctx0" brushRef="#br0" timeOffset="196193.4">26930 4319 681 0,'0'0'101'0,"0"0"40"0,0 0-31 16,0 0-23-16,0 0 46 15,0 0-79-15,0 0-31 16,8-32 0-16,-5 28 15 15,2 0-5-15,1 0-7 16,3-2-14-16,2 0-11 16,0 0 5-16,2 2-6 15,-2 2 0-15,1 0 0 16,-1 2-1-16,0 0 0 16,-4 0 0-16,0 8-13 15,-1 6-5-15,-3 2 9 16,0 2 10-16,0 2 0 15,-3-1 7-15,1 4-1 0,-1-1-5 16,0-3 0-16,0 3 1 16,0-2 12-16,-6-4-5 15,-2 1 0-15,1-4-1 16,1-1-7-16,3-5-1 16,0-3 1-16,3 0 0 15,0 1 0-15,0-4-1 16,0 1 1-16,0 0 7 15,7-2-7-15,7 0 1 16,2 0 5-16,0 0 5 16,1 0-5-16,-4 0-7 15,1 0 1-15,-5 0 0 0,-1 0 5 16,-1 0-6 0,-4 0 0-16,6 0-16 0,-3 0-67 15,0 0-114-15,-1 0-119 0</inkml:trace>
  <inkml:trace contextRef="#ctx0" brushRef="#br0" timeOffset="196814.37">27106 4940 152 0,'0'0'588'0,"0"0"-491"15,0 0 95-15,0 0-45 0,0 0-37 16,0 0-34-16,0 0-30 16,-10 0-4-16,10 0-17 15,10 0-9-15,9 0 0 16,9-5 7-16,7-4 5 16,2 4-12-16,4 0-10 15,-1 1-5-15,-4 2 0 16,-3 2 1-16,-8 0-2 15,-3 0 0-15,-7 0 1 0,-3 0-1 16,-3 2 0 0,-6 0 1-16,2 0-1 0,-5-2 0 15,2 0 0-15,-2 0 0 16,0 0 1 0,0 0-1-16,0 0-10 0,0 0-78 15,0 0-120-15,-8 2-493 16</inkml:trace>
  <inkml:trace contextRef="#ctx0" brushRef="#br0" timeOffset="198168.04">27692 4754 690 0,'0'0'250'0,"0"0"-143"16,0 0 6-16,0 0 24 16,0 0-15-16,0 0-27 15,0 0-37-15,0 0-10 16,0 0-7-16,0 0-14 16,0 0-2-16,0-3-23 15,2 0 5-15,9-2-6 16,2-3 8-16,2 2-9 0,5 1 0 15,-4-1-1-15,5 1 1 16,-4 4-1-16,-1 1-12 16,1 0 5-16,-3 0-17 15,-1 0 5-15,0 12-6 16,-7 4-11-16,0 6 4 16,-2 1 13-16,-4 2-8 15,0 0 2-15,0 0 17 16,0 0 8-16,-4-2-1 15,-5-1 1-15,-2 3-5 16,-2-5 5-16,2-2-8 16,-1 0 9-16,3-4-2 15,1-3 2-15,0 1-1 16,2-4 1-16,2 0-1 0,-1-2 1 16,3 1 0-16,2-4 1 15,0 0-1-15,0 0 0 16,0 0 6-16,0-1 1 15,7-1 1-15,7 1 0 16,3-2 8-16,1 0-1 16,4 0-14-16,-2 0 12 15,0 0-5-15,0 3-7 16,-2-3-1-16,-3 0 12 16,-1 0-5-16,-3 0-6 15,-2 0 16-15,-3 0-7 16,1 2 3-16,-4-2-1 15,-3 0-12-15,2 0 2 0,-2 0 4 16,0 0-1-16,0 0-4 16,0 0-1-16,0 0 0 15,0 0-47-15,2 0-72 16,0 0-124-16,1 0-400 0</inkml:trace>
  <inkml:trace contextRef="#ctx0" brushRef="#br0" timeOffset="199017.2">28376 4868 608 0,'0'0'282'0,"0"0"-151"16,0 0 64-16,0 0-105 15,0 0-54-15,0 0 43 16,0 0-44-16,0-39-27 15,-2 28-8-15,-8 0-5 0,-1-2-24 16,-4 1-36-16,0-2-19 16,-5 3 39-16,4 2 28 15,-4 3 17-15,4 4-1 16,0 2 2-16,-1 0 4 16,-2 0-4-16,1 2-1 15,-1 10 10-15,1 2 8 16,3 5 15-16,-2-2 2 15,2 5 14-15,1 1-13 16,4 0 6-16,3 3-7 16,2 0-6-16,1-1 2 15,4-3-7-15,0 0 6 16,0-4-9-16,4-2-12 0,5-2-7 16,7-2 5-16,2-4-3 15,4-5-4-15,0-3-7 16,5 0-21-16,0 0 5 15,0-3-10-15,-3-11-18 16,-1-3-22 0,-3-2 14-16,-5-1-2 0,-2-2 14 15,-4-3 23-15,-4 2 1 16,-5-2-2-16,0 1-26 16,0 3-95-16,0 5 36 15,0 4 103-15,0 4 7 16,0 5 25-16,0 1 20 15,0 2 21-15,-3 0-31 16,3 0-8-16,0 0 28 0,-2 11 51 16,2 0-18-16,0 8-14 15,0-2-3-15,0 5-8 16,0-2-17-16,0 0-24 16,0-1-7-16,7-3-7 15,4-2-7-15,4-2-1 16,1-4-1-16,-1-4-12 15,4-2-15-15,-1-2 5 16,-1 0-50-16,-1-4-50 16,6-20-28-16,-4 2-141 15,-5 2 3-15</inkml:trace>
  <inkml:trace contextRef="#ctx0" brushRef="#br0" timeOffset="199635.84">28523 4768 464 0,'0'0'253'16,"0"0"-178"-16,0 0-13 16,0 0 100-16,0 0-32 15,0 0-13-15,0 0-7 16,4 55-33-16,5-40-24 16,0 2 0-16,0 2-28 15,0-1-6-15,2 0-9 16,3-2-3-16,-4-2-5 15,3-1 4-15,1-5-5 16,-1-2-1-16,3-4 0 16,-1-2-8-16,4 0-3 0,-2 0-17 15,0-16 0-15,0-2-33 16,-4-3-47-16,-2-3-3 16,-4 0-7-16,-2 1-40 15,-5-4 19-15,0 4 37 16,0 1-28-16,0 2 92 15,-5 9 38-15,-2 3 136 16,0 4-83-16,3 2 122 16,2 2-37-16,2 0-73 15,-1 0-41-15,1 0-15 16,0 3-3-16,0 10 39 0,0 2-12 16,0 4-4-16,0 4 0 15,0-1-7-15,0 3-6 16,0 5-5-16,10 2-1 15,-2 4-4-15,2 3-5 16,-3 3 1-16,1 0 5 16,-6-1-7-16,-2 1 2 15,0-5-1-15,0-1 0 16,-6-4 8-16,-9-2-9 16,-4-5 2-16,-8-3 12 15,1-4-8-15,-9-4-6 16,5-5-5-16,-2-3-18 15,0-6-2-15,-1 0-32 0,5 0-25 16,4 0-5 0,-8-6-20-16,11-2-87 0,1 3-115 15</inkml:trace>
  <inkml:trace contextRef="#ctx0" brushRef="#br0" timeOffset="200584.56">29175 4587 700 0,'0'0'177'15,"0"0"-91"-15,0 0 33 16,0 0-18-16,0 0-23 15,0 0-30-15,0 0 14 16,0-20-25-16,0 20-13 16,0 0-5-16,0 0 4 15,0 0-5-15,0 0 1 0,0 0-19 16,0 5 6-16,0 9-6 16,0 4 0-16,0 8 1 15,3 4 1-15,3 6 4 16,1 3 4-16,-3 5 9 15,1 0 1-15,-2-3 1 16,-3 2 0-16,0-6 0 16,0-2-4-16,0-7-11 15,0-5-5-15,0-6 1 16,0-8-2-16,0-2 0 16,0-3-5-16,0-2-17 15,0-2-17-15,0 0-18 0,0 0-45 16,-6 0-81-1,4-8-204-15</inkml:trace>
  <inkml:trace contextRef="#ctx0" brushRef="#br0" timeOffset="201026.86">28986 4858 568 0,'0'0'147'0,"0"0"-76"0,0 0-15 16,0 0 44-1,0 0 14-15,0 0-49 0,0 0-26 16,63 0-14-16,-34 0-2 16,5-3 8-16,2 2 15 15,-2-1-7-15,0 2-14 16,-4 0-15-16,-3 0 16 16,-4 0 0-16,-6 0-19 15,-1 0-5-15,-3 0-1 0,-4 0 10 16,1 0-10-1,-2 0-1-15,-1 0 0 0,-3 2 0 16,1-2 0 0,0 1-19-16,-4 4 8 0,2-1-81 15,-3 4-125-15,0-2-111 16,0-2-309-16</inkml:trace>
  <inkml:trace contextRef="#ctx0" brushRef="#br0" timeOffset="201799.98">29817 4762 459 0,'0'0'146'0,"0"0"-93"16,0 0 22-16,0 0-30 15,0 0-25-15,0 0 83 16,0 0-57-16,-55-64-10 15,39 56-11-15,-2 2 54 16,0 2-8-16,1 4-41 0,-1 0-18 16,-1 0-11-1,2 0 1-15,-1 7 3 0,1 7-4 16,-2 3 10-16,1 0 31 16,3 4 8-16,0-1-18 15,3 5 26-15,4-3-14 16,5 0 13-16,3-1-15 15,0-1-15-15,0 2-5 16,9-1-10-16,11-1 1 16,2-4-13-16,5-4-12 15,0-2 6-15,0-6-38 16,0-2-1-16,-1-2 7 16,-1 0-31-16,-3-10 17 0,-2-6-12 15,-3-7 6-15,0 0 43 16,-10-2 14-16,0 0-28 15,-7-3-65-15,0 1-23 16,0 4 19-16,0 2 98 16,0 6 21-16,-2 8 80 15,0 3-28-15,2 4-50 16,0 0-23-16,0 0 1 16,0 8 3-16,0 9 81 15,0 2-5-15,0 6 3 16,0 0-34-16,0 3-23 0,4-2-3 15,4 1-10 1,3-5 3-16,-1-2-15 0,4-4 7 16,1-6-8-1,4-2-5-15,-4-4-19 0,3-4-58 16,5 0-28-16,-9-14-189 16,1-2-490-16</inkml:trace>
  <inkml:trace contextRef="#ctx0" brushRef="#br0" timeOffset="202338.69">29911 4386 568 0,'0'0'100'16,"0"0"-38"-16,0 0 17 15,0 0-56-15,0 0 3 16,0 0 2-16,0 0 8 15,31-39 6-15,-22 36 23 16,0 1-22-16,-1 2-27 16,0 0 0-16,-3 0-11 0,-2 0-5 15,-1 0-5-15,-2 13 5 16,0 3 8-16,0 6 0 16,-4 2 0-16,-5 3-7 15,2-2 35-15,1-2-7 16,3-1 20-16,1-5-5 15,2-1-8-15,0-2-1 16,0-2-16-16,0-4-12 16,0 0 2-16,0-3-2 15,2-1 3-15,5-2 15 16,7-2-5-16,-1 0-7 16,5 0-3-16,-1 0-10 15,0 0-19-15,-3-2-23 0,-2 0-14 16,-5 2-60-1,-4 0-69-15,-3 0-86 0</inkml:trace>
  <inkml:trace contextRef="#ctx0" brushRef="#br0" timeOffset="202843.13">30285 4793 857 0,'0'0'151'0,"0"0"-86"0,0 0 26 16,0 0 25-16,0 0-29 16,0 0-38-16,0 0-30 15,22 0-3-15,3-3 11 16,3 0-14-16,4-4-4 16,3 1-8-16,-1 3-1 15,0-3-19-15,-10 6-29 16,-4 0-53-16,-9 0-47 15,-7 0-128-15,-4 0-128 0</inkml:trace>
  <inkml:trace contextRef="#ctx0" brushRef="#br0" timeOffset="203117.3">30298 4912 707 0,'0'0'163'0,"0"0"-105"16,0 0 35-16,0 0-7 16,0 0-5-16,0 0 9 15,0 0-26-15,65 17-16 16,-38-17 1-16,-1 0-11 16,3 0-15-16,-2 0-5 15,0 0-10-15,-5 0 4 16,-2 0-11-16,-4 0-1 15,-1-3-49-15,-2 1-45 16,-1-1-105-16,-3 0-188 0</inkml:trace>
  <inkml:trace contextRef="#ctx0" brushRef="#br0" timeOffset="204068.21">31165 4650 494 0,'0'0'489'0,"0"0"-428"15,0 0-26-15,0 0-24 16,0 0 4-16,0 0-14 16,0 0-1-16,-49-81-20 15,31 69-74-15,-2 0 68 16,0 4 26-16,1 4 35 0,3 0-15 16,-2 4 5-1,-1 0-2-15,0 0 4 0,2 6 12 16,-2 6 0-16,2 6 6 15,-2 3 31-15,6 1-23 16,2 0 12-16,5 2-6 16,3 0-7-16,3-3-1 15,0 0-19-15,0-1-6 16,11-3-9-16,4 0-1 16,4-3-7-16,-2 0-9 15,3-4-15-15,3-1 8 16,-4-6-8-16,4-3-4 15,-3 0-23-15,-2 0 26 16,3-8-4-16,-6-7 2 16,0-4-3-16,-1-1 12 0,-3-2-7 15,-4-3-32-15,-1 3-9 16,-2 3 4-16,-4 1 28 16,3 6 25-16,-3 4 19 15,0 6 11-15,0 2-21 16,0 0-8-16,0 0 8 15,5 8 5-15,-1 10 21 16,0 0-3-16,5 3-7 16,0 4 4-16,3-3-13 15,0 0-8-15,2-3 0 16,-1-2-7-16,1-5-1 16,1-2-1-16,1-5-32 15,8-5-37-15,-2 0-69 0,-3-5-234 0</inkml:trace>
  <inkml:trace contextRef="#ctx0" brushRef="#br0" timeOffset="204808.06">31260 4287 687 0,'0'0'202'0,"0"0"-52"16,0 0-12-16,0 0-38 15,0 0 17-15,0 0-15 16,0 0-28-16,-6-18-13 16,6 18-7-16,0 0-19 15,0-2-18-15,0 2-11 16,0 0-4-16,0-2-1 16,2-2 5-16,10 3-5 0,-1-4-1 15,2 1 0-15,1 4-1 16,-1-2-11-16,3 2 1 15,-1 0-7-15,1 0-5 16,-1 0-9-16,-3 0 1 16,-3 4-2-16,-3 6 9 15,-2 2-34-15,-4 2-3 16,0 4 35-16,0 2 21 16,-15 0 5-16,-1 0 6 15,-1-2 4-15,2 2-9 16,-2-2 12-16,4 1 3 15,2-3 3-15,4-2 1 16,0-3-3-16,5 0 4 16,2-3-7-16,0-1 17 15,0-2-15-15,7-2 4 0,10-1-8 16,10-2-3-16,7 0 1 16,1 0-1-16,1 0-9 15,-5 0 1-15,-7 0 0 16,-7 0 1-16,-9 0-2 15,-6 0 0-15,-2 0 0 16,0 0 9-16,0 0 23 16,0 0-4-16,0 0-15 15,0 0-11-15,0 0-2 16,0 0-17-16,0 0-39 16,0 0-41-16,-2 0-127 15,-9-2-905-15</inkml:trace>
  <inkml:trace contextRef="#ctx0" brushRef="#br0" timeOffset="206054.93">30298 4180 527 0,'0'0'98'0,"0"0"14"16,0 0 59-16,0 0-25 15,0 0-62-15,0 0-6 16,0 0-19-16,0-8-23 16,0 8-9-16,0 0-14 15,-6 0-12-15,-7 14-1 16,-4 7 1-16,-5 7 8 15,-1 8 2-15,-4 6 8 16,-5 6-7-16,-1 6-11 16,-1 5 0-16,-5-2-1 0,2 1-4 15,0-3-5 1,-1-3 9-16,2-2-1 0,-2 0 1 16,0 0 1-16,3-2-1 15,-1-2 0-15,3-1 0 16,2-5 0-16,1-2 0 15,6-7 0-15,2-2 0 16,1-2 1-16,4-4-1 16,-4-2 0-16,4-3 0 15,-1 3 1-15,4-6-1 16,3-2 0-16,3-3 0 16,3-2 0-16,1-2 1 15,2-1-1-15,-1-2-1 0,3 2 1 16,0-3 0-1,0-2 0-15,0 1 0 0,0-1 0 16,0 0 0-16,0 0 1 16,0 0 0-16,0 0-1 15,0 0 0-15,0 0-13 16,-2 0-44-16,2 0-66 16,0 0-37-16,0 0-30 15,0 0-396-15</inkml:trace>
  <inkml:trace contextRef="#ctx0" brushRef="#br0" timeOffset="207331.99">31597 4145 332 0,'0'0'147'0,"0"0"5"0,0 0-66 15,0 0 72-15,0 0-7 16,0 0-91-16,0 0 37 15,2-35 8-15,-2 35-38 16,0 0-25-16,0 0-13 16,0 0-7-16,0 0-12 15,0 0-10-15,0 0-8 16,-2 5-6-16,-12 12 14 16,-3 5 0-16,-5 9 1 0,-2 5-1 15,-2 6 1-15,-4 5-1 16,-5 1 0-16,-1 7 0 15,-7-1-35-15,3 2 6 16,-2-4 0-16,3-1 6 16,6-3-2-16,0-4 18 15,0-2 1-15,5-3 6 16,-1-3-1-16,5-5-1 16,0-1-3-16,4-5 5 15,4-3 0-15,0-2 1 0,3-4-1 16,0-1 0-1,0-1 0-15,2-1 0 0,2-1 0 16,0-4 0-16,2-1 7 16,2 0-1-1,3-4-6-15,-1 0 1 0,0-3 0 16,2 2 0-16,-3 2 0 16,2-2 0-16,-3 1 1 15,1 0-2-15,2-1 1 16,2-1 0-16,-2 1 7 15,2-2-7-15,-3 3-1 16,3-1 1-16,-4-2 2 16,3 1-2-16,-3 2-1 15,-3 0-8-15,1 4-11 16,0 1-20-16,-2-2 5 16,2 3-58-16,-1-3-5 0,1-1-1 15,-2 4 23 1,5-6-6-16,0 2-155 0</inkml:trace>
  <inkml:trace contextRef="#ctx0" brushRef="#br0" timeOffset="209032.06">25889 5951 806 0,'0'0'236'16,"0"0"-103"-16,0 0 22 15,0 0-62-15,0 0-35 16,0 0-6-16,0 0-23 15,-2-6-14-15,2 6-14 16,0 0 0-16,0 0 8 0,0 0-9 16,0 12 15-16,6 4 1 15,8 7 3-15,-1 2-2 16,3 5-1-16,2 4-5 16,2 4-9-16,-1 1-1 15,2-1 5-15,-1-4-6 16,-6-4 9-16,3-4-7 15,-4-6 0-15,1-6-1 16,-1-4-1-16,1-5-1 16,-1-3-41-16,0-2-20 15,1 0-31-15,1-11-107 0,-1-3-144 16,-6-2-195-16</inkml:trace>
  <inkml:trace contextRef="#ctx0" brushRef="#br0" timeOffset="209330.09">26143 5931 212 0,'0'0'508'0,"0"0"-417"0,0 0-67 15,0 0 24-15,0 0 88 16,0 0-24-16,0 0-22 16,-98 133-13-16,75-93-12 15,0-1-27-15,-2 2-8 16,1-5-17 0,3-6-4-16,4-6-7 0,5-10-1 15,5-6-1-15,7-8-68 16,0 0-93-16,5 0-190 0</inkml:trace>
  <inkml:trace contextRef="#ctx0" brushRef="#br0" timeOffset="209897.43">26238 5739 676 0,'0'0'115'0,"0"0"-18"0,0 0 40 16,0 0-44-16,0 0-42 15,0 0-2-15,0 0-17 16,35-28-5-16,-29 25-4 16,3 2-10-16,2 1-7 15,5 0-6-15,-1 0 1 16,1 0-1-16,-1 0 1 15,-3 1-1-15,-4 12 0 16,-3 0-5-16,-5 3-4 16,0 3 9-16,0 1 1 15,-5-3 9-15,-5 2 3 16,-2-3 8-16,5-2 3 0,1 0 7 16,4-4-12-1,0 0-1-15,2-1-3 0,0 0-5 16,0-1 10-16,5-2-9 15,7-1-10-15,5 0 14 16,1-2-15-16,5 2-7 16,2-4-66-16,6-1-50 15,-6 0-214-15,-2 0-471 0</inkml:trace>
  <inkml:trace contextRef="#ctx0" brushRef="#br0" timeOffset="210305.81">26743 5861 599 0,'0'0'158'16,"0"0"-118"-16,0 0 19 16,0 0 34-16,0 0 24 15,0 0-58-15,0 124-17 16,0-89-17-16,0 2-6 15,0-1 7-15,0 0 3 0,0 1-18 16,0-5-4-16,0-1 1 16,0-8-8-16,0-3 1 15,0-4 1-15,0-4-2 16,0-2-12-16,0-2-72 16,0-8-69-16,0 0-110 15,-3 0-520-15</inkml:trace>
  <inkml:trace contextRef="#ctx0" brushRef="#br0" timeOffset="210630.04">26577 6123 485 0,'0'0'155'0,"0"0"-70"16,0 0 2-16,0 0 21 15,0 0-1-15,0 0-31 16,0 0-29-16,41 0-20 16,-20 0 21-16,6 0-16 0,0 0 0 15,-2 0-13-15,0 0-6 16,-5 0-12-1,0 0 9-15,-7 0-10 0,-4 0-1 16,2 0-22-16,3 0-51 16,-3 0-82-16,-1 0-142 15</inkml:trace>
  <inkml:trace contextRef="#ctx0" brushRef="#br0" timeOffset="211322.9">26996 5915 514 0,'0'0'148'0,"0"0"-90"0,0 0 20 16,0 0 91-16,0 0-14 15,0 0-64-15,0 0-24 16,16 61-1-16,-11-39-11 16,1-2-20-16,1 2-13 15,-2-3 3-15,4 1-11 0,-1-3-4 16,4-4-8-1,-1-1-1-15,2-6 9 0,2-1-10 16,1-5-13 0,4 0-14-16,0-3-17 0,0-13 1 15,0-4-46-15,-4-2-22 16,-2-3 21-16,-8-3-46 16,-4 2 19-16,-2-1 13 15,0 2 62-15,0 6 42 16,-2 5 38-16,-8 3 93 15,6 4 31-15,1 5-58 16,0 1-50-16,3 1-30 16,0 0-5-16,0 0-18 15,0 0 8-15,0 0-3 16,0 3 4-16,0 11 0 16,0 6 29-16,0 2-17 15,8 6-8-15,2 3-4 0,-1 5-2 16,-3 1 0-16,-4 7 7 15,-2 1 23-15,0 1-15 16,0-3 4-16,0-1-6 16,-13-5-8-16,-1-7-6 15,1-8-4-15,-3-8 7 16,-1-3-1-16,-1-6-9 16,-2-5-28-16,-2 0-83 15,5-8-209-15,3-8-452 16</inkml:trace>
  <inkml:trace contextRef="#ctx0" brushRef="#br0" timeOffset="211898.66">27271 5657 570 0,'0'0'111'0,"0"0"-13"15,0 0-48-15,0 0 1 16,0 0 89-16,0 0-62 16,0 0-16-16,36-29-17 15,-27 27-17-15,4-2 24 16,-3 1-19-16,4 2-10 16,-1 1-5-16,3 0-12 15,2 0-5-15,-2 0 8 16,-3 0-9-16,-3 0 0 0,0 4-8 15,-4 10 6 1,-6 5-17-16,0 3 9 0,0 1 10 16,0 5 2-16,-1-1 15 15,-4-2-1-15,3-2 1 16,0-1 12 0,2-4 3-16,0-4-11 0,0-2 2 15,0-2 20-15,0 0-21 16,0-3-7-16,6-2-8 15,3 1 2-15,5-4 16 16,2 0-18-16,3-2 0 16,3 0-7-16,2 0-17 15,8 0-85-15,-8-4-81 16,-3 0-357-16</inkml:trace>
  <inkml:trace contextRef="#ctx0" brushRef="#br0" timeOffset="212634.53">27730 6127 968 0,'0'0'117'0,"0"0"-84"0,0 0-14 16,0 0 2-16,0 0 68 15,0 0-33-15,0 0-18 16,118 0-12-16,-80 0-3 15,-3 0-8-15,-2 0-15 16,-8-1-5-16,-9 1-57 16,-12 0-66-16,-4 0-131 15,0 6-129-15</inkml:trace>
  <inkml:trace contextRef="#ctx0" brushRef="#br0" timeOffset="212833.61">27714 6277 765 0,'0'0'264'0,"0"0"-187"0,0 0-8 15,0 0 14-15,0 0 18 16,0 0-22-16,0 0-36 16,111 6-24-16,-69-6-9 15,1 0-10-15,-3-3 0 16,4-5-90-16,-7 4-110 15,-11 0-423-15</inkml:trace>
  <inkml:trace contextRef="#ctx0" brushRef="#br0" timeOffset="214358.91">28266 5881 542 0,'0'0'206'0,"0"0"-64"16,0 0 28-16,0 0-8 16,0 0-31-16,0 0-33 15,0 0-34-15,0 0 0 16,0 0 0-16,0 0-13 15,0 0-11-15,0 0-11 0,0 0-3 16,0 0-8 0,0 0 1-16,0 0-11 0,1 0-8 15,9 0-1-15,6-6 1 16,0 3 0-16,-1-2 0 16,-1 3 0-16,1 2-12 15,-2 0 5-15,1 0-6 16,0 0 0-16,-1 0-5 15,0 4 3-15,-2 6 7 16,0 0-17-16,0 4-1 16,-3 4-1-16,-2 0-8 15,-2 2-1-15,-1-3 10 16,-3 5 13-16,0-5 0 0,0 2 13 16,-7-3-1-16,-7 2 1 15,-1-3 0-15,-5 1-1 16,3 3 2-16,-2-4-1 15,3 1 1-15,1 1 0 16,6-3 0-16,0-3 2 16,5 0 4-16,-1-5 2 15,5 0-2-15,0-2 3 16,0 0 18-16,0 0 0 16,8-1-2-16,7-3-1 15,4 0-3-15,8 0-12 16,0 0-4-16,3 0-5 15,-4-3-1-15,-1-1 5 16,-6 2-3-16,-3 0-2 0,-5 2 0 16,-4 0 0-16,-2 0 0 15,-3 0 0-15,0 0 0 16,-2 0 0 0,2 0 1-16,1 0 0 0,-2 0 0 15,2 0-1-15,-3 0 0 16,0 0-6-16,0 0 5 15,0 0-53-15,0 0-46 16,0 0-133-16,0 0-262 0</inkml:trace>
  <inkml:trace contextRef="#ctx0" brushRef="#br0" timeOffset="-213835.59">28895 5951 573 0,'0'0'247'15,"0"0"-188"-15,0 0 19 16,0 0 20-16,0 0-62 16,0 0-24-16,0 0-5 15,-7-48-7-15,-5 40-19 0,-2 0-9 16,-1 0 23-1,1 2 5-15,-2 0 21 0,3 4 20 16,-3 1-9-16,1 1-31 16,-2 0 10-16,2 3-10 15,-3 11 10-15,0 1 15 16,3 6 27-16,-1 1-3 16,1 4 15-16,4 1-19 15,-1 1-1-15,3 2-17 16,3-5 0-16,2 1-5 15,0 0 0-15,4-4-4 16,0 0-10-16,0-5-8 16,17-5 5-16,3-4-6 0,2-4-1 15,-1-4-20 1,5 0-4-16,-4 0-11 16,-2-14 4-16,-2 0-16 15,-3-4 8-15,1-2 3 0,-6 0-22 16,3-2 18-16,-6-3-22 15,-1 3-62-15,-5-1-79 16,2 1 20-16,-3 2-17 16,0 4 201-16,0 9 84 15,0 3 27-15,0 4-29 16,0 0-26-16,0 0 54 16,0 10 72-16,0 8-25 0,-3 4-28 15,-3 5-36 1,2-1-29-16,2-3-28 0,2-1-14 15,0-3-11-15,0-3-9 16,0-2-1-16,6-4-1 16,5-5-30-16,5-5-24 15,4 0-54-15,-2 0-100 16,-3-6-180-16</inkml:trace>
  <inkml:trace contextRef="#ctx0" brushRef="#br0" timeOffset="-213493.76">28973 5940 709 0,'0'0'171'0,"0"0"-143"15,0 0 4-15,0 0 119 16,0 0-10-16,0 0-64 15,0 0-21-15,28 111-2 16,-19-91-14-16,2 0-16 16,-4-2-4-16,4-1-3 15,1-6-11-15,1 1 2 16,-2-3 0-16,0-5-2 16,0-2-6-16,1-2-15 15,1 0-5-15,0 0-22 16,1-13-18-16,3-5-59 15,-1-3-49-15,-3-4-23 16,-1 0 83-16,-6-3-123 0,-1 0 104 16,-5-2-107-16</inkml:trace>
  <inkml:trace contextRef="#ctx0" brushRef="#br0" timeOffset="-213214.52">29218 5915 154 0,'0'0'218'0,"0"0"-22"16,0 0-17-16,0 0-55 15,0 0-37-15,0 0-29 16,-23-20-26-16,23 26 34 15,-2 8 27-15,0 4-40 16,2 6 5-16,0 0-23 16,0 7-12-16,0 3-7 0,0 5-3 15,2 5-3-15,2 4-9 16,-1 4 0-16,0 1 0 16,-3-1 5-1,0-1-5-15,0-8-1 0,-12-7 0 16,-3-6 3-16,-6-7-3 15,-3-6 0-15,-5-6-31 16,-5-3-26-16,1-8-63 16,-3 0-152-16,2 0 143 15,-7 0-79-15,10-8-73 16,5 2-49-16</inkml:trace>
  <inkml:trace contextRef="#ctx0" brushRef="#br0" timeOffset="-212301.13">29420 6079 662 0,'0'0'295'15,"0"0"-171"-15,0 0 31 16,0 0-43-16,0 0-27 16,0 0-25-16,0 0-11 15,-9 0-17-15,9 0-11 16,0 0-20-16,14 0 8 0,9 0 10 15,5 0-3 1,8 0-16-16,2-2 2 0,4 0 5 16,-1-2-6-1,-6 2 0-15,-6 1-1 0,-7 1 2 16,-8 0-2-16,-8 0 0 16,-4 0-23-16,-2 0-31 15,0 0-71-15,0 0-151 16,0 0-280-16</inkml:trace>
  <inkml:trace contextRef="#ctx0" brushRef="#br0" timeOffset="-211729.1">29697 5934 563 0,'0'0'159'0,"0"0"-80"16,0 0 75-16,0 0-26 16,0 0-50-16,0 0-31 15,0 0-21-15,0 0 3 16,0 0-3-16,0 0-3 15,0 0-9-15,0 0-5 16,4 3 9-16,7 3 2 16,5 2-9-16,-1 0-3 0,4 2-1 15,-2-3-7-15,1 2 1 16,-5-1 0-16,-1 0 0 16,-4 0-1-16,-2 1 5 15,-3-1-5-15,-3 0 0 16,0 0-1-16,0 1-18 15,0 2 12-15,0 0-20 16,0 6 21-16,-9-2 5 16,-7 7 1-16,2 2 1 15,-7 2 12-15,4 1 9 16,-2-2-11-16,4-7 33 16,5-4-11-16,0-1 5 15,6-7-16-15,-1-3-15 0,3 2-6 16,2-3 0-16,-2-1 0 15,2 2 0-15,-2-1 0 16,2-2-1-16,0 1-26 16,0-1-49-16,0 0-60 15,0 0-172-15,0 0-354 0</inkml:trace>
  <inkml:trace contextRef="#ctx0" brushRef="#br0" timeOffset="-210117.8">30554 5850 211 0,'0'0'558'0,"0"0"-409"15,0 0 94-15,0 0-55 16,0 0-40-16,0 0-50 15,0 0-59-15,0-21 6 0,0 17 6 16,0 2-17-16,0-4-21 16,0 3-7-16,0-5-6 15,-9 2 0-15,-2-2-25 16,-7 0-26-16,1 2 11 16,-4 0 11-16,-1 0-9 15,3 4 20-15,1 0 16 16,-1 2 2-16,4 0-8 15,-3 0 8-15,2 7-2 16,-1 8-6-16,2 4 8 16,-4 6-1-16,4 0 1 15,-1 5 8-15,5-1 1 16,1 2 0-16,2 1 8 0,1-3-8 16,6-1-7-16,1-4 0 15,0-3-1-15,0-2 0 16,8-6 0-16,10-1-1 15,0-6-9-15,2-1-15 16,-1-5 17-16,4 0-21 16,-3-3-11-16,-1-8-25 15,-2-6-4-15,-3 1 19 16,-1-4-2-16,-5 1 3 16,-2-6-11-16,-4 3-9 15,-2-2-45-15,0 2-13 16,0 2 93-16,0 4 33 15,0 6 19-15,0 1 56 16,0 7 10-16,0 1-15 0,0 1-41 16,0 0-16-16,0 0 0 15,0 6 24-15,0 8 39 16,0 5-4-16,0 6-15 16,0 1-20-16,0 3-3 15,2-3-11-15,2-1-7 16,1-3-9-16,3-2-6 15,2-4 1-15,-2-4-2 16,6-1-6-16,6-3-54 16,-2-4-43-16,-3-2-217 0</inkml:trace>
  <inkml:trace contextRef="#ctx0" brushRef="#br0" timeOffset="-209034.96">30722 6028 85 0,'0'0'742'0,"0"0"-566"16,0 0-24-16,0 0-13 15,0 0-17-15,0 0-15 16,0 0-44-16,-9 0-35 16,9 0-7-16,0 0-3 15,0 0-8-15,15 0-9 0,8 0 6 16,6 0-1-16,2 0-6 16,-2-2-23-16,-7 2-37 15,-4 0-40-15,-7 0-48 16,-11 0-93-16,0 9-84 15,0 2-407-15</inkml:trace>
  <inkml:trace contextRef="#ctx0" brushRef="#br0" timeOffset="-208788">30680 6191 805 0,'0'0'133'0,"0"0"-77"0,0 0 19 16,0 0 41-16,0 0-18 16,0 0-50-16,0 0-17 15,133 3 8 1,-108-7-22-16,-6 2-11 0,-3 0-4 16,-7 2-2-16,-6 0-6 15,0 0-28-15,-3 0-15 16,0 0-86-16,0 0-174 15,-6 0-342-15</inkml:trace>
  <inkml:trace contextRef="#ctx0" brushRef="#br0" timeOffset="-207702.42">31130 5602 750 0,'0'0'146'0,"0"0"75"0,0 0-47 15,0 0-105-15,0 0-22 16,0 0-5-16,0 0-25 16,0-14-7-16,0 14 1 15,0 0-3-15,0 0-6 16,13 6 6-16,0 8 19 16,5 4 18-16,1 6-10 15,0 5-14-15,0 0-9 16,0 2 6-16,1 0-8 15,-3-1-1-15,2 1-7 16,-2-5-1-16,1-4 1 16,-5-6-2-16,1-4 0 0,-5-4-9 15,-1-5-58-15,2 0-29 16,1-3-81-16,-3 0-182 16,0-12-499-16</inkml:trace>
  <inkml:trace contextRef="#ctx0" brushRef="#br0" timeOffset="-207414.39">31388 5578 679 0,'0'0'148'15,"0"0"-107"-15,0 0-19 16,0 0 132-16,0 0-53 16,0 0-9-16,-94 129-43 15,72-94-9-15,-2 0-16 16,1 2-14-16,4-8 0 16,2 0-10-16,9-10 0 15,1-6-3-15,5-2-26 16,2-5-68-16,0-4-211 15,0 0 87-15</inkml:trace>
  <inkml:trace contextRef="#ctx0" brushRef="#br0" timeOffset="-206853.93">31451 5346 525 0,'0'0'111'16,"0"0"-7"-16,0 0-24 15,0 0 15-15,0 0 25 16,0 0-32-16,0 0-36 16,81-46-13-16,-64 42-2 15,-5 4-19-15,0 0-17 16,-5 0 0-16,-4 0-1 15,0 5-18-15,-3 12 17 0,0 2 1 16,0 6 10-16,-10 3 7 16,-5-3-1-16,3 2 12 15,0-3 19-15,5-2-7 16,3-2-4-16,2-4-7 16,2-2-10-16,0-2-2 15,0-1-2-15,0-3-1 16,2 1 4-16,9-4-17 15,5 0 14-15,1-2-15 16,4 0-11-16,1-3-27 16,5 4-71-16,-6-2-88 15,-8 0-333-15</inkml:trace>
  <inkml:trace contextRef="#ctx0" brushRef="#br0" timeOffset="-206174.96">31640 5825 687 0,'0'0'137'0,"0"0"-7"16,0 0 10-16,0 0-12 16,0 0-33-16,0 0-51 15,0 0-28-15,4-2 1 16,9 2 11-16,8 0 1 16,1 0-10-16,5 0 4 15,2 0-13-15,-3-2 5 16,-1 2-13-16,-5 0-1 15,-5 0 1-15,-5 0-1 16,-7 0 0-16,0 0 0 0,-1 0-1 16,-2 0 1-1,0 0-1-15,4 0 0 0,-4 0 0 16,0 0 0-16,0 0-1 16,5 0-19-16,-3 0-63 15,1 0-66-15,-2 0-132 16,2 0-87-16</inkml:trace>
  <inkml:trace contextRef="#ctx0" brushRef="#br0" timeOffset="-204655.23">31860 5526 573 0,'0'0'205'0,"0"0"-150"16,0 0-18-16,0 0 37 16,0 0 50-16,0 0-51 15,0 0-23-15,-6 88-11 16,6-60 16-16,0 5-31 15,0-1-1-15,0 3 3 16,0 0 1-16,0 2-8 16,0-1 2-16,-2-3-7 15,2-1-2-15,0-4-11 16,0-6 6-16,0-6-7 16,0-4 1-16,0-6 0 15,0-1-1-15,0-3-27 16,0-2-41-16,0 0-42 0,0 0-78 15,0 0-84-15</inkml:trace>
  <inkml:trace contextRef="#ctx0" brushRef="#br0" timeOffset="-204283.31">31630 5879 560 0,'0'0'159'0,"0"0"-44"0,0 0 64 16,0 0-77-16,0 0-63 15,0 0-19-15,0 0 9 16,43-10 43-16,-15 8-20 16,7-1-12-16,-2-2-13 15,0 1-7-15,1 2 9 16,-6-1-1-16,-1 0-13 16,-4 3-7-16,-8 0-8 15,-1 0-15-15,-5 0-17 16,-1 0-96-16,8 0 11 0,-3 0-185 15,0 0-366-15</inkml:trace>
  <inkml:trace contextRef="#ctx0" brushRef="#br0" timeOffset="-203621.29">32159 5590 211 0,'0'0'375'0,"0"0"-268"15,0 0-81-15,0 0 49 16,0 0 50-16,0 0-5 16,0 0-40-16,0 68-22 15,7-46-6-15,1-2-9 16,1-1-4-16,1-5-23 16,-2-3-5-16,3 0 6 15,-1-5 2-15,-2-3-12 0,5-1-7 16,1-2 0-1,-1 0-1-15,5-4-26 0,-3-8-26 16,1-4-34-16,-3 1 18 16,-4-5-105-16,-4 0 68 15,-3-1-58-15,-2 2 16 16,0-1-80-16,0 5 228 16,-7 2 125-16,3 8 24 15,-1 1-29-15,1 2 46 16,4 2-25-16,0 0-93 15,0 0-29-15,0 0-13 16,0 0 5-16,0 3 27 16,0 14-3-16,0 1-2 0,0 6 0 15,4 3-4 1,1 3-7-16,-3 4-8 0,-2 2-8 16,0 1 1-16,0 0-1 15,-7-1 3-15,-10-4 11 16,-3-6-4-16,-1-4 2 15,2-8 0-15,1-3-18 16,-5-11-28-16,8 0-143 16,6-3-238-16</inkml:trace>
  <inkml:trace contextRef="#ctx0" brushRef="#br0" timeOffset="-203103.53">32403 5279 347 0,'0'0'602'15,"0"0"-518"-15,0 0 5 16,0 0 26-16,0 0-36 16,0 0-28-16,0 0-16 15,12-38-22-15,-5 36 0 16,1 0-1-16,6-2-4 16,-1 2-7-16,3 2 0 0,-1 0 0 15,1 0-1 1,-4 0 0-16,-2 6-26 0,-5 10 2 15,-5 4 4-15,0 7 20 16,-9 2 7-16,-4 4 8 16,-6 1 25-16,9-4-9 15,1-2 4-15,5-3-10 16,4-6-2-16,0-2 2 16,0-6-2-16,4-2-4 15,9-4-3-15,7-1-5 0,2-2 0 16,0-2-11-1,-1 0 0-15,-4 0-8 16,-3 0-24-16,-5 0-16 0,-7 0-89 16,0 0-66-16,0 2-121 15,-2 0-504-15</inkml:trace>
  <inkml:trace contextRef="#ctx0" brushRef="#br0" timeOffset="-202030.17">31256 6118 728 0,'0'0'143'15,"0"0"-7"-15,0 0-29 16,0 0-20-16,0 0-15 0,0 0-22 16,0 0-21-16,0 1-5 15,14 1 10-15,3 0 12 16,7 2-2-16,8 1 1 16,4-2-19-16,9 2-6 15,3-4-8-15,6 4-5 16,3-3-6-16,4-2 6 15,2 1-7-15,-1-1 0 16,2 0 2-16,3 0-2 16,0 0 1-16,-1 0-1 15,0 0 0-15,-2 0-7 16,-1 0 1-16,-5 0-9 16,-5 0-8-16,-2 0 8 0,-1 0 7 15,-8 0 6-15,0 0 1 16,-7 0-11-16,-1 0 6 15,-6 0 5-15,-5 0 1 16,-5 0 0-16,-3-1 0 16,-5 1 0-16,-4-2 1 15,-1 2-1-15,-5 0 1 16,0 0 0-16,0 0 5 16,0 0-6-16,0 0 0 15,0 0 0-15,0 0-27 16,-23 0-70-16,4 0-180 15,-4 2-101-15</inkml:trace>
  <inkml:trace contextRef="#ctx0" brushRef="#br0" timeOffset="-201178.19">31597 6425 578 0,'0'0'189'0,"0"0"-40"16,0 0 26-16,0 0-35 15,0 0-47-15,0 0-48 16,0 0-26-16,5 0-8 0,5 0 10 16,0 0 11-16,4-3 3 15,1 1-19-15,3-2-2 16,-1 2-7-16,4 1-6 15,-6 1 1-15,3 0-2 16,-5 0 1-16,0 0-1 16,-4 0 1-16,0 5-1 15,-4 3-1-15,2 5-15 16,-5-2-26-16,-2 3 2 16,0 0 17-16,0 0 7 15,0 1-10-15,0 1 19 16,-9 0 7-16,-5 0 0 15,1 2 0-15,2-2 1 0,-3-1-1 16,7 1 1-16,-3-2 0 16,5-2 8-16,3-4-9 15,-1-1 1-15,3-3 7 16,0-2 15-16,0 1 25 16,5 0-21-16,10 1 1 15,1-4-11-15,7 0 1 16,1 0-4-16,-2 0-8 15,1 0 4-15,-3 0-1 16,-4 0 6-16,-5 0-15 16,-5 0 7-16,1 0-7 15,-5 0 0-15,0 0 1 16,-2 0-1-16,2 0-9 0,4 0-48 16,2-4-76-16,-1-4-102 15,-1-3-168-15</inkml:trace>
  <inkml:trace contextRef="#ctx0" brushRef="#br0" timeOffset="-200392.63">32058 6386 95 0,'0'0'832'0,"0"0"-727"0,0 0-63 16,0 0 13-16,0 0-23 15,0 0-8-15,0 0 81 16,-11 42-24-16,11-26-30 16,0 4-8-16,0 0-2 15,3-1-3-15,1 1-19 16,2-4-9-16,4 0-9 15,-1-2 0-15,1-2 6 16,2-3-5-16,3-1-2 16,-1-3-2-16,2-5-12 15,1 0-3-15,-1 0-22 0,2-10-30 16,-1-6 3-16,-3-2-31 16,-1-2 11-16,-3 0-18 15,-2-5-93-15,-6 1 60 16,-2 1-58-16,0-2-70 15,0 3 265-15,0 5 76 16,0 3 134-16,-4 3-68 16,0 3 94-16,2 5-115 15,-2 3-14-15,4-3-31 16,-3 3-31-16,3 0-11 16,0 0-3-16,0 0-4 15,0 0-12-15,0 0-14 16,0 0 0-16,0 12 5 15,0 7 1-15,0 0-6 16,7 5 17-16,-1 2-7 0,1 5 0 16,2-1-11-16,-3 2 3 15,1 0-2-15,-5 0 0 16,0-2 5-16,-2 1-4 16,0-2-1-16,-6 0 9 15,-10-4-8-15,-8-4 9 16,4 0-9-16,-5-6 5 15,2-2-5-15,2-5-1 16,2-4-1-16,-3-2 0 16,2-2-16-16,2 0 14 15,0 0-38-15,5 0 24 16,-1 0 16-16,8 0 1 0,2 0 0 16,-1 0 0-16,5 0-1 15,0 0-10-15,0 0-35 16,0 0-56-16,0 0-30 15,0 0-39-15,0 0 19 16,0 0-191-16</inkml:trace>
  <inkml:trace contextRef="#ctx0" brushRef="#br1" timeOffset="-187064.4">21373 9249 709 0,'0'0'249'15,"0"0"-59"-15,0 0-6 16,0 0-62-16,0 0-31 16,0 0-15-16,0 0-15 15,0 0-8-15,0 0-1 16,0 0-5-16,0 0-13 16,0 0-4-16,0 0-14 15,0 0-5-15,0 0-11 16,0 0 0-16,0 0-7 15,9 0-9-15,6 0-4 0,5-4 19 16,3-2-1-16,3 1-17 16,-8 0-4-16,-2 4 2 15,-5-1 4-15,-5 2-31 16,-3 0-25-16,-3 0-13 16,0 0-83-16,0 8-64 15,0 0-156-15</inkml:trace>
  <inkml:trace contextRef="#ctx0" brushRef="#br1" timeOffset="-186776.07">21333 9446 614 0,'0'0'266'0,"0"0"-174"16,0 0-38-16,0 0 8 16,0 0-19-16,0 0 4 15,0 0-18-15,77-2-16 16,-61 2-12-16,0 0 15 16,-3 0-6-16,1 0-9 0,1 0 9 15,-1 0-10 1,1-4-20-16,-1-2-132 0,-5 2-163 15</inkml:trace>
  <inkml:trace contextRef="#ctx0" brushRef="#br1" timeOffset="-186142.56">21769 8952 489 0,'0'0'265'0,"0"0"-77"15,0 0-32-15,0 0-57 16,0 0-26-16,0 0-15 16,0 0-8-16,0 0-23 15,0 0-8-15,5 0 6 16,2 0-6-16,1 1 2 15,2 9-7-15,5 2 4 16,-1 2 0-16,-1 2-5 16,2 2-6-16,3 1-1 15,0 2-4-15,0-3-1 0,0 2 0 16,-3-4-1-16,1-2 2 16,-2-1-2-16,-2-4-1 15,-2-3-12 1,-2-3-27-16,1-3-68 0,-1 0-12 15,-2 0-116-15,-4-9-140 16</inkml:trace>
  <inkml:trace contextRef="#ctx0" brushRef="#br1" timeOffset="-185812.22">21995 8905 390 0,'0'0'187'0,"0"0"-71"0,0 0 45 16,0 0 1-16,0 0-33 15,0 0-51-15,0 0-40 16,-32 8-24-16,19 12-4 15,-2 6 22-15,-6 3 0 16,4 2 12-16,-1 1-1 16,3-2-4-16,-1-3-12 15,4-7-14-15,4-6-6 16,3-6-6-16,3-5-1 16,2 0-58-16,0-3-93 15,2-5-72-15,6-10-295 0</inkml:trace>
  <inkml:trace contextRef="#ctx0" brushRef="#br1" timeOffset="-185234.53">22079 8651 582 0,'0'0'176'15,"0"0"-12"-15,0 0-54 16,0 0-4-16,0 0-15 15,0 0-35-15,0 0-18 16,14-28-6-16,-10 23 3 16,2 4-6-16,-2 1-15 15,4-2-4-15,1 2-9 16,-1 0 0-16,1 0 0 16,3 0-1-16,-1 11 1 15,-3 1-1-15,0 6-4 0,-6 2-25 16,-2 2 26-16,0 1 3 15,0 2 0-15,-2-2 0 16,-10-1 3-16,1-3 3 16,0-2-6-16,4-3 10 15,-2-5-9-15,6-3 0 16,0 1 12-16,1-1-5 16,2-3-7-16,0-1 6 15,0 2-7-15,0-2 1 16,0 1 11-16,14-3-3 15,3 0-9-15,0 0-6 16,6 0-30-16,-3 0-29 0,3 0-60 16,-5 0-134-16,-5 0-313 15</inkml:trace>
  <inkml:trace contextRef="#ctx0" brushRef="#br1" timeOffset="-184770.27">22440 8809 375 0,'0'0'177'0,"0"0"-105"16,0 0 38-16,0 0-58 15,0 0-10-15,0 0 43 16,0 0 3-16,0 124-31 16,0-94-1-16,0-2-21 0,0 0-24 15,0-5-5-15,0-1-5 16,0-3 9-16,0-3-4 16,0 0-4-16,0-1-1 15,0-6-1-15,0 2-14 16,0-5-64-16,0-4-23 15,0-2-30-15,0 0-41 16,0 0-160-16</inkml:trace>
  <inkml:trace contextRef="#ctx0" brushRef="#br1" timeOffset="-184489.72">22307 9031 517 0,'0'0'277'0,"0"0"-164"0,0 0-73 16,0 0 2-16,0 0 39 16,0 0-11-16,0 0-34 15,72-8-12-15,-49 8 10 16,0-3-1-16,-2 2-16 15,2 1-9-15,-4-2-7 16,2-2-1-16,6 1-88 16,-7-2-181-16,-2 2-270 0</inkml:trace>
  <inkml:trace contextRef="#ctx0" brushRef="#br1" timeOffset="-183841.66">22668 8824 568 0,'0'0'123'0,"0"0"-54"16,0 0 52-16,0 0 37 0,0 0-71 15,0 0-9 1,0 0 9-16,26 67-28 0,-19-51-23 16,2-2-12-16,-1 0-16 15,4 0-6-15,-1-2-1 16,2 0 0-16,1-4 6 16,1 0-7-16,3-6-32 15,-1-2 4-15,2 0-63 16,1-3 13-16,-5-14-68 15,0-1-67-15,-3-2 94 16,-5 0 20-16,-3-2 68 16,-2 2-115-16,-2 1 80 15,0 2 66-15,0 3 20 0,0 2 89 16,-6 4 43 0,-1 3-12-16,3 4 39 0,-1-1-60 15,2 2-50-15,2 0-20 16,1 0-17-16,0 0-22 15,0 0-9-15,0 6 5 16,0 10 11-16,0 4 6 16,0 5 0-16,0 3-15 15,0 3-1-15,0 2 2 16,0-2 2-16,0 3 4 16,0-4-4-16,0 0-1 15,0-4 1-15,0-1-3 16,-12-3 17-16,-3-6-8 15,-3-2 8-15,-1-5-24 16,-2-3 13-16,1-3-14 0,5-3-19 16,-1 0-56-1,5-5-104-15,2-8-146 0,4-1-524 0</inkml:trace>
  <inkml:trace contextRef="#ctx0" brushRef="#br1" timeOffset="-183278.49">22914 8590 396 0,'0'0'264'0,"0"0"-181"15,0 0 73-15,0 0-68 16,0 0-32-16,0 0 14 15,0 0-8-15,68-61 10 0,-55 53-14 16,1 1-14-16,-1 0-1 16,-4 3-30-16,1 2-7 15,0 2-6 1,-4 0 2-16,1 0-2 0,0 2 0 16,-3 12 1-16,-2 5 7 15,-2 4 0-15,0 5 10 16,0 0 8-16,0-3-13 15,0 3-1-15,-2-4 17 16,0-1-5-16,2-4-2 16,0 1-3-16,0-3 12 15,0-3-15-15,0-3-5 16,0 0 4-16,7-3-5 16,1-2 8-16,4-3-4 0,1 0 4 15,0-3-7-15,3 0-11 16,7 0-10-16,-4-3-110 15,-3-5-186-15</inkml:trace>
  <inkml:trace contextRef="#ctx0" brushRef="#br1" timeOffset="-182029.28">21956 9290 514 0,'0'0'130'0,"0"0"-80"16,0 0 1-16,0 0 18 0,0 0 57 15,0 0-1 1,0 0-61-16,5 2-13 0,7-2 25 16,2 0-12-16,8 0-29 15,1 0-16-15,2 0-8 16,2 0-3-16,-1 0-7 16,3 2 18-16,0 2-3 15,2 0-7-15,0 1-8 16,3 2 9-16,2-1-10 15,0 0 1-15,1-2 0 16,5-2 1-16,1 0-1 16,1-2-1-16,-1 0 7 15,-1 0-7-15,-2 0 1 0,-4 0 0 16,0 0-1-16,-5 0 1 16,-1 0-1-16,0 0 1 15,-2 0-1-15,6 0 0 16,-5 0 1-16,4 0-1 15,-1 0 1-15,-3 0-1 16,-3 0 0-16,-3 0 0 16,-6 0 0-16,-3 0 1 15,-3 0-1-15,-2 0 0 16,3 0 0-16,-1 0 1 16,0 0 0-16,-1 0 0 15,2 0-1-15,-3 0 0 0,-3 0 1 16,1 0 16-1,-3 0 2-15,-1 0 2 0,-1 0-1 16,1 0-5 0,-3 0-7-16,2 0-7 0,-2 0 0 15,0 0 1-15,0 0-1 16,0 0 0-16,0 0 0 16,0 0-1-16,0 0 0 15,0 3-1-15,0-3-8 16,-12 3-28-16,1-1-119 15,-2 1-369-15</inkml:trace>
  <inkml:trace contextRef="#ctx0" brushRef="#br1" timeOffset="-181096.62">22331 9697 93 0,'0'0'753'16,"0"0"-612"-16,0 0-2 0,0 0-22 15,0 0-53-15,0 0-9 16,0 0-13-16,-7 0-11 15,7 0 2-15,0 0 2 16,0 0 1-16,0 0-4 16,0 0-7-16,0-2-7 15,12 1-11-15,1-6-6 16,1 3-1-16,2 1 1 16,5-2 0-16,0 3-1 15,-2 2 0-15,1 0 0 16,-2 0-9-16,-2 0-8 15,-6 0-4-15,3 0 8 16,-7 7-7-16,-5 0 12 0,2 3-18 16,-3 2-26-1,0 2 11-15,0 2 31 0,-6-2-7 16,-6 2 11-16,-1-1 3 16,0 1-9-16,-1-1 12 15,1-1 1-15,-1 0 0 16,3-1 0-16,1-2 0 15,2 0-1-15,4-4 1 16,3-1-1-16,1-2 0 16,0 0 7-16,0 0 8 15,0-2-2-15,1 0 11 16,11 0 1-16,0-2-16 16,1 3 2-16,4-3-5 15,0 0 3-15,-1 0 5 0,2 0-12 16,-3 0-1-16,1 0 12 15,-5-5-12-15,-2 3 5 16,-5-2-5-16,1 2-1 16,-3-2 0-16,1 2-32 15,1-2-52-15,-2 0-76 16,0-1-366-16</inkml:trace>
  <inkml:trace contextRef="#ctx0" brushRef="#br1" timeOffset="-180225.6">22701 9610 472 0,'0'0'171'0,"0"0"-56"16,0 0-9-16,0 0-30 0,0 0-9 16,0 0-2-16,0 0 26 15,0 37-6-15,0-23-28 16,0 2 11-16,0 1-10 15,2-2-4-15,3 2-34 16,1-1 3-16,-2-2-11 16,3 3-6-16,3-3-6 15,0-1 0-15,4-4 8 16,1-1-8-16,-1-2-8 16,1-4-8-16,0-2 7 15,4 0-22-15,-3-5-25 16,1-12 12-16,-3-2-22 15,-3-1-27-15,0-2 12 16,-5 0 29-16,-1 1 4 16,0 2-45-16,-5 2 50 15,0 1 17-15,0 2 26 0,0 3 20 16,0 2 33-16,0 1 18 16,-5 2-6-16,2 1-7 15,1 3 22-15,0 1 14 16,0 1-29-16,0-3-42 15,-1 3 1-15,3 0 13 16,-2 0-6-16,2 0-22 16,0 0-9-16,0 3 0 15,0 8 0-15,0 6 0 16,0 1 2-16,0 4-1 16,0 2 1-16,2 4-1 0,-2 2 5 15,3 2-5 1,-3 1 0-16,0-3-1 0,0-1 0 15,0-5 0-15,-9 0 7 16,-2-6-6-16,-1-1 0 16,-1-6 7-16,-1 0 2 15,-1-5-10-15,-2 2 0 16,1-4 1-16,-2 0-1 16,3-4 0-16,1 1 0 15,3-1 0-15,2 0 0 16,2 0 0-16,0 0 0 15,3 0 0-15,0 0 1 16,2 0-1-16,-1 0 1 16,-1 0-1-16,1 5-18 0,-10 3-63 15,6 0-109-15,0-4-369 0</inkml:trace>
  <inkml:trace contextRef="#ctx0" brushRef="#br1" timeOffset="-166302.31">19094 13898 72 0,'0'0'179'16,"0"0"-50"-16,0 0-20 16,0 0-22-16,0 0-31 15,0-2-10-15,0-1-10 16,0 1-8-16,0 1-14 15,0-2-4-15,0 1 2 16,0 0-6-16,0 2 11 16,0-1 5-16,-1 1-4 0,1 0 11 15,0-3 10 1,-4 3-1-16,4 0-24 16,0 0 9-16,0 0 5 0,0-2-12 15,-2 2-6-15,2 0-9 16,0-1 7-16,0 1-8 15,0-3 0-15,0 3 0 16,0-1-1-16,0 1-6 16,0 0 6-16,0-2 0 15,0 0-100-15,0-1 85 16,0 2 16-16,-3 1 1 16,3 0-1-16,0 0 6 15,-1 0 9-15,1 0-5 16,0 0-9-16,0 0 9 15,0 0 3-15,0 0-13 16,0 0 9-16,0 0 20 0,0 4 1 16,0 4 9-16,0 3 10 15,0 6-12-15,0 0-6 16,4-1-10-16,3 3-13 16,-3 1 8-16,3-2-6 15,-1-2-1-15,2-2-8 16,0-4 7-16,-1-1-8 15,1-5 0-15,-1-1 0 16,-2-3 0-16,2 0-9 16,-3 0 9-16,3-3 22 15,1-7-22-15,0-5-24 16,-2 0 14-16,3-2-32 16,-5 1-3-16,2-2-3 0,-2-1-137 15,-3 3 123-15,2-1 7 16,-3 4 7-16,0 5 33 15,0 4 15-15,0 2 1 16,0 2 28-16,0 0 7 16,0 0-4-16,0 0-18 15,0 0-7-15,0 13 2 16,0 4 24-16,0 5 35 16,0 5-26-16,0 3-7 15,2 5-1-15,2-1-18 16,-1 5-1-16,-1-5-4 15,-2-4-3-15,0-8 0 16,0-2-2-16,-9-4 13 16,-7-4-6-16,-1-1-13 15,-4-3 0-15,1-5-9 16,1-3-1-16,-2 0-12 0,5 0-15 16,-1 0-86-16,-1 0 20 15,5 0-4-15,2 0-164 0</inkml:trace>
  <inkml:trace contextRef="#ctx0" brushRef="#br1" timeOffset="-165070.62">19263 13837 188 0,'0'0'213'0,"0"0"-123"0,0 0-4 16,0 0-12-16,0 0-12 16,0 0-7-16,0 0-21 15,0 0 8-15,0 0-3 16,0 0 3-16,0 0-6 16,0 0-14-16,0 0-5 15,0 0-7-15,0 0-4 16,0 0 4-16,0 0 6 15,0 0 0-15,0 0-6 0,0-1 2 16,0-1-6-16,2 2-5 16,-2 0 2-16,2-2 5 15,0 2-8 1,8-4 0-16,-1-1 10 0,4 2-9 16,0-2 0-1,3 2-1-15,-3-2-16 0,0 4-15 16,-4 1-2-16,1-5 26 15,-2 5-1-15,1 0 7 16,1 0 2-16,-4 0-1 16,3 0 0-16,-3 0 5 15,2 0-5-15,-4 0-5 16,0 0 4-16,-2 6 1 16,1 1-1-16,-1-1-11 15,0 2-9-15,-2 0-10 0,2-1 2 16,-2 1 12-1,0 5 11-15,0-5-5 0,0 5 11 16,0 0-1-16,0 1-1 16,-2 0 1-16,-2-3 1 15,1 1-1-15,-1 1 1 16,0-3 0-16,-2 2-7 16,-2-2-5-16,-1 0-5 15,1-2 4-15,-2 1 13 16,3-4 0-16,3-1 0 15,0-2 18-15,2 0 6 16,-1 2 17-16,1 1-8 16,2-5-23-16,0 0 3 15,0 1 9-15,0-1-11 0,0 0 4 16,0 2 9-16,0-1 20 16,2-1-24-16,7 0-1 15,6 0-6-15,3 0 3 16,1 0 1-16,-2 0-8 15,1 0 2-15,-6 0 1 16,1 0 1-16,-4 0-7 16,-5 0-5-16,-1 0 6 15,-2 0-7-15,-1 0 0 16,0 0 0-16,0 0 0 16,2 0-75-16,-2 0-155 15,0 0-337-15</inkml:trace>
  <inkml:trace contextRef="#ctx0" brushRef="#br1" timeOffset="-164612.37">19633 14177 640 0,'0'0'144'16,"0"0"-64"-16,0 0 24 15,0 0 1-15,0 0-34 16,0 0-35-16,0 0 12 16,98-14-9-16,-74 12-6 15,2 2-17-15,-4-3-1 16,-3 3-8-16,-1 0 2 0,-3 0-3 15,0 0-6 1,-3 0 2-16,-3 0-2 0,-1-3-7 16,-7 1-77-16,-1-1-100 15,0 0-146-15</inkml:trace>
  <inkml:trace contextRef="#ctx0" brushRef="#br1" timeOffset="-164196.89">19951 13962 669 0,'0'0'154'0,"0"0"-67"0,0 0-2 16,0 0 6-16,0 0-37 16,0 0 11-16,0 0-20 15,66 12 5-15,-51 2 13 16,1 0-23-16,1 5-15 15,1-3-15-15,-1 1 3 16,6 3-6-16,0-3-5 0,-2 4-1 16,4-3 1-16,-3-4-1 15,1 0-1-15,-4-6-56 16,2-3-52-16,-6-4-122 16,-6-1-79-16</inkml:trace>
  <inkml:trace contextRef="#ctx0" brushRef="#br1" timeOffset="-163867.78">20187 13850 188 0,'0'0'392'0,"0"0"-204"16,0 0 27-16,0 0-130 15,0 0-41-15,0 0 37 16,0 0-3-16,-60 84-30 16,45-54 8-16,-3 2-9 15,0-2-8-15,-2 4-9 16,2-8-5-16,1 0-15 15,3-5-9-15,3-4 5 0,5-4-6 16,3-5-42 0,3-8-99-16,0 0-182 0,0-2-214 15</inkml:trace>
  <inkml:trace contextRef="#ctx0" brushRef="#br1" timeOffset="-163345.89">20288 13686 441 0,'0'0'123'0,"0"0"-44"0,0 0-8 16,0 0-34-16,0 0 30 15,0 0 25-15,0 0-17 16,78-27-34-16,-72 27 7 16,-1 2-17-16,1 10 10 15,-3 2 2-15,0 3 2 16,-1 4 4-16,-2-3-18 15,0 4 7-15,0 0-11 16,0 3 9-16,-10-1-15 0,1-2-8 16,3-4 0-16,1-1 1 15,1-3-3-15,4 0-3 16,0-6-6-16,0 3-1 16,0-5 0-16,0-1 0 15,7 0 1-15,1-5 6 16,6 0 2-16,4 0 12 15,0 0-4-15,3 0-5 16,0-7-4-16,-3 4-9 16,-5-2-1-16,-3 4-43 15,-10 1-63-15,0 0-53 16,0 0-110-16</inkml:trace>
  <inkml:trace contextRef="#ctx0" brushRef="#br1" timeOffset="-162279.22">18849 14412 476 0,'0'0'160'16,"0"0"-117"-16,0 0 31 0,0 0 23 15,0 0 21 1,0 0-40-16,0 0-29 0,106 0-11 16,-77 0-11-16,5 0 1 15,1 0-6-15,6 0 4 16,-1 0 16-16,4 0-5 15,3-5-11-15,2 1-11 16,2-1-8-16,3 2 2 16,0-3-2-16,-2 0-6 15,2 2 12-15,-2 2-3 16,-4-2 0-16,-3-2-9 16,-1 3 5-16,-4 0-5 15,1 3 0-15,-3 0 6 16,-1 0-7-16,1 0 1 15,2 0-1-15,-6-2 0 0,2 2 1 16,-5-4-1-16,2 4 1 16,-4-8 0-16,0 4 0 15,-2-2-1-15,-1 2 0 16,-6 0 1-16,1 2-1 16,-3-2 0-16,-3 2 0 15,0 2 0-15,-1 0 0 16,-3 0 0-16,-2 0 0 15,0 0 0-15,-2 0 0 16,-2 0 0-16,-2 0-1 16,0 0 0-16,1 0 1 15,-4 0 0-15,1 0 1 0,-1 0 0 16,0 0 30 0,0 0 21-16,0 0-10 0,0 0-17 15,0 0-19-15,0 0-6 16,-1 4-37-16,-12 4-88 15,0 0-286-15</inkml:trace>
  <inkml:trace contextRef="#ctx0" brushRef="#br1" timeOffset="-160826.16">19419 14546 666 0,'0'0'167'15,"0"0"-58"-15,0 0 15 16,0 0-26-16,0 0-18 15,0 0-21-15,0 0-18 16,0 0-3-16,0 0 5 16,0 0-5-16,0 0-16 15,4 0-12-15,8 0-9 0,3 0 8 16,3 0-9-16,2 0 1 16,1 0 0-1,-4 0-1-15,2 2 0 0,-4 1-7 16,-2 5 5-16,-3 2-5 15,0 0-2-15,-6 4-1 16,1 2-10-16,-5 1 1 16,0 0 10-16,0 4 9 15,0-1 0-15,0 4-15 16,-7-6-33-16,-2 3-1 16,-2-2 24-16,2-3 15 15,0-2 10-15,0 0 0 16,0 0 0-16,1 1 0 15,1-2 0-15,1 4 1 16,-2-9-1-16,7 1 0 0,1-4 0 16,0-4 0-1,0 1 13-15,0 1 4 0,5-3 9 16,12 0-7-16,-2 0 3 16,1 0-2-16,1 0-4 15,-1 0 12-15,-4-5 1 16,3 2-21-16,-3 0 10 15,1 0-4-15,-5-2 10 16,3 4-16-16,-2-1-6 16,0-3-1-16,0 4-1 15,0-4-12-15,0-7-96 16,0 2-154-16,-5-2-550 16</inkml:trace>
  <inkml:trace contextRef="#ctx0" brushRef="#br1" timeOffset="-160031.52">19788 14551 582 0,'0'0'99'15,"0"0"-51"-15,0 0 83 16,0 0 2-16,0 0-19 16,0 0-41-16,0 0-15 15,20 75 20-15,-17-60-6 0,3 4-22 16,-3-2-21-16,1 2-6 16,0-3-10-16,4 2 2 15,-2-7-13-15,5 0-1 16,3-2 1-16,1-1-1 15,2-3 0-15,-3-4 0 16,2-1-1-16,-3 0-8 16,-2-3-8-16,1-11 14 15,-3-6-12-15,1-2 6 16,0-4-16-16,-1-2-30 16,-1-2-52-16,-2 2-26 15,-2 1-41-15,-4 6 46 16,0 2 93-16,0 5 34 15,0 6 57-15,0 5 16 0,-4-2 49 16,-4 5-32-16,4 0-4 16,-1 0-9-16,2 0-26 15,3 0-18-15,0 0-14 16,-1 0-3-16,1 0-6 16,-2 0-9-16,0 11-1 15,0 5 29-15,-1 6-8 16,3-1-7-16,0 6-1 15,0 1-7-15,0 0 6 16,0 3-5-16,0 8 3 16,3 0-9-16,1 3 0 0,-1 5 0 15,0 0 6 1,0-4-7-16,-3-3 0 0,0-3 1 16,0-9-1-16,-9 2 0 15,-7-9 1-15,-6-2 7 16,-5-2-7-16,1-3 0 15,-3-3-1-15,0-3 1 16,4-4 2-16,4 1-3 16,4-5 2-16,3 0-1 15,6 0 9-15,3 0-7 16,2 0 17-16,3 0 5 16,0 0-2-16,0 0-8 15,0 0-15-15,0 0-1 16,0 0-24-16,0 0-48 15,0 0-81-15,0 0-221 0</inkml:trace>
  <inkml:trace contextRef="#ctx0" brushRef="#br2" timeOffset="-149587.83">25766 7025 238 0,'0'0'133'0,"0"0"-71"16,0 0-20 0,0 0-29-16,0 0-13 0,0 0-48 15,0 0 35-15,0 0-23 16,0 0-229-16</inkml:trace>
  <inkml:trace contextRef="#ctx0" brushRef="#br2" timeOffset="-148468.8">25974 6913 459 0,'0'0'209'15,"0"0"-83"-15,0 0 51 16,0 0-41-16,0 0-16 16,0 0-27-16,0 0-19 15,-7 0-7-15,0-1-15 16,-2-1-13-16,1 2-14 16,-6 0-13-16,-1 0-5 0,-6 0-7 15,0 2 0-15,-4 6-14 16,1-1 0-16,-1 0 6 15,2 0 7-15,2 4 1 16,-2-3-8-16,6 1 6 16,1 2-6-16,2-3 8 15,5 1-1-15,3-1 0 16,1 3 0-16,3-1-6 16,2 2 6-16,0-2-5 15,0 0-1-15,0 1 7 16,7-3 1-16,6-2 15 15,0-1-4-15,0 1-2 0,3-1-9 16,1-2-1 0,-2 0-12-16,0-2 12 0,1-1 0 15,0 0-8-15,4 0 5 16,0 0 3-16,-1 0 0 16,4 0 2-16,-3 0-1 15,2 0-1-15,-4 0 0 16,2 0 0-16,-2 0-1 15,-2 0-1-15,1 3-6 16,1 2 8-16,-4 1 0 16,3 0 1-16,-4 2-1 15,4-2 0-15,-7 2-7 16,1 2-3-16,-4-2 5 16,1 2 3-16,-7-2 2 15,-1 2-10-15,0 0 10 0,0 3 6 16,-11-1 13-1,-9 4 0-15,-6 0-3 0,-2-2-4 16,-1-1-2-16,-2 0-4 16,1-4 8-16,2-1-2 15,-1-2-11-15,1-4 6 16,-1-2-4-16,2 0 7 16,4 0-3-16,5 0-1 15,5 0 16-15,5-2-9 16,0-2 5-16,4 2-7 15,3 2-5-15,1 0-5 16,0 0-1-16,0 0-15 16,0 0-9-16,0 0-24 15,0 0-57-15,0 0-51 16,1 0-173-16,8 0-230 0</inkml:trace>
  <inkml:trace contextRef="#ctx0" brushRef="#br2" timeOffset="-147756.28">26136 7154 598 0,'0'0'167'0,"0"0"-97"0,0 0 18 16,0 0 1-16,0 0-11 15,0 0-4-15,0 0 3 16,27 0-18-16,-9 0-9 15,3 0-13-15,5 0-8 16,1-6 8-16,3-2-18 0,-5 2-6 16,0-2-6-1,-5 0 0-15,-2 2-5 0,-5 0 6 16,-5 0-6-16,2 0 8 16,-6 0-3-16,1 1-1 15,-3-3 1-15,-2-1-6 16,0 1-1-16,0 0-13 15,-2 0-47-15,-8-1-37 16,-7 1-54-16,-1 1-79 16,0 0 48-16,-2 4 23 15,3 0 86-15,-2 3 73 16,2 0 55-16,1 0 21 16,4 0-14-16,-1 8 0 15,3 4 35-15,1-1-9 16,1 3 13-16,6 5-24 0,0-2-25 15,2 5 19-15,0 0 2 16,0 0-20-16,0 1 3 16,0-4-13-16,2-2-14 15,8-2 6-15,1-1-1 16,-1-1-17-16,4-4 1 16,4-1-5-16,0-3 4 15,0-4 2-15,2-1-14 16,0 0-5-16,2 0-13 15,0 0-34-15,1-6-41 16,3-11-94-16,-5 1-164 16,-6-1-228-16</inkml:trace>
  <inkml:trace contextRef="#ctx0" brushRef="#br2" timeOffset="-147304.09">26622 7025 557 0,'0'0'124'15,"0"0"-29"-15,0 0 23 0,0 0 25 16,0 0-67-16,0 0-52 15,0 0-12-15,2-20-12 16,-10 20-7 0,-4 0 7-16,-1 0-32 0,1 0 3 15,-1 0 22 1,0 3 7-16,-1 5 14 0,5 2-7 16,0 0 21-16,-2 2 9 15,2 4-2-15,2 0 22 16,2 4-1-16,0 0-12 15,2 0 1-15,3-2-16 16,0-1 4-16,0-2-1 16,8-1-9-16,3-1-5 0,-1-1-11 15,2-1-7 1,1-3 0-16,5-1-23 16,2-6-27-16,2-1-40 0,7 0-59 15,-4 0-150-15,-5-9-263 0</inkml:trace>
  <inkml:trace contextRef="#ctx0" brushRef="#br2" timeOffset="-146621.83">26733 7120 178 0,'0'0'320'0,"0"0"-210"15,0 0-9-15,0 0-19 0,0 0 9 16,0 0 65 0,0 0-91-16,-6 44-26 0,6-32-13 15,0 0 51-15,6 1-34 16,1 1-18-16,2-3-2 16,0 3 0-16,0-1-4 15,2-4 6-15,3 2-24 16,-3-1 5-16,4-3-5 15,1 1 9-15,3-2 2 16,2-1-11-16,4-5 15 16,-3 0-6-16,0 0-8 15,0 0 5-15,-4-8 11 0,-2-5-10 16,-3 1 4 0,-2-3-11-16,-2-1 8 0,-3-4 2 15,0 1-11-15,-5-1-1 16,-1 0 1-16,0-1-6 15,0-1-16-15,0 4-27 16,-11-4-37-16,-4 1-28 16,-3 1 53-16,-2 4 3 15,0 0 9-15,0 6 49 16,0 1 4-16,0 4 28 16,0 2-6-16,4 3-4 15,-4 0-6-15,4 0-8 16,-2 6 4-16,0 5 21 15,5 0 18-15,0 4-2 0,2 1-11 16,2-2-2-16,5 2 2 16,1-2-6-16,3 0 6 15,0-2 1-15,0-1 0 16,3-3 0-16,10-1-12 16,4-3-4-16,6-4-11 15,3 0 1-15,3 0-12 16,5-4 0-16,-3-8-1 15,-1-2-31-15,-6 2-30 16,-2 3-37-16,-9 2-51 16,-3 3-183-16,-6 2-380 0</inkml:trace>
  <inkml:trace contextRef="#ctx0" brushRef="#br2" timeOffset="-145826.1">27379 6908 662 0,'0'0'227'0,"0"0"-74"16,0 0-30-16,0 0-23 16,0 0-36-16,0 0-26 0,0 0-21 15,3-3-7 1,2 11 10-16,1 9 30 0,-2 5 2 16,1 6 2-16,-1 3-18 15,-4 6-4 1,0-1-13-16,0 3-4 0,0-3-6 15,0-1 1-15,0-4-4 16,0-8-5-16,0-4-1 16,0-7 1-16,0-3-1 15,0-4 0-15,0-2-27 16,0-3-69-16,0 0-49 16,0 0-90-16,-4 0-306 0</inkml:trace>
  <inkml:trace contextRef="#ctx0" brushRef="#br2" timeOffset="-145533.12">27210 7152 568 0,'0'0'188'16,"0"0"-113"-16,0 0-4 16,0 0 24-16,0 0 6 0,0 0-34 15,0 0 5-15,63 0-36 16,-36 0-18-16,2 0-5 16,2 0-5-16,0 0-7 15,-2 0-1-15,2 0-6 16,3 0-50-16,-5 0-60 15,-10 0-185-15</inkml:trace>
  <inkml:trace contextRef="#ctx0" brushRef="#br2" timeOffset="-145062.78">27827 6667 506 0,'0'0'112'16,"0"0"47"-16,0 0 0 0,0 0-16 15,17 112-30-15,-11-73-38 16,-2-2-4-16,-1 4-20 15,-1 1-12-15,-2 0-13 16,0-3-4-16,0-2-13 16,0-5-2-16,0-2-7 15,0-6 2-15,0-7-2 16,0 0-11-16,0-7-31 16,0-2-21-16,0-8-86 15,0 0-87-15,-8 0-35 0</inkml:trace>
  <inkml:trace contextRef="#ctx0" brushRef="#br2" timeOffset="-144812.83">27726 6960 580 0,'0'0'166'16,"0"0"-119"-16,0 0 30 16,0 0-22-16,0 0 36 15,0 0 10-15,137-10-66 16,-97-1-22-16,3 4-13 0,-3-1-2 16,5 2-115-16,-12 1-108 15,-6 5-109-15</inkml:trace>
  <inkml:trace contextRef="#ctx0" brushRef="#br2" timeOffset="-144172.54">28255 6983 117 0,'0'0'407'16,"0"0"-257"-16,0 0-14 16,0 0-51-16,0 0 35 0,0 0-54 15,0 0-43-15,-2-39-12 16,-6 29-11-16,-6 2 3 16,1 2-2-16,-3 2 8 15,2 4 14-15,-4 0 6 16,6 0 26-16,-2 0-3 15,1 11-4-15,1 6 12 16,-1 2-2-16,2 4-3 16,-1 2-16-16,6 2 8 15,-1-3-17-15,5 0-9 16,2-2-7-16,0-2 2 16,0-3-15-16,9 0 1 15,5-3-2-15,1-6-12 16,2-2-42-16,6-6 10 0,1 0-34 15,1 0-22-15,-2-4-67 16,-4-7-44-16,-3-6 58 16,-7-1 60-16,-5-2 51 15,-4 2-1-15,0 0 43 16,0 0 10-16,0 7 31 16,-2-2 22-16,-2 7 4 15,-1 0-30-15,3 4 70 16,2 2-23-16,0 0-41 0,0 0-34 15,0 0-2 1,0 0 12-16,0 10 26 0,0 4 61 16,2 3-54-16,5-2-17 15,-2 1-2-15,4-2-10 16,-3-2-8 0,3-2-15-16,2-4 0 0,0-3-24 15,11-3-72-15,-2-3-106 16,-4-11-528-16</inkml:trace>
  <inkml:trace contextRef="#ctx0" brushRef="#br2" timeOffset="-143609.52">28393 6904 829 0,'0'0'169'0,"0"0"-119"16,0 0-7-16,0 0-5 16,0 0 14-16,0 0 13 15,0 0-25-15,52 51-18 16,-44-32 14-16,2-2-2 16,-6 5-8-16,0 1 1 15,-1-1 5-15,-1-2-13 16,-2-1-4-16,0-4-4 15,0-4-3-15,0 0-7 16,0-5 6-16,0-2-7 16,0-4-8-16,0 0-5 15,0 0-18-15,0 0-52 0,-5-8-23 16,3-8-28-16,0-2 63 16,2-1-91-16,0-3 77 15,0-1 1-15,0 3 45 16,2 2 39-16,7 1 51 15,0 3-24-15,2 3-10 16,0 3-4-16,0-1 8 16,1 6 5-16,-2 1 20 15,-1 2 61-15,1 0-48 16,-2 0-1-16,-2 2 42 0,1 13-18 16,-1 4-21-1,-2 3-3-15,0 2-21 16,-2 2-8-16,-2-1-19 15,3-3 0-15,0-5-9 0,0-2 0 16,7-4-1-16,-2-5-38 16,15-6-90-16,-2 0-37 15,0 0-371-15</inkml:trace>
  <inkml:trace contextRef="#ctx0" brushRef="#br2" timeOffset="-142951.15">28775 6938 628 0,'0'0'189'0,"0"0"-95"16,0 0-25-16,0 0-15 16,0 0 53-16,0 0-29 15,0 0-41-15,-10 39 11 16,10-22 23-16,0-1-3 15,0 0-15-15,0 0-20 16,0 0-17-16,8 1 7 16,-4-1-1-16,2-1-20 15,1 1-1-15,1 0 6 16,2-2-6-16,-1 0 0 16,1-4 9-16,3-2-10 15,-1-2 1-15,4-6 12 0,1 0-2 16,4 0-2-1,1 0 1-15,-2-10-9 0,2-6-1 16,-3 0-8-16,-2-4 1 16,-1 0-11-16,-5 0-11 15,-3-2-10-15,-5 0-12 16,-3-3-26-16,0 2 7 16,0 1-4-16,-13-2 12 15,-6 0-19-15,1 2-6 16,-3 1-13-16,0 7 100 15,0 5 112-15,-2 4-22 16,0 5-23-16,2 0-34 0,-2 0 29 16,1 0-10-1,1 7-15-15,4 3-23 16,-1 1 4-16,5 2 3 0,2-1 13 16,4 2 11-1,2 0 1-15,5 0 8 0,0-1-17 16,0-1-1-16,9 1-23 15,9-4 15-15,3-3 6 16,2-1-8-16,10-5-13 16,0 0 2-16,6 0-15 15,-4-8-12-15,4-6-34 16,-4 2-22-16,10-2-113 16,-10 1-129-16,-8 5-722 0</inkml:trace>
  <inkml:trace contextRef="#ctx0" brushRef="#br2" timeOffset="-142513.16">29351 7055 874 0,'0'0'255'0,"0"0"-167"16,0 0-13-16,0 0 11 15,0 0 4-15,0 0-29 16,0 0-25-16,59 0-7 16,-31-7-17-16,5 1-1 15,1-2-3-15,0 2-8 16,-8 3-1-16,-3 0-64 15,-7 3-20-15,-8 0-58 16,-6 0-121-16,-2 4-49 0</inkml:trace>
  <inkml:trace contextRef="#ctx0" brushRef="#br2" timeOffset="-142254.45">29329 7231 666 0,'0'0'156'16,"0"0"-90"-16,0 0 70 0,0 0-10 15,0 0-10 1,0 0-44-16,0 0-11 0,111 2-28 16,-80-2-12-1,3 0-20-15,-5-4 6 0,-2 0 2 16,-5-1-9-16,-7 3-34 15,-3 2-8-15,-5 0-7 16,-7 0-64-16,0 0-181 16,0 5-283-16</inkml:trace>
  <inkml:trace contextRef="#ctx0" brushRef="#br2" timeOffset="-140291">25843 8205 421 0,'0'0'310'0,"0"0"-186"0,0 0 27 16,0 0 6-16,0 0-41 16,0 0-64-16,0 0-31 15,8 0-21-15,1 0 10 16,7 0 18-16,2 2-5 15,8-2-1-15,1 1-2 16,4-1-1-16,4 2-9 16,-1 3 2-16,3-1-12 15,2 1 6-15,1 1-6 16,-2-1 0-16,-1-1 1 16,0 2 9-16,-2-4-9 15,1 3-1-15,-3-4 0 0,5 1 0 16,-3 1 0-1,7-1 13-15,-3-1 1 0,1-1-6 16,3 0-8 0,-1 2 2-16,2-2-1 0,1 0-1 15,0 0 0-15,-3 0 1 16,2 0-2-16,-5 0 1 16,3 0-9-16,-5 0 9 15,2 0-2-15,3 0-5 16,-2-2 0-16,0-1-3 15,0 0-8-15,0 0 9 16,0-2 9-16,-4 2-3 16,-3-2-3-16,-2 4 6 15,-2-2 0-15,-4 3-1 16,-2 0 0-16,1 0 0 0,0 0-15 16,5 0-18-16,2 0 26 15,6 0-5-15,0 0-6 16,-1-2 17-16,-1-1-6 15,-2 0 7-15,-4-2 0 16,-4 2-9-16,-2-1 10 16,-4-1 8-16,2 2-7 15,-3-2 11-15,1 4-11 16,3-3 5-16,-6 1-6 16,2 3 1-16,0 0-1 0,-5 0 0 15,-2 0 1 1,-4 0 2-16,-2 0 4 0,-1 0 3 15,-2 0 9-15,0 0 0 16,-2 0-1-16,0 0 11 16,0 0 3-16,0 0-5 15,0 0-14-15,0 0-4 16,0 0-6-16,0 0-2 16,0 0 0-16,0 0-1 15,-7 0-49-15,-8 0-93 16,-6 0-500-16</inkml:trace>
  <inkml:trace contextRef="#ctx0" brushRef="#br2" timeOffset="-123616.54">26116 7655 544 0,'0'0'167'16,"0"0"-67"-16,0 0 50 0,0 0-37 15,0 0-11 1,0 0-21-16,-2 0-21 0,2 0-21 16,0 0 7-1,0 0-12-15,0 0-11 0,0 0-6 16,0 0-16-16,0 0-1 15,0 4 0-15,5 4 1 16,4 5 0-16,4 2-1 16,3 3 1-16,-1 5 0 15,3 3 1-15,-1 0-1 16,2 0 0-16,1 0 1 16,1 0-2-16,0 0 3 15,-1 0-3-15,0-2 0 16,-2 1-1-16,-3-4-16 15,0-3-32-15,-5-6-17 0,2-1-55 16,-2-11-47-16,-1 0-114 16,1 0-417-16</inkml:trace>
  <inkml:trace contextRef="#ctx0" brushRef="#br2" timeOffset="-123256.4">26388 7666 453 0,'0'0'151'16,"0"0"-99"-16,0 0-9 16,0 0 14-16,0 0 5 15,0 0 32-15,0 0 23 16,-98 108-26-16,75-78-1 16,0 2-2-16,1-4-26 15,-1-2-21-15,5-6-21 16,4-1-8-16,4-9-11 0,5-2-1 15,5-7-64 1,0-1-87-16,3 0-115 0,7-1-7 16</inkml:trace>
  <inkml:trace contextRef="#ctx0" brushRef="#br2" timeOffset="-122681.99">26517 7507 153 0,'0'0'348'0,"0"0"-204"15,0 0-14-15,0 0-23 16,0 0-35-16,0 0-21 16,0 0-31-16,13-8-6 15,-8 8 18-15,2 0-7 16,-1 0-17-16,4 0-6 15,-2 0 5-15,-1 0-1 0,-1 6-6 16,0 4 0 0,-4 4 0-16,-2 3 34 0,0 0-11 15,0 2-7-15,-10 3-3 16,-3-2-5-16,0 0 4 16,1-1 4-16,4-2 14 15,1-3-11-15,5-3-7 16,1 1-2-16,1-1-1 15,0-3 1-15,0 0-9 16,0-2 5-16,0-2-4 16,0 0-1-16,6 0-1 15,9-4 0-15,1 0 0 16,3 0-10-16,2 0-9 0,3 0-107 16,-3 0-172-16,-6 0-526 15</inkml:trace>
  <inkml:trace contextRef="#ctx0" brushRef="#br2" timeOffset="-122260.77">26816 7612 159 0,'0'0'401'0,"0"0"-273"16,0 0-90-16,0 0-3 15,0 0 40-15,0 0 4 16,0 0-7-16,0 61 8 16,2-39-28-16,0 5-7 15,2 1-6-15,2 0 0 16,-2 0-22-16,0-3-9 16,-1 0-6-16,-3-3-1 15,2-4 5-15,-2-4-4 0,0-1-2 16,0-5 0-16,0-5-33 15,0 2-44-15,0-4-91 16,0 1-12-16,-2-2-141 0</inkml:trace>
  <inkml:trace contextRef="#ctx0" brushRef="#br2" timeOffset="-122017.39">26737 7815 563 0,'0'0'275'15,"0"0"-122"-15,0 0-72 0,0 0-34 16,0 0 16-16,0 0 2 16,0 0-29-16,85-3-22 15,-58 0-8-15,-2 3-5 16,2-3-1-16,10-5-54 15,-8 2-115-15,-2-3-220 0</inkml:trace>
  <inkml:trace contextRef="#ctx0" brushRef="#br2" timeOffset="-121412.64">27071 7612 598 0,'0'0'140'0,"0"0"-95"16,0 0 69-16,0 0 17 16,0 0-38-16,0 0-21 15,0 0-23-15,30 71-15 16,-21-55-2-16,0 1-5 15,0 1-9-15,-2-2-8 16,2-2-9-16,-1 0 9 16,-1-2-10-16,5-4 1 0,-4-2-1 15,2-4-9-15,3-2-7 16,-2 0-35-16,-1 0-24 16,0-12-5-16,-4-2-41 15,-3-4 0-15,0-2 35 16,-3 2 3-16,0-4 8 15,0 1 31-15,0 1 35 16,0 3 9-16,-6 3 19 16,4 3 31-16,0 4 23 15,0 5 20-15,2 0 33 16,0 2-23-16,0 0-45 16,0 0-29-16,0 0-18 15,0 0-4-15,0 4 8 0,0 8 5 16,2 1 9-1,8 5-7-15,-3 4-2 0,1 4 9 16,-2 5-7-16,-4 4-3 16,-2 0-2-16,0-2 8 15,0 3 2-15,0-3-6 16,-11-2-7-16,0-6-2 16,-2-5-6-16,-1-6-4 15,5-6-2-15,1-8-20 16,0 0-74-16,3 0-262 0</inkml:trace>
  <inkml:trace contextRef="#ctx0" brushRef="#br2" timeOffset="-120749.85">27360 7480 512 0,'0'0'209'16,"0"0"-18"-16,0 0-15 15,0 0-53-15,0 0-42 0,0 0 28 16,0 0-63-16,22-40-22 16,-17 35 16-16,1-1-19 15,1 3 2-15,1-2-7 16,2 2-15-16,1 0 11 16,-1 1-12-16,5 2 1 15,-3 0-2-15,3 0-7 16,-1 0 8-16,0 2-1 15,-1 6 1-15,1 4-1 16,-3 1 1-16,-5-3-6 16,-1 5-1-16,-5 0-5 15,0 4 5-15,0-2 6 16,0 3 1-16,-7-1 1 0,-1 0 0 16,-4-2 0-16,3 2 9 15,1-1-4-15,-1-3-5 16,1 1 6-16,4 0-6 15,1-4 0-15,3 1 1 16,0-1 4-16,0-4-5 16,0 0 8-16,1-4-9 15,10-2-1-15,7-2 1 16,2 0 1-16,0 0-1 16,-1 0 10-16,1-2 2 15,-8-2-12-15,-3 2 1 16,-5 2-1-16,-4 0 0 15,0 0-11-15,0 0-28 16,0 2-54-16,-6 10-71 0,-7-2-624 16</inkml:trace>
  <inkml:trace contextRef="#ctx0" brushRef="#br2" timeOffset="-118567.83">26186 8526 523 0,'0'0'101'16,"0"0"-57"-16,0 0 35 15,0 0 31-15,0 0 5 16,0 0-12-16,0 0-22 16,29 70-23-16,-21-54 6 15,3 0-21-15,1 2-8 16,0 1-16-16,-3-4-9 15,1-1-10-15,-1-4 1 16,-1-2 3-16,-1-4-4 16,0-2-24-16,0-2-11 15,-1 0 25-15,1-2-12 16,0-12 7-16,2-3-63 0,-1-3 33 16,-1-5-86-16,2 2-50 15,0-4-35-15,-3 2-47 16,-1 3-86-16,-1 5 349 15,-4 5 146-15,0 4 9 16,0 5 39-16,0 1-56 16,0 2-45-16,0 0 0 15,0 0 1-15,0 19-11 16,0 3 6-16,0 8-6 16,0 7-27-16,-2 5-9 15,0 3-17-15,0 3-11 16,-1 4-10-16,-1 2-2 15,-2-2 9-15,-4 1-9 16,-1-6-6-16,-1-7 0 16,-2-4 8-16,-2-6-9 0,0-10 0 15,-1-4 1-15,1-9-1 16,4-5-39-16,-1-2-66 16,5-5-142-16,3-12-337 15</inkml:trace>
  <inkml:trace contextRef="#ctx0" brushRef="#br2" timeOffset="-117986.2">26521 8512 385 0,'0'0'159'15,"0"0"-51"-15,0 0 0 16,0 0-27-16,0 0-33 0,0 0 14 16,0 0-22-16,36-20-1 15,-27 18-14-15,4-2 2 16,-1-1-11-16,1 4-9 16,-1-1-1-16,-6 2-6 15,1 0-1-15,-5 0-9 16,-2 10 10-16,0 5 20 15,0 5-8-15,-4 5 1 16,-7 3 20-16,1 2 16 16,4-4 9-16,-1-2 9 15,5-4-28-15,0-2-1 16,2-4-9-16,0-4-3 0,0 0 0 16,0-4-7-1,6 0-3-15,5-2-7 16,2-2-9-16,1-2 0 0,2 0 7 15,-3 0-7-15,1 0-12 16,-3 0-52-16,0 0-61 16,0-2-59-16,-4 0-183 0</inkml:trace>
  <inkml:trace contextRef="#ctx0" brushRef="#br2" timeOffset="-117538.14">26814 8896 712 0,'0'0'188'0,"0"0"-90"16,0 0-11-1,0 0-32-15,0 0-9 0,0 0 16 16,0 0-11-16,49 0-3 16,-21 0-6-16,4-3 0 15,2-4-9-15,-5 4-4 16,-3-2-11-16,-3 4-18 16,-3 1 1-16,-5 0 1 15,-2 0-2-15,-2 0-46 16,1 0-70-16,-3 0-103 15,-3 0-398-15</inkml:trace>
  <inkml:trace contextRef="#ctx0" brushRef="#br2" timeOffset="-117102.81">27337 8637 560 0,'0'0'228'0,"0"0"-141"15,0 0 24-15,0 0-30 0,0 0 3 16,0 0 21-16,0 0-45 16,50 1-21-16,-33 12 15 15,1-2 2-15,5 7 5 16,-2 1-19-16,4 3-20 16,1 1-22-16,-5 2 2 15,1-3-1-15,0 0 0 16,-3 0 1-16,-2-5-1 15,1 0 0-15,-3-3-1 16,-1-4-6-16,-3-4-38 0,-2-5-50 16,2-1-83-16,-2 0-173 15,-5-6-492-15</inkml:trace>
  <inkml:trace contextRef="#ctx0" brushRef="#br2" timeOffset="-116786.77">27669 8581 565 0,'0'0'169'16,"0"0"43"-16,0 0-21 15,0 0-84-15,0 0-59 0,0 0-24 16,0 0 11-16,-70 81 7 15,45-45 12-15,0 0 4 16,0-1-14-16,1-5-14 16,2-8-7-16,4-5-4 15,3-5-10-15,1-4-2 16,5-2-6-16,3-4 0 16,0 1-1-16,2-1-13 15,0-1-46-15,2 1-63 16,-5 2-62-16,3-2-150 15,-3 1-490-15</inkml:trace>
  <inkml:trace contextRef="#ctx0" brushRef="#br2" timeOffset="-115868.22">27807 8394 841 0,'0'0'192'0,"0"0"-7"15,0 0-31-15,0 0-74 0,0 0-9 16,0 0-35-16,0 0 9 16,0 0-24-16,0 0-8 15,8 0-13-15,4 0 14 16,1 0-14-16,4 0-5 16,-2 0 4-1,-4 5-9-15,-2 10-13 0,-7 5-6 16,-2 2-19-16,0 6 39 15,-11 2-1-15,-7-1 10 16,-1 0 6-16,0-3-5 16,3-6 12-16,8-6 5 15,1-4-1-15,5-1-9 0,2-4-7 16,0-1-1 0,0 3 19-16,0-4-18 0,13 1 21 15,1-2-9-15,3-1 0 16,4-1-12-16,-3 0 9 15,1 0-10-15,-3 0-1 16,-1 0-44-16,4 0-25 16,-4 0-93-16,-1 0-242 0</inkml:trace>
  <inkml:trace contextRef="#ctx0" brushRef="#br2" timeOffset="-115368.52">28355 7959 644 0,'0'0'183'0,"0"0"-92"15,0 0 6-15,0 0-46 0,0 0-31 16,0 0 81-16,0 0 12 15,3 51-39-15,-1-23-8 16,0 7-10-16,0 1-12 16,0 5-9-16,-2 3-18 15,3 3 1-15,-3 0-7 16,0-2-11-16,0-1 0 16,0-5 1-16,0-5-1 15,2-4 1-15,-2-7 0 16,0 0-1-16,3-7 10 15,-3 0-10-15,0-7-28 16,0 0-23-16,0-4-67 0,2 1-95 16,-2-6-174-16</inkml:trace>
  <inkml:trace contextRef="#ctx0" brushRef="#br2" timeOffset="-114983.92">28197 8339 113 0,'0'0'513'15,"0"0"-384"-15,0 0 86 0,0 0-60 16,0 0-21-16,0 0-45 16,0 0-41-16,0-6-31 15,19 6 6-15,4-2 16 16,5-1-17-16,5 2 7 16,2-3 25-16,1 3 3 15,-2-3-3-15,-3 2 0 16,-4-1-21-16,-6 1-17 15,-2 1-14-15,-4-1-1 16,-1-1-1-16,-7 3-30 16,2 0-70-16,-3 0-71 0,-1 0-180 15,-5 0-762-15</inkml:trace>
  <inkml:trace contextRef="#ctx0" brushRef="#br2" timeOffset="-113986.78">28958 8238 522 0,'0'0'121'0,"0"0"-65"0,0 0 11 16,0 0 60-16,0 0-10 15,0 0-53-15,0 0-15 16,33 1-7-16,-14-1 4 16,6 0 19-16,2 0-18 15,6 0-18-15,3 0-11 16,2 0-7-16,4 0 0 16,0-1 5-16,5 1-7 15,-2-3-8-15,1 3 0 16,-1-2 0-16,0 2-1 0,-1-3 0 15,3 3 4-15,0-1-4 16,0 1-1-16,-1-2-6 16,2 2 6-16,-2 0 1 15,1-3-10-15,-2 1 9 16,-1 1-1-16,-4-1 1 16,-4-1-6-16,-3 3-7 15,-5 0-8-15,2 0 21 16,-3 0-28-16,0 0 19 15,0 0 4-15,0-1-4 16,-2-1 10-16,2-1 0 16,0 1 1-16,1 2 0 15,4 0 26-15,-3 0-1 0,-2 0-25 16,0 0 1 0,-5 0-1-16,0 0-1 0,-4 0 0 15,2 0 6-15,-2 0-6 16,0-1 0-16,-1-4 0 15,2 4 0-15,-2-3 2 16,1 1-2-16,-3 2 0 16,-1 1 0-16,-5 0-2 15,-3 0 1-15,-3 0 1 16,1 0 0-16,-3 0-1 16,1 0 0-16,0 0 1 15,2 0 0-15,-1 0 0 16,-1 0 0-16,0 0 0 15,-2 0 1-15,0 0 0 0,0 0 6 16,0 0-6-16,0 0-1 16,0 0-36-1,0 0-85-15,0 1-194 0</inkml:trace>
  <inkml:trace contextRef="#ctx0" brushRef="#br2" timeOffset="-107957.09">29106 7580 365 0,'0'0'217'16,"0"0"-122"-16,0 0 0 16,0 0 48-16,0 0-17 15,0 0-48-15,3 0-32 16,-3 0 16-16,0 0-9 15,0 0-10-15,0 0-8 16,0 0 8-16,0 0 2 16,0 0-1-16,0 0-8 15,0 0-10-15,0 0-15 16,0 0-3-16,0 0-8 0,0 0 0 16,0 0 7-16,0 0-7 15,0 0 1-15,0 0-1 16,0 0-3-16,0 0 1 15,3 0 3-15,-2 0-1 16,1 0 10-16,2-5-1 16,-4 4-9-16,3-1 2 15,-3 2-1-15,0-3-1 16,2 3 1-16,-2 0-1 16,0-1 10-16,0 1-10 15,2-2-1-15,-2-1 1 16,0 3-2-16,2-2 2 15,-2 2 0-15,0-1 4 0,3 1-4 16,-3 0 0 0,0 0-1-16,0-2 1 0,0 2 1 15,0 0-1 1,0-3 0-16,2 3-13 0,-2 0 12 16,0 0-6-16,2 0 7 15,-2 0-6-15,0 0 6 16,0 0 0-16,0 0 9 15,0 0-9-15,0 0-5 16,0 0 5-16,0 0 0 16,0 0 0-16,0 0 0 15,0 0 1-15,0 0 0 16,0 0 0-16,0 0-1 16,0 0 1-16,0 0-1 0,0 0 0 15,0 0-1-15,0 0 1 16,0 0 0-16,0 0 1 15,0 0 0-15,0 0 1 16,0 0-2-16,0 0-1 16,0 0 1-16,0 0 0 15,0 0-7-15,4 0 0 16,-1 0-20-16,4 0-68 16,-5 0-282-16</inkml:trace>
  <inkml:trace contextRef="#ctx0" brushRef="#br2" timeOffset="-99742.59">29148 7527 152 0,'0'0'733'15,"0"0"-559"-15,0 0-17 16,0 0-26-16,0 0-25 16,0 0-34-16,0 0-24 15,0 0 0-15,0 0-1 16,0 0-3-16,0 0-3 16,0 0-5-16,0 0-7 15,0 0-5-15,0 0-23 16,0 0 1-16,0 0-2 0,0 0-1 15,1 0 1-15,3 0 0 16,0 0-9-16,8-3 8 16,1 2 0-16,2-1-12 15,4 2-19-15,1 0 15 16,0 0 2-16,0 0-3 16,-2 0-9-16,-3 0-4 15,-1 3-2-15,-8 4-5 16,1 0 3-16,-5 2 14 15,-2 2 10-15,0-1 5 16,0 4-2-16,0-2 7 16,-9 2-8-16,-2 0 1 0,2-3 1 15,-2 3-5 1,-1-2 11-16,-1 1 0 0,0 1-1 16,-2 2 2-16,2-1-2 15,1 2 2-15,1-3 0 16,5 0 0-16,-2-2 0 15,6-3 0-15,2-2-1 16,0 1 1-16,0-2 0 16,10-2 1-16,7 0 6 15,3-2 3-15,7-1-3 16,0-1-7-16,-3 0 1 16,-2 2 1-16,-4 1-2 15,-5-1 1-15,-4 2 0 0,-4-2 1 16,0-1-1-16,-5 1-1 15,1-2-7-15,-1 0-29 16,5 0-112-16,-3-2-136 16,0-7-508-16</inkml:trace>
  <inkml:trace contextRef="#ctx0" brushRef="#br2" timeOffset="-99348.64">29509 7549 354 0,'0'0'414'15,"0"0"-215"-15,0 0-95 16,0 0-27-16,0 0 10 16,0 0 1-16,0 0-14 15,47 12-20-15,-28-4 1 16,0 3 7-16,1 0-19 16,5 3-23-16,-1 0-5 15,4 3-8-15,-1-2-6 16,-2 3 5-16,3 1-5 15,-2-4-1-15,-3 2 0 0,-4-6 0 16,-3 0-31-16,-7-3-37 16,-3-2-53-16,-1-4-41 15,-5-2-45-15,0 0-22 16,0 0-614-16</inkml:trace>
  <inkml:trace contextRef="#ctx0" brushRef="#br2" timeOffset="-99023.33">29797 7480 199 0,'0'0'263'0,"0"0"-165"16,0 0 19-16,0 0-23 16,0 0 56-16,0 0-23 15,0 0-10-15,-112 136-4 16,90-103-46-16,0 1-3 16,2-4-11-16,3-7-19 15,5-7-18-15,5-6-10 16,5-3-6-16,2-6-13 0,0-1-117 15,5 0-212-15,8-8-153 16</inkml:trace>
  <inkml:trace contextRef="#ctx0" brushRef="#br2" timeOffset="-98650.36">29933 7485 386 0,'0'0'205'0,"0"0"-143"0,0 0 28 15,0 0 43-15,0 0 14 16,0 0-41-16,0 0 6 15,7 62-32-15,0-43-26 16,3-3-3-16,1 1-11 16,2 0-14-16,-1-2-5 15,4-2-11-15,-1-2-10 16,3-3 0-16,3-2 0 16,-2-3-9-16,1-3-35 15,0 0-66-15,-2-3-26 16,-5-11-24-16,-1-2-61 15,-8-10 32-15,-3 4-128 0,-1 0 17 16</inkml:trace>
  <inkml:trace contextRef="#ctx0" brushRef="#br2" timeOffset="-98325.53">30153 7501 126 0,'0'0'245'0,"0"0"-23"16,0 0-76-16,0 0 13 16,0 0-13-16,0 0-48 15,0 0-33-15,-9-13-27 16,9 13-22-16,0 0-15 15,0 5 9-15,0 9 5 16,3 3 5-16,3 8 0 16,4 3-5-16,-4 5 14 0,1 2-4 15,-3 3-2-15,-4 3 10 16,0-1 9-16,0-4-5 16,-10-5 0-16,-4-4-9 15,-6-9 1-15,-5-7-1 16,-4-2-5-16,-2-4-10 15,-5-5-4-15,-1 0-8 16,1 0-1-16,3 0 7 16,4-6-7-16,4-2-1 15,7 7-9-15,5-1-3 16,6 2-19-16,4 0-90 16,3 2-102-16,0 7-143 0</inkml:trace>
  <inkml:trace contextRef="#ctx0" brushRef="#br2" timeOffset="-96508.22">29068 8536 449 0,'0'0'140'0,"0"0"-65"16,0 0 51-16,0 0 39 15,0 0-64-15,0 0-7 0,0 0-10 16,31 37-13-1,-24-22-19-15,0 1-30 0,-1 0-1 16,3 2-6-16,-2-2-5 16,6 0-9-16,-6-1 7 15,4-2-7-15,3-5-1 16,-1-4-9-16,-1-4-10 16,1 0-19-16,-2 0 21 15,-3-6-51-15,1-8-44 16,-2-2-28-16,-3 1 43 15,-1-4 32-15,-3 2 10 16,0 0 12-16,0 3-23 16,0 0 37-16,0 1 29 15,0 4 42-15,0 3-6 16,0-1 19-16,0 4 33 0,0 0 26 16,0 3-54-1,0 0-18-15,0 0-32 0,0 0-3 16,0 5-7-16,0 9 22 15,0 6-2-15,0 2-10 16,0 8 0-16,0 4 0 16,0 6 9-16,0 2-3 15,0 5-15-15,0-5 1 16,-4-3-2-16,-7-4 7 16,0-7 0-16,-5-5-5 15,1-10 7-15,-4-1-1 16,1-6-6-16,3-4-2 15,-1-2-7-15,3 0-39 0,0-3-21 16,3-10-150-16,3-1-95 16</inkml:trace>
  <inkml:trace contextRef="#ctx0" brushRef="#br2" timeOffset="-95877.06">29380 8373 654 0,'0'0'173'0,"0"0"57"16,0 0-65-16,0 0-49 15,0 0-20-15,0 0-47 16,0 0-20-16,0-12-10 15,0 12-12-15,0-2-7 16,5 1 22-16,4-2-15 0,2 1-6 16,4 0 7-1,-1 0-7-15,2 2-1 0,-3 0-6 16,3 0 5-16,-5 0-24 16,-5 0-17-16,1 6 7 15,-5 8-26-15,-2 2 41 16,0 4 13-16,0 1 1 15,-2 1 6-15,-9 0 0 16,2-2 1-16,0-1-1 16,2 0 13-16,3-5-4 15,-1 0 2-15,5-3-3 16,0-2-7-16,0-1 11 16,0-4-4-16,0 3-7 15,5-4 9-15,6 0-2 0,5-2-4 16,-1 1 2-16,3-2-12 15,-4 0 0-15,-3 0-20 16,-1 2-57-16,-3 1-114 16,-2-3-137-16</inkml:trace>
  <inkml:trace contextRef="#ctx0" brushRef="#br2" timeOffset="-95125.55">29612 8844 773 0,'0'0'188'16,"0"0"-20"-16,0 0-40 15,0 0-44-15,0 0-28 16,0 0-27-16,0 0-18 15,0 0 2-15,14 0 24 16,10 0-8-16,3 0-8 16,6 0-3-16,0 0-5 15,-1 0-3-15,-3 0-9 0,-5 0 9 16,-3 0-9 0,-8 0-1-16,-5 0 0 0,0 0 1 15,-2 0 0-15,1 0 0 16,-3 5-1-16,-1-2-23 15,0 1-35-15,0 0-24 16,-3-4-57-16,0 0-150 16,0 0-511-16</inkml:trace>
  <inkml:trace contextRef="#ctx0" brushRef="#br2" timeOffset="-94704.96">30063 8550 863 0,'0'0'169'16,"0"0"-10"-16,0 0-19 16,0 0-47-16,0 0-35 15,0 0-45-15,0 0-12 16,16-2 6-16,-1 13 12 16,0 3 7-16,3 3-1 15,-1 3-2-15,2 2-4 16,-4 2 0-16,3 0-10 0,-1 0-8 15,-1 2 0-15,-1-4-1 16,-1-1 1 0,1-6-1-16,-3-1-9 0,-1-6-36 15,0-2-38-15,1-6-48 16,-7 0-86-16,3-1-140 0</inkml:trace>
  <inkml:trace contextRef="#ctx0" brushRef="#br2" timeOffset="-94399.2">30265 8478 333 0,'0'0'178'0,"0"0"-74"16,0 0 31-16,0 0 30 15,-63 101-6-15,45-63-6 16,-1 1-40-16,-2-1-53 16,2-2-30-16,2-6-12 15,3-5-11-15,4-9-4 16,5-7-2-16,4-4-1 15,1-5-79-15,0 0-140 0,0-8-276 0</inkml:trace>
  <inkml:trace contextRef="#ctx0" brushRef="#br2" timeOffset="-93724.09">30356 8363 561 0,'0'0'191'0,"0"0"56"0,0 0-100 16,0 0 16-16,0 0-36 16,0 0-43-16,0 0-27 15,16-36-16-15,-11 32-8 16,-1 0-5-16,2 1-10 16,1 0-5-16,3 1-7 15,0 2-5-15,3 0-2 16,1 0-4-16,-1 0 5 0,-1 0-2 15,-4 8-4 1,1 1 5-16,-2 5-16 0,-2 3-2 16,-5 1-3-16,0 0 13 15,0 3 8-15,0-3 1 16,0 0 0-16,-5-3 1 16,-2 2 4-16,1-3-5 15,-2-3 0-15,0 1 0 16,1-2 0-16,3-1 2 15,-1-1-1-15,5 0 1 16,0 0-1-16,0-2 6 16,0 0-6-16,5-3 0 15,11 2 0-15,3-2 11 16,6-2 0-16,2-1-7 16,-2 0-3-16,-6 0 1 0,-3 0-2 15,-3 0 7-15,-7 0-7 16,-2 0 1-16,-2 0-1 15,-2 0 5-15,0 0-5 16,0 0-1-16,0 0-1 16,0 0-8-16,0 0-19 15,0 0-66-15,0 0-139 16,-6 0-357-16</inkml:trace>
  <inkml:trace contextRef="#ctx0" brushRef="#br2" timeOffset="-85192.57">27950 9320 546 0,'0'0'153'16,"0"0"-69"-16,0 0 48 16,0 0-33-16,0 0-9 15,0 0-19-15,7-24 19 16,-7 22-15-16,2 0-7 16,-2 0-13-16,0 2-8 15,0 0-20-15,0 0-15 16,0 0-3-16,0 0-8 15,0 0-1-15,0 0-29 16,0 11 13-16,-9 4 16 16,-2 9 2-16,2 4-2 0,0 2 0 15,0 4 1 1,5 0 0-16,3 2-1 0,1 3 2 16,0-2-2-1,1 1 0-15,12-1 0 0,7-3-2 16,0-2 1-16,0-3 0 15,1-2 1-15,-2-2 0 16,-1-5-1-16,0-3 1 16,-2-3 0-16,-3-3-1 15,-4-3 1-15,-2-3 0 16,-5-2-25-16,0-1-30 16,0-2-35-16,-2 0-88 15,2 0-205-15</inkml:trace>
  <inkml:trace contextRef="#ctx0" brushRef="#br2" timeOffset="-84752.16">28318 9469 601 0,'0'0'140'16,"0"0"-91"-16,0 0 86 15,0 0-12-15,0 0-29 16,0 0-18-16,0 0-15 16,62 13 0-16,-51 1-12 15,1 3-24-15,1 0 17 16,2 5 0-16,4 0-19 16,-2 0-8-16,3 3-14 0,2-5 0 15,-1 0 5 1,-3-4-5-16,2-2-1 0,-6-3-6 15,0-4-23-15,-3-4-27 16,3-3-27-16,-5 0-98 16,-5 0-215-16</inkml:trace>
  <inkml:trace contextRef="#ctx0" brushRef="#br2" timeOffset="-84434.22">28592 9402 212 0,'0'0'261'0,"0"0"-112"16,0 0-19-16,0 0 13 15,-74 106-9-15,52-73-38 16,2-4-20-16,-1 0-13 16,4-3-33-16,3-4-8 15,4-5-8-15,3-1-12 16,3-7 4-16,2-1-6 16,2-2-89-16,0-2-77 15,0-2-129-15,0-2-493 0</inkml:trace>
  <inkml:trace contextRef="#ctx0" brushRef="#br2" timeOffset="-84013.26">28876 9396 447 0,'0'0'168'0,"0"0"-125"15,0 0-11-15,0 0 31 16,0 0 18-16,0 0 7 16,0 0 2-16,5 73-3 15,-3-49-34-15,0 2 8 16,-2 1-13-16,3 1-19 16,-1 0-19-16,3-2-4 15,-3-1 1-15,4-5-7 16,-5-4-1-16,1 0-35 15,0-7-46-15,-2-3-118 0,0-1-37 16,0-5-495-16</inkml:trace>
  <inkml:trace contextRef="#ctx0" brushRef="#br2" timeOffset="-83745.16">28727 9605 316 0,'0'0'316'16,"0"0"-231"-16,0 0 6 16,0 0 56-16,0 0-59 15,0 0-20-15,129 3-26 0,-100-3 10 16,0 0-36-16,-5 0-9 15,-2 0-7-15,-5 0-8 16,0 0-17-16,-1 0-37 16,-2 0-151-16,-1 0-163 0</inkml:trace>
  <inkml:trace contextRef="#ctx0" brushRef="#br2" timeOffset="-83075.36">29104 9388 598 0,'0'0'156'0,"0"0"-81"16,0 0 7-16,0 0 34 15,0 0-22-15,0 0 7 16,0 0-30-16,22 50-30 16,-13-33-15-16,1-1 6 15,0 1-11-15,4 2-10 16,1-2 2-16,-2 0-13 16,3-3 1-16,0-3 1 0,-3-3-2 15,1-4-21-15,1-4-22 16,-2 0-4-16,-1-1-15 15,-1-13-23-15,-5-3-14 16,-1-2-38-16,-5 0 33 16,0-3 19-16,0 2 2 15,0 0 16-15,0 1 9 16,0 2 58-16,-7 5 24 16,3 2 47-16,-3 2 16 15,3 4 20-15,1-1 2 16,-1 3 10-16,1 2-18 15,3-1-24-15,0 1-31 16,0 0-12-16,0 0-26 16,0 0-6-16,0 0-1 15,0 0 0-15,0 0 0 0,0 9-1 16,0 5 1-16,8 2 8 16,1 4-9-16,-3 2 0 15,3 9 6-15,-7 2 8 16,-2 4 8-16,0 4 4 15,0-4 6-15,-11-1-9 16,-5-5 6-16,-8-6-1 16,0-4-11-16,-1-7 2 15,2-7-12-15,4-2-7 16,3-5-29-16,5 0-80 16,5-8-117-16,1-6-441 0</inkml:trace>
  <inkml:trace contextRef="#ctx0" brushRef="#br2" timeOffset="-82615.61">29474 9292 428 0,'0'0'115'0,"0"0"28"16,0 0-33-16,0 0-6 16,0 0 26-16,0 0-51 15,0 0-19-15,71 115-24 16,-62-87 6-16,-2 2-2 16,-4-1 4-16,-3 1-2 15,0 1-10-15,0-4-9 16,0-3-17-16,-3-3-5 15,0-4 5-15,1-6-6 0,2-2 0 16,0-2-46-16,0-7-79 16,0 0-105-16,9 0-45 15</inkml:trace>
  <inkml:trace contextRef="#ctx0" brushRef="#br2" timeOffset="-82012.58">29614 9134 497 0,'0'0'206'16,"0"0"-9"-16,0 0-40 15,0 0-12-15,0 0-31 16,0 0-21-16,0 0-19 16,7-64-10-16,-3 57-3 15,6 0-26-15,-2 2-19 16,5-1 2-16,4-2-11 16,5 2-6-16,1 2 5 15,0 0-6-15,0 1 0 0,-4 3-4 16,-1 0 3-16,-2 0-7 15,-5 8 1-15,-3 6 6 16,-7 5-18-16,-1 3 19 16,0 3 5-16,0-2 7 15,0 2-11-15,-9-3 5 16,3-2-5-16,-2-1 5 16,4 1-4-16,-2 0-1 15,-1-1 5-15,3-1-5 16,0-2 7-16,1-2-1 15,3-1-6-15,0-2 7 16,0 0-7-16,0-4-1 16,5 1 2-16,8-5-2 15,7 0 0-15,3-3 0 16,0 0-5-16,0 0 13 16,-1 0-8-16,-4 0 15 0,-4 0-15 15,-6 0 0-15,-2 0-2 16,-3 0-7-16,-1 0-23 15,0 2-9-15,-2 7-41 16,0-1-63-16,0 0-233 16</inkml:trace>
  <inkml:trace contextRef="#ctx0" brushRef="#br2" timeOffset="-80165.54">27655 10014 449 0,'0'0'231'0,"0"0"-144"16,0 0-31 0,0 0 31-16,0 0 5 0,0 0-22 15,0 0-24 1,0 0-1-16,4 2 56 15,6 0-47-15,3 0-11 0,6-1-12 16,1 2-4-16,6-1-11 16,3-2-3-16,6 2-7 15,5-2 3-15,5 0-2 16,7 0-7-16,5 0 1 16,4 0 0-16,2 0 1 15,-3 0-1-15,-2 2 0 16,-5-2-1-16,-6 2 6 15,-1-2-6-15,-3 2 0 16,-1-2 0-16,0 3 0 16,3-3 1-16,-1 1-2 15,3-1 1-15,2 0 0 0,0 0-7 16,1 0 7-16,-2 0 1 16,4 0 5-16,2 0-6 15,-4 0 0-15,2 0-1 16,-3 0-5-16,-3 0-2 15,-1-1 6-15,1-2 2 16,-3 1-2-16,2 2-5 16,-3 0 6-16,3-2 1 15,-3 2-1-15,3-2 1 16,-3-2-1-16,2 1 1 16,-1 0-1-16,-1 1 1 15,-2 2 0-15,1 0 0 16,-4 0 0-16,2 0 0 0,0 0 4 15,1 0-4-15,5 0 0 16,2 0-1-16,1 0 1 16,5 0 0-16,-3 0 6 15,-2-2-6-15,2-2 0 16,-6 0 0-16,1 2 7 16,-5 2-7-16,0 0 0 15,1 0 8-15,1 0-8 16,2 0 0-16,5 0 0 15,5 0 0-15,2 0 0 0,2 0 0 16,-3 0-7 0,1 0 7-16,-2 0 8 0,-6 0-6 15,-1 0-4-15,-7 0-4 16,-2 0 6-16,-7 0 1 16,-3 0-1-16,-2 0 10 15,-4 0-6-15,-5 0-1 16,2 0 19-16,-1 0 1 15,-3 0 8-15,-4 0-11 16,1 0 5-16,-4 0-12 16,1 0 0-16,-4 0-7 15,-1 0-5-15,1 0 0 16,-2 0 1-16,-2 0-2 16,-1 0 0-16,2 0-6 15,0 0-3-15,2 0-16 0,-4 0-69 16,0 0-95-16,-4 0-202 15</inkml:trace>
  <inkml:trace contextRef="#ctx0" brushRef="#br2" timeOffset="-77810.29">27890 10207 434 0,'0'0'178'0,"0"0"-128"15,0 0 20-15,0 0 13 16,0 0 0-16,0 0-20 16,0 0-29-16,-18 9-8 15,11-4 26-15,3-2-6 16,0 2-14-16,-2 0-6 0,3 3 1 15,-5 2 7 1,4 4-23-16,-2 2 7 0,-1 4-16 16,1 5 13-16,0 3 1 15,4 2 4-15,2 2-4 16,0 1 6-16,0 3 7 16,10-1-16-16,5-3-3 15,-1-3-1-15,1-2-3 16,-1-5 7-16,-4-4 7 15,-1-6-3-15,2-2 5 16,-6-4-20-16,-1 1 5 16,-3-6 1-16,1-1-7 15,-2 3-1-15,0-3 0 0,0 0 1 16,0 0-1-16,0 0-26 16,0 0-63-16,0-3-109 15,0-6-491-15</inkml:trace>
  <inkml:trace contextRef="#ctx0" brushRef="#br2" timeOffset="-77084.23">28077 10298 629 0,'0'0'140'0,"0"0"-69"15,0 0 46-15,0 0-30 16,0 0 11-16,0 0-8 16,0 0-24-16,11 65 1 0,-2-47-6 15,0 0-19 1,2-3-19-16,3 2-8 0,-3-6-8 16,0 0-6-1,0-5 6-15,-2-3-7 0,-1-3 0 16,0 0-12-1,0 0 12-15,-1 0 8 0,-1-8-8 16,2-6-30-16,-4 0-17 16,0-3-8-16,-1 0-22 15,-3 2-8-15,0 1 25 16,0 1 7-16,0 5 41 16,0 2 12-16,0 4 19 15,0 2 16-15,0 0-2 16,0 0-11-16,0 0-9 15,0 0-13-15,0 5 11 16,0 9 2-16,0 6 26 16,4 4-8-16,0 2-11 0,-1 5 11 15,6 4-4-15,-7 1-8 16,0 0-2-16,-2-1-1 16,0 0-5-16,0-7-10 15,-18-2 15-15,-1-5 6 16,-4-6-8-16,-1-4 5 15,1-5-6-15,3-4-4 16,2-2-7-16,1 0-2 16,5 0-42-16,1-5-51 15,9-1-25-15,2-3-12 16,2 1-166-16,11 0-103 0</inkml:trace>
  <inkml:trace contextRef="#ctx0" brushRef="#br2" timeOffset="-76664.69">28457 10339 671 0,'0'0'105'16,"0"0"-86"-16,0 0-6 15,0 0 68-15,0 0 14 16,0 0-24-16,0 0 5 15,12 92 4-15,-7-67-13 16,-1 3-33-16,0 3-12 16,-2-3-4-16,-2 0-8 15,0 0 0-15,0-2-9 0,0-3 5 16,0-3-4-16,0-4-2 16,0-4 0-16,0-2-5 15,0-6-51-15,0-1-36 16,0-3-55-16,0 0-97 15</inkml:trace>
  <inkml:trace contextRef="#ctx0" brushRef="#br2" timeOffset="-76434.33">28376 10548 735 0,'0'0'152'0,"0"0"-129"0,0 0 62 16,0 0 16-16,0 0-17 16,0 0-16-16,0 0-16 15,116 0-14-15,-85 0-19 16,-3 0-18-16,-4 0-1 16,2-3-6-16,0 0-81 15,-5-2-31-15,-4 2-191 0</inkml:trace>
  <inkml:trace contextRef="#ctx0" brushRef="#br2" timeOffset="-76099.13">28714 10412 584 0,'0'0'205'0,"0"0"-127"0,0 0 9 16,0 0-18-16,0 0 28 15,0 0-7-15,0 0-3 16,40 13-35-16,-21-4-4 16,0 4-13-16,0 1-15 15,3 1-10-15,-5 2-4 16,1-1 1-16,-3 0-6 15,1 1 0-15,-1-3 5 16,-1-3-6-16,-4-3-7 16,0-2-47-16,0-5-27 0,-3-1-42 15,1 0-122-15,-4-9-93 16</inkml:trace>
  <inkml:trace contextRef="#ctx0" brushRef="#br2" timeOffset="-75847">28931 10361 570 0,'0'0'123'16,"0"0"-50"-16,0 0 59 0,0 0 9 15,0 0-42-15,0 0 12 16,-88 128-33-16,68-96-2 15,-1 3-33-15,0-6-22 16,5-4-14-16,5-4-7 16,6-7-3-16,5-6-43 15,0-8-112-15,12 0-129 16,4-2-78-16</inkml:trace>
  <inkml:trace contextRef="#ctx0" brushRef="#br2" timeOffset="-75466.69">29022 10248 388 0,'0'0'295'0,"0"0"-161"16,0 0-40-16,0 0-22 15,0 0 32-15,0 0-13 16,0 0-39-16,44 32 15 16,-28-12-18-16,-1 5-7 15,0 6-8-15,-3 5-17 16,-5 4 5-16,-3 1-12 0,0 3 3 15,-4-4 9-15,0-1-13 16,0-4-9-16,0-5 7 16,0-6-7-16,0-3-40 15,-6-7-105-15,4-8-213 0</inkml:trace>
  <inkml:trace contextRef="#ctx0" brushRef="#br2" timeOffset="-75101.97">29309 10325 544 0,'0'0'148'0,"0"0"66"16,0 0-41-16,0 0-34 15,-42 117-26-15,41-84-43 16,1-1-16-16,0 0-20 15,0 0-23-15,1 0-10 0,10-4 0 16,0-5-1-16,3-1-33 16,10-8-59-1,-2-8-121-15,0-6-144 0</inkml:trace>
  <inkml:trace contextRef="#ctx0" brushRef="#br2" timeOffset="-74450.18">29534 10314 565 0,'0'0'138'0,"0"0"-86"0,0 0 12 16,0 0 64-16,0 0-8 16,0 0-29-16,0 0-2 15,18 63-33-15,-9-48-15 16,0 2-15-16,0-1-6 16,0-5-7-16,1 0-5 15,2-4-8-15,1-2 0 16,3-5-6-16,-2 0-4 15,6 0-52-15,-2-12 10 0,-3-7-177 16,-2-3 92-16,-6-1-66 16,-5-4 153-16,-2 2-37 15,0 2-47-15,0 1 134 16,-4 6 55-16,-2 6 105 16,-2 3-31-16,6 6 66 15,0 1-96-15,2 0-47 16,0 0-23-16,0 0-16 15,0 8 24-15,0 6 29 16,0 6-15-16,0 2-13 16,0 4 5-16,0 1-7 15,2 1-15-15,4 3-10 0,1 3-2 16,0 3-7 0,-2 1 6-16,-3 3-6 0,-2-4 4 15,0 1 1-15,0-1-6 16,-9-6 11-16,-5-3-5 15,-3-6 0-15,-3-4-5 16,-3-5 4-16,0-5-5 16,2-7-1-16,1-1-6 15,2 0-35-15,4 0-47 16,10-4-75-16,2-6-159 16,2 1-272-16</inkml:trace>
  <inkml:trace contextRef="#ctx0" brushRef="#br2" timeOffset="-74058.56">29904 10559 808 0,'0'0'193'0,"0"0"-81"0,0 0-39 15,0 0 0-15,0 0-11 16,0 0 16-16,0 0-11 15,62 0-32-15,-35 0-4 16,2 0-10-16,-2 0-9 16,-4 0 0-16,-7 0-11 15,-2 0 0-15,-3 0 0 16,-4 0-1-16,-2 0-12 16,-3 2-46-16,6-2-51 15,-5 0-76-15,1 0-327 0</inkml:trace>
  <inkml:trace contextRef="#ctx0" brushRef="#br2" timeOffset="-73667.53">30298 10339 697 0,'0'0'248'0,"0"0"-174"0,0 0-16 16,0 0 1-1,0 0 9-15,0 0 16 0,0 0-1 16,23 10-19-16,-8 2-24 15,3 0 0-15,2 1-14 16,2 1-4-16,3 3-8 16,-1-2-12-16,3 3-1 15,-1-1 8-15,-3 0-9 16,1 0 0-16,-3-3-15 16,-4-4-14-16,-3-1-33 15,-3-6-41-15,-4-3-83 16,-6 0-107-16,3 0-103 0</inkml:trace>
  <inkml:trace contextRef="#ctx0" brushRef="#br2" timeOffset="-73392.61">30568 10284 51 0,'0'0'657'0,"0"0"-559"16,0 0 83-16,0 0-68 15,0 0 1-15,0 0-20 16,-107 127-14-16,83-91-18 16,-1 1-28-16,0 2-17 15,5-5-10-15,4-6 0 0,3-6-7 16,7-6 0-1,3-7-32-15,3-9-102 0,3 0-167 16,13-1-72-16</inkml:trace>
  <inkml:trace contextRef="#ctx0" brushRef="#br2" timeOffset="-73017.69">30699 10150 540 0,'0'0'88'16,"0"0"13"-16,0 0-23 15,0 0 41-15,0 0 1 16,0 0-45-16,116 122-32 16,-93-88 2-16,-10 7 17 15,-6 1 1-15,-7 0-11 16,0 2-6-16,0 1-8 16,-14-4-3-16,-2-1-25 15,3-9-3-15,4-4-6 16,0-7-1-16,3-8-30 0,1-4-38 15,-4 0-41-15,2-3-42 16,-1-1-167-16</inkml:trace>
  <inkml:trace contextRef="#ctx0" brushRef="#br2" timeOffset="-70959.01">29528 9267 489 0,'0'0'164'16,"0"0"-99"-16,0 0 103 0,0 0-11 16,0 0-31-1,0 0-16-15,0 0-14 0,-5 0-2 16,5 0-21-1,0 0-15-15,0 0-19 0,0 0-7 16,0 0-4-16,0 0-13 16,0 0-15-16,2 0 1 15,18 0-1-15,10-10 7 16,7-4-6-16,13-3 8 16,2-3-9-16,9-2-22 15,1-3-7-15,-4 3 1 16,-6 2 11-16,-13 2 17 15,-10 6 0-15,-10 3 1 16,-10 4-1-16,-3 2 1 16,-3 2 5-16,-3 1 1 0,0 0 1 15,3 0 3 1,-3 0-11-16,0 0 0 0,0 0 0 16,0 0 12-16,0 0-2 15,0 0-4-15,0 0-6 16,0 0 1-16,0 0-1 15,0 0 0-15,0 0 0 16,0 0 0-16,0 0 0 16,0 0 0-16,0 0 0 15,0 0-22-15,0 0-54 16,0 0-78-16,5 0-113 16,-5-2-499-16</inkml:trace>
  <inkml:trace contextRef="#ctx0" brushRef="#br2" timeOffset="-69329.11">27754 10821 606 0,'0'0'113'15,"0"0"-50"-15,0 0 134 16,0 0-76-16,0 0-33 16,0 0 1-16,0 0-40 15,-1 0-20-15,11 0 9 16,5 0 12-16,5-2-13 15,3-1-11-15,7-6-12 0,9-1-2 16,12-4 4-16,12-6-1 16,10-3-14-16,9-7 5 15,8-4-6-15,-4-1 6 16,0 3-6-16,-6 4-7 16,-12 4 7-16,-5 6-1 15,-7 2 0-15,-5 2 1 16,-6 3 8-16,4-4-8 15,-5 1 9-15,-2-1-9 16,-3 0 0-16,-2-1 0 16,-4 2 0-16,-6 0 0 15,-4 4 0-15,-9 0 0 16,-2 6 1-16,-4 0 0 0,-5 4 1 16,-3 0 5-1,3 0 3-15,-3 0 3 0,0-3-11 16,0 3 15-1,1 0-16-15,4-1 12 0,-3-1-5 16,0 0-7-16,1 2 0 16,-3 0 10-16,2 0 4 15,-2 0-3-15,0 0-2 16,0 0 4-16,0 0-3 16,0 0 8-16,0 0-2 15,0 0-5-15,0 0-5 16,0 0 6-16,0 0 14 0,0 0-1 15,0 0-6 1,0 0-4-16,0 0-10 0,0 0-5 16,0 0-1-16,0 0-10 15,0 0-13-15,-9 0-43 16,-6 12-76-16,-3-2-244 16</inkml:trace>
  <inkml:trace contextRef="#ctx0" brushRef="#br2" timeOffset="-67636.83">30377 11277 456 0,'0'0'179'0,"0"0"-69"15,0 0 92-15,0 0-40 16,0 0-33-16,0 0-35 16,0 0-4-16,0-6-9 15,0 6-24-15,0 0-24 0,0 0-7 16,0 0-15 0,0 0-11-16,0 0-6 15,0 0-4-15,4 0 4 0,2 6 6 16,5 5 1-16,1 3-1 15,1 5 8-15,3 3-7 16,-1 0-1-16,3 3 0 16,-2 0 0-16,0 1 0 15,-1-2 0-15,1 0 1 16,-1-2-1-16,1-4 1 16,-1-1-1-16,-1-5-7 15,1-4-11-15,1-4-31 16,0-2-20-16,-1-2-15 15,3 0-39-15,-5 0-80 16,-2-2-133-16</inkml:trace>
  <inkml:trace contextRef="#ctx0" brushRef="#br2" timeOffset="-67281.81">30670 11274 529 0,'0'0'144'0,"0"0"-78"0,0 0 37 15,0 0-6-15,0 0 15 16,0 0-18-16,0 0-37 15,-18-4-17-15,5 4-19 16,0 15-7-16,-7 7 4 16,-5 3 5-16,-2 11 0 15,-1 0 3-15,-3 1 15 16,0-1-8-16,2-3-10 16,4-7-10-16,2-6-5 15,8-6-7-15,3-6-1 0,8-2-16 16,4-6-79-1,0 0-92-15,0 0-197 0</inkml:trace>
  <inkml:trace contextRef="#ctx0" brushRef="#br2" timeOffset="-66824.19">30902 11201 717 0,'0'0'190'0,"0"0"-93"16,0 0-19-16,0 0-18 16,0 0-24-16,0 0 42 15,0 0-11-15,3 56-24 16,1-31-7-16,2 3-7 15,-1 0-5-15,-1 3-13 16,1 2-2-16,0-3-9 0,-3-1 0 16,-2-2-1-16,0-5-15 15,0-5-18-15,0-2-14 16,0-5-26-16,-2-4-52 16,-8-3-126-1,0-3-68-15</inkml:trace>
  <inkml:trace contextRef="#ctx0" brushRef="#br2" timeOffset="-66587.4">30749 11421 469 0,'0'0'287'15,"0"0"-213"-15,0 0 1 16,0 0 68-16,0 0-42 15,0 0-27-15,0 0-32 16,131-8 10-16,-100 5-21 16,2-2-5-16,-1-1-26 15,-1 0 0-15,9-5-141 16,-9 0-115-16,-4 1-331 0</inkml:trace>
  <inkml:trace contextRef="#ctx0" brushRef="#br2" timeOffset="-65929.3">31196 11187 532 0,'0'0'212'0,"0"0"-135"16,0 0 24-16,0 0-9 15,0 0 21-15,0 0 6 16,0 0-45-16,2 52-18 16,6-32-9-16,-2-2-7 15,4 0-2-15,-1-3-12 16,5 2-13-16,-1-4-5 16,3-2-8-16,-1-1 0 15,2-3-9-15,0-6 8 16,0-1-12-16,-3 0 13 15,4-4-29-15,-2-12-3 0,-3-2-15 16,-2-3-14-16,-1-1-8 16,-6 1 11-16,-2-1 4 15,-2 0-64-15,0 0-15 16,0 2 72-16,0 3 61 16,0 6 3-16,-2 4 104 15,0 3-9-15,0 2-2 16,0 2-17-16,2 0-8 15,0 0-42-15,0 0-23 16,0 0-6-16,0 2 0 16,0 10 0-16,0 2 15 15,0 3 5-15,2 1-1 0,4 2-5 16,4 0 5-16,0 2-11 16,1 1-7-16,-2 2 4 15,-3 0-4-15,-3 2 1 16,-3-1-2-16,0-2 2 15,-9-1 14-15,-14-4-4 16,-2-2 0-16,-5-6-2 16,-1 0-9-16,3-5 7 15,1-5-7-15,4 1-1 16,5-2 0-16,5 0-19 16,4 0-15-16,5 0-18 15,4 0-48-15,0-2-88 0,0 1-156 16</inkml:trace>
  <inkml:trace contextRef="#ctx0" brushRef="#br2" timeOffset="-65238.76">30276 11748 502 0,'0'0'130'16,"0"0"19"-16,0 0 2 15,0 0-45-15,0 0-73 0,0 0-1 16,0 0 55-16,39 0-8 16,-13 0-12-16,7 0-10 15,7 0-11-15,10 0-17 16,11-1 6-16,7-10-26 16,11 0 8-16,9-3 11 15,7-5-12-15,3 2-5 16,-2 3-10-16,-7 5-1 15,-5 1 0-15,-9 3 0 16,-8 3 0-16,-7 2-4 16,-5 0 4-16,-8 0 0 15,-3 0 0-15,-2 0 0 0,-5 0 7 16,-2 0-8-16,-2 0 2 16,-4 0 9-16,-4 0-10 15,-7-4 0-15,-5 1-1 16,-6 1-8-16,-3 2 8 15,-4 0-13-15,0 0-2 16,0 0-25-16,0 0-42 16,0 0-75-16,-9 0-170 0</inkml:trace>
  <inkml:trace contextRef="#ctx0" brushRef="#br2" timeOffset="-64230">30514 12032 666 0,'0'0'118'15,"0"0"37"-15,0 0 11 16,0 0-40-16,0 0-41 16,0 0-27-16,0 0-32 15,7 0-17-15,0 3 0 16,2 8 14-16,2 3 32 15,5 1-33-15,-1 1-6 16,1 3-9-16,1-3-5 16,-1-3-1-16,-1-2 9 15,-1 2-10-15,-1-7 6 16,1-3-6-16,-1-3 1 0,1 0 5 16,1-1-6-16,0-13-16 15,1-4-24-15,-3-3-49 16,-3-4 46-16,-4 0-21 15,-4-3-22-15,1 1-35 16,-3-1-11-16,0 2 53 16,0 4 76-16,0 8 3 15,0 4 89-15,0 4-15 16,-3 3 23-16,1 3-14 16,0 0-41-16,0 0-16 15,0 6-15-15,-1 11 18 16,3 3-1-16,0 4-12 15,0 1-6-15,0 3-4 16,0 3 0-16,0 2-6 16,0-2 3-16,0 0-2 0,0 2 0 15,-7-3 0-15,-6-4 1 16,-3-1 4-16,-3-7-5 16,-6-3 2-1,-2-4-3-15,-4-5-13 0,2-3-13 16,0-3-13-16,2 0 10 15,8 0 5-15,0-2-2 16,7-2 13-16,6 1-7 16,3-1-25-16,3 2-63 15,0-3-124-15,6 4-126 0</inkml:trace>
  <inkml:trace contextRef="#ctx0" brushRef="#br2" timeOffset="-63677.52">30978 12165 740 0,'0'0'202'0,"0"0"-10"16,0 0-9-16,0 0-64 15,0 0-39-15,0 0-18 16,0 0-14-16,-13 0-14 16,13 0-2-16,0 0-25 15,13 0-6-15,7-2 24 16,7-3-5-16,4 4-7 16,7-3 12-16,-3 0-10 15,1 0-14-15,-5 0 27 16,-4 2-13-16,-9 2-9 0,-7 0 4 15,-5 0 4 1,-1 0-14-16,-5 0-8 0,3 0 8 16,-1 0 0-16,2 0-10 15,-2 0-29-15,3 0-28 16,-3 2-22-16,4 0-36 16,1 0-108-16,0-2-399 0</inkml:trace>
  <inkml:trace contextRef="#ctx0" brushRef="#br2" timeOffset="-63285.34">31490 11923 599 0,'0'0'174'0,"0"0"-107"16,0 0 24-16,0 0-17 16,0 0 13-16,0 0-25 15,0 0 29-15,45 28-18 0,-29-11-11 16,-3 3-5-1,3 1-8-15,-1 0-8 0,3 4-6 16,-3-1-6-16,6 1-9 16,-3-2-10-16,1-3-4 15,-1 0-5-15,2-4 1 16,-2-2 5-16,2-4-7 16,-2-2 0-16,0-2-15 15,-1-3-71-15,4-3-46 16,-3 0-49-16,-8 0-170 0</inkml:trace>
  <inkml:trace contextRef="#ctx0" brushRef="#br2" timeOffset="-62910.92">31852 11868 469 0,'0'0'270'0,"0"0"-134"16,0 0 8-16,0 0-64 16,0 0-2-16,0 0-17 15,0 0-1-15,-63 36 6 16,40-5 9-16,-10 2 4 0,-2 6-20 15,-4-1-18 1,-1-1-12-16,1-1-4 16,-2-5 8-16,1 1 2 0,0-5-20 15,5-2-8-15,4-2-6 16,6-7 10-16,6-5-11 16,7-2-16-16,6-4-42 15,1-2-44-15,5-3-64 16,0 0-116-16,0 0-97 15,0 0-392-15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69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4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3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6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5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103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10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6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9.png"/><Relationship Id="rId5" Type="http://schemas.openxmlformats.org/officeDocument/2006/relationships/customXml" Target="../ink/ink5.xml"/><Relationship Id="rId4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customXml" Target="../ink/ink6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image" Target="../media/image113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8.png"/><Relationship Id="rId5" Type="http://schemas.openxmlformats.org/officeDocument/2006/relationships/customXml" Target="../ink/ink8.xml"/><Relationship Id="rId4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image" Target="../media/image119.png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4.png"/><Relationship Id="rId5" Type="http://schemas.openxmlformats.org/officeDocument/2006/relationships/customXml" Target="../ink/ink10.xml"/><Relationship Id="rId4" Type="http://schemas.openxmlformats.org/officeDocument/2006/relationships/image" Target="../media/image1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47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6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1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0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1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91.png"/><Relationship Id="rId4" Type="http://schemas.openxmlformats.org/officeDocument/2006/relationships/image" Target="../media/image9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20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0.png"/><Relationship Id="rId10" Type="http://schemas.openxmlformats.org/officeDocument/2006/relationships/customXml" Target="../ink/ink2.xml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29C9FFC-1704-4163-911E-757CBC4E9A55}"/>
              </a:ext>
            </a:extLst>
          </p:cNvPr>
          <p:cNvSpPr txBox="1">
            <a:spLocks/>
          </p:cNvSpPr>
          <p:nvPr/>
        </p:nvSpPr>
        <p:spPr>
          <a:xfrm>
            <a:off x="7214016" y="3694201"/>
            <a:ext cx="5174694" cy="9809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Tema: RT de ángulos agudos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0E0F7F6-76BF-4A0C-9299-E224CF6B1B7C}"/>
              </a:ext>
            </a:extLst>
          </p:cNvPr>
          <p:cNvSpPr txBox="1">
            <a:spLocks/>
          </p:cNvSpPr>
          <p:nvPr/>
        </p:nvSpPr>
        <p:spPr>
          <a:xfrm>
            <a:off x="7734768" y="2514600"/>
            <a:ext cx="4772025" cy="6768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500" b="1" dirty="0">
                <a:latin typeface="+mn-lt"/>
              </a:rPr>
              <a:t>TRIGONOMETRÍA </a:t>
            </a:r>
            <a:endParaRPr lang="en-US" sz="4500" dirty="0">
              <a:latin typeface="+mn-l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F803B3B-A271-462F-84AC-2F852D8549DC}"/>
              </a:ext>
            </a:extLst>
          </p:cNvPr>
          <p:cNvSpPr txBox="1">
            <a:spLocks/>
          </p:cNvSpPr>
          <p:nvPr/>
        </p:nvSpPr>
        <p:spPr>
          <a:xfrm>
            <a:off x="7214016" y="5303850"/>
            <a:ext cx="2393071" cy="6768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Semana: 01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D2688C-079F-11BE-A785-892BA655E16A}"/>
              </a:ext>
            </a:extLst>
          </p:cNvPr>
          <p:cNvSpPr txBox="1"/>
          <p:nvPr/>
        </p:nvSpPr>
        <p:spPr>
          <a:xfrm>
            <a:off x="7214016" y="4246966"/>
            <a:ext cx="6093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RESOLUCIÓN DE TRIÁNGULOS RECTÁNGULOS</a:t>
            </a:r>
            <a:endParaRPr lang="es-PE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6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667399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6344817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5439747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/>
              <p:nvPr/>
            </p:nvSpPr>
            <p:spPr>
              <a:xfrm>
                <a:off x="5866352" y="1012151"/>
                <a:ext cx="2774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hallar csc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352" y="1012151"/>
                <a:ext cx="2774157" cy="369332"/>
              </a:xfrm>
              <a:prstGeom prst="rect">
                <a:avLst/>
              </a:prstGeom>
              <a:blipFill>
                <a:blip r:embed="rId2"/>
                <a:stretch>
                  <a:fillRect l="-1758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CDCCA093-A380-ADD5-99BD-75D1A9095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425" y="1273959"/>
            <a:ext cx="4071989" cy="3320060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D76ED7-D04F-986D-7C23-7C7472E0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352" y="1490870"/>
            <a:ext cx="3508248" cy="27598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47F730F-A2CF-4FCF-B031-82E5EA9B9F3F}"/>
                  </a:ext>
                </a:extLst>
              </p14:cNvPr>
              <p14:cNvContentPartPr/>
              <p14:nvPr/>
            </p14:nvContentPartPr>
            <p14:xfrm>
              <a:off x="1165320" y="1530360"/>
              <a:ext cx="9560520" cy="48546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47F730F-A2CF-4FCF-B031-82E5EA9B9F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5960" y="1521000"/>
                <a:ext cx="9579240" cy="48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9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667399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6344817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5439747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87E87F-AED8-CF0A-4A68-0BFC6CFF5B26}"/>
              </a:ext>
            </a:extLst>
          </p:cNvPr>
          <p:cNvSpPr txBox="1"/>
          <p:nvPr/>
        </p:nvSpPr>
        <p:spPr>
          <a:xfrm>
            <a:off x="6183593" y="101215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Se pide calcular AB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E51370-1803-29A6-CFF4-E3C091ED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0" y="1280791"/>
            <a:ext cx="4416837" cy="2380254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6A498C-F09F-142E-C402-C56547DD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06" y="1490868"/>
            <a:ext cx="4837935" cy="27597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2F377AA-F2F6-4BDB-973F-FC08E8BBA3B0}"/>
                  </a:ext>
                </a:extLst>
              </p14:cNvPr>
              <p14:cNvContentPartPr/>
              <p14:nvPr/>
            </p14:nvContentPartPr>
            <p14:xfrm>
              <a:off x="3312720" y="1684080"/>
              <a:ext cx="7479000" cy="44730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2F377AA-F2F6-4BDB-973F-FC08E8BBA3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3360" y="1674720"/>
                <a:ext cx="7497720" cy="44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8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667399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6344817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5439747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87E87F-AED8-CF0A-4A68-0BFC6CFF5B26}"/>
              </a:ext>
            </a:extLst>
          </p:cNvPr>
          <p:cNvSpPr txBox="1"/>
          <p:nvPr/>
        </p:nvSpPr>
        <p:spPr>
          <a:xfrm>
            <a:off x="5866352" y="1040142"/>
            <a:ext cx="338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Se pide calcular el radio común 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EB38F4-9E68-07BA-0198-3FEA4EA7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182" y="1207577"/>
            <a:ext cx="4066475" cy="518389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8636A8-D069-8C2A-6378-FF65EB060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56" y="1409474"/>
            <a:ext cx="4814891" cy="4248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5E3AC07-F0CE-4C39-B9DF-B5D80BA6F62B}"/>
                  </a:ext>
                </a:extLst>
              </p14:cNvPr>
              <p14:cNvContentPartPr/>
              <p14:nvPr/>
            </p14:nvContentPartPr>
            <p14:xfrm>
              <a:off x="6319080" y="1810080"/>
              <a:ext cx="4574160" cy="45295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5E3AC07-F0CE-4C39-B9DF-B5D80BA6F6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9720" y="1800720"/>
                <a:ext cx="4592880" cy="45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5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667399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6344817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5439747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/>
              <p:nvPr/>
            </p:nvSpPr>
            <p:spPr>
              <a:xfrm>
                <a:off x="5866352" y="1040142"/>
                <a:ext cx="3396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E=3cot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𝑐𝑜𝑡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352" y="1040142"/>
                <a:ext cx="3396635" cy="369332"/>
              </a:xfrm>
              <a:prstGeom prst="rect">
                <a:avLst/>
              </a:prstGeom>
              <a:blipFill>
                <a:blip r:embed="rId2"/>
                <a:stretch>
                  <a:fillRect l="-1434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642EED41-078A-DEA0-1125-BA5B9624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69" y="1224808"/>
            <a:ext cx="4005702" cy="2948479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2A56C9-4E0D-AA7F-559B-D6402B38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305" y="1409474"/>
            <a:ext cx="5298857" cy="30746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6991C4E-9099-4B87-AE62-E5A14DF9BC25}"/>
                  </a:ext>
                </a:extLst>
              </p14:cNvPr>
              <p14:cNvContentPartPr/>
              <p14:nvPr/>
            </p14:nvContentPartPr>
            <p14:xfrm>
              <a:off x="6087600" y="1071000"/>
              <a:ext cx="6076080" cy="5262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6991C4E-9099-4B87-AE62-E5A14DF9BC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8240" y="1061640"/>
                <a:ext cx="6094800" cy="52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9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667399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6344817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5439747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/>
              <p:nvPr/>
            </p:nvSpPr>
            <p:spPr>
              <a:xfrm>
                <a:off x="5866352" y="1040142"/>
                <a:ext cx="3458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x en función de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352" y="1040142"/>
                <a:ext cx="3458576" cy="369332"/>
              </a:xfrm>
              <a:prstGeom prst="rect">
                <a:avLst/>
              </a:prstGeom>
              <a:blipFill>
                <a:blip r:embed="rId2"/>
                <a:stretch>
                  <a:fillRect l="-1408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FF38FE2-31EC-270E-8BC5-B2D7EE278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959" y="1224808"/>
            <a:ext cx="3838636" cy="3606326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BEC6B7-06B6-C24B-5D3E-2AA370C42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957" y="1409474"/>
            <a:ext cx="4458236" cy="33077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3BCE2B0-F2CD-4BC1-89E4-B3B3D491659F}"/>
                  </a:ext>
                </a:extLst>
              </p14:cNvPr>
              <p14:cNvContentPartPr/>
              <p14:nvPr/>
            </p14:nvContentPartPr>
            <p14:xfrm>
              <a:off x="5281200" y="1460880"/>
              <a:ext cx="4110840" cy="49269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3BCE2B0-F2CD-4BC1-89E4-B3B3D49165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1840" y="1451520"/>
                <a:ext cx="4129560" cy="49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85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667399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6344817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5439747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/>
              <p:nvPr/>
            </p:nvSpPr>
            <p:spPr>
              <a:xfrm>
                <a:off x="6096000" y="1040142"/>
                <a:ext cx="2339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3cot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40142"/>
                <a:ext cx="2339423" cy="369332"/>
              </a:xfrm>
              <a:prstGeom prst="rect">
                <a:avLst/>
              </a:prstGeom>
              <a:blipFill>
                <a:blip r:embed="rId2"/>
                <a:stretch>
                  <a:fillRect l="-2083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3AFF08BF-36A6-2E6C-AAA1-9C9B2E933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" y="1224808"/>
            <a:ext cx="3887092" cy="330958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4F289F-E881-A6EB-6BE5-523419D73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81" y="1409474"/>
            <a:ext cx="4295016" cy="37984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5A24320-B8D6-4066-AAC0-F7DF7E00D36F}"/>
                  </a:ext>
                </a:extLst>
              </p14:cNvPr>
              <p14:cNvContentPartPr/>
              <p14:nvPr/>
            </p14:nvContentPartPr>
            <p14:xfrm>
              <a:off x="5555880" y="1741320"/>
              <a:ext cx="4042800" cy="46584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5A24320-B8D6-4066-AAC0-F7DF7E00D3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6520" y="1731960"/>
                <a:ext cx="4061520" cy="46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2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667399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6344817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5439747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/>
              <p:nvPr/>
            </p:nvSpPr>
            <p:spPr>
              <a:xfrm>
                <a:off x="5931666" y="999413"/>
                <a:ext cx="2987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sec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66" y="999413"/>
                <a:ext cx="2987356" cy="369332"/>
              </a:xfrm>
              <a:prstGeom prst="rect">
                <a:avLst/>
              </a:prstGeom>
              <a:blipFill>
                <a:blip r:embed="rId2"/>
                <a:stretch>
                  <a:fillRect l="-1633" t="-11475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5949D5DA-27C7-72CB-9D59-C251995AF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870" y="1184079"/>
            <a:ext cx="3913765" cy="5207390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619557-4AE0-EC90-286F-6FD24901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985" y="1371043"/>
            <a:ext cx="5850145" cy="41159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52C3802-F56D-4D75-8062-D54BA45C93ED}"/>
                  </a:ext>
                </a:extLst>
              </p14:cNvPr>
              <p14:cNvContentPartPr/>
              <p14:nvPr/>
            </p14:nvContentPartPr>
            <p14:xfrm>
              <a:off x="6114960" y="991080"/>
              <a:ext cx="5655960" cy="44748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52C3802-F56D-4D75-8062-D54BA45C93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5600" y="981720"/>
                <a:ext cx="5674680" cy="44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667399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6344817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5439747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87E87F-AED8-CF0A-4A68-0BFC6CFF5B26}"/>
              </a:ext>
            </a:extLst>
          </p:cNvPr>
          <p:cNvSpPr txBox="1"/>
          <p:nvPr/>
        </p:nvSpPr>
        <p:spPr>
          <a:xfrm>
            <a:off x="5931666" y="999413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Se pide calcular BD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A09873-9F50-82AB-1D84-60269966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870" y="1347229"/>
            <a:ext cx="4055821" cy="4562798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413521-7168-0BB1-DB95-61AFF3EB0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159" y="1347229"/>
            <a:ext cx="4299831" cy="332175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933FBB4-14F7-FD90-5707-0FE29798E8BE}"/>
              </a:ext>
            </a:extLst>
          </p:cNvPr>
          <p:cNvCxnSpPr/>
          <p:nvPr/>
        </p:nvCxnSpPr>
        <p:spPr>
          <a:xfrm>
            <a:off x="7007290" y="1912776"/>
            <a:ext cx="2258008" cy="2183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CDBF1A-ADB3-41AF-86D9-3FAC2CE31F8B}"/>
                  </a:ext>
                </a:extLst>
              </p14:cNvPr>
              <p14:cNvContentPartPr/>
              <p14:nvPr/>
            </p14:nvContentPartPr>
            <p14:xfrm>
              <a:off x="6148440" y="1898280"/>
              <a:ext cx="3292200" cy="39564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CDBF1A-ADB3-41AF-86D9-3FAC2CE31F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9080" y="1888920"/>
                <a:ext cx="3310920" cy="39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7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384900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5663035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4954555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/>
              <p:nvPr/>
            </p:nvSpPr>
            <p:spPr>
              <a:xfrm>
                <a:off x="5393090" y="999413"/>
                <a:ext cx="2044149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hallar tan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90" y="999413"/>
                <a:ext cx="2044149" cy="485582"/>
              </a:xfrm>
              <a:prstGeom prst="rect">
                <a:avLst/>
              </a:prstGeom>
              <a:blipFill>
                <a:blip r:embed="rId2"/>
                <a:stretch>
                  <a:fillRect l="-2687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74505E0-5708-7BD8-1A90-329DE174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66" y="1156088"/>
            <a:ext cx="4081512" cy="3630517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6EB0AE53-6E33-1ADD-FC3A-E68D491BE6D2}"/>
              </a:ext>
            </a:extLst>
          </p:cNvPr>
          <p:cNvSpPr/>
          <p:nvPr/>
        </p:nvSpPr>
        <p:spPr>
          <a:xfrm rot="16200000">
            <a:off x="5624088" y="1089406"/>
            <a:ext cx="1553439" cy="2537917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EB6B3CC-698E-9DB0-9ECB-532E5062E2C2}"/>
              </a:ext>
            </a:extLst>
          </p:cNvPr>
          <p:cNvCxnSpPr>
            <a:stCxn id="5" idx="0"/>
          </p:cNvCxnSpPr>
          <p:nvPr/>
        </p:nvCxnSpPr>
        <p:spPr>
          <a:xfrm flipV="1">
            <a:off x="5131849" y="2481943"/>
            <a:ext cx="2537917" cy="65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B142D1-EEBF-DDD8-0255-7BE3CCA01EB1}"/>
              </a:ext>
            </a:extLst>
          </p:cNvPr>
          <p:cNvSpPr/>
          <p:nvPr/>
        </p:nvSpPr>
        <p:spPr>
          <a:xfrm>
            <a:off x="7437239" y="3051110"/>
            <a:ext cx="232527" cy="83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3F71A1-9BB3-8DF4-551D-E996D0D4E8C1}"/>
              </a:ext>
            </a:extLst>
          </p:cNvPr>
          <p:cNvSpPr txBox="1"/>
          <p:nvPr/>
        </p:nvSpPr>
        <p:spPr>
          <a:xfrm>
            <a:off x="6415164" y="24111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EE63485-EF30-9219-D8CB-AF4D1A28914C}"/>
                  </a:ext>
                </a:extLst>
              </p:cNvPr>
              <p:cNvSpPr txBox="1"/>
              <p:nvPr/>
            </p:nvSpPr>
            <p:spPr>
              <a:xfrm>
                <a:off x="5776837" y="2745642"/>
                <a:ext cx="38408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EE63485-EF30-9219-D8CB-AF4D1A289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37" y="2745642"/>
                <a:ext cx="384080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DC74018-0D43-F1CE-736C-0DDDA2519579}"/>
                  </a:ext>
                </a:extLst>
              </p:cNvPr>
              <p:cNvSpPr txBox="1"/>
              <p:nvPr/>
            </p:nvSpPr>
            <p:spPr>
              <a:xfrm>
                <a:off x="5502210" y="2524148"/>
                <a:ext cx="38408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DC74018-0D43-F1CE-736C-0DDDA2519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210" y="2524148"/>
                <a:ext cx="38408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A51D6999-6753-C737-BC44-B2DFDFBEC600}"/>
              </a:ext>
            </a:extLst>
          </p:cNvPr>
          <p:cNvSpPr txBox="1"/>
          <p:nvPr/>
        </p:nvSpPr>
        <p:spPr>
          <a:xfrm>
            <a:off x="7594745" y="13601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5EC2116-99BC-2637-0287-BF42A17BCD80}"/>
              </a:ext>
            </a:extLst>
          </p:cNvPr>
          <p:cNvSpPr txBox="1"/>
          <p:nvPr/>
        </p:nvSpPr>
        <p:spPr>
          <a:xfrm>
            <a:off x="7642612" y="30377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7D5776-25BA-B2E1-7D4D-C69051CF808F}"/>
              </a:ext>
            </a:extLst>
          </p:cNvPr>
          <p:cNvSpPr txBox="1"/>
          <p:nvPr/>
        </p:nvSpPr>
        <p:spPr>
          <a:xfrm>
            <a:off x="4970458" y="313508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77B8DCC-C834-BB65-1BEA-1264F56DF8B8}"/>
              </a:ext>
            </a:extLst>
          </p:cNvPr>
          <p:cNvSpPr txBox="1"/>
          <p:nvPr/>
        </p:nvSpPr>
        <p:spPr>
          <a:xfrm>
            <a:off x="7621035" y="231244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96A9AB-2997-D956-1F00-2CDC7099735B}"/>
              </a:ext>
            </a:extLst>
          </p:cNvPr>
          <p:cNvSpPr txBox="1"/>
          <p:nvPr/>
        </p:nvSpPr>
        <p:spPr>
          <a:xfrm>
            <a:off x="6432888" y="306821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23B809-0B20-82C2-E1BA-BF61A3955164}"/>
              </a:ext>
            </a:extLst>
          </p:cNvPr>
          <p:cNvSpPr txBox="1"/>
          <p:nvPr/>
        </p:nvSpPr>
        <p:spPr>
          <a:xfrm>
            <a:off x="8027690" y="221552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2FF53F0-54C7-1948-C4C6-99D7F76F8765}"/>
              </a:ext>
            </a:extLst>
          </p:cNvPr>
          <p:cNvSpPr txBox="1"/>
          <p:nvPr/>
        </p:nvSpPr>
        <p:spPr>
          <a:xfrm>
            <a:off x="6292373" y="1879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DEA1628-E75E-38FD-8F7F-09958B430ED5}"/>
              </a:ext>
            </a:extLst>
          </p:cNvPr>
          <p:cNvSpPr txBox="1"/>
          <p:nvPr/>
        </p:nvSpPr>
        <p:spPr>
          <a:xfrm>
            <a:off x="7669766" y="18796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bk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CEE67EE-CA03-BA3B-D1F8-E33B052BBAB4}"/>
              </a:ext>
            </a:extLst>
          </p:cNvPr>
          <p:cNvSpPr txBox="1"/>
          <p:nvPr/>
        </p:nvSpPr>
        <p:spPr>
          <a:xfrm>
            <a:off x="7656608" y="262978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ck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8B98BE-AC26-D819-49F8-D18B460DF26E}"/>
              </a:ext>
            </a:extLst>
          </p:cNvPr>
          <p:cNvSpPr txBox="1"/>
          <p:nvPr/>
        </p:nvSpPr>
        <p:spPr>
          <a:xfrm>
            <a:off x="5411673" y="367138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bk+ck=a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A3E5A6A-CE72-D056-8AA2-05D3F32A7F2B}"/>
                  </a:ext>
                </a:extLst>
              </p:cNvPr>
              <p:cNvSpPr txBox="1"/>
              <p:nvPr/>
            </p:nvSpPr>
            <p:spPr>
              <a:xfrm>
                <a:off x="6872560" y="3660900"/>
                <a:ext cx="797206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A3E5A6A-CE72-D056-8AA2-05D3F32A7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60" y="3660900"/>
                <a:ext cx="797206" cy="462947"/>
              </a:xfrm>
              <a:prstGeom prst="rect">
                <a:avLst/>
              </a:prstGeom>
              <a:blipFill>
                <a:blip r:embed="rId6"/>
                <a:stretch>
                  <a:fillRect l="-6107" t="-2667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4A83270-0C7E-6CE4-6E9B-95EA0FC82A9B}"/>
                  </a:ext>
                </a:extLst>
              </p:cNvPr>
              <p:cNvSpPr txBox="1"/>
              <p:nvPr/>
            </p:nvSpPr>
            <p:spPr>
              <a:xfrm>
                <a:off x="5393090" y="4195862"/>
                <a:ext cx="2193486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𝑐𝑠𝑐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𝑐𝑜𝑡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4A83270-0C7E-6CE4-6E9B-95EA0FC82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90" y="4195862"/>
                <a:ext cx="2193486" cy="485582"/>
              </a:xfrm>
              <a:prstGeom prst="rect">
                <a:avLst/>
              </a:prstGeom>
              <a:blipFill>
                <a:blip r:embed="rId7"/>
                <a:stretch>
                  <a:fillRect l="-2500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488DB89-E2BA-3256-5E5B-BF505E84DA47}"/>
                  </a:ext>
                </a:extLst>
              </p:cNvPr>
              <p:cNvSpPr txBox="1"/>
              <p:nvPr/>
            </p:nvSpPr>
            <p:spPr>
              <a:xfrm>
                <a:off x="5398048" y="4786605"/>
                <a:ext cx="1579600" cy="48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𝑐𝑘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𝑐𝑘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488DB89-E2BA-3256-5E5B-BF505E84D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48" y="4786605"/>
                <a:ext cx="1579600" cy="487056"/>
              </a:xfrm>
              <a:prstGeom prst="rect">
                <a:avLst/>
              </a:prstGeom>
              <a:blipFill>
                <a:blip r:embed="rId8"/>
                <a:stretch>
                  <a:fillRect l="-3475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4A90B84-04F7-B0D2-17ED-1C39F085F8A7}"/>
                  </a:ext>
                </a:extLst>
              </p:cNvPr>
              <p:cNvSpPr txBox="1"/>
              <p:nvPr/>
            </p:nvSpPr>
            <p:spPr>
              <a:xfrm>
                <a:off x="5410101" y="5336460"/>
                <a:ext cx="1290994" cy="48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𝑐𝑘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4A90B84-04F7-B0D2-17ED-1C39F085F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101" y="5336460"/>
                <a:ext cx="1290994" cy="487056"/>
              </a:xfrm>
              <a:prstGeom prst="rect">
                <a:avLst/>
              </a:prstGeom>
              <a:blipFill>
                <a:blip r:embed="rId9"/>
                <a:stretch>
                  <a:fillRect l="-3774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22BE8B-332C-DC85-2D81-C91466E59411}"/>
                  </a:ext>
                </a:extLst>
              </p:cNvPr>
              <p:cNvSpPr txBox="1"/>
              <p:nvPr/>
            </p:nvSpPr>
            <p:spPr>
              <a:xfrm>
                <a:off x="8993957" y="1486465"/>
                <a:ext cx="181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22BE8B-332C-DC85-2D81-C91466E5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957" y="1486465"/>
                <a:ext cx="18123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8B924F0-921B-A7D6-0002-AB9B88609E39}"/>
              </a:ext>
            </a:extLst>
          </p:cNvPr>
          <p:cNvCxnSpPr/>
          <p:nvPr/>
        </p:nvCxnSpPr>
        <p:spPr>
          <a:xfrm>
            <a:off x="8605934" y="972140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5CEE092-5450-F14C-4B65-3688B5F3DB66}"/>
              </a:ext>
            </a:extLst>
          </p:cNvPr>
          <p:cNvSpPr txBox="1"/>
          <p:nvPr/>
        </p:nvSpPr>
        <p:spPr>
          <a:xfrm>
            <a:off x="9036292" y="187962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(m+c)(m-c)=ck.ck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B677163-4107-9846-0243-065EB5C8DF9E}"/>
                  </a:ext>
                </a:extLst>
              </p:cNvPr>
              <p:cNvSpPr txBox="1"/>
              <p:nvPr/>
            </p:nvSpPr>
            <p:spPr>
              <a:xfrm>
                <a:off x="9019864" y="2387365"/>
                <a:ext cx="1710853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𝑐𝑘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𝑐𝑘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B677163-4107-9846-0243-065EB5C8D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64" y="2387365"/>
                <a:ext cx="1710853" cy="6228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922B986-802D-6BD8-42DF-2A9E3A00707C}"/>
                  </a:ext>
                </a:extLst>
              </p:cNvPr>
              <p:cNvSpPr txBox="1"/>
              <p:nvPr/>
            </p:nvSpPr>
            <p:spPr>
              <a:xfrm>
                <a:off x="9036292" y="3182541"/>
                <a:ext cx="1332609" cy="510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𝑐𝑘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922B986-802D-6BD8-42DF-2A9E3A007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292" y="3182541"/>
                <a:ext cx="1332609" cy="510011"/>
              </a:xfrm>
              <a:prstGeom prst="rect">
                <a:avLst/>
              </a:prstGeom>
              <a:blipFill>
                <a:blip r:embed="rId12"/>
                <a:stretch>
                  <a:fillRect l="-3653" b="-11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EFFE8AD7-F9F3-E06C-86BB-19526E44F92E}"/>
                  </a:ext>
                </a:extLst>
              </p:cNvPr>
              <p:cNvSpPr txBox="1"/>
              <p:nvPr/>
            </p:nvSpPr>
            <p:spPr>
              <a:xfrm>
                <a:off x="9000128" y="3809242"/>
                <a:ext cx="2301464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Reemplazando k=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EFFE8AD7-F9F3-E06C-86BB-19526E44F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128" y="3809242"/>
                <a:ext cx="2301464" cy="462947"/>
              </a:xfrm>
              <a:prstGeom prst="rect">
                <a:avLst/>
              </a:prstGeom>
              <a:blipFill>
                <a:blip r:embed="rId13"/>
                <a:stretch>
                  <a:fillRect l="-2116" t="-2632" b="-52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46EAB7F-4EB1-4E8D-701C-8BAB8049F46D}"/>
                  </a:ext>
                </a:extLst>
              </p:cNvPr>
              <p:cNvSpPr txBox="1"/>
              <p:nvPr/>
            </p:nvSpPr>
            <p:spPr>
              <a:xfrm>
                <a:off x="9037014" y="4299549"/>
                <a:ext cx="1733616" cy="48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46EAB7F-4EB1-4E8D-701C-8BAB8049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014" y="4299549"/>
                <a:ext cx="1733616" cy="487056"/>
              </a:xfrm>
              <a:prstGeom prst="rect">
                <a:avLst/>
              </a:prstGeom>
              <a:blipFill>
                <a:blip r:embed="rId14"/>
                <a:stretch>
                  <a:fillRect l="-2807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22C83B8-D5BC-16D1-F7A7-B82B1D8EA464}"/>
                  </a:ext>
                </a:extLst>
              </p:cNvPr>
              <p:cNvSpPr txBox="1"/>
              <p:nvPr/>
            </p:nvSpPr>
            <p:spPr>
              <a:xfrm>
                <a:off x="8936668" y="5002204"/>
                <a:ext cx="2831609" cy="685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22C83B8-D5BC-16D1-F7A7-B82B1D8E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668" y="5002204"/>
                <a:ext cx="2831609" cy="6857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7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9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8C15E53-90E9-FE3C-5E3D-058A84FC2E22}"/>
              </a:ext>
            </a:extLst>
          </p:cNvPr>
          <p:cNvSpPr/>
          <p:nvPr/>
        </p:nvSpPr>
        <p:spPr>
          <a:xfrm>
            <a:off x="6175900" y="1616306"/>
            <a:ext cx="5778838" cy="260653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42EA017-368B-7DFA-83A9-95F0313274F3}"/>
              </a:ext>
            </a:extLst>
          </p:cNvPr>
          <p:cNvSpPr/>
          <p:nvPr/>
        </p:nvSpPr>
        <p:spPr>
          <a:xfrm>
            <a:off x="2666151" y="288389"/>
            <a:ext cx="6398288" cy="690151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RAZONES TRIGONOMÉTRICAS DE UN ÁNGULO AGUDO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E06B7-A8D9-663C-F5AE-4F88C7C57ED0}"/>
              </a:ext>
            </a:extLst>
          </p:cNvPr>
          <p:cNvSpPr txBox="1"/>
          <p:nvPr/>
        </p:nvSpPr>
        <p:spPr>
          <a:xfrm>
            <a:off x="6175900" y="1183287"/>
            <a:ext cx="106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Se define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CD6402A-96AF-AC5A-0591-F9F4B30656A2}"/>
              </a:ext>
            </a:extLst>
          </p:cNvPr>
          <p:cNvCxnSpPr>
            <a:cxnSpLocks/>
          </p:cNvCxnSpPr>
          <p:nvPr/>
        </p:nvCxnSpPr>
        <p:spPr>
          <a:xfrm>
            <a:off x="2945480" y="3644142"/>
            <a:ext cx="0" cy="4627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A6486D-98AC-4CB7-C045-5880D0D6BF24}"/>
              </a:ext>
            </a:extLst>
          </p:cNvPr>
          <p:cNvSpPr txBox="1"/>
          <p:nvPr/>
        </p:nvSpPr>
        <p:spPr>
          <a:xfrm>
            <a:off x="564294" y="3670843"/>
            <a:ext cx="2369086" cy="369332"/>
          </a:xfrm>
          <a:prstGeom prst="rect">
            <a:avLst/>
          </a:prstGeom>
          <a:noFill/>
          <a:ln w="28575" cap="sq">
            <a:noFill/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Teorema  de Pitágoras</a:t>
            </a:r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EA266E40-9313-99B6-7990-D8275CB9832F}"/>
              </a:ext>
            </a:extLst>
          </p:cNvPr>
          <p:cNvSpPr/>
          <p:nvPr/>
        </p:nvSpPr>
        <p:spPr>
          <a:xfrm>
            <a:off x="810235" y="1941495"/>
            <a:ext cx="2119074" cy="136026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667B94A8-B7CD-D726-1C0D-D115C9183A0A}"/>
              </a:ext>
            </a:extLst>
          </p:cNvPr>
          <p:cNvSpPr/>
          <p:nvPr/>
        </p:nvSpPr>
        <p:spPr>
          <a:xfrm rot="13199789">
            <a:off x="2496341" y="2878192"/>
            <a:ext cx="828000" cy="828000"/>
          </a:xfrm>
          <a:prstGeom prst="arc">
            <a:avLst>
              <a:gd name="adj1" fmla="val 19229852"/>
              <a:gd name="adj2" fmla="val 21147124"/>
            </a:avLst>
          </a:prstGeom>
          <a:solidFill>
            <a:srgbClr val="FFFF00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08D9BED-B845-EB5D-527D-FE3508285513}"/>
              </a:ext>
            </a:extLst>
          </p:cNvPr>
          <p:cNvGrpSpPr/>
          <p:nvPr/>
        </p:nvGrpSpPr>
        <p:grpSpPr>
          <a:xfrm>
            <a:off x="808567" y="3173672"/>
            <a:ext cx="213177" cy="135567"/>
            <a:chOff x="3415406" y="4079965"/>
            <a:chExt cx="213177" cy="135567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F1726BE3-62F0-42F8-AFC8-A864A7782C85}"/>
                </a:ext>
              </a:extLst>
            </p:cNvPr>
            <p:cNvSpPr/>
            <p:nvPr/>
          </p:nvSpPr>
          <p:spPr>
            <a:xfrm>
              <a:off x="3415406" y="4079965"/>
              <a:ext cx="213177" cy="135567"/>
            </a:xfrm>
            <a:custGeom>
              <a:avLst/>
              <a:gdLst>
                <a:gd name="connsiteX0" fmla="*/ 0 w 304800"/>
                <a:gd name="connsiteY0" fmla="*/ 0 h 247650"/>
                <a:gd name="connsiteX1" fmla="*/ 304800 w 304800"/>
                <a:gd name="connsiteY1" fmla="*/ 0 h 247650"/>
                <a:gd name="connsiteX2" fmla="*/ 304800 w 3048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47650">
                  <a:moveTo>
                    <a:pt x="0" y="0"/>
                  </a:moveTo>
                  <a:lnTo>
                    <a:pt x="304800" y="0"/>
                  </a:lnTo>
                  <a:lnTo>
                    <a:pt x="304800" y="247650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F8606CE-91A7-E415-2C6A-5F800781A933}"/>
                </a:ext>
              </a:extLst>
            </p:cNvPr>
            <p:cNvSpPr/>
            <p:nvPr/>
          </p:nvSpPr>
          <p:spPr>
            <a:xfrm>
              <a:off x="3423289" y="4088364"/>
              <a:ext cx="200919" cy="120818"/>
            </a:xfrm>
            <a:prstGeom prst="rect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A35182-B6EC-BFC8-2149-C9B50CA5BE2A}"/>
              </a:ext>
            </a:extLst>
          </p:cNvPr>
          <p:cNvSpPr txBox="1"/>
          <p:nvPr/>
        </p:nvSpPr>
        <p:spPr>
          <a:xfrm>
            <a:off x="2823777" y="320998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6EC77D-216C-E3C9-E58F-A87A815F1227}"/>
              </a:ext>
            </a:extLst>
          </p:cNvPr>
          <p:cNvSpPr txBox="1"/>
          <p:nvPr/>
        </p:nvSpPr>
        <p:spPr>
          <a:xfrm>
            <a:off x="562035" y="32026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997F99-1880-EC91-5FA4-9F6FB6EE13A2}"/>
              </a:ext>
            </a:extLst>
          </p:cNvPr>
          <p:cNvSpPr txBox="1"/>
          <p:nvPr/>
        </p:nvSpPr>
        <p:spPr>
          <a:xfrm>
            <a:off x="607183" y="16116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DCAFCE-43DD-E21A-3778-A8E9A078A3E9}"/>
              </a:ext>
            </a:extLst>
          </p:cNvPr>
          <p:cNvSpPr txBox="1"/>
          <p:nvPr/>
        </p:nvSpPr>
        <p:spPr>
          <a:xfrm>
            <a:off x="528113" y="24860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9233DE-29F9-0A89-5B0F-8C05D07E489B}"/>
              </a:ext>
            </a:extLst>
          </p:cNvPr>
          <p:cNvSpPr txBox="1"/>
          <p:nvPr/>
        </p:nvSpPr>
        <p:spPr>
          <a:xfrm>
            <a:off x="1533535" y="32624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B00ED2B-0646-CF25-FC82-CD9F5CE83A9C}"/>
              </a:ext>
            </a:extLst>
          </p:cNvPr>
          <p:cNvSpPr txBox="1"/>
          <p:nvPr/>
        </p:nvSpPr>
        <p:spPr>
          <a:xfrm>
            <a:off x="1701089" y="22573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8ACAE0A-B581-BCD0-D6DF-C04423115E4C}"/>
                  </a:ext>
                </a:extLst>
              </p:cNvPr>
              <p:cNvSpPr txBox="1"/>
              <p:nvPr/>
            </p:nvSpPr>
            <p:spPr>
              <a:xfrm>
                <a:off x="2167643" y="2915959"/>
                <a:ext cx="380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8ACAE0A-B581-BCD0-D6DF-C04423115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43" y="2915959"/>
                <a:ext cx="3808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A217DB1-ECBF-C9FD-FA3A-034AB56C6452}"/>
              </a:ext>
            </a:extLst>
          </p:cNvPr>
          <p:cNvSpPr/>
          <p:nvPr/>
        </p:nvSpPr>
        <p:spPr>
          <a:xfrm>
            <a:off x="508116" y="1646709"/>
            <a:ext cx="5025209" cy="19974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DC753CFB-0DE3-DA34-49D6-F519CDAC3CEA}"/>
                  </a:ext>
                </a:extLst>
              </p:cNvPr>
              <p:cNvSpPr/>
              <p:nvPr/>
            </p:nvSpPr>
            <p:spPr>
              <a:xfrm>
                <a:off x="2018375" y="4172889"/>
                <a:ext cx="1917931" cy="470000"/>
              </a:xfrm>
              <a:prstGeom prst="round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s-E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  <m:sup>
                          <m:r>
                            <a:rPr lang="es-E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s-E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DC753CFB-0DE3-DA34-49D6-F519CDAC3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375" y="4172889"/>
                <a:ext cx="1917931" cy="47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2575B532-91E2-CB77-8D0B-151E3B5C0FE2}"/>
              </a:ext>
            </a:extLst>
          </p:cNvPr>
          <p:cNvSpPr txBox="1"/>
          <p:nvPr/>
        </p:nvSpPr>
        <p:spPr>
          <a:xfrm>
            <a:off x="570208" y="1276188"/>
            <a:ext cx="229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Triángulo rectángulo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76CEAC1-8649-E0C2-3539-FFD069FC6A1C}"/>
                  </a:ext>
                </a:extLst>
              </p:cNvPr>
              <p:cNvSpPr txBox="1"/>
              <p:nvPr/>
            </p:nvSpPr>
            <p:spPr>
              <a:xfrm>
                <a:off x="9596286" y="4494865"/>
                <a:ext cx="2358452" cy="1021556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28575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𝐬𝐞𝐧</m:t>
                      </m:r>
                      <m:r>
                        <a:rPr lang="es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𝐜𝐬𝐜</m:t>
                      </m:r>
                      <m:r>
                        <a:rPr lang="es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𝐜𝐨𝐬</m:t>
                      </m:r>
                      <m:r>
                        <a:rPr lang="es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𝐬𝐞𝐜</m:t>
                      </m:r>
                      <m:r>
                        <a:rPr lang="es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𝐭𝐚𝐧</m:t>
                      </m:r>
                      <m:r>
                        <a:rPr lang="es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𝐜𝐨𝐭</m:t>
                      </m:r>
                      <m:r>
                        <a:rPr lang="es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76CEAC1-8649-E0C2-3539-FFD069F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286" y="4494865"/>
                <a:ext cx="2358452" cy="1021556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F3492A5C-0124-6E7B-7EE4-66849957E3AB}"/>
              </a:ext>
            </a:extLst>
          </p:cNvPr>
          <p:cNvSpPr txBox="1"/>
          <p:nvPr/>
        </p:nvSpPr>
        <p:spPr>
          <a:xfrm>
            <a:off x="6225702" y="4506116"/>
            <a:ext cx="2358452" cy="1021556"/>
          </a:xfrm>
          <a:prstGeom prst="flowChartAlternateProcess">
            <a:avLst/>
          </a:prstGeom>
          <a:solidFill>
            <a:srgbClr val="FFFFB4"/>
          </a:solidFill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RAZONES TRIGONOMÉTRICAS  RECÍPROCAS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a 31">
                <a:extLst>
                  <a:ext uri="{FF2B5EF4-FFF2-40B4-BE49-F238E27FC236}">
                    <a16:creationId xmlns:a16="http://schemas.microsoft.com/office/drawing/2014/main" id="{8C0736AD-776D-1975-D5CE-2A5AF7ACE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318964"/>
                  </p:ext>
                </p:extLst>
              </p:nvPr>
            </p:nvGraphicFramePr>
            <p:xfrm>
              <a:off x="6453011" y="1646709"/>
              <a:ext cx="2294154" cy="26398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370">
                      <a:extLst>
                        <a:ext uri="{9D8B030D-6E8A-4147-A177-3AD203B41FA5}">
                          <a16:colId xmlns:a16="http://schemas.microsoft.com/office/drawing/2014/main" val="2912974698"/>
                        </a:ext>
                      </a:extLst>
                    </a:gridCol>
                    <a:gridCol w="695784">
                      <a:extLst>
                        <a:ext uri="{9D8B030D-6E8A-4147-A177-3AD203B41FA5}">
                          <a16:colId xmlns:a16="http://schemas.microsoft.com/office/drawing/2014/main" val="1352037079"/>
                        </a:ext>
                      </a:extLst>
                    </a:gridCol>
                  </a:tblGrid>
                  <a:tr h="793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𝐬𝐞𝐧</m:t>
                                </m:r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𝐎</m:t>
                                    </m:r>
                                  </m:num>
                                  <m:den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𝐚</m:t>
                                    </m:r>
                                  </m:num>
                                  <m:den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21694665"/>
                      </a:ext>
                    </a:extLst>
                  </a:tr>
                  <a:tr h="793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𝐜𝐨𝐬</m:t>
                                </m:r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𝐀</m:t>
                                    </m:r>
                                  </m:num>
                                  <m:den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𝐜</m:t>
                                    </m:r>
                                  </m:num>
                                  <m:den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8926759"/>
                      </a:ext>
                    </a:extLst>
                  </a:tr>
                  <a:tr h="7948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𝐭𝐚𝐧</m:t>
                                </m:r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𝐎</m:t>
                                    </m:r>
                                  </m:num>
                                  <m:den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𝐚</m:t>
                                    </m:r>
                                  </m:num>
                                  <m:den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𝐜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17846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a 31">
                <a:extLst>
                  <a:ext uri="{FF2B5EF4-FFF2-40B4-BE49-F238E27FC236}">
                    <a16:creationId xmlns:a16="http://schemas.microsoft.com/office/drawing/2014/main" id="{8C0736AD-776D-1975-D5CE-2A5AF7ACE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318964"/>
                  </p:ext>
                </p:extLst>
              </p:nvPr>
            </p:nvGraphicFramePr>
            <p:xfrm>
              <a:off x="6453011" y="1646709"/>
              <a:ext cx="2294154" cy="26398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370">
                      <a:extLst>
                        <a:ext uri="{9D8B030D-6E8A-4147-A177-3AD203B41FA5}">
                          <a16:colId xmlns:a16="http://schemas.microsoft.com/office/drawing/2014/main" val="2912974698"/>
                        </a:ext>
                      </a:extLst>
                    </a:gridCol>
                    <a:gridCol w="695784">
                      <a:extLst>
                        <a:ext uri="{9D8B030D-6E8A-4147-A177-3AD203B41FA5}">
                          <a16:colId xmlns:a16="http://schemas.microsoft.com/office/drawing/2014/main" val="1352037079"/>
                        </a:ext>
                      </a:extLst>
                    </a:gridCol>
                  </a:tblGrid>
                  <a:tr h="87934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43346" b="-19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0702" b="-19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694665"/>
                      </a:ext>
                    </a:extLst>
                  </a:tr>
                  <a:tr h="87934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694" r="-43346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0702" t="-100694" b="-100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926759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99310" r="-43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0702" t="-19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7846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31">
                <a:extLst>
                  <a:ext uri="{FF2B5EF4-FFF2-40B4-BE49-F238E27FC236}">
                    <a16:creationId xmlns:a16="http://schemas.microsoft.com/office/drawing/2014/main" id="{FAD32ED2-13BA-2675-3729-2F173C01E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770309"/>
                  </p:ext>
                </p:extLst>
              </p:nvPr>
            </p:nvGraphicFramePr>
            <p:xfrm>
              <a:off x="9389730" y="1626381"/>
              <a:ext cx="2294154" cy="26471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370">
                      <a:extLst>
                        <a:ext uri="{9D8B030D-6E8A-4147-A177-3AD203B41FA5}">
                          <a16:colId xmlns:a16="http://schemas.microsoft.com/office/drawing/2014/main" val="2912974698"/>
                        </a:ext>
                      </a:extLst>
                    </a:gridCol>
                    <a:gridCol w="695784">
                      <a:extLst>
                        <a:ext uri="{9D8B030D-6E8A-4147-A177-3AD203B41FA5}">
                          <a16:colId xmlns:a16="http://schemas.microsoft.com/office/drawing/2014/main" val="1352037079"/>
                        </a:ext>
                      </a:extLst>
                    </a:gridCol>
                  </a:tblGrid>
                  <a:tr h="793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MX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𝐜𝐬𝐜</m:t>
                                </m:r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𝐇</m:t>
                                    </m:r>
                                  </m:num>
                                  <m:den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 </m:t>
                                    </m:r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𝐛</m:t>
                                    </m:r>
                                  </m:num>
                                  <m:den>
                                    <m:r>
                                      <a:rPr lang="es-MX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21694665"/>
                      </a:ext>
                    </a:extLst>
                  </a:tr>
                  <a:tr h="793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MX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𝐬𝐞𝐜</m:t>
                                </m:r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num>
                                  <m:den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num>
                                  <m:den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8926759"/>
                      </a:ext>
                    </a:extLst>
                  </a:tr>
                  <a:tr h="7948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𝐜𝐨𝐭</m:t>
                                </m:r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num>
                                  <m:den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𝐂</m:t>
                                    </m:r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num>
                                  <m:den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17846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31">
                <a:extLst>
                  <a:ext uri="{FF2B5EF4-FFF2-40B4-BE49-F238E27FC236}">
                    <a16:creationId xmlns:a16="http://schemas.microsoft.com/office/drawing/2014/main" id="{FAD32ED2-13BA-2675-3729-2F173C01E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770309"/>
                  </p:ext>
                </p:extLst>
              </p:nvPr>
            </p:nvGraphicFramePr>
            <p:xfrm>
              <a:off x="9389730" y="1626381"/>
              <a:ext cx="2294154" cy="26471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370">
                      <a:extLst>
                        <a:ext uri="{9D8B030D-6E8A-4147-A177-3AD203B41FA5}">
                          <a16:colId xmlns:a16="http://schemas.microsoft.com/office/drawing/2014/main" val="2912974698"/>
                        </a:ext>
                      </a:extLst>
                    </a:gridCol>
                    <a:gridCol w="695784">
                      <a:extLst>
                        <a:ext uri="{9D8B030D-6E8A-4147-A177-3AD203B41FA5}">
                          <a16:colId xmlns:a16="http://schemas.microsoft.com/office/drawing/2014/main" val="1352037079"/>
                        </a:ext>
                      </a:extLst>
                    </a:gridCol>
                  </a:tblGrid>
                  <a:tr h="879285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3346" b="-2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0702" b="-2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694665"/>
                      </a:ext>
                    </a:extLst>
                  </a:tr>
                  <a:tr h="88677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99315" r="-43346" b="-9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0702" t="-99315" b="-9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926759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0690" r="-43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0702" t="-2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78463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63507FE-E7A7-BFAA-8522-63FCEF2E93DC}"/>
              </a:ext>
            </a:extLst>
          </p:cNvPr>
          <p:cNvCxnSpPr>
            <a:cxnSpLocks/>
          </p:cNvCxnSpPr>
          <p:nvPr/>
        </p:nvCxnSpPr>
        <p:spPr>
          <a:xfrm>
            <a:off x="10810651" y="4221701"/>
            <a:ext cx="0" cy="2437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A2BA3C31-8666-C05F-60E9-271E42A85A6D}"/>
              </a:ext>
            </a:extLst>
          </p:cNvPr>
          <p:cNvSpPr/>
          <p:nvPr/>
        </p:nvSpPr>
        <p:spPr>
          <a:xfrm>
            <a:off x="8747165" y="4763525"/>
            <a:ext cx="701635" cy="478169"/>
          </a:xfrm>
          <a:prstGeom prst="rightArrow">
            <a:avLst/>
          </a:prstGeom>
          <a:solidFill>
            <a:srgbClr val="E21E39"/>
          </a:solidFill>
          <a:ln>
            <a:solidFill>
              <a:srgbClr val="E21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1E3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a 2">
                <a:extLst>
                  <a:ext uri="{FF2B5EF4-FFF2-40B4-BE49-F238E27FC236}">
                    <a16:creationId xmlns:a16="http://schemas.microsoft.com/office/drawing/2014/main" id="{309E9BA5-BBD6-3807-CAED-E1F86DF262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79411"/>
                  </p:ext>
                </p:extLst>
              </p:nvPr>
            </p:nvGraphicFramePr>
            <p:xfrm>
              <a:off x="2871256" y="1690853"/>
              <a:ext cx="2539888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9888">
                      <a:extLst>
                        <a:ext uri="{9D8B030D-6E8A-4147-A177-3AD203B41FA5}">
                          <a16:colId xmlns:a16="http://schemas.microsoft.com/office/drawing/2014/main" val="11319835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Para el ángulo </a:t>
                          </a:r>
                          <a14:m>
                            <m:oMath xmlns:m="http://schemas.openxmlformats.org/officeDocument/2006/math"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497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ES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𝐚𝐭𝐞𝐭𝐨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𝐩𝐮𝐞𝐬𝐭𝐨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44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ES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𝐚𝐭𝐞𝐭𝐨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𝐝𝐲𝐚𝐜𝐞𝐧𝐭𝐞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0784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MX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𝐢𝐩𝐨𝐭𝐞𝐧𝐮𝐬𝐚</m:t>
                                </m:r>
                                <m:r>
                                  <a:rPr lang="es-MX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546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a 2">
                <a:extLst>
                  <a:ext uri="{FF2B5EF4-FFF2-40B4-BE49-F238E27FC236}">
                    <a16:creationId xmlns:a16="http://schemas.microsoft.com/office/drawing/2014/main" id="{309E9BA5-BBD6-3807-CAED-E1F86DF262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79411"/>
                  </p:ext>
                </p:extLst>
              </p:nvPr>
            </p:nvGraphicFramePr>
            <p:xfrm>
              <a:off x="2871256" y="1690853"/>
              <a:ext cx="2539888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9888">
                      <a:extLst>
                        <a:ext uri="{9D8B030D-6E8A-4147-A177-3AD203B41FA5}">
                          <a16:colId xmlns:a16="http://schemas.microsoft.com/office/drawing/2014/main" val="11319835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7"/>
                          <a:stretch>
                            <a:fillRect t="-8197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497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7"/>
                          <a:stretch>
                            <a:fillRect t="-108197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244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7"/>
                          <a:stretch>
                            <a:fillRect t="-208197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84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7"/>
                          <a:stretch>
                            <a:fillRect t="-308197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5466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035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  <p:bldP spid="7" grpId="0" animBg="1"/>
      <p:bldP spid="8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 uiExpand="1" build="p" animBg="1"/>
      <p:bldP spid="23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42266650-193A-BA59-02BE-EDA0FBF3912F}"/>
              </a:ext>
            </a:extLst>
          </p:cNvPr>
          <p:cNvSpPr/>
          <p:nvPr/>
        </p:nvSpPr>
        <p:spPr>
          <a:xfrm rot="8809714">
            <a:off x="686712" y="1534841"/>
            <a:ext cx="2119074" cy="136026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C65DF86D-BA09-E0F9-106B-57D1E6D14C98}"/>
              </a:ext>
            </a:extLst>
          </p:cNvPr>
          <p:cNvSpPr/>
          <p:nvPr/>
        </p:nvSpPr>
        <p:spPr>
          <a:xfrm rot="1262354">
            <a:off x="120826" y="1796209"/>
            <a:ext cx="828000" cy="828000"/>
          </a:xfrm>
          <a:prstGeom prst="arc">
            <a:avLst>
              <a:gd name="adj1" fmla="val 18352593"/>
              <a:gd name="adj2" fmla="val 20309869"/>
            </a:avLst>
          </a:prstGeom>
          <a:solidFill>
            <a:srgbClr val="FFFF00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5D2E9E5-91A8-0797-6CE0-9239B59AD1ED}"/>
              </a:ext>
            </a:extLst>
          </p:cNvPr>
          <p:cNvGrpSpPr/>
          <p:nvPr/>
        </p:nvGrpSpPr>
        <p:grpSpPr>
          <a:xfrm rot="8808239">
            <a:off x="2098472" y="1132668"/>
            <a:ext cx="213177" cy="135567"/>
            <a:chOff x="3415406" y="4079965"/>
            <a:chExt cx="213177" cy="135567"/>
          </a:xfrm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0A436CCC-FFDF-EA9B-BDC5-EFC716B7DDE1}"/>
                </a:ext>
              </a:extLst>
            </p:cNvPr>
            <p:cNvSpPr/>
            <p:nvPr/>
          </p:nvSpPr>
          <p:spPr>
            <a:xfrm>
              <a:off x="3415406" y="4079965"/>
              <a:ext cx="213177" cy="135567"/>
            </a:xfrm>
            <a:custGeom>
              <a:avLst/>
              <a:gdLst>
                <a:gd name="connsiteX0" fmla="*/ 0 w 304800"/>
                <a:gd name="connsiteY0" fmla="*/ 0 h 247650"/>
                <a:gd name="connsiteX1" fmla="*/ 304800 w 304800"/>
                <a:gd name="connsiteY1" fmla="*/ 0 h 247650"/>
                <a:gd name="connsiteX2" fmla="*/ 304800 w 3048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47650">
                  <a:moveTo>
                    <a:pt x="0" y="0"/>
                  </a:moveTo>
                  <a:lnTo>
                    <a:pt x="304800" y="0"/>
                  </a:lnTo>
                  <a:lnTo>
                    <a:pt x="304800" y="247650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257095-274E-0114-CCF7-04BC5654DBF8}"/>
                </a:ext>
              </a:extLst>
            </p:cNvPr>
            <p:cNvSpPr/>
            <p:nvPr/>
          </p:nvSpPr>
          <p:spPr>
            <a:xfrm>
              <a:off x="3415406" y="4088363"/>
              <a:ext cx="200919" cy="127168"/>
            </a:xfrm>
            <a:prstGeom prst="rect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Arco 6">
            <a:extLst>
              <a:ext uri="{FF2B5EF4-FFF2-40B4-BE49-F238E27FC236}">
                <a16:creationId xmlns:a16="http://schemas.microsoft.com/office/drawing/2014/main" id="{8BE549E4-2E68-99AD-EBA2-E38FDF995754}"/>
              </a:ext>
            </a:extLst>
          </p:cNvPr>
          <p:cNvSpPr/>
          <p:nvPr/>
        </p:nvSpPr>
        <p:spPr>
          <a:xfrm rot="11259579">
            <a:off x="2690417" y="1904608"/>
            <a:ext cx="576000" cy="576000"/>
          </a:xfrm>
          <a:prstGeom prst="arc">
            <a:avLst>
              <a:gd name="adj1" fmla="val 21136843"/>
              <a:gd name="adj2" fmla="val 2955022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07D2DA-97C3-5A3E-41B9-177CF72649D9}"/>
              </a:ext>
            </a:extLst>
          </p:cNvPr>
          <p:cNvSpPr txBox="1"/>
          <p:nvPr/>
        </p:nvSpPr>
        <p:spPr>
          <a:xfrm>
            <a:off x="2942374" y="20844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8A4726-296F-1A6B-91A6-463FA5356131}"/>
              </a:ext>
            </a:extLst>
          </p:cNvPr>
          <p:cNvSpPr txBox="1"/>
          <p:nvPr/>
        </p:nvSpPr>
        <p:spPr>
          <a:xfrm>
            <a:off x="302881" y="217866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5EA6AB-291C-589D-62A9-27F84CAE1CC4}"/>
              </a:ext>
            </a:extLst>
          </p:cNvPr>
          <p:cNvSpPr txBox="1"/>
          <p:nvPr/>
        </p:nvSpPr>
        <p:spPr>
          <a:xfrm>
            <a:off x="1890550" y="7964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530671-1AFA-538B-1E4D-73C4C43F5928}"/>
              </a:ext>
            </a:extLst>
          </p:cNvPr>
          <p:cNvSpPr txBox="1"/>
          <p:nvPr/>
        </p:nvSpPr>
        <p:spPr>
          <a:xfrm>
            <a:off x="1150446" y="13511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83C800D-1B78-C406-C72A-167D7A5E2F9E}"/>
              </a:ext>
            </a:extLst>
          </p:cNvPr>
          <p:cNvSpPr txBox="1"/>
          <p:nvPr/>
        </p:nvSpPr>
        <p:spPr>
          <a:xfrm>
            <a:off x="2564052" y="13371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73B30AC-F1A1-5868-566B-635CC091C562}"/>
              </a:ext>
            </a:extLst>
          </p:cNvPr>
          <p:cNvSpPr txBox="1"/>
          <p:nvPr/>
        </p:nvSpPr>
        <p:spPr>
          <a:xfrm>
            <a:off x="1757235" y="214709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B0EF2C8-C4AD-374F-C884-75461709944F}"/>
                  </a:ext>
                </a:extLst>
              </p:cNvPr>
              <p:cNvSpPr txBox="1"/>
              <p:nvPr/>
            </p:nvSpPr>
            <p:spPr>
              <a:xfrm>
                <a:off x="871258" y="1853487"/>
                <a:ext cx="380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B0EF2C8-C4AD-374F-C884-75461709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58" y="1853487"/>
                <a:ext cx="3808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FB3012A-5551-0D46-ECDD-D08FF73637CA}"/>
                  </a:ext>
                </a:extLst>
              </p:cNvPr>
              <p:cNvSpPr txBox="1"/>
              <p:nvPr/>
            </p:nvSpPr>
            <p:spPr>
              <a:xfrm>
                <a:off x="2385280" y="1848377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FB3012A-5551-0D46-ECDD-D08FF736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280" y="1848377"/>
                <a:ext cx="369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35122F3-D53B-926D-2366-603BDF33EAFE}"/>
              </a:ext>
            </a:extLst>
          </p:cNvPr>
          <p:cNvSpPr/>
          <p:nvPr/>
        </p:nvSpPr>
        <p:spPr>
          <a:xfrm>
            <a:off x="215174" y="686763"/>
            <a:ext cx="3137606" cy="18173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0736EAC-67A1-6C06-2FB2-A71B4ABB69D0}"/>
                  </a:ext>
                </a:extLst>
              </p:cNvPr>
              <p:cNvSpPr txBox="1"/>
              <p:nvPr/>
            </p:nvSpPr>
            <p:spPr>
              <a:xfrm>
                <a:off x="40303" y="3163409"/>
                <a:ext cx="2866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P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entonces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0736EAC-67A1-6C06-2FB2-A71B4ABB6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3" y="3163409"/>
                <a:ext cx="28668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EC5ACFC-3D93-23CE-30A2-7E70AFA560DB}"/>
                  </a:ext>
                </a:extLst>
              </p:cNvPr>
              <p:cNvSpPr txBox="1"/>
              <p:nvPr/>
            </p:nvSpPr>
            <p:spPr>
              <a:xfrm>
                <a:off x="303085" y="3503768"/>
                <a:ext cx="3137606" cy="1021556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 w="28575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𝐬𝐞𝐧</m:t>
                      </m:r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𝐜𝐨𝐬</m:t>
                      </m:r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es-E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𝐭𝐚𝐧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𝐜𝐨𝐭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es-E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lang="es-E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𝐞𝐜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𝐜𝐬𝐜</m:t>
                      </m:r>
                      <m:r>
                        <a:rPr lang="es-E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es-E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EC5ACFC-3D93-23CE-30A2-7E70AFA5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5" y="3503768"/>
                <a:ext cx="3137606" cy="1021556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AFBC06C-CBA5-CEF0-9E16-A6FF3422468B}"/>
                  </a:ext>
                </a:extLst>
              </p:cNvPr>
              <p:cNvSpPr txBox="1"/>
              <p:nvPr/>
            </p:nvSpPr>
            <p:spPr>
              <a:xfrm>
                <a:off x="247655" y="5188246"/>
                <a:ext cx="2866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b="0" dirty="0">
                    <a:ea typeface="Cambria Math" panose="02040503050406030204" pitchFamily="18" charset="0"/>
                  </a:rPr>
                  <a:t>Para ángulos agudos </a:t>
                </a:r>
                <a14:m>
                  <m:oMath xmlns:m="http://schemas.openxmlformats.org/officeDocument/2006/math">
                    <m:r>
                      <a:rPr lang="es-MX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s-ES" b="0" dirty="0">
                    <a:ea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s-MX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AFBC06C-CBA5-CEF0-9E16-A6FF34224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5" y="5188246"/>
                <a:ext cx="2866876" cy="369332"/>
              </a:xfrm>
              <a:prstGeom prst="rect">
                <a:avLst/>
              </a:prstGeom>
              <a:blipFill>
                <a:blip r:embed="rId6"/>
                <a:stretch>
                  <a:fillRect l="-1915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BAF661E6-0446-BBC8-B9D4-1642871A9E8D}"/>
              </a:ext>
            </a:extLst>
          </p:cNvPr>
          <p:cNvSpPr/>
          <p:nvPr/>
        </p:nvSpPr>
        <p:spPr>
          <a:xfrm>
            <a:off x="2545304" y="5958954"/>
            <a:ext cx="249214" cy="366598"/>
          </a:xfrm>
          <a:prstGeom prst="rightArrow">
            <a:avLst/>
          </a:prstGeom>
          <a:solidFill>
            <a:srgbClr val="E21E39"/>
          </a:solidFill>
          <a:ln>
            <a:solidFill>
              <a:srgbClr val="E21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66D428D-9F67-6542-07A6-BFBD2DC00896}"/>
                  </a:ext>
                </a:extLst>
              </p:cNvPr>
              <p:cNvSpPr txBox="1"/>
              <p:nvPr/>
            </p:nvSpPr>
            <p:spPr>
              <a:xfrm>
                <a:off x="2788205" y="6003753"/>
                <a:ext cx="652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66D428D-9F67-6542-07A6-BFBD2DC0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205" y="6003753"/>
                <a:ext cx="652486" cy="276999"/>
              </a:xfrm>
              <a:prstGeom prst="rect">
                <a:avLst/>
              </a:prstGeom>
              <a:blipFill>
                <a:blip r:embed="rId7"/>
                <a:stretch>
                  <a:fillRect l="-8411" r="-9346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115FA13-4166-96A4-760D-0326A68BC596}"/>
                  </a:ext>
                </a:extLst>
              </p:cNvPr>
              <p:cNvSpPr txBox="1"/>
              <p:nvPr/>
            </p:nvSpPr>
            <p:spPr>
              <a:xfrm>
                <a:off x="303085" y="5649854"/>
                <a:ext cx="2183441" cy="1021556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 w="28575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𝐬𝐞𝐧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𝐜𝐬𝐜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𝐘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𝐜𝐨𝐬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𝐬𝐞𝐜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𝐘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𝐭𝐚𝐧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𝐜𝐨𝐭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𝐘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115FA13-4166-96A4-760D-0326A68BC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5" y="5649854"/>
                <a:ext cx="2183441" cy="1021556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FE275F7C-6AF2-49E6-93DB-386F2D19E31D}"/>
              </a:ext>
            </a:extLst>
          </p:cNvPr>
          <p:cNvSpPr txBox="1"/>
          <p:nvPr/>
        </p:nvSpPr>
        <p:spPr>
          <a:xfrm>
            <a:off x="4006114" y="372200"/>
            <a:ext cx="17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Aplicación UNI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51604EA-994D-4DD2-5A32-F83C7738ED16}"/>
                  </a:ext>
                </a:extLst>
              </p:cNvPr>
              <p:cNvSpPr txBox="1"/>
              <p:nvPr/>
            </p:nvSpPr>
            <p:spPr>
              <a:xfrm>
                <a:off x="3958893" y="801935"/>
                <a:ext cx="5028321" cy="150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dirty="0"/>
                  <a:t>;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dirty="0"/>
                  <a:t> son ángulos agudos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Calcule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51604EA-994D-4DD2-5A32-F83C7738E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93" y="801935"/>
                <a:ext cx="5028321" cy="1508170"/>
              </a:xfrm>
              <a:prstGeom prst="rect">
                <a:avLst/>
              </a:prstGeom>
              <a:blipFill>
                <a:blip r:embed="rId9"/>
                <a:stretch>
                  <a:fillRect l="-970" t="-24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27FDAF26-289F-4952-F6BD-BA6762763804}"/>
              </a:ext>
            </a:extLst>
          </p:cNvPr>
          <p:cNvSpPr txBox="1"/>
          <p:nvPr/>
        </p:nvSpPr>
        <p:spPr>
          <a:xfrm>
            <a:off x="3958894" y="2370508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86EF9AB-DBEB-5441-70F4-99854E19537A}"/>
                  </a:ext>
                </a:extLst>
              </p:cNvPr>
              <p:cNvSpPr txBox="1"/>
              <p:nvPr/>
            </p:nvSpPr>
            <p:spPr>
              <a:xfrm>
                <a:off x="3958893" y="2769527"/>
                <a:ext cx="32887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En el dato: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d>
                            <m:dPr>
                              <m:ctrlPr>
                                <a:rPr lang="es-MX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MX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86EF9AB-DBEB-5441-70F4-99854E195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93" y="2769527"/>
                <a:ext cx="3288785" cy="923330"/>
              </a:xfrm>
              <a:prstGeom prst="rect">
                <a:avLst/>
              </a:prstGeom>
              <a:blipFill>
                <a:blip r:embed="rId10"/>
                <a:stretch>
                  <a:fillRect l="-1481" t="-32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brir llave 26">
            <a:extLst>
              <a:ext uri="{FF2B5EF4-FFF2-40B4-BE49-F238E27FC236}">
                <a16:creationId xmlns:a16="http://schemas.microsoft.com/office/drawing/2014/main" id="{ACF51401-BF27-DC0C-8497-952483D1981A}"/>
              </a:ext>
            </a:extLst>
          </p:cNvPr>
          <p:cNvSpPr/>
          <p:nvPr/>
        </p:nvSpPr>
        <p:spPr>
          <a:xfrm rot="16200000">
            <a:off x="6039159" y="2799549"/>
            <a:ext cx="139908" cy="1177444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0850183-19C3-1BEB-FCF6-4D6CA808424B}"/>
                  </a:ext>
                </a:extLst>
              </p:cNvPr>
              <p:cNvSpPr txBox="1"/>
              <p:nvPr/>
            </p:nvSpPr>
            <p:spPr>
              <a:xfrm>
                <a:off x="5174198" y="3547056"/>
                <a:ext cx="194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𝐜𝐬𝐜</m:t>
                          </m:r>
                        </m:fName>
                        <m:e>
                          <m:d>
                            <m:d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°−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0850183-19C3-1BEB-FCF6-4D6CA808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198" y="3547056"/>
                <a:ext cx="1945596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echa: hacia la izquierda 28">
            <a:extLst>
              <a:ext uri="{FF2B5EF4-FFF2-40B4-BE49-F238E27FC236}">
                <a16:creationId xmlns:a16="http://schemas.microsoft.com/office/drawing/2014/main" id="{9D24C665-DC6B-4B4E-AD27-C82B1755A477}"/>
              </a:ext>
            </a:extLst>
          </p:cNvPr>
          <p:cNvSpPr/>
          <p:nvPr/>
        </p:nvSpPr>
        <p:spPr>
          <a:xfrm>
            <a:off x="7049712" y="3000406"/>
            <a:ext cx="1754259" cy="1508170"/>
          </a:xfrm>
          <a:prstGeom prst="leftArrow">
            <a:avLst>
              <a:gd name="adj1" fmla="val 73255"/>
              <a:gd name="adj2" fmla="val 20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Por </a:t>
            </a:r>
            <a:r>
              <a:rPr lang="es-MX" sz="1400" dirty="0" err="1"/>
              <a:t>complemen-tarios</a:t>
            </a:r>
            <a:endParaRPr lang="es-MX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CC63934-2567-DC0E-D9E8-937000DB39F2}"/>
              </a:ext>
            </a:extLst>
          </p:cNvPr>
          <p:cNvSpPr txBox="1"/>
          <p:nvPr/>
        </p:nvSpPr>
        <p:spPr>
          <a:xfrm>
            <a:off x="3958893" y="4470386"/>
            <a:ext cx="296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Por propiedad de recíprocas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CF372F7-EA20-39DC-2FBC-1BEB21541685}"/>
                  </a:ext>
                </a:extLst>
              </p:cNvPr>
              <p:cNvSpPr txBox="1"/>
              <p:nvPr/>
            </p:nvSpPr>
            <p:spPr>
              <a:xfrm>
                <a:off x="4006114" y="4907650"/>
                <a:ext cx="2492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=90°−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CF372F7-EA20-39DC-2FBC-1BEB2154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14" y="4907650"/>
                <a:ext cx="2492477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D9CA730-788F-DE51-33ED-106410EE14A9}"/>
                  </a:ext>
                </a:extLst>
              </p:cNvPr>
              <p:cNvSpPr txBox="1"/>
              <p:nvPr/>
            </p:nvSpPr>
            <p:spPr>
              <a:xfrm>
                <a:off x="4006114" y="5801913"/>
                <a:ext cx="1548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D9CA730-788F-DE51-33ED-106410EE1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14" y="5801913"/>
                <a:ext cx="1548565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brir llave 32">
            <a:extLst>
              <a:ext uri="{FF2B5EF4-FFF2-40B4-BE49-F238E27FC236}">
                <a16:creationId xmlns:a16="http://schemas.microsoft.com/office/drawing/2014/main" id="{A2979CE7-B933-57D9-75F4-139CD1D15D63}"/>
              </a:ext>
            </a:extLst>
          </p:cNvPr>
          <p:cNvSpPr/>
          <p:nvPr/>
        </p:nvSpPr>
        <p:spPr>
          <a:xfrm>
            <a:off x="5520391" y="5415484"/>
            <a:ext cx="192876" cy="1290299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D5D1796-4584-50FF-FA6F-0689A6ED46CD}"/>
                  </a:ext>
                </a:extLst>
              </p:cNvPr>
              <p:cNvSpPr txBox="1"/>
              <p:nvPr/>
            </p:nvSpPr>
            <p:spPr>
              <a:xfrm>
                <a:off x="5587131" y="5432581"/>
                <a:ext cx="3595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s-MX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s-MX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MX" b="1" dirty="0"/>
                  <a:t>… (I)</a:t>
                </a: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D5D1796-4584-50FF-FA6F-0689A6ED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31" y="5432581"/>
                <a:ext cx="3595921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4E416DB-81BD-F0B3-AD4E-61AA785A3F33}"/>
                  </a:ext>
                </a:extLst>
              </p:cNvPr>
              <p:cNvSpPr txBox="1"/>
              <p:nvPr/>
            </p:nvSpPr>
            <p:spPr>
              <a:xfrm>
                <a:off x="5616829" y="6328849"/>
                <a:ext cx="2798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s-MX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MX" b="1" dirty="0"/>
                  <a:t>…(II)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4E416DB-81BD-F0B3-AD4E-61AA785A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829" y="6328849"/>
                <a:ext cx="2798395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id="{92CBE198-9CCE-F713-7BB3-183409EAA43D}"/>
              </a:ext>
            </a:extLst>
          </p:cNvPr>
          <p:cNvSpPr txBox="1"/>
          <p:nvPr/>
        </p:nvSpPr>
        <p:spPr>
          <a:xfrm>
            <a:off x="5682344" y="5872097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 también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647BB57-D2CD-56E9-76DB-E9D0B83D2FCE}"/>
              </a:ext>
            </a:extLst>
          </p:cNvPr>
          <p:cNvCxnSpPr>
            <a:cxnSpLocks/>
          </p:cNvCxnSpPr>
          <p:nvPr/>
        </p:nvCxnSpPr>
        <p:spPr>
          <a:xfrm>
            <a:off x="9030845" y="707159"/>
            <a:ext cx="0" cy="5964251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4712ADB-2B33-EC85-C529-6F6A3AC6D489}"/>
              </a:ext>
            </a:extLst>
          </p:cNvPr>
          <p:cNvSpPr txBox="1"/>
          <p:nvPr/>
        </p:nvSpPr>
        <p:spPr>
          <a:xfrm>
            <a:off x="9066926" y="74153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BA3F36A8-269E-C839-791D-2D09A4EC44D7}"/>
                  </a:ext>
                </a:extLst>
              </p:cNvPr>
              <p:cNvSpPr txBox="1"/>
              <p:nvPr/>
            </p:nvSpPr>
            <p:spPr>
              <a:xfrm>
                <a:off x="9030845" y="1105626"/>
                <a:ext cx="3005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BA3F36A8-269E-C839-791D-2D09A4EC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845" y="1105626"/>
                <a:ext cx="3005503" cy="369332"/>
              </a:xfrm>
              <a:prstGeom prst="rect">
                <a:avLst/>
              </a:prstGeom>
              <a:blipFill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494220DD-473A-CBFF-EAAC-1413661EE46E}"/>
              </a:ext>
            </a:extLst>
          </p:cNvPr>
          <p:cNvSpPr txBox="1"/>
          <p:nvPr/>
        </p:nvSpPr>
        <p:spPr>
          <a:xfrm>
            <a:off x="9074477" y="14807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66238EB2-F354-7DD9-F5F3-3F34546B1F98}"/>
                  </a:ext>
                </a:extLst>
              </p:cNvPr>
              <p:cNvSpPr txBox="1"/>
              <p:nvPr/>
            </p:nvSpPr>
            <p:spPr>
              <a:xfrm>
                <a:off x="9030845" y="191142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66238EB2-F354-7DD9-F5F3-3F34546B1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845" y="1911425"/>
                <a:ext cx="2509405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8268F161-DC01-5791-1B47-DA8EB93B692F}"/>
              </a:ext>
            </a:extLst>
          </p:cNvPr>
          <p:cNvSpPr txBox="1"/>
          <p:nvPr/>
        </p:nvSpPr>
        <p:spPr>
          <a:xfrm>
            <a:off x="9071353" y="234212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Luego: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1FDF0EF-7F8D-4B05-D358-B3E013030D02}"/>
                  </a:ext>
                </a:extLst>
              </p:cNvPr>
              <p:cNvSpPr txBox="1"/>
              <p:nvPr/>
            </p:nvSpPr>
            <p:spPr>
              <a:xfrm>
                <a:off x="9152403" y="2841285"/>
                <a:ext cx="2799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1FDF0EF-7F8D-4B05-D358-B3E013030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3" y="2841285"/>
                <a:ext cx="27991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brir llave 43">
            <a:extLst>
              <a:ext uri="{FF2B5EF4-FFF2-40B4-BE49-F238E27FC236}">
                <a16:creationId xmlns:a16="http://schemas.microsoft.com/office/drawing/2014/main" id="{49ADB1B2-C200-7388-DBBA-18312EC14579}"/>
              </a:ext>
            </a:extLst>
          </p:cNvPr>
          <p:cNvSpPr/>
          <p:nvPr/>
        </p:nvSpPr>
        <p:spPr>
          <a:xfrm rot="16200000">
            <a:off x="10840707" y="2371663"/>
            <a:ext cx="223414" cy="1669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AECE27E-0401-B379-0EC8-03606F91E79B}"/>
              </a:ext>
            </a:extLst>
          </p:cNvPr>
          <p:cNvSpPr txBox="1"/>
          <p:nvPr/>
        </p:nvSpPr>
        <p:spPr>
          <a:xfrm>
            <a:off x="10810883" y="33183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251E12C-B4A1-E7EA-9BA6-6722158989F7}"/>
                  </a:ext>
                </a:extLst>
              </p:cNvPr>
              <p:cNvSpPr txBox="1"/>
              <p:nvPr/>
            </p:nvSpPr>
            <p:spPr>
              <a:xfrm>
                <a:off x="9065684" y="3750465"/>
                <a:ext cx="103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251E12C-B4A1-E7EA-9BA6-672215898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84" y="3750465"/>
                <a:ext cx="10326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uadroTexto 46">
            <a:extLst>
              <a:ext uri="{FF2B5EF4-FFF2-40B4-BE49-F238E27FC236}">
                <a16:creationId xmlns:a16="http://schemas.microsoft.com/office/drawing/2014/main" id="{7942A1A5-0F68-3CF2-013C-7377F72CF8D7}"/>
              </a:ext>
            </a:extLst>
          </p:cNvPr>
          <p:cNvSpPr txBox="1"/>
          <p:nvPr/>
        </p:nvSpPr>
        <p:spPr>
          <a:xfrm>
            <a:off x="258928" y="4546016"/>
            <a:ext cx="2639482" cy="646331"/>
          </a:xfrm>
          <a:prstGeom prst="rect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dirty="0"/>
              <a:t>Propiedad de las razones recíprocas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B24F19-02A4-3A41-B420-D938291B1ABE}"/>
              </a:ext>
            </a:extLst>
          </p:cNvPr>
          <p:cNvSpPr txBox="1"/>
          <p:nvPr/>
        </p:nvSpPr>
        <p:spPr>
          <a:xfrm>
            <a:off x="296262" y="2556046"/>
            <a:ext cx="2583591" cy="646331"/>
          </a:xfrm>
          <a:prstGeom prst="rect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dirty="0"/>
              <a:t>Propiedad de ángulos complementarios</a:t>
            </a:r>
          </a:p>
        </p:txBody>
      </p:sp>
    </p:spTree>
    <p:extLst>
      <p:ext uri="{BB962C8B-B14F-4D97-AF65-F5344CB8AC3E}">
        <p14:creationId xmlns:p14="http://schemas.microsoft.com/office/powerpoint/2010/main" val="7356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 build="p" animBg="1"/>
      <p:bldP spid="19" grpId="0"/>
      <p:bldP spid="20" grpId="0" animBg="1"/>
      <p:bldP spid="21" grpId="0"/>
      <p:bldP spid="22" grpId="0" build="p" animBg="1"/>
      <p:bldP spid="23" grpId="0"/>
      <p:bldP spid="24" grpId="0"/>
      <p:bldP spid="25" grpId="0"/>
      <p:bldP spid="26" grpId="0"/>
      <p:bldP spid="27" grpId="0" animBg="1"/>
      <p:bldP spid="28" grpId="0"/>
      <p:bldP spid="29" grpId="0" animBg="1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DE7CDEEC-FA66-1D09-7154-CB55B02C9A3D}"/>
              </a:ext>
            </a:extLst>
          </p:cNvPr>
          <p:cNvSpPr/>
          <p:nvPr/>
        </p:nvSpPr>
        <p:spPr>
          <a:xfrm>
            <a:off x="9256734" y="2830882"/>
            <a:ext cx="2116899" cy="1227551"/>
          </a:xfrm>
          <a:custGeom>
            <a:avLst/>
            <a:gdLst>
              <a:gd name="connsiteX0" fmla="*/ 0 w 2116899"/>
              <a:gd name="connsiteY0" fmla="*/ 0 h 1227551"/>
              <a:gd name="connsiteX1" fmla="*/ 2116899 w 2116899"/>
              <a:gd name="connsiteY1" fmla="*/ 1227551 h 1227551"/>
              <a:gd name="connsiteX2" fmla="*/ 25052 w 2116899"/>
              <a:gd name="connsiteY2" fmla="*/ 1227551 h 1227551"/>
              <a:gd name="connsiteX3" fmla="*/ 0 w 2116899"/>
              <a:gd name="connsiteY3" fmla="*/ 0 h 122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6899" h="1227551">
                <a:moveTo>
                  <a:pt x="0" y="0"/>
                </a:moveTo>
                <a:lnTo>
                  <a:pt x="2116899" y="1227551"/>
                </a:lnTo>
                <a:lnTo>
                  <a:pt x="25052" y="122755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4994DA-88A1-21F1-177E-A09288A75369}"/>
              </a:ext>
            </a:extLst>
          </p:cNvPr>
          <p:cNvSpPr/>
          <p:nvPr/>
        </p:nvSpPr>
        <p:spPr>
          <a:xfrm>
            <a:off x="9280130" y="3906226"/>
            <a:ext cx="227849" cy="1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F74BE1-C094-7D5D-8B8F-D4C074BF0FF5}"/>
              </a:ext>
            </a:extLst>
          </p:cNvPr>
          <p:cNvSpPr/>
          <p:nvPr/>
        </p:nvSpPr>
        <p:spPr>
          <a:xfrm>
            <a:off x="8665666" y="2655440"/>
            <a:ext cx="227849" cy="1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50AB9F-F2B0-2704-78D4-2C2847AADA90}"/>
              </a:ext>
            </a:extLst>
          </p:cNvPr>
          <p:cNvSpPr/>
          <p:nvPr/>
        </p:nvSpPr>
        <p:spPr>
          <a:xfrm>
            <a:off x="8677606" y="3923876"/>
            <a:ext cx="227849" cy="1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EB87945-1834-F4E5-9C25-3E20B9E8415A}"/>
              </a:ext>
            </a:extLst>
          </p:cNvPr>
          <p:cNvSpPr/>
          <p:nvPr/>
        </p:nvSpPr>
        <p:spPr>
          <a:xfrm>
            <a:off x="2666151" y="288389"/>
            <a:ext cx="6398288" cy="690151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RAZONES TRIGONOMÉTRICAS DE ÁNGULOS NOTABLES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B4DBDAD-D0D5-64F2-EA4F-7D34FFB5E0E9}"/>
              </a:ext>
            </a:extLst>
          </p:cNvPr>
          <p:cNvSpPr/>
          <p:nvPr/>
        </p:nvSpPr>
        <p:spPr>
          <a:xfrm>
            <a:off x="184971" y="1411772"/>
            <a:ext cx="4081114" cy="177254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15BD6BE6-C000-85D0-009C-0438BC33FA7B}"/>
              </a:ext>
            </a:extLst>
          </p:cNvPr>
          <p:cNvSpPr/>
          <p:nvPr/>
        </p:nvSpPr>
        <p:spPr>
          <a:xfrm>
            <a:off x="503121" y="1559512"/>
            <a:ext cx="1872000" cy="1080000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C43A8C8A-219B-9999-90F8-01468484C09D}"/>
              </a:ext>
            </a:extLst>
          </p:cNvPr>
          <p:cNvSpPr/>
          <p:nvPr/>
        </p:nvSpPr>
        <p:spPr>
          <a:xfrm>
            <a:off x="2825581" y="1495915"/>
            <a:ext cx="1332000" cy="1332000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D043256-C0BA-7564-097B-607A3AC415E4}"/>
              </a:ext>
            </a:extLst>
          </p:cNvPr>
          <p:cNvGrpSpPr/>
          <p:nvPr/>
        </p:nvGrpSpPr>
        <p:grpSpPr>
          <a:xfrm>
            <a:off x="510915" y="2492314"/>
            <a:ext cx="213177" cy="135567"/>
            <a:chOff x="3415406" y="4079965"/>
            <a:chExt cx="213177" cy="135567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97A9E8E1-422A-3D21-2DFB-28141473CEBC}"/>
                </a:ext>
              </a:extLst>
            </p:cNvPr>
            <p:cNvSpPr/>
            <p:nvPr/>
          </p:nvSpPr>
          <p:spPr>
            <a:xfrm>
              <a:off x="3415406" y="4079965"/>
              <a:ext cx="213177" cy="135567"/>
            </a:xfrm>
            <a:custGeom>
              <a:avLst/>
              <a:gdLst>
                <a:gd name="connsiteX0" fmla="*/ 0 w 304800"/>
                <a:gd name="connsiteY0" fmla="*/ 0 h 247650"/>
                <a:gd name="connsiteX1" fmla="*/ 304800 w 304800"/>
                <a:gd name="connsiteY1" fmla="*/ 0 h 247650"/>
                <a:gd name="connsiteX2" fmla="*/ 304800 w 3048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47650">
                  <a:moveTo>
                    <a:pt x="0" y="0"/>
                  </a:moveTo>
                  <a:lnTo>
                    <a:pt x="304800" y="0"/>
                  </a:lnTo>
                  <a:lnTo>
                    <a:pt x="304800" y="247650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3882C73-CA6D-EC03-36A6-03013C86633B}"/>
                </a:ext>
              </a:extLst>
            </p:cNvPr>
            <p:cNvSpPr/>
            <p:nvPr/>
          </p:nvSpPr>
          <p:spPr>
            <a:xfrm>
              <a:off x="3415406" y="4088363"/>
              <a:ext cx="200919" cy="127168"/>
            </a:xfrm>
            <a:prstGeom prst="rect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EA392BD-CE32-6853-204E-BAD1E4B52667}"/>
              </a:ext>
            </a:extLst>
          </p:cNvPr>
          <p:cNvGrpSpPr/>
          <p:nvPr/>
        </p:nvGrpSpPr>
        <p:grpSpPr>
          <a:xfrm>
            <a:off x="2843899" y="2681117"/>
            <a:ext cx="213177" cy="137947"/>
            <a:chOff x="3415406" y="4079965"/>
            <a:chExt cx="213177" cy="137947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B765E244-BCA6-DC3C-C795-5A09AB408F9C}"/>
                </a:ext>
              </a:extLst>
            </p:cNvPr>
            <p:cNvSpPr/>
            <p:nvPr/>
          </p:nvSpPr>
          <p:spPr>
            <a:xfrm>
              <a:off x="3415406" y="4079965"/>
              <a:ext cx="213177" cy="135567"/>
            </a:xfrm>
            <a:custGeom>
              <a:avLst/>
              <a:gdLst>
                <a:gd name="connsiteX0" fmla="*/ 0 w 304800"/>
                <a:gd name="connsiteY0" fmla="*/ 0 h 247650"/>
                <a:gd name="connsiteX1" fmla="*/ 304800 w 304800"/>
                <a:gd name="connsiteY1" fmla="*/ 0 h 247650"/>
                <a:gd name="connsiteX2" fmla="*/ 304800 w 3048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47650">
                  <a:moveTo>
                    <a:pt x="0" y="0"/>
                  </a:moveTo>
                  <a:lnTo>
                    <a:pt x="304800" y="0"/>
                  </a:lnTo>
                  <a:lnTo>
                    <a:pt x="304800" y="247650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34CBB60-731D-FB0D-DE21-124C79ABFA67}"/>
                </a:ext>
              </a:extLst>
            </p:cNvPr>
            <p:cNvSpPr/>
            <p:nvPr/>
          </p:nvSpPr>
          <p:spPr>
            <a:xfrm>
              <a:off x="3415406" y="4090744"/>
              <a:ext cx="200919" cy="127168"/>
            </a:xfrm>
            <a:prstGeom prst="rect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Arco 15">
            <a:extLst>
              <a:ext uri="{FF2B5EF4-FFF2-40B4-BE49-F238E27FC236}">
                <a16:creationId xmlns:a16="http://schemas.microsoft.com/office/drawing/2014/main" id="{A80F2EF4-28C9-A420-AC0A-A92D75B7D53E}"/>
              </a:ext>
            </a:extLst>
          </p:cNvPr>
          <p:cNvSpPr/>
          <p:nvPr/>
        </p:nvSpPr>
        <p:spPr>
          <a:xfrm rot="13882463">
            <a:off x="2023682" y="2322113"/>
            <a:ext cx="612000" cy="612000"/>
          </a:xfrm>
          <a:prstGeom prst="arc">
            <a:avLst>
              <a:gd name="adj1" fmla="val 18503773"/>
              <a:gd name="adj2" fmla="val 20309869"/>
            </a:avLst>
          </a:prstGeom>
          <a:solidFill>
            <a:srgbClr val="FFFF00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A117F52C-DDAF-837C-4F91-98ECBA84E2D0}"/>
              </a:ext>
            </a:extLst>
          </p:cNvPr>
          <p:cNvSpPr/>
          <p:nvPr/>
        </p:nvSpPr>
        <p:spPr>
          <a:xfrm rot="13882463">
            <a:off x="3880329" y="2564684"/>
            <a:ext cx="504000" cy="504000"/>
          </a:xfrm>
          <a:prstGeom prst="arc">
            <a:avLst>
              <a:gd name="adj1" fmla="val 18530506"/>
              <a:gd name="adj2" fmla="val 21195971"/>
            </a:avLst>
          </a:prstGeom>
          <a:solidFill>
            <a:srgbClr val="FFFF00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7E0808C6-3DC8-0F1E-E9DD-B9D23FD7AA93}"/>
              </a:ext>
            </a:extLst>
          </p:cNvPr>
          <p:cNvSpPr/>
          <p:nvPr/>
        </p:nvSpPr>
        <p:spPr>
          <a:xfrm rot="1817706">
            <a:off x="281821" y="1346149"/>
            <a:ext cx="468000" cy="468000"/>
          </a:xfrm>
          <a:prstGeom prst="arc">
            <a:avLst>
              <a:gd name="adj1" fmla="val 21567554"/>
              <a:gd name="adj2" fmla="val 3588166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74D8CEBC-1F81-2DAD-82A4-3D7191A1A677}"/>
              </a:ext>
            </a:extLst>
          </p:cNvPr>
          <p:cNvSpPr/>
          <p:nvPr/>
        </p:nvSpPr>
        <p:spPr>
          <a:xfrm rot="1817706">
            <a:off x="2604091" y="1280299"/>
            <a:ext cx="468000" cy="468000"/>
          </a:xfrm>
          <a:prstGeom prst="arc">
            <a:avLst>
              <a:gd name="adj1" fmla="val 893889"/>
              <a:gd name="adj2" fmla="val 3553473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AAA411A-CB6D-DB8B-F9C9-12A8DF5C2E41}"/>
                  </a:ext>
                </a:extLst>
              </p:cNvPr>
              <p:cNvSpPr txBox="1"/>
              <p:nvPr/>
            </p:nvSpPr>
            <p:spPr>
              <a:xfrm>
                <a:off x="1453157" y="2298043"/>
                <a:ext cx="625428" cy="375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AAA411A-CB6D-DB8B-F9C9-12A8DF5C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57" y="2298043"/>
                <a:ext cx="625428" cy="375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8383E59-0549-7C25-48F7-4CDE8BE97D31}"/>
                  </a:ext>
                </a:extLst>
              </p:cNvPr>
              <p:cNvSpPr txBox="1"/>
              <p:nvPr/>
            </p:nvSpPr>
            <p:spPr>
              <a:xfrm>
                <a:off x="435710" y="1754761"/>
                <a:ext cx="625428" cy="375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8383E59-0549-7C25-48F7-4CDE8BE97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0" y="1754761"/>
                <a:ext cx="625428" cy="375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559771C-32B9-5576-C0CA-895F9FE1E30B}"/>
                  </a:ext>
                </a:extLst>
              </p:cNvPr>
              <p:cNvSpPr txBox="1"/>
              <p:nvPr/>
            </p:nvSpPr>
            <p:spPr>
              <a:xfrm>
                <a:off x="3353125" y="2467504"/>
                <a:ext cx="625428" cy="375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559771C-32B9-5576-C0CA-895F9FE1E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125" y="2467504"/>
                <a:ext cx="625428" cy="375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7322D4B-9541-136B-C318-9B1111B09FF2}"/>
                  </a:ext>
                </a:extLst>
              </p:cNvPr>
              <p:cNvSpPr txBox="1"/>
              <p:nvPr/>
            </p:nvSpPr>
            <p:spPr>
              <a:xfrm>
                <a:off x="2705489" y="1810144"/>
                <a:ext cx="625428" cy="375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7322D4B-9541-136B-C318-9B1111B0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89" y="1810144"/>
                <a:ext cx="625428" cy="375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9FC03A5-1FC9-822A-8EA4-E864474C209D}"/>
                  </a:ext>
                </a:extLst>
              </p:cNvPr>
              <p:cNvSpPr txBox="1"/>
              <p:nvPr/>
            </p:nvSpPr>
            <p:spPr>
              <a:xfrm>
                <a:off x="146392" y="1992694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9FC03A5-1FC9-822A-8EA4-E864474C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2" y="1992694"/>
                <a:ext cx="3693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AC5F1D3-8E1E-8A3F-1DE8-6D0E223C5FB0}"/>
                  </a:ext>
                </a:extLst>
              </p:cNvPr>
              <p:cNvSpPr txBox="1"/>
              <p:nvPr/>
            </p:nvSpPr>
            <p:spPr>
              <a:xfrm>
                <a:off x="1177552" y="1675480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AC5F1D3-8E1E-8A3F-1DE8-6D0E223C5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52" y="1675480"/>
                <a:ext cx="4975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3E396E-3AEB-0FBA-1CE9-3993DBC42DDD}"/>
                  </a:ext>
                </a:extLst>
              </p:cNvPr>
              <p:cNvSpPr txBox="1"/>
              <p:nvPr/>
            </p:nvSpPr>
            <p:spPr>
              <a:xfrm>
                <a:off x="1032667" y="2609749"/>
                <a:ext cx="649152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ad>
                        <m:radPr>
                          <m:degHide m:val="on"/>
                          <m:ctrlP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3E396E-3AEB-0FBA-1CE9-3993DBC42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67" y="2609749"/>
                <a:ext cx="649152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AFD8BBC-B8D5-335C-8627-498D42C5A5BF}"/>
                  </a:ext>
                </a:extLst>
              </p:cNvPr>
              <p:cNvSpPr txBox="1"/>
              <p:nvPr/>
            </p:nvSpPr>
            <p:spPr>
              <a:xfrm>
                <a:off x="2520823" y="2070573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AFD8BBC-B8D5-335C-8627-498D42C5A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23" y="2070573"/>
                <a:ext cx="369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D42ED53-C8AF-5549-D9E4-68EA37AA1F30}"/>
                  </a:ext>
                </a:extLst>
              </p:cNvPr>
              <p:cNvSpPr txBox="1"/>
              <p:nvPr/>
            </p:nvSpPr>
            <p:spPr>
              <a:xfrm>
                <a:off x="3203864" y="2752762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D42ED53-C8AF-5549-D9E4-68EA37AA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64" y="2752762"/>
                <a:ext cx="3693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6DD6177-B2E0-AD9B-C546-E8124BE10EC3}"/>
                  </a:ext>
                </a:extLst>
              </p:cNvPr>
              <p:cNvSpPr txBox="1"/>
              <p:nvPr/>
            </p:nvSpPr>
            <p:spPr>
              <a:xfrm>
                <a:off x="3353125" y="1790531"/>
                <a:ext cx="649152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ad>
                        <m:radPr>
                          <m:degHide m:val="on"/>
                          <m:ctrlP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6DD6177-B2E0-AD9B-C546-E8124BE10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125" y="1790531"/>
                <a:ext cx="649152" cy="401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9BE1FA2F-A47D-F130-ADB7-66B7D36AB1F4}"/>
              </a:ext>
            </a:extLst>
          </p:cNvPr>
          <p:cNvSpPr txBox="1"/>
          <p:nvPr/>
        </p:nvSpPr>
        <p:spPr>
          <a:xfrm>
            <a:off x="105280" y="3554544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Triángulo aproximado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1151780-570D-D3F1-7D22-E3E06D94B820}"/>
              </a:ext>
            </a:extLst>
          </p:cNvPr>
          <p:cNvSpPr/>
          <p:nvPr/>
        </p:nvSpPr>
        <p:spPr>
          <a:xfrm>
            <a:off x="194550" y="4139054"/>
            <a:ext cx="4081114" cy="177254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riángulo rectángulo 31">
            <a:extLst>
              <a:ext uri="{FF2B5EF4-FFF2-40B4-BE49-F238E27FC236}">
                <a16:creationId xmlns:a16="http://schemas.microsoft.com/office/drawing/2014/main" id="{77D8C109-6843-06ED-C3D9-052458AD6F5C}"/>
              </a:ext>
            </a:extLst>
          </p:cNvPr>
          <p:cNvSpPr/>
          <p:nvPr/>
        </p:nvSpPr>
        <p:spPr>
          <a:xfrm>
            <a:off x="1465877" y="4363060"/>
            <a:ext cx="1872000" cy="1080000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93F7CC6-EF2A-B40A-7560-3D25A15980E3}"/>
              </a:ext>
            </a:extLst>
          </p:cNvPr>
          <p:cNvGrpSpPr/>
          <p:nvPr/>
        </p:nvGrpSpPr>
        <p:grpSpPr>
          <a:xfrm>
            <a:off x="1473671" y="5295862"/>
            <a:ext cx="213177" cy="135567"/>
            <a:chOff x="3415406" y="4079965"/>
            <a:chExt cx="213177" cy="135567"/>
          </a:xfrm>
        </p:grpSpPr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A5DC3C04-38E1-15D9-DD47-3AEF4A6B6722}"/>
                </a:ext>
              </a:extLst>
            </p:cNvPr>
            <p:cNvSpPr/>
            <p:nvPr/>
          </p:nvSpPr>
          <p:spPr>
            <a:xfrm>
              <a:off x="3415406" y="4079965"/>
              <a:ext cx="213177" cy="135567"/>
            </a:xfrm>
            <a:custGeom>
              <a:avLst/>
              <a:gdLst>
                <a:gd name="connsiteX0" fmla="*/ 0 w 304800"/>
                <a:gd name="connsiteY0" fmla="*/ 0 h 247650"/>
                <a:gd name="connsiteX1" fmla="*/ 304800 w 304800"/>
                <a:gd name="connsiteY1" fmla="*/ 0 h 247650"/>
                <a:gd name="connsiteX2" fmla="*/ 304800 w 3048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47650">
                  <a:moveTo>
                    <a:pt x="0" y="0"/>
                  </a:moveTo>
                  <a:lnTo>
                    <a:pt x="304800" y="0"/>
                  </a:lnTo>
                  <a:lnTo>
                    <a:pt x="304800" y="247650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9DD3043F-9749-CB94-F261-390528BA56A9}"/>
                </a:ext>
              </a:extLst>
            </p:cNvPr>
            <p:cNvSpPr/>
            <p:nvPr/>
          </p:nvSpPr>
          <p:spPr>
            <a:xfrm>
              <a:off x="3415406" y="4088363"/>
              <a:ext cx="200919" cy="127168"/>
            </a:xfrm>
            <a:prstGeom prst="rect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6" name="Arco 35">
            <a:extLst>
              <a:ext uri="{FF2B5EF4-FFF2-40B4-BE49-F238E27FC236}">
                <a16:creationId xmlns:a16="http://schemas.microsoft.com/office/drawing/2014/main" id="{F5FA5468-A2A4-771C-D597-BC5AD28C53A2}"/>
              </a:ext>
            </a:extLst>
          </p:cNvPr>
          <p:cNvSpPr/>
          <p:nvPr/>
        </p:nvSpPr>
        <p:spPr>
          <a:xfrm rot="13882463">
            <a:off x="2986438" y="5125661"/>
            <a:ext cx="612000" cy="612000"/>
          </a:xfrm>
          <a:prstGeom prst="arc">
            <a:avLst>
              <a:gd name="adj1" fmla="val 18503773"/>
              <a:gd name="adj2" fmla="val 20309869"/>
            </a:avLst>
          </a:prstGeom>
          <a:solidFill>
            <a:srgbClr val="FFFF00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A729B54E-EC4C-C21A-E7F4-9874DBA4751B}"/>
              </a:ext>
            </a:extLst>
          </p:cNvPr>
          <p:cNvSpPr/>
          <p:nvPr/>
        </p:nvSpPr>
        <p:spPr>
          <a:xfrm rot="1817706">
            <a:off x="1244577" y="4149697"/>
            <a:ext cx="468000" cy="468000"/>
          </a:xfrm>
          <a:prstGeom prst="arc">
            <a:avLst>
              <a:gd name="adj1" fmla="val 21567554"/>
              <a:gd name="adj2" fmla="val 3588166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223646A7-C227-0F05-45AC-DFB0D82B37C3}"/>
                  </a:ext>
                </a:extLst>
              </p:cNvPr>
              <p:cNvSpPr txBox="1"/>
              <p:nvPr/>
            </p:nvSpPr>
            <p:spPr>
              <a:xfrm>
                <a:off x="2415913" y="5101591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7°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223646A7-C227-0F05-45AC-DFB0D82B3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13" y="5101591"/>
                <a:ext cx="5790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uadroTexto 38">
            <a:extLst>
              <a:ext uri="{FF2B5EF4-FFF2-40B4-BE49-F238E27FC236}">
                <a16:creationId xmlns:a16="http://schemas.microsoft.com/office/drawing/2014/main" id="{BA5B9D69-8659-3D15-3946-EDA7BCA13B63}"/>
              </a:ext>
            </a:extLst>
          </p:cNvPr>
          <p:cNvSpPr txBox="1"/>
          <p:nvPr/>
        </p:nvSpPr>
        <p:spPr>
          <a:xfrm>
            <a:off x="1398466" y="455830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53°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A15FDCD-D184-5072-9CBE-631039AAF939}"/>
                  </a:ext>
                </a:extLst>
              </p:cNvPr>
              <p:cNvSpPr txBox="1"/>
              <p:nvPr/>
            </p:nvSpPr>
            <p:spPr>
              <a:xfrm>
                <a:off x="1109148" y="4796242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A15FDCD-D184-5072-9CBE-631039AA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48" y="4796242"/>
                <a:ext cx="4860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D20E74D-D872-E3B6-773A-C1B0C91A924D}"/>
                  </a:ext>
                </a:extLst>
              </p:cNvPr>
              <p:cNvSpPr txBox="1"/>
              <p:nvPr/>
            </p:nvSpPr>
            <p:spPr>
              <a:xfrm>
                <a:off x="2140308" y="4479028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D20E74D-D872-E3B6-773A-C1B0C91A9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08" y="4479028"/>
                <a:ext cx="4860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CA11205-9317-4319-F558-7A7F8E71E5C3}"/>
                  </a:ext>
                </a:extLst>
              </p:cNvPr>
              <p:cNvSpPr txBox="1"/>
              <p:nvPr/>
            </p:nvSpPr>
            <p:spPr>
              <a:xfrm>
                <a:off x="1995423" y="5413297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CA11205-9317-4319-F558-7A7F8E71E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423" y="5413297"/>
                <a:ext cx="49757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93A0A990-3439-F83E-C995-4D1EA52E46C7}"/>
              </a:ext>
            </a:extLst>
          </p:cNvPr>
          <p:cNvSpPr txBox="1"/>
          <p:nvPr/>
        </p:nvSpPr>
        <p:spPr>
          <a:xfrm>
            <a:off x="4568494" y="1026336"/>
            <a:ext cx="17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Aplicación UNI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0DFAB83-52EB-F06B-B535-EB84E1F419AE}"/>
              </a:ext>
            </a:extLst>
          </p:cNvPr>
          <p:cNvSpPr txBox="1"/>
          <p:nvPr/>
        </p:nvSpPr>
        <p:spPr>
          <a:xfrm>
            <a:off x="4599518" y="4322741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BE5B54DB-5459-37F1-925F-1DA52D53CCA4}"/>
                  </a:ext>
                </a:extLst>
              </p:cNvPr>
              <p:cNvSpPr txBox="1"/>
              <p:nvPr/>
            </p:nvSpPr>
            <p:spPr>
              <a:xfrm>
                <a:off x="4561191" y="1424526"/>
                <a:ext cx="3319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En la figura mostrada AOB es un sector circular,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∡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𝐴𝑂𝐵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𝑀𝑄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. Calcule el valor aproximado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BE5B54DB-5459-37F1-925F-1DA52D53C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91" y="1424526"/>
                <a:ext cx="3319398" cy="1200329"/>
              </a:xfrm>
              <a:prstGeom prst="rect">
                <a:avLst/>
              </a:prstGeom>
              <a:blipFill>
                <a:blip r:embed="rId16"/>
                <a:stretch>
                  <a:fillRect l="-1468" t="-3046" b="-71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51A3E00-44ED-E6EB-4B3F-5807C9BD841D}"/>
              </a:ext>
            </a:extLst>
          </p:cNvPr>
          <p:cNvCxnSpPr>
            <a:cxnSpLocks/>
          </p:cNvCxnSpPr>
          <p:nvPr/>
        </p:nvCxnSpPr>
        <p:spPr>
          <a:xfrm flipH="1" flipV="1">
            <a:off x="9255502" y="2856568"/>
            <a:ext cx="30949" cy="122087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AFAC045-D93B-DAD2-9388-6067D193F942}"/>
              </a:ext>
            </a:extLst>
          </p:cNvPr>
          <p:cNvCxnSpPr>
            <a:cxnSpLocks/>
          </p:cNvCxnSpPr>
          <p:nvPr/>
        </p:nvCxnSpPr>
        <p:spPr>
          <a:xfrm>
            <a:off x="8674854" y="2819064"/>
            <a:ext cx="580648" cy="8528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Arco 47">
            <a:extLst>
              <a:ext uri="{FF2B5EF4-FFF2-40B4-BE49-F238E27FC236}">
                <a16:creationId xmlns:a16="http://schemas.microsoft.com/office/drawing/2014/main" id="{96E465A9-49C0-C7E6-E0BF-6D25E8F5DF1A}"/>
              </a:ext>
            </a:extLst>
          </p:cNvPr>
          <p:cNvSpPr/>
          <p:nvPr/>
        </p:nvSpPr>
        <p:spPr>
          <a:xfrm>
            <a:off x="8668148" y="2082460"/>
            <a:ext cx="1078072" cy="1151129"/>
          </a:xfrm>
          <a:prstGeom prst="arc">
            <a:avLst>
              <a:gd name="adj1" fmla="val 4163747"/>
              <a:gd name="adj2" fmla="val 496622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3E5FC02-5B5E-9A56-6A62-7695381101AB}"/>
              </a:ext>
            </a:extLst>
          </p:cNvPr>
          <p:cNvSpPr txBox="1"/>
          <p:nvPr/>
        </p:nvSpPr>
        <p:spPr>
          <a:xfrm>
            <a:off x="9185497" y="3303974"/>
            <a:ext cx="55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002060"/>
                </a:solidFill>
              </a:rPr>
              <a:t>37°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D76453FA-7A01-9765-BC7C-251221060840}"/>
              </a:ext>
            </a:extLst>
          </p:cNvPr>
          <p:cNvGrpSpPr/>
          <p:nvPr/>
        </p:nvGrpSpPr>
        <p:grpSpPr>
          <a:xfrm>
            <a:off x="4167197" y="2487235"/>
            <a:ext cx="3231479" cy="3111711"/>
            <a:chOff x="4167197" y="2487235"/>
            <a:chExt cx="3231479" cy="3111711"/>
          </a:xfrm>
        </p:grpSpPr>
        <p:sp>
          <p:nvSpPr>
            <p:cNvPr id="51" name="Círculo parcial 50">
              <a:extLst>
                <a:ext uri="{FF2B5EF4-FFF2-40B4-BE49-F238E27FC236}">
                  <a16:creationId xmlns:a16="http://schemas.microsoft.com/office/drawing/2014/main" id="{3911C7DB-26FE-DCEB-40C3-3683A36948BB}"/>
                </a:ext>
              </a:extLst>
            </p:cNvPr>
            <p:cNvSpPr/>
            <p:nvPr/>
          </p:nvSpPr>
          <p:spPr>
            <a:xfrm>
              <a:off x="4167197" y="2718946"/>
              <a:ext cx="2880000" cy="2880000"/>
            </a:xfrm>
            <a:prstGeom prst="pie">
              <a:avLst>
                <a:gd name="adj1" fmla="val 16170637"/>
                <a:gd name="adj2" fmla="val 21586329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47D2AB4E-177D-E5F5-800D-25EBB0DD5627}"/>
                </a:ext>
              </a:extLst>
            </p:cNvPr>
            <p:cNvSpPr txBox="1"/>
            <p:nvPr/>
          </p:nvSpPr>
          <p:spPr>
            <a:xfrm>
              <a:off x="5297900" y="248723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A864F56-1A01-7BA2-77D6-CA3357EF8B78}"/>
                </a:ext>
              </a:extLst>
            </p:cNvPr>
            <p:cNvSpPr txBox="1"/>
            <p:nvPr/>
          </p:nvSpPr>
          <p:spPr>
            <a:xfrm>
              <a:off x="7042617" y="3961843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B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03EB0143-571E-42B6-C658-170C5C2F6700}"/>
                </a:ext>
              </a:extLst>
            </p:cNvPr>
            <p:cNvSpPr txBox="1"/>
            <p:nvPr/>
          </p:nvSpPr>
          <p:spPr>
            <a:xfrm>
              <a:off x="5359169" y="4016716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O</a:t>
              </a:r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0B306E3-4456-5098-F631-2F2B886559FC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 flipV="1">
              <a:off x="5607197" y="2718946"/>
              <a:ext cx="704531" cy="14379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9D2698D3-50D0-C99E-7D03-C12AC50F0122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 flipV="1">
              <a:off x="5942545" y="3390865"/>
              <a:ext cx="1104652" cy="7680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Arco 56">
              <a:extLst>
                <a:ext uri="{FF2B5EF4-FFF2-40B4-BE49-F238E27FC236}">
                  <a16:creationId xmlns:a16="http://schemas.microsoft.com/office/drawing/2014/main" id="{DF6704BC-8963-6DCD-E93A-364687247167}"/>
                </a:ext>
              </a:extLst>
            </p:cNvPr>
            <p:cNvSpPr/>
            <p:nvPr/>
          </p:nvSpPr>
          <p:spPr>
            <a:xfrm>
              <a:off x="6753534" y="3869023"/>
              <a:ext cx="645142" cy="663330"/>
            </a:xfrm>
            <a:prstGeom prst="arc">
              <a:avLst>
                <a:gd name="adj1" fmla="val 11125176"/>
                <a:gd name="adj2" fmla="val 1312569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Arco 57">
              <a:extLst>
                <a:ext uri="{FF2B5EF4-FFF2-40B4-BE49-F238E27FC236}">
                  <a16:creationId xmlns:a16="http://schemas.microsoft.com/office/drawing/2014/main" id="{3CFC6C35-5CEB-32DB-B8C7-810DEBA94A87}"/>
                </a:ext>
              </a:extLst>
            </p:cNvPr>
            <p:cNvSpPr/>
            <p:nvPr/>
          </p:nvSpPr>
          <p:spPr>
            <a:xfrm>
              <a:off x="5265397" y="2495927"/>
              <a:ext cx="645142" cy="663330"/>
            </a:xfrm>
            <a:prstGeom prst="arc">
              <a:avLst>
                <a:gd name="adj1" fmla="val 3360680"/>
                <a:gd name="adj2" fmla="val 526351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6CD28E1C-7D30-C988-0385-55041D86CC33}"/>
                </a:ext>
              </a:extLst>
            </p:cNvPr>
            <p:cNvSpPr txBox="1"/>
            <p:nvPr/>
          </p:nvSpPr>
          <p:spPr>
            <a:xfrm>
              <a:off x="5526843" y="319933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37°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>
                  <a:extLst>
                    <a:ext uri="{FF2B5EF4-FFF2-40B4-BE49-F238E27FC236}">
                      <a16:creationId xmlns:a16="http://schemas.microsoft.com/office/drawing/2014/main" id="{DE63FA8B-9E72-684E-8908-B6945F26BB3A}"/>
                    </a:ext>
                  </a:extLst>
                </p:cNvPr>
                <p:cNvSpPr txBox="1"/>
                <p:nvPr/>
              </p:nvSpPr>
              <p:spPr>
                <a:xfrm>
                  <a:off x="6471616" y="3841561"/>
                  <a:ext cx="372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4795400F-B4F5-4FF2-AA5D-75963D09F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616" y="3841561"/>
                  <a:ext cx="3725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25AAEFEF-681D-092B-ED2C-5B7E82CBCDC6}"/>
                </a:ext>
              </a:extLst>
            </p:cNvPr>
            <p:cNvSpPr txBox="1"/>
            <p:nvPr/>
          </p:nvSpPr>
          <p:spPr>
            <a:xfrm>
              <a:off x="5847618" y="311210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M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2E91A812-8464-8392-199A-E9219DDEC124}"/>
                </a:ext>
              </a:extLst>
            </p:cNvPr>
            <p:cNvSpPr txBox="1"/>
            <p:nvPr/>
          </p:nvSpPr>
          <p:spPr>
            <a:xfrm>
              <a:off x="6168231" y="410124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Q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6E4B05FC-113B-CDB4-890D-087D8E33756E}"/>
              </a:ext>
            </a:extLst>
          </p:cNvPr>
          <p:cNvGrpSpPr/>
          <p:nvPr/>
        </p:nvGrpSpPr>
        <p:grpSpPr>
          <a:xfrm>
            <a:off x="5977607" y="776566"/>
            <a:ext cx="6023864" cy="6000878"/>
            <a:chOff x="5977607" y="776566"/>
            <a:chExt cx="6023864" cy="6000878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E2232194-5D72-4172-71EF-89A748441C20}"/>
                </a:ext>
              </a:extLst>
            </p:cNvPr>
            <p:cNvSpPr txBox="1"/>
            <p:nvPr/>
          </p:nvSpPr>
          <p:spPr>
            <a:xfrm>
              <a:off x="8486317" y="1016031"/>
              <a:ext cx="382578" cy="37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A</a:t>
              </a: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3C1E5CEE-8180-0785-5DA4-726AA9410174}"/>
                </a:ext>
              </a:extLst>
            </p:cNvPr>
            <p:cNvGrpSpPr/>
            <p:nvPr/>
          </p:nvGrpSpPr>
          <p:grpSpPr>
            <a:xfrm>
              <a:off x="5977607" y="776566"/>
              <a:ext cx="6023864" cy="6000878"/>
              <a:chOff x="5977607" y="776566"/>
              <a:chExt cx="6023864" cy="6000878"/>
            </a:xfrm>
          </p:grpSpPr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AF29A541-2506-6F70-C49A-1117E70B6755}"/>
                  </a:ext>
                </a:extLst>
              </p:cNvPr>
              <p:cNvSpPr txBox="1"/>
              <p:nvPr/>
            </p:nvSpPr>
            <p:spPr>
              <a:xfrm>
                <a:off x="9242240" y="2544580"/>
                <a:ext cx="32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</a:t>
                </a:r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FA1310D8-CE03-511B-9E5A-A345F0EC05A4}"/>
                  </a:ext>
                </a:extLst>
              </p:cNvPr>
              <p:cNvGrpSpPr/>
              <p:nvPr/>
            </p:nvGrpSpPr>
            <p:grpSpPr>
              <a:xfrm>
                <a:off x="5977607" y="776566"/>
                <a:ext cx="6023864" cy="6000878"/>
                <a:chOff x="5977607" y="776566"/>
                <a:chExt cx="6023864" cy="6000878"/>
              </a:xfrm>
            </p:grpSpPr>
            <p:sp>
              <p:nvSpPr>
                <p:cNvPr id="68" name="Arco 67">
                  <a:extLst>
                    <a:ext uri="{FF2B5EF4-FFF2-40B4-BE49-F238E27FC236}">
                      <a16:creationId xmlns:a16="http://schemas.microsoft.com/office/drawing/2014/main" id="{77D65473-9914-E1CB-03D4-1709D5F59ADA}"/>
                    </a:ext>
                  </a:extLst>
                </p:cNvPr>
                <p:cNvSpPr/>
                <p:nvPr/>
              </p:nvSpPr>
              <p:spPr>
                <a:xfrm>
                  <a:off x="10923399" y="3537225"/>
                  <a:ext cx="1078072" cy="1151129"/>
                </a:xfrm>
                <a:prstGeom prst="arc">
                  <a:avLst>
                    <a:gd name="adj1" fmla="val 11125176"/>
                    <a:gd name="adj2" fmla="val 1264245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grpSp>
              <p:nvGrpSpPr>
                <p:cNvPr id="69" name="Grupo 68">
                  <a:extLst>
                    <a:ext uri="{FF2B5EF4-FFF2-40B4-BE49-F238E27FC236}">
                      <a16:creationId xmlns:a16="http://schemas.microsoft.com/office/drawing/2014/main" id="{43FF3276-BBCF-01FD-1457-A0060250A594}"/>
                    </a:ext>
                  </a:extLst>
                </p:cNvPr>
                <p:cNvGrpSpPr/>
                <p:nvPr/>
              </p:nvGrpSpPr>
              <p:grpSpPr>
                <a:xfrm>
                  <a:off x="5977607" y="776566"/>
                  <a:ext cx="5689084" cy="6000878"/>
                  <a:chOff x="5977607" y="776566"/>
                  <a:chExt cx="5689084" cy="6000878"/>
                </a:xfrm>
              </p:grpSpPr>
              <p:sp>
                <p:nvSpPr>
                  <p:cNvPr id="70" name="Círculo parcial 69">
                    <a:extLst>
                      <a:ext uri="{FF2B5EF4-FFF2-40B4-BE49-F238E27FC236}">
                        <a16:creationId xmlns:a16="http://schemas.microsoft.com/office/drawing/2014/main" id="{AF9400E4-B8B2-F2E2-B6E4-80C1FEB5DD2A}"/>
                      </a:ext>
                    </a:extLst>
                  </p:cNvPr>
                  <p:cNvSpPr/>
                  <p:nvPr/>
                </p:nvSpPr>
                <p:spPr>
                  <a:xfrm>
                    <a:off x="5977607" y="1377444"/>
                    <a:ext cx="5400000" cy="5400000"/>
                  </a:xfrm>
                  <a:prstGeom prst="pie">
                    <a:avLst>
                      <a:gd name="adj1" fmla="val 16170637"/>
                      <a:gd name="adj2" fmla="val 21586329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CuadroTexto 70">
                    <a:extLst>
                      <a:ext uri="{FF2B5EF4-FFF2-40B4-BE49-F238E27FC236}">
                        <a16:creationId xmlns:a16="http://schemas.microsoft.com/office/drawing/2014/main" id="{79DC6EEF-46BC-418E-E2BE-05AB082EBE27}"/>
                      </a:ext>
                    </a:extLst>
                  </p:cNvPr>
                  <p:cNvSpPr txBox="1"/>
                  <p:nvPr/>
                </p:nvSpPr>
                <p:spPr>
                  <a:xfrm>
                    <a:off x="11304395" y="3916582"/>
                    <a:ext cx="3622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dirty="0"/>
                      <a:t>B</a:t>
                    </a:r>
                  </a:p>
                </p:txBody>
              </p:sp>
              <p:sp>
                <p:nvSpPr>
                  <p:cNvPr id="72" name="CuadroTexto 71">
                    <a:extLst>
                      <a:ext uri="{FF2B5EF4-FFF2-40B4-BE49-F238E27FC236}">
                        <a16:creationId xmlns:a16="http://schemas.microsoft.com/office/drawing/2014/main" id="{8DF181B5-D34A-E978-6B18-A11C95E25776}"/>
                      </a:ext>
                    </a:extLst>
                  </p:cNvPr>
                  <p:cNvSpPr txBox="1"/>
                  <p:nvPr/>
                </p:nvSpPr>
                <p:spPr>
                  <a:xfrm>
                    <a:off x="8422398" y="3972210"/>
                    <a:ext cx="3441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dirty="0"/>
                      <a:t>O</a:t>
                    </a:r>
                  </a:p>
                </p:txBody>
              </p:sp>
              <p:cxnSp>
                <p:nvCxnSpPr>
                  <p:cNvPr id="73" name="Conector recto 72">
                    <a:extLst>
                      <a:ext uri="{FF2B5EF4-FFF2-40B4-BE49-F238E27FC236}">
                        <a16:creationId xmlns:a16="http://schemas.microsoft.com/office/drawing/2014/main" id="{02B028A5-8D23-B71B-DA52-7E88D9FD9129}"/>
                      </a:ext>
                    </a:extLst>
                  </p:cNvPr>
                  <p:cNvCxnSpPr>
                    <a:cxnSpLocks/>
                    <a:endCxn id="70" idx="3"/>
                  </p:cNvCxnSpPr>
                  <p:nvPr/>
                </p:nvCxnSpPr>
                <p:spPr>
                  <a:xfrm flipH="1" flipV="1">
                    <a:off x="8677607" y="1377444"/>
                    <a:ext cx="1106566" cy="2700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ector recto 73">
                    <a:extLst>
                      <a:ext uri="{FF2B5EF4-FFF2-40B4-BE49-F238E27FC236}">
                        <a16:creationId xmlns:a16="http://schemas.microsoft.com/office/drawing/2014/main" id="{D6288CFB-AF94-3F7A-67DF-CC604FC98B7F}"/>
                      </a:ext>
                    </a:extLst>
                  </p:cNvPr>
                  <p:cNvCxnSpPr>
                    <a:cxnSpLocks/>
                    <a:stCxn id="70" idx="0"/>
                  </p:cNvCxnSpPr>
                  <p:nvPr/>
                </p:nvCxnSpPr>
                <p:spPr>
                  <a:xfrm flipH="1" flipV="1">
                    <a:off x="9240235" y="2814763"/>
                    <a:ext cx="2137372" cy="126268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Arco 74">
                    <a:extLst>
                      <a:ext uri="{FF2B5EF4-FFF2-40B4-BE49-F238E27FC236}">
                        <a16:creationId xmlns:a16="http://schemas.microsoft.com/office/drawing/2014/main" id="{059FD768-89DC-E511-CB33-E70CCB80FC6B}"/>
                      </a:ext>
                    </a:extLst>
                  </p:cNvPr>
                  <p:cNvSpPr/>
                  <p:nvPr/>
                </p:nvSpPr>
                <p:spPr>
                  <a:xfrm>
                    <a:off x="8075430" y="776566"/>
                    <a:ext cx="1078072" cy="1151129"/>
                  </a:xfrm>
                  <a:prstGeom prst="arc">
                    <a:avLst>
                      <a:gd name="adj1" fmla="val 3672517"/>
                      <a:gd name="adj2" fmla="val 5263510"/>
                    </a:avLst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76" name="CuadroTexto 75">
                    <a:extLst>
                      <a:ext uri="{FF2B5EF4-FFF2-40B4-BE49-F238E27FC236}">
                        <a16:creationId xmlns:a16="http://schemas.microsoft.com/office/drawing/2014/main" id="{BCB65B8B-22B1-F9AA-E169-BC934D8C70A3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779" y="1998080"/>
                    <a:ext cx="48534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1400" dirty="0"/>
                      <a:t>37°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CuadroTexto 76">
                        <a:extLst>
                          <a:ext uri="{FF2B5EF4-FFF2-40B4-BE49-F238E27FC236}">
                            <a16:creationId xmlns:a16="http://schemas.microsoft.com/office/drawing/2014/main" id="{E0210D45-1819-55BD-53FE-2329CE5245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87749" y="3745509"/>
                        <a:ext cx="4275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s-MX" dirty="0"/>
                      </a:p>
                    </p:txBody>
                  </p:sp>
                </mc:Choice>
                <mc:Fallback xmlns="">
                  <p:sp>
                    <p:nvSpPr>
                      <p:cNvPr id="121" name="CuadroTexto 120">
                        <a:extLst>
                          <a:ext uri="{FF2B5EF4-FFF2-40B4-BE49-F238E27FC236}">
                            <a16:creationId xmlns:a16="http://schemas.microsoft.com/office/drawing/2014/main" id="{CE921A65-A1B0-45C8-A7DD-3BD8911740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587749" y="3745509"/>
                        <a:ext cx="427532" cy="3693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MX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CuadroTexto 77">
                    <a:extLst>
                      <a:ext uri="{FF2B5EF4-FFF2-40B4-BE49-F238E27FC236}">
                        <a16:creationId xmlns:a16="http://schemas.microsoft.com/office/drawing/2014/main" id="{DA1CE1FA-B229-E41C-92A9-C44BFDC47D7B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561" y="3993728"/>
                    <a:ext cx="335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MX" dirty="0"/>
                      <a:t>Q</a:t>
                    </a:r>
                  </a:p>
                </p:txBody>
              </p:sp>
            </p:grpSp>
          </p:grpSp>
        </p:grpSp>
      </p:grp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1886029-0879-4E31-A701-F3701FEB2FEA}"/>
              </a:ext>
            </a:extLst>
          </p:cNvPr>
          <p:cNvSpPr txBox="1"/>
          <p:nvPr/>
        </p:nvSpPr>
        <p:spPr>
          <a:xfrm>
            <a:off x="4607713" y="4819871"/>
            <a:ext cx="33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Trazamos perpendiculares desde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2D0D8FD1-726B-8013-2D31-B266A2882CB5}"/>
                  </a:ext>
                </a:extLst>
              </p:cNvPr>
              <p:cNvSpPr txBox="1"/>
              <p:nvPr/>
            </p:nvSpPr>
            <p:spPr>
              <a:xfrm>
                <a:off x="4594728" y="5458283"/>
                <a:ext cx="337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Del dato; consideramos: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2D0D8FD1-726B-8013-2D31-B266A2882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28" y="5458283"/>
                <a:ext cx="3377463" cy="369332"/>
              </a:xfrm>
              <a:prstGeom prst="rect">
                <a:avLst/>
              </a:prstGeom>
              <a:blipFill>
                <a:blip r:embed="rId19"/>
                <a:stretch>
                  <a:fillRect l="-1625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79D8F2D1-77D4-0773-7229-CC6539EB7A3F}"/>
                  </a:ext>
                </a:extLst>
              </p:cNvPr>
              <p:cNvSpPr txBox="1"/>
              <p:nvPr/>
            </p:nvSpPr>
            <p:spPr>
              <a:xfrm>
                <a:off x="4607713" y="5855387"/>
                <a:ext cx="2114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Entonces: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𝑀𝑄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79D8F2D1-77D4-0773-7229-CC6539EB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13" y="5855387"/>
                <a:ext cx="2114553" cy="369332"/>
              </a:xfrm>
              <a:prstGeom prst="rect">
                <a:avLst/>
              </a:prstGeom>
              <a:blipFill>
                <a:blip r:embed="rId20"/>
                <a:stretch>
                  <a:fillRect l="-2594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uadroTexto 81">
            <a:extLst>
              <a:ext uri="{FF2B5EF4-FFF2-40B4-BE49-F238E27FC236}">
                <a16:creationId xmlns:a16="http://schemas.microsoft.com/office/drawing/2014/main" id="{16A0BFA6-F0CD-B51E-E70A-D3BECFA7714B}"/>
              </a:ext>
            </a:extLst>
          </p:cNvPr>
          <p:cNvSpPr txBox="1"/>
          <p:nvPr/>
        </p:nvSpPr>
        <p:spPr>
          <a:xfrm>
            <a:off x="8993030" y="203321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E5B8818-4001-CDC6-DD27-B02862496EAC}"/>
              </a:ext>
            </a:extLst>
          </p:cNvPr>
          <p:cNvSpPr txBox="1"/>
          <p:nvPr/>
        </p:nvSpPr>
        <p:spPr>
          <a:xfrm>
            <a:off x="9500609" y="331326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E52C195-B381-A111-C7CE-7FE329EDB971}"/>
              </a:ext>
            </a:extLst>
          </p:cNvPr>
          <p:cNvSpPr txBox="1"/>
          <p:nvPr/>
        </p:nvSpPr>
        <p:spPr>
          <a:xfrm>
            <a:off x="8784421" y="277695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B90E757-C252-6393-6FDC-02BA46FBB391}"/>
              </a:ext>
            </a:extLst>
          </p:cNvPr>
          <p:cNvSpPr txBox="1"/>
          <p:nvPr/>
        </p:nvSpPr>
        <p:spPr>
          <a:xfrm>
            <a:off x="8349976" y="20253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A2A7DD5-1435-D8DF-2E73-AC02C18E01C7}"/>
              </a:ext>
            </a:extLst>
          </p:cNvPr>
          <p:cNvSpPr txBox="1"/>
          <p:nvPr/>
        </p:nvSpPr>
        <p:spPr>
          <a:xfrm>
            <a:off x="9018013" y="4016870"/>
            <a:ext cx="32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BC73A40-32FF-1058-65D1-5EAF7B668A71}"/>
              </a:ext>
            </a:extLst>
          </p:cNvPr>
          <p:cNvSpPr txBox="1"/>
          <p:nvPr/>
        </p:nvSpPr>
        <p:spPr>
          <a:xfrm>
            <a:off x="9341367" y="39937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A22B1E"/>
                </a:solidFill>
              </a:rPr>
              <a:t>6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C73AEC4-5096-E966-01B9-710D3B48A6BB}"/>
              </a:ext>
            </a:extLst>
          </p:cNvPr>
          <p:cNvSpPr txBox="1"/>
          <p:nvPr/>
        </p:nvSpPr>
        <p:spPr>
          <a:xfrm>
            <a:off x="8991502" y="32585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A22B1E"/>
                </a:solidFill>
              </a:rPr>
              <a:t>8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649F59DF-3085-C2E5-AF14-A25236689E15}"/>
              </a:ext>
            </a:extLst>
          </p:cNvPr>
          <p:cNvSpPr txBox="1"/>
          <p:nvPr/>
        </p:nvSpPr>
        <p:spPr>
          <a:xfrm>
            <a:off x="8210202" y="4855796"/>
            <a:ext cx="34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radio del cuadrante AOB es: 12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4D25DE1-013B-B026-E7A9-95C14AECDBD6}"/>
              </a:ext>
            </a:extLst>
          </p:cNvPr>
          <p:cNvSpPr txBox="1"/>
          <p:nvPr/>
        </p:nvSpPr>
        <p:spPr>
          <a:xfrm>
            <a:off x="8353046" y="328627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A22B1E"/>
                </a:solidFill>
              </a:rPr>
              <a:t>8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538A4A8-42FB-A725-35B9-BA70348BBC79}"/>
              </a:ext>
            </a:extLst>
          </p:cNvPr>
          <p:cNvSpPr txBox="1"/>
          <p:nvPr/>
        </p:nvSpPr>
        <p:spPr>
          <a:xfrm>
            <a:off x="8812062" y="40201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3</a:t>
            </a:r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7B48DAC3-E5B4-13D9-CFE5-A08F6323D3FE}"/>
              </a:ext>
            </a:extLst>
          </p:cNvPr>
          <p:cNvGrpSpPr/>
          <p:nvPr/>
        </p:nvGrpSpPr>
        <p:grpSpPr>
          <a:xfrm>
            <a:off x="9240235" y="4020037"/>
            <a:ext cx="2137372" cy="437962"/>
            <a:chOff x="9240235" y="4020037"/>
            <a:chExt cx="2137372" cy="437962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AF0A0E0D-BDE4-366A-6CC8-872384733661}"/>
                </a:ext>
              </a:extLst>
            </p:cNvPr>
            <p:cNvCxnSpPr>
              <a:cxnSpLocks/>
            </p:cNvCxnSpPr>
            <p:nvPr/>
          </p:nvCxnSpPr>
          <p:spPr>
            <a:xfrm>
              <a:off x="9240235" y="4387045"/>
              <a:ext cx="213737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9C44ADF2-4F8C-7983-DE28-8FCF207B8F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7067" y="4020037"/>
              <a:ext cx="5562" cy="3970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5C59B6D2-2C25-D184-8E99-040860F8F3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8201" y="4060934"/>
              <a:ext cx="5562" cy="3970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AC25E74-DD2F-0A73-BD7C-B0FC310051C4}"/>
              </a:ext>
            </a:extLst>
          </p:cNvPr>
          <p:cNvSpPr txBox="1"/>
          <p:nvPr/>
        </p:nvSpPr>
        <p:spPr>
          <a:xfrm>
            <a:off x="10116898" y="43281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F6CC6ED-61F0-AE87-CA07-42C9289D45DD}"/>
              </a:ext>
            </a:extLst>
          </p:cNvPr>
          <p:cNvSpPr txBox="1"/>
          <p:nvPr/>
        </p:nvSpPr>
        <p:spPr>
          <a:xfrm>
            <a:off x="8210202" y="5281536"/>
            <a:ext cx="326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 el triángulo rectángulo MNB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FF59B38-0789-6588-CEF5-55470680897B}"/>
                  </a:ext>
                </a:extLst>
              </p:cNvPr>
              <p:cNvSpPr txBox="1"/>
              <p:nvPr/>
            </p:nvSpPr>
            <p:spPr>
              <a:xfrm>
                <a:off x="8275502" y="5709285"/>
                <a:ext cx="141256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FF59B38-0789-6588-CEF5-55470680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502" y="5709285"/>
                <a:ext cx="1412566" cy="6127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>
            <a:extLst>
              <a:ext uri="{FF2B5EF4-FFF2-40B4-BE49-F238E27FC236}">
                <a16:creationId xmlns:a16="http://schemas.microsoft.com/office/drawing/2014/main" id="{B7360623-3FB9-D645-9BE0-CC8978D105FE}"/>
              </a:ext>
            </a:extLst>
          </p:cNvPr>
          <p:cNvSpPr txBox="1"/>
          <p:nvPr/>
        </p:nvSpPr>
        <p:spPr>
          <a:xfrm>
            <a:off x="611374" y="960026"/>
            <a:ext cx="333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Triángulos rectángulos notables</a:t>
            </a:r>
          </a:p>
        </p:txBody>
      </p:sp>
    </p:spTree>
    <p:extLst>
      <p:ext uri="{BB962C8B-B14F-4D97-AF65-F5344CB8AC3E}">
        <p14:creationId xmlns:p14="http://schemas.microsoft.com/office/powerpoint/2010/main" val="129966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8" grpId="0" animBg="1"/>
      <p:bldP spid="49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/>
      <p:bldP spid="97" grpId="0"/>
      <p:bldP spid="98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4763C7-53B5-7C88-5636-932B3580E44D}"/>
              </a:ext>
            </a:extLst>
          </p:cNvPr>
          <p:cNvSpPr txBox="1"/>
          <p:nvPr/>
        </p:nvSpPr>
        <p:spPr>
          <a:xfrm>
            <a:off x="3127381" y="1304706"/>
            <a:ext cx="5483977" cy="1985159"/>
          </a:xfrm>
          <a:prstGeom prst="rect">
            <a:avLst/>
          </a:prstGeom>
          <a:solidFill>
            <a:srgbClr val="F8CBAD"/>
          </a:solidFill>
          <a:ln>
            <a:solidFill>
              <a:srgbClr val="0B5B9D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00"/>
          </a:effectLst>
          <a:scene3d>
            <a:camera prst="orthographicFront"/>
            <a:lightRig rig="threePt" dir="t"/>
          </a:scene3d>
          <a:sp3d>
            <a:bevelB w="139700" prst="cross"/>
          </a:sp3d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s-PE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En general, resolver un triángulo es encontrar la medida de todos sus elementos, es decir, sus tres lados y sus tres ángulos. </a:t>
            </a:r>
          </a:p>
          <a:p>
            <a:pPr algn="just">
              <a:spcAft>
                <a:spcPts val="1800"/>
              </a:spcAft>
            </a:pPr>
            <a:r>
              <a:rPr lang="es-PE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De aquí, un triángulo queda  determinado si tres de sus seis elementos son conocidos y al menos uno es lado, tal como se muestran en los siguientes gráficos.</a:t>
            </a:r>
            <a:endParaRPr lang="es-MX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9DE454D-F08F-B6F5-539F-310402633E7E}"/>
              </a:ext>
            </a:extLst>
          </p:cNvPr>
          <p:cNvSpPr/>
          <p:nvPr/>
        </p:nvSpPr>
        <p:spPr>
          <a:xfrm>
            <a:off x="2931297" y="557245"/>
            <a:ext cx="6398288" cy="690151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RESOLUCIÓN DE TRIÁNGULOS RECTÁNGULOS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12597CD-7C97-C00C-C196-87ACD01F5CE4}"/>
                  </a:ext>
                </a:extLst>
              </p:cNvPr>
              <p:cNvSpPr txBox="1"/>
              <p:nvPr/>
            </p:nvSpPr>
            <p:spPr>
              <a:xfrm>
                <a:off x="606955" y="3529302"/>
                <a:ext cx="24365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>
                    <a:latin typeface="Garamond" panose="02020404030301010803" pitchFamily="18" charset="0"/>
                  </a:rPr>
                  <a:t>CASO I:</a:t>
                </a:r>
              </a:p>
              <a:p>
                <a:r>
                  <a:rPr lang="es-PE" b="1" dirty="0">
                    <a:latin typeface="Garamond" panose="02020404030301010803" pitchFamily="18" charset="0"/>
                  </a:rPr>
                  <a:t> </a:t>
                </a:r>
                <a:r>
                  <a:rPr lang="es-PE" b="1" dirty="0">
                    <a:solidFill>
                      <a:srgbClr val="07BEE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HIPOTENUSA </a:t>
                </a:r>
              </a:p>
              <a:p>
                <a:r>
                  <a:rPr lang="es-PE" b="1" dirty="0">
                    <a:solidFill>
                      <a:srgbClr val="07BEE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ÁNGULO AGUDO </a:t>
                </a:r>
                <a14:m>
                  <m:oMath xmlns:m="http://schemas.openxmlformats.org/officeDocument/2006/math">
                    <m:r>
                      <a:rPr lang="es-PE" b="1" i="1" smtClean="0">
                        <a:solidFill>
                          <a:srgbClr val="07BEE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PE" b="1" dirty="0">
                    <a:solidFill>
                      <a:srgbClr val="07BEE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s-PE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12597CD-7C97-C00C-C196-87ACD01F5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55" y="3529302"/>
                <a:ext cx="2436589" cy="923330"/>
              </a:xfrm>
              <a:prstGeom prst="rect">
                <a:avLst/>
              </a:prstGeom>
              <a:blipFill>
                <a:blip r:embed="rId2"/>
                <a:stretch>
                  <a:fillRect l="-2256" t="-3974" b="-92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3C0AF61-D399-0471-D6A5-9F0155052A1B}"/>
              </a:ext>
            </a:extLst>
          </p:cNvPr>
          <p:cNvSpPr/>
          <p:nvPr/>
        </p:nvSpPr>
        <p:spPr>
          <a:xfrm>
            <a:off x="388765" y="4514728"/>
            <a:ext cx="3024560" cy="222171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35B9B9E6-54B3-EBE7-70E0-4BAF0C2DB958}"/>
              </a:ext>
            </a:extLst>
          </p:cNvPr>
          <p:cNvSpPr/>
          <p:nvPr/>
        </p:nvSpPr>
        <p:spPr>
          <a:xfrm>
            <a:off x="1364437" y="4878536"/>
            <a:ext cx="1872000" cy="1353679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E1BF88D-82E7-7177-47A8-2237BFA9B407}"/>
              </a:ext>
            </a:extLst>
          </p:cNvPr>
          <p:cNvGrpSpPr/>
          <p:nvPr/>
        </p:nvGrpSpPr>
        <p:grpSpPr>
          <a:xfrm>
            <a:off x="1387221" y="6036191"/>
            <a:ext cx="213177" cy="169921"/>
            <a:chOff x="3415406" y="4079965"/>
            <a:chExt cx="213177" cy="135567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61653AFC-C899-C3D4-2D39-E0D735DF687E}"/>
                </a:ext>
              </a:extLst>
            </p:cNvPr>
            <p:cNvSpPr/>
            <p:nvPr/>
          </p:nvSpPr>
          <p:spPr>
            <a:xfrm>
              <a:off x="3415406" y="4079965"/>
              <a:ext cx="213177" cy="135567"/>
            </a:xfrm>
            <a:custGeom>
              <a:avLst/>
              <a:gdLst>
                <a:gd name="connsiteX0" fmla="*/ 0 w 304800"/>
                <a:gd name="connsiteY0" fmla="*/ 0 h 247650"/>
                <a:gd name="connsiteX1" fmla="*/ 304800 w 304800"/>
                <a:gd name="connsiteY1" fmla="*/ 0 h 247650"/>
                <a:gd name="connsiteX2" fmla="*/ 304800 w 3048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47650">
                  <a:moveTo>
                    <a:pt x="0" y="0"/>
                  </a:moveTo>
                  <a:lnTo>
                    <a:pt x="304800" y="0"/>
                  </a:lnTo>
                  <a:lnTo>
                    <a:pt x="304800" y="247650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6ECA406-2044-9A85-6D30-E0C0DF2B9E74}"/>
                </a:ext>
              </a:extLst>
            </p:cNvPr>
            <p:cNvSpPr/>
            <p:nvPr/>
          </p:nvSpPr>
          <p:spPr>
            <a:xfrm>
              <a:off x="3415406" y="4088363"/>
              <a:ext cx="200919" cy="127168"/>
            </a:xfrm>
            <a:prstGeom prst="rect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Arco 9">
            <a:extLst>
              <a:ext uri="{FF2B5EF4-FFF2-40B4-BE49-F238E27FC236}">
                <a16:creationId xmlns:a16="http://schemas.microsoft.com/office/drawing/2014/main" id="{CE9CED56-FEEE-B8D1-3A3E-3FFE406FF69C}"/>
              </a:ext>
            </a:extLst>
          </p:cNvPr>
          <p:cNvSpPr/>
          <p:nvPr/>
        </p:nvSpPr>
        <p:spPr>
          <a:xfrm rot="13882463">
            <a:off x="2875577" y="5980253"/>
            <a:ext cx="757309" cy="504278"/>
          </a:xfrm>
          <a:prstGeom prst="arc">
            <a:avLst>
              <a:gd name="adj1" fmla="val 18503773"/>
              <a:gd name="adj2" fmla="val 20309869"/>
            </a:avLst>
          </a:prstGeom>
          <a:solidFill>
            <a:srgbClr val="FFFF00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C8F45B8-46D4-4B94-A594-81A99D880C02}"/>
                  </a:ext>
                </a:extLst>
              </p:cNvPr>
              <p:cNvSpPr txBox="1"/>
              <p:nvPr/>
            </p:nvSpPr>
            <p:spPr>
              <a:xfrm>
                <a:off x="2342266" y="5786000"/>
                <a:ext cx="37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C8F45B8-46D4-4B94-A594-81A99D88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266" y="5786000"/>
                <a:ext cx="3725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F2D3D36-103C-E299-7625-F743F44B1593}"/>
                  </a:ext>
                </a:extLst>
              </p:cNvPr>
              <p:cNvSpPr txBox="1"/>
              <p:nvPr/>
            </p:nvSpPr>
            <p:spPr>
              <a:xfrm>
                <a:off x="553992" y="5190257"/>
                <a:ext cx="886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1" dirty="0">
                    <a:solidFill>
                      <a:srgbClr val="FF0000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es-PE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𝒔𝒆𝒏</m:t>
                    </m:r>
                    <m:r>
                      <a:rPr lang="es-PE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F2D3D36-103C-E299-7625-F743F44B1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92" y="5190257"/>
                <a:ext cx="886781" cy="369332"/>
              </a:xfrm>
              <a:prstGeom prst="rect">
                <a:avLst/>
              </a:prstGeom>
              <a:blipFill>
                <a:blip r:embed="rId4"/>
                <a:stretch>
                  <a:fillRect l="-6207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E707CF4-3C95-2BA8-2131-CBDE57A7BD6F}"/>
                  </a:ext>
                </a:extLst>
              </p:cNvPr>
              <p:cNvSpPr txBox="1"/>
              <p:nvPr/>
            </p:nvSpPr>
            <p:spPr>
              <a:xfrm>
                <a:off x="2201945" y="520301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b="1" dirty="0"/>
                        <m:t>H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E707CF4-3C95-2BA8-2131-CBDE57A7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945" y="5203010"/>
                <a:ext cx="402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2DC4F6F-1929-1560-A844-04E37F737FA0}"/>
                  </a:ext>
                </a:extLst>
              </p:cNvPr>
              <p:cNvSpPr txBox="1"/>
              <p:nvPr/>
            </p:nvSpPr>
            <p:spPr>
              <a:xfrm>
                <a:off x="1654141" y="6273548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1" dirty="0">
                    <a:solidFill>
                      <a:srgbClr val="FF0000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es-PE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𝐜𝐨</m:t>
                    </m:r>
                    <m:r>
                      <a:rPr lang="es-PE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PE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2DC4F6F-1929-1560-A844-04E37F737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141" y="6273548"/>
                <a:ext cx="857927" cy="369332"/>
              </a:xfrm>
              <a:prstGeom prst="rect">
                <a:avLst/>
              </a:prstGeom>
              <a:blipFill>
                <a:blip r:embed="rId6"/>
                <a:stretch>
                  <a:fillRect l="-5674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06B137F-AD72-2670-7AF8-D464EF8B3712}"/>
                  </a:ext>
                </a:extLst>
              </p:cNvPr>
              <p:cNvSpPr txBox="1"/>
              <p:nvPr/>
            </p:nvSpPr>
            <p:spPr>
              <a:xfrm>
                <a:off x="4697077" y="3469341"/>
                <a:ext cx="22399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1" dirty="0">
                    <a:latin typeface="Garamond" panose="02020404030301010803" pitchFamily="18" charset="0"/>
                  </a:rPr>
                  <a:t>CASO II: </a:t>
                </a:r>
              </a:p>
              <a:p>
                <a:r>
                  <a:rPr lang="es-PE" b="1" dirty="0">
                    <a:solidFill>
                      <a:srgbClr val="07BEE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CATETO ADYACENTE</a:t>
                </a:r>
              </a:p>
              <a:p>
                <a:r>
                  <a:rPr lang="es-PE" b="1" dirty="0">
                    <a:solidFill>
                      <a:srgbClr val="07BEE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ÁNGULO AGUDO </a:t>
                </a:r>
                <a14:m>
                  <m:oMath xmlns:m="http://schemas.openxmlformats.org/officeDocument/2006/math">
                    <m:r>
                      <a:rPr lang="es-PE" b="1" i="1" smtClean="0">
                        <a:solidFill>
                          <a:srgbClr val="07BEE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PE" b="1" dirty="0">
                    <a:solidFill>
                      <a:srgbClr val="07BEE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06B137F-AD72-2670-7AF8-D464EF8B3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077" y="3469341"/>
                <a:ext cx="2239972" cy="923330"/>
              </a:xfrm>
              <a:prstGeom prst="rect">
                <a:avLst/>
              </a:prstGeom>
              <a:blipFill>
                <a:blip r:embed="rId7"/>
                <a:stretch>
                  <a:fillRect l="-2452" t="-3289" r="-2180" b="-855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0631329-79E7-1C3A-6775-2CBC8D55F64A}"/>
              </a:ext>
            </a:extLst>
          </p:cNvPr>
          <p:cNvSpPr/>
          <p:nvPr/>
        </p:nvSpPr>
        <p:spPr>
          <a:xfrm>
            <a:off x="4262362" y="4514728"/>
            <a:ext cx="3024560" cy="222171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Triángulo rectángulo 16">
            <a:extLst>
              <a:ext uri="{FF2B5EF4-FFF2-40B4-BE49-F238E27FC236}">
                <a16:creationId xmlns:a16="http://schemas.microsoft.com/office/drawing/2014/main" id="{9AB9BCAA-5CA0-44E1-FA10-99E372396647}"/>
              </a:ext>
            </a:extLst>
          </p:cNvPr>
          <p:cNvSpPr/>
          <p:nvPr/>
        </p:nvSpPr>
        <p:spPr>
          <a:xfrm>
            <a:off x="5268014" y="4788595"/>
            <a:ext cx="1872000" cy="1353679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0BFB772-7F51-B5AF-F2C4-5AEA60CA2808}"/>
              </a:ext>
            </a:extLst>
          </p:cNvPr>
          <p:cNvGrpSpPr/>
          <p:nvPr/>
        </p:nvGrpSpPr>
        <p:grpSpPr>
          <a:xfrm>
            <a:off x="5275808" y="5976231"/>
            <a:ext cx="213177" cy="169921"/>
            <a:chOff x="3415406" y="4079965"/>
            <a:chExt cx="213177" cy="135567"/>
          </a:xfrm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CF31858-A63B-0BAE-1DBB-4A47ABDAEC12}"/>
                </a:ext>
              </a:extLst>
            </p:cNvPr>
            <p:cNvSpPr/>
            <p:nvPr/>
          </p:nvSpPr>
          <p:spPr>
            <a:xfrm>
              <a:off x="3415406" y="4079965"/>
              <a:ext cx="213177" cy="135567"/>
            </a:xfrm>
            <a:custGeom>
              <a:avLst/>
              <a:gdLst>
                <a:gd name="connsiteX0" fmla="*/ 0 w 304800"/>
                <a:gd name="connsiteY0" fmla="*/ 0 h 247650"/>
                <a:gd name="connsiteX1" fmla="*/ 304800 w 304800"/>
                <a:gd name="connsiteY1" fmla="*/ 0 h 247650"/>
                <a:gd name="connsiteX2" fmla="*/ 304800 w 3048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47650">
                  <a:moveTo>
                    <a:pt x="0" y="0"/>
                  </a:moveTo>
                  <a:lnTo>
                    <a:pt x="304800" y="0"/>
                  </a:lnTo>
                  <a:lnTo>
                    <a:pt x="304800" y="247650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D5C076F-2950-C74E-B7B7-471D6D5E8DD9}"/>
                </a:ext>
              </a:extLst>
            </p:cNvPr>
            <p:cNvSpPr/>
            <p:nvPr/>
          </p:nvSpPr>
          <p:spPr>
            <a:xfrm>
              <a:off x="3415406" y="4088363"/>
              <a:ext cx="200919" cy="127168"/>
            </a:xfrm>
            <a:prstGeom prst="rect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1" name="Arco 20">
            <a:extLst>
              <a:ext uri="{FF2B5EF4-FFF2-40B4-BE49-F238E27FC236}">
                <a16:creationId xmlns:a16="http://schemas.microsoft.com/office/drawing/2014/main" id="{F6C290BC-AE48-64C7-C34D-86C59ED07654}"/>
              </a:ext>
            </a:extLst>
          </p:cNvPr>
          <p:cNvSpPr/>
          <p:nvPr/>
        </p:nvSpPr>
        <p:spPr>
          <a:xfrm rot="13882463">
            <a:off x="6729456" y="5821504"/>
            <a:ext cx="767085" cy="612000"/>
          </a:xfrm>
          <a:prstGeom prst="arc">
            <a:avLst>
              <a:gd name="adj1" fmla="val 18503773"/>
              <a:gd name="adj2" fmla="val 20309869"/>
            </a:avLst>
          </a:prstGeom>
          <a:solidFill>
            <a:srgbClr val="FFFF00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7410DC0-419A-CDC9-5BFE-DE5D3F71931F}"/>
                  </a:ext>
                </a:extLst>
              </p:cNvPr>
              <p:cNvSpPr txBox="1"/>
              <p:nvPr/>
            </p:nvSpPr>
            <p:spPr>
              <a:xfrm>
                <a:off x="6305804" y="5741030"/>
                <a:ext cx="37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7410DC0-419A-CDC9-5BFE-DE5D3F719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04" y="5741030"/>
                <a:ext cx="3725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EF22AB6-C6B6-6D58-0D02-6FFED6909E6D}"/>
                  </a:ext>
                </a:extLst>
              </p:cNvPr>
              <p:cNvSpPr txBox="1"/>
              <p:nvPr/>
            </p:nvSpPr>
            <p:spPr>
              <a:xfrm>
                <a:off x="4427589" y="5190257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1" dirty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s-PE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𝐭𝐚𝐧</m:t>
                    </m:r>
                    <m:r>
                      <a:rPr lang="es-PE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EF22AB6-C6B6-6D58-0D02-6FFED690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89" y="5190257"/>
                <a:ext cx="813043" cy="369332"/>
              </a:xfrm>
              <a:prstGeom prst="rect">
                <a:avLst/>
              </a:prstGeom>
              <a:blipFill>
                <a:blip r:embed="rId9"/>
                <a:stretch>
                  <a:fillRect l="-5970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E3F2C5C-8D8C-F326-19C0-8836CEA67145}"/>
                  </a:ext>
                </a:extLst>
              </p:cNvPr>
              <p:cNvSpPr txBox="1"/>
              <p:nvPr/>
            </p:nvSpPr>
            <p:spPr>
              <a:xfrm>
                <a:off x="6045562" y="5143048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1" dirty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s-PE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𝐬𝐞𝐜</m:t>
                    </m:r>
                    <m:r>
                      <a:rPr lang="es-PE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E3F2C5C-8D8C-F326-19C0-8836CEA6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62" y="5143048"/>
                <a:ext cx="803425" cy="369332"/>
              </a:xfrm>
              <a:prstGeom prst="rect">
                <a:avLst/>
              </a:prstGeom>
              <a:blipFill>
                <a:blip r:embed="rId10"/>
                <a:stretch>
                  <a:fillRect l="-6818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1485EDD1-3182-FBD7-D309-B28C06C608CF}"/>
              </a:ext>
            </a:extLst>
          </p:cNvPr>
          <p:cNvSpPr txBox="1"/>
          <p:nvPr/>
        </p:nvSpPr>
        <p:spPr>
          <a:xfrm>
            <a:off x="5932471" y="6168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L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99FEDEF-D1D7-3C23-4EE4-D04F44D78319}"/>
              </a:ext>
            </a:extLst>
          </p:cNvPr>
          <p:cNvSpPr/>
          <p:nvPr/>
        </p:nvSpPr>
        <p:spPr>
          <a:xfrm>
            <a:off x="8372676" y="4514728"/>
            <a:ext cx="3024560" cy="222171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riángulo rectángulo 26">
            <a:extLst>
              <a:ext uri="{FF2B5EF4-FFF2-40B4-BE49-F238E27FC236}">
                <a16:creationId xmlns:a16="http://schemas.microsoft.com/office/drawing/2014/main" id="{F25C94E6-A315-A774-7266-FFEE4C6CD227}"/>
              </a:ext>
            </a:extLst>
          </p:cNvPr>
          <p:cNvSpPr/>
          <p:nvPr/>
        </p:nvSpPr>
        <p:spPr>
          <a:xfrm>
            <a:off x="9378328" y="4788595"/>
            <a:ext cx="1872000" cy="1353679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A6B1C18-B3EA-A4C5-E51C-E8F88075863B}"/>
              </a:ext>
            </a:extLst>
          </p:cNvPr>
          <p:cNvGrpSpPr/>
          <p:nvPr/>
        </p:nvGrpSpPr>
        <p:grpSpPr>
          <a:xfrm>
            <a:off x="9386122" y="5946250"/>
            <a:ext cx="213177" cy="169921"/>
            <a:chOff x="3415406" y="4079965"/>
            <a:chExt cx="213177" cy="135567"/>
          </a:xfrm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63A7E003-12C7-B6AB-AF7C-CB033F2C0A5D}"/>
                </a:ext>
              </a:extLst>
            </p:cNvPr>
            <p:cNvSpPr/>
            <p:nvPr/>
          </p:nvSpPr>
          <p:spPr>
            <a:xfrm>
              <a:off x="3415406" y="4079965"/>
              <a:ext cx="213177" cy="135567"/>
            </a:xfrm>
            <a:custGeom>
              <a:avLst/>
              <a:gdLst>
                <a:gd name="connsiteX0" fmla="*/ 0 w 304800"/>
                <a:gd name="connsiteY0" fmla="*/ 0 h 247650"/>
                <a:gd name="connsiteX1" fmla="*/ 304800 w 304800"/>
                <a:gd name="connsiteY1" fmla="*/ 0 h 247650"/>
                <a:gd name="connsiteX2" fmla="*/ 304800 w 3048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47650">
                  <a:moveTo>
                    <a:pt x="0" y="0"/>
                  </a:moveTo>
                  <a:lnTo>
                    <a:pt x="304800" y="0"/>
                  </a:lnTo>
                  <a:lnTo>
                    <a:pt x="304800" y="247650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C14082E8-5809-17C1-96E8-AA2EAE420BE2}"/>
                </a:ext>
              </a:extLst>
            </p:cNvPr>
            <p:cNvSpPr/>
            <p:nvPr/>
          </p:nvSpPr>
          <p:spPr>
            <a:xfrm>
              <a:off x="3415406" y="4088363"/>
              <a:ext cx="200919" cy="127168"/>
            </a:xfrm>
            <a:prstGeom prst="rect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Arco 30">
            <a:extLst>
              <a:ext uri="{FF2B5EF4-FFF2-40B4-BE49-F238E27FC236}">
                <a16:creationId xmlns:a16="http://schemas.microsoft.com/office/drawing/2014/main" id="{129A5FB9-E9E3-4194-C7EB-996570E46917}"/>
              </a:ext>
            </a:extLst>
          </p:cNvPr>
          <p:cNvSpPr/>
          <p:nvPr/>
        </p:nvSpPr>
        <p:spPr>
          <a:xfrm rot="13882463">
            <a:off x="10839769" y="5821639"/>
            <a:ext cx="767085" cy="612000"/>
          </a:xfrm>
          <a:prstGeom prst="arc">
            <a:avLst>
              <a:gd name="adj1" fmla="val 18503773"/>
              <a:gd name="adj2" fmla="val 20309869"/>
            </a:avLst>
          </a:prstGeom>
          <a:solidFill>
            <a:srgbClr val="FFFF00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6E9080F-059A-5727-8518-E93D76681B01}"/>
                  </a:ext>
                </a:extLst>
              </p:cNvPr>
              <p:cNvSpPr txBox="1"/>
              <p:nvPr/>
            </p:nvSpPr>
            <p:spPr>
              <a:xfrm>
                <a:off x="10401128" y="5741030"/>
                <a:ext cx="37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6E9080F-059A-5727-8518-E93D7668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8" y="5741030"/>
                <a:ext cx="372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4FFECE62-85DB-F7DA-5E61-823F3079D608}"/>
              </a:ext>
            </a:extLst>
          </p:cNvPr>
          <p:cNvSpPr txBox="1"/>
          <p:nvPr/>
        </p:nvSpPr>
        <p:spPr>
          <a:xfrm>
            <a:off x="8989546" y="51752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BC38974-84D0-5611-70BA-71F8FC7D009C}"/>
                  </a:ext>
                </a:extLst>
              </p:cNvPr>
              <p:cNvSpPr txBox="1"/>
              <p:nvPr/>
            </p:nvSpPr>
            <p:spPr>
              <a:xfrm>
                <a:off x="10185856" y="4963167"/>
                <a:ext cx="81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1" dirty="0">
                    <a:solidFill>
                      <a:srgbClr val="FF0000"/>
                    </a:solidFill>
                  </a:rPr>
                  <a:t>Kc</a:t>
                </a:r>
                <a14:m>
                  <m:oMath xmlns:m="http://schemas.openxmlformats.org/officeDocument/2006/math">
                    <m:r>
                      <a:rPr lang="es-PE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𝐬𝐜</m:t>
                    </m:r>
                    <m:r>
                      <a:rPr lang="es-PE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BC38974-84D0-5611-70BA-71F8FC7D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856" y="4963167"/>
                <a:ext cx="812274" cy="369332"/>
              </a:xfrm>
              <a:prstGeom prst="rect">
                <a:avLst/>
              </a:prstGeom>
              <a:blipFill>
                <a:blip r:embed="rId12"/>
                <a:stretch>
                  <a:fillRect l="-6767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C06FBDB-887D-124B-1A2D-C62D8AD05669}"/>
                  </a:ext>
                </a:extLst>
              </p:cNvPr>
              <p:cNvSpPr txBox="1"/>
              <p:nvPr/>
            </p:nvSpPr>
            <p:spPr>
              <a:xfrm>
                <a:off x="9654140" y="6072787"/>
                <a:ext cx="875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𝐊𝐜𝐨𝐭</m:t>
                      </m:r>
                      <m:r>
                        <a:rPr lang="es-PE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C06FBDB-887D-124B-1A2D-C62D8AD05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140" y="6072787"/>
                <a:ext cx="87556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95B1640-893E-B387-B503-B22D56E237A8}"/>
                  </a:ext>
                </a:extLst>
              </p:cNvPr>
              <p:cNvSpPr txBox="1"/>
              <p:nvPr/>
            </p:nvSpPr>
            <p:spPr>
              <a:xfrm>
                <a:off x="8941310" y="3421430"/>
                <a:ext cx="20744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1" dirty="0">
                    <a:latin typeface="Garamond" panose="02020404030301010803" pitchFamily="18" charset="0"/>
                  </a:rPr>
                  <a:t>CASO III: </a:t>
                </a:r>
              </a:p>
              <a:p>
                <a:r>
                  <a:rPr lang="es-PE" b="1" dirty="0">
                    <a:solidFill>
                      <a:srgbClr val="07BEE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CATETO OPUESTO  </a:t>
                </a:r>
              </a:p>
              <a:p>
                <a:r>
                  <a:rPr lang="es-PE" b="1" dirty="0">
                    <a:solidFill>
                      <a:srgbClr val="07BEE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ÁNGULO AGUDO </a:t>
                </a:r>
                <a14:m>
                  <m:oMath xmlns:m="http://schemas.openxmlformats.org/officeDocument/2006/math">
                    <m:r>
                      <a:rPr lang="es-PE" b="1" i="1" smtClean="0">
                        <a:solidFill>
                          <a:srgbClr val="07BEE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PE" b="1" dirty="0">
                    <a:solidFill>
                      <a:srgbClr val="07BEE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95B1640-893E-B387-B503-B22D56E23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10" y="3421430"/>
                <a:ext cx="2074414" cy="923330"/>
              </a:xfrm>
              <a:prstGeom prst="rect">
                <a:avLst/>
              </a:prstGeom>
              <a:blipFill>
                <a:blip r:embed="rId14"/>
                <a:stretch>
                  <a:fillRect l="-2647" t="-3289" r="-1765" b="-855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31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8986BA-972E-16BA-9364-8CEA46EC16FE}"/>
              </a:ext>
            </a:extLst>
          </p:cNvPr>
          <p:cNvSpPr/>
          <p:nvPr/>
        </p:nvSpPr>
        <p:spPr>
          <a:xfrm rot="19292256">
            <a:off x="10941887" y="3351705"/>
            <a:ext cx="282249" cy="180859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247D61-C7E9-6601-26B6-6381577420C4}"/>
              </a:ext>
            </a:extLst>
          </p:cNvPr>
          <p:cNvSpPr/>
          <p:nvPr/>
        </p:nvSpPr>
        <p:spPr>
          <a:xfrm rot="19292256">
            <a:off x="10020845" y="2260781"/>
            <a:ext cx="282249" cy="180859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1165A1-8611-1630-40D6-2711E264CC5C}"/>
              </a:ext>
            </a:extLst>
          </p:cNvPr>
          <p:cNvSpPr/>
          <p:nvPr/>
        </p:nvSpPr>
        <p:spPr>
          <a:xfrm rot="19292256">
            <a:off x="9159070" y="2934671"/>
            <a:ext cx="282249" cy="180859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BB2127-9891-40EA-BC4A-9B59EB3CB8D3}"/>
              </a:ext>
            </a:extLst>
          </p:cNvPr>
          <p:cNvSpPr txBox="1"/>
          <p:nvPr/>
        </p:nvSpPr>
        <p:spPr>
          <a:xfrm>
            <a:off x="0" y="1874422"/>
            <a:ext cx="417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+mj-lt"/>
              </a:rPr>
              <a:t>Para determinar los lados del triángulo rectángulo, de forma práctica, realizamos el cociente de la siguiente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DFB9AD-E3FE-DCD5-53E9-9289FFDFC5CF}"/>
                  </a:ext>
                </a:extLst>
              </p:cNvPr>
              <p:cNvSpPr txBox="1"/>
              <p:nvPr/>
            </p:nvSpPr>
            <p:spPr>
              <a:xfrm>
                <a:off x="2" y="3224687"/>
                <a:ext cx="4171166" cy="529247"/>
              </a:xfrm>
              <a:prstGeom prst="rect">
                <a:avLst/>
              </a:prstGeom>
              <a:solidFill>
                <a:srgbClr val="E21E3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4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𝐋𝐀𝐃𝐎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𝐐𝐔𝐄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𝐐𝐔𝐈𝐄𝐑𝐎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𝐂𝐀𝐋𝐂𝐔𝐋𝐀𝐑</m:t>
                          </m:r>
                        </m:num>
                        <m:den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𝐋𝐀𝐃𝐎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𝐐𝐔𝐄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𝐓𝐄𝐍𝐆𝐎</m:t>
                          </m:r>
                        </m:den>
                      </m:f>
                      <m:r>
                        <a:rPr lang="es-MX" sz="1400" b="1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400" b="1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s-MX" sz="1400" b="1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1400" b="1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s-MX" sz="1400" b="1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s-MX" sz="14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s-MX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𝐍𝐆𝐔𝐋𝐎</m:t>
                          </m:r>
                        </m:e>
                      </m:d>
                    </m:oMath>
                  </m:oMathPara>
                </a14:m>
                <a:endParaRPr lang="es-MX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DFB9AD-E3FE-DCD5-53E9-9289FFDF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3224687"/>
                <a:ext cx="4171166" cy="529247"/>
              </a:xfrm>
              <a:prstGeom prst="rect">
                <a:avLst/>
              </a:prstGeom>
              <a:blipFill>
                <a:blip r:embed="rId2"/>
                <a:stretch>
                  <a:fillRect b="-1264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15A2307-58E5-B32A-CD91-E93953A4800B}"/>
                  </a:ext>
                </a:extLst>
              </p:cNvPr>
              <p:cNvSpPr txBox="1"/>
              <p:nvPr/>
            </p:nvSpPr>
            <p:spPr>
              <a:xfrm>
                <a:off x="4664326" y="1193362"/>
                <a:ext cx="35246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dirty="0"/>
                  <a:t>En el triángulo ABC (recto en B) con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∡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𝐶𝐴𝐵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dirty="0"/>
                  <a:t>, se tiene inscrita una semicircunferencia según se muestra en la figura. Exprese el radio de la circunferencia en función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dirty="0"/>
                  <a:t> </a:t>
                </a:r>
                <a:endParaRPr lang="es-MX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15A2307-58E5-B32A-CD91-E93953A4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326" y="1193362"/>
                <a:ext cx="3524669" cy="2031325"/>
              </a:xfrm>
              <a:prstGeom prst="rect">
                <a:avLst/>
              </a:prstGeom>
              <a:blipFill>
                <a:blip r:embed="rId3"/>
                <a:stretch>
                  <a:fillRect l="-1384" t="-1802" r="-15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DCEE246-3F57-7BC1-8570-C1606A29C3AB}"/>
                  </a:ext>
                </a:extLst>
              </p:cNvPr>
              <p:cNvSpPr txBox="1"/>
              <p:nvPr/>
            </p:nvSpPr>
            <p:spPr>
              <a:xfrm>
                <a:off x="4610576" y="5309332"/>
                <a:ext cx="3865899" cy="119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func>
                          <m:func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sen</m:t>
                            </m:r>
                          </m:fName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s-MX" dirty="0"/>
                  <a:t>             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func>
                          <m:func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sen</m:t>
                            </m:r>
                          </m:fNam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         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func>
                          <m:func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h</m:t>
                        </m:r>
                        <m:func>
                          <m:func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sen</m:t>
                            </m:r>
                          </m:fNam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      E)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h</m:t>
                        </m:r>
                        <m:func>
                          <m:func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en</m:t>
                            </m:r>
                          </m:fNam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sen</m:t>
                            </m:r>
                          </m:fNam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DCEE246-3F57-7BC1-8570-C1606A29C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76" y="5309332"/>
                <a:ext cx="3865899" cy="1193275"/>
              </a:xfrm>
              <a:prstGeom prst="rect">
                <a:avLst/>
              </a:prstGeom>
              <a:blipFill>
                <a:blip r:embed="rId4"/>
                <a:stretch>
                  <a:fillRect l="-1262" b="-1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9446936-F560-FE4D-FFE7-2A69967FED62}"/>
              </a:ext>
            </a:extLst>
          </p:cNvPr>
          <p:cNvSpPr/>
          <p:nvPr/>
        </p:nvSpPr>
        <p:spPr>
          <a:xfrm>
            <a:off x="212943" y="1343764"/>
            <a:ext cx="1011288" cy="380722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NOTA: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F7F4520-DB26-D4AC-C25D-1B8797A8CF5E}"/>
              </a:ext>
            </a:extLst>
          </p:cNvPr>
          <p:cNvSpPr/>
          <p:nvPr/>
        </p:nvSpPr>
        <p:spPr>
          <a:xfrm>
            <a:off x="5481989" y="668823"/>
            <a:ext cx="1889342" cy="380722"/>
          </a:xfrm>
          <a:prstGeom prst="roundRect">
            <a:avLst/>
          </a:prstGeom>
          <a:solidFill>
            <a:srgbClr val="E21E3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UNI 2009 II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627BEAB-6B33-AECF-5DD7-A00E2E88FD12}"/>
              </a:ext>
            </a:extLst>
          </p:cNvPr>
          <p:cNvGrpSpPr/>
          <p:nvPr/>
        </p:nvGrpSpPr>
        <p:grpSpPr>
          <a:xfrm>
            <a:off x="7762597" y="728842"/>
            <a:ext cx="4226123" cy="4691818"/>
            <a:chOff x="8119986" y="764431"/>
            <a:chExt cx="4226123" cy="4691818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042548D-F948-9E03-BE99-3CA710A7FEA5}"/>
                </a:ext>
              </a:extLst>
            </p:cNvPr>
            <p:cNvGrpSpPr/>
            <p:nvPr/>
          </p:nvGrpSpPr>
          <p:grpSpPr>
            <a:xfrm>
              <a:off x="8304756" y="1049545"/>
              <a:ext cx="3764486" cy="4406704"/>
              <a:chOff x="8304756" y="1049545"/>
              <a:chExt cx="3764486" cy="4406704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0699B810-F0D9-7961-2D8C-D8DE43A1497F}"/>
                  </a:ext>
                </a:extLst>
              </p:cNvPr>
              <p:cNvSpPr/>
              <p:nvPr/>
            </p:nvSpPr>
            <p:spPr>
              <a:xfrm>
                <a:off x="11786991" y="3858015"/>
                <a:ext cx="282249" cy="18085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Círculo parcial 16">
                <a:extLst>
                  <a:ext uri="{FF2B5EF4-FFF2-40B4-BE49-F238E27FC236}">
                    <a16:creationId xmlns:a16="http://schemas.microsoft.com/office/drawing/2014/main" id="{73E0FC8F-3D77-5519-68CB-F463494BE1E8}"/>
                  </a:ext>
                </a:extLst>
              </p:cNvPr>
              <p:cNvSpPr/>
              <p:nvPr/>
            </p:nvSpPr>
            <p:spPr>
              <a:xfrm>
                <a:off x="9152621" y="2621502"/>
                <a:ext cx="2916620" cy="2834747"/>
              </a:xfrm>
              <a:prstGeom prst="pie">
                <a:avLst>
                  <a:gd name="adj1" fmla="val 10827068"/>
                  <a:gd name="adj2" fmla="val 21583223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5D8BFE3F-0B7D-7760-1CE3-77978925995F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12069241" y="1049546"/>
                <a:ext cx="0" cy="29893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13CFB729-0163-C0EC-8D9E-8E9E50F65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4756" y="1049545"/>
                <a:ext cx="3764486" cy="29893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309BB689-26B0-E691-C3F6-1940C1950DF5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>
                <a:off x="8304757" y="4038876"/>
                <a:ext cx="376448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17387C7-DCD6-638D-D9CD-156A3E27B97B}"/>
                </a:ext>
              </a:extLst>
            </p:cNvPr>
            <p:cNvSpPr txBox="1"/>
            <p:nvPr/>
          </p:nvSpPr>
          <p:spPr>
            <a:xfrm>
              <a:off x="8119986" y="394844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BAEE19E-1BFB-E817-799B-5D843F95DD98}"/>
                </a:ext>
              </a:extLst>
            </p:cNvPr>
            <p:cNvSpPr txBox="1"/>
            <p:nvPr/>
          </p:nvSpPr>
          <p:spPr>
            <a:xfrm>
              <a:off x="12020379" y="388753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B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4FA7D49-F79A-58DB-9687-17217359BA4A}"/>
                </a:ext>
              </a:extLst>
            </p:cNvPr>
            <p:cNvSpPr txBox="1"/>
            <p:nvPr/>
          </p:nvSpPr>
          <p:spPr>
            <a:xfrm>
              <a:off x="11904775" y="76443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DC04F62-E1F7-8709-8EE6-AD935B97565B}"/>
                  </a:ext>
                </a:extLst>
              </p:cNvPr>
              <p:cNvSpPr txBox="1"/>
              <p:nvPr/>
            </p:nvSpPr>
            <p:spPr>
              <a:xfrm>
                <a:off x="8516014" y="369332"/>
                <a:ext cx="3120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Piden: R en términos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dirty="0"/>
                  <a:t> 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DC04F62-E1F7-8709-8EE6-AD935B975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014" y="369332"/>
                <a:ext cx="3120406" cy="369332"/>
              </a:xfrm>
              <a:prstGeom prst="rect">
                <a:avLst/>
              </a:prstGeom>
              <a:blipFill>
                <a:blip r:embed="rId5"/>
                <a:stretch>
                  <a:fillRect l="-1758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46F8100-5D8F-4A4C-E3EE-8F7CBD56BAD2}"/>
              </a:ext>
            </a:extLst>
          </p:cNvPr>
          <p:cNvCxnSpPr>
            <a:cxnSpLocks/>
          </p:cNvCxnSpPr>
          <p:nvPr/>
        </p:nvCxnSpPr>
        <p:spPr>
          <a:xfrm flipH="1" flipV="1">
            <a:off x="9366553" y="2880986"/>
            <a:ext cx="886989" cy="11222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Arco 22">
            <a:extLst>
              <a:ext uri="{FF2B5EF4-FFF2-40B4-BE49-F238E27FC236}">
                <a16:creationId xmlns:a16="http://schemas.microsoft.com/office/drawing/2014/main" id="{DB88AA8C-8FFF-ED7C-CBC6-CDFD83113685}"/>
              </a:ext>
            </a:extLst>
          </p:cNvPr>
          <p:cNvSpPr/>
          <p:nvPr/>
        </p:nvSpPr>
        <p:spPr>
          <a:xfrm>
            <a:off x="7500345" y="3647313"/>
            <a:ext cx="726029" cy="778599"/>
          </a:xfrm>
          <a:prstGeom prst="arc">
            <a:avLst>
              <a:gd name="adj1" fmla="val 19271289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DC2CD9B-54D2-0945-501E-D88CD3E895BD}"/>
                  </a:ext>
                </a:extLst>
              </p:cNvPr>
              <p:cNvSpPr txBox="1"/>
              <p:nvPr/>
            </p:nvSpPr>
            <p:spPr>
              <a:xfrm>
                <a:off x="8200705" y="3660549"/>
                <a:ext cx="2782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s-MX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DC2CD9B-54D2-0945-501E-D88CD3E89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705" y="3660549"/>
                <a:ext cx="278219" cy="400110"/>
              </a:xfrm>
              <a:prstGeom prst="rect">
                <a:avLst/>
              </a:prstGeom>
              <a:blipFill>
                <a:blip r:embed="rId6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DB050C23-2F5B-55D7-9F27-4337BB41B8AE}"/>
              </a:ext>
            </a:extLst>
          </p:cNvPr>
          <p:cNvSpPr txBox="1"/>
          <p:nvPr/>
        </p:nvSpPr>
        <p:spPr>
          <a:xfrm>
            <a:off x="10094826" y="391595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28A09FD-DFC9-252E-408E-C70A5AD0AA69}"/>
              </a:ext>
            </a:extLst>
          </p:cNvPr>
          <p:cNvSpPr txBox="1"/>
          <p:nvPr/>
        </p:nvSpPr>
        <p:spPr>
          <a:xfrm>
            <a:off x="9129823" y="258591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00C84EA-22A8-1953-3EFF-FDA3964C751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231676" y="2209024"/>
            <a:ext cx="1480176" cy="17942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4303F0D-00FF-9FFB-329B-D0FF8131D055}"/>
              </a:ext>
            </a:extLst>
          </p:cNvPr>
          <p:cNvCxnSpPr>
            <a:cxnSpLocks/>
          </p:cNvCxnSpPr>
          <p:nvPr/>
        </p:nvCxnSpPr>
        <p:spPr>
          <a:xfrm flipV="1">
            <a:off x="10253542" y="3278704"/>
            <a:ext cx="879467" cy="724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07BFDC0-5EAB-AF8B-D3F9-A1A8051ED97E}"/>
                  </a:ext>
                </a:extLst>
              </p:cNvPr>
              <p:cNvSpPr txBox="1"/>
              <p:nvPr/>
            </p:nvSpPr>
            <p:spPr>
              <a:xfrm>
                <a:off x="10973048" y="4015813"/>
                <a:ext cx="205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07BFDC0-5EAB-AF8B-D3F9-A1A8051ED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048" y="4015813"/>
                <a:ext cx="205505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6E7EC92-3232-A9D3-F8CB-14DB89D6BAE3}"/>
                  </a:ext>
                </a:extLst>
              </p:cNvPr>
              <p:cNvSpPr txBox="1"/>
              <p:nvPr/>
            </p:nvSpPr>
            <p:spPr>
              <a:xfrm>
                <a:off x="9586761" y="3350810"/>
                <a:ext cx="205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6E7EC92-3232-A9D3-F8CB-14DB89D6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761" y="3350810"/>
                <a:ext cx="205505" cy="276999"/>
              </a:xfrm>
              <a:prstGeom prst="rect">
                <a:avLst/>
              </a:prstGeom>
              <a:blipFill>
                <a:blip r:embed="rId8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996FCB2C-D0D2-65C4-BBBD-B11E42CA7D54}"/>
              </a:ext>
            </a:extLst>
          </p:cNvPr>
          <p:cNvSpPr txBox="1"/>
          <p:nvPr/>
        </p:nvSpPr>
        <p:spPr>
          <a:xfrm>
            <a:off x="10005629" y="188779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30D883-F5FA-9525-2EFA-D518436A2DDD}"/>
              </a:ext>
            </a:extLst>
          </p:cNvPr>
          <p:cNvSpPr txBox="1"/>
          <p:nvPr/>
        </p:nvSpPr>
        <p:spPr>
          <a:xfrm>
            <a:off x="11097377" y="299335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D4468F39-046C-9A1B-6049-0E551C036207}"/>
              </a:ext>
            </a:extLst>
          </p:cNvPr>
          <p:cNvSpPr/>
          <p:nvPr/>
        </p:nvSpPr>
        <p:spPr>
          <a:xfrm>
            <a:off x="9846544" y="3652044"/>
            <a:ext cx="726029" cy="778599"/>
          </a:xfrm>
          <a:prstGeom prst="arc">
            <a:avLst>
              <a:gd name="adj1" fmla="val 19271289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17ED20C-2CDD-4748-40F7-92D1A3474F8A}"/>
                  </a:ext>
                </a:extLst>
              </p:cNvPr>
              <p:cNvSpPr txBox="1"/>
              <p:nvPr/>
            </p:nvSpPr>
            <p:spPr>
              <a:xfrm>
                <a:off x="10481836" y="3651891"/>
                <a:ext cx="42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s-MX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17ED20C-2CDD-4748-40F7-92D1A347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836" y="3651891"/>
                <a:ext cx="42492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o 34">
            <a:extLst>
              <a:ext uri="{FF2B5EF4-FFF2-40B4-BE49-F238E27FC236}">
                <a16:creationId xmlns:a16="http://schemas.microsoft.com/office/drawing/2014/main" id="{B05AEE7D-565B-9EA1-B501-8F9D1FEE13EC}"/>
              </a:ext>
            </a:extLst>
          </p:cNvPr>
          <p:cNvSpPr/>
          <p:nvPr/>
        </p:nvSpPr>
        <p:spPr>
          <a:xfrm>
            <a:off x="11322974" y="3583155"/>
            <a:ext cx="726029" cy="778599"/>
          </a:xfrm>
          <a:prstGeom prst="arc">
            <a:avLst>
              <a:gd name="adj1" fmla="val 13788605"/>
              <a:gd name="adj2" fmla="val 16558145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F4118E5-6DBB-A54E-A662-056DD894F6EB}"/>
                  </a:ext>
                </a:extLst>
              </p:cNvPr>
              <p:cNvSpPr txBox="1"/>
              <p:nvPr/>
            </p:nvSpPr>
            <p:spPr>
              <a:xfrm>
                <a:off x="11359580" y="3256783"/>
                <a:ext cx="3888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s-MX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F4118E5-6DBB-A54E-A662-056DD894F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580" y="3256783"/>
                <a:ext cx="3888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B765E6EC-F89D-5334-2166-7FA6B161A3F2}"/>
                  </a:ext>
                </a:extLst>
              </p:cNvPr>
              <p:cNvSpPr txBox="1"/>
              <p:nvPr/>
            </p:nvSpPr>
            <p:spPr>
              <a:xfrm>
                <a:off x="11651436" y="2381613"/>
                <a:ext cx="397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B765E6EC-F89D-5334-2166-7FA6B161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436" y="2381613"/>
                <a:ext cx="39770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C8A95007-57CA-CA4E-F4D1-F0F415EAF3AE}"/>
                  </a:ext>
                </a:extLst>
              </p:cNvPr>
              <p:cNvSpPr txBox="1"/>
              <p:nvPr/>
            </p:nvSpPr>
            <p:spPr>
              <a:xfrm>
                <a:off x="8510105" y="751654"/>
                <a:ext cx="21985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Del triangulo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⊿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𝐵𝑄𝐶</m:t>
                    </m:r>
                  </m:oMath>
                </a14:m>
                <a:r>
                  <a:rPr lang="es-MX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𝑩𝑸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𝒉</m:t>
                      </m:r>
                      <m:func>
                        <m:func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C8A95007-57CA-CA4E-F4D1-F0F415EAF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105" y="751654"/>
                <a:ext cx="2198551" cy="646331"/>
              </a:xfrm>
              <a:prstGeom prst="rect">
                <a:avLst/>
              </a:prstGeom>
              <a:blipFill>
                <a:blip r:embed="rId12"/>
                <a:stretch>
                  <a:fillRect l="-2216" t="-4717" b="-566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63BA10D-6077-F3AA-29FD-F3BFBB0C0D73}"/>
                  </a:ext>
                </a:extLst>
              </p:cNvPr>
              <p:cNvSpPr txBox="1"/>
              <p:nvPr/>
            </p:nvSpPr>
            <p:spPr>
              <a:xfrm>
                <a:off x="8475529" y="1329683"/>
                <a:ext cx="2178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Del triangulo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⊿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𝑂𝑆𝐵</m:t>
                    </m:r>
                  </m:oMath>
                </a14:m>
                <a:r>
                  <a:rPr lang="es-MX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𝑩𝑺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</m:t>
                      </m:r>
                      <m:func>
                        <m:func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𝐬𝐞𝐧</m:t>
                          </m:r>
                        </m:fName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63BA10D-6077-F3AA-29FD-F3BFBB0C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529" y="1329683"/>
                <a:ext cx="2178610" cy="646331"/>
              </a:xfrm>
              <a:prstGeom prst="rect">
                <a:avLst/>
              </a:prstGeom>
              <a:blipFill>
                <a:blip r:embed="rId13"/>
                <a:stretch>
                  <a:fillRect l="-2235" t="-47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5CB1B301-8437-B593-C74B-F1614A84203C}"/>
                  </a:ext>
                </a:extLst>
              </p:cNvPr>
              <p:cNvSpPr txBox="1"/>
              <p:nvPr/>
            </p:nvSpPr>
            <p:spPr>
              <a:xfrm>
                <a:off x="8542848" y="4462924"/>
                <a:ext cx="2848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Del gráfico,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𝑩𝑸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𝑩𝑺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𝑸𝑺</m:t>
                    </m:r>
                  </m:oMath>
                </a14:m>
                <a:endParaRPr lang="es-MX" b="1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5CB1B301-8437-B593-C74B-F1614A842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48" y="4462924"/>
                <a:ext cx="2848087" cy="369332"/>
              </a:xfrm>
              <a:prstGeom prst="rect">
                <a:avLst/>
              </a:prstGeom>
              <a:blipFill>
                <a:blip r:embed="rId14"/>
                <a:stretch>
                  <a:fillRect l="-1709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7707B93-AF2A-9790-B079-D8CC17B95530}"/>
                  </a:ext>
                </a:extLst>
              </p:cNvPr>
              <p:cNvSpPr txBox="1"/>
              <p:nvPr/>
            </p:nvSpPr>
            <p:spPr>
              <a:xfrm>
                <a:off x="10465294" y="2689894"/>
                <a:ext cx="205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7707B93-AF2A-9790-B079-D8CC17B9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294" y="2689894"/>
                <a:ext cx="205505" cy="276999"/>
              </a:xfrm>
              <a:prstGeom prst="rect">
                <a:avLst/>
              </a:prstGeom>
              <a:blipFill>
                <a:blip r:embed="rId15"/>
                <a:stretch>
                  <a:fillRect l="-30303" r="-24242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8C65A1E-4106-9311-5DFF-B27D63286320}"/>
                  </a:ext>
                </a:extLst>
              </p:cNvPr>
              <p:cNvSpPr txBox="1"/>
              <p:nvPr/>
            </p:nvSpPr>
            <p:spPr>
              <a:xfrm>
                <a:off x="9366553" y="4966027"/>
                <a:ext cx="2271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𝒉</m:t>
                      </m:r>
                      <m:func>
                        <m:func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</m:t>
                      </m:r>
                      <m:func>
                        <m:func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𝐬𝐞𝐧</m:t>
                          </m:r>
                        </m:fName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8C65A1E-4106-9311-5DFF-B27D6328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553" y="4966027"/>
                <a:ext cx="2271456" cy="276999"/>
              </a:xfrm>
              <a:prstGeom prst="rect">
                <a:avLst/>
              </a:prstGeom>
              <a:blipFill>
                <a:blip r:embed="rId16"/>
                <a:stretch>
                  <a:fillRect l="-2419" t="-2222" r="-1882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006DD70-7D9D-644F-E346-D6177BFF9072}"/>
                  </a:ext>
                </a:extLst>
              </p:cNvPr>
              <p:cNvSpPr txBox="1"/>
              <p:nvPr/>
            </p:nvSpPr>
            <p:spPr>
              <a:xfrm>
                <a:off x="9586761" y="5313528"/>
                <a:ext cx="1926521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func>
                            <m:func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MX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s-MX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MX" b="1" i="0" smtClean="0">
                                  <a:latin typeface="Cambria Math" panose="02040503050406030204" pitchFamily="18" charset="0"/>
                                </a:rPr>
                                <m:t>𝐬𝐞𝐧</m:t>
                              </m:r>
                            </m:fName>
                            <m:e>
                              <m:r>
                                <a:rPr lang="es-MX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006DD70-7D9D-644F-E346-D6177BFF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761" y="5313528"/>
                <a:ext cx="1926521" cy="6228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uadroTexto 43">
            <a:extLst>
              <a:ext uri="{FF2B5EF4-FFF2-40B4-BE49-F238E27FC236}">
                <a16:creationId xmlns:a16="http://schemas.microsoft.com/office/drawing/2014/main" id="{4AB4D9CA-3D1B-355C-64F9-98B5FFE4FE97}"/>
              </a:ext>
            </a:extLst>
          </p:cNvPr>
          <p:cNvSpPr txBox="1"/>
          <p:nvPr/>
        </p:nvSpPr>
        <p:spPr>
          <a:xfrm>
            <a:off x="8510105" y="6024933"/>
            <a:ext cx="10075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MX" b="1" dirty="0"/>
              <a:t>Clave: A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51E58DE2-6A19-B44E-E286-DA184248A8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74107" y="3442134"/>
            <a:ext cx="193384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 animBg="1"/>
      <p:bldP spid="7" grpId="0"/>
      <p:bldP spid="8" grpId="0"/>
      <p:bldP spid="9" grpId="0" animBg="1"/>
      <p:bldP spid="10" grpId="0" animBg="1"/>
      <p:bldP spid="21" grpId="0"/>
      <p:bldP spid="23" grpId="0" animBg="1"/>
      <p:bldP spid="24" grpId="0"/>
      <p:bldP spid="25" grpId="0"/>
      <p:bldP spid="26" grpId="0"/>
      <p:bldP spid="29" grpId="0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BDAB16AF-23D1-C6CF-4008-390FB516BEBB}"/>
              </a:ext>
            </a:extLst>
          </p:cNvPr>
          <p:cNvSpPr/>
          <p:nvPr/>
        </p:nvSpPr>
        <p:spPr>
          <a:xfrm>
            <a:off x="5224185" y="1967448"/>
            <a:ext cx="1327759" cy="1929008"/>
          </a:xfrm>
          <a:custGeom>
            <a:avLst/>
            <a:gdLst>
              <a:gd name="connsiteX0" fmla="*/ 0 w 1327759"/>
              <a:gd name="connsiteY0" fmla="*/ 1365337 h 1929008"/>
              <a:gd name="connsiteX1" fmla="*/ 1327759 w 1327759"/>
              <a:gd name="connsiteY1" fmla="*/ 0 h 1929008"/>
              <a:gd name="connsiteX2" fmla="*/ 551146 w 1327759"/>
              <a:gd name="connsiteY2" fmla="*/ 1929008 h 1929008"/>
              <a:gd name="connsiteX3" fmla="*/ 0 w 1327759"/>
              <a:gd name="connsiteY3" fmla="*/ 1365337 h 192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759" h="1929008">
                <a:moveTo>
                  <a:pt x="0" y="1365337"/>
                </a:moveTo>
                <a:lnTo>
                  <a:pt x="1327759" y="0"/>
                </a:lnTo>
                <a:lnTo>
                  <a:pt x="551146" y="1929008"/>
                </a:lnTo>
                <a:lnTo>
                  <a:pt x="0" y="136533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B6654D-45F9-296E-C200-DC108CF3F983}"/>
              </a:ext>
            </a:extLst>
          </p:cNvPr>
          <p:cNvSpPr/>
          <p:nvPr/>
        </p:nvSpPr>
        <p:spPr>
          <a:xfrm rot="18883047">
            <a:off x="5235804" y="3203529"/>
            <a:ext cx="269583" cy="1207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6A8FCD2-9213-69F9-5B3E-1C3B0965004D}"/>
              </a:ext>
            </a:extLst>
          </p:cNvPr>
          <p:cNvSpPr/>
          <p:nvPr/>
        </p:nvSpPr>
        <p:spPr>
          <a:xfrm>
            <a:off x="4688761" y="3719177"/>
            <a:ext cx="191385" cy="1738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4B3F6F-2C87-BB2C-197A-9C50967E9752}"/>
              </a:ext>
            </a:extLst>
          </p:cNvPr>
          <p:cNvSpPr txBox="1"/>
          <p:nvPr/>
        </p:nvSpPr>
        <p:spPr>
          <a:xfrm>
            <a:off x="9576216" y="5029417"/>
            <a:ext cx="13324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UNI 2019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E66E503-7968-118E-3969-8317A36B047F}"/>
                  </a:ext>
                </a:extLst>
              </p:cNvPr>
              <p:cNvSpPr txBox="1"/>
              <p:nvPr/>
            </p:nvSpPr>
            <p:spPr>
              <a:xfrm>
                <a:off x="8031066" y="1621207"/>
                <a:ext cx="39582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dirty="0"/>
                  <a:t>En la figura mostrada </a:t>
                </a:r>
                <a:r>
                  <a:rPr lang="es-MX" sz="2000" b="1" dirty="0"/>
                  <a:t>r</a:t>
                </a:r>
                <a:r>
                  <a:rPr lang="es-MX" dirty="0"/>
                  <a:t> mide 3cm. Determine el valor aproximado del área sombreada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E66E503-7968-118E-3969-8317A36B0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066" y="1621207"/>
                <a:ext cx="3958225" cy="954107"/>
              </a:xfrm>
              <a:prstGeom prst="rect">
                <a:avLst/>
              </a:prstGeom>
              <a:blipFill>
                <a:blip r:embed="rId2"/>
                <a:stretch>
                  <a:fillRect l="-1231" t="-3846" r="-1231" b="-96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5ECEE2AB-42C4-72B0-B103-1BE940204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83" t="5329" r="28361" b="34529"/>
          <a:stretch/>
        </p:blipFill>
        <p:spPr>
          <a:xfrm>
            <a:off x="9506867" y="2522017"/>
            <a:ext cx="1394758" cy="14456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4CDE045-3542-9987-A03C-8A0DAD455AD3}"/>
              </a:ext>
            </a:extLst>
          </p:cNvPr>
          <p:cNvSpPr txBox="1"/>
          <p:nvPr/>
        </p:nvSpPr>
        <p:spPr>
          <a:xfrm>
            <a:off x="8261119" y="4054302"/>
            <a:ext cx="395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A) 15,52           B) 16,35              C) 17,40</a:t>
            </a:r>
          </a:p>
          <a:p>
            <a:r>
              <a:rPr lang="es-MX" dirty="0"/>
              <a:t>D) 18,53           E) 19,23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DF0DC5-5DFC-2F2E-4FBB-C2BECC1EDF8E}"/>
              </a:ext>
            </a:extLst>
          </p:cNvPr>
          <p:cNvSpPr txBox="1"/>
          <p:nvPr/>
        </p:nvSpPr>
        <p:spPr>
          <a:xfrm>
            <a:off x="8031066" y="1251875"/>
            <a:ext cx="111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Reto UNI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C2A386-0567-4BB7-6800-68E67B68029D}"/>
              </a:ext>
            </a:extLst>
          </p:cNvPr>
          <p:cNvSpPr txBox="1"/>
          <p:nvPr/>
        </p:nvSpPr>
        <p:spPr>
          <a:xfrm>
            <a:off x="1495554" y="879363"/>
            <a:ext cx="12570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UNI 2016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1650594-330E-DCDB-0581-C1C805387D56}"/>
                  </a:ext>
                </a:extLst>
              </p:cNvPr>
              <p:cNvSpPr txBox="1"/>
              <p:nvPr/>
            </p:nvSpPr>
            <p:spPr>
              <a:xfrm>
                <a:off x="222221" y="1321351"/>
                <a:ext cx="337323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dirty="0"/>
                  <a:t>En la figura mostrada, M, N y P son puntos de tangencia de la circunferencia inscrita en el sector circular AOB. 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∡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𝑂𝑃𝑁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θrad</m:t>
                    </m:r>
                  </m:oMath>
                </a14:m>
                <a:r>
                  <a:rPr lang="es-MX" dirty="0"/>
                  <a:t>, entonces el valor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r>
                  <a:rPr lang="es-MX" dirty="0"/>
                  <a:t> es: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1650594-330E-DCDB-0581-C1C805387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1" y="1321351"/>
                <a:ext cx="3373231" cy="1754326"/>
              </a:xfrm>
              <a:prstGeom prst="rect">
                <a:avLst/>
              </a:prstGeom>
              <a:blipFill>
                <a:blip r:embed="rId4"/>
                <a:stretch>
                  <a:fillRect l="-1444" t="-2083" r="-144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6D066D6F-05BF-9109-EABA-C9FFF4E84F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34" t="25176" r="20878" b="19953"/>
          <a:stretch/>
        </p:blipFill>
        <p:spPr>
          <a:xfrm>
            <a:off x="1187424" y="3075677"/>
            <a:ext cx="1442823" cy="1567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989977-6BF4-1F84-D1F3-77344FC5593E}"/>
                  </a:ext>
                </a:extLst>
              </p:cNvPr>
              <p:cNvSpPr txBox="1"/>
              <p:nvPr/>
            </p:nvSpPr>
            <p:spPr>
              <a:xfrm>
                <a:off x="222221" y="4816275"/>
                <a:ext cx="3373231" cy="10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A)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MX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MX" dirty="0"/>
                  <a:t>                     B) 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MX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MX" dirty="0"/>
                  <a:t> </a:t>
                </a:r>
              </a:p>
              <a:p>
                <a:r>
                  <a:rPr lang="es-MX" dirty="0"/>
                  <a:t>C) 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s-MX" dirty="0"/>
                  <a:t>                           D)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MX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MX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989977-6BF4-1F84-D1F3-77344FC5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1" y="4816275"/>
                <a:ext cx="3373231" cy="1004314"/>
              </a:xfrm>
              <a:prstGeom prst="rect">
                <a:avLst/>
              </a:prstGeom>
              <a:blipFill>
                <a:blip r:embed="rId6"/>
                <a:stretch>
                  <a:fillRect l="-1444" b="-9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DF11822E-3AF1-4BAE-460F-0BC795F39A45}"/>
              </a:ext>
            </a:extLst>
          </p:cNvPr>
          <p:cNvSpPr txBox="1"/>
          <p:nvPr/>
        </p:nvSpPr>
        <p:spPr>
          <a:xfrm>
            <a:off x="4564726" y="215064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6E2AC12-D491-4C06-3DFC-0C73E1FFDD03}"/>
              </a:ext>
            </a:extLst>
          </p:cNvPr>
          <p:cNvGrpSpPr/>
          <p:nvPr/>
        </p:nvGrpSpPr>
        <p:grpSpPr>
          <a:xfrm>
            <a:off x="1993779" y="1199642"/>
            <a:ext cx="5400000" cy="5400000"/>
            <a:chOff x="1998784" y="787336"/>
            <a:chExt cx="5400000" cy="540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C4D1E58-99E0-C82C-84CC-E47D8FE85253}"/>
                </a:ext>
              </a:extLst>
            </p:cNvPr>
            <p:cNvSpPr/>
            <p:nvPr/>
          </p:nvSpPr>
          <p:spPr>
            <a:xfrm>
              <a:off x="4693766" y="1248695"/>
              <a:ext cx="2232000" cy="223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írculo parcial 16">
              <a:extLst>
                <a:ext uri="{FF2B5EF4-FFF2-40B4-BE49-F238E27FC236}">
                  <a16:creationId xmlns:a16="http://schemas.microsoft.com/office/drawing/2014/main" id="{EB108AB5-A707-C1B2-2E9C-5D399F7C6D7D}"/>
                </a:ext>
              </a:extLst>
            </p:cNvPr>
            <p:cNvSpPr/>
            <p:nvPr/>
          </p:nvSpPr>
          <p:spPr>
            <a:xfrm>
              <a:off x="1998784" y="787336"/>
              <a:ext cx="5400000" cy="5400000"/>
            </a:xfrm>
            <a:prstGeom prst="pie">
              <a:avLst>
                <a:gd name="adj1" fmla="val 16204473"/>
                <a:gd name="adj2" fmla="val 21550989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CBC25AE-5519-1FC5-9066-097EDC113DA3}"/>
              </a:ext>
            </a:extLst>
          </p:cNvPr>
          <p:cNvCxnSpPr>
            <a:cxnSpLocks/>
          </p:cNvCxnSpPr>
          <p:nvPr/>
        </p:nvCxnSpPr>
        <p:spPr>
          <a:xfrm flipV="1">
            <a:off x="4688761" y="1940481"/>
            <a:ext cx="1869872" cy="19525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9C9906B-F640-CC2F-9C26-7BF043D07EBC}"/>
              </a:ext>
            </a:extLst>
          </p:cNvPr>
          <p:cNvCxnSpPr>
            <a:cxnSpLocks/>
          </p:cNvCxnSpPr>
          <p:nvPr/>
        </p:nvCxnSpPr>
        <p:spPr>
          <a:xfrm flipH="1">
            <a:off x="5769494" y="1940481"/>
            <a:ext cx="789139" cy="19525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03EC6A9-5114-802D-8C18-CBE5C953F481}"/>
              </a:ext>
            </a:extLst>
          </p:cNvPr>
          <p:cNvSpPr txBox="1"/>
          <p:nvPr/>
        </p:nvSpPr>
        <p:spPr>
          <a:xfrm>
            <a:off x="4449105" y="377750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81BFF4-E1DC-161F-082A-4B5BF4A9F515}"/>
              </a:ext>
            </a:extLst>
          </p:cNvPr>
          <p:cNvSpPr txBox="1"/>
          <p:nvPr/>
        </p:nvSpPr>
        <p:spPr>
          <a:xfrm>
            <a:off x="7329210" y="37404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0DE0EA7-39B6-507D-A851-4BE4675465BA}"/>
              </a:ext>
            </a:extLst>
          </p:cNvPr>
          <p:cNvSpPr txBox="1"/>
          <p:nvPr/>
        </p:nvSpPr>
        <p:spPr>
          <a:xfrm>
            <a:off x="4466147" y="93895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2F25B81-3784-0401-BA18-604A148A8E6D}"/>
              </a:ext>
            </a:extLst>
          </p:cNvPr>
          <p:cNvSpPr txBox="1"/>
          <p:nvPr/>
        </p:nvSpPr>
        <p:spPr>
          <a:xfrm>
            <a:off x="6462941" y="166100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8675200-8694-6719-7702-960CBC70601B}"/>
              </a:ext>
            </a:extLst>
          </p:cNvPr>
          <p:cNvSpPr txBox="1"/>
          <p:nvPr/>
        </p:nvSpPr>
        <p:spPr>
          <a:xfrm>
            <a:off x="5667389" y="385058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F122A0A-95C9-5A44-544A-E4474322CF2A}"/>
              </a:ext>
            </a:extLst>
          </p:cNvPr>
          <p:cNvSpPr txBox="1"/>
          <p:nvPr/>
        </p:nvSpPr>
        <p:spPr>
          <a:xfrm>
            <a:off x="4382143" y="2557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D1A147A1-EFEF-B051-A532-08F02437F368}"/>
              </a:ext>
            </a:extLst>
          </p:cNvPr>
          <p:cNvSpPr/>
          <p:nvPr/>
        </p:nvSpPr>
        <p:spPr>
          <a:xfrm>
            <a:off x="6095833" y="1507817"/>
            <a:ext cx="914400" cy="914400"/>
          </a:xfrm>
          <a:prstGeom prst="arc">
            <a:avLst>
              <a:gd name="adj1" fmla="val 6685930"/>
              <a:gd name="adj2" fmla="val 8145222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1842C45-D399-C2BC-374B-2F378C0DB72A}"/>
                  </a:ext>
                </a:extLst>
              </p:cNvPr>
              <p:cNvSpPr txBox="1"/>
              <p:nvPr/>
            </p:nvSpPr>
            <p:spPr>
              <a:xfrm>
                <a:off x="6035274" y="225057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1842C45-D399-C2BC-374B-2F378C0D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74" y="2250574"/>
                <a:ext cx="3802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EB46A37-BA9A-0698-8970-C1A0A6309268}"/>
                  </a:ext>
                </a:extLst>
              </p:cNvPr>
              <p:cNvSpPr txBox="1"/>
              <p:nvPr/>
            </p:nvSpPr>
            <p:spPr>
              <a:xfrm>
                <a:off x="4564726" y="566391"/>
                <a:ext cx="1337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Piden: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EB46A37-BA9A-0698-8970-C1A0A630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726" y="566391"/>
                <a:ext cx="1337546" cy="369332"/>
              </a:xfrm>
              <a:prstGeom prst="rect">
                <a:avLst/>
              </a:prstGeom>
              <a:blipFill>
                <a:blip r:embed="rId8"/>
                <a:stretch>
                  <a:fillRect l="-4110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2A2D894-D210-CC58-7F6D-8D0AE8AD207C}"/>
              </a:ext>
            </a:extLst>
          </p:cNvPr>
          <p:cNvCxnSpPr>
            <a:cxnSpLocks/>
          </p:cNvCxnSpPr>
          <p:nvPr/>
        </p:nvCxnSpPr>
        <p:spPr>
          <a:xfrm flipV="1">
            <a:off x="5769494" y="2749231"/>
            <a:ext cx="0" cy="11504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7BF3B8A-431F-F83B-E4B7-3E8ABE488AD2}"/>
              </a:ext>
            </a:extLst>
          </p:cNvPr>
          <p:cNvCxnSpPr>
            <a:cxnSpLocks/>
          </p:cNvCxnSpPr>
          <p:nvPr/>
        </p:nvCxnSpPr>
        <p:spPr>
          <a:xfrm>
            <a:off x="4688761" y="2749231"/>
            <a:ext cx="1080733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094685F-3D3A-95D4-38B7-8E3637DB7AB2}"/>
              </a:ext>
            </a:extLst>
          </p:cNvPr>
          <p:cNvCxnSpPr>
            <a:cxnSpLocks/>
          </p:cNvCxnSpPr>
          <p:nvPr/>
        </p:nvCxnSpPr>
        <p:spPr>
          <a:xfrm>
            <a:off x="4676185" y="2749145"/>
            <a:ext cx="1093308" cy="113701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B293BCE-2730-0C24-2AD0-5937219AFB40}"/>
              </a:ext>
            </a:extLst>
          </p:cNvPr>
          <p:cNvSpPr txBox="1"/>
          <p:nvPr/>
        </p:nvSpPr>
        <p:spPr>
          <a:xfrm>
            <a:off x="5596721" y="2425466"/>
            <a:ext cx="38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O’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D5BF45-91C9-524E-CEBC-5B7C60F0DD5E}"/>
              </a:ext>
            </a:extLst>
          </p:cNvPr>
          <p:cNvSpPr txBox="1"/>
          <p:nvPr/>
        </p:nvSpPr>
        <p:spPr>
          <a:xfrm>
            <a:off x="4478679" y="4319376"/>
            <a:ext cx="310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O’: centro de la circunferencia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618A752-7BCA-7809-3AD9-7E401F8867C6}"/>
                  </a:ext>
                </a:extLst>
              </p:cNvPr>
              <p:cNvSpPr txBox="1"/>
              <p:nvPr/>
            </p:nvSpPr>
            <p:spPr>
              <a:xfrm>
                <a:off x="4466147" y="5094979"/>
                <a:ext cx="3564919" cy="67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Consideramos radio de la circunferencia igual a: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618A752-7BCA-7809-3AD9-7E401F886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47" y="5094979"/>
                <a:ext cx="3564919" cy="673326"/>
              </a:xfrm>
              <a:prstGeom prst="rect">
                <a:avLst/>
              </a:prstGeom>
              <a:blipFill>
                <a:blip r:embed="rId9"/>
                <a:stretch>
                  <a:fillRect l="-1541" t="-5455" b="-1454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63B6AF9-B911-E7E6-5B65-DFDA280977ED}"/>
                  </a:ext>
                </a:extLst>
              </p:cNvPr>
              <p:cNvSpPr txBox="1"/>
              <p:nvPr/>
            </p:nvSpPr>
            <p:spPr>
              <a:xfrm>
                <a:off x="5709743" y="2069975"/>
                <a:ext cx="515782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63B6AF9-B911-E7E6-5B65-DFDA2809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43" y="2069975"/>
                <a:ext cx="515782" cy="401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id="{19DD969C-8AA6-C119-B265-11D96850A794}"/>
              </a:ext>
            </a:extLst>
          </p:cNvPr>
          <p:cNvSpPr txBox="1"/>
          <p:nvPr/>
        </p:nvSpPr>
        <p:spPr>
          <a:xfrm>
            <a:off x="4804357" y="2973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D8BC937-710E-4403-71BC-341EFE56C32A}"/>
              </a:ext>
            </a:extLst>
          </p:cNvPr>
          <p:cNvSpPr txBox="1"/>
          <p:nvPr/>
        </p:nvSpPr>
        <p:spPr>
          <a:xfrm>
            <a:off x="5233469" y="2775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941154F-A048-F7E7-BF7C-EFD621A07AB2}"/>
                  </a:ext>
                </a:extLst>
              </p:cNvPr>
              <p:cNvSpPr txBox="1"/>
              <p:nvPr/>
            </p:nvSpPr>
            <p:spPr>
              <a:xfrm>
                <a:off x="4936857" y="2374695"/>
                <a:ext cx="515782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941154F-A048-F7E7-BF7C-EFD621A0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857" y="2374695"/>
                <a:ext cx="515782" cy="401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uadroTexto 38">
            <a:extLst>
              <a:ext uri="{FF2B5EF4-FFF2-40B4-BE49-F238E27FC236}">
                <a16:creationId xmlns:a16="http://schemas.microsoft.com/office/drawing/2014/main" id="{1A5D0EBE-A0DC-FC84-9CE5-2456817A42F0}"/>
              </a:ext>
            </a:extLst>
          </p:cNvPr>
          <p:cNvSpPr txBox="1"/>
          <p:nvPr/>
        </p:nvSpPr>
        <p:spPr>
          <a:xfrm>
            <a:off x="5199296" y="34281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4BE94D9-CA0A-ED0A-297C-79344C23E279}"/>
              </a:ext>
            </a:extLst>
          </p:cNvPr>
          <p:cNvSpPr txBox="1"/>
          <p:nvPr/>
        </p:nvSpPr>
        <p:spPr>
          <a:xfrm>
            <a:off x="4478679" y="5782813"/>
            <a:ext cx="353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el triángulo, rectángulo sombreado: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190EF81-C971-D5C4-15DB-0D790317DAD8}"/>
                  </a:ext>
                </a:extLst>
              </p:cNvPr>
              <p:cNvSpPr txBox="1"/>
              <p:nvPr/>
            </p:nvSpPr>
            <p:spPr>
              <a:xfrm>
                <a:off x="4463132" y="6475009"/>
                <a:ext cx="1955279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𝐜𝐨𝐭</m:t>
                          </m:r>
                        </m:fName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190EF81-C971-D5C4-15DB-0D790317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32" y="6475009"/>
                <a:ext cx="1955279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DA8077A6-907D-0ABF-2740-DCCC395FE37D}"/>
              </a:ext>
            </a:extLst>
          </p:cNvPr>
          <p:cNvSpPr txBox="1"/>
          <p:nvPr/>
        </p:nvSpPr>
        <p:spPr>
          <a:xfrm>
            <a:off x="7012261" y="6466014"/>
            <a:ext cx="101880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MX" b="1" dirty="0"/>
              <a:t>Clave: D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C2E61F-A0A4-B3F4-3814-35802D987EDF}"/>
              </a:ext>
            </a:extLst>
          </p:cNvPr>
          <p:cNvSpPr txBox="1"/>
          <p:nvPr/>
        </p:nvSpPr>
        <p:spPr>
          <a:xfrm>
            <a:off x="4478679" y="4733718"/>
            <a:ext cx="24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O’MON: es un cuadrado</a:t>
            </a:r>
          </a:p>
        </p:txBody>
      </p:sp>
    </p:spTree>
    <p:extLst>
      <p:ext uri="{BB962C8B-B14F-4D97-AF65-F5344CB8AC3E}">
        <p14:creationId xmlns:p14="http://schemas.microsoft.com/office/powerpoint/2010/main" val="21323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8" grpId="0"/>
      <p:bldP spid="9" grpId="0"/>
      <p:bldP spid="10" grpId="0" animBg="1"/>
      <p:bldP spid="11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D111EB-5DC8-07BB-4C75-05BA322A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530" y="956389"/>
            <a:ext cx="3627434" cy="3414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0CCD2A7-7485-C06A-B79A-BC38E6DE2CD0}"/>
              </a:ext>
            </a:extLst>
          </p:cNvPr>
          <p:cNvSpPr txBox="1"/>
          <p:nvPr/>
        </p:nvSpPr>
        <p:spPr>
          <a:xfrm>
            <a:off x="1101012" y="587057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CEPREUNI  2025-I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E28CF5B-B5B3-F078-5AAC-E163CCBB09BF}"/>
              </a:ext>
            </a:extLst>
          </p:cNvPr>
          <p:cNvCxnSpPr/>
          <p:nvPr/>
        </p:nvCxnSpPr>
        <p:spPr>
          <a:xfrm>
            <a:off x="4945224" y="956389"/>
            <a:ext cx="0" cy="5369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1C7AAB-BF09-424E-847E-A4D053188516}"/>
              </a:ext>
            </a:extLst>
          </p:cNvPr>
          <p:cNvSpPr txBox="1"/>
          <p:nvPr/>
        </p:nvSpPr>
        <p:spPr>
          <a:xfrm>
            <a:off x="5934269" y="587057"/>
            <a:ext cx="15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42C2C51-FBDB-BC47-B4EC-5D0B5E062206}"/>
                  </a:ext>
                </a:extLst>
              </p:cNvPr>
              <p:cNvSpPr txBox="1"/>
              <p:nvPr/>
            </p:nvSpPr>
            <p:spPr>
              <a:xfrm>
                <a:off x="5430416" y="1035698"/>
                <a:ext cx="2978316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  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𝑐𝑜𝑡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42C2C51-FBDB-BC47-B4EC-5D0B5E06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16" y="1035698"/>
                <a:ext cx="2978316" cy="408253"/>
              </a:xfrm>
              <a:prstGeom prst="rect">
                <a:avLst/>
              </a:prstGeom>
              <a:blipFill>
                <a:blip r:embed="rId4"/>
                <a:stretch>
                  <a:fillRect l="-1844" t="-2985" b="-194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0858773E-EEC6-B06F-FE7D-CE29872E1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090" y="1443951"/>
            <a:ext cx="4492873" cy="2433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0B8C539-D4D3-4900-AD02-87258204DB1D}"/>
                  </a:ext>
                </a:extLst>
              </p14:cNvPr>
              <p14:cNvContentPartPr/>
              <p14:nvPr/>
            </p14:nvContentPartPr>
            <p14:xfrm>
              <a:off x="5263920" y="1943280"/>
              <a:ext cx="4099680" cy="3933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0B8C539-D4D3-4900-AD02-87258204DB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4560" y="1933920"/>
                <a:ext cx="4118400" cy="39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0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98F854-887A-4AB3-4A46-0243D8E0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47" y="1409474"/>
            <a:ext cx="4507140" cy="271853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3745E-C62E-F0CE-86D5-64998ED4663D}"/>
              </a:ext>
            </a:extLst>
          </p:cNvPr>
          <p:cNvSpPr txBox="1"/>
          <p:nvPr/>
        </p:nvSpPr>
        <p:spPr>
          <a:xfrm>
            <a:off x="1667399" y="533432"/>
            <a:ext cx="22180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PRÁCTICA DIRIGIDA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582C0-BDB6-99B4-FC48-A34C2907B864}"/>
              </a:ext>
            </a:extLst>
          </p:cNvPr>
          <p:cNvSpPr txBox="1"/>
          <p:nvPr/>
        </p:nvSpPr>
        <p:spPr>
          <a:xfrm>
            <a:off x="6344817" y="533432"/>
            <a:ext cx="1504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RESOLUCIÓN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923E74-B4B3-6EDE-870A-C1BCD14B758F}"/>
              </a:ext>
            </a:extLst>
          </p:cNvPr>
          <p:cNvCxnSpPr/>
          <p:nvPr/>
        </p:nvCxnSpPr>
        <p:spPr>
          <a:xfrm>
            <a:off x="5439747" y="902764"/>
            <a:ext cx="0" cy="54887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/>
              <p:nvPr/>
            </p:nvSpPr>
            <p:spPr>
              <a:xfrm>
                <a:off x="5866352" y="1040142"/>
                <a:ext cx="3965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E=5csc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𝑐𝑜𝑡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𝑐𝑜𝑡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387E87F-AED8-CF0A-4A68-0BFC6CFF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352" y="1040142"/>
                <a:ext cx="3965445" cy="369332"/>
              </a:xfrm>
              <a:prstGeom prst="rect">
                <a:avLst/>
              </a:prstGeom>
              <a:blipFill>
                <a:blip r:embed="rId3"/>
                <a:stretch>
                  <a:fillRect l="-1229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FBE631B8-EA82-1821-B41E-DE2B60466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352" y="1546852"/>
            <a:ext cx="4585085" cy="245143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5C18CBF-0492-2325-5D73-6FC02DB06E97}"/>
              </a:ext>
            </a:extLst>
          </p:cNvPr>
          <p:cNvSpPr txBox="1"/>
          <p:nvPr/>
        </p:nvSpPr>
        <p:spPr>
          <a:xfrm>
            <a:off x="9150832" y="3890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286357-CA6D-CF1B-6403-6F637D96C612}"/>
              </a:ext>
            </a:extLst>
          </p:cNvPr>
          <p:cNvSpPr txBox="1"/>
          <p:nvPr/>
        </p:nvSpPr>
        <p:spPr>
          <a:xfrm>
            <a:off x="8726290" y="2004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19A1CF6-1037-C0DF-3DE7-455AE55BE11B}"/>
              </a:ext>
            </a:extLst>
          </p:cNvPr>
          <p:cNvCxnSpPr/>
          <p:nvPr/>
        </p:nvCxnSpPr>
        <p:spPr>
          <a:xfrm>
            <a:off x="7464490" y="1546852"/>
            <a:ext cx="2836506" cy="165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DD20217-A3AE-76E9-B478-2346BB400AEE}"/>
              </a:ext>
            </a:extLst>
          </p:cNvPr>
          <p:cNvSpPr txBox="1"/>
          <p:nvPr/>
        </p:nvSpPr>
        <p:spPr>
          <a:xfrm>
            <a:off x="6096000" y="4697753"/>
            <a:ext cx="12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Del gráfico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9C4E005-CB8D-EFE7-B141-73AF7C41E3FC}"/>
              </a:ext>
            </a:extLst>
          </p:cNvPr>
          <p:cNvCxnSpPr/>
          <p:nvPr/>
        </p:nvCxnSpPr>
        <p:spPr>
          <a:xfrm>
            <a:off x="8518849" y="3890865"/>
            <a:ext cx="15768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DBDE7DD-837C-EE5C-6DA7-E46C1BF187A3}"/>
                  </a:ext>
                </a:extLst>
              </p:cNvPr>
              <p:cNvSpPr txBox="1"/>
              <p:nvPr/>
            </p:nvSpPr>
            <p:spPr>
              <a:xfrm>
                <a:off x="7783470" y="3015734"/>
                <a:ext cx="750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2cot</a:t>
                </a:r>
                <a14:m>
                  <m:oMath xmlns:m="http://schemas.openxmlformats.org/officeDocument/2006/math">
                    <m:r>
                      <a:rPr lang="es-PE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DBDE7DD-837C-EE5C-6DA7-E46C1BF18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70" y="3015734"/>
                <a:ext cx="750847" cy="369332"/>
              </a:xfrm>
              <a:prstGeom prst="rect">
                <a:avLst/>
              </a:prstGeom>
              <a:blipFill>
                <a:blip r:embed="rId5"/>
                <a:stretch>
                  <a:fillRect l="-7317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0D2D4EC-A739-ED2C-E8A4-9E2A3C2BA5B5}"/>
                  </a:ext>
                </a:extLst>
              </p:cNvPr>
              <p:cNvSpPr txBox="1"/>
              <p:nvPr/>
            </p:nvSpPr>
            <p:spPr>
              <a:xfrm>
                <a:off x="6859709" y="3575243"/>
                <a:ext cx="1209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2cot</a:t>
                </a:r>
                <a14:m>
                  <m:oMath xmlns:m="http://schemas.openxmlformats.org/officeDocument/2006/math">
                    <m:r>
                      <a:rPr lang="es-PE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𝑐𝑜𝑡</m:t>
                    </m:r>
                    <m:r>
                      <a:rPr lang="es-PE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PE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0D2D4EC-A739-ED2C-E8A4-9E2A3C2B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709" y="3575243"/>
                <a:ext cx="1209562" cy="369332"/>
              </a:xfrm>
              <a:prstGeom prst="rect">
                <a:avLst/>
              </a:prstGeom>
              <a:blipFill>
                <a:blip r:embed="rId6"/>
                <a:stretch>
                  <a:fillRect l="-4020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o 3">
            <a:extLst>
              <a:ext uri="{FF2B5EF4-FFF2-40B4-BE49-F238E27FC236}">
                <a16:creationId xmlns:a16="http://schemas.microsoft.com/office/drawing/2014/main" id="{91BA0C22-7607-F084-4759-0F8D98077D2B}"/>
              </a:ext>
            </a:extLst>
          </p:cNvPr>
          <p:cNvSpPr/>
          <p:nvPr/>
        </p:nvSpPr>
        <p:spPr>
          <a:xfrm>
            <a:off x="5095817" y="2596766"/>
            <a:ext cx="2155371" cy="1956953"/>
          </a:xfrm>
          <a:prstGeom prst="arc">
            <a:avLst>
              <a:gd name="adj1" fmla="val 1828616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A337340-C3FB-F7C2-816F-2D74720645BF}"/>
                  </a:ext>
                </a:extLst>
              </p:cNvPr>
              <p:cNvSpPr txBox="1"/>
              <p:nvPr/>
            </p:nvSpPr>
            <p:spPr>
              <a:xfrm>
                <a:off x="7020507" y="2736642"/>
                <a:ext cx="37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PE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A337340-C3FB-F7C2-816F-2D7472064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507" y="2736642"/>
                <a:ext cx="3725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2D8E3E5-0F47-D18A-897B-598FE023823F}"/>
                  </a:ext>
                </a:extLst>
              </p:cNvPr>
              <p:cNvSpPr txBox="1"/>
              <p:nvPr/>
            </p:nvSpPr>
            <p:spPr>
              <a:xfrm>
                <a:off x="6344817" y="5211119"/>
                <a:ext cx="750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5csc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2D8E3E5-0F47-D18A-897B-598FE0238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17" y="5211119"/>
                <a:ext cx="750847" cy="369332"/>
              </a:xfrm>
              <a:prstGeom prst="rect">
                <a:avLst/>
              </a:prstGeom>
              <a:blipFill>
                <a:blip r:embed="rId8"/>
                <a:stretch>
                  <a:fillRect l="-7317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49645D2-BEC3-6BD8-366F-13749A5F1A90}"/>
              </a:ext>
            </a:extLst>
          </p:cNvPr>
          <p:cNvCxnSpPr/>
          <p:nvPr/>
        </p:nvCxnSpPr>
        <p:spPr>
          <a:xfrm>
            <a:off x="6344817" y="4295764"/>
            <a:ext cx="3750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EFE2D15-FDA3-EE8D-DCF6-6E37A699A41B}"/>
                  </a:ext>
                </a:extLst>
              </p:cNvPr>
              <p:cNvSpPr txBox="1"/>
              <p:nvPr/>
            </p:nvSpPr>
            <p:spPr>
              <a:xfrm>
                <a:off x="7746842" y="4260197"/>
                <a:ext cx="750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5csc</a:t>
                </a:r>
                <a14:m>
                  <m:oMath xmlns:m="http://schemas.openxmlformats.org/officeDocument/2006/math">
                    <m:r>
                      <a:rPr lang="es-P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EFE2D15-FDA3-EE8D-DCF6-6E37A699A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842" y="4260197"/>
                <a:ext cx="750847" cy="369332"/>
              </a:xfrm>
              <a:prstGeom prst="rect">
                <a:avLst/>
              </a:prstGeom>
              <a:blipFill>
                <a:blip r:embed="rId9"/>
                <a:stretch>
                  <a:fillRect l="-7317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B68213D-E482-4918-84A4-1D2F5E0B4B87}"/>
                  </a:ext>
                </a:extLst>
              </p14:cNvPr>
              <p14:cNvContentPartPr/>
              <p14:nvPr/>
            </p14:nvContentPartPr>
            <p14:xfrm>
              <a:off x="6330960" y="5151240"/>
              <a:ext cx="2691000" cy="122580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B68213D-E482-4918-84A4-1D2F5E0B4B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21600" y="5141880"/>
                <a:ext cx="2709720" cy="12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82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1017</Words>
  <Application>Microsoft Office PowerPoint</Application>
  <PresentationFormat>Panorámica</PresentationFormat>
  <Paragraphs>282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Garamond</vt:lpstr>
      <vt:lpstr>titulos</vt:lpstr>
      <vt:lpstr>1_titulos</vt:lpstr>
      <vt:lpstr>4_titulos</vt:lpstr>
      <vt:lpstr>3_titulos</vt:lpstr>
      <vt:lpstr>2_titulos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</dc:title>
  <dc:creator>Usuario de Windows</dc:creator>
  <cp:lastModifiedBy>Antonio Araujo</cp:lastModifiedBy>
  <cp:revision>79</cp:revision>
  <dcterms:created xsi:type="dcterms:W3CDTF">2020-04-19T15:12:50Z</dcterms:created>
  <dcterms:modified xsi:type="dcterms:W3CDTF">2024-08-29T21:28:21Z</dcterms:modified>
</cp:coreProperties>
</file>