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99"/>
  </p:normalViewPr>
  <p:slideViewPr>
    <p:cSldViewPr snapToGrid="0" snapToObjects="1">
      <p:cViewPr>
        <p:scale>
          <a:sx n="62" d="100"/>
          <a:sy n="62" d="100"/>
        </p:scale>
        <p:origin x="16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E314-A974-7549-B380-92FE610543A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3F19-195A-1143-871A-90AF5CF30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7956" y="348391"/>
            <a:ext cx="615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Ligand occupancy refinement in BUSTER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69" y="1656437"/>
            <a:ext cx="3327400" cy="25273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71" y="1166590"/>
            <a:ext cx="2449976" cy="4573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258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XCE v1.7.14 (24/09/2020)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44999" y="5238194"/>
            <a:ext cx="870256" cy="3049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09715" y="1656437"/>
            <a:ext cx="1872754" cy="35857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09715" y="4183738"/>
            <a:ext cx="1872754" cy="135344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" y="1137791"/>
            <a:ext cx="2081229" cy="7161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303" y="5886609"/>
            <a:ext cx="892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Note:</a:t>
            </a:r>
            <a:r>
              <a:rPr lang="en-US" i="1" dirty="0" smtClean="0"/>
              <a:t> any hydrogens which are part of the ligand will be removed before the ligand is merged with the model, because ligand occupancy refinement with ligands containing hydrogens did not work.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21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7956" y="348391"/>
            <a:ext cx="5949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BUSTER: </a:t>
            </a:r>
            <a:r>
              <a:rPr lang="en-US" sz="2800" b="1" dirty="0" err="1"/>
              <a:t>StopOnGellySanityCheckError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58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XCE v1.7.15 (25/09/2020)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6" y="1220002"/>
            <a:ext cx="3644900" cy="77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0" y="1607352"/>
            <a:ext cx="4241800" cy="37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56" y="3255135"/>
            <a:ext cx="3302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394" y="347642"/>
            <a:ext cx="7234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Reset to last successful non-</a:t>
            </a:r>
            <a:r>
              <a:rPr lang="en-US" sz="2800" b="1" dirty="0" err="1" smtClean="0"/>
              <a:t>pandda</a:t>
            </a:r>
            <a:r>
              <a:rPr lang="en-US" sz="2800" b="1" dirty="0" smtClean="0"/>
              <a:t> refinement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979" y="945424"/>
            <a:ext cx="6134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Limitations: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The script cannot be called as part of the XCE </a:t>
            </a:r>
            <a:r>
              <a:rPr lang="en-US" i="1" dirty="0" err="1" smtClean="0"/>
              <a:t>gui</a:t>
            </a:r>
            <a:r>
              <a:rPr lang="en-US" i="1" dirty="0" smtClean="0"/>
              <a:t> (see below)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It works only for non-</a:t>
            </a:r>
            <a:r>
              <a:rPr lang="en-US" i="1" dirty="0" err="1" smtClean="0"/>
              <a:t>pandda</a:t>
            </a:r>
            <a:r>
              <a:rPr lang="en-US" i="1" dirty="0" smtClean="0"/>
              <a:t> refinement at the moment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58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XCE v1.7.16 </a:t>
            </a:r>
            <a:r>
              <a:rPr lang="is-IS" smtClean="0"/>
              <a:t>(08/10/2020</a:t>
            </a:r>
            <a:r>
              <a:rPr lang="is-I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2075878"/>
            <a:ext cx="9144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 (at Diamond):</a:t>
            </a:r>
          </a:p>
          <a:p>
            <a:endParaRPr lang="en-US" dirty="0"/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module load ccp4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export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XChemExplorer_DIR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="/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dls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/science/groups/i04-1/software/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XChemExplorer_new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XChemExplorer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CCP4/bin/ccp4-python $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XChemExplorer_DIR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/helpers/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reset_to_last_successful_refinement.py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project_directory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1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.g.</a:t>
            </a:r>
          </a:p>
          <a:p>
            <a:endParaRPr lang="en-US" dirty="0"/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$CCP4/bin/ccp4-python $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XChemExplorer_DIR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/helpers/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reset_to_last_successful_refinement.py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dls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labxchem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/data/2020/lb18145-23/processing/analysis/</a:t>
            </a:r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model_building</a:t>
            </a:r>
            <a:endParaRPr lang="en-US" sz="1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9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4710" y="423906"/>
            <a:ext cx="542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pandda.export</a:t>
            </a:r>
            <a:r>
              <a:rPr lang="en-US" sz="2800" b="1" dirty="0" smtClean="0"/>
              <a:t> of selected datasets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766" y="982243"/>
            <a:ext cx="899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Limitations:</a:t>
            </a:r>
          </a:p>
          <a:p>
            <a:r>
              <a:rPr lang="en-US" i="1" dirty="0" smtClean="0"/>
              <a:t>It does not work if you have already ran buster refinement in the respective sample directory, because any Refine_&lt;n&gt;buster-report sub-directories </a:t>
            </a:r>
            <a:r>
              <a:rPr lang="en-US" i="1" dirty="0" smtClean="0"/>
              <a:t>causes </a:t>
            </a:r>
            <a:r>
              <a:rPr lang="en-US" i="1" dirty="0" smtClean="0"/>
              <a:t>problems for </a:t>
            </a:r>
            <a:r>
              <a:rPr lang="en-US" i="1" dirty="0" err="1" smtClean="0"/>
              <a:t>giant.quick_refine</a:t>
            </a:r>
            <a:r>
              <a:rPr lang="en-US" i="1" dirty="0" smtClean="0"/>
              <a:t>. Hence, you will have to manually remove these subdirectories before you can re-export them. 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58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XCE v1.7.16 </a:t>
            </a:r>
            <a:r>
              <a:rPr lang="is-IS" smtClean="0"/>
              <a:t>(08/10/2020</a:t>
            </a:r>
            <a:r>
              <a:rPr lang="is-I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85" y="2409568"/>
            <a:ext cx="6987967" cy="41518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05139" y="6103167"/>
            <a:ext cx="1586614" cy="3467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283882" y="4052310"/>
            <a:ext cx="856275" cy="20661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91753" y="4052310"/>
            <a:ext cx="1902451" cy="20539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57" y="3517814"/>
            <a:ext cx="2654047" cy="53449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990600" y="2659693"/>
            <a:ext cx="1349829" cy="328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0857" y="2447161"/>
            <a:ext cx="7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select </a:t>
            </a: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datasets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7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7063</TotalTime>
  <Words>154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Krojer</dc:creator>
  <cp:lastModifiedBy>Tobias Krojer</cp:lastModifiedBy>
  <cp:revision>22</cp:revision>
  <dcterms:created xsi:type="dcterms:W3CDTF">2020-09-25T06:08:28Z</dcterms:created>
  <dcterms:modified xsi:type="dcterms:W3CDTF">2020-10-08T22:08:31Z</dcterms:modified>
</cp:coreProperties>
</file>