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599"/>
  </p:normalViewPr>
  <p:slideViewPr>
    <p:cSldViewPr snapToGrid="0" snapToObjects="1">
      <p:cViewPr>
        <p:scale>
          <a:sx n="88" d="100"/>
          <a:sy n="88" d="100"/>
        </p:scale>
        <p:origin x="204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B02B-98A3-A544-9E50-822C59E8224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B7A3-5E76-BA45-A282-802BB57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116" y="1087753"/>
            <a:ext cx="772519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/>
              <a:t>Example:</a:t>
            </a:r>
            <a:endParaRPr lang="en-US" sz="2400" b="1" u="sng" dirty="0"/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cd 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dls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/i03/data/2020/mx19301-125/processing/will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test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cd test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refine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database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reference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cd database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ea typeface="Courier" charset="0"/>
                <a:cs typeface="Courier" charset="0"/>
              </a:rPr>
              <a:t>Copy reference PDB file into reference subfolder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Start XCE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3950" y="295415"/>
            <a:ext cx="5489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Quick preparation of an XCE project</a:t>
            </a:r>
          </a:p>
        </p:txBody>
      </p:sp>
    </p:spTree>
    <p:extLst>
      <p:ext uri="{BB962C8B-B14F-4D97-AF65-F5344CB8AC3E}">
        <p14:creationId xmlns:p14="http://schemas.microsoft.com/office/powerpoint/2010/main" val="133131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44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950" y="295415"/>
            <a:ext cx="3600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smtClean="0"/>
              <a:t>reate </a:t>
            </a:r>
            <a:r>
              <a:rPr lang="en-US" sz="2800" b="1" dirty="0" smtClean="0"/>
              <a:t>empty database</a:t>
            </a:r>
          </a:p>
        </p:txBody>
      </p:sp>
    </p:spTree>
    <p:extLst>
      <p:ext uri="{BB962C8B-B14F-4D97-AF65-F5344CB8AC3E}">
        <p14:creationId xmlns:p14="http://schemas.microsoft.com/office/powerpoint/2010/main" val="205251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950" y="295415"/>
            <a:ext cx="2304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set directories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367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995054" y="4123113"/>
            <a:ext cx="3566160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1214" y="3938447"/>
            <a:ext cx="344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heck if automated data collection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48394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998422" y="1787236"/>
            <a:ext cx="1188720" cy="8728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7658" y="4122057"/>
            <a:ext cx="667656" cy="12482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3950" y="295415"/>
            <a:ext cx="49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Get results from </a:t>
            </a:r>
            <a:r>
              <a:rPr lang="en-US" sz="2800" b="1" dirty="0" err="1" smtClean="0"/>
              <a:t>autoprocessing</a:t>
            </a:r>
            <a:endParaRPr lang="en-US" sz="28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863771" y="6161498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Continue as usual</a:t>
            </a:r>
            <a:r>
              <a:rPr lang="mr-IN" sz="2800" b="1" dirty="0" smtClean="0"/>
              <a:t>…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5070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50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Courier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Krojer</dc:creator>
  <cp:lastModifiedBy>Tobias Krojer</cp:lastModifiedBy>
  <cp:revision>2</cp:revision>
  <dcterms:created xsi:type="dcterms:W3CDTF">2020-09-22T21:27:54Z</dcterms:created>
  <dcterms:modified xsi:type="dcterms:W3CDTF">2020-09-22T21:45:19Z</dcterms:modified>
</cp:coreProperties>
</file>