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70" r:id="rId5"/>
    <p:sldId id="275" r:id="rId6"/>
    <p:sldId id="276" r:id="rId7"/>
    <p:sldId id="271" r:id="rId8"/>
    <p:sldId id="273" r:id="rId9"/>
    <p:sldId id="262" r:id="rId10"/>
    <p:sldId id="259" r:id="rId11"/>
    <p:sldId id="263" r:id="rId12"/>
    <p:sldId id="261" r:id="rId13"/>
    <p:sldId id="265" r:id="rId14"/>
    <p:sldId id="266" r:id="rId15"/>
    <p:sldId id="272" r:id="rId16"/>
    <p:sldId id="277" r:id="rId17"/>
    <p:sldId id="278" r:id="rId18"/>
    <p:sldId id="279" r:id="rId19"/>
    <p:sldId id="264" r:id="rId20"/>
    <p:sldId id="260" r:id="rId21"/>
    <p:sldId id="268" r:id="rId22"/>
    <p:sldId id="26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00B05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BC39BA-0836-4ABE-A36F-F10AD24B4704}" v="4191" dt="2018-09-07T07:40:43.7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66772" autoAdjust="0"/>
  </p:normalViewPr>
  <p:slideViewPr>
    <p:cSldViewPr snapToGrid="0" snapToObjects="1">
      <p:cViewPr varScale="1">
        <p:scale>
          <a:sx n="56" d="100"/>
          <a:sy n="56" d="100"/>
        </p:scale>
        <p:origin x="1254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ois Normandin" userId="1f8f815188830f7c" providerId="LiveId" clId="{9EBC39BA-0836-4ABE-A36F-F10AD24B4704}"/>
    <pc:docChg chg="undo custSel mod addSld delSld modSld">
      <pc:chgData name="Francois Normandin" userId="1f8f815188830f7c" providerId="LiveId" clId="{9EBC39BA-0836-4ABE-A36F-F10AD24B4704}" dt="2018-09-07T07:40:43.764" v="4178" actId="20577"/>
      <pc:docMkLst>
        <pc:docMk/>
      </pc:docMkLst>
      <pc:sldChg chg="addSp modSp">
        <pc:chgData name="Francois Normandin" userId="1f8f815188830f7c" providerId="LiveId" clId="{9EBC39BA-0836-4ABE-A36F-F10AD24B4704}" dt="2018-09-06T14:25:38.525" v="3926" actId="1076"/>
        <pc:sldMkLst>
          <pc:docMk/>
          <pc:sldMk cId="2217765914" sldId="256"/>
        </pc:sldMkLst>
        <pc:spChg chg="add mod">
          <ac:chgData name="Francois Normandin" userId="1f8f815188830f7c" providerId="LiveId" clId="{9EBC39BA-0836-4ABE-A36F-F10AD24B4704}" dt="2018-09-06T14:25:38.525" v="3926" actId="1076"/>
          <ac:spMkLst>
            <pc:docMk/>
            <pc:sldMk cId="2217765914" sldId="256"/>
            <ac:spMk id="4" creationId="{7B1B79F0-25B6-4332-8FA5-A054FF2D7E9D}"/>
          </ac:spMkLst>
        </pc:spChg>
      </pc:sldChg>
      <pc:sldChg chg="addSp delSp modSp mod setBg">
        <pc:chgData name="Francois Normandin" userId="1f8f815188830f7c" providerId="LiveId" clId="{9EBC39BA-0836-4ABE-A36F-F10AD24B4704}" dt="2018-09-06T14:24:05.420" v="3868" actId="26606"/>
        <pc:sldMkLst>
          <pc:docMk/>
          <pc:sldMk cId="453059323" sldId="257"/>
        </pc:sldMkLst>
        <pc:spChg chg="mod">
          <ac:chgData name="Francois Normandin" userId="1f8f815188830f7c" providerId="LiveId" clId="{9EBC39BA-0836-4ABE-A36F-F10AD24B4704}" dt="2018-09-06T14:24:05.389" v="3867" actId="26606"/>
          <ac:spMkLst>
            <pc:docMk/>
            <pc:sldMk cId="453059323" sldId="257"/>
            <ac:spMk id="2" creationId="{BA0FF2C8-1DF8-C040-A96F-E733F1E6EC6F}"/>
          </ac:spMkLst>
        </pc:spChg>
        <pc:spChg chg="del">
          <ac:chgData name="Francois Normandin" userId="1f8f815188830f7c" providerId="LiveId" clId="{9EBC39BA-0836-4ABE-A36F-F10AD24B4704}" dt="2018-09-06T14:23:04.660" v="3864" actId="26606"/>
          <ac:spMkLst>
            <pc:docMk/>
            <pc:sldMk cId="453059323" sldId="257"/>
            <ac:spMk id="3" creationId="{8B13E248-7578-D844-B14A-6CDD7FA2579F}"/>
          </ac:spMkLst>
        </pc:spChg>
        <pc:spChg chg="add del">
          <ac:chgData name="Francois Normandin" userId="1f8f815188830f7c" providerId="LiveId" clId="{9EBC39BA-0836-4ABE-A36F-F10AD24B4704}" dt="2018-09-06T14:24:05.420" v="3868" actId="26606"/>
          <ac:spMkLst>
            <pc:docMk/>
            <pc:sldMk cId="453059323" sldId="257"/>
            <ac:spMk id="10" creationId="{9F4444CE-BC8D-4D61-B303-4C05614E62AB}"/>
          </ac:spMkLst>
        </pc:spChg>
        <pc:spChg chg="add del">
          <ac:chgData name="Francois Normandin" userId="1f8f815188830f7c" providerId="LiveId" clId="{9EBC39BA-0836-4ABE-A36F-F10AD24B4704}" dt="2018-09-06T14:24:05.420" v="3868" actId="26606"/>
          <ac:spMkLst>
            <pc:docMk/>
            <pc:sldMk cId="453059323" sldId="257"/>
            <ac:spMk id="12" creationId="{73772B81-181F-48B7-8826-4D9686D15DF5}"/>
          </ac:spMkLst>
        </pc:spChg>
        <pc:spChg chg="add del">
          <ac:chgData name="Francois Normandin" userId="1f8f815188830f7c" providerId="LiveId" clId="{9EBC39BA-0836-4ABE-A36F-F10AD24B4704}" dt="2018-09-06T14:24:05.420" v="3868" actId="26606"/>
          <ac:spMkLst>
            <pc:docMk/>
            <pc:sldMk cId="453059323" sldId="257"/>
            <ac:spMk id="14" creationId="{B2205F6E-03C6-4E92-877C-E2482F6599AA}"/>
          </ac:spMkLst>
        </pc:spChg>
        <pc:spChg chg="add del">
          <ac:chgData name="Francois Normandin" userId="1f8f815188830f7c" providerId="LiveId" clId="{9EBC39BA-0836-4ABE-A36F-F10AD24B4704}" dt="2018-09-06T14:24:05.389" v="3867" actId="26606"/>
          <ac:spMkLst>
            <pc:docMk/>
            <pc:sldMk cId="453059323" sldId="257"/>
            <ac:spMk id="19" creationId="{BD11ECC6-8551-4768-8DFD-CD41AF420A37}"/>
          </ac:spMkLst>
        </pc:spChg>
        <pc:spChg chg="add">
          <ac:chgData name="Francois Normandin" userId="1f8f815188830f7c" providerId="LiveId" clId="{9EBC39BA-0836-4ABE-A36F-F10AD24B4704}" dt="2018-09-06T14:24:05.420" v="3868" actId="26606"/>
          <ac:spMkLst>
            <pc:docMk/>
            <pc:sldMk cId="453059323" sldId="257"/>
            <ac:spMk id="23" creationId="{B2205F6E-03C6-4E92-877C-E2482F6599AA}"/>
          </ac:spMkLst>
        </pc:spChg>
        <pc:spChg chg="add del">
          <ac:chgData name="Francois Normandin" userId="1f8f815188830f7c" providerId="LiveId" clId="{9EBC39BA-0836-4ABE-A36F-F10AD24B4704}" dt="2018-09-06T14:24:05.389" v="3867" actId="26606"/>
          <ac:spMkLst>
            <pc:docMk/>
            <pc:sldMk cId="453059323" sldId="257"/>
            <ac:spMk id="32" creationId="{8E2EB503-A017-4457-A105-53638C97DEB8}"/>
          </ac:spMkLst>
        </pc:spChg>
        <pc:spChg chg="add">
          <ac:chgData name="Francois Normandin" userId="1f8f815188830f7c" providerId="LiveId" clId="{9EBC39BA-0836-4ABE-A36F-F10AD24B4704}" dt="2018-09-06T14:24:05.420" v="3868" actId="26606"/>
          <ac:spMkLst>
            <pc:docMk/>
            <pc:sldMk cId="453059323" sldId="257"/>
            <ac:spMk id="34" creationId="{9F4444CE-BC8D-4D61-B303-4C05614E62AB}"/>
          </ac:spMkLst>
        </pc:spChg>
        <pc:spChg chg="add">
          <ac:chgData name="Francois Normandin" userId="1f8f815188830f7c" providerId="LiveId" clId="{9EBC39BA-0836-4ABE-A36F-F10AD24B4704}" dt="2018-09-06T14:24:05.420" v="3868" actId="26606"/>
          <ac:spMkLst>
            <pc:docMk/>
            <pc:sldMk cId="453059323" sldId="257"/>
            <ac:spMk id="35" creationId="{73772B81-181F-48B7-8826-4D9686D15DF5}"/>
          </ac:spMkLst>
        </pc:spChg>
        <pc:grpChg chg="add del">
          <ac:chgData name="Francois Normandin" userId="1f8f815188830f7c" providerId="LiveId" clId="{9EBC39BA-0836-4ABE-A36F-F10AD24B4704}" dt="2018-09-06T14:24:05.389" v="3867" actId="26606"/>
          <ac:grpSpMkLst>
            <pc:docMk/>
            <pc:sldMk cId="453059323" sldId="257"/>
            <ac:grpSpMk id="21" creationId="{93657592-CA60-4F45-B1A0-88AA77242087}"/>
          </ac:grpSpMkLst>
        </pc:grpChg>
        <pc:graphicFrameChg chg="add mod modGraphic">
          <ac:chgData name="Francois Normandin" userId="1f8f815188830f7c" providerId="LiveId" clId="{9EBC39BA-0836-4ABE-A36F-F10AD24B4704}" dt="2018-09-06T14:24:05.420" v="3868" actId="26606"/>
          <ac:graphicFrameMkLst>
            <pc:docMk/>
            <pc:sldMk cId="453059323" sldId="257"/>
            <ac:graphicFrameMk id="5" creationId="{E3B2555F-E6E2-41D0-A5A0-0D5CB27EB711}"/>
          </ac:graphicFrameMkLst>
        </pc:graphicFrameChg>
      </pc:sldChg>
      <pc:sldChg chg="modSp">
        <pc:chgData name="Francois Normandin" userId="1f8f815188830f7c" providerId="LiveId" clId="{9EBC39BA-0836-4ABE-A36F-F10AD24B4704}" dt="2018-09-05T12:39:26.469" v="1423" actId="20577"/>
        <pc:sldMkLst>
          <pc:docMk/>
          <pc:sldMk cId="73731630" sldId="258"/>
        </pc:sldMkLst>
        <pc:spChg chg="mod">
          <ac:chgData name="Francois Normandin" userId="1f8f815188830f7c" providerId="LiveId" clId="{9EBC39BA-0836-4ABE-A36F-F10AD24B4704}" dt="2018-09-05T12:39:26.469" v="1423" actId="20577"/>
          <ac:spMkLst>
            <pc:docMk/>
            <pc:sldMk cId="73731630" sldId="258"/>
            <ac:spMk id="3" creationId="{11C919F0-6E48-B043-9B10-D4E261D78C61}"/>
          </ac:spMkLst>
        </pc:spChg>
      </pc:sldChg>
      <pc:sldChg chg="addSp delSp modSp mod setBg modNotesTx">
        <pc:chgData name="Francois Normandin" userId="1f8f815188830f7c" providerId="LiveId" clId="{9EBC39BA-0836-4ABE-A36F-F10AD24B4704}" dt="2018-09-07T07:40:43.764" v="4178" actId="20577"/>
        <pc:sldMkLst>
          <pc:docMk/>
          <pc:sldMk cId="2154916587" sldId="259"/>
        </pc:sldMkLst>
        <pc:spChg chg="mod">
          <ac:chgData name="Francois Normandin" userId="1f8f815188830f7c" providerId="LiveId" clId="{9EBC39BA-0836-4ABE-A36F-F10AD24B4704}" dt="2018-09-06T14:27:32.871" v="3930" actId="404"/>
          <ac:spMkLst>
            <pc:docMk/>
            <pc:sldMk cId="2154916587" sldId="259"/>
            <ac:spMk id="2" creationId="{03F06064-9A64-0349-B16A-A635267C90FD}"/>
          </ac:spMkLst>
        </pc:spChg>
        <pc:spChg chg="add del">
          <ac:chgData name="Francois Normandin" userId="1f8f815188830f7c" providerId="LiveId" clId="{9EBC39BA-0836-4ABE-A36F-F10AD24B4704}" dt="2018-09-06T14:27:01.163" v="3927" actId="26606"/>
          <ac:spMkLst>
            <pc:docMk/>
            <pc:sldMk cId="2154916587" sldId="259"/>
            <ac:spMk id="3" creationId="{749CDCC2-1693-F543-8BCC-7509A3FA111C}"/>
          </ac:spMkLst>
        </pc:spChg>
        <pc:spChg chg="add">
          <ac:chgData name="Francois Normandin" userId="1f8f815188830f7c" providerId="LiveId" clId="{9EBC39BA-0836-4ABE-A36F-F10AD24B4704}" dt="2018-09-06T14:27:01.163" v="3927" actId="26606"/>
          <ac:spMkLst>
            <pc:docMk/>
            <pc:sldMk cId="2154916587" sldId="259"/>
            <ac:spMk id="6" creationId="{BD11ECC6-8551-4768-8DFD-CD41AF420A37}"/>
          </ac:spMkLst>
        </pc:spChg>
        <pc:spChg chg="add del">
          <ac:chgData name="Francois Normandin" userId="1f8f815188830f7c" providerId="LiveId" clId="{9EBC39BA-0836-4ABE-A36F-F10AD24B4704}" dt="2018-09-06T14:19:56.249" v="3775" actId="26606"/>
          <ac:spMkLst>
            <pc:docMk/>
            <pc:sldMk cId="2154916587" sldId="259"/>
            <ac:spMk id="8" creationId="{603AE127-802C-459A-A612-DB85B67F0DC0}"/>
          </ac:spMkLst>
        </pc:spChg>
        <pc:spChg chg="add del">
          <ac:chgData name="Francois Normandin" userId="1f8f815188830f7c" providerId="LiveId" clId="{9EBC39BA-0836-4ABE-A36F-F10AD24B4704}" dt="2018-09-06T14:18:42.546" v="3727" actId="26606"/>
          <ac:spMkLst>
            <pc:docMk/>
            <pc:sldMk cId="2154916587" sldId="259"/>
            <ac:spMk id="10" creationId="{655AE6B0-AC9E-4167-806F-E9DB135FC46B}"/>
          </ac:spMkLst>
        </pc:spChg>
        <pc:spChg chg="add del">
          <ac:chgData name="Francois Normandin" userId="1f8f815188830f7c" providerId="LiveId" clId="{9EBC39BA-0836-4ABE-A36F-F10AD24B4704}" dt="2018-09-06T14:18:48.607" v="3729" actId="26606"/>
          <ac:spMkLst>
            <pc:docMk/>
            <pc:sldMk cId="2154916587" sldId="259"/>
            <ac:spMk id="14" creationId="{B2205F6E-03C6-4E92-877C-E2482F6599AA}"/>
          </ac:spMkLst>
        </pc:spChg>
        <pc:spChg chg="add">
          <ac:chgData name="Francois Normandin" userId="1f8f815188830f7c" providerId="LiveId" clId="{9EBC39BA-0836-4ABE-A36F-F10AD24B4704}" dt="2018-09-06T14:27:01.163" v="3927" actId="26606"/>
          <ac:spMkLst>
            <pc:docMk/>
            <pc:sldMk cId="2154916587" sldId="259"/>
            <ac:spMk id="22" creationId="{8E2EB503-A017-4457-A105-53638C97DEB8}"/>
          </ac:spMkLst>
        </pc:spChg>
        <pc:spChg chg="add del">
          <ac:chgData name="Francois Normandin" userId="1f8f815188830f7c" providerId="LiveId" clId="{9EBC39BA-0836-4ABE-A36F-F10AD24B4704}" dt="2018-09-06T14:18:42.546" v="3727" actId="26606"/>
          <ac:spMkLst>
            <pc:docMk/>
            <pc:sldMk cId="2154916587" sldId="259"/>
            <ac:spMk id="23" creationId="{87BD1F4E-A66D-4C06-86DA-8D56CA7A3B41}"/>
          </ac:spMkLst>
        </pc:spChg>
        <pc:spChg chg="add del">
          <ac:chgData name="Francois Normandin" userId="1f8f815188830f7c" providerId="LiveId" clId="{9EBC39BA-0836-4ABE-A36F-F10AD24B4704}" dt="2018-09-06T14:18:48.607" v="3729" actId="26606"/>
          <ac:spMkLst>
            <pc:docMk/>
            <pc:sldMk cId="2154916587" sldId="259"/>
            <ac:spMk id="25" creationId="{9F4444CE-BC8D-4D61-B303-4C05614E62AB}"/>
          </ac:spMkLst>
        </pc:spChg>
        <pc:spChg chg="add del">
          <ac:chgData name="Francois Normandin" userId="1f8f815188830f7c" providerId="LiveId" clId="{9EBC39BA-0836-4ABE-A36F-F10AD24B4704}" dt="2018-09-06T14:18:48.607" v="3729" actId="26606"/>
          <ac:spMkLst>
            <pc:docMk/>
            <pc:sldMk cId="2154916587" sldId="259"/>
            <ac:spMk id="26" creationId="{73772B81-181F-48B7-8826-4D9686D15DF5}"/>
          </ac:spMkLst>
        </pc:spChg>
        <pc:spChg chg="add del">
          <ac:chgData name="Francois Normandin" userId="1f8f815188830f7c" providerId="LiveId" clId="{9EBC39BA-0836-4ABE-A36F-F10AD24B4704}" dt="2018-09-06T14:19:56.249" v="3775" actId="26606"/>
          <ac:spMkLst>
            <pc:docMk/>
            <pc:sldMk cId="2154916587" sldId="259"/>
            <ac:spMk id="29" creationId="{9323D83D-50D6-4040-A58B-FCEA340F886A}"/>
          </ac:spMkLst>
        </pc:spChg>
        <pc:spChg chg="add del mod">
          <ac:chgData name="Francois Normandin" userId="1f8f815188830f7c" providerId="LiveId" clId="{9EBC39BA-0836-4ABE-A36F-F10AD24B4704}" dt="2018-09-06T14:19:56.249" v="3775" actId="26606"/>
          <ac:spMkLst>
            <pc:docMk/>
            <pc:sldMk cId="2154916587" sldId="259"/>
            <ac:spMk id="31" creationId="{749CDCC2-1693-F543-8BCC-7509A3FA111C}"/>
          </ac:spMkLst>
        </pc:spChg>
        <pc:spChg chg="add del">
          <ac:chgData name="Francois Normandin" userId="1f8f815188830f7c" providerId="LiveId" clId="{9EBC39BA-0836-4ABE-A36F-F10AD24B4704}" dt="2018-09-06T14:19:56.249" v="3775" actId="26606"/>
          <ac:spMkLst>
            <pc:docMk/>
            <pc:sldMk cId="2154916587" sldId="259"/>
            <ac:spMk id="32" creationId="{F10FD715-4DCE-4779-B634-EC78315EA213}"/>
          </ac:spMkLst>
        </pc:spChg>
        <pc:grpChg chg="add">
          <ac:chgData name="Francois Normandin" userId="1f8f815188830f7c" providerId="LiveId" clId="{9EBC39BA-0836-4ABE-A36F-F10AD24B4704}" dt="2018-09-06T14:27:01.163" v="3927" actId="26606"/>
          <ac:grpSpMkLst>
            <pc:docMk/>
            <pc:sldMk cId="2154916587" sldId="259"/>
            <ac:grpSpMk id="9" creationId="{93657592-CA60-4F45-B1A0-88AA77242087}"/>
          </ac:grpSpMkLst>
        </pc:grpChg>
        <pc:grpChg chg="add del">
          <ac:chgData name="Francois Normandin" userId="1f8f815188830f7c" providerId="LiveId" clId="{9EBC39BA-0836-4ABE-A36F-F10AD24B4704}" dt="2018-09-06T14:18:42.546" v="3727" actId="26606"/>
          <ac:grpSpMkLst>
            <pc:docMk/>
            <pc:sldMk cId="2154916587" sldId="259"/>
            <ac:grpSpMk id="12" creationId="{3523416A-383B-4FDC-B4C9-D8EDDFE9C043}"/>
          </ac:grpSpMkLst>
        </pc:grpChg>
        <pc:graphicFrameChg chg="add del">
          <ac:chgData name="Francois Normandin" userId="1f8f815188830f7c" providerId="LiveId" clId="{9EBC39BA-0836-4ABE-A36F-F10AD24B4704}" dt="2018-09-06T14:18:40.313" v="3725" actId="26606"/>
          <ac:graphicFrameMkLst>
            <pc:docMk/>
            <pc:sldMk cId="2154916587" sldId="259"/>
            <ac:graphicFrameMk id="5" creationId="{70828D09-2190-4199-AAC8-5E13FA18B830}"/>
          </ac:graphicFrameMkLst>
        </pc:graphicFrameChg>
        <pc:graphicFrameChg chg="add del">
          <ac:chgData name="Francois Normandin" userId="1f8f815188830f7c" providerId="LiveId" clId="{9EBC39BA-0836-4ABE-A36F-F10AD24B4704}" dt="2018-09-06T14:18:42.546" v="3727" actId="26606"/>
          <ac:graphicFrameMkLst>
            <pc:docMk/>
            <pc:sldMk cId="2154916587" sldId="259"/>
            <ac:graphicFrameMk id="7" creationId="{CB11FBBC-6722-49F4-9DE0-13CAB378901E}"/>
          </ac:graphicFrameMkLst>
        </pc:graphicFrameChg>
        <pc:graphicFrameChg chg="add">
          <ac:chgData name="Francois Normandin" userId="1f8f815188830f7c" providerId="LiveId" clId="{9EBC39BA-0836-4ABE-A36F-F10AD24B4704}" dt="2018-09-06T14:27:01.163" v="3927" actId="26606"/>
          <ac:graphicFrameMkLst>
            <pc:docMk/>
            <pc:sldMk cId="2154916587" sldId="259"/>
            <ac:graphicFrameMk id="24" creationId="{9A8FBCAD-82EE-43B6-8145-57C9135CAEAC}"/>
          </ac:graphicFrameMkLst>
        </pc:graphicFrameChg>
        <pc:graphicFrameChg chg="add del">
          <ac:chgData name="Francois Normandin" userId="1f8f815188830f7c" providerId="LiveId" clId="{9EBC39BA-0836-4ABE-A36F-F10AD24B4704}" dt="2018-09-06T14:18:48.607" v="3729" actId="26606"/>
          <ac:graphicFrameMkLst>
            <pc:docMk/>
            <pc:sldMk cId="2154916587" sldId="259"/>
            <ac:graphicFrameMk id="27" creationId="{F146129D-9B72-4C9A-B381-6D71FB107F60}"/>
          </ac:graphicFrameMkLst>
        </pc:graphicFrameChg>
        <pc:cxnChg chg="add del">
          <ac:chgData name="Francois Normandin" userId="1f8f815188830f7c" providerId="LiveId" clId="{9EBC39BA-0836-4ABE-A36F-F10AD24B4704}" dt="2018-09-06T14:19:56.249" v="3775" actId="26606"/>
          <ac:cxnSpMkLst>
            <pc:docMk/>
            <pc:sldMk cId="2154916587" sldId="259"/>
            <ac:cxnSpMk id="30" creationId="{1A1FE6BB-DFB2-4080-9B5E-076EF5DDE67B}"/>
          </ac:cxnSpMkLst>
        </pc:cxnChg>
      </pc:sldChg>
      <pc:sldChg chg="modNotesTx">
        <pc:chgData name="Francois Normandin" userId="1f8f815188830f7c" providerId="LiveId" clId="{9EBC39BA-0836-4ABE-A36F-F10AD24B4704}" dt="2018-09-06T14:16:11.078" v="3712" actId="20577"/>
        <pc:sldMkLst>
          <pc:docMk/>
          <pc:sldMk cId="1765483655" sldId="260"/>
        </pc:sldMkLst>
      </pc:sldChg>
      <pc:sldChg chg="modNotesTx">
        <pc:chgData name="Francois Normandin" userId="1f8f815188830f7c" providerId="LiveId" clId="{9EBC39BA-0836-4ABE-A36F-F10AD24B4704}" dt="2018-09-05T12:51:15.361" v="1567" actId="20577"/>
        <pc:sldMkLst>
          <pc:docMk/>
          <pc:sldMk cId="2550896587" sldId="261"/>
        </pc:sldMkLst>
      </pc:sldChg>
      <pc:sldChg chg="modSp mod setBg">
        <pc:chgData name="Francois Normandin" userId="1f8f815188830f7c" providerId="LiveId" clId="{9EBC39BA-0836-4ABE-A36F-F10AD24B4704}" dt="2018-09-06T14:28:04.314" v="3932" actId="14100"/>
        <pc:sldMkLst>
          <pc:docMk/>
          <pc:sldMk cId="2305558086" sldId="263"/>
        </pc:sldMkLst>
        <pc:spChg chg="mod">
          <ac:chgData name="Francois Normandin" userId="1f8f815188830f7c" providerId="LiveId" clId="{9EBC39BA-0836-4ABE-A36F-F10AD24B4704}" dt="2018-09-06T14:18:02.872" v="3723" actId="26606"/>
          <ac:spMkLst>
            <pc:docMk/>
            <pc:sldMk cId="2305558086" sldId="263"/>
            <ac:spMk id="2" creationId="{9760728A-0707-9847-AD18-E11BE8C28F1B}"/>
          </ac:spMkLst>
        </pc:spChg>
        <pc:spChg chg="mod ord">
          <ac:chgData name="Francois Normandin" userId="1f8f815188830f7c" providerId="LiveId" clId="{9EBC39BA-0836-4ABE-A36F-F10AD24B4704}" dt="2018-09-06T14:28:04.314" v="3932" actId="14100"/>
          <ac:spMkLst>
            <pc:docMk/>
            <pc:sldMk cId="2305558086" sldId="263"/>
            <ac:spMk id="3" creationId="{CF0BA2ED-E552-214F-9B9A-4AE265F2D943}"/>
          </ac:spMkLst>
        </pc:spChg>
        <pc:picChg chg="mod">
          <ac:chgData name="Francois Normandin" userId="1f8f815188830f7c" providerId="LiveId" clId="{9EBC39BA-0836-4ABE-A36F-F10AD24B4704}" dt="2018-09-06T14:18:02.872" v="3723" actId="26606"/>
          <ac:picMkLst>
            <pc:docMk/>
            <pc:sldMk cId="2305558086" sldId="263"/>
            <ac:picMk id="4" creationId="{56695F50-D074-664B-B0A9-6B366BEA9089}"/>
          </ac:picMkLst>
        </pc:picChg>
      </pc:sldChg>
      <pc:sldChg chg="addSp delSp modSp modNotesTx">
        <pc:chgData name="Francois Normandin" userId="1f8f815188830f7c" providerId="LiveId" clId="{9EBC39BA-0836-4ABE-A36F-F10AD24B4704}" dt="2018-09-06T14:14:02.095" v="3674" actId="20577"/>
        <pc:sldMkLst>
          <pc:docMk/>
          <pc:sldMk cId="2990569226" sldId="264"/>
        </pc:sldMkLst>
        <pc:spChg chg="del mod">
          <ac:chgData name="Francois Normandin" userId="1f8f815188830f7c" providerId="LiveId" clId="{9EBC39BA-0836-4ABE-A36F-F10AD24B4704}" dt="2018-09-06T14:06:07.343" v="3373" actId="478"/>
          <ac:spMkLst>
            <pc:docMk/>
            <pc:sldMk cId="2990569226" sldId="264"/>
            <ac:spMk id="5" creationId="{70A7B215-46E6-DF43-A933-B7648EB1121D}"/>
          </ac:spMkLst>
        </pc:spChg>
        <pc:spChg chg="add mod">
          <ac:chgData name="Francois Normandin" userId="1f8f815188830f7c" providerId="LiveId" clId="{9EBC39BA-0836-4ABE-A36F-F10AD24B4704}" dt="2018-09-06T13:55:57.700" v="3372" actId="14100"/>
          <ac:spMkLst>
            <pc:docMk/>
            <pc:sldMk cId="2990569226" sldId="264"/>
            <ac:spMk id="7" creationId="{19CAF0F5-76BE-4BC5-8B5D-F12BAB6D8B50}"/>
          </ac:spMkLst>
        </pc:spChg>
        <pc:picChg chg="mod">
          <ac:chgData name="Francois Normandin" userId="1f8f815188830f7c" providerId="LiveId" clId="{9EBC39BA-0836-4ABE-A36F-F10AD24B4704}" dt="2018-09-06T13:25:07.849" v="3296" actId="1076"/>
          <ac:picMkLst>
            <pc:docMk/>
            <pc:sldMk cId="2990569226" sldId="264"/>
            <ac:picMk id="4" creationId="{E3901681-F557-0242-A166-E9A8AEE1E7D0}"/>
          </ac:picMkLst>
        </pc:picChg>
        <pc:picChg chg="add mod">
          <ac:chgData name="Francois Normandin" userId="1f8f815188830f7c" providerId="LiveId" clId="{9EBC39BA-0836-4ABE-A36F-F10AD24B4704}" dt="2018-09-06T13:25:04.849" v="3295" actId="1076"/>
          <ac:picMkLst>
            <pc:docMk/>
            <pc:sldMk cId="2990569226" sldId="264"/>
            <ac:picMk id="6" creationId="{9DC32AFD-2A20-44F8-A60D-15F31AC57A5F}"/>
          </ac:picMkLst>
        </pc:picChg>
        <pc:picChg chg="add mod">
          <ac:chgData name="Francois Normandin" userId="1f8f815188830f7c" providerId="LiveId" clId="{9EBC39BA-0836-4ABE-A36F-F10AD24B4704}" dt="2018-09-06T14:07:51.587" v="3398" actId="14861"/>
          <ac:picMkLst>
            <pc:docMk/>
            <pc:sldMk cId="2990569226" sldId="264"/>
            <ac:picMk id="8" creationId="{91064C91-EB46-4443-8A27-D38E2CA71FCC}"/>
          </ac:picMkLst>
        </pc:picChg>
        <pc:picChg chg="add mod">
          <ac:chgData name="Francois Normandin" userId="1f8f815188830f7c" providerId="LiveId" clId="{9EBC39BA-0836-4ABE-A36F-F10AD24B4704}" dt="2018-09-06T14:07:51.587" v="3398" actId="14861"/>
          <ac:picMkLst>
            <pc:docMk/>
            <pc:sldMk cId="2990569226" sldId="264"/>
            <ac:picMk id="9" creationId="{C26B1F82-48E7-4E73-A996-68513693053A}"/>
          </ac:picMkLst>
        </pc:picChg>
        <pc:picChg chg="add mod">
          <ac:chgData name="Francois Normandin" userId="1f8f815188830f7c" providerId="LiveId" clId="{9EBC39BA-0836-4ABE-A36F-F10AD24B4704}" dt="2018-09-06T14:07:51.587" v="3398" actId="14861"/>
          <ac:picMkLst>
            <pc:docMk/>
            <pc:sldMk cId="2990569226" sldId="264"/>
            <ac:picMk id="10" creationId="{50B393DD-6C76-454C-8C65-EA8B873A0B06}"/>
          </ac:picMkLst>
        </pc:picChg>
      </pc:sldChg>
      <pc:sldChg chg="modNotesTx">
        <pc:chgData name="Francois Normandin" userId="1f8f815188830f7c" providerId="LiveId" clId="{9EBC39BA-0836-4ABE-A36F-F10AD24B4704}" dt="2018-09-05T12:51:34.605" v="1580" actId="20577"/>
        <pc:sldMkLst>
          <pc:docMk/>
          <pc:sldMk cId="2454482286" sldId="265"/>
        </pc:sldMkLst>
      </pc:sldChg>
      <pc:sldChg chg="addSp modSp modNotesTx">
        <pc:chgData name="Francois Normandin" userId="1f8f815188830f7c" providerId="LiveId" clId="{9EBC39BA-0836-4ABE-A36F-F10AD24B4704}" dt="2018-09-05T15:38:40.808" v="2898" actId="14100"/>
        <pc:sldMkLst>
          <pc:docMk/>
          <pc:sldMk cId="2066918261" sldId="266"/>
        </pc:sldMkLst>
        <pc:spChg chg="mod">
          <ac:chgData name="Francois Normandin" userId="1f8f815188830f7c" providerId="LiveId" clId="{9EBC39BA-0836-4ABE-A36F-F10AD24B4704}" dt="2018-09-04T17:23:02.994" v="231" actId="20577"/>
          <ac:spMkLst>
            <pc:docMk/>
            <pc:sldMk cId="2066918261" sldId="266"/>
            <ac:spMk id="3" creationId="{CF0BA2ED-E552-214F-9B9A-4AE265F2D943}"/>
          </ac:spMkLst>
        </pc:spChg>
        <pc:spChg chg="add mod">
          <ac:chgData name="Francois Normandin" userId="1f8f815188830f7c" providerId="LiveId" clId="{9EBC39BA-0836-4ABE-A36F-F10AD24B4704}" dt="2018-09-05T15:38:40.808" v="2898" actId="14100"/>
          <ac:spMkLst>
            <pc:docMk/>
            <pc:sldMk cId="2066918261" sldId="266"/>
            <ac:spMk id="4" creationId="{CF0A356D-5B34-4F84-B3DB-F6C3653B937D}"/>
          </ac:spMkLst>
        </pc:spChg>
      </pc:sldChg>
      <pc:sldChg chg="addSp delSp modSp mod setBg modNotesTx">
        <pc:chgData name="Francois Normandin" userId="1f8f815188830f7c" providerId="LiveId" clId="{9EBC39BA-0836-4ABE-A36F-F10AD24B4704}" dt="2018-09-06T14:22:05.650" v="3863" actId="20577"/>
        <pc:sldMkLst>
          <pc:docMk/>
          <pc:sldMk cId="2794880154" sldId="268"/>
        </pc:sldMkLst>
        <pc:spChg chg="mod">
          <ac:chgData name="Francois Normandin" userId="1f8f815188830f7c" providerId="LiveId" clId="{9EBC39BA-0836-4ABE-A36F-F10AD24B4704}" dt="2018-09-06T14:21:30.175" v="3790" actId="207"/>
          <ac:spMkLst>
            <pc:docMk/>
            <pc:sldMk cId="2794880154" sldId="268"/>
            <ac:spMk id="2" creationId="{06B46D94-1A54-4148-A6B9-4F54BBD848FC}"/>
          </ac:spMkLst>
        </pc:spChg>
        <pc:spChg chg="mod ord">
          <ac:chgData name="Francois Normandin" userId="1f8f815188830f7c" providerId="LiveId" clId="{9EBC39BA-0836-4ABE-A36F-F10AD24B4704}" dt="2018-09-06T14:22:05.650" v="3863" actId="20577"/>
          <ac:spMkLst>
            <pc:docMk/>
            <pc:sldMk cId="2794880154" sldId="268"/>
            <ac:spMk id="3" creationId="{D924EDD9-B04D-8642-B914-DA9DAB92FD5E}"/>
          </ac:spMkLst>
        </pc:spChg>
        <pc:spChg chg="add del">
          <ac:chgData name="Francois Normandin" userId="1f8f815188830f7c" providerId="LiveId" clId="{9EBC39BA-0836-4ABE-A36F-F10AD24B4704}" dt="2018-09-06T14:17:11.692" v="3719" actId="26606"/>
          <ac:spMkLst>
            <pc:docMk/>
            <pc:sldMk cId="2794880154" sldId="268"/>
            <ac:spMk id="9" creationId="{A65AC7D1-EAA9-48F5-B509-60A7F50BF703}"/>
          </ac:spMkLst>
        </pc:spChg>
        <pc:spChg chg="add del">
          <ac:chgData name="Francois Normandin" userId="1f8f815188830f7c" providerId="LiveId" clId="{9EBC39BA-0836-4ABE-A36F-F10AD24B4704}" dt="2018-09-06T14:17:11.692" v="3719" actId="26606"/>
          <ac:spMkLst>
            <pc:docMk/>
            <pc:sldMk cId="2794880154" sldId="268"/>
            <ac:spMk id="11" creationId="{D6320AF9-619A-4175-865B-5663E1AEF4C5}"/>
          </ac:spMkLst>
        </pc:spChg>
        <pc:spChg chg="add del">
          <ac:chgData name="Francois Normandin" userId="1f8f815188830f7c" providerId="LiveId" clId="{9EBC39BA-0836-4ABE-A36F-F10AD24B4704}" dt="2018-09-06T14:17:11.692" v="3719" actId="26606"/>
          <ac:spMkLst>
            <pc:docMk/>
            <pc:sldMk cId="2794880154" sldId="268"/>
            <ac:spMk id="17" creationId="{7E018740-5C2B-4A41-AC1A-7E68D1EC1954}"/>
          </ac:spMkLst>
        </pc:spChg>
        <pc:spChg chg="add del">
          <ac:chgData name="Francois Normandin" userId="1f8f815188830f7c" providerId="LiveId" clId="{9EBC39BA-0836-4ABE-A36F-F10AD24B4704}" dt="2018-09-06T14:17:11.692" v="3719" actId="26606"/>
          <ac:spMkLst>
            <pc:docMk/>
            <pc:sldMk cId="2794880154" sldId="268"/>
            <ac:spMk id="19" creationId="{166F75A4-C475-4941-8EE2-B80A06A2C1BB}"/>
          </ac:spMkLst>
        </pc:spChg>
        <pc:spChg chg="add del">
          <ac:chgData name="Francois Normandin" userId="1f8f815188830f7c" providerId="LiveId" clId="{9EBC39BA-0836-4ABE-A36F-F10AD24B4704}" dt="2018-09-06T14:17:11.692" v="3719" actId="26606"/>
          <ac:spMkLst>
            <pc:docMk/>
            <pc:sldMk cId="2794880154" sldId="268"/>
            <ac:spMk id="21" creationId="{A032553A-72E8-4B0D-8405-FF9771C9AF05}"/>
          </ac:spMkLst>
        </pc:spChg>
        <pc:spChg chg="add del">
          <ac:chgData name="Francois Normandin" userId="1f8f815188830f7c" providerId="LiveId" clId="{9EBC39BA-0836-4ABE-A36F-F10AD24B4704}" dt="2018-09-06T14:17:11.692" v="3719" actId="26606"/>
          <ac:spMkLst>
            <pc:docMk/>
            <pc:sldMk cId="2794880154" sldId="268"/>
            <ac:spMk id="23" creationId="{765800AC-C3B9-498E-87BC-29FAE4C76B21}"/>
          </ac:spMkLst>
        </pc:spChg>
        <pc:spChg chg="add del">
          <ac:chgData name="Francois Normandin" userId="1f8f815188830f7c" providerId="LiveId" clId="{9EBC39BA-0836-4ABE-A36F-F10AD24B4704}" dt="2018-09-06T14:17:11.692" v="3719" actId="26606"/>
          <ac:spMkLst>
            <pc:docMk/>
            <pc:sldMk cId="2794880154" sldId="268"/>
            <ac:spMk id="25" creationId="{1F9D6ACB-2FF4-49F9-978A-E0D5327FC635}"/>
          </ac:spMkLst>
        </pc:spChg>
        <pc:spChg chg="add del">
          <ac:chgData name="Francois Normandin" userId="1f8f815188830f7c" providerId="LiveId" clId="{9EBC39BA-0836-4ABE-A36F-F10AD24B4704}" dt="2018-09-06T14:17:11.692" v="3719" actId="26606"/>
          <ac:spMkLst>
            <pc:docMk/>
            <pc:sldMk cId="2794880154" sldId="268"/>
            <ac:spMk id="27" creationId="{A5EC319D-0FEA-4B95-A3EA-01E35672C95B}"/>
          </ac:spMkLst>
        </pc:spChg>
        <pc:spChg chg="add">
          <ac:chgData name="Francois Normandin" userId="1f8f815188830f7c" providerId="LiveId" clId="{9EBC39BA-0836-4ABE-A36F-F10AD24B4704}" dt="2018-09-06T14:17:11.708" v="3720" actId="26606"/>
          <ac:spMkLst>
            <pc:docMk/>
            <pc:sldMk cId="2794880154" sldId="268"/>
            <ac:spMk id="29" creationId="{9F4444CE-BC8D-4D61-B303-4C05614E62AB}"/>
          </ac:spMkLst>
        </pc:spChg>
        <pc:spChg chg="add">
          <ac:chgData name="Francois Normandin" userId="1f8f815188830f7c" providerId="LiveId" clId="{9EBC39BA-0836-4ABE-A36F-F10AD24B4704}" dt="2018-09-06T14:17:11.708" v="3720" actId="26606"/>
          <ac:spMkLst>
            <pc:docMk/>
            <pc:sldMk cId="2794880154" sldId="268"/>
            <ac:spMk id="30" creationId="{62423CA5-E2E1-4789-B759-9906C1C94063}"/>
          </ac:spMkLst>
        </pc:spChg>
        <pc:spChg chg="add">
          <ac:chgData name="Francois Normandin" userId="1f8f815188830f7c" providerId="LiveId" clId="{9EBC39BA-0836-4ABE-A36F-F10AD24B4704}" dt="2018-09-06T14:17:11.708" v="3720" actId="26606"/>
          <ac:spMkLst>
            <pc:docMk/>
            <pc:sldMk cId="2794880154" sldId="268"/>
            <ac:spMk id="31" creationId="{73772B81-181F-48B7-8826-4D9686D15DF5}"/>
          </ac:spMkLst>
        </pc:spChg>
        <pc:spChg chg="add">
          <ac:chgData name="Francois Normandin" userId="1f8f815188830f7c" providerId="LiveId" clId="{9EBC39BA-0836-4ABE-A36F-F10AD24B4704}" dt="2018-09-06T14:17:11.708" v="3720" actId="26606"/>
          <ac:spMkLst>
            <pc:docMk/>
            <pc:sldMk cId="2794880154" sldId="268"/>
            <ac:spMk id="32" creationId="{B2205F6E-03C6-4E92-877C-E2482F6599AA}"/>
          </ac:spMkLst>
        </pc:spChg>
        <pc:picChg chg="add mod">
          <ac:chgData name="Francois Normandin" userId="1f8f815188830f7c" providerId="LiveId" clId="{9EBC39BA-0836-4ABE-A36F-F10AD24B4704}" dt="2018-09-06T14:17:11.708" v="3720" actId="26606"/>
          <ac:picMkLst>
            <pc:docMk/>
            <pc:sldMk cId="2794880154" sldId="268"/>
            <ac:picMk id="4" creationId="{DEA4249B-029D-43BE-85C5-6F241BB6792C}"/>
          </ac:picMkLst>
        </pc:picChg>
        <pc:cxnChg chg="add del">
          <ac:chgData name="Francois Normandin" userId="1f8f815188830f7c" providerId="LiveId" clId="{9EBC39BA-0836-4ABE-A36F-F10AD24B4704}" dt="2018-09-06T14:17:11.692" v="3719" actId="26606"/>
          <ac:cxnSpMkLst>
            <pc:docMk/>
            <pc:sldMk cId="2794880154" sldId="268"/>
            <ac:cxnSpMk id="13" creationId="{063B6EC6-D752-4EE7-908B-F8F19E8C7FEA}"/>
          </ac:cxnSpMkLst>
        </pc:cxnChg>
        <pc:cxnChg chg="add del">
          <ac:chgData name="Francois Normandin" userId="1f8f815188830f7c" providerId="LiveId" clId="{9EBC39BA-0836-4ABE-A36F-F10AD24B4704}" dt="2018-09-06T14:17:11.692" v="3719" actId="26606"/>
          <ac:cxnSpMkLst>
            <pc:docMk/>
            <pc:sldMk cId="2794880154" sldId="268"/>
            <ac:cxnSpMk id="15" creationId="{EFECD4E8-AD3E-4228-82A2-9461958EA94D}"/>
          </ac:cxnSpMkLst>
        </pc:cxnChg>
      </pc:sldChg>
      <pc:sldChg chg="addSp delSp modSp delAnim modAnim modNotesTx">
        <pc:chgData name="Francois Normandin" userId="1f8f815188830f7c" providerId="LiveId" clId="{9EBC39BA-0836-4ABE-A36F-F10AD24B4704}" dt="2018-09-05T12:31:34.316" v="1010" actId="20577"/>
        <pc:sldMkLst>
          <pc:docMk/>
          <pc:sldMk cId="470117645" sldId="270"/>
        </pc:sldMkLst>
        <pc:spChg chg="mod">
          <ac:chgData name="Francois Normandin" userId="1f8f815188830f7c" providerId="LiveId" clId="{9EBC39BA-0836-4ABE-A36F-F10AD24B4704}" dt="2018-09-05T12:24:41.161" v="537" actId="1076"/>
          <ac:spMkLst>
            <pc:docMk/>
            <pc:sldMk cId="470117645" sldId="270"/>
            <ac:spMk id="9" creationId="{AD69E2B7-E083-7F41-AF1E-A413491CAF45}"/>
          </ac:spMkLst>
        </pc:spChg>
        <pc:spChg chg="del mod">
          <ac:chgData name="Francois Normandin" userId="1f8f815188830f7c" providerId="LiveId" clId="{9EBC39BA-0836-4ABE-A36F-F10AD24B4704}" dt="2018-09-05T12:22:32.673" v="430" actId="478"/>
          <ac:spMkLst>
            <pc:docMk/>
            <pc:sldMk cId="470117645" sldId="270"/>
            <ac:spMk id="10" creationId="{BE51DCDA-D00D-BB45-9DA3-092C75CF035E}"/>
          </ac:spMkLst>
        </pc:spChg>
        <pc:spChg chg="add mod">
          <ac:chgData name="Francois Normandin" userId="1f8f815188830f7c" providerId="LiveId" clId="{9EBC39BA-0836-4ABE-A36F-F10AD24B4704}" dt="2018-09-05T12:24:30.021" v="527" actId="20577"/>
          <ac:spMkLst>
            <pc:docMk/>
            <pc:sldMk cId="470117645" sldId="270"/>
            <ac:spMk id="11" creationId="{30EBD29D-51C5-46C8-87D2-814236E2C51B}"/>
          </ac:spMkLst>
        </pc:spChg>
        <pc:spChg chg="del mod">
          <ac:chgData name="Francois Normandin" userId="1f8f815188830f7c" providerId="LiveId" clId="{9EBC39BA-0836-4ABE-A36F-F10AD24B4704}" dt="2018-09-05T12:22:29.941" v="428" actId="478"/>
          <ac:spMkLst>
            <pc:docMk/>
            <pc:sldMk cId="470117645" sldId="270"/>
            <ac:spMk id="12" creationId="{DBE5040D-B2C4-584A-81F5-43620082D6DA}"/>
          </ac:spMkLst>
        </pc:spChg>
        <pc:picChg chg="mod">
          <ac:chgData name="Francois Normandin" userId="1f8f815188830f7c" providerId="LiveId" clId="{9EBC39BA-0836-4ABE-A36F-F10AD24B4704}" dt="2018-09-05T12:23:45.184" v="439" actId="1076"/>
          <ac:picMkLst>
            <pc:docMk/>
            <pc:sldMk cId="470117645" sldId="270"/>
            <ac:picMk id="7" creationId="{62BD9C5A-7ABF-7548-8F82-865C8D8B6069}"/>
          </ac:picMkLst>
        </pc:picChg>
        <pc:picChg chg="del">
          <ac:chgData name="Francois Normandin" userId="1f8f815188830f7c" providerId="LiveId" clId="{9EBC39BA-0836-4ABE-A36F-F10AD24B4704}" dt="2018-09-05T12:22:25.928" v="426" actId="478"/>
          <ac:picMkLst>
            <pc:docMk/>
            <pc:sldMk cId="470117645" sldId="270"/>
            <ac:picMk id="8" creationId="{9A856821-E05B-6645-8844-792A2F2D40CB}"/>
          </ac:picMkLst>
        </pc:picChg>
        <pc:picChg chg="del mod">
          <ac:chgData name="Francois Normandin" userId="1f8f815188830f7c" providerId="LiveId" clId="{9EBC39BA-0836-4ABE-A36F-F10AD24B4704}" dt="2018-09-05T12:22:35.340" v="432" actId="478"/>
          <ac:picMkLst>
            <pc:docMk/>
            <pc:sldMk cId="470117645" sldId="270"/>
            <ac:picMk id="15" creationId="{DE6DAE27-C304-754A-B35E-E226A58B6D37}"/>
          </ac:picMkLst>
        </pc:picChg>
        <pc:picChg chg="del">
          <ac:chgData name="Francois Normandin" userId="1f8f815188830f7c" providerId="LiveId" clId="{9EBC39BA-0836-4ABE-A36F-F10AD24B4704}" dt="2018-09-05T12:22:24.313" v="425" actId="478"/>
          <ac:picMkLst>
            <pc:docMk/>
            <pc:sldMk cId="470117645" sldId="270"/>
            <ac:picMk id="16" creationId="{35FE9E9F-2BDC-6B42-9A23-D6AC87705024}"/>
          </ac:picMkLst>
        </pc:picChg>
      </pc:sldChg>
      <pc:sldChg chg="modNotesTx">
        <pc:chgData name="Francois Normandin" userId="1f8f815188830f7c" providerId="LiveId" clId="{9EBC39BA-0836-4ABE-A36F-F10AD24B4704}" dt="2018-09-05T12:42:27.613" v="1425" actId="20577"/>
        <pc:sldMkLst>
          <pc:docMk/>
          <pc:sldMk cId="3700677585" sldId="271"/>
        </pc:sldMkLst>
      </pc:sldChg>
      <pc:sldChg chg="addSp delSp modSp modAnim modNotesTx">
        <pc:chgData name="Francois Normandin" userId="1f8f815188830f7c" providerId="LiveId" clId="{9EBC39BA-0836-4ABE-A36F-F10AD24B4704}" dt="2018-09-05T13:37:22.761" v="2601"/>
        <pc:sldMkLst>
          <pc:docMk/>
          <pc:sldMk cId="1688923017" sldId="272"/>
        </pc:sldMkLst>
        <pc:spChg chg="del mod">
          <ac:chgData name="Francois Normandin" userId="1f8f815188830f7c" providerId="LiveId" clId="{9EBC39BA-0836-4ABE-A36F-F10AD24B4704}" dt="2018-09-05T13:26:05.378" v="2488" actId="478"/>
          <ac:spMkLst>
            <pc:docMk/>
            <pc:sldMk cId="1688923017" sldId="272"/>
            <ac:spMk id="3" creationId="{CF0BA2ED-E552-214F-9B9A-4AE265F2D943}"/>
          </ac:spMkLst>
        </pc:spChg>
        <pc:spChg chg="add del mod">
          <ac:chgData name="Francois Normandin" userId="1f8f815188830f7c" providerId="LiveId" clId="{9EBC39BA-0836-4ABE-A36F-F10AD24B4704}" dt="2018-09-05T13:25:01.140" v="2481" actId="478"/>
          <ac:spMkLst>
            <pc:docMk/>
            <pc:sldMk cId="1688923017" sldId="272"/>
            <ac:spMk id="5" creationId="{39BBEEE1-9CD1-4937-A6F3-C639D7739BED}"/>
          </ac:spMkLst>
        </pc:spChg>
        <pc:spChg chg="add del mod">
          <ac:chgData name="Francois Normandin" userId="1f8f815188830f7c" providerId="LiveId" clId="{9EBC39BA-0836-4ABE-A36F-F10AD24B4704}" dt="2018-09-05T13:26:07.116" v="2489" actId="478"/>
          <ac:spMkLst>
            <pc:docMk/>
            <pc:sldMk cId="1688923017" sldId="272"/>
            <ac:spMk id="8" creationId="{27991FD2-C821-44A5-9555-1821567A042D}"/>
          </ac:spMkLst>
        </pc:spChg>
        <pc:picChg chg="add mod">
          <ac:chgData name="Francois Normandin" userId="1f8f815188830f7c" providerId="LiveId" clId="{9EBC39BA-0836-4ABE-A36F-F10AD24B4704}" dt="2018-09-05T13:27:07.362" v="2498" actId="1076"/>
          <ac:picMkLst>
            <pc:docMk/>
            <pc:sldMk cId="1688923017" sldId="272"/>
            <ac:picMk id="4" creationId="{B8590308-DB40-4C5A-BB0A-6F8043879024}"/>
          </ac:picMkLst>
        </pc:picChg>
        <pc:picChg chg="add mod">
          <ac:chgData name="Francois Normandin" userId="1f8f815188830f7c" providerId="LiveId" clId="{9EBC39BA-0836-4ABE-A36F-F10AD24B4704}" dt="2018-09-05T13:29:33.746" v="2520" actId="1076"/>
          <ac:picMkLst>
            <pc:docMk/>
            <pc:sldMk cId="1688923017" sldId="272"/>
            <ac:picMk id="6" creationId="{C3E192D1-3457-4998-BD2D-9A52103791B3}"/>
          </ac:picMkLst>
        </pc:picChg>
        <pc:picChg chg="add mod">
          <ac:chgData name="Francois Normandin" userId="1f8f815188830f7c" providerId="LiveId" clId="{9EBC39BA-0836-4ABE-A36F-F10AD24B4704}" dt="2018-09-05T13:28:41.651" v="2514" actId="1076"/>
          <ac:picMkLst>
            <pc:docMk/>
            <pc:sldMk cId="1688923017" sldId="272"/>
            <ac:picMk id="9" creationId="{38112193-1E44-434F-B820-2AB42A5006C7}"/>
          </ac:picMkLst>
        </pc:picChg>
        <pc:picChg chg="add mod">
          <ac:chgData name="Francois Normandin" userId="1f8f815188830f7c" providerId="LiveId" clId="{9EBC39BA-0836-4ABE-A36F-F10AD24B4704}" dt="2018-09-05T13:30:28.271" v="2526" actId="1076"/>
          <ac:picMkLst>
            <pc:docMk/>
            <pc:sldMk cId="1688923017" sldId="272"/>
            <ac:picMk id="10" creationId="{9798EF22-C64A-441F-AA69-75C765AF1B6E}"/>
          </ac:picMkLst>
        </pc:picChg>
        <pc:picChg chg="add mod">
          <ac:chgData name="Francois Normandin" userId="1f8f815188830f7c" providerId="LiveId" clId="{9EBC39BA-0836-4ABE-A36F-F10AD24B4704}" dt="2018-09-05T13:30:30.020" v="2527" actId="1076"/>
          <ac:picMkLst>
            <pc:docMk/>
            <pc:sldMk cId="1688923017" sldId="272"/>
            <ac:picMk id="11" creationId="{EC5FE919-C345-41E0-86DF-03FA35A3DBD0}"/>
          </ac:picMkLst>
        </pc:picChg>
        <pc:picChg chg="add mod">
          <ac:chgData name="Francois Normandin" userId="1f8f815188830f7c" providerId="LiveId" clId="{9EBC39BA-0836-4ABE-A36F-F10AD24B4704}" dt="2018-09-05T13:36:05.347" v="2532" actId="1076"/>
          <ac:picMkLst>
            <pc:docMk/>
            <pc:sldMk cId="1688923017" sldId="272"/>
            <ac:picMk id="12" creationId="{565CD5D6-889C-42DA-82F8-CEC042A3415B}"/>
          </ac:picMkLst>
        </pc:picChg>
      </pc:sldChg>
      <pc:sldChg chg="modNotesTx">
        <pc:chgData name="Francois Normandin" userId="1f8f815188830f7c" providerId="LiveId" clId="{9EBC39BA-0836-4ABE-A36F-F10AD24B4704}" dt="2018-09-05T12:43:14.984" v="1519" actId="20577"/>
        <pc:sldMkLst>
          <pc:docMk/>
          <pc:sldMk cId="3965550958" sldId="273"/>
        </pc:sldMkLst>
      </pc:sldChg>
      <pc:sldChg chg="addSp delSp modSp add modAnim modNotesTx">
        <pc:chgData name="Francois Normandin" userId="1f8f815188830f7c" providerId="LiveId" clId="{9EBC39BA-0836-4ABE-A36F-F10AD24B4704}" dt="2018-09-07T07:18:43.243" v="4063" actId="20577"/>
        <pc:sldMkLst>
          <pc:docMk/>
          <pc:sldMk cId="2088552919" sldId="275"/>
        </pc:sldMkLst>
        <pc:spChg chg="del mod">
          <ac:chgData name="Francois Normandin" userId="1f8f815188830f7c" providerId="LiveId" clId="{9EBC39BA-0836-4ABE-A36F-F10AD24B4704}" dt="2018-09-05T12:26:56.364" v="690" actId="478"/>
          <ac:spMkLst>
            <pc:docMk/>
            <pc:sldMk cId="2088552919" sldId="275"/>
            <ac:spMk id="9" creationId="{AD69E2B7-E083-7F41-AF1E-A413491CAF45}"/>
          </ac:spMkLst>
        </pc:spChg>
        <pc:spChg chg="mod">
          <ac:chgData name="Francois Normandin" userId="1f8f815188830f7c" providerId="LiveId" clId="{9EBC39BA-0836-4ABE-A36F-F10AD24B4704}" dt="2018-09-05T12:25:10.766" v="562" actId="20577"/>
          <ac:spMkLst>
            <pc:docMk/>
            <pc:sldMk cId="2088552919" sldId="275"/>
            <ac:spMk id="11" creationId="{30EBD29D-51C5-46C8-87D2-814236E2C51B}"/>
          </ac:spMkLst>
        </pc:spChg>
        <pc:picChg chg="add mod">
          <ac:chgData name="Francois Normandin" userId="1f8f815188830f7c" providerId="LiveId" clId="{9EBC39BA-0836-4ABE-A36F-F10AD24B4704}" dt="2018-09-05T12:26:54.132" v="689" actId="1076"/>
          <ac:picMkLst>
            <pc:docMk/>
            <pc:sldMk cId="2088552919" sldId="275"/>
            <ac:picMk id="5" creationId="{39E9B0B7-FF0C-4D63-AE6F-90B3B08EF612}"/>
          </ac:picMkLst>
        </pc:picChg>
        <pc:picChg chg="add mod">
          <ac:chgData name="Francois Normandin" userId="1f8f815188830f7c" providerId="LiveId" clId="{9EBC39BA-0836-4ABE-A36F-F10AD24B4704}" dt="2018-09-05T12:26:54.132" v="689" actId="1076"/>
          <ac:picMkLst>
            <pc:docMk/>
            <pc:sldMk cId="2088552919" sldId="275"/>
            <ac:picMk id="6" creationId="{9FD4B4F8-3B49-4AF2-A494-86320E030EFD}"/>
          </ac:picMkLst>
        </pc:picChg>
        <pc:picChg chg="del">
          <ac:chgData name="Francois Normandin" userId="1f8f815188830f7c" providerId="LiveId" clId="{9EBC39BA-0836-4ABE-A36F-F10AD24B4704}" dt="2018-09-05T12:26:22.468" v="614" actId="478"/>
          <ac:picMkLst>
            <pc:docMk/>
            <pc:sldMk cId="2088552919" sldId="275"/>
            <ac:picMk id="7" creationId="{62BD9C5A-7ABF-7548-8F82-865C8D8B6069}"/>
          </ac:picMkLst>
        </pc:picChg>
      </pc:sldChg>
      <pc:sldChg chg="addSp delSp modSp add modAnim modNotesTx">
        <pc:chgData name="Francois Normandin" userId="1f8f815188830f7c" providerId="LiveId" clId="{9EBC39BA-0836-4ABE-A36F-F10AD24B4704}" dt="2018-09-05T12:36:41.342" v="1391" actId="20577"/>
        <pc:sldMkLst>
          <pc:docMk/>
          <pc:sldMk cId="554375283" sldId="276"/>
        </pc:sldMkLst>
        <pc:spChg chg="mod">
          <ac:chgData name="Francois Normandin" userId="1f8f815188830f7c" providerId="LiveId" clId="{9EBC39BA-0836-4ABE-A36F-F10AD24B4704}" dt="2018-09-05T12:27:32.984" v="739" actId="20577"/>
          <ac:spMkLst>
            <pc:docMk/>
            <pc:sldMk cId="554375283" sldId="276"/>
            <ac:spMk id="11" creationId="{30EBD29D-51C5-46C8-87D2-814236E2C51B}"/>
          </ac:spMkLst>
        </pc:spChg>
        <pc:picChg chg="del">
          <ac:chgData name="Francois Normandin" userId="1f8f815188830f7c" providerId="LiveId" clId="{9EBC39BA-0836-4ABE-A36F-F10AD24B4704}" dt="2018-09-05T12:27:15.181" v="693" actId="478"/>
          <ac:picMkLst>
            <pc:docMk/>
            <pc:sldMk cId="554375283" sldId="276"/>
            <ac:picMk id="5" creationId="{39E9B0B7-FF0C-4D63-AE6F-90B3B08EF612}"/>
          </ac:picMkLst>
        </pc:picChg>
        <pc:picChg chg="del">
          <ac:chgData name="Francois Normandin" userId="1f8f815188830f7c" providerId="LiveId" clId="{9EBC39BA-0836-4ABE-A36F-F10AD24B4704}" dt="2018-09-05T12:27:15.760" v="694" actId="478"/>
          <ac:picMkLst>
            <pc:docMk/>
            <pc:sldMk cId="554375283" sldId="276"/>
            <ac:picMk id="6" creationId="{9FD4B4F8-3B49-4AF2-A494-86320E030EFD}"/>
          </ac:picMkLst>
        </pc:picChg>
        <pc:picChg chg="add mod">
          <ac:chgData name="Francois Normandin" userId="1f8f815188830f7c" providerId="LiveId" clId="{9EBC39BA-0836-4ABE-A36F-F10AD24B4704}" dt="2018-09-05T12:27:45.577" v="744" actId="1076"/>
          <ac:picMkLst>
            <pc:docMk/>
            <pc:sldMk cId="554375283" sldId="276"/>
            <ac:picMk id="7" creationId="{90DCF9B3-CB4D-4D88-B59F-0A7656CA7DEB}"/>
          </ac:picMkLst>
        </pc:picChg>
      </pc:sldChg>
      <pc:sldChg chg="addSp delSp modSp add delAnim modNotesTx">
        <pc:chgData name="Francois Normandin" userId="1f8f815188830f7c" providerId="LiveId" clId="{9EBC39BA-0836-4ABE-A36F-F10AD24B4704}" dt="2018-09-06T12:29:11.606" v="3157" actId="20577"/>
        <pc:sldMkLst>
          <pc:docMk/>
          <pc:sldMk cId="3925335493" sldId="277"/>
        </pc:sldMkLst>
        <pc:spChg chg="mod">
          <ac:chgData name="Francois Normandin" userId="1f8f815188830f7c" providerId="LiveId" clId="{9EBC39BA-0836-4ABE-A36F-F10AD24B4704}" dt="2018-09-06T12:29:11.606" v="3157" actId="20577"/>
          <ac:spMkLst>
            <pc:docMk/>
            <pc:sldMk cId="3925335493" sldId="277"/>
            <ac:spMk id="2" creationId="{9760728A-0707-9847-AD18-E11BE8C28F1B}"/>
          </ac:spMkLst>
        </pc:spChg>
        <pc:spChg chg="add mod">
          <ac:chgData name="Francois Normandin" userId="1f8f815188830f7c" providerId="LiveId" clId="{9EBC39BA-0836-4ABE-A36F-F10AD24B4704}" dt="2018-09-05T15:34:06.251" v="2815" actId="1076"/>
          <ac:spMkLst>
            <pc:docMk/>
            <pc:sldMk cId="3925335493" sldId="277"/>
            <ac:spMk id="5" creationId="{DDE3D0C0-73EB-4614-93A1-4193808CA421}"/>
          </ac:spMkLst>
        </pc:spChg>
        <pc:spChg chg="add mod">
          <ac:chgData name="Francois Normandin" userId="1f8f815188830f7c" providerId="LiveId" clId="{9EBC39BA-0836-4ABE-A36F-F10AD24B4704}" dt="2018-09-05T15:38:13.637" v="2873" actId="1076"/>
          <ac:spMkLst>
            <pc:docMk/>
            <pc:sldMk cId="3925335493" sldId="277"/>
            <ac:spMk id="18" creationId="{DC85C99C-9AD9-4C49-9AD6-6BD39B8736EE}"/>
          </ac:spMkLst>
        </pc:spChg>
        <pc:picChg chg="add mod ord">
          <ac:chgData name="Francois Normandin" userId="1f8f815188830f7c" providerId="LiveId" clId="{9EBC39BA-0836-4ABE-A36F-F10AD24B4704}" dt="2018-09-05T15:35:48.772" v="2830" actId="1440"/>
          <ac:picMkLst>
            <pc:docMk/>
            <pc:sldMk cId="3925335493" sldId="277"/>
            <ac:picMk id="3" creationId="{68CB297E-C31D-429B-A94F-02DD93E84912}"/>
          </ac:picMkLst>
        </pc:picChg>
        <pc:picChg chg="del">
          <ac:chgData name="Francois Normandin" userId="1f8f815188830f7c" providerId="LiveId" clId="{9EBC39BA-0836-4ABE-A36F-F10AD24B4704}" dt="2018-09-05T13:39:01.283" v="2608" actId="478"/>
          <ac:picMkLst>
            <pc:docMk/>
            <pc:sldMk cId="3925335493" sldId="277"/>
            <ac:picMk id="4" creationId="{B8590308-DB40-4C5A-BB0A-6F8043879024}"/>
          </ac:picMkLst>
        </pc:picChg>
        <pc:picChg chg="del">
          <ac:chgData name="Francois Normandin" userId="1f8f815188830f7c" providerId="LiveId" clId="{9EBC39BA-0836-4ABE-A36F-F10AD24B4704}" dt="2018-09-05T13:39:00.727" v="2607" actId="478"/>
          <ac:picMkLst>
            <pc:docMk/>
            <pc:sldMk cId="3925335493" sldId="277"/>
            <ac:picMk id="6" creationId="{C3E192D1-3457-4998-BD2D-9A52103791B3}"/>
          </ac:picMkLst>
        </pc:picChg>
        <pc:picChg chg="add mod">
          <ac:chgData name="Francois Normandin" userId="1f8f815188830f7c" providerId="LiveId" clId="{9EBC39BA-0836-4ABE-A36F-F10AD24B4704}" dt="2018-09-05T15:34:20.502" v="2821" actId="1076"/>
          <ac:picMkLst>
            <pc:docMk/>
            <pc:sldMk cId="3925335493" sldId="277"/>
            <ac:picMk id="7" creationId="{E65BB2B3-6A8F-4D65-A945-9F9F51D9C0F6}"/>
          </ac:picMkLst>
        </pc:picChg>
        <pc:picChg chg="del">
          <ac:chgData name="Francois Normandin" userId="1f8f815188830f7c" providerId="LiveId" clId="{9EBC39BA-0836-4ABE-A36F-F10AD24B4704}" dt="2018-09-05T13:38:58.777" v="2603" actId="478"/>
          <ac:picMkLst>
            <pc:docMk/>
            <pc:sldMk cId="3925335493" sldId="277"/>
            <ac:picMk id="9" creationId="{38112193-1E44-434F-B820-2AB42A5006C7}"/>
          </ac:picMkLst>
        </pc:picChg>
        <pc:picChg chg="del">
          <ac:chgData name="Francois Normandin" userId="1f8f815188830f7c" providerId="LiveId" clId="{9EBC39BA-0836-4ABE-A36F-F10AD24B4704}" dt="2018-09-05T13:39:00.129" v="2606" actId="478"/>
          <ac:picMkLst>
            <pc:docMk/>
            <pc:sldMk cId="3925335493" sldId="277"/>
            <ac:picMk id="10" creationId="{9798EF22-C64A-441F-AA69-75C765AF1B6E}"/>
          </ac:picMkLst>
        </pc:picChg>
        <pc:picChg chg="del">
          <ac:chgData name="Francois Normandin" userId="1f8f815188830f7c" providerId="LiveId" clId="{9EBC39BA-0836-4ABE-A36F-F10AD24B4704}" dt="2018-09-05T13:38:59.739" v="2605" actId="478"/>
          <ac:picMkLst>
            <pc:docMk/>
            <pc:sldMk cId="3925335493" sldId="277"/>
            <ac:picMk id="11" creationId="{EC5FE919-C345-41E0-86DF-03FA35A3DBD0}"/>
          </ac:picMkLst>
        </pc:picChg>
        <pc:picChg chg="del">
          <ac:chgData name="Francois Normandin" userId="1f8f815188830f7c" providerId="LiveId" clId="{9EBC39BA-0836-4ABE-A36F-F10AD24B4704}" dt="2018-09-05T13:38:59.352" v="2604" actId="478"/>
          <ac:picMkLst>
            <pc:docMk/>
            <pc:sldMk cId="3925335493" sldId="277"/>
            <ac:picMk id="12" creationId="{565CD5D6-889C-42DA-82F8-CEC042A3415B}"/>
          </ac:picMkLst>
        </pc:picChg>
        <pc:cxnChg chg="add mod">
          <ac:chgData name="Francois Normandin" userId="1f8f815188830f7c" providerId="LiveId" clId="{9EBC39BA-0836-4ABE-A36F-F10AD24B4704}" dt="2018-09-05T15:35:18.681" v="2829" actId="208"/>
          <ac:cxnSpMkLst>
            <pc:docMk/>
            <pc:sldMk cId="3925335493" sldId="277"/>
            <ac:cxnSpMk id="13" creationId="{CB6BF8A1-E7CE-456F-9966-7E31B43412C8}"/>
          </ac:cxnSpMkLst>
        </pc:cxnChg>
        <pc:cxnChg chg="add del mod">
          <ac:chgData name="Francois Normandin" userId="1f8f815188830f7c" providerId="LiveId" clId="{9EBC39BA-0836-4ABE-A36F-F10AD24B4704}" dt="2018-09-05T15:35:10.517" v="2826" actId="478"/>
          <ac:cxnSpMkLst>
            <pc:docMk/>
            <pc:sldMk cId="3925335493" sldId="277"/>
            <ac:cxnSpMk id="15" creationId="{CF2FA5B8-D710-419F-B27B-86B0BCCD4AC9}"/>
          </ac:cxnSpMkLst>
        </pc:cxnChg>
      </pc:sldChg>
      <pc:sldChg chg="addSp delSp modSp add modNotesTx">
        <pc:chgData name="Francois Normandin" userId="1f8f815188830f7c" providerId="LiveId" clId="{9EBC39BA-0836-4ABE-A36F-F10AD24B4704}" dt="2018-09-06T12:28:27.138" v="3153" actId="20577"/>
        <pc:sldMkLst>
          <pc:docMk/>
          <pc:sldMk cId="285569251" sldId="278"/>
        </pc:sldMkLst>
        <pc:spChg chg="mod">
          <ac:chgData name="Francois Normandin" userId="1f8f815188830f7c" providerId="LiveId" clId="{9EBC39BA-0836-4ABE-A36F-F10AD24B4704}" dt="2018-09-06T09:54:45.446" v="2911" actId="20577"/>
          <ac:spMkLst>
            <pc:docMk/>
            <pc:sldMk cId="285569251" sldId="278"/>
            <ac:spMk id="2" creationId="{9760728A-0707-9847-AD18-E11BE8C28F1B}"/>
          </ac:spMkLst>
        </pc:spChg>
        <pc:spChg chg="mod">
          <ac:chgData name="Francois Normandin" userId="1f8f815188830f7c" providerId="LiveId" clId="{9EBC39BA-0836-4ABE-A36F-F10AD24B4704}" dt="2018-09-06T12:27:34.217" v="3051" actId="1076"/>
          <ac:spMkLst>
            <pc:docMk/>
            <pc:sldMk cId="285569251" sldId="278"/>
            <ac:spMk id="5" creationId="{DDE3D0C0-73EB-4614-93A1-4193808CA421}"/>
          </ac:spMkLst>
        </pc:spChg>
        <pc:picChg chg="del">
          <ac:chgData name="Francois Normandin" userId="1f8f815188830f7c" providerId="LiveId" clId="{9EBC39BA-0836-4ABE-A36F-F10AD24B4704}" dt="2018-09-06T09:54:57.313" v="2913" actId="478"/>
          <ac:picMkLst>
            <pc:docMk/>
            <pc:sldMk cId="285569251" sldId="278"/>
            <ac:picMk id="3" creationId="{68CB297E-C31D-429B-A94F-02DD93E84912}"/>
          </ac:picMkLst>
        </pc:picChg>
        <pc:picChg chg="add mod">
          <ac:chgData name="Francois Normandin" userId="1f8f815188830f7c" providerId="LiveId" clId="{9EBC39BA-0836-4ABE-A36F-F10AD24B4704}" dt="2018-09-06T12:27:29.722" v="3050" actId="1076"/>
          <ac:picMkLst>
            <pc:docMk/>
            <pc:sldMk cId="285569251" sldId="278"/>
            <ac:picMk id="4" creationId="{6753F829-24B5-433F-A607-CA59433F688E}"/>
          </ac:picMkLst>
        </pc:picChg>
        <pc:picChg chg="del">
          <ac:chgData name="Francois Normandin" userId="1f8f815188830f7c" providerId="LiveId" clId="{9EBC39BA-0836-4ABE-A36F-F10AD24B4704}" dt="2018-09-06T09:54:56.452" v="2912" actId="478"/>
          <ac:picMkLst>
            <pc:docMk/>
            <pc:sldMk cId="285569251" sldId="278"/>
            <ac:picMk id="7" creationId="{E65BB2B3-6A8F-4D65-A945-9F9F51D9C0F6}"/>
          </ac:picMkLst>
        </pc:picChg>
        <pc:cxnChg chg="del">
          <ac:chgData name="Francois Normandin" userId="1f8f815188830f7c" providerId="LiveId" clId="{9EBC39BA-0836-4ABE-A36F-F10AD24B4704}" dt="2018-09-06T09:54:58.613" v="2914" actId="478"/>
          <ac:cxnSpMkLst>
            <pc:docMk/>
            <pc:sldMk cId="285569251" sldId="278"/>
            <ac:cxnSpMk id="13" creationId="{CB6BF8A1-E7CE-456F-9966-7E31B43412C8}"/>
          </ac:cxnSpMkLst>
        </pc:cxnChg>
      </pc:sldChg>
      <pc:sldChg chg="addSp delSp modSp add modNotesTx">
        <pc:chgData name="Francois Normandin" userId="1f8f815188830f7c" providerId="LiveId" clId="{9EBC39BA-0836-4ABE-A36F-F10AD24B4704}" dt="2018-09-06T13:22:18.263" v="3286" actId="20577"/>
        <pc:sldMkLst>
          <pc:docMk/>
          <pc:sldMk cId="1164631372" sldId="279"/>
        </pc:sldMkLst>
        <pc:spChg chg="mod">
          <ac:chgData name="Francois Normandin" userId="1f8f815188830f7c" providerId="LiveId" clId="{9EBC39BA-0836-4ABE-A36F-F10AD24B4704}" dt="2018-09-06T12:29:51.800" v="3176" actId="20577"/>
          <ac:spMkLst>
            <pc:docMk/>
            <pc:sldMk cId="1164631372" sldId="279"/>
            <ac:spMk id="2" creationId="{9760728A-0707-9847-AD18-E11BE8C28F1B}"/>
          </ac:spMkLst>
        </pc:spChg>
        <pc:spChg chg="mod">
          <ac:chgData name="Francois Normandin" userId="1f8f815188830f7c" providerId="LiveId" clId="{9EBC39BA-0836-4ABE-A36F-F10AD24B4704}" dt="2018-09-06T13:21:44.739" v="3270" actId="1076"/>
          <ac:spMkLst>
            <pc:docMk/>
            <pc:sldMk cId="1164631372" sldId="279"/>
            <ac:spMk id="5" creationId="{DDE3D0C0-73EB-4614-93A1-4193808CA421}"/>
          </ac:spMkLst>
        </pc:spChg>
        <pc:picChg chg="add mod">
          <ac:chgData name="Francois Normandin" userId="1f8f815188830f7c" providerId="LiveId" clId="{9EBC39BA-0836-4ABE-A36F-F10AD24B4704}" dt="2018-09-06T13:21:59.577" v="3272" actId="1076"/>
          <ac:picMkLst>
            <pc:docMk/>
            <pc:sldMk cId="1164631372" sldId="279"/>
            <ac:picMk id="3" creationId="{B0935D55-65DE-4161-B77F-24E0FA16975D}"/>
          </ac:picMkLst>
        </pc:picChg>
        <pc:picChg chg="del">
          <ac:chgData name="Francois Normandin" userId="1f8f815188830f7c" providerId="LiveId" clId="{9EBC39BA-0836-4ABE-A36F-F10AD24B4704}" dt="2018-09-06T12:30:14.792" v="3261" actId="478"/>
          <ac:picMkLst>
            <pc:docMk/>
            <pc:sldMk cId="1164631372" sldId="279"/>
            <ac:picMk id="4" creationId="{6753F829-24B5-433F-A607-CA59433F688E}"/>
          </ac:picMkLst>
        </pc:picChg>
        <pc:picChg chg="add mod">
          <ac:chgData name="Francois Normandin" userId="1f8f815188830f7c" providerId="LiveId" clId="{9EBC39BA-0836-4ABE-A36F-F10AD24B4704}" dt="2018-09-06T13:21:47.240" v="3271" actId="1076"/>
          <ac:picMkLst>
            <pc:docMk/>
            <pc:sldMk cId="1164631372" sldId="279"/>
            <ac:picMk id="6" creationId="{197868D8-DE92-4528-A878-CE9D739D47D2}"/>
          </ac:picMkLst>
        </pc:picChg>
      </pc:sldChg>
    </pc:docChg>
  </pc:docChgLst>
  <pc:docChgLst>
    <pc:chgData name="Francois Normandin" userId="1f8f815188830f7c" providerId="LiveId" clId="{71C76F33-B721-154E-B8E7-66898DD9FE4C}"/>
    <pc:docChg chg="undo custSel addSld delSld modSld sldOrd modMainMaster">
      <pc:chgData name="Francois Normandin" userId="1f8f815188830f7c" providerId="LiveId" clId="{71C76F33-B721-154E-B8E7-66898DD9FE4C}" dt="2018-08-23T18:03:55.313" v="8718" actId="20577"/>
      <pc:docMkLst>
        <pc:docMk/>
      </pc:docMkLst>
      <pc:sldChg chg="modSp">
        <pc:chgData name="Francois Normandin" userId="1f8f815188830f7c" providerId="LiveId" clId="{71C76F33-B721-154E-B8E7-66898DD9FE4C}" dt="2018-08-16T11:58:35.486" v="1355" actId="20577"/>
        <pc:sldMkLst>
          <pc:docMk/>
          <pc:sldMk cId="2217765914" sldId="256"/>
        </pc:sldMkLst>
        <pc:spChg chg="mod">
          <ac:chgData name="Francois Normandin" userId="1f8f815188830f7c" providerId="LiveId" clId="{71C76F33-B721-154E-B8E7-66898DD9FE4C}" dt="2018-08-16T11:58:35.486" v="1355" actId="20577"/>
          <ac:spMkLst>
            <pc:docMk/>
            <pc:sldMk cId="2217765914" sldId="256"/>
            <ac:spMk id="2" creationId="{A905A99C-CA0D-554E-931C-D306006BF197}"/>
          </ac:spMkLst>
        </pc:spChg>
      </pc:sldChg>
      <pc:sldChg chg="modSp">
        <pc:chgData name="Francois Normandin" userId="1f8f815188830f7c" providerId="LiveId" clId="{71C76F33-B721-154E-B8E7-66898DD9FE4C}" dt="2018-08-16T12:05:10.301" v="1381" actId="20577"/>
        <pc:sldMkLst>
          <pc:docMk/>
          <pc:sldMk cId="453059323" sldId="257"/>
        </pc:sldMkLst>
        <pc:spChg chg="mod">
          <ac:chgData name="Francois Normandin" userId="1f8f815188830f7c" providerId="LiveId" clId="{71C76F33-B721-154E-B8E7-66898DD9FE4C}" dt="2018-08-16T12:05:10.301" v="1381" actId="20577"/>
          <ac:spMkLst>
            <pc:docMk/>
            <pc:sldMk cId="453059323" sldId="257"/>
            <ac:spMk id="3" creationId="{8B13E248-7578-D844-B14A-6CDD7FA2579F}"/>
          </ac:spMkLst>
        </pc:spChg>
      </pc:sldChg>
      <pc:sldChg chg="modSp modNotesTx">
        <pc:chgData name="Francois Normandin" userId="1f8f815188830f7c" providerId="LiveId" clId="{71C76F33-B721-154E-B8E7-66898DD9FE4C}" dt="2018-08-19T17:40:08.977" v="4907" actId="20577"/>
        <pc:sldMkLst>
          <pc:docMk/>
          <pc:sldMk cId="73731630" sldId="258"/>
        </pc:sldMkLst>
        <pc:spChg chg="mod">
          <ac:chgData name="Francois Normandin" userId="1f8f815188830f7c" providerId="LiveId" clId="{71C76F33-B721-154E-B8E7-66898DD9FE4C}" dt="2018-08-15T23:35:54.658" v="123" actId="207"/>
          <ac:spMkLst>
            <pc:docMk/>
            <pc:sldMk cId="73731630" sldId="258"/>
            <ac:spMk id="2" creationId="{FA72ECCD-E0D0-2F48-BD3B-F85866A6DA95}"/>
          </ac:spMkLst>
        </pc:spChg>
        <pc:spChg chg="mod">
          <ac:chgData name="Francois Normandin" userId="1f8f815188830f7c" providerId="LiveId" clId="{71C76F33-B721-154E-B8E7-66898DD9FE4C}" dt="2018-08-19T17:40:02.082" v="4880" actId="5793"/>
          <ac:spMkLst>
            <pc:docMk/>
            <pc:sldMk cId="73731630" sldId="258"/>
            <ac:spMk id="3" creationId="{11C919F0-6E48-B043-9B10-D4E261D78C61}"/>
          </ac:spMkLst>
        </pc:spChg>
      </pc:sldChg>
      <pc:sldChg chg="modSp add ord">
        <pc:chgData name="Francois Normandin" userId="1f8f815188830f7c" providerId="LiveId" clId="{71C76F33-B721-154E-B8E7-66898DD9FE4C}" dt="2018-08-21T01:05:22.093" v="7923"/>
        <pc:sldMkLst>
          <pc:docMk/>
          <pc:sldMk cId="2154916587" sldId="259"/>
        </pc:sldMkLst>
        <pc:spChg chg="mod">
          <ac:chgData name="Francois Normandin" userId="1f8f815188830f7c" providerId="LiveId" clId="{71C76F33-B721-154E-B8E7-66898DD9FE4C}" dt="2018-08-18T16:10:02.281" v="4319" actId="20577"/>
          <ac:spMkLst>
            <pc:docMk/>
            <pc:sldMk cId="2154916587" sldId="259"/>
            <ac:spMk id="2" creationId="{03F06064-9A64-0349-B16A-A635267C90FD}"/>
          </ac:spMkLst>
        </pc:spChg>
        <pc:spChg chg="mod">
          <ac:chgData name="Francois Normandin" userId="1f8f815188830f7c" providerId="LiveId" clId="{71C76F33-B721-154E-B8E7-66898DD9FE4C}" dt="2018-08-17T09:52:49.083" v="2583" actId="20577"/>
          <ac:spMkLst>
            <pc:docMk/>
            <pc:sldMk cId="2154916587" sldId="259"/>
            <ac:spMk id="3" creationId="{749CDCC2-1693-F543-8BCC-7509A3FA111C}"/>
          </ac:spMkLst>
        </pc:spChg>
      </pc:sldChg>
      <pc:sldChg chg="modSp add">
        <pc:chgData name="Francois Normandin" userId="1f8f815188830f7c" providerId="LiveId" clId="{71C76F33-B721-154E-B8E7-66898DD9FE4C}" dt="2018-08-18T16:33:10.318" v="4579" actId="20577"/>
        <pc:sldMkLst>
          <pc:docMk/>
          <pc:sldMk cId="1765483655" sldId="260"/>
        </pc:sldMkLst>
        <pc:spChg chg="mod">
          <ac:chgData name="Francois Normandin" userId="1f8f815188830f7c" providerId="LiveId" clId="{71C76F33-B721-154E-B8E7-66898DD9FE4C}" dt="2018-08-17T09:59:24.860" v="3094" actId="20577"/>
          <ac:spMkLst>
            <pc:docMk/>
            <pc:sldMk cId="1765483655" sldId="260"/>
            <ac:spMk id="2" creationId="{06B46D94-1A54-4148-A6B9-4F54BBD848FC}"/>
          </ac:spMkLst>
        </pc:spChg>
        <pc:spChg chg="mod">
          <ac:chgData name="Francois Normandin" userId="1f8f815188830f7c" providerId="LiveId" clId="{71C76F33-B721-154E-B8E7-66898DD9FE4C}" dt="2018-08-18T16:33:10.318" v="4579" actId="20577"/>
          <ac:spMkLst>
            <pc:docMk/>
            <pc:sldMk cId="1765483655" sldId="260"/>
            <ac:spMk id="3" creationId="{D924EDD9-B04D-8642-B914-DA9DAB92FD5E}"/>
          </ac:spMkLst>
        </pc:spChg>
      </pc:sldChg>
      <pc:sldChg chg="addSp delSp modSp add modAnim modNotesTx">
        <pc:chgData name="Francois Normandin" userId="1f8f815188830f7c" providerId="LiveId" clId="{71C76F33-B721-154E-B8E7-66898DD9FE4C}" dt="2018-08-22T00:09:45.090" v="8476" actId="20577"/>
        <pc:sldMkLst>
          <pc:docMk/>
          <pc:sldMk cId="2550896587" sldId="261"/>
        </pc:sldMkLst>
        <pc:spChg chg="mod">
          <ac:chgData name="Francois Normandin" userId="1f8f815188830f7c" providerId="LiveId" clId="{71C76F33-B721-154E-B8E7-66898DD9FE4C}" dt="2018-08-18T16:10:49.242" v="4359" actId="20577"/>
          <ac:spMkLst>
            <pc:docMk/>
            <pc:sldMk cId="2550896587" sldId="261"/>
            <ac:spMk id="2" creationId="{9760728A-0707-9847-AD18-E11BE8C28F1B}"/>
          </ac:spMkLst>
        </pc:spChg>
        <pc:spChg chg="del mod">
          <ac:chgData name="Francois Normandin" userId="1f8f815188830f7c" providerId="LiveId" clId="{71C76F33-B721-154E-B8E7-66898DD9FE4C}" dt="2018-08-21T23:53:01.261" v="8050" actId="478"/>
          <ac:spMkLst>
            <pc:docMk/>
            <pc:sldMk cId="2550896587" sldId="261"/>
            <ac:spMk id="3" creationId="{CF0BA2ED-E552-214F-9B9A-4AE265F2D943}"/>
          </ac:spMkLst>
        </pc:spChg>
        <pc:spChg chg="add del mod">
          <ac:chgData name="Francois Normandin" userId="1f8f815188830f7c" providerId="LiveId" clId="{71C76F33-B721-154E-B8E7-66898DD9FE4C}" dt="2018-08-21T23:53:02.766" v="8051" actId="478"/>
          <ac:spMkLst>
            <pc:docMk/>
            <pc:sldMk cId="2550896587" sldId="261"/>
            <ac:spMk id="6" creationId="{3843B79C-58FF-1244-ACEA-3B2FA8A363EF}"/>
          </ac:spMkLst>
        </pc:spChg>
        <pc:spChg chg="add mod">
          <ac:chgData name="Francois Normandin" userId="1f8f815188830f7c" providerId="LiveId" clId="{71C76F33-B721-154E-B8E7-66898DD9FE4C}" dt="2018-08-22T00:05:13.676" v="8313" actId="1076"/>
          <ac:spMkLst>
            <pc:docMk/>
            <pc:sldMk cId="2550896587" sldId="261"/>
            <ac:spMk id="7" creationId="{893EC872-23E0-014C-A811-500E87E029CC}"/>
          </ac:spMkLst>
        </pc:spChg>
        <pc:picChg chg="add mod">
          <ac:chgData name="Francois Normandin" userId="1f8f815188830f7c" providerId="LiveId" clId="{71C76F33-B721-154E-B8E7-66898DD9FE4C}" dt="2018-08-21T23:53:06.665" v="8052" actId="1076"/>
          <ac:picMkLst>
            <pc:docMk/>
            <pc:sldMk cId="2550896587" sldId="261"/>
            <ac:picMk id="4" creationId="{2E8DF7E1-5300-E244-AD68-1FD7779385E3}"/>
          </ac:picMkLst>
        </pc:picChg>
        <pc:picChg chg="add mod">
          <ac:chgData name="Francois Normandin" userId="1f8f815188830f7c" providerId="LiveId" clId="{71C76F33-B721-154E-B8E7-66898DD9FE4C}" dt="2018-08-22T00:05:49.398" v="8315"/>
          <ac:picMkLst>
            <pc:docMk/>
            <pc:sldMk cId="2550896587" sldId="261"/>
            <ac:picMk id="8" creationId="{D2CF705F-4309-8B4F-9AB9-96EA0506E1ED}"/>
          </ac:picMkLst>
        </pc:picChg>
      </pc:sldChg>
      <pc:sldChg chg="modSp add modAnim">
        <pc:chgData name="Francois Normandin" userId="1f8f815188830f7c" providerId="LiveId" clId="{71C76F33-B721-154E-B8E7-66898DD9FE4C}" dt="2018-08-21T00:19:15.198" v="6749"/>
        <pc:sldMkLst>
          <pc:docMk/>
          <pc:sldMk cId="288132212" sldId="262"/>
        </pc:sldMkLst>
        <pc:spChg chg="mod">
          <ac:chgData name="Francois Normandin" userId="1f8f815188830f7c" providerId="LiveId" clId="{71C76F33-B721-154E-B8E7-66898DD9FE4C}" dt="2018-08-16T12:14:59.937" v="2012" actId="20577"/>
          <ac:spMkLst>
            <pc:docMk/>
            <pc:sldMk cId="288132212" sldId="262"/>
            <ac:spMk id="2" creationId="{9E3C317F-FAA6-324E-85AB-0B508A7A2904}"/>
          </ac:spMkLst>
        </pc:spChg>
        <pc:spChg chg="mod">
          <ac:chgData name="Francois Normandin" userId="1f8f815188830f7c" providerId="LiveId" clId="{71C76F33-B721-154E-B8E7-66898DD9FE4C}" dt="2018-08-21T00:18:44.697" v="6745" actId="207"/>
          <ac:spMkLst>
            <pc:docMk/>
            <pc:sldMk cId="288132212" sldId="262"/>
            <ac:spMk id="3" creationId="{AE1304B5-7E36-2346-A263-4A39AF41F213}"/>
          </ac:spMkLst>
        </pc:spChg>
      </pc:sldChg>
      <pc:sldChg chg="addSp modSp add ord modNotesTx">
        <pc:chgData name="Francois Normandin" userId="1f8f815188830f7c" providerId="LiveId" clId="{71C76F33-B721-154E-B8E7-66898DD9FE4C}" dt="2018-08-21T00:34:35.765" v="7716" actId="20577"/>
        <pc:sldMkLst>
          <pc:docMk/>
          <pc:sldMk cId="2305558086" sldId="263"/>
        </pc:sldMkLst>
        <pc:spChg chg="mod">
          <ac:chgData name="Francois Normandin" userId="1f8f815188830f7c" providerId="LiveId" clId="{71C76F33-B721-154E-B8E7-66898DD9FE4C}" dt="2018-08-18T16:10:22.550" v="4339" actId="20577"/>
          <ac:spMkLst>
            <pc:docMk/>
            <pc:sldMk cId="2305558086" sldId="263"/>
            <ac:spMk id="2" creationId="{9760728A-0707-9847-AD18-E11BE8C28F1B}"/>
          </ac:spMkLst>
        </pc:spChg>
        <pc:spChg chg="mod">
          <ac:chgData name="Francois Normandin" userId="1f8f815188830f7c" providerId="LiveId" clId="{71C76F33-B721-154E-B8E7-66898DD9FE4C}" dt="2018-08-21T00:28:39.400" v="6929"/>
          <ac:spMkLst>
            <pc:docMk/>
            <pc:sldMk cId="2305558086" sldId="263"/>
            <ac:spMk id="3" creationId="{CF0BA2ED-E552-214F-9B9A-4AE265F2D943}"/>
          </ac:spMkLst>
        </pc:spChg>
        <pc:picChg chg="add mod">
          <ac:chgData name="Francois Normandin" userId="1f8f815188830f7c" providerId="LiveId" clId="{71C76F33-B721-154E-B8E7-66898DD9FE4C}" dt="2018-08-21T00:30:13.124" v="7058" actId="1076"/>
          <ac:picMkLst>
            <pc:docMk/>
            <pc:sldMk cId="2305558086" sldId="263"/>
            <ac:picMk id="4" creationId="{56695F50-D074-664B-B0A9-6B366BEA9089}"/>
          </ac:picMkLst>
        </pc:picChg>
      </pc:sldChg>
      <pc:sldChg chg="addSp modSp add ord modNotesTx">
        <pc:chgData name="Francois Normandin" userId="1f8f815188830f7c" providerId="LiveId" clId="{71C76F33-B721-154E-B8E7-66898DD9FE4C}" dt="2018-08-23T18:03:55.313" v="8718" actId="20577"/>
        <pc:sldMkLst>
          <pc:docMk/>
          <pc:sldMk cId="2990569226" sldId="264"/>
        </pc:sldMkLst>
        <pc:spChg chg="mod">
          <ac:chgData name="Francois Normandin" userId="1f8f815188830f7c" providerId="LiveId" clId="{71C76F33-B721-154E-B8E7-66898DD9FE4C}" dt="2018-08-22T10:39:04.776" v="8493" actId="20577"/>
          <ac:spMkLst>
            <pc:docMk/>
            <pc:sldMk cId="2990569226" sldId="264"/>
            <ac:spMk id="2" creationId="{9760728A-0707-9847-AD18-E11BE8C28F1B}"/>
          </ac:spMkLst>
        </pc:spChg>
        <pc:spChg chg="mod">
          <ac:chgData name="Francois Normandin" userId="1f8f815188830f7c" providerId="LiveId" clId="{71C76F33-B721-154E-B8E7-66898DD9FE4C}" dt="2018-08-22T11:00:14.793" v="8646"/>
          <ac:spMkLst>
            <pc:docMk/>
            <pc:sldMk cId="2990569226" sldId="264"/>
            <ac:spMk id="3" creationId="{CF0BA2ED-E552-214F-9B9A-4AE265F2D943}"/>
          </ac:spMkLst>
        </pc:spChg>
        <pc:spChg chg="add mod">
          <ac:chgData name="Francois Normandin" userId="1f8f815188830f7c" providerId="LiveId" clId="{71C76F33-B721-154E-B8E7-66898DD9FE4C}" dt="2018-08-23T18:03:55.313" v="8718" actId="20577"/>
          <ac:spMkLst>
            <pc:docMk/>
            <pc:sldMk cId="2990569226" sldId="264"/>
            <ac:spMk id="5" creationId="{70A7B215-46E6-DF43-A933-B7648EB1121D}"/>
          </ac:spMkLst>
        </pc:spChg>
        <pc:picChg chg="add mod">
          <ac:chgData name="Francois Normandin" userId="1f8f815188830f7c" providerId="LiveId" clId="{71C76F33-B721-154E-B8E7-66898DD9FE4C}" dt="2018-08-22T10:58:35.305" v="8501" actId="14100"/>
          <ac:picMkLst>
            <pc:docMk/>
            <pc:sldMk cId="2990569226" sldId="264"/>
            <ac:picMk id="4" creationId="{E3901681-F557-0242-A166-E9A8AEE1E7D0}"/>
          </ac:picMkLst>
        </pc:picChg>
      </pc:sldChg>
      <pc:sldChg chg="addSp delSp modSp add modNotesTx">
        <pc:chgData name="Francois Normandin" userId="1f8f815188830f7c" providerId="LiveId" clId="{71C76F33-B721-154E-B8E7-66898DD9FE4C}" dt="2018-08-21T00:53:51.666" v="7922" actId="1076"/>
        <pc:sldMkLst>
          <pc:docMk/>
          <pc:sldMk cId="2454482286" sldId="265"/>
        </pc:sldMkLst>
        <pc:spChg chg="mod">
          <ac:chgData name="Francois Normandin" userId="1f8f815188830f7c" providerId="LiveId" clId="{71C76F33-B721-154E-B8E7-66898DD9FE4C}" dt="2018-08-18T16:11:11.949" v="4406" actId="20577"/>
          <ac:spMkLst>
            <pc:docMk/>
            <pc:sldMk cId="2454482286" sldId="265"/>
            <ac:spMk id="2" creationId="{9760728A-0707-9847-AD18-E11BE8C28F1B}"/>
          </ac:spMkLst>
        </pc:spChg>
        <pc:spChg chg="del mod">
          <ac:chgData name="Francois Normandin" userId="1f8f815188830f7c" providerId="LiveId" clId="{71C76F33-B721-154E-B8E7-66898DD9FE4C}" dt="2018-08-21T00:50:54.176" v="7827" actId="478"/>
          <ac:spMkLst>
            <pc:docMk/>
            <pc:sldMk cId="2454482286" sldId="265"/>
            <ac:spMk id="3" creationId="{CF0BA2ED-E552-214F-9B9A-4AE265F2D943}"/>
          </ac:spMkLst>
        </pc:spChg>
        <pc:spChg chg="add mod">
          <ac:chgData name="Francois Normandin" userId="1f8f815188830f7c" providerId="LiveId" clId="{71C76F33-B721-154E-B8E7-66898DD9FE4C}" dt="2018-08-21T00:52:54.220" v="7917" actId="1076"/>
          <ac:spMkLst>
            <pc:docMk/>
            <pc:sldMk cId="2454482286" sldId="265"/>
            <ac:spMk id="5" creationId="{928391EF-4015-B946-976B-00D636C407E5}"/>
          </ac:spMkLst>
        </pc:spChg>
        <pc:spChg chg="add mod">
          <ac:chgData name="Francois Normandin" userId="1f8f815188830f7c" providerId="LiveId" clId="{71C76F33-B721-154E-B8E7-66898DD9FE4C}" dt="2018-08-21T00:52:44.740" v="7915" actId="20577"/>
          <ac:spMkLst>
            <pc:docMk/>
            <pc:sldMk cId="2454482286" sldId="265"/>
            <ac:spMk id="7" creationId="{004745BC-FD88-AF4B-A0E3-4DC4595D556A}"/>
          </ac:spMkLst>
        </pc:spChg>
        <pc:picChg chg="add del mod">
          <ac:chgData name="Francois Normandin" userId="1f8f815188830f7c" providerId="LiveId" clId="{71C76F33-B721-154E-B8E7-66898DD9FE4C}" dt="2018-08-21T00:49:22.771" v="7762" actId="478"/>
          <ac:picMkLst>
            <pc:docMk/>
            <pc:sldMk cId="2454482286" sldId="265"/>
            <ac:picMk id="4" creationId="{9FF2F4F3-579E-5644-8302-01542FA31D43}"/>
          </ac:picMkLst>
        </pc:picChg>
        <pc:picChg chg="add mod">
          <ac:chgData name="Francois Normandin" userId="1f8f815188830f7c" providerId="LiveId" clId="{71C76F33-B721-154E-B8E7-66898DD9FE4C}" dt="2018-08-21T00:52:51.884" v="7916" actId="1076"/>
          <ac:picMkLst>
            <pc:docMk/>
            <pc:sldMk cId="2454482286" sldId="265"/>
            <ac:picMk id="6" creationId="{669F444F-D467-D24D-8D24-E741E47EAB42}"/>
          </ac:picMkLst>
        </pc:picChg>
        <pc:picChg chg="add mod">
          <ac:chgData name="Francois Normandin" userId="1f8f815188830f7c" providerId="LiveId" clId="{71C76F33-B721-154E-B8E7-66898DD9FE4C}" dt="2018-08-21T00:53:51.666" v="7922" actId="1076"/>
          <ac:picMkLst>
            <pc:docMk/>
            <pc:sldMk cId="2454482286" sldId="265"/>
            <ac:picMk id="8" creationId="{C8FA3BE1-D2DA-1E4A-9D06-DDB907072D93}"/>
          </ac:picMkLst>
        </pc:picChg>
      </pc:sldChg>
      <pc:sldChg chg="modSp add">
        <pc:chgData name="Francois Normandin" userId="1f8f815188830f7c" providerId="LiveId" clId="{71C76F33-B721-154E-B8E7-66898DD9FE4C}" dt="2018-08-20T13:53:15.435" v="6133" actId="20577"/>
        <pc:sldMkLst>
          <pc:docMk/>
          <pc:sldMk cId="2066918261" sldId="266"/>
        </pc:sldMkLst>
        <pc:spChg chg="mod">
          <ac:chgData name="Francois Normandin" userId="1f8f815188830f7c" providerId="LiveId" clId="{71C76F33-B721-154E-B8E7-66898DD9FE4C}" dt="2018-08-18T16:11:20.403" v="4427" actId="20577"/>
          <ac:spMkLst>
            <pc:docMk/>
            <pc:sldMk cId="2066918261" sldId="266"/>
            <ac:spMk id="2" creationId="{9760728A-0707-9847-AD18-E11BE8C28F1B}"/>
          </ac:spMkLst>
        </pc:spChg>
        <pc:spChg chg="mod">
          <ac:chgData name="Francois Normandin" userId="1f8f815188830f7c" providerId="LiveId" clId="{71C76F33-B721-154E-B8E7-66898DD9FE4C}" dt="2018-08-20T13:53:15.435" v="6133" actId="20577"/>
          <ac:spMkLst>
            <pc:docMk/>
            <pc:sldMk cId="2066918261" sldId="266"/>
            <ac:spMk id="3" creationId="{CF0BA2ED-E552-214F-9B9A-4AE265F2D943}"/>
          </ac:spMkLst>
        </pc:spChg>
      </pc:sldChg>
      <pc:sldChg chg="modSp add">
        <pc:chgData name="Francois Normandin" userId="1f8f815188830f7c" providerId="LiveId" clId="{71C76F33-B721-154E-B8E7-66898DD9FE4C}" dt="2018-08-17T10:04:29.991" v="3486" actId="20577"/>
        <pc:sldMkLst>
          <pc:docMk/>
          <pc:sldMk cId="2794880154" sldId="268"/>
        </pc:sldMkLst>
        <pc:spChg chg="mod">
          <ac:chgData name="Francois Normandin" userId="1f8f815188830f7c" providerId="LiveId" clId="{71C76F33-B721-154E-B8E7-66898DD9FE4C}" dt="2018-08-17T10:00:44.529" v="3219" actId="20577"/>
          <ac:spMkLst>
            <pc:docMk/>
            <pc:sldMk cId="2794880154" sldId="268"/>
            <ac:spMk id="2" creationId="{06B46D94-1A54-4148-A6B9-4F54BBD848FC}"/>
          </ac:spMkLst>
        </pc:spChg>
        <pc:spChg chg="mod">
          <ac:chgData name="Francois Normandin" userId="1f8f815188830f7c" providerId="LiveId" clId="{71C76F33-B721-154E-B8E7-66898DD9FE4C}" dt="2018-08-17T10:04:29.991" v="3486" actId="20577"/>
          <ac:spMkLst>
            <pc:docMk/>
            <pc:sldMk cId="2794880154" sldId="268"/>
            <ac:spMk id="3" creationId="{D924EDD9-B04D-8642-B914-DA9DAB92FD5E}"/>
          </ac:spMkLst>
        </pc:spChg>
      </pc:sldChg>
      <pc:sldChg chg="modSp add">
        <pc:chgData name="Francois Normandin" userId="1f8f815188830f7c" providerId="LiveId" clId="{71C76F33-B721-154E-B8E7-66898DD9FE4C}" dt="2018-08-21T01:12:55.580" v="8046" actId="20577"/>
        <pc:sldMkLst>
          <pc:docMk/>
          <pc:sldMk cId="2080379434" sldId="269"/>
        </pc:sldMkLst>
        <pc:spChg chg="mod">
          <ac:chgData name="Francois Normandin" userId="1f8f815188830f7c" providerId="LiveId" clId="{71C76F33-B721-154E-B8E7-66898DD9FE4C}" dt="2018-08-17T10:04:57.809" v="3508" actId="20577"/>
          <ac:spMkLst>
            <pc:docMk/>
            <pc:sldMk cId="2080379434" sldId="269"/>
            <ac:spMk id="2" creationId="{06B46D94-1A54-4148-A6B9-4F54BBD848FC}"/>
          </ac:spMkLst>
        </pc:spChg>
        <pc:spChg chg="mod">
          <ac:chgData name="Francois Normandin" userId="1f8f815188830f7c" providerId="LiveId" clId="{71C76F33-B721-154E-B8E7-66898DD9FE4C}" dt="2018-08-21T01:12:55.580" v="8046" actId="20577"/>
          <ac:spMkLst>
            <pc:docMk/>
            <pc:sldMk cId="2080379434" sldId="269"/>
            <ac:spMk id="3" creationId="{D924EDD9-B04D-8642-B914-DA9DAB92FD5E}"/>
          </ac:spMkLst>
        </pc:spChg>
      </pc:sldChg>
      <pc:sldChg chg="addSp delSp modSp add delAnim modAnim modNotesTx">
        <pc:chgData name="Francois Normandin" userId="1f8f815188830f7c" providerId="LiveId" clId="{71C76F33-B721-154E-B8E7-66898DD9FE4C}" dt="2018-08-20T13:42:59.636" v="5904" actId="20577"/>
        <pc:sldMkLst>
          <pc:docMk/>
          <pc:sldMk cId="470117645" sldId="270"/>
        </pc:sldMkLst>
        <pc:spChg chg="del">
          <ac:chgData name="Francois Normandin" userId="1f8f815188830f7c" providerId="LiveId" clId="{71C76F33-B721-154E-B8E7-66898DD9FE4C}" dt="2018-08-18T16:43:34.155" v="4604" actId="478"/>
          <ac:spMkLst>
            <pc:docMk/>
            <pc:sldMk cId="470117645" sldId="270"/>
            <ac:spMk id="2" creationId="{FA72ECCD-E0D0-2F48-BD3B-F85866A6DA95}"/>
          </ac:spMkLst>
        </pc:spChg>
        <pc:spChg chg="del mod">
          <ac:chgData name="Francois Normandin" userId="1f8f815188830f7c" providerId="LiveId" clId="{71C76F33-B721-154E-B8E7-66898DD9FE4C}" dt="2018-08-19T17:35:07.078" v="4626" actId="478"/>
          <ac:spMkLst>
            <pc:docMk/>
            <pc:sldMk cId="470117645" sldId="270"/>
            <ac:spMk id="3" creationId="{11C919F0-6E48-B043-9B10-D4E261D78C61}"/>
          </ac:spMkLst>
        </pc:spChg>
        <pc:spChg chg="add del mod">
          <ac:chgData name="Francois Normandin" userId="1f8f815188830f7c" providerId="LiveId" clId="{71C76F33-B721-154E-B8E7-66898DD9FE4C}" dt="2018-08-18T16:43:35.835" v="4605" actId="478"/>
          <ac:spMkLst>
            <pc:docMk/>
            <pc:sldMk cId="470117645" sldId="270"/>
            <ac:spMk id="5" creationId="{A6F0A885-0A44-ED46-83C0-BDA220FA75E7}"/>
          </ac:spMkLst>
        </pc:spChg>
        <pc:spChg chg="add mod">
          <ac:chgData name="Francois Normandin" userId="1f8f815188830f7c" providerId="LiveId" clId="{71C76F33-B721-154E-B8E7-66898DD9FE4C}" dt="2018-08-20T13:20:57.712" v="5098" actId="1076"/>
          <ac:spMkLst>
            <pc:docMk/>
            <pc:sldMk cId="470117645" sldId="270"/>
            <ac:spMk id="9" creationId="{AD69E2B7-E083-7F41-AF1E-A413491CAF45}"/>
          </ac:spMkLst>
        </pc:spChg>
        <pc:spChg chg="add mod">
          <ac:chgData name="Francois Normandin" userId="1f8f815188830f7c" providerId="LiveId" clId="{71C76F33-B721-154E-B8E7-66898DD9FE4C}" dt="2018-08-20T13:20:57.712" v="5098" actId="1076"/>
          <ac:spMkLst>
            <pc:docMk/>
            <pc:sldMk cId="470117645" sldId="270"/>
            <ac:spMk id="10" creationId="{BE51DCDA-D00D-BB45-9DA3-092C75CF035E}"/>
          </ac:spMkLst>
        </pc:spChg>
        <pc:spChg chg="add mod">
          <ac:chgData name="Francois Normandin" userId="1f8f815188830f7c" providerId="LiveId" clId="{71C76F33-B721-154E-B8E7-66898DD9FE4C}" dt="2018-08-20T13:38:20.400" v="5720" actId="1076"/>
          <ac:spMkLst>
            <pc:docMk/>
            <pc:sldMk cId="470117645" sldId="270"/>
            <ac:spMk id="12" creationId="{DBE5040D-B2C4-584A-81F5-43620082D6DA}"/>
          </ac:spMkLst>
        </pc:spChg>
        <pc:picChg chg="add del mod">
          <ac:chgData name="Francois Normandin" userId="1f8f815188830f7c" providerId="LiveId" clId="{71C76F33-B721-154E-B8E7-66898DD9FE4C}" dt="2018-08-19T14:54:17.779" v="4615" actId="478"/>
          <ac:picMkLst>
            <pc:docMk/>
            <pc:sldMk cId="470117645" sldId="270"/>
            <ac:picMk id="6" creationId="{6A0B3E70-DE32-6143-B57D-A6268476C18A}"/>
          </ac:picMkLst>
        </pc:picChg>
        <pc:picChg chg="add mod">
          <ac:chgData name="Francois Normandin" userId="1f8f815188830f7c" providerId="LiveId" clId="{71C76F33-B721-154E-B8E7-66898DD9FE4C}" dt="2018-08-20T13:21:04.166" v="5099" actId="14100"/>
          <ac:picMkLst>
            <pc:docMk/>
            <pc:sldMk cId="470117645" sldId="270"/>
            <ac:picMk id="7" creationId="{62BD9C5A-7ABF-7548-8F82-865C8D8B6069}"/>
          </ac:picMkLst>
        </pc:picChg>
        <pc:picChg chg="add mod">
          <ac:chgData name="Francois Normandin" userId="1f8f815188830f7c" providerId="LiveId" clId="{71C76F33-B721-154E-B8E7-66898DD9FE4C}" dt="2018-08-20T13:21:08.116" v="5100" actId="1076"/>
          <ac:picMkLst>
            <pc:docMk/>
            <pc:sldMk cId="470117645" sldId="270"/>
            <ac:picMk id="8" creationId="{9A856821-E05B-6645-8844-792A2F2D40CB}"/>
          </ac:picMkLst>
        </pc:picChg>
        <pc:picChg chg="add del mod">
          <ac:chgData name="Francois Normandin" userId="1f8f815188830f7c" providerId="LiveId" clId="{71C76F33-B721-154E-B8E7-66898DD9FE4C}" dt="2018-08-20T12:57:03.988" v="5065" actId="478"/>
          <ac:picMkLst>
            <pc:docMk/>
            <pc:sldMk cId="470117645" sldId="270"/>
            <ac:picMk id="11" creationId="{A9568DE8-FE50-6A42-BDDE-5B38F3F99E64}"/>
          </ac:picMkLst>
        </pc:picChg>
        <pc:picChg chg="add del">
          <ac:chgData name="Francois Normandin" userId="1f8f815188830f7c" providerId="LiveId" clId="{71C76F33-B721-154E-B8E7-66898DD9FE4C}" dt="2018-08-20T12:57:00.679" v="5063"/>
          <ac:picMkLst>
            <pc:docMk/>
            <pc:sldMk cId="470117645" sldId="270"/>
            <ac:picMk id="13" creationId="{3CF1583E-1D97-7C45-BF12-3D4AA1FCA3F1}"/>
          </ac:picMkLst>
        </pc:picChg>
        <pc:picChg chg="add del mod">
          <ac:chgData name="Francois Normandin" userId="1f8f815188830f7c" providerId="LiveId" clId="{71C76F33-B721-154E-B8E7-66898DD9FE4C}" dt="2018-08-20T12:57:27.249" v="5069" actId="478"/>
          <ac:picMkLst>
            <pc:docMk/>
            <pc:sldMk cId="470117645" sldId="270"/>
            <ac:picMk id="14" creationId="{71E502D4-5C3C-074C-90B4-E573B3374214}"/>
          </ac:picMkLst>
        </pc:picChg>
        <pc:picChg chg="add mod">
          <ac:chgData name="Francois Normandin" userId="1f8f815188830f7c" providerId="LiveId" clId="{71C76F33-B721-154E-B8E7-66898DD9FE4C}" dt="2018-08-20T13:20:57.712" v="5098" actId="1076"/>
          <ac:picMkLst>
            <pc:docMk/>
            <pc:sldMk cId="470117645" sldId="270"/>
            <ac:picMk id="15" creationId="{DE6DAE27-C304-754A-B35E-E226A58B6D37}"/>
          </ac:picMkLst>
        </pc:picChg>
        <pc:picChg chg="add mod">
          <ac:chgData name="Francois Normandin" userId="1f8f815188830f7c" providerId="LiveId" clId="{71C76F33-B721-154E-B8E7-66898DD9FE4C}" dt="2018-08-20T13:42:08.637" v="5775" actId="1076"/>
          <ac:picMkLst>
            <pc:docMk/>
            <pc:sldMk cId="470117645" sldId="270"/>
            <ac:picMk id="16" creationId="{35FE9E9F-2BDC-6B42-9A23-D6AC87705024}"/>
          </ac:picMkLst>
        </pc:picChg>
      </pc:sldChg>
      <pc:sldChg chg="addSp delSp modSp add modAnim modNotesTx">
        <pc:chgData name="Francois Normandin" userId="1f8f815188830f7c" providerId="LiveId" clId="{71C76F33-B721-154E-B8E7-66898DD9FE4C}" dt="2018-08-21T00:05:38.020" v="6435" actId="20577"/>
        <pc:sldMkLst>
          <pc:docMk/>
          <pc:sldMk cId="3700677585" sldId="271"/>
        </pc:sldMkLst>
        <pc:spChg chg="mod">
          <ac:chgData name="Francois Normandin" userId="1f8f815188830f7c" providerId="LiveId" clId="{71C76F33-B721-154E-B8E7-66898DD9FE4C}" dt="2018-08-20T13:28:42.005" v="5306" actId="20577"/>
          <ac:spMkLst>
            <pc:docMk/>
            <pc:sldMk cId="3700677585" sldId="271"/>
            <ac:spMk id="2" creationId="{0BEF3FD7-0367-E54D-ADD1-DDBA9F75C859}"/>
          </ac:spMkLst>
        </pc:spChg>
        <pc:spChg chg="mod">
          <ac:chgData name="Francois Normandin" userId="1f8f815188830f7c" providerId="LiveId" clId="{71C76F33-B721-154E-B8E7-66898DD9FE4C}" dt="2018-08-20T23:56:38.081" v="6150" actId="20577"/>
          <ac:spMkLst>
            <pc:docMk/>
            <pc:sldMk cId="3700677585" sldId="271"/>
            <ac:spMk id="3" creationId="{C52970B2-9710-1E4D-9370-8AE6A649C7CD}"/>
          </ac:spMkLst>
        </pc:spChg>
        <pc:spChg chg="del mod">
          <ac:chgData name="Francois Normandin" userId="1f8f815188830f7c" providerId="LiveId" clId="{71C76F33-B721-154E-B8E7-66898DD9FE4C}" dt="2018-08-20T23:58:32.408" v="6165" actId="478"/>
          <ac:spMkLst>
            <pc:docMk/>
            <pc:sldMk cId="3700677585" sldId="271"/>
            <ac:spMk id="4" creationId="{47DEA642-D5A5-5747-9D84-725BB6F78499}"/>
          </ac:spMkLst>
        </pc:spChg>
        <pc:spChg chg="add del mod">
          <ac:chgData name="Francois Normandin" userId="1f8f815188830f7c" providerId="LiveId" clId="{71C76F33-B721-154E-B8E7-66898DD9FE4C}" dt="2018-08-20T23:58:35.465" v="6166" actId="478"/>
          <ac:spMkLst>
            <pc:docMk/>
            <pc:sldMk cId="3700677585" sldId="271"/>
            <ac:spMk id="7" creationId="{FA51869B-4550-D543-A508-4A4C1F105767}"/>
          </ac:spMkLst>
        </pc:spChg>
        <pc:picChg chg="add mod">
          <ac:chgData name="Francois Normandin" userId="1f8f815188830f7c" providerId="LiveId" clId="{71C76F33-B721-154E-B8E7-66898DD9FE4C}" dt="2018-08-20T23:59:43.216" v="6177" actId="1076"/>
          <ac:picMkLst>
            <pc:docMk/>
            <pc:sldMk cId="3700677585" sldId="271"/>
            <ac:picMk id="5" creationId="{BD9C3F69-2297-A34B-A9C1-A00F62360857}"/>
          </ac:picMkLst>
        </pc:picChg>
        <pc:picChg chg="add mod">
          <ac:chgData name="Francois Normandin" userId="1f8f815188830f7c" providerId="LiveId" clId="{71C76F33-B721-154E-B8E7-66898DD9FE4C}" dt="2018-08-20T23:59:04.858" v="6172" actId="1076"/>
          <ac:picMkLst>
            <pc:docMk/>
            <pc:sldMk cId="3700677585" sldId="271"/>
            <ac:picMk id="8" creationId="{EF848498-337B-0B41-AC23-BB0DA6C454F8}"/>
          </ac:picMkLst>
        </pc:picChg>
        <pc:picChg chg="add mod">
          <ac:chgData name="Francois Normandin" userId="1f8f815188830f7c" providerId="LiveId" clId="{71C76F33-B721-154E-B8E7-66898DD9FE4C}" dt="2018-08-21T00:00:09.104" v="6181" actId="1076"/>
          <ac:picMkLst>
            <pc:docMk/>
            <pc:sldMk cId="3700677585" sldId="271"/>
            <ac:picMk id="9" creationId="{8FA6183C-7027-824B-BB52-540183ADF9EF}"/>
          </ac:picMkLst>
        </pc:picChg>
        <pc:picChg chg="add mod">
          <ac:chgData name="Francois Normandin" userId="1f8f815188830f7c" providerId="LiveId" clId="{71C76F33-B721-154E-B8E7-66898DD9FE4C}" dt="2018-08-21T00:00:39.346" v="6185" actId="14100"/>
          <ac:picMkLst>
            <pc:docMk/>
            <pc:sldMk cId="3700677585" sldId="271"/>
            <ac:picMk id="10" creationId="{67A546B5-E469-A148-A7D1-AB40B6EFD8F6}"/>
          </ac:picMkLst>
        </pc:picChg>
      </pc:sldChg>
      <pc:sldChg chg="modSp add ord">
        <pc:chgData name="Francois Normandin" userId="1f8f815188830f7c" providerId="LiveId" clId="{71C76F33-B721-154E-B8E7-66898DD9FE4C}" dt="2018-08-23T00:13:01.976" v="8647"/>
        <pc:sldMkLst>
          <pc:docMk/>
          <pc:sldMk cId="1688923017" sldId="272"/>
        </pc:sldMkLst>
        <pc:spChg chg="mod">
          <ac:chgData name="Francois Normandin" userId="1f8f815188830f7c" providerId="LiveId" clId="{71C76F33-B721-154E-B8E7-66898DD9FE4C}" dt="2018-08-20T13:52:36.220" v="6030" actId="20577"/>
          <ac:spMkLst>
            <pc:docMk/>
            <pc:sldMk cId="1688923017" sldId="272"/>
            <ac:spMk id="2" creationId="{9760728A-0707-9847-AD18-E11BE8C28F1B}"/>
          </ac:spMkLst>
        </pc:spChg>
        <pc:spChg chg="mod">
          <ac:chgData name="Francois Normandin" userId="1f8f815188830f7c" providerId="LiveId" clId="{71C76F33-B721-154E-B8E7-66898DD9FE4C}" dt="2018-08-20T13:53:02.233" v="6106" actId="20577"/>
          <ac:spMkLst>
            <pc:docMk/>
            <pc:sldMk cId="1688923017" sldId="272"/>
            <ac:spMk id="3" creationId="{CF0BA2ED-E552-214F-9B9A-4AE265F2D943}"/>
          </ac:spMkLst>
        </pc:spChg>
      </pc:sldChg>
      <pc:sldChg chg="addSp delSp modSp add delAnim modNotesTx">
        <pc:chgData name="Francois Normandin" userId="1f8f815188830f7c" providerId="LiveId" clId="{71C76F33-B721-154E-B8E7-66898DD9FE4C}" dt="2018-08-21T00:15:50.214" v="6639" actId="20577"/>
        <pc:sldMkLst>
          <pc:docMk/>
          <pc:sldMk cId="3965550958" sldId="273"/>
        </pc:sldMkLst>
        <pc:spChg chg="mod">
          <ac:chgData name="Francois Normandin" userId="1f8f815188830f7c" providerId="LiveId" clId="{71C76F33-B721-154E-B8E7-66898DD9FE4C}" dt="2018-08-21T00:06:16.156" v="6475" actId="20577"/>
          <ac:spMkLst>
            <pc:docMk/>
            <pc:sldMk cId="3965550958" sldId="273"/>
            <ac:spMk id="3" creationId="{C52970B2-9710-1E4D-9370-8AE6A649C7CD}"/>
          </ac:spMkLst>
        </pc:spChg>
        <pc:picChg chg="add mod">
          <ac:chgData name="Francois Normandin" userId="1f8f815188830f7c" providerId="LiveId" clId="{71C76F33-B721-154E-B8E7-66898DD9FE4C}" dt="2018-08-21T00:10:48.863" v="6485" actId="14100"/>
          <ac:picMkLst>
            <pc:docMk/>
            <pc:sldMk cId="3965550958" sldId="273"/>
            <ac:picMk id="4" creationId="{4C7AA072-0657-6346-A26D-37DDF7F89DD7}"/>
          </ac:picMkLst>
        </pc:picChg>
        <pc:picChg chg="del">
          <ac:chgData name="Francois Normandin" userId="1f8f815188830f7c" providerId="LiveId" clId="{71C76F33-B721-154E-B8E7-66898DD9FE4C}" dt="2018-08-21T00:10:33.186" v="6478" actId="478"/>
          <ac:picMkLst>
            <pc:docMk/>
            <pc:sldMk cId="3965550958" sldId="273"/>
            <ac:picMk id="5" creationId="{BD9C3F69-2297-A34B-A9C1-A00F62360857}"/>
          </ac:picMkLst>
        </pc:picChg>
        <pc:picChg chg="del">
          <ac:chgData name="Francois Normandin" userId="1f8f815188830f7c" providerId="LiveId" clId="{71C76F33-B721-154E-B8E7-66898DD9FE4C}" dt="2018-08-21T00:10:33.607" v="6479" actId="478"/>
          <ac:picMkLst>
            <pc:docMk/>
            <pc:sldMk cId="3965550958" sldId="273"/>
            <ac:picMk id="8" creationId="{EF848498-337B-0B41-AC23-BB0DA6C454F8}"/>
          </ac:picMkLst>
        </pc:picChg>
        <pc:picChg chg="del">
          <ac:chgData name="Francois Normandin" userId="1f8f815188830f7c" providerId="LiveId" clId="{71C76F33-B721-154E-B8E7-66898DD9FE4C}" dt="2018-08-21T00:10:31.787" v="6476" actId="478"/>
          <ac:picMkLst>
            <pc:docMk/>
            <pc:sldMk cId="3965550958" sldId="273"/>
            <ac:picMk id="9" creationId="{8FA6183C-7027-824B-BB52-540183ADF9EF}"/>
          </ac:picMkLst>
        </pc:picChg>
        <pc:picChg chg="del">
          <ac:chgData name="Francois Normandin" userId="1f8f815188830f7c" providerId="LiveId" clId="{71C76F33-B721-154E-B8E7-66898DD9FE4C}" dt="2018-08-21T00:10:32.569" v="6477" actId="478"/>
          <ac:picMkLst>
            <pc:docMk/>
            <pc:sldMk cId="3965550958" sldId="273"/>
            <ac:picMk id="10" creationId="{67A546B5-E469-A148-A7D1-AB40B6EFD8F6}"/>
          </ac:picMkLst>
        </pc:picChg>
      </pc:sldChg>
      <pc:sldMasterChg chg="setBg">
        <pc:chgData name="Francois Normandin" userId="1f8f815188830f7c" providerId="LiveId" clId="{71C76F33-B721-154E-B8E7-66898DD9FE4C}" dt="2018-08-15T23:33:58.828" v="43"/>
        <pc:sldMasterMkLst>
          <pc:docMk/>
          <pc:sldMasterMk cId="0" sldId="2147483648"/>
        </pc:sldMasterMkLst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31B437-CFB5-4480-8A3B-17AB4EEA8BE7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B19466A7-2DA3-4E06-8092-A473878700D6}">
      <dgm:prSet/>
      <dgm:spPr/>
      <dgm:t>
        <a:bodyPr/>
        <a:lstStyle/>
        <a:p>
          <a:pPr>
            <a:defRPr b="1"/>
          </a:pPr>
          <a:r>
            <a:rPr lang="en-US"/>
            <a:t>Definitions</a:t>
          </a:r>
        </a:p>
      </dgm:t>
    </dgm:pt>
    <dgm:pt modelId="{D2FCFC7B-91DF-4ABE-9FFA-A4A3C42B7FDD}" type="parTrans" cxnId="{AD6E48D5-07D8-4AD0-A506-A97861EAE784}">
      <dgm:prSet/>
      <dgm:spPr/>
      <dgm:t>
        <a:bodyPr/>
        <a:lstStyle/>
        <a:p>
          <a:endParaRPr lang="en-US"/>
        </a:p>
      </dgm:t>
    </dgm:pt>
    <dgm:pt modelId="{FE85DEC3-C742-4EE0-861F-6E4050346B2E}" type="sibTrans" cxnId="{AD6E48D5-07D8-4AD0-A506-A97861EAE784}">
      <dgm:prSet/>
      <dgm:spPr/>
      <dgm:t>
        <a:bodyPr/>
        <a:lstStyle/>
        <a:p>
          <a:endParaRPr lang="en-US"/>
        </a:p>
      </dgm:t>
    </dgm:pt>
    <dgm:pt modelId="{B1D61C09-14B2-4ED0-B89B-52E7139531B4}">
      <dgm:prSet/>
      <dgm:spPr/>
      <dgm:t>
        <a:bodyPr/>
        <a:lstStyle/>
        <a:p>
          <a:r>
            <a:rPr lang="en-US"/>
            <a:t>What is a Configuration Manager</a:t>
          </a:r>
        </a:p>
      </dgm:t>
    </dgm:pt>
    <dgm:pt modelId="{389FD7F3-9FD0-4B62-9D93-A38295EF2437}" type="parTrans" cxnId="{47C19D39-52D2-44AA-BA76-C796EAE0D293}">
      <dgm:prSet/>
      <dgm:spPr/>
      <dgm:t>
        <a:bodyPr/>
        <a:lstStyle/>
        <a:p>
          <a:endParaRPr lang="en-US"/>
        </a:p>
      </dgm:t>
    </dgm:pt>
    <dgm:pt modelId="{0860D734-79BC-4D38-98B2-93100E2F43E8}" type="sibTrans" cxnId="{47C19D39-52D2-44AA-BA76-C796EAE0D293}">
      <dgm:prSet/>
      <dgm:spPr/>
      <dgm:t>
        <a:bodyPr/>
        <a:lstStyle/>
        <a:p>
          <a:endParaRPr lang="en-US"/>
        </a:p>
      </dgm:t>
    </dgm:pt>
    <dgm:pt modelId="{CBEF7021-614B-4C57-A530-1B8E053A8853}">
      <dgm:prSet/>
      <dgm:spPr/>
      <dgm:t>
        <a:bodyPr/>
        <a:lstStyle/>
        <a:p>
          <a:pPr>
            <a:defRPr b="1"/>
          </a:pPr>
          <a:r>
            <a:rPr lang="en-US" dirty="0"/>
            <a:t>Design and Architecture Considerations</a:t>
          </a:r>
        </a:p>
      </dgm:t>
    </dgm:pt>
    <dgm:pt modelId="{B027693B-8638-4DC0-ACF8-D570D086F694}" type="parTrans" cxnId="{9D9C9CC3-9A5C-4154-8BA8-AFE33F54E040}">
      <dgm:prSet/>
      <dgm:spPr/>
      <dgm:t>
        <a:bodyPr/>
        <a:lstStyle/>
        <a:p>
          <a:endParaRPr lang="en-US"/>
        </a:p>
      </dgm:t>
    </dgm:pt>
    <dgm:pt modelId="{45634B62-DCF4-48AF-B345-8E263F20DCBD}" type="sibTrans" cxnId="{9D9C9CC3-9A5C-4154-8BA8-AFE33F54E040}">
      <dgm:prSet/>
      <dgm:spPr/>
      <dgm:t>
        <a:bodyPr/>
        <a:lstStyle/>
        <a:p>
          <a:endParaRPr lang="en-US"/>
        </a:p>
      </dgm:t>
    </dgm:pt>
    <dgm:pt modelId="{DF00FBD6-4EC9-495D-99BF-99888FAA5629}">
      <dgm:prSet/>
      <dgm:spPr/>
      <dgm:t>
        <a:bodyPr/>
        <a:lstStyle/>
        <a:p>
          <a:pPr>
            <a:defRPr b="1"/>
          </a:pPr>
          <a:r>
            <a:rPr lang="en-US"/>
            <a:t>Code overview (how is it built)</a:t>
          </a:r>
        </a:p>
      </dgm:t>
    </dgm:pt>
    <dgm:pt modelId="{5DCDE32E-B813-405D-8776-2E4964A63894}" type="parTrans" cxnId="{4C84BA2E-A454-42B2-B319-D7C8C0792744}">
      <dgm:prSet/>
      <dgm:spPr/>
      <dgm:t>
        <a:bodyPr/>
        <a:lstStyle/>
        <a:p>
          <a:endParaRPr lang="en-US"/>
        </a:p>
      </dgm:t>
    </dgm:pt>
    <dgm:pt modelId="{E56F7D00-E546-4077-A790-E5E692820682}" type="sibTrans" cxnId="{4C84BA2E-A454-42B2-B319-D7C8C0792744}">
      <dgm:prSet/>
      <dgm:spPr/>
      <dgm:t>
        <a:bodyPr/>
        <a:lstStyle/>
        <a:p>
          <a:endParaRPr lang="en-US"/>
        </a:p>
      </dgm:t>
    </dgm:pt>
    <dgm:pt modelId="{CA2F24D1-E5EF-4405-9E52-AFAC55D49FF4}">
      <dgm:prSet/>
      <dgm:spPr/>
      <dgm:t>
        <a:bodyPr/>
        <a:lstStyle/>
        <a:p>
          <a:pPr>
            <a:defRPr b="1"/>
          </a:pPr>
          <a:r>
            <a:rPr lang="en-US"/>
            <a:t>Integration examples: </a:t>
          </a:r>
        </a:p>
      </dgm:t>
    </dgm:pt>
    <dgm:pt modelId="{7A0621C9-7CE2-49A4-A292-896C92CC0807}" type="parTrans" cxnId="{C9653967-4A22-4366-AD30-44EE5211D26A}">
      <dgm:prSet/>
      <dgm:spPr/>
      <dgm:t>
        <a:bodyPr/>
        <a:lstStyle/>
        <a:p>
          <a:endParaRPr lang="en-US"/>
        </a:p>
      </dgm:t>
    </dgm:pt>
    <dgm:pt modelId="{653802E5-36E4-4363-989A-51EC7C5CE3D5}" type="sibTrans" cxnId="{C9653967-4A22-4366-AD30-44EE5211D26A}">
      <dgm:prSet/>
      <dgm:spPr/>
      <dgm:t>
        <a:bodyPr/>
        <a:lstStyle/>
        <a:p>
          <a:endParaRPr lang="en-US"/>
        </a:p>
      </dgm:t>
    </dgm:pt>
    <dgm:pt modelId="{96912F4F-054B-46CE-BE57-173C92C3182E}">
      <dgm:prSet/>
      <dgm:spPr/>
      <dgm:t>
        <a:bodyPr/>
        <a:lstStyle/>
        <a:p>
          <a:r>
            <a:rPr lang="en-US"/>
            <a:t>Actor Framework integration</a:t>
          </a:r>
        </a:p>
      </dgm:t>
    </dgm:pt>
    <dgm:pt modelId="{B4BF9196-2E18-4BB4-92E1-34A00A6CE08F}" type="parTrans" cxnId="{FED43100-1A4E-47B3-93BC-F5C2DCA80B76}">
      <dgm:prSet/>
      <dgm:spPr/>
      <dgm:t>
        <a:bodyPr/>
        <a:lstStyle/>
        <a:p>
          <a:endParaRPr lang="en-US"/>
        </a:p>
      </dgm:t>
    </dgm:pt>
    <dgm:pt modelId="{FA85BD9F-9100-4DBC-93AF-D464F594D23C}" type="sibTrans" cxnId="{FED43100-1A4E-47B3-93BC-F5C2DCA80B76}">
      <dgm:prSet/>
      <dgm:spPr/>
      <dgm:t>
        <a:bodyPr/>
        <a:lstStyle/>
        <a:p>
          <a:endParaRPr lang="en-US"/>
        </a:p>
      </dgm:t>
    </dgm:pt>
    <dgm:pt modelId="{BB8BD59B-6569-4660-BFA3-4289BC04D6D6}">
      <dgm:prSet/>
      <dgm:spPr/>
      <dgm:t>
        <a:bodyPr/>
        <a:lstStyle/>
        <a:p>
          <a:r>
            <a:rPr lang="en-US"/>
            <a:t>DQMH template</a:t>
          </a:r>
        </a:p>
      </dgm:t>
    </dgm:pt>
    <dgm:pt modelId="{770E909D-43F0-4EDF-BE51-BAD8FD0E36DB}" type="parTrans" cxnId="{F10C727B-FFD4-4A32-8992-61CBEDA42D93}">
      <dgm:prSet/>
      <dgm:spPr/>
      <dgm:t>
        <a:bodyPr/>
        <a:lstStyle/>
        <a:p>
          <a:endParaRPr lang="en-US"/>
        </a:p>
      </dgm:t>
    </dgm:pt>
    <dgm:pt modelId="{9A0D2664-2352-4C96-9E65-77AFE50ED551}" type="sibTrans" cxnId="{F10C727B-FFD4-4A32-8992-61CBEDA42D93}">
      <dgm:prSet/>
      <dgm:spPr/>
      <dgm:t>
        <a:bodyPr/>
        <a:lstStyle/>
        <a:p>
          <a:endParaRPr lang="en-US"/>
        </a:p>
      </dgm:t>
    </dgm:pt>
    <dgm:pt modelId="{CA7C7A75-DFEE-4C12-A00B-C62F390B4383}">
      <dgm:prSet/>
      <dgm:spPr/>
      <dgm:t>
        <a:bodyPr/>
        <a:lstStyle/>
        <a:p>
          <a:r>
            <a:rPr lang="en-US"/>
            <a:t>JKI State Machine Objects integration</a:t>
          </a:r>
        </a:p>
      </dgm:t>
    </dgm:pt>
    <dgm:pt modelId="{AA0B7FA6-7D6F-407F-AC5C-8B1F25B0C0A6}" type="parTrans" cxnId="{351B9586-8CE0-4686-8455-4436FE71F242}">
      <dgm:prSet/>
      <dgm:spPr/>
      <dgm:t>
        <a:bodyPr/>
        <a:lstStyle/>
        <a:p>
          <a:endParaRPr lang="en-US"/>
        </a:p>
      </dgm:t>
    </dgm:pt>
    <dgm:pt modelId="{082AEA27-7787-4B20-A380-913902F23B90}" type="sibTrans" cxnId="{351B9586-8CE0-4686-8455-4436FE71F242}">
      <dgm:prSet/>
      <dgm:spPr/>
      <dgm:t>
        <a:bodyPr/>
        <a:lstStyle/>
        <a:p>
          <a:endParaRPr lang="en-US"/>
        </a:p>
      </dgm:t>
    </dgm:pt>
    <dgm:pt modelId="{A8884B24-AE24-4533-8EF1-3E7EC7F660D2}">
      <dgm:prSet/>
      <dgm:spPr/>
      <dgm:t>
        <a:bodyPr/>
        <a:lstStyle/>
        <a:p>
          <a:pPr>
            <a:defRPr b="1"/>
          </a:pPr>
          <a:r>
            <a:rPr lang="en-US"/>
            <a:t>Links and References</a:t>
          </a:r>
        </a:p>
      </dgm:t>
    </dgm:pt>
    <dgm:pt modelId="{E97E42E8-F084-4AE7-90F9-64ED23098112}" type="parTrans" cxnId="{1FD1FB8E-67E7-42A9-95C5-27B50C3A21D5}">
      <dgm:prSet/>
      <dgm:spPr/>
      <dgm:t>
        <a:bodyPr/>
        <a:lstStyle/>
        <a:p>
          <a:endParaRPr lang="en-US"/>
        </a:p>
      </dgm:t>
    </dgm:pt>
    <dgm:pt modelId="{0B2633B3-1DC4-4582-9A52-E8403E1BFBE4}" type="sibTrans" cxnId="{1FD1FB8E-67E7-42A9-95C5-27B50C3A21D5}">
      <dgm:prSet/>
      <dgm:spPr/>
      <dgm:t>
        <a:bodyPr/>
        <a:lstStyle/>
        <a:p>
          <a:endParaRPr lang="en-US"/>
        </a:p>
      </dgm:t>
    </dgm:pt>
    <dgm:pt modelId="{EC51D31A-1BC9-44C1-BF60-845ADB676C85}">
      <dgm:prSet/>
      <dgm:spPr/>
      <dgm:t>
        <a:bodyPr/>
        <a:lstStyle/>
        <a:p>
          <a:pPr>
            <a:defRPr b="1"/>
          </a:pPr>
          <a:r>
            <a:rPr lang="en-US"/>
            <a:t>Questions</a:t>
          </a:r>
        </a:p>
      </dgm:t>
    </dgm:pt>
    <dgm:pt modelId="{91C77385-11E9-493B-97BB-B1F70317EA93}" type="parTrans" cxnId="{8AAB4EEB-2A3E-47CB-BB8B-2CDD9808877B}">
      <dgm:prSet/>
      <dgm:spPr/>
      <dgm:t>
        <a:bodyPr/>
        <a:lstStyle/>
        <a:p>
          <a:endParaRPr lang="en-US"/>
        </a:p>
      </dgm:t>
    </dgm:pt>
    <dgm:pt modelId="{B97EFE36-C2A4-492A-9707-FA75038AD653}" type="sibTrans" cxnId="{8AAB4EEB-2A3E-47CB-BB8B-2CDD9808877B}">
      <dgm:prSet/>
      <dgm:spPr/>
      <dgm:t>
        <a:bodyPr/>
        <a:lstStyle/>
        <a:p>
          <a:endParaRPr lang="en-US"/>
        </a:p>
      </dgm:t>
    </dgm:pt>
    <dgm:pt modelId="{E9DB5ACA-0E85-4623-A66D-C9A62A244D3B}" type="pres">
      <dgm:prSet presAssocID="{8431B437-CFB5-4480-8A3B-17AB4EEA8BE7}" presName="root" presStyleCnt="0">
        <dgm:presLayoutVars>
          <dgm:dir/>
          <dgm:resizeHandles val="exact"/>
        </dgm:presLayoutVars>
      </dgm:prSet>
      <dgm:spPr/>
    </dgm:pt>
    <dgm:pt modelId="{3D867197-3F1D-4D11-8FDA-8E5E3FE521A5}" type="pres">
      <dgm:prSet presAssocID="{B19466A7-2DA3-4E06-8092-A473878700D6}" presName="compNode" presStyleCnt="0"/>
      <dgm:spPr/>
    </dgm:pt>
    <dgm:pt modelId="{9686D736-FA98-492E-933A-7EC0DCEA19FC}" type="pres">
      <dgm:prSet presAssocID="{B19466A7-2DA3-4E06-8092-A473878700D6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33918090-A8B8-4A10-B85B-340F3DE13EBC}" type="pres">
      <dgm:prSet presAssocID="{B19466A7-2DA3-4E06-8092-A473878700D6}" presName="iconSpace" presStyleCnt="0"/>
      <dgm:spPr/>
    </dgm:pt>
    <dgm:pt modelId="{86723D5E-0481-4AEA-9EEB-87CA3DBAA5D0}" type="pres">
      <dgm:prSet presAssocID="{B19466A7-2DA3-4E06-8092-A473878700D6}" presName="parTx" presStyleLbl="revTx" presStyleIdx="0" presStyleCnt="12">
        <dgm:presLayoutVars>
          <dgm:chMax val="0"/>
          <dgm:chPref val="0"/>
        </dgm:presLayoutVars>
      </dgm:prSet>
      <dgm:spPr/>
    </dgm:pt>
    <dgm:pt modelId="{74DC2D53-9D51-40BF-A579-38F722503BB3}" type="pres">
      <dgm:prSet presAssocID="{B19466A7-2DA3-4E06-8092-A473878700D6}" presName="txSpace" presStyleCnt="0"/>
      <dgm:spPr/>
    </dgm:pt>
    <dgm:pt modelId="{EAC0DB18-BF5A-4875-A9AA-7046F7CD85F3}" type="pres">
      <dgm:prSet presAssocID="{B19466A7-2DA3-4E06-8092-A473878700D6}" presName="desTx" presStyleLbl="revTx" presStyleIdx="1" presStyleCnt="12">
        <dgm:presLayoutVars/>
      </dgm:prSet>
      <dgm:spPr/>
    </dgm:pt>
    <dgm:pt modelId="{EA4881F0-3DC3-457F-8501-588F5CC1F8F8}" type="pres">
      <dgm:prSet presAssocID="{FE85DEC3-C742-4EE0-861F-6E4050346B2E}" presName="sibTrans" presStyleCnt="0"/>
      <dgm:spPr/>
    </dgm:pt>
    <dgm:pt modelId="{DCF8F786-DED5-4680-9292-A09EF1EEF77D}" type="pres">
      <dgm:prSet presAssocID="{CBEF7021-614B-4C57-A530-1B8E053A8853}" presName="compNode" presStyleCnt="0"/>
      <dgm:spPr/>
    </dgm:pt>
    <dgm:pt modelId="{04F92EBE-DCBA-44AF-979C-BAECE5430887}" type="pres">
      <dgm:prSet presAssocID="{CBEF7021-614B-4C57-A530-1B8E053A8853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133F1F2-8AE2-4480-99B5-B91480082A67}" type="pres">
      <dgm:prSet presAssocID="{CBEF7021-614B-4C57-A530-1B8E053A8853}" presName="iconSpace" presStyleCnt="0"/>
      <dgm:spPr/>
    </dgm:pt>
    <dgm:pt modelId="{F2EB9878-F453-4C39-AA6D-43BF3947B51D}" type="pres">
      <dgm:prSet presAssocID="{CBEF7021-614B-4C57-A530-1B8E053A8853}" presName="parTx" presStyleLbl="revTx" presStyleIdx="2" presStyleCnt="12">
        <dgm:presLayoutVars>
          <dgm:chMax val="0"/>
          <dgm:chPref val="0"/>
        </dgm:presLayoutVars>
      </dgm:prSet>
      <dgm:spPr/>
    </dgm:pt>
    <dgm:pt modelId="{8B7561EF-D6F9-4507-9FB1-9288CD91AFBB}" type="pres">
      <dgm:prSet presAssocID="{CBEF7021-614B-4C57-A530-1B8E053A8853}" presName="txSpace" presStyleCnt="0"/>
      <dgm:spPr/>
    </dgm:pt>
    <dgm:pt modelId="{DD942933-201E-4C27-8457-F990F738B08F}" type="pres">
      <dgm:prSet presAssocID="{CBEF7021-614B-4C57-A530-1B8E053A8853}" presName="desTx" presStyleLbl="revTx" presStyleIdx="3" presStyleCnt="12">
        <dgm:presLayoutVars/>
      </dgm:prSet>
      <dgm:spPr/>
    </dgm:pt>
    <dgm:pt modelId="{79B1C5BC-E02D-4CB8-A0BC-BF900BBB89DC}" type="pres">
      <dgm:prSet presAssocID="{45634B62-DCF4-48AF-B345-8E263F20DCBD}" presName="sibTrans" presStyleCnt="0"/>
      <dgm:spPr/>
    </dgm:pt>
    <dgm:pt modelId="{DC6622CF-5EFA-449C-A1F6-A5BD6EACFBEC}" type="pres">
      <dgm:prSet presAssocID="{DF00FBD6-4EC9-495D-99BF-99888FAA5629}" presName="compNode" presStyleCnt="0"/>
      <dgm:spPr/>
    </dgm:pt>
    <dgm:pt modelId="{1D855DA9-6006-45E5-9E23-8AD5FB523EFC}" type="pres">
      <dgm:prSet presAssocID="{DF00FBD6-4EC9-495D-99BF-99888FAA5629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gnpost"/>
        </a:ext>
      </dgm:extLst>
    </dgm:pt>
    <dgm:pt modelId="{3E39AFA2-7437-4A2D-B25A-FF3194A00C94}" type="pres">
      <dgm:prSet presAssocID="{DF00FBD6-4EC9-495D-99BF-99888FAA5629}" presName="iconSpace" presStyleCnt="0"/>
      <dgm:spPr/>
    </dgm:pt>
    <dgm:pt modelId="{C79C6F09-B698-47CE-8045-D464C5647E31}" type="pres">
      <dgm:prSet presAssocID="{DF00FBD6-4EC9-495D-99BF-99888FAA5629}" presName="parTx" presStyleLbl="revTx" presStyleIdx="4" presStyleCnt="12">
        <dgm:presLayoutVars>
          <dgm:chMax val="0"/>
          <dgm:chPref val="0"/>
        </dgm:presLayoutVars>
      </dgm:prSet>
      <dgm:spPr/>
    </dgm:pt>
    <dgm:pt modelId="{FFAD9F15-4CF3-42B5-82A2-03F97D5D3BB2}" type="pres">
      <dgm:prSet presAssocID="{DF00FBD6-4EC9-495D-99BF-99888FAA5629}" presName="txSpace" presStyleCnt="0"/>
      <dgm:spPr/>
    </dgm:pt>
    <dgm:pt modelId="{5E14D99E-1E15-4A27-B121-938C4CC983B6}" type="pres">
      <dgm:prSet presAssocID="{DF00FBD6-4EC9-495D-99BF-99888FAA5629}" presName="desTx" presStyleLbl="revTx" presStyleIdx="5" presStyleCnt="12">
        <dgm:presLayoutVars/>
      </dgm:prSet>
      <dgm:spPr/>
    </dgm:pt>
    <dgm:pt modelId="{B006966E-C0E5-45DE-952D-D818916DEE41}" type="pres">
      <dgm:prSet presAssocID="{E56F7D00-E546-4077-A790-E5E692820682}" presName="sibTrans" presStyleCnt="0"/>
      <dgm:spPr/>
    </dgm:pt>
    <dgm:pt modelId="{35C22AE2-768C-4D4F-8418-E06778BA7418}" type="pres">
      <dgm:prSet presAssocID="{CA2F24D1-E5EF-4405-9E52-AFAC55D49FF4}" presName="compNode" presStyleCnt="0"/>
      <dgm:spPr/>
    </dgm:pt>
    <dgm:pt modelId="{9B1289E8-6406-4D70-AA0C-91ECC7A4ADB7}" type="pres">
      <dgm:prSet presAssocID="{CA2F24D1-E5EF-4405-9E52-AFAC55D49FF4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4D4BF809-8281-48ED-BB90-DBD412D31188}" type="pres">
      <dgm:prSet presAssocID="{CA2F24D1-E5EF-4405-9E52-AFAC55D49FF4}" presName="iconSpace" presStyleCnt="0"/>
      <dgm:spPr/>
    </dgm:pt>
    <dgm:pt modelId="{C36679B4-625C-4630-9064-B2E34F7871CA}" type="pres">
      <dgm:prSet presAssocID="{CA2F24D1-E5EF-4405-9E52-AFAC55D49FF4}" presName="parTx" presStyleLbl="revTx" presStyleIdx="6" presStyleCnt="12">
        <dgm:presLayoutVars>
          <dgm:chMax val="0"/>
          <dgm:chPref val="0"/>
        </dgm:presLayoutVars>
      </dgm:prSet>
      <dgm:spPr/>
    </dgm:pt>
    <dgm:pt modelId="{201717A9-0C69-465F-8774-20239D7E0824}" type="pres">
      <dgm:prSet presAssocID="{CA2F24D1-E5EF-4405-9E52-AFAC55D49FF4}" presName="txSpace" presStyleCnt="0"/>
      <dgm:spPr/>
    </dgm:pt>
    <dgm:pt modelId="{B36C9619-3CA4-4483-BA20-F8CDD01F281C}" type="pres">
      <dgm:prSet presAssocID="{CA2F24D1-E5EF-4405-9E52-AFAC55D49FF4}" presName="desTx" presStyleLbl="revTx" presStyleIdx="7" presStyleCnt="12">
        <dgm:presLayoutVars/>
      </dgm:prSet>
      <dgm:spPr/>
    </dgm:pt>
    <dgm:pt modelId="{878DAC35-642F-4651-B015-401A683F81D6}" type="pres">
      <dgm:prSet presAssocID="{653802E5-36E4-4363-989A-51EC7C5CE3D5}" presName="sibTrans" presStyleCnt="0"/>
      <dgm:spPr/>
    </dgm:pt>
    <dgm:pt modelId="{F186654B-0DED-4538-9EDC-F8D37F7F2283}" type="pres">
      <dgm:prSet presAssocID="{A8884B24-AE24-4533-8EF1-3E7EC7F660D2}" presName="compNode" presStyleCnt="0"/>
      <dgm:spPr/>
    </dgm:pt>
    <dgm:pt modelId="{084F5F1E-5E5D-437A-8402-097EA0885F7D}" type="pres">
      <dgm:prSet presAssocID="{A8884B24-AE24-4533-8EF1-3E7EC7F660D2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799515A2-CA8C-4E9B-A166-1C8B44730688}" type="pres">
      <dgm:prSet presAssocID="{A8884B24-AE24-4533-8EF1-3E7EC7F660D2}" presName="iconSpace" presStyleCnt="0"/>
      <dgm:spPr/>
    </dgm:pt>
    <dgm:pt modelId="{BC6D2DFE-3954-470B-A66D-4A80EFE17F7A}" type="pres">
      <dgm:prSet presAssocID="{A8884B24-AE24-4533-8EF1-3E7EC7F660D2}" presName="parTx" presStyleLbl="revTx" presStyleIdx="8" presStyleCnt="12">
        <dgm:presLayoutVars>
          <dgm:chMax val="0"/>
          <dgm:chPref val="0"/>
        </dgm:presLayoutVars>
      </dgm:prSet>
      <dgm:spPr/>
    </dgm:pt>
    <dgm:pt modelId="{985A7A90-56FE-408E-A2FC-2D1A42A75686}" type="pres">
      <dgm:prSet presAssocID="{A8884B24-AE24-4533-8EF1-3E7EC7F660D2}" presName="txSpace" presStyleCnt="0"/>
      <dgm:spPr/>
    </dgm:pt>
    <dgm:pt modelId="{395FA77E-1ADE-4AED-A387-EA0043768569}" type="pres">
      <dgm:prSet presAssocID="{A8884B24-AE24-4533-8EF1-3E7EC7F660D2}" presName="desTx" presStyleLbl="revTx" presStyleIdx="9" presStyleCnt="12">
        <dgm:presLayoutVars/>
      </dgm:prSet>
      <dgm:spPr/>
    </dgm:pt>
    <dgm:pt modelId="{59F69738-F8C9-4FB8-8425-B90E8D5EA111}" type="pres">
      <dgm:prSet presAssocID="{0B2633B3-1DC4-4582-9A52-E8403E1BFBE4}" presName="sibTrans" presStyleCnt="0"/>
      <dgm:spPr/>
    </dgm:pt>
    <dgm:pt modelId="{C4163B59-996F-49B2-BE8A-2A7BE732E9A2}" type="pres">
      <dgm:prSet presAssocID="{EC51D31A-1BC9-44C1-BF60-845ADB676C85}" presName="compNode" presStyleCnt="0"/>
      <dgm:spPr/>
    </dgm:pt>
    <dgm:pt modelId="{4F77E661-7FC6-4B41-B13F-ED7DA4F0605B}" type="pres">
      <dgm:prSet presAssocID="{EC51D31A-1BC9-44C1-BF60-845ADB676C8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10A25C34-6A4C-4810-858C-17AA7DA71978}" type="pres">
      <dgm:prSet presAssocID="{EC51D31A-1BC9-44C1-BF60-845ADB676C85}" presName="iconSpace" presStyleCnt="0"/>
      <dgm:spPr/>
    </dgm:pt>
    <dgm:pt modelId="{E91CABE2-19AE-4E6A-87EF-26C7D1D01D4C}" type="pres">
      <dgm:prSet presAssocID="{EC51D31A-1BC9-44C1-BF60-845ADB676C85}" presName="parTx" presStyleLbl="revTx" presStyleIdx="10" presStyleCnt="12">
        <dgm:presLayoutVars>
          <dgm:chMax val="0"/>
          <dgm:chPref val="0"/>
        </dgm:presLayoutVars>
      </dgm:prSet>
      <dgm:spPr/>
    </dgm:pt>
    <dgm:pt modelId="{105AFCA5-37A4-4AC9-BBC8-E3C3866D7E2D}" type="pres">
      <dgm:prSet presAssocID="{EC51D31A-1BC9-44C1-BF60-845ADB676C85}" presName="txSpace" presStyleCnt="0"/>
      <dgm:spPr/>
    </dgm:pt>
    <dgm:pt modelId="{8CEC8317-D221-4780-B7F3-F9814B68B18C}" type="pres">
      <dgm:prSet presAssocID="{EC51D31A-1BC9-44C1-BF60-845ADB676C85}" presName="desTx" presStyleLbl="revTx" presStyleIdx="11" presStyleCnt="12">
        <dgm:presLayoutVars/>
      </dgm:prSet>
      <dgm:spPr/>
    </dgm:pt>
  </dgm:ptLst>
  <dgm:cxnLst>
    <dgm:cxn modelId="{FED43100-1A4E-47B3-93BC-F5C2DCA80B76}" srcId="{CA2F24D1-E5EF-4405-9E52-AFAC55D49FF4}" destId="{96912F4F-054B-46CE-BE57-173C92C3182E}" srcOrd="0" destOrd="0" parTransId="{B4BF9196-2E18-4BB4-92E1-34A00A6CE08F}" sibTransId="{FA85BD9F-9100-4DBC-93AF-D464F594D23C}"/>
    <dgm:cxn modelId="{B391A01F-E752-48D1-BED6-6075284B7298}" type="presOf" srcId="{EC51D31A-1BC9-44C1-BF60-845ADB676C85}" destId="{E91CABE2-19AE-4E6A-87EF-26C7D1D01D4C}" srcOrd="0" destOrd="0" presId="urn:microsoft.com/office/officeart/2018/5/layout/CenteredIconLabelDescriptionList"/>
    <dgm:cxn modelId="{4C84BA2E-A454-42B2-B319-D7C8C0792744}" srcId="{8431B437-CFB5-4480-8A3B-17AB4EEA8BE7}" destId="{DF00FBD6-4EC9-495D-99BF-99888FAA5629}" srcOrd="2" destOrd="0" parTransId="{5DCDE32E-B813-405D-8776-2E4964A63894}" sibTransId="{E56F7D00-E546-4077-A790-E5E692820682}"/>
    <dgm:cxn modelId="{8EEAF92F-DFE8-454D-9C49-49C811E91775}" type="presOf" srcId="{B19466A7-2DA3-4E06-8092-A473878700D6}" destId="{86723D5E-0481-4AEA-9EEB-87CA3DBAA5D0}" srcOrd="0" destOrd="0" presId="urn:microsoft.com/office/officeart/2018/5/layout/CenteredIconLabelDescriptionList"/>
    <dgm:cxn modelId="{47C19D39-52D2-44AA-BA76-C796EAE0D293}" srcId="{B19466A7-2DA3-4E06-8092-A473878700D6}" destId="{B1D61C09-14B2-4ED0-B89B-52E7139531B4}" srcOrd="0" destOrd="0" parTransId="{389FD7F3-9FD0-4B62-9D93-A38295EF2437}" sibTransId="{0860D734-79BC-4D38-98B2-93100E2F43E8}"/>
    <dgm:cxn modelId="{B3717943-50AF-495D-A87D-7212A416A74F}" type="presOf" srcId="{DF00FBD6-4EC9-495D-99BF-99888FAA5629}" destId="{C79C6F09-B698-47CE-8045-D464C5647E31}" srcOrd="0" destOrd="0" presId="urn:microsoft.com/office/officeart/2018/5/layout/CenteredIconLabelDescriptionList"/>
    <dgm:cxn modelId="{C9653967-4A22-4366-AD30-44EE5211D26A}" srcId="{8431B437-CFB5-4480-8A3B-17AB4EEA8BE7}" destId="{CA2F24D1-E5EF-4405-9E52-AFAC55D49FF4}" srcOrd="3" destOrd="0" parTransId="{7A0621C9-7CE2-49A4-A292-896C92CC0807}" sibTransId="{653802E5-36E4-4363-989A-51EC7C5CE3D5}"/>
    <dgm:cxn modelId="{57715E6A-BCE1-4AD0-8929-1DAFF2A548C2}" type="presOf" srcId="{BB8BD59B-6569-4660-BFA3-4289BC04D6D6}" destId="{B36C9619-3CA4-4483-BA20-F8CDD01F281C}" srcOrd="0" destOrd="1" presId="urn:microsoft.com/office/officeart/2018/5/layout/CenteredIconLabelDescriptionList"/>
    <dgm:cxn modelId="{5BE9F76D-EA3C-4629-93B6-529BFFC59CD5}" type="presOf" srcId="{CBEF7021-614B-4C57-A530-1B8E053A8853}" destId="{F2EB9878-F453-4C39-AA6D-43BF3947B51D}" srcOrd="0" destOrd="0" presId="urn:microsoft.com/office/officeart/2018/5/layout/CenteredIconLabelDescriptionList"/>
    <dgm:cxn modelId="{9EDD075A-3DFD-4B02-9A46-CB6281C5523C}" type="presOf" srcId="{A8884B24-AE24-4533-8EF1-3E7EC7F660D2}" destId="{BC6D2DFE-3954-470B-A66D-4A80EFE17F7A}" srcOrd="0" destOrd="0" presId="urn:microsoft.com/office/officeart/2018/5/layout/CenteredIconLabelDescriptionList"/>
    <dgm:cxn modelId="{F10C727B-FFD4-4A32-8992-61CBEDA42D93}" srcId="{CA2F24D1-E5EF-4405-9E52-AFAC55D49FF4}" destId="{BB8BD59B-6569-4660-BFA3-4289BC04D6D6}" srcOrd="1" destOrd="0" parTransId="{770E909D-43F0-4EDF-BE51-BAD8FD0E36DB}" sibTransId="{9A0D2664-2352-4C96-9E65-77AFE50ED551}"/>
    <dgm:cxn modelId="{BC7BC381-D027-4ED1-ACFE-638DC715A5B9}" type="presOf" srcId="{B1D61C09-14B2-4ED0-B89B-52E7139531B4}" destId="{EAC0DB18-BF5A-4875-A9AA-7046F7CD85F3}" srcOrd="0" destOrd="0" presId="urn:microsoft.com/office/officeart/2018/5/layout/CenteredIconLabelDescriptionList"/>
    <dgm:cxn modelId="{351B9586-8CE0-4686-8455-4436FE71F242}" srcId="{CA2F24D1-E5EF-4405-9E52-AFAC55D49FF4}" destId="{CA7C7A75-DFEE-4C12-A00B-C62F390B4383}" srcOrd="2" destOrd="0" parTransId="{AA0B7FA6-7D6F-407F-AC5C-8B1F25B0C0A6}" sibTransId="{082AEA27-7787-4B20-A380-913902F23B90}"/>
    <dgm:cxn modelId="{AD774289-CDD4-40D7-BADB-89F8A78C7CB0}" type="presOf" srcId="{8431B437-CFB5-4480-8A3B-17AB4EEA8BE7}" destId="{E9DB5ACA-0E85-4623-A66D-C9A62A244D3B}" srcOrd="0" destOrd="0" presId="urn:microsoft.com/office/officeart/2018/5/layout/CenteredIconLabelDescriptionList"/>
    <dgm:cxn modelId="{1FD1FB8E-67E7-42A9-95C5-27B50C3A21D5}" srcId="{8431B437-CFB5-4480-8A3B-17AB4EEA8BE7}" destId="{A8884B24-AE24-4533-8EF1-3E7EC7F660D2}" srcOrd="4" destOrd="0" parTransId="{E97E42E8-F084-4AE7-90F9-64ED23098112}" sibTransId="{0B2633B3-1DC4-4582-9A52-E8403E1BFBE4}"/>
    <dgm:cxn modelId="{E79F11BF-63F2-435D-8732-7E84D1A05EC8}" type="presOf" srcId="{CA2F24D1-E5EF-4405-9E52-AFAC55D49FF4}" destId="{C36679B4-625C-4630-9064-B2E34F7871CA}" srcOrd="0" destOrd="0" presId="urn:microsoft.com/office/officeart/2018/5/layout/CenteredIconLabelDescriptionList"/>
    <dgm:cxn modelId="{9D9C9CC3-9A5C-4154-8BA8-AFE33F54E040}" srcId="{8431B437-CFB5-4480-8A3B-17AB4EEA8BE7}" destId="{CBEF7021-614B-4C57-A530-1B8E053A8853}" srcOrd="1" destOrd="0" parTransId="{B027693B-8638-4DC0-ACF8-D570D086F694}" sibTransId="{45634B62-DCF4-48AF-B345-8E263F20DCBD}"/>
    <dgm:cxn modelId="{E96967CC-4F47-4143-A6E8-3CC96CB81720}" type="presOf" srcId="{96912F4F-054B-46CE-BE57-173C92C3182E}" destId="{B36C9619-3CA4-4483-BA20-F8CDD01F281C}" srcOrd="0" destOrd="0" presId="urn:microsoft.com/office/officeart/2018/5/layout/CenteredIconLabelDescriptionList"/>
    <dgm:cxn modelId="{7660F8CE-F770-45B6-AAEE-523E9484BB0B}" type="presOf" srcId="{CA7C7A75-DFEE-4C12-A00B-C62F390B4383}" destId="{B36C9619-3CA4-4483-BA20-F8CDD01F281C}" srcOrd="0" destOrd="2" presId="urn:microsoft.com/office/officeart/2018/5/layout/CenteredIconLabelDescriptionList"/>
    <dgm:cxn modelId="{AD6E48D5-07D8-4AD0-A506-A97861EAE784}" srcId="{8431B437-CFB5-4480-8A3B-17AB4EEA8BE7}" destId="{B19466A7-2DA3-4E06-8092-A473878700D6}" srcOrd="0" destOrd="0" parTransId="{D2FCFC7B-91DF-4ABE-9FFA-A4A3C42B7FDD}" sibTransId="{FE85DEC3-C742-4EE0-861F-6E4050346B2E}"/>
    <dgm:cxn modelId="{8AAB4EEB-2A3E-47CB-BB8B-2CDD9808877B}" srcId="{8431B437-CFB5-4480-8A3B-17AB4EEA8BE7}" destId="{EC51D31A-1BC9-44C1-BF60-845ADB676C85}" srcOrd="5" destOrd="0" parTransId="{91C77385-11E9-493B-97BB-B1F70317EA93}" sibTransId="{B97EFE36-C2A4-492A-9707-FA75038AD653}"/>
    <dgm:cxn modelId="{8BFC85F8-C496-4CDF-8B19-3FFD1EB1EDE6}" type="presParOf" srcId="{E9DB5ACA-0E85-4623-A66D-C9A62A244D3B}" destId="{3D867197-3F1D-4D11-8FDA-8E5E3FE521A5}" srcOrd="0" destOrd="0" presId="urn:microsoft.com/office/officeart/2018/5/layout/CenteredIconLabelDescriptionList"/>
    <dgm:cxn modelId="{BD3D4495-32E2-4DCB-BE4A-2E5275F41B0F}" type="presParOf" srcId="{3D867197-3F1D-4D11-8FDA-8E5E3FE521A5}" destId="{9686D736-FA98-492E-933A-7EC0DCEA19FC}" srcOrd="0" destOrd="0" presId="urn:microsoft.com/office/officeart/2018/5/layout/CenteredIconLabelDescriptionList"/>
    <dgm:cxn modelId="{5A4A9880-072E-4594-A0D3-2E1EE771F495}" type="presParOf" srcId="{3D867197-3F1D-4D11-8FDA-8E5E3FE521A5}" destId="{33918090-A8B8-4A10-B85B-340F3DE13EBC}" srcOrd="1" destOrd="0" presId="urn:microsoft.com/office/officeart/2018/5/layout/CenteredIconLabelDescriptionList"/>
    <dgm:cxn modelId="{53DF6C7E-1C41-49CA-9A84-3BADB62D972F}" type="presParOf" srcId="{3D867197-3F1D-4D11-8FDA-8E5E3FE521A5}" destId="{86723D5E-0481-4AEA-9EEB-87CA3DBAA5D0}" srcOrd="2" destOrd="0" presId="urn:microsoft.com/office/officeart/2018/5/layout/CenteredIconLabelDescriptionList"/>
    <dgm:cxn modelId="{ED8CBF96-5221-4B94-8FCD-F4EA1159210E}" type="presParOf" srcId="{3D867197-3F1D-4D11-8FDA-8E5E3FE521A5}" destId="{74DC2D53-9D51-40BF-A579-38F722503BB3}" srcOrd="3" destOrd="0" presId="urn:microsoft.com/office/officeart/2018/5/layout/CenteredIconLabelDescriptionList"/>
    <dgm:cxn modelId="{31695642-4B5E-43C4-B2D6-D06CEB6ECD2D}" type="presParOf" srcId="{3D867197-3F1D-4D11-8FDA-8E5E3FE521A5}" destId="{EAC0DB18-BF5A-4875-A9AA-7046F7CD85F3}" srcOrd="4" destOrd="0" presId="urn:microsoft.com/office/officeart/2018/5/layout/CenteredIconLabelDescriptionList"/>
    <dgm:cxn modelId="{B3CAEF43-5ABB-4E11-8527-93B123314121}" type="presParOf" srcId="{E9DB5ACA-0E85-4623-A66D-C9A62A244D3B}" destId="{EA4881F0-3DC3-457F-8501-588F5CC1F8F8}" srcOrd="1" destOrd="0" presId="urn:microsoft.com/office/officeart/2018/5/layout/CenteredIconLabelDescriptionList"/>
    <dgm:cxn modelId="{A939627F-EA7C-4030-9549-63C678A87E72}" type="presParOf" srcId="{E9DB5ACA-0E85-4623-A66D-C9A62A244D3B}" destId="{DCF8F786-DED5-4680-9292-A09EF1EEF77D}" srcOrd="2" destOrd="0" presId="urn:microsoft.com/office/officeart/2018/5/layout/CenteredIconLabelDescriptionList"/>
    <dgm:cxn modelId="{17EDADDD-1155-44D0-B75F-61EF98D292BD}" type="presParOf" srcId="{DCF8F786-DED5-4680-9292-A09EF1EEF77D}" destId="{04F92EBE-DCBA-44AF-979C-BAECE5430887}" srcOrd="0" destOrd="0" presId="urn:microsoft.com/office/officeart/2018/5/layout/CenteredIconLabelDescriptionList"/>
    <dgm:cxn modelId="{C4E78D54-D2B4-4545-AE1C-90E37F09F32C}" type="presParOf" srcId="{DCF8F786-DED5-4680-9292-A09EF1EEF77D}" destId="{4133F1F2-8AE2-4480-99B5-B91480082A67}" srcOrd="1" destOrd="0" presId="urn:microsoft.com/office/officeart/2018/5/layout/CenteredIconLabelDescriptionList"/>
    <dgm:cxn modelId="{3A9C1103-CCEE-48D1-8189-930115C8EF93}" type="presParOf" srcId="{DCF8F786-DED5-4680-9292-A09EF1EEF77D}" destId="{F2EB9878-F453-4C39-AA6D-43BF3947B51D}" srcOrd="2" destOrd="0" presId="urn:microsoft.com/office/officeart/2018/5/layout/CenteredIconLabelDescriptionList"/>
    <dgm:cxn modelId="{7224BF4B-47C3-4941-9BDB-7FC0724440D8}" type="presParOf" srcId="{DCF8F786-DED5-4680-9292-A09EF1EEF77D}" destId="{8B7561EF-D6F9-4507-9FB1-9288CD91AFBB}" srcOrd="3" destOrd="0" presId="urn:microsoft.com/office/officeart/2018/5/layout/CenteredIconLabelDescriptionList"/>
    <dgm:cxn modelId="{9336AF54-2F8F-4C59-93AB-22954018ABA1}" type="presParOf" srcId="{DCF8F786-DED5-4680-9292-A09EF1EEF77D}" destId="{DD942933-201E-4C27-8457-F990F738B08F}" srcOrd="4" destOrd="0" presId="urn:microsoft.com/office/officeart/2018/5/layout/CenteredIconLabelDescriptionList"/>
    <dgm:cxn modelId="{3B6195D1-115F-4D3C-B29F-891A0CBB157A}" type="presParOf" srcId="{E9DB5ACA-0E85-4623-A66D-C9A62A244D3B}" destId="{79B1C5BC-E02D-4CB8-A0BC-BF900BBB89DC}" srcOrd="3" destOrd="0" presId="urn:microsoft.com/office/officeart/2018/5/layout/CenteredIconLabelDescriptionList"/>
    <dgm:cxn modelId="{1FCD788E-73B8-4993-AD81-D0002BCF8A69}" type="presParOf" srcId="{E9DB5ACA-0E85-4623-A66D-C9A62A244D3B}" destId="{DC6622CF-5EFA-449C-A1F6-A5BD6EACFBEC}" srcOrd="4" destOrd="0" presId="urn:microsoft.com/office/officeart/2018/5/layout/CenteredIconLabelDescriptionList"/>
    <dgm:cxn modelId="{C053401D-45AE-497E-A2A0-88EF6818F84E}" type="presParOf" srcId="{DC6622CF-5EFA-449C-A1F6-A5BD6EACFBEC}" destId="{1D855DA9-6006-45E5-9E23-8AD5FB523EFC}" srcOrd="0" destOrd="0" presId="urn:microsoft.com/office/officeart/2018/5/layout/CenteredIconLabelDescriptionList"/>
    <dgm:cxn modelId="{DE7F21E4-65BF-4DB7-B3B7-3FC37CEDCE3D}" type="presParOf" srcId="{DC6622CF-5EFA-449C-A1F6-A5BD6EACFBEC}" destId="{3E39AFA2-7437-4A2D-B25A-FF3194A00C94}" srcOrd="1" destOrd="0" presId="urn:microsoft.com/office/officeart/2018/5/layout/CenteredIconLabelDescriptionList"/>
    <dgm:cxn modelId="{D1B28E7A-501C-42DE-88D7-431BB41ED971}" type="presParOf" srcId="{DC6622CF-5EFA-449C-A1F6-A5BD6EACFBEC}" destId="{C79C6F09-B698-47CE-8045-D464C5647E31}" srcOrd="2" destOrd="0" presId="urn:microsoft.com/office/officeart/2018/5/layout/CenteredIconLabelDescriptionList"/>
    <dgm:cxn modelId="{C5F02281-CC99-4BD0-943D-4083ABD5EE74}" type="presParOf" srcId="{DC6622CF-5EFA-449C-A1F6-A5BD6EACFBEC}" destId="{FFAD9F15-4CF3-42B5-82A2-03F97D5D3BB2}" srcOrd="3" destOrd="0" presId="urn:microsoft.com/office/officeart/2018/5/layout/CenteredIconLabelDescriptionList"/>
    <dgm:cxn modelId="{1FAF3B9F-9415-4D3F-9E8A-FA6799074386}" type="presParOf" srcId="{DC6622CF-5EFA-449C-A1F6-A5BD6EACFBEC}" destId="{5E14D99E-1E15-4A27-B121-938C4CC983B6}" srcOrd="4" destOrd="0" presId="urn:microsoft.com/office/officeart/2018/5/layout/CenteredIconLabelDescriptionList"/>
    <dgm:cxn modelId="{44C9F21C-7839-4133-9007-28B61A22BBF8}" type="presParOf" srcId="{E9DB5ACA-0E85-4623-A66D-C9A62A244D3B}" destId="{B006966E-C0E5-45DE-952D-D818916DEE41}" srcOrd="5" destOrd="0" presId="urn:microsoft.com/office/officeart/2018/5/layout/CenteredIconLabelDescriptionList"/>
    <dgm:cxn modelId="{76B0AE81-58EB-4F6F-972B-3F934E2B1426}" type="presParOf" srcId="{E9DB5ACA-0E85-4623-A66D-C9A62A244D3B}" destId="{35C22AE2-768C-4D4F-8418-E06778BA7418}" srcOrd="6" destOrd="0" presId="urn:microsoft.com/office/officeart/2018/5/layout/CenteredIconLabelDescriptionList"/>
    <dgm:cxn modelId="{047B26FA-11F6-46B5-A1E3-EDE0A7FAABD7}" type="presParOf" srcId="{35C22AE2-768C-4D4F-8418-E06778BA7418}" destId="{9B1289E8-6406-4D70-AA0C-91ECC7A4ADB7}" srcOrd="0" destOrd="0" presId="urn:microsoft.com/office/officeart/2018/5/layout/CenteredIconLabelDescriptionList"/>
    <dgm:cxn modelId="{85C2AA8C-0FFE-4417-864E-B7E8D743E192}" type="presParOf" srcId="{35C22AE2-768C-4D4F-8418-E06778BA7418}" destId="{4D4BF809-8281-48ED-BB90-DBD412D31188}" srcOrd="1" destOrd="0" presId="urn:microsoft.com/office/officeart/2018/5/layout/CenteredIconLabelDescriptionList"/>
    <dgm:cxn modelId="{7242A805-DC81-4708-AE5D-2D9211F9B90B}" type="presParOf" srcId="{35C22AE2-768C-4D4F-8418-E06778BA7418}" destId="{C36679B4-625C-4630-9064-B2E34F7871CA}" srcOrd="2" destOrd="0" presId="urn:microsoft.com/office/officeart/2018/5/layout/CenteredIconLabelDescriptionList"/>
    <dgm:cxn modelId="{4B125668-C6EB-4214-912B-62E3DB2FEE6C}" type="presParOf" srcId="{35C22AE2-768C-4D4F-8418-E06778BA7418}" destId="{201717A9-0C69-465F-8774-20239D7E0824}" srcOrd="3" destOrd="0" presId="urn:microsoft.com/office/officeart/2018/5/layout/CenteredIconLabelDescriptionList"/>
    <dgm:cxn modelId="{1397988B-FD7D-4D4C-BACC-E6E4332EC965}" type="presParOf" srcId="{35C22AE2-768C-4D4F-8418-E06778BA7418}" destId="{B36C9619-3CA4-4483-BA20-F8CDD01F281C}" srcOrd="4" destOrd="0" presId="urn:microsoft.com/office/officeart/2018/5/layout/CenteredIconLabelDescriptionList"/>
    <dgm:cxn modelId="{89156459-5491-4878-AC70-91F8ACD7F41D}" type="presParOf" srcId="{E9DB5ACA-0E85-4623-A66D-C9A62A244D3B}" destId="{878DAC35-642F-4651-B015-401A683F81D6}" srcOrd="7" destOrd="0" presId="urn:microsoft.com/office/officeart/2018/5/layout/CenteredIconLabelDescriptionList"/>
    <dgm:cxn modelId="{91A890F8-8C19-40B6-B2A6-363C80DDBBE3}" type="presParOf" srcId="{E9DB5ACA-0E85-4623-A66D-C9A62A244D3B}" destId="{F186654B-0DED-4538-9EDC-F8D37F7F2283}" srcOrd="8" destOrd="0" presId="urn:microsoft.com/office/officeart/2018/5/layout/CenteredIconLabelDescriptionList"/>
    <dgm:cxn modelId="{9D87C13C-44BD-461D-A1FF-3FCDD37B6E08}" type="presParOf" srcId="{F186654B-0DED-4538-9EDC-F8D37F7F2283}" destId="{084F5F1E-5E5D-437A-8402-097EA0885F7D}" srcOrd="0" destOrd="0" presId="urn:microsoft.com/office/officeart/2018/5/layout/CenteredIconLabelDescriptionList"/>
    <dgm:cxn modelId="{0430CE62-41C4-425F-B179-52E466E821DB}" type="presParOf" srcId="{F186654B-0DED-4538-9EDC-F8D37F7F2283}" destId="{799515A2-CA8C-4E9B-A166-1C8B44730688}" srcOrd="1" destOrd="0" presId="urn:microsoft.com/office/officeart/2018/5/layout/CenteredIconLabelDescriptionList"/>
    <dgm:cxn modelId="{EB8E0FA0-3E14-42A0-B435-810C9AF3B32B}" type="presParOf" srcId="{F186654B-0DED-4538-9EDC-F8D37F7F2283}" destId="{BC6D2DFE-3954-470B-A66D-4A80EFE17F7A}" srcOrd="2" destOrd="0" presId="urn:microsoft.com/office/officeart/2018/5/layout/CenteredIconLabelDescriptionList"/>
    <dgm:cxn modelId="{B9DC1C6D-78C2-437F-8757-0127D47F10DA}" type="presParOf" srcId="{F186654B-0DED-4538-9EDC-F8D37F7F2283}" destId="{985A7A90-56FE-408E-A2FC-2D1A42A75686}" srcOrd="3" destOrd="0" presId="urn:microsoft.com/office/officeart/2018/5/layout/CenteredIconLabelDescriptionList"/>
    <dgm:cxn modelId="{16E60B4F-F766-4582-9B16-DC227C41C6BC}" type="presParOf" srcId="{F186654B-0DED-4538-9EDC-F8D37F7F2283}" destId="{395FA77E-1ADE-4AED-A387-EA0043768569}" srcOrd="4" destOrd="0" presId="urn:microsoft.com/office/officeart/2018/5/layout/CenteredIconLabelDescriptionList"/>
    <dgm:cxn modelId="{C266D344-FE62-4621-97BB-732E9DE140EC}" type="presParOf" srcId="{E9DB5ACA-0E85-4623-A66D-C9A62A244D3B}" destId="{59F69738-F8C9-4FB8-8425-B90E8D5EA111}" srcOrd="9" destOrd="0" presId="urn:microsoft.com/office/officeart/2018/5/layout/CenteredIconLabelDescriptionList"/>
    <dgm:cxn modelId="{AE443049-7F59-45C1-BC6F-3B816AC99F81}" type="presParOf" srcId="{E9DB5ACA-0E85-4623-A66D-C9A62A244D3B}" destId="{C4163B59-996F-49B2-BE8A-2A7BE732E9A2}" srcOrd="10" destOrd="0" presId="urn:microsoft.com/office/officeart/2018/5/layout/CenteredIconLabelDescriptionList"/>
    <dgm:cxn modelId="{08056F25-FBC2-471C-97AE-9854DA76B44D}" type="presParOf" srcId="{C4163B59-996F-49B2-BE8A-2A7BE732E9A2}" destId="{4F77E661-7FC6-4B41-B13F-ED7DA4F0605B}" srcOrd="0" destOrd="0" presId="urn:microsoft.com/office/officeart/2018/5/layout/CenteredIconLabelDescriptionList"/>
    <dgm:cxn modelId="{605CD6A9-BCA5-421E-BD37-AC586AA9A9A5}" type="presParOf" srcId="{C4163B59-996F-49B2-BE8A-2A7BE732E9A2}" destId="{10A25C34-6A4C-4810-858C-17AA7DA71978}" srcOrd="1" destOrd="0" presId="urn:microsoft.com/office/officeart/2018/5/layout/CenteredIconLabelDescriptionList"/>
    <dgm:cxn modelId="{971D46EF-A380-4E52-A9F2-AF65C9ADB8B2}" type="presParOf" srcId="{C4163B59-996F-49B2-BE8A-2A7BE732E9A2}" destId="{E91CABE2-19AE-4E6A-87EF-26C7D1D01D4C}" srcOrd="2" destOrd="0" presId="urn:microsoft.com/office/officeart/2018/5/layout/CenteredIconLabelDescriptionList"/>
    <dgm:cxn modelId="{039672CB-78C5-4936-BFD7-69427C9B913B}" type="presParOf" srcId="{C4163B59-996F-49B2-BE8A-2A7BE732E9A2}" destId="{105AFCA5-37A4-4AC9-BBC8-E3C3866D7E2D}" srcOrd="3" destOrd="0" presId="urn:microsoft.com/office/officeart/2018/5/layout/CenteredIconLabelDescriptionList"/>
    <dgm:cxn modelId="{8344D0D6-25E6-4F77-B06D-6DBDA8999FBF}" type="presParOf" srcId="{C4163B59-996F-49B2-BE8A-2A7BE732E9A2}" destId="{8CEC8317-D221-4780-B7F3-F9814B68B18C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51EC1F-F7E9-4C4B-AADD-58491851833B}" type="doc">
      <dgm:prSet loTypeId="urn:microsoft.com/office/officeart/2005/8/layout/defaul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A139774-F7DE-4551-9CFE-68D99B1F2BD3}">
      <dgm:prSet/>
      <dgm:spPr/>
      <dgm:t>
        <a:bodyPr/>
        <a:lstStyle/>
        <a:p>
          <a:r>
            <a:rPr lang="en-US"/>
            <a:t>Simple API</a:t>
          </a:r>
        </a:p>
      </dgm:t>
    </dgm:pt>
    <dgm:pt modelId="{43AAC6CD-E058-4D3D-B511-67FC72337892}" type="parTrans" cxnId="{48CCBD62-74D8-4420-87D1-4870AD5157B0}">
      <dgm:prSet/>
      <dgm:spPr/>
      <dgm:t>
        <a:bodyPr/>
        <a:lstStyle/>
        <a:p>
          <a:endParaRPr lang="en-US"/>
        </a:p>
      </dgm:t>
    </dgm:pt>
    <dgm:pt modelId="{430553BB-63CB-4DF2-B67E-9E9FFF1FAA38}" type="sibTrans" cxnId="{48CCBD62-74D8-4420-87D1-4870AD5157B0}">
      <dgm:prSet/>
      <dgm:spPr/>
      <dgm:t>
        <a:bodyPr/>
        <a:lstStyle/>
        <a:p>
          <a:endParaRPr lang="en-US"/>
        </a:p>
      </dgm:t>
    </dgm:pt>
    <dgm:pt modelId="{C7DCA034-0C3F-4B2A-A8B1-E39354D1229F}">
      <dgm:prSet/>
      <dgm:spPr/>
      <dgm:t>
        <a:bodyPr/>
        <a:lstStyle/>
        <a:p>
          <a:r>
            <a:rPr lang="en-US"/>
            <a:t>Framework-agnostic</a:t>
          </a:r>
        </a:p>
      </dgm:t>
    </dgm:pt>
    <dgm:pt modelId="{A9B4D7F5-ACE9-467A-A49B-53939ED99355}" type="parTrans" cxnId="{2D682A24-2A1D-45B5-A4BE-6AC11215D1CA}">
      <dgm:prSet/>
      <dgm:spPr/>
      <dgm:t>
        <a:bodyPr/>
        <a:lstStyle/>
        <a:p>
          <a:endParaRPr lang="en-US"/>
        </a:p>
      </dgm:t>
    </dgm:pt>
    <dgm:pt modelId="{CD40937C-5127-4C19-8BDF-31B0BA876A1D}" type="sibTrans" cxnId="{2D682A24-2A1D-45B5-A4BE-6AC11215D1CA}">
      <dgm:prSet/>
      <dgm:spPr/>
      <dgm:t>
        <a:bodyPr/>
        <a:lstStyle/>
        <a:p>
          <a:endParaRPr lang="en-US"/>
        </a:p>
      </dgm:t>
    </dgm:pt>
    <dgm:pt modelId="{F72720E5-9C83-405D-B2FE-E9063F67967C}">
      <dgm:prSet/>
      <dgm:spPr/>
      <dgm:t>
        <a:bodyPr/>
        <a:lstStyle/>
        <a:p>
          <a:r>
            <a:rPr lang="en-US"/>
            <a:t>Modular, extensible</a:t>
          </a:r>
        </a:p>
      </dgm:t>
    </dgm:pt>
    <dgm:pt modelId="{F5B520F6-10AB-4B72-8E24-920DEAF9165A}" type="parTrans" cxnId="{BAF97C30-7095-4AE5-87EC-70113B6F83D4}">
      <dgm:prSet/>
      <dgm:spPr/>
      <dgm:t>
        <a:bodyPr/>
        <a:lstStyle/>
        <a:p>
          <a:endParaRPr lang="en-US"/>
        </a:p>
      </dgm:t>
    </dgm:pt>
    <dgm:pt modelId="{5801B066-4F90-4DEA-AD9C-FBAEF46C27D1}" type="sibTrans" cxnId="{BAF97C30-7095-4AE5-87EC-70113B6F83D4}">
      <dgm:prSet/>
      <dgm:spPr/>
      <dgm:t>
        <a:bodyPr/>
        <a:lstStyle/>
        <a:p>
          <a:endParaRPr lang="en-US"/>
        </a:p>
      </dgm:t>
    </dgm:pt>
    <dgm:pt modelId="{13D1D173-50C6-4B42-BE93-4EC6DF5B645C}">
      <dgm:prSet/>
      <dgm:spPr/>
      <dgm:t>
        <a:bodyPr/>
        <a:lstStyle/>
        <a:p>
          <a:r>
            <a:rPr lang="en-US"/>
            <a:t>Handles complex composition hierarchies (system architecture)</a:t>
          </a:r>
        </a:p>
      </dgm:t>
    </dgm:pt>
    <dgm:pt modelId="{CB93EB85-F670-4568-A016-D38B77A5C9C7}" type="parTrans" cxnId="{5519CD42-0996-4EC5-A2F6-9EE852865F2D}">
      <dgm:prSet/>
      <dgm:spPr/>
      <dgm:t>
        <a:bodyPr/>
        <a:lstStyle/>
        <a:p>
          <a:endParaRPr lang="en-US"/>
        </a:p>
      </dgm:t>
    </dgm:pt>
    <dgm:pt modelId="{47036A77-286D-4419-86A3-4F4B322C0DD4}" type="sibTrans" cxnId="{5519CD42-0996-4EC5-A2F6-9EE852865F2D}">
      <dgm:prSet/>
      <dgm:spPr/>
      <dgm:t>
        <a:bodyPr/>
        <a:lstStyle/>
        <a:p>
          <a:endParaRPr lang="en-US"/>
        </a:p>
      </dgm:t>
    </dgm:pt>
    <dgm:pt modelId="{A7E18799-BB93-4F6E-B08E-CC76208A7D52}">
      <dgm:prSet/>
      <dgm:spPr/>
      <dgm:t>
        <a:bodyPr/>
        <a:lstStyle/>
        <a:p>
          <a:r>
            <a:rPr lang="en-US"/>
            <a:t>Performs in IDE, Automated Tests or Production</a:t>
          </a:r>
        </a:p>
      </dgm:t>
    </dgm:pt>
    <dgm:pt modelId="{9CD9F09F-8049-4068-A338-168D898D0BF4}" type="parTrans" cxnId="{440B3CA0-361E-4FE2-87D9-D695E336E510}">
      <dgm:prSet/>
      <dgm:spPr/>
      <dgm:t>
        <a:bodyPr/>
        <a:lstStyle/>
        <a:p>
          <a:endParaRPr lang="en-US"/>
        </a:p>
      </dgm:t>
    </dgm:pt>
    <dgm:pt modelId="{0C88A2A9-3B7A-4192-9BBD-6385579A1714}" type="sibTrans" cxnId="{440B3CA0-361E-4FE2-87D9-D695E336E510}">
      <dgm:prSet/>
      <dgm:spPr/>
      <dgm:t>
        <a:bodyPr/>
        <a:lstStyle/>
        <a:p>
          <a:endParaRPr lang="en-US"/>
        </a:p>
      </dgm:t>
    </dgm:pt>
    <dgm:pt modelId="{9EBF7396-CFC2-4C53-A750-04E7AFE482D4}">
      <dgm:prSet/>
      <dgm:spPr/>
      <dgm:t>
        <a:bodyPr/>
        <a:lstStyle/>
        <a:p>
          <a:r>
            <a:rPr lang="en-US"/>
            <a:t>Allows multiple configuration schemes to work together</a:t>
          </a:r>
        </a:p>
      </dgm:t>
    </dgm:pt>
    <dgm:pt modelId="{05C77D41-E766-4E02-B95B-23D664D0838E}" type="parTrans" cxnId="{C285D295-1EC2-43C8-8C68-2C490293099D}">
      <dgm:prSet/>
      <dgm:spPr/>
      <dgm:t>
        <a:bodyPr/>
        <a:lstStyle/>
        <a:p>
          <a:endParaRPr lang="en-US"/>
        </a:p>
      </dgm:t>
    </dgm:pt>
    <dgm:pt modelId="{803A50D6-8EA2-4564-B7F2-CA12CEFE4692}" type="sibTrans" cxnId="{C285D295-1EC2-43C8-8C68-2C490293099D}">
      <dgm:prSet/>
      <dgm:spPr/>
      <dgm:t>
        <a:bodyPr/>
        <a:lstStyle/>
        <a:p>
          <a:endParaRPr lang="en-US"/>
        </a:p>
      </dgm:t>
    </dgm:pt>
    <dgm:pt modelId="{0A066FA2-FD05-451F-8295-9A9400972B45}">
      <dgm:prSet/>
      <dgm:spPr/>
      <dgm:t>
        <a:bodyPr/>
        <a:lstStyle/>
        <a:p>
          <a:r>
            <a:rPr lang="en-US"/>
            <a:t>Enhances Testability (empowers the unit tests)</a:t>
          </a:r>
        </a:p>
      </dgm:t>
    </dgm:pt>
    <dgm:pt modelId="{37160B53-1889-4975-94F9-92487B6A39E0}" type="parTrans" cxnId="{18052CF9-3B1D-4475-AF7A-8C041D28EF0E}">
      <dgm:prSet/>
      <dgm:spPr/>
      <dgm:t>
        <a:bodyPr/>
        <a:lstStyle/>
        <a:p>
          <a:endParaRPr lang="en-US"/>
        </a:p>
      </dgm:t>
    </dgm:pt>
    <dgm:pt modelId="{348793FD-E896-4B7A-BA3F-31CFB9E3E3CF}" type="sibTrans" cxnId="{18052CF9-3B1D-4475-AF7A-8C041D28EF0E}">
      <dgm:prSet/>
      <dgm:spPr/>
      <dgm:t>
        <a:bodyPr/>
        <a:lstStyle/>
        <a:p>
          <a:endParaRPr lang="en-US"/>
        </a:p>
      </dgm:t>
    </dgm:pt>
    <dgm:pt modelId="{8196EE8E-ACA5-4828-BD72-35EFC0351128}">
      <dgm:prSet/>
      <dgm:spPr/>
      <dgm:t>
        <a:bodyPr/>
        <a:lstStyle/>
        <a:p>
          <a:r>
            <a:rPr lang="en-US"/>
            <a:t>Configurable</a:t>
          </a:r>
        </a:p>
      </dgm:t>
    </dgm:pt>
    <dgm:pt modelId="{8C1413FA-1D6F-4F5B-9235-5AF918B73A83}" type="parTrans" cxnId="{4E5E22D5-8018-47ED-9DF7-AAFDF437AA1D}">
      <dgm:prSet/>
      <dgm:spPr/>
      <dgm:t>
        <a:bodyPr/>
        <a:lstStyle/>
        <a:p>
          <a:endParaRPr lang="en-US"/>
        </a:p>
      </dgm:t>
    </dgm:pt>
    <dgm:pt modelId="{FCF415C1-7B21-441D-96D9-6AD2AA6EF2F3}" type="sibTrans" cxnId="{4E5E22D5-8018-47ED-9DF7-AAFDF437AA1D}">
      <dgm:prSet/>
      <dgm:spPr/>
      <dgm:t>
        <a:bodyPr/>
        <a:lstStyle/>
        <a:p>
          <a:endParaRPr lang="en-US"/>
        </a:p>
      </dgm:t>
    </dgm:pt>
    <dgm:pt modelId="{7AA81A43-3CB2-4F41-B440-F1B0FB1620F0}" type="pres">
      <dgm:prSet presAssocID="{5D51EC1F-F7E9-4C4B-AADD-58491851833B}" presName="diagram" presStyleCnt="0">
        <dgm:presLayoutVars>
          <dgm:dir/>
          <dgm:resizeHandles val="exact"/>
        </dgm:presLayoutVars>
      </dgm:prSet>
      <dgm:spPr/>
    </dgm:pt>
    <dgm:pt modelId="{007468CF-E4D0-4BF5-AC29-E8E0F963D22B}" type="pres">
      <dgm:prSet presAssocID="{FA139774-F7DE-4551-9CFE-68D99B1F2BD3}" presName="node" presStyleLbl="node1" presStyleIdx="0" presStyleCnt="8">
        <dgm:presLayoutVars>
          <dgm:bulletEnabled val="1"/>
        </dgm:presLayoutVars>
      </dgm:prSet>
      <dgm:spPr/>
    </dgm:pt>
    <dgm:pt modelId="{489221B5-D33D-4634-9DED-C00D1D99C1BF}" type="pres">
      <dgm:prSet presAssocID="{430553BB-63CB-4DF2-B67E-9E9FFF1FAA38}" presName="sibTrans" presStyleCnt="0"/>
      <dgm:spPr/>
    </dgm:pt>
    <dgm:pt modelId="{71B37823-E5C5-408E-9041-9B8CE3FA5433}" type="pres">
      <dgm:prSet presAssocID="{C7DCA034-0C3F-4B2A-A8B1-E39354D1229F}" presName="node" presStyleLbl="node1" presStyleIdx="1" presStyleCnt="8">
        <dgm:presLayoutVars>
          <dgm:bulletEnabled val="1"/>
        </dgm:presLayoutVars>
      </dgm:prSet>
      <dgm:spPr/>
    </dgm:pt>
    <dgm:pt modelId="{F102F5A8-FABE-438B-BFE4-0508C92635F0}" type="pres">
      <dgm:prSet presAssocID="{CD40937C-5127-4C19-8BDF-31B0BA876A1D}" presName="sibTrans" presStyleCnt="0"/>
      <dgm:spPr/>
    </dgm:pt>
    <dgm:pt modelId="{76658BCB-9CCA-47F7-AD12-2CCE81CB9C45}" type="pres">
      <dgm:prSet presAssocID="{F72720E5-9C83-405D-B2FE-E9063F67967C}" presName="node" presStyleLbl="node1" presStyleIdx="2" presStyleCnt="8">
        <dgm:presLayoutVars>
          <dgm:bulletEnabled val="1"/>
        </dgm:presLayoutVars>
      </dgm:prSet>
      <dgm:spPr/>
    </dgm:pt>
    <dgm:pt modelId="{7AC1E20D-C61A-4386-A8C6-D25386ED2C55}" type="pres">
      <dgm:prSet presAssocID="{5801B066-4F90-4DEA-AD9C-FBAEF46C27D1}" presName="sibTrans" presStyleCnt="0"/>
      <dgm:spPr/>
    </dgm:pt>
    <dgm:pt modelId="{8C63D858-805B-46B0-BD40-7A2B98EC165A}" type="pres">
      <dgm:prSet presAssocID="{13D1D173-50C6-4B42-BE93-4EC6DF5B645C}" presName="node" presStyleLbl="node1" presStyleIdx="3" presStyleCnt="8">
        <dgm:presLayoutVars>
          <dgm:bulletEnabled val="1"/>
        </dgm:presLayoutVars>
      </dgm:prSet>
      <dgm:spPr/>
    </dgm:pt>
    <dgm:pt modelId="{B461663E-AE43-4017-B949-236B7BB0F408}" type="pres">
      <dgm:prSet presAssocID="{47036A77-286D-4419-86A3-4F4B322C0DD4}" presName="sibTrans" presStyleCnt="0"/>
      <dgm:spPr/>
    </dgm:pt>
    <dgm:pt modelId="{B34D98D5-8361-489F-9C92-659AB9C06A9C}" type="pres">
      <dgm:prSet presAssocID="{A7E18799-BB93-4F6E-B08E-CC76208A7D52}" presName="node" presStyleLbl="node1" presStyleIdx="4" presStyleCnt="8">
        <dgm:presLayoutVars>
          <dgm:bulletEnabled val="1"/>
        </dgm:presLayoutVars>
      </dgm:prSet>
      <dgm:spPr/>
    </dgm:pt>
    <dgm:pt modelId="{461C5B3D-6D02-4ED0-A60C-9923F81581D0}" type="pres">
      <dgm:prSet presAssocID="{0C88A2A9-3B7A-4192-9BBD-6385579A1714}" presName="sibTrans" presStyleCnt="0"/>
      <dgm:spPr/>
    </dgm:pt>
    <dgm:pt modelId="{FBADBF23-A995-4C63-ACB5-9D625B3D9F33}" type="pres">
      <dgm:prSet presAssocID="{9EBF7396-CFC2-4C53-A750-04E7AFE482D4}" presName="node" presStyleLbl="node1" presStyleIdx="5" presStyleCnt="8">
        <dgm:presLayoutVars>
          <dgm:bulletEnabled val="1"/>
        </dgm:presLayoutVars>
      </dgm:prSet>
      <dgm:spPr/>
    </dgm:pt>
    <dgm:pt modelId="{02473065-0BB8-4F2F-8103-6B63EA7AF57D}" type="pres">
      <dgm:prSet presAssocID="{803A50D6-8EA2-4564-B7F2-CA12CEFE4692}" presName="sibTrans" presStyleCnt="0"/>
      <dgm:spPr/>
    </dgm:pt>
    <dgm:pt modelId="{6C4A1603-A72F-4D2E-AA53-38FD29ADBD10}" type="pres">
      <dgm:prSet presAssocID="{0A066FA2-FD05-451F-8295-9A9400972B45}" presName="node" presStyleLbl="node1" presStyleIdx="6" presStyleCnt="8">
        <dgm:presLayoutVars>
          <dgm:bulletEnabled val="1"/>
        </dgm:presLayoutVars>
      </dgm:prSet>
      <dgm:spPr/>
    </dgm:pt>
    <dgm:pt modelId="{06B78423-1E8A-4526-86D0-4B04DAF1798F}" type="pres">
      <dgm:prSet presAssocID="{348793FD-E896-4B7A-BA3F-31CFB9E3E3CF}" presName="sibTrans" presStyleCnt="0"/>
      <dgm:spPr/>
    </dgm:pt>
    <dgm:pt modelId="{F05011EF-8315-402E-AB20-A7437026EB32}" type="pres">
      <dgm:prSet presAssocID="{8196EE8E-ACA5-4828-BD72-35EFC0351128}" presName="node" presStyleLbl="node1" presStyleIdx="7" presStyleCnt="8">
        <dgm:presLayoutVars>
          <dgm:bulletEnabled val="1"/>
        </dgm:presLayoutVars>
      </dgm:prSet>
      <dgm:spPr/>
    </dgm:pt>
  </dgm:ptLst>
  <dgm:cxnLst>
    <dgm:cxn modelId="{2D682A24-2A1D-45B5-A4BE-6AC11215D1CA}" srcId="{5D51EC1F-F7E9-4C4B-AADD-58491851833B}" destId="{C7DCA034-0C3F-4B2A-A8B1-E39354D1229F}" srcOrd="1" destOrd="0" parTransId="{A9B4D7F5-ACE9-467A-A49B-53939ED99355}" sibTransId="{CD40937C-5127-4C19-8BDF-31B0BA876A1D}"/>
    <dgm:cxn modelId="{39196E2C-285A-4D6C-8528-D49156E632FE}" type="presOf" srcId="{F72720E5-9C83-405D-B2FE-E9063F67967C}" destId="{76658BCB-9CCA-47F7-AD12-2CCE81CB9C45}" srcOrd="0" destOrd="0" presId="urn:microsoft.com/office/officeart/2005/8/layout/default"/>
    <dgm:cxn modelId="{BAF97C30-7095-4AE5-87EC-70113B6F83D4}" srcId="{5D51EC1F-F7E9-4C4B-AADD-58491851833B}" destId="{F72720E5-9C83-405D-B2FE-E9063F67967C}" srcOrd="2" destOrd="0" parTransId="{F5B520F6-10AB-4B72-8E24-920DEAF9165A}" sibTransId="{5801B066-4F90-4DEA-AD9C-FBAEF46C27D1}"/>
    <dgm:cxn modelId="{38B5EC35-0FD2-4EC0-ABDF-0FDE93911257}" type="presOf" srcId="{13D1D173-50C6-4B42-BE93-4EC6DF5B645C}" destId="{8C63D858-805B-46B0-BD40-7A2B98EC165A}" srcOrd="0" destOrd="0" presId="urn:microsoft.com/office/officeart/2005/8/layout/default"/>
    <dgm:cxn modelId="{42037139-0DAD-4C70-B23D-03CEA84BBA67}" type="presOf" srcId="{A7E18799-BB93-4F6E-B08E-CC76208A7D52}" destId="{B34D98D5-8361-489F-9C92-659AB9C06A9C}" srcOrd="0" destOrd="0" presId="urn:microsoft.com/office/officeart/2005/8/layout/default"/>
    <dgm:cxn modelId="{68B8565F-A430-4F9E-BCDE-72EFF46D718B}" type="presOf" srcId="{0A066FA2-FD05-451F-8295-9A9400972B45}" destId="{6C4A1603-A72F-4D2E-AA53-38FD29ADBD10}" srcOrd="0" destOrd="0" presId="urn:microsoft.com/office/officeart/2005/8/layout/default"/>
    <dgm:cxn modelId="{E4AA9560-F606-4052-A7B9-60555941EBE5}" type="presOf" srcId="{FA139774-F7DE-4551-9CFE-68D99B1F2BD3}" destId="{007468CF-E4D0-4BF5-AC29-E8E0F963D22B}" srcOrd="0" destOrd="0" presId="urn:microsoft.com/office/officeart/2005/8/layout/default"/>
    <dgm:cxn modelId="{48CCBD62-74D8-4420-87D1-4870AD5157B0}" srcId="{5D51EC1F-F7E9-4C4B-AADD-58491851833B}" destId="{FA139774-F7DE-4551-9CFE-68D99B1F2BD3}" srcOrd="0" destOrd="0" parTransId="{43AAC6CD-E058-4D3D-B511-67FC72337892}" sibTransId="{430553BB-63CB-4DF2-B67E-9E9FFF1FAA38}"/>
    <dgm:cxn modelId="{5519CD42-0996-4EC5-A2F6-9EE852865F2D}" srcId="{5D51EC1F-F7E9-4C4B-AADD-58491851833B}" destId="{13D1D173-50C6-4B42-BE93-4EC6DF5B645C}" srcOrd="3" destOrd="0" parTransId="{CB93EB85-F670-4568-A016-D38B77A5C9C7}" sibTransId="{47036A77-286D-4419-86A3-4F4B322C0DD4}"/>
    <dgm:cxn modelId="{1E926452-8C7E-4F15-B7C9-EE8602102742}" type="presOf" srcId="{8196EE8E-ACA5-4828-BD72-35EFC0351128}" destId="{F05011EF-8315-402E-AB20-A7437026EB32}" srcOrd="0" destOrd="0" presId="urn:microsoft.com/office/officeart/2005/8/layout/default"/>
    <dgm:cxn modelId="{C285D295-1EC2-43C8-8C68-2C490293099D}" srcId="{5D51EC1F-F7E9-4C4B-AADD-58491851833B}" destId="{9EBF7396-CFC2-4C53-A750-04E7AFE482D4}" srcOrd="5" destOrd="0" parTransId="{05C77D41-E766-4E02-B95B-23D664D0838E}" sibTransId="{803A50D6-8EA2-4564-B7F2-CA12CEFE4692}"/>
    <dgm:cxn modelId="{440B3CA0-361E-4FE2-87D9-D695E336E510}" srcId="{5D51EC1F-F7E9-4C4B-AADD-58491851833B}" destId="{A7E18799-BB93-4F6E-B08E-CC76208A7D52}" srcOrd="4" destOrd="0" parTransId="{9CD9F09F-8049-4068-A338-168D898D0BF4}" sibTransId="{0C88A2A9-3B7A-4192-9BBD-6385579A1714}"/>
    <dgm:cxn modelId="{E60A6AA3-E790-46F0-87E2-66C2A0947D73}" type="presOf" srcId="{9EBF7396-CFC2-4C53-A750-04E7AFE482D4}" destId="{FBADBF23-A995-4C63-ACB5-9D625B3D9F33}" srcOrd="0" destOrd="0" presId="urn:microsoft.com/office/officeart/2005/8/layout/default"/>
    <dgm:cxn modelId="{253CE4BE-1FD7-4922-A03D-FBD469F3A091}" type="presOf" srcId="{C7DCA034-0C3F-4B2A-A8B1-E39354D1229F}" destId="{71B37823-E5C5-408E-9041-9B8CE3FA5433}" srcOrd="0" destOrd="0" presId="urn:microsoft.com/office/officeart/2005/8/layout/default"/>
    <dgm:cxn modelId="{7384ABCF-49D8-4758-A45D-F0B4953D5956}" type="presOf" srcId="{5D51EC1F-F7E9-4C4B-AADD-58491851833B}" destId="{7AA81A43-3CB2-4F41-B440-F1B0FB1620F0}" srcOrd="0" destOrd="0" presId="urn:microsoft.com/office/officeart/2005/8/layout/default"/>
    <dgm:cxn modelId="{4E5E22D5-8018-47ED-9DF7-AAFDF437AA1D}" srcId="{5D51EC1F-F7E9-4C4B-AADD-58491851833B}" destId="{8196EE8E-ACA5-4828-BD72-35EFC0351128}" srcOrd="7" destOrd="0" parTransId="{8C1413FA-1D6F-4F5B-9235-5AF918B73A83}" sibTransId="{FCF415C1-7B21-441D-96D9-6AD2AA6EF2F3}"/>
    <dgm:cxn modelId="{18052CF9-3B1D-4475-AF7A-8C041D28EF0E}" srcId="{5D51EC1F-F7E9-4C4B-AADD-58491851833B}" destId="{0A066FA2-FD05-451F-8295-9A9400972B45}" srcOrd="6" destOrd="0" parTransId="{37160B53-1889-4975-94F9-92487B6A39E0}" sibTransId="{348793FD-E896-4B7A-BA3F-31CFB9E3E3CF}"/>
    <dgm:cxn modelId="{B855E570-FADD-447C-B791-315A5DA97AB2}" type="presParOf" srcId="{7AA81A43-3CB2-4F41-B440-F1B0FB1620F0}" destId="{007468CF-E4D0-4BF5-AC29-E8E0F963D22B}" srcOrd="0" destOrd="0" presId="urn:microsoft.com/office/officeart/2005/8/layout/default"/>
    <dgm:cxn modelId="{718F2FC8-ADE2-45A7-B8F5-C5A4A8EC924C}" type="presParOf" srcId="{7AA81A43-3CB2-4F41-B440-F1B0FB1620F0}" destId="{489221B5-D33D-4634-9DED-C00D1D99C1BF}" srcOrd="1" destOrd="0" presId="urn:microsoft.com/office/officeart/2005/8/layout/default"/>
    <dgm:cxn modelId="{EAA5314C-8614-4F2C-BF30-BF8220F156B8}" type="presParOf" srcId="{7AA81A43-3CB2-4F41-B440-F1B0FB1620F0}" destId="{71B37823-E5C5-408E-9041-9B8CE3FA5433}" srcOrd="2" destOrd="0" presId="urn:microsoft.com/office/officeart/2005/8/layout/default"/>
    <dgm:cxn modelId="{892C687A-A920-4DBE-AA21-0C819D9BA462}" type="presParOf" srcId="{7AA81A43-3CB2-4F41-B440-F1B0FB1620F0}" destId="{F102F5A8-FABE-438B-BFE4-0508C92635F0}" srcOrd="3" destOrd="0" presId="urn:microsoft.com/office/officeart/2005/8/layout/default"/>
    <dgm:cxn modelId="{6926F204-8A9C-48B5-A37E-A97E9F972BBB}" type="presParOf" srcId="{7AA81A43-3CB2-4F41-B440-F1B0FB1620F0}" destId="{76658BCB-9CCA-47F7-AD12-2CCE81CB9C45}" srcOrd="4" destOrd="0" presId="urn:microsoft.com/office/officeart/2005/8/layout/default"/>
    <dgm:cxn modelId="{1E558204-A924-4C63-95BD-829216DC8886}" type="presParOf" srcId="{7AA81A43-3CB2-4F41-B440-F1B0FB1620F0}" destId="{7AC1E20D-C61A-4386-A8C6-D25386ED2C55}" srcOrd="5" destOrd="0" presId="urn:microsoft.com/office/officeart/2005/8/layout/default"/>
    <dgm:cxn modelId="{A66040D2-DCBB-48EC-97E6-AD54ED14E33B}" type="presParOf" srcId="{7AA81A43-3CB2-4F41-B440-F1B0FB1620F0}" destId="{8C63D858-805B-46B0-BD40-7A2B98EC165A}" srcOrd="6" destOrd="0" presId="urn:microsoft.com/office/officeart/2005/8/layout/default"/>
    <dgm:cxn modelId="{F375D30F-B456-4361-9BBD-0009D8F97AA8}" type="presParOf" srcId="{7AA81A43-3CB2-4F41-B440-F1B0FB1620F0}" destId="{B461663E-AE43-4017-B949-236B7BB0F408}" srcOrd="7" destOrd="0" presId="urn:microsoft.com/office/officeart/2005/8/layout/default"/>
    <dgm:cxn modelId="{AB8CF711-F9CF-4789-8AE8-D84C1EB42614}" type="presParOf" srcId="{7AA81A43-3CB2-4F41-B440-F1B0FB1620F0}" destId="{B34D98D5-8361-489F-9C92-659AB9C06A9C}" srcOrd="8" destOrd="0" presId="urn:microsoft.com/office/officeart/2005/8/layout/default"/>
    <dgm:cxn modelId="{0BABD5BA-D774-42EF-A520-B37F680CF4FA}" type="presParOf" srcId="{7AA81A43-3CB2-4F41-B440-F1B0FB1620F0}" destId="{461C5B3D-6D02-4ED0-A60C-9923F81581D0}" srcOrd="9" destOrd="0" presId="urn:microsoft.com/office/officeart/2005/8/layout/default"/>
    <dgm:cxn modelId="{FB7B4CA0-3800-4F30-AA2A-25EEADA0FB2B}" type="presParOf" srcId="{7AA81A43-3CB2-4F41-B440-F1B0FB1620F0}" destId="{FBADBF23-A995-4C63-ACB5-9D625B3D9F33}" srcOrd="10" destOrd="0" presId="urn:microsoft.com/office/officeart/2005/8/layout/default"/>
    <dgm:cxn modelId="{C7852A0B-773B-478B-BBE4-F585D958E58F}" type="presParOf" srcId="{7AA81A43-3CB2-4F41-B440-F1B0FB1620F0}" destId="{02473065-0BB8-4F2F-8103-6B63EA7AF57D}" srcOrd="11" destOrd="0" presId="urn:microsoft.com/office/officeart/2005/8/layout/default"/>
    <dgm:cxn modelId="{5B6832B7-0432-428E-85F8-3B24525AB258}" type="presParOf" srcId="{7AA81A43-3CB2-4F41-B440-F1B0FB1620F0}" destId="{6C4A1603-A72F-4D2E-AA53-38FD29ADBD10}" srcOrd="12" destOrd="0" presId="urn:microsoft.com/office/officeart/2005/8/layout/default"/>
    <dgm:cxn modelId="{94DE2381-A771-4596-8D7B-661A21965D1E}" type="presParOf" srcId="{7AA81A43-3CB2-4F41-B440-F1B0FB1620F0}" destId="{06B78423-1E8A-4526-86D0-4B04DAF1798F}" srcOrd="13" destOrd="0" presId="urn:microsoft.com/office/officeart/2005/8/layout/default"/>
    <dgm:cxn modelId="{642F95D4-BE10-4D7D-A201-B5D06F124DC2}" type="presParOf" srcId="{7AA81A43-3CB2-4F41-B440-F1B0FB1620F0}" destId="{F05011EF-8315-402E-AB20-A7437026EB32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86D736-FA98-492E-933A-7EC0DCEA19FC}">
      <dsp:nvSpPr>
        <dsp:cNvPr id="0" name=""/>
        <dsp:cNvSpPr/>
      </dsp:nvSpPr>
      <dsp:spPr>
        <a:xfrm>
          <a:off x="456186" y="1017773"/>
          <a:ext cx="489480" cy="4894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723D5E-0481-4AEA-9EEB-87CA3DBAA5D0}">
      <dsp:nvSpPr>
        <dsp:cNvPr id="0" name=""/>
        <dsp:cNvSpPr/>
      </dsp:nvSpPr>
      <dsp:spPr>
        <a:xfrm>
          <a:off x="1669" y="1595745"/>
          <a:ext cx="1398515" cy="563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Definitions</a:t>
          </a:r>
        </a:p>
      </dsp:txBody>
      <dsp:txXfrm>
        <a:off x="1669" y="1595745"/>
        <a:ext cx="1398515" cy="563776"/>
      </dsp:txXfrm>
    </dsp:sp>
    <dsp:sp modelId="{EAC0DB18-BF5A-4875-A9AA-7046F7CD85F3}">
      <dsp:nvSpPr>
        <dsp:cNvPr id="0" name=""/>
        <dsp:cNvSpPr/>
      </dsp:nvSpPr>
      <dsp:spPr>
        <a:xfrm>
          <a:off x="1669" y="2200680"/>
          <a:ext cx="1398515" cy="875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What is a Configuration Manager</a:t>
          </a:r>
        </a:p>
      </dsp:txBody>
      <dsp:txXfrm>
        <a:off x="1669" y="2200680"/>
        <a:ext cx="1398515" cy="875027"/>
      </dsp:txXfrm>
    </dsp:sp>
    <dsp:sp modelId="{04F92EBE-DCBA-44AF-979C-BAECE5430887}">
      <dsp:nvSpPr>
        <dsp:cNvPr id="0" name=""/>
        <dsp:cNvSpPr/>
      </dsp:nvSpPr>
      <dsp:spPr>
        <a:xfrm>
          <a:off x="2099442" y="1017773"/>
          <a:ext cx="489480" cy="4894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EB9878-F453-4C39-AA6D-43BF3947B51D}">
      <dsp:nvSpPr>
        <dsp:cNvPr id="0" name=""/>
        <dsp:cNvSpPr/>
      </dsp:nvSpPr>
      <dsp:spPr>
        <a:xfrm>
          <a:off x="1644924" y="1595745"/>
          <a:ext cx="1398515" cy="563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Design and Architecture Considerations</a:t>
          </a:r>
        </a:p>
      </dsp:txBody>
      <dsp:txXfrm>
        <a:off x="1644924" y="1595745"/>
        <a:ext cx="1398515" cy="563776"/>
      </dsp:txXfrm>
    </dsp:sp>
    <dsp:sp modelId="{DD942933-201E-4C27-8457-F990F738B08F}">
      <dsp:nvSpPr>
        <dsp:cNvPr id="0" name=""/>
        <dsp:cNvSpPr/>
      </dsp:nvSpPr>
      <dsp:spPr>
        <a:xfrm>
          <a:off x="1644924" y="2200680"/>
          <a:ext cx="1398515" cy="875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855DA9-6006-45E5-9E23-8AD5FB523EFC}">
      <dsp:nvSpPr>
        <dsp:cNvPr id="0" name=""/>
        <dsp:cNvSpPr/>
      </dsp:nvSpPr>
      <dsp:spPr>
        <a:xfrm>
          <a:off x="3742698" y="1017773"/>
          <a:ext cx="489480" cy="4894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9C6F09-B698-47CE-8045-D464C5647E31}">
      <dsp:nvSpPr>
        <dsp:cNvPr id="0" name=""/>
        <dsp:cNvSpPr/>
      </dsp:nvSpPr>
      <dsp:spPr>
        <a:xfrm>
          <a:off x="3288180" y="1595745"/>
          <a:ext cx="1398515" cy="563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Code overview (how is it built)</a:t>
          </a:r>
        </a:p>
      </dsp:txBody>
      <dsp:txXfrm>
        <a:off x="3288180" y="1595745"/>
        <a:ext cx="1398515" cy="563776"/>
      </dsp:txXfrm>
    </dsp:sp>
    <dsp:sp modelId="{5E14D99E-1E15-4A27-B121-938C4CC983B6}">
      <dsp:nvSpPr>
        <dsp:cNvPr id="0" name=""/>
        <dsp:cNvSpPr/>
      </dsp:nvSpPr>
      <dsp:spPr>
        <a:xfrm>
          <a:off x="3288180" y="2200680"/>
          <a:ext cx="1398515" cy="875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1289E8-6406-4D70-AA0C-91ECC7A4ADB7}">
      <dsp:nvSpPr>
        <dsp:cNvPr id="0" name=""/>
        <dsp:cNvSpPr/>
      </dsp:nvSpPr>
      <dsp:spPr>
        <a:xfrm>
          <a:off x="5385954" y="1017773"/>
          <a:ext cx="489480" cy="4894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6679B4-625C-4630-9064-B2E34F7871CA}">
      <dsp:nvSpPr>
        <dsp:cNvPr id="0" name=""/>
        <dsp:cNvSpPr/>
      </dsp:nvSpPr>
      <dsp:spPr>
        <a:xfrm>
          <a:off x="4931436" y="1595745"/>
          <a:ext cx="1398515" cy="563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Integration examples: </a:t>
          </a:r>
        </a:p>
      </dsp:txBody>
      <dsp:txXfrm>
        <a:off x="4931436" y="1595745"/>
        <a:ext cx="1398515" cy="563776"/>
      </dsp:txXfrm>
    </dsp:sp>
    <dsp:sp modelId="{B36C9619-3CA4-4483-BA20-F8CDD01F281C}">
      <dsp:nvSpPr>
        <dsp:cNvPr id="0" name=""/>
        <dsp:cNvSpPr/>
      </dsp:nvSpPr>
      <dsp:spPr>
        <a:xfrm>
          <a:off x="4931436" y="2200680"/>
          <a:ext cx="1398515" cy="875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Actor Framework integration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DQMH template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JKI State Machine Objects integration</a:t>
          </a:r>
        </a:p>
      </dsp:txBody>
      <dsp:txXfrm>
        <a:off x="4931436" y="2200680"/>
        <a:ext cx="1398515" cy="875027"/>
      </dsp:txXfrm>
    </dsp:sp>
    <dsp:sp modelId="{084F5F1E-5E5D-437A-8402-097EA0885F7D}">
      <dsp:nvSpPr>
        <dsp:cNvPr id="0" name=""/>
        <dsp:cNvSpPr/>
      </dsp:nvSpPr>
      <dsp:spPr>
        <a:xfrm>
          <a:off x="7029210" y="1017773"/>
          <a:ext cx="489480" cy="48948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6D2DFE-3954-470B-A66D-4A80EFE17F7A}">
      <dsp:nvSpPr>
        <dsp:cNvPr id="0" name=""/>
        <dsp:cNvSpPr/>
      </dsp:nvSpPr>
      <dsp:spPr>
        <a:xfrm>
          <a:off x="6574692" y="1595745"/>
          <a:ext cx="1398515" cy="563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Links and References</a:t>
          </a:r>
        </a:p>
      </dsp:txBody>
      <dsp:txXfrm>
        <a:off x="6574692" y="1595745"/>
        <a:ext cx="1398515" cy="563776"/>
      </dsp:txXfrm>
    </dsp:sp>
    <dsp:sp modelId="{395FA77E-1ADE-4AED-A387-EA0043768569}">
      <dsp:nvSpPr>
        <dsp:cNvPr id="0" name=""/>
        <dsp:cNvSpPr/>
      </dsp:nvSpPr>
      <dsp:spPr>
        <a:xfrm>
          <a:off x="6574692" y="2200680"/>
          <a:ext cx="1398515" cy="875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77E661-7FC6-4B41-B13F-ED7DA4F0605B}">
      <dsp:nvSpPr>
        <dsp:cNvPr id="0" name=""/>
        <dsp:cNvSpPr/>
      </dsp:nvSpPr>
      <dsp:spPr>
        <a:xfrm>
          <a:off x="8672465" y="1017773"/>
          <a:ext cx="489480" cy="48948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1CABE2-19AE-4E6A-87EF-26C7D1D01D4C}">
      <dsp:nvSpPr>
        <dsp:cNvPr id="0" name=""/>
        <dsp:cNvSpPr/>
      </dsp:nvSpPr>
      <dsp:spPr>
        <a:xfrm>
          <a:off x="8217948" y="1595745"/>
          <a:ext cx="1398515" cy="563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Questions</a:t>
          </a:r>
        </a:p>
      </dsp:txBody>
      <dsp:txXfrm>
        <a:off x="8217948" y="1595745"/>
        <a:ext cx="1398515" cy="563776"/>
      </dsp:txXfrm>
    </dsp:sp>
    <dsp:sp modelId="{8CEC8317-D221-4780-B7F3-F9814B68B18C}">
      <dsp:nvSpPr>
        <dsp:cNvPr id="0" name=""/>
        <dsp:cNvSpPr/>
      </dsp:nvSpPr>
      <dsp:spPr>
        <a:xfrm>
          <a:off x="8217948" y="2200680"/>
          <a:ext cx="1398515" cy="875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7468CF-E4D0-4BF5-AC29-E8E0F963D22B}">
      <dsp:nvSpPr>
        <dsp:cNvPr id="0" name=""/>
        <dsp:cNvSpPr/>
      </dsp:nvSpPr>
      <dsp:spPr>
        <a:xfrm>
          <a:off x="20369" y="620"/>
          <a:ext cx="2526834" cy="151610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Simple API</a:t>
          </a:r>
        </a:p>
      </dsp:txBody>
      <dsp:txXfrm>
        <a:off x="20369" y="620"/>
        <a:ext cx="2526834" cy="1516100"/>
      </dsp:txXfrm>
    </dsp:sp>
    <dsp:sp modelId="{71B37823-E5C5-408E-9041-9B8CE3FA5433}">
      <dsp:nvSpPr>
        <dsp:cNvPr id="0" name=""/>
        <dsp:cNvSpPr/>
      </dsp:nvSpPr>
      <dsp:spPr>
        <a:xfrm>
          <a:off x="2799886" y="620"/>
          <a:ext cx="2526834" cy="1516100"/>
        </a:xfrm>
        <a:prstGeom prst="rect">
          <a:avLst/>
        </a:prstGeom>
        <a:gradFill rotWithShape="0">
          <a:gsLst>
            <a:gs pos="0">
              <a:schemeClr val="accent5">
                <a:hueOff val="-147318"/>
                <a:satOff val="-1717"/>
                <a:lumOff val="-308"/>
                <a:alphaOff val="0"/>
                <a:tint val="96000"/>
                <a:lumMod val="100000"/>
              </a:schemeClr>
            </a:gs>
            <a:gs pos="78000">
              <a:schemeClr val="accent5">
                <a:hueOff val="-147318"/>
                <a:satOff val="-1717"/>
                <a:lumOff val="-30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Framework-agnostic</a:t>
          </a:r>
        </a:p>
      </dsp:txBody>
      <dsp:txXfrm>
        <a:off x="2799886" y="620"/>
        <a:ext cx="2526834" cy="1516100"/>
      </dsp:txXfrm>
    </dsp:sp>
    <dsp:sp modelId="{76658BCB-9CCA-47F7-AD12-2CCE81CB9C45}">
      <dsp:nvSpPr>
        <dsp:cNvPr id="0" name=""/>
        <dsp:cNvSpPr/>
      </dsp:nvSpPr>
      <dsp:spPr>
        <a:xfrm>
          <a:off x="5579404" y="620"/>
          <a:ext cx="2526834" cy="1516100"/>
        </a:xfrm>
        <a:prstGeom prst="rect">
          <a:avLst/>
        </a:prstGeom>
        <a:gradFill rotWithShape="0">
          <a:gsLst>
            <a:gs pos="0">
              <a:schemeClr val="accent5">
                <a:hueOff val="-294635"/>
                <a:satOff val="-3433"/>
                <a:lumOff val="-617"/>
                <a:alphaOff val="0"/>
                <a:tint val="96000"/>
                <a:lumMod val="100000"/>
              </a:schemeClr>
            </a:gs>
            <a:gs pos="78000">
              <a:schemeClr val="accent5">
                <a:hueOff val="-294635"/>
                <a:satOff val="-3433"/>
                <a:lumOff val="-61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Modular, extensible</a:t>
          </a:r>
        </a:p>
      </dsp:txBody>
      <dsp:txXfrm>
        <a:off x="5579404" y="620"/>
        <a:ext cx="2526834" cy="1516100"/>
      </dsp:txXfrm>
    </dsp:sp>
    <dsp:sp modelId="{8C63D858-805B-46B0-BD40-7A2B98EC165A}">
      <dsp:nvSpPr>
        <dsp:cNvPr id="0" name=""/>
        <dsp:cNvSpPr/>
      </dsp:nvSpPr>
      <dsp:spPr>
        <a:xfrm>
          <a:off x="8358921" y="620"/>
          <a:ext cx="2526834" cy="1516100"/>
        </a:xfrm>
        <a:prstGeom prst="rect">
          <a:avLst/>
        </a:prstGeom>
        <a:gradFill rotWithShape="0">
          <a:gsLst>
            <a:gs pos="0">
              <a:schemeClr val="accent5">
                <a:hueOff val="-441953"/>
                <a:satOff val="-5150"/>
                <a:lumOff val="-925"/>
                <a:alphaOff val="0"/>
                <a:tint val="96000"/>
                <a:lumMod val="100000"/>
              </a:schemeClr>
            </a:gs>
            <a:gs pos="78000">
              <a:schemeClr val="accent5">
                <a:hueOff val="-441953"/>
                <a:satOff val="-5150"/>
                <a:lumOff val="-925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Handles complex composition hierarchies (system architecture)</a:t>
          </a:r>
        </a:p>
      </dsp:txBody>
      <dsp:txXfrm>
        <a:off x="8358921" y="620"/>
        <a:ext cx="2526834" cy="1516100"/>
      </dsp:txXfrm>
    </dsp:sp>
    <dsp:sp modelId="{B34D98D5-8361-489F-9C92-659AB9C06A9C}">
      <dsp:nvSpPr>
        <dsp:cNvPr id="0" name=""/>
        <dsp:cNvSpPr/>
      </dsp:nvSpPr>
      <dsp:spPr>
        <a:xfrm>
          <a:off x="20369" y="1769404"/>
          <a:ext cx="2526834" cy="1516100"/>
        </a:xfrm>
        <a:prstGeom prst="rect">
          <a:avLst/>
        </a:prstGeom>
        <a:gradFill rotWithShape="0">
          <a:gsLst>
            <a:gs pos="0">
              <a:schemeClr val="accent5">
                <a:hueOff val="-589270"/>
                <a:satOff val="-6867"/>
                <a:lumOff val="-1233"/>
                <a:alphaOff val="0"/>
                <a:tint val="96000"/>
                <a:lumMod val="100000"/>
              </a:schemeClr>
            </a:gs>
            <a:gs pos="78000">
              <a:schemeClr val="accent5">
                <a:hueOff val="-589270"/>
                <a:satOff val="-6867"/>
                <a:lumOff val="-123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Performs in IDE, Automated Tests or Production</a:t>
          </a:r>
        </a:p>
      </dsp:txBody>
      <dsp:txXfrm>
        <a:off x="20369" y="1769404"/>
        <a:ext cx="2526834" cy="1516100"/>
      </dsp:txXfrm>
    </dsp:sp>
    <dsp:sp modelId="{FBADBF23-A995-4C63-ACB5-9D625B3D9F33}">
      <dsp:nvSpPr>
        <dsp:cNvPr id="0" name=""/>
        <dsp:cNvSpPr/>
      </dsp:nvSpPr>
      <dsp:spPr>
        <a:xfrm>
          <a:off x="2799886" y="1769404"/>
          <a:ext cx="2526834" cy="1516100"/>
        </a:xfrm>
        <a:prstGeom prst="rect">
          <a:avLst/>
        </a:prstGeom>
        <a:gradFill rotWithShape="0">
          <a:gsLst>
            <a:gs pos="0">
              <a:schemeClr val="accent5">
                <a:hueOff val="-736588"/>
                <a:satOff val="-8584"/>
                <a:lumOff val="-1541"/>
                <a:alphaOff val="0"/>
                <a:tint val="96000"/>
                <a:lumMod val="100000"/>
              </a:schemeClr>
            </a:gs>
            <a:gs pos="78000">
              <a:schemeClr val="accent5">
                <a:hueOff val="-736588"/>
                <a:satOff val="-8584"/>
                <a:lumOff val="-1541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Allows multiple configuration schemes to work together</a:t>
          </a:r>
        </a:p>
      </dsp:txBody>
      <dsp:txXfrm>
        <a:off x="2799886" y="1769404"/>
        <a:ext cx="2526834" cy="1516100"/>
      </dsp:txXfrm>
    </dsp:sp>
    <dsp:sp modelId="{6C4A1603-A72F-4D2E-AA53-38FD29ADBD10}">
      <dsp:nvSpPr>
        <dsp:cNvPr id="0" name=""/>
        <dsp:cNvSpPr/>
      </dsp:nvSpPr>
      <dsp:spPr>
        <a:xfrm>
          <a:off x="5579404" y="1769404"/>
          <a:ext cx="2526834" cy="1516100"/>
        </a:xfrm>
        <a:prstGeom prst="rect">
          <a:avLst/>
        </a:prstGeom>
        <a:gradFill rotWithShape="0">
          <a:gsLst>
            <a:gs pos="0">
              <a:schemeClr val="accent5">
                <a:hueOff val="-883905"/>
                <a:satOff val="-10300"/>
                <a:lumOff val="-1850"/>
                <a:alphaOff val="0"/>
                <a:tint val="96000"/>
                <a:lumMod val="100000"/>
              </a:schemeClr>
            </a:gs>
            <a:gs pos="78000">
              <a:schemeClr val="accent5">
                <a:hueOff val="-883905"/>
                <a:satOff val="-10300"/>
                <a:lumOff val="-185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Enhances Testability (empowers the unit tests)</a:t>
          </a:r>
        </a:p>
      </dsp:txBody>
      <dsp:txXfrm>
        <a:off x="5579404" y="1769404"/>
        <a:ext cx="2526834" cy="1516100"/>
      </dsp:txXfrm>
    </dsp:sp>
    <dsp:sp modelId="{F05011EF-8315-402E-AB20-A7437026EB32}">
      <dsp:nvSpPr>
        <dsp:cNvPr id="0" name=""/>
        <dsp:cNvSpPr/>
      </dsp:nvSpPr>
      <dsp:spPr>
        <a:xfrm>
          <a:off x="8358921" y="1769404"/>
          <a:ext cx="2526834" cy="1516100"/>
        </a:xfrm>
        <a:prstGeom prst="rect">
          <a:avLst/>
        </a:prstGeom>
        <a:gradFill rotWithShape="0">
          <a:gsLst>
            <a:gs pos="0">
              <a:schemeClr val="accent5">
                <a:hueOff val="-1031223"/>
                <a:satOff val="-12017"/>
                <a:lumOff val="-2158"/>
                <a:alphaOff val="0"/>
                <a:tint val="96000"/>
                <a:lumMod val="100000"/>
              </a:schemeClr>
            </a:gs>
            <a:gs pos="78000">
              <a:schemeClr val="accent5">
                <a:hueOff val="-1031223"/>
                <a:satOff val="-12017"/>
                <a:lumOff val="-215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Configurable</a:t>
          </a:r>
        </a:p>
      </dsp:txBody>
      <dsp:txXfrm>
        <a:off x="8358921" y="1769404"/>
        <a:ext cx="2526834" cy="15161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41B48-4CD0-7548-A7DB-97BCE68B7616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1D19A-967F-DA42-8E7B-33DA35F4F3C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4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11D19A-967F-DA42-8E7B-33DA35F4F3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909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*abstract class which provides an interface to our objects.</a:t>
            </a:r>
          </a:p>
          <a:p>
            <a:r>
              <a:rPr lang="en-US" dirty="0"/>
              <a:t>Not completely abstract: </a:t>
            </a:r>
          </a:p>
          <a:p>
            <a:r>
              <a:rPr lang="en-US" dirty="0"/>
              <a:t>	- Cache (In-Memory) </a:t>
            </a:r>
            <a:r>
              <a:rPr lang="en-US" dirty="0" err="1"/>
              <a:t>Cfg</a:t>
            </a:r>
            <a:r>
              <a:rPr lang="en-US" dirty="0"/>
              <a:t> Manager is included. It consists of a singleton wrapping a variant-attribute dictionary.</a:t>
            </a:r>
          </a:p>
          <a:p>
            <a:r>
              <a:rPr lang="en-US" dirty="0"/>
              <a:t>	- Collection is essentially a list of </a:t>
            </a:r>
            <a:r>
              <a:rPr lang="en-US" dirty="0" err="1"/>
              <a:t>CfgManagers</a:t>
            </a:r>
            <a:r>
              <a:rPr lang="en-US" dirty="0"/>
              <a:t>, which is produced by a merge of multiple managers.</a:t>
            </a:r>
          </a:p>
          <a:p>
            <a:r>
              <a:rPr lang="en-US" dirty="0"/>
              <a:t>Also comes with a </a:t>
            </a:r>
            <a:r>
              <a:rPr lang="en-US" dirty="0" err="1"/>
              <a:t>CfgManager.Text</a:t>
            </a:r>
            <a:r>
              <a:rPr lang="en-US" dirty="0"/>
              <a:t> for a simple KVP implementation (mainly for showing how to extend the framework to more standard text-based configuration formats. We’ll see that a bit later in this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1D19A-967F-DA42-8E7B-33DA35F4F3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6454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Later in this presentation, I will show:</a:t>
            </a:r>
          </a:p>
          <a:p>
            <a:pPr marL="171450" indent="-171450">
              <a:buFontTx/>
              <a:buChar char="-"/>
            </a:pPr>
            <a:r>
              <a:rPr lang="en-US" dirty="0"/>
              <a:t>Actor Framework integration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DQMH Template</a:t>
            </a:r>
          </a:p>
          <a:p>
            <a:pPr marL="171450" indent="-171450">
              <a:buFontTx/>
              <a:buChar char="-"/>
            </a:pPr>
            <a:r>
              <a:rPr lang="en-US" dirty="0"/>
              <a:t>JKI State Machine Objects integration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Obviously, there is no lack of “Framework-Agnostic” code out there… First, let’s see what are the bells and whistles of this </a:t>
            </a:r>
            <a:r>
              <a:rPr lang="en-US" dirty="0" err="1"/>
              <a:t>CfgManager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1D19A-967F-DA42-8E7B-33DA35F4F3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771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</a:rPr>
              <a:t>Supports </a:t>
            </a:r>
            <a:r>
              <a:rPr lang="en-US" dirty="0" err="1">
                <a:solidFill>
                  <a:srgbClr val="FF0000"/>
                </a:solidFill>
              </a:rPr>
              <a:t>namespacing</a:t>
            </a:r>
            <a:r>
              <a:rPr lang="en-US" dirty="0">
                <a:solidFill>
                  <a:srgbClr val="FF0000"/>
                </a:solidFill>
              </a:rPr>
              <a:t> through Qualified Names.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1D19A-967F-DA42-8E7B-33DA35F4F3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30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</a:rPr>
              <a:t>Show examples with Cache configuration manager that drives unit tests (LV 2014 – Example A in </a:t>
            </a:r>
            <a:r>
              <a:rPr lang="en-US" dirty="0" err="1">
                <a:solidFill>
                  <a:srgbClr val="FF0000"/>
                </a:solidFill>
              </a:rPr>
              <a:t>lvproj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</a:rPr>
              <a:t>Three examples:  </a:t>
            </a:r>
          </a:p>
          <a:p>
            <a:r>
              <a:rPr lang="fr-CA" dirty="0"/>
              <a:t>1 &amp; 2: </a:t>
            </a:r>
            <a:r>
              <a:rPr lang="fr-CA" dirty="0" err="1"/>
              <a:t>Different</a:t>
            </a:r>
            <a:r>
              <a:rPr lang="fr-CA" dirty="0"/>
              <a:t> configurations, single test</a:t>
            </a:r>
          </a:p>
          <a:p>
            <a:r>
              <a:rPr lang="fr-CA" dirty="0"/>
              <a:t>3: Multiple tests </a:t>
            </a:r>
            <a:r>
              <a:rPr lang="fr-CA" dirty="0" err="1"/>
              <a:t>with</a:t>
            </a:r>
            <a:r>
              <a:rPr lang="fr-CA" dirty="0"/>
              <a:t> </a:t>
            </a:r>
            <a:r>
              <a:rPr lang="fr-CA" dirty="0" err="1"/>
              <a:t>restarting</a:t>
            </a:r>
            <a:r>
              <a:rPr lang="fr-CA" dirty="0"/>
              <a:t> process in-</a:t>
            </a:r>
            <a:r>
              <a:rPr lang="fr-CA" dirty="0" err="1"/>
              <a:t>between</a:t>
            </a:r>
            <a:r>
              <a:rPr lang="fr-CA" dirty="0"/>
              <a:t> configuration changes.</a:t>
            </a:r>
          </a:p>
          <a:p>
            <a:endParaRPr lang="fr-CA" dirty="0"/>
          </a:p>
          <a:p>
            <a:r>
              <a:rPr lang="fr-CA" dirty="0"/>
              <a:t>++++++++++++++++</a:t>
            </a:r>
          </a:p>
          <a:p>
            <a:r>
              <a:rPr lang="fr-CA" dirty="0" err="1"/>
              <a:t>Injecting</a:t>
            </a:r>
            <a:r>
              <a:rPr lang="fr-CA" dirty="0"/>
              <a:t> </a:t>
            </a:r>
            <a:r>
              <a:rPr lang="fr-CA" dirty="0" err="1"/>
              <a:t>diffrerent</a:t>
            </a:r>
            <a:r>
              <a:rPr lang="fr-CA" dirty="0"/>
              <a:t> configurations at test time </a:t>
            </a:r>
            <a:r>
              <a:rPr lang="fr-CA" dirty="0" err="1"/>
              <a:t>cannot</a:t>
            </a:r>
            <a:r>
              <a:rPr lang="fr-CA" dirty="0"/>
              <a:t>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dirty="0" err="1"/>
              <a:t>done</a:t>
            </a:r>
            <a:r>
              <a:rPr lang="fr-CA" dirty="0"/>
              <a:t> as </a:t>
            </a:r>
            <a:r>
              <a:rPr lang="fr-CA" dirty="0" err="1"/>
              <a:t>easily</a:t>
            </a:r>
            <a:r>
              <a:rPr lang="fr-CA" dirty="0"/>
              <a:t> if the </a:t>
            </a:r>
            <a:r>
              <a:rPr lang="fr-CA" dirty="0" err="1"/>
              <a:t>object</a:t>
            </a:r>
            <a:r>
              <a:rPr lang="fr-CA" dirty="0"/>
              <a:t> </a:t>
            </a:r>
            <a:r>
              <a:rPr lang="fr-CA" dirty="0" err="1"/>
              <a:t>reads</a:t>
            </a:r>
            <a:r>
              <a:rPr lang="fr-CA" dirty="0"/>
              <a:t> config by </a:t>
            </a:r>
            <a:r>
              <a:rPr lang="fr-CA" dirty="0" err="1"/>
              <a:t>itself</a:t>
            </a:r>
            <a:r>
              <a:rPr lang="fr-CA" dirty="0"/>
              <a:t>.</a:t>
            </a:r>
          </a:p>
          <a:p>
            <a:r>
              <a:rPr lang="fr-CA" dirty="0" err="1"/>
              <a:t>Needs</a:t>
            </a:r>
            <a:r>
              <a:rPr lang="fr-CA" dirty="0"/>
              <a:t> a </a:t>
            </a:r>
            <a:r>
              <a:rPr lang="fr-CA" dirty="0" err="1"/>
              <a:t>way</a:t>
            </a:r>
            <a:r>
              <a:rPr lang="fr-CA" dirty="0"/>
              <a:t> to INJECT CONFIG </a:t>
            </a:r>
            <a:r>
              <a:rPr lang="fr-CA" dirty="0" err="1"/>
              <a:t>into</a:t>
            </a:r>
            <a:r>
              <a:rPr lang="fr-CA" dirty="0"/>
              <a:t> </a:t>
            </a:r>
            <a:r>
              <a:rPr lang="fr-CA" dirty="0" err="1"/>
              <a:t>object</a:t>
            </a:r>
            <a:r>
              <a:rPr lang="fr-CA" dirty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11D19A-967F-DA42-8E7B-33DA35F4F3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096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Modules </a:t>
            </a:r>
            <a:r>
              <a:rPr lang="fr-CA" dirty="0" err="1"/>
              <a:t>often</a:t>
            </a:r>
            <a:r>
              <a:rPr lang="fr-CA" dirty="0"/>
              <a:t> have </a:t>
            </a:r>
            <a:r>
              <a:rPr lang="fr-CA" dirty="0" err="1"/>
              <a:t>different</a:t>
            </a:r>
            <a:r>
              <a:rPr lang="fr-CA" dirty="0"/>
              <a:t> configurations </a:t>
            </a:r>
            <a:r>
              <a:rPr lang="fr-CA" dirty="0" err="1"/>
              <a:t>based</a:t>
            </a:r>
            <a:r>
              <a:rPr lang="fr-CA" dirty="0"/>
              <a:t> on the </a:t>
            </a:r>
            <a:r>
              <a:rPr lang="fr-CA" dirty="0" err="1"/>
              <a:t>context</a:t>
            </a:r>
            <a:r>
              <a:rPr lang="fr-CA" dirty="0"/>
              <a:t>:</a:t>
            </a:r>
          </a:p>
          <a:p>
            <a:pPr marL="171450" indent="-171450">
              <a:buFontTx/>
              <a:buChar char="-"/>
            </a:pPr>
            <a:r>
              <a:rPr lang="fr-CA" dirty="0"/>
              <a:t>Default </a:t>
            </a:r>
            <a:r>
              <a:rPr lang="fr-CA" dirty="0" err="1"/>
              <a:t>Factory</a:t>
            </a:r>
            <a:r>
              <a:rPr lang="fr-CA" dirty="0"/>
              <a:t> configuration (ex: standalone </a:t>
            </a:r>
            <a:r>
              <a:rPr lang="fr-CA" dirty="0" err="1"/>
              <a:t>pump</a:t>
            </a:r>
            <a:r>
              <a:rPr lang="fr-CA" dirty="0"/>
              <a:t>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CA" dirty="0"/>
              <a:t>Range of Test </a:t>
            </a:r>
            <a:r>
              <a:rPr lang="fr-CA" dirty="0" err="1"/>
              <a:t>Environment</a:t>
            </a:r>
            <a:r>
              <a:rPr lang="fr-CA" dirty="0"/>
              <a:t> configurations</a:t>
            </a:r>
          </a:p>
          <a:p>
            <a:pPr marL="171450" indent="-171450">
              <a:buFontTx/>
              <a:buChar char="-"/>
            </a:pPr>
            <a:r>
              <a:rPr lang="fr-CA" dirty="0"/>
              <a:t>System-</a:t>
            </a:r>
            <a:r>
              <a:rPr lang="fr-CA" dirty="0" err="1"/>
              <a:t>specific</a:t>
            </a:r>
            <a:r>
              <a:rPr lang="fr-CA" dirty="0"/>
              <a:t> configuration (ex: </a:t>
            </a:r>
            <a:r>
              <a:rPr lang="fr-CA" dirty="0" err="1"/>
              <a:t>pump</a:t>
            </a:r>
            <a:r>
              <a:rPr lang="fr-CA" dirty="0"/>
              <a:t> in a thermal management module)</a:t>
            </a:r>
          </a:p>
          <a:p>
            <a:pPr marL="171450" indent="-171450">
              <a:buFontTx/>
              <a:buChar char="-"/>
            </a:pPr>
            <a:r>
              <a:rPr lang="fr-CA" dirty="0"/>
              <a:t>Customer-</a:t>
            </a:r>
            <a:r>
              <a:rPr lang="fr-CA" dirty="0" err="1"/>
              <a:t>specific</a:t>
            </a:r>
            <a:r>
              <a:rPr lang="fr-CA" dirty="0"/>
              <a:t> configuration (ex: </a:t>
            </a:r>
            <a:r>
              <a:rPr lang="fr-CA" dirty="0" err="1"/>
              <a:t>pump</a:t>
            </a:r>
            <a:r>
              <a:rPr lang="fr-CA" dirty="0"/>
              <a:t> PID </a:t>
            </a:r>
            <a:r>
              <a:rPr lang="fr-CA" dirty="0" err="1"/>
              <a:t>optimized</a:t>
            </a:r>
            <a:r>
              <a:rPr lang="fr-CA" dirty="0"/>
              <a:t> for water vs </a:t>
            </a:r>
            <a:r>
              <a:rPr lang="fr-CA" dirty="0" err="1"/>
              <a:t>oil</a:t>
            </a:r>
            <a:r>
              <a:rPr lang="fr-CA" dirty="0"/>
              <a:t>)</a:t>
            </a:r>
          </a:p>
          <a:p>
            <a:pPr marL="171450" indent="-171450">
              <a:buFontTx/>
              <a:buChar char="-"/>
            </a:pPr>
            <a:r>
              <a:rPr lang="fr-CA" dirty="0"/>
              <a:t>Multiple </a:t>
            </a:r>
            <a:r>
              <a:rPr lang="fr-CA" dirty="0" err="1"/>
              <a:t>Pumps</a:t>
            </a:r>
            <a:r>
              <a:rPr lang="fr-CA" dirty="0"/>
              <a:t> (</a:t>
            </a:r>
            <a:r>
              <a:rPr lang="fr-CA" dirty="0" err="1"/>
              <a:t>what</a:t>
            </a:r>
            <a:r>
              <a:rPr lang="fr-CA" dirty="0"/>
              <a:t> if A &amp; B </a:t>
            </a:r>
            <a:r>
              <a:rPr lang="fr-CA" dirty="0" err="1"/>
              <a:t>don’t</a:t>
            </a:r>
            <a:r>
              <a:rPr lang="fr-CA" dirty="0"/>
              <a:t> use </a:t>
            </a:r>
            <a:r>
              <a:rPr lang="fr-CA" dirty="0" err="1"/>
              <a:t>same</a:t>
            </a:r>
            <a:r>
              <a:rPr lang="fr-CA" dirty="0"/>
              <a:t> config source.)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11D19A-967F-DA42-8E7B-33DA35F4F3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940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Collection of Configuration Managers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11D19A-967F-DA42-8E7B-33DA35F4F3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649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err="1"/>
              <a:t>Using</a:t>
            </a:r>
            <a:r>
              <a:rPr lang="fr-CA" dirty="0"/>
              <a:t> an </a:t>
            </a:r>
            <a:r>
              <a:rPr lang="fr-CA" dirty="0" err="1"/>
              <a:t>externally-defined</a:t>
            </a:r>
            <a:r>
              <a:rPr lang="fr-CA" dirty="0"/>
              <a:t> Cache configuration:</a:t>
            </a:r>
          </a:p>
          <a:p>
            <a:endParaRPr lang="fr-CA" dirty="0"/>
          </a:p>
          <a:p>
            <a:r>
              <a:rPr lang="fr-CA" dirty="0"/>
              <a:t>- </a:t>
            </a:r>
            <a:r>
              <a:rPr lang="fr-CA" dirty="0" err="1"/>
              <a:t>Overrides</a:t>
            </a:r>
            <a:r>
              <a:rPr lang="fr-CA" dirty="0"/>
              <a:t> the </a:t>
            </a:r>
            <a:r>
              <a:rPr lang="fr-CA" dirty="0" err="1"/>
              <a:t>object’s</a:t>
            </a:r>
            <a:r>
              <a:rPr lang="fr-CA" dirty="0"/>
              <a:t> default </a:t>
            </a:r>
            <a:r>
              <a:rPr lang="fr-CA" dirty="0" err="1"/>
              <a:t>parameters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11D19A-967F-DA42-8E7B-33DA35F4F3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326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System </a:t>
            </a:r>
            <a:r>
              <a:rPr lang="fr-CA" dirty="0" err="1"/>
              <a:t>Defines</a:t>
            </a:r>
            <a:endParaRPr lang="fr-CA" dirty="0"/>
          </a:p>
          <a:p>
            <a:endParaRPr lang="fr-CA" dirty="0"/>
          </a:p>
          <a:p>
            <a:r>
              <a:rPr lang="fr-CA" dirty="0"/>
              <a:t>- </a:t>
            </a:r>
            <a:r>
              <a:rPr lang="fr-CA" dirty="0" err="1"/>
              <a:t>Overrides</a:t>
            </a:r>
            <a:r>
              <a:rPr lang="fr-CA" dirty="0"/>
              <a:t> the </a:t>
            </a:r>
            <a:r>
              <a:rPr lang="fr-CA" dirty="0" err="1"/>
              <a:t>object’s</a:t>
            </a:r>
            <a:r>
              <a:rPr lang="fr-CA" dirty="0"/>
              <a:t> default </a:t>
            </a:r>
            <a:r>
              <a:rPr lang="fr-CA" dirty="0" err="1"/>
              <a:t>parameters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11D19A-967F-DA42-8E7B-33DA35F4F3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5509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1- Example showing how ACME System-defined configuration will override the Default System Config that was defined when developing the project in IDE…</a:t>
            </a:r>
          </a:p>
          <a:p>
            <a:endParaRPr lang="en-US" dirty="0"/>
          </a:p>
          <a:p>
            <a:r>
              <a:rPr lang="en-US" dirty="0"/>
              <a:t>2- </a:t>
            </a:r>
            <a:r>
              <a:rPr lang="en-US" dirty="0">
                <a:solidFill>
                  <a:srgbClr val="FF0000"/>
                </a:solidFill>
              </a:rPr>
              <a:t>(show examples with different Serializers, delimiters, encoding, etc.)</a:t>
            </a:r>
          </a:p>
          <a:p>
            <a:pPr marL="228600" indent="-228600">
              <a:buAutoNum type="alphaLcParenR"/>
            </a:pPr>
            <a:r>
              <a:rPr lang="en-US" dirty="0">
                <a:solidFill>
                  <a:srgbClr val="FF0000"/>
                </a:solidFill>
              </a:rPr>
              <a:t>Default </a:t>
            </a:r>
            <a:r>
              <a:rPr lang="en-US" dirty="0" err="1">
                <a:solidFill>
                  <a:srgbClr val="FF0000"/>
                </a:solidFill>
              </a:rPr>
              <a:t>ConfigManager.Text</a:t>
            </a:r>
            <a:endParaRPr lang="en-US" dirty="0">
              <a:solidFill>
                <a:srgbClr val="FF0000"/>
              </a:solidFill>
            </a:endParaRPr>
          </a:p>
          <a:p>
            <a:pPr marL="228600" indent="-228600">
              <a:buAutoNum type="alphaLcParenR"/>
            </a:pPr>
            <a:r>
              <a:rPr lang="en-US" dirty="0">
                <a:solidFill>
                  <a:srgbClr val="FF0000"/>
                </a:solidFill>
              </a:rPr>
              <a:t>Using Base64 Encoding for the values (encoding is useful if user inputs are localized)</a:t>
            </a:r>
          </a:p>
          <a:p>
            <a:pPr marL="228600" indent="-228600">
              <a:buAutoNum type="alphaLcParenR"/>
            </a:pPr>
            <a:r>
              <a:rPr lang="en-US" dirty="0"/>
              <a:t>SECTION delimiter &amp; Key-Value delimiter.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1D19A-967F-DA42-8E7B-33DA35F4F3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576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- Merge Managers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11D19A-967F-DA42-8E7B-33DA35F4F3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000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 LabVIEW application, it comes in many forms… (transition to next slide)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1D19A-967F-DA42-8E7B-33DA35F4F3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1737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- show AF integration as an extension of Actor class</a:t>
            </a:r>
          </a:p>
          <a:p>
            <a:r>
              <a:rPr lang="en-US" dirty="0">
                <a:solidFill>
                  <a:schemeClr val="bg1"/>
                </a:solidFill>
              </a:rPr>
              <a:t>- show Configurable DQMH template</a:t>
            </a:r>
          </a:p>
          <a:p>
            <a:r>
              <a:rPr lang="en-US" dirty="0">
                <a:solidFill>
                  <a:schemeClr val="bg1"/>
                </a:solidFill>
              </a:rPr>
              <a:t>- show JKI SMO integration as a core SMO Attribute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11D19A-967F-DA42-8E7B-33DA35F4F3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en-US" i="1" dirty="0">
              <a:solidFill>
                <a:schemeClr val="accent6"/>
              </a:solidFill>
            </a:endParaRPr>
          </a:p>
          <a:p>
            <a:pPr marL="628650" lvl="1" indent="-171450">
              <a:buFontTx/>
              <a:buChar char="-"/>
            </a:pPr>
            <a:r>
              <a:rPr lang="en-US" i="1" dirty="0">
                <a:solidFill>
                  <a:schemeClr val="accent6"/>
                </a:solidFill>
              </a:rPr>
              <a:t>Potential race conditions or locked files (parallelisms)</a:t>
            </a:r>
          </a:p>
          <a:p>
            <a:pPr lvl="1"/>
            <a:endParaRPr lang="en-US" i="1" dirty="0">
              <a:solidFill>
                <a:schemeClr val="accent6"/>
              </a:solidFill>
            </a:endParaRPr>
          </a:p>
          <a:p>
            <a:pPr lvl="1"/>
            <a:endParaRPr lang="en-US" i="1" dirty="0">
              <a:solidFill>
                <a:schemeClr val="accent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1D19A-967F-DA42-8E7B-33DA35F4F3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32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solidFill>
                  <a:schemeClr val="accent6"/>
                </a:solidFill>
              </a:rPr>
              <a:t>Abstract the tasks that are repeated often, but: </a:t>
            </a:r>
          </a:p>
          <a:p>
            <a:pPr marL="457200" lvl="1" indent="0">
              <a:buFontTx/>
              <a:buNone/>
            </a:pPr>
            <a:endParaRPr lang="en-US" i="1" dirty="0">
              <a:solidFill>
                <a:schemeClr val="accent6"/>
              </a:solidFill>
            </a:endParaRPr>
          </a:p>
          <a:p>
            <a:pPr marL="628650" lvl="1" indent="-171450">
              <a:buFontTx/>
              <a:buChar char="-"/>
            </a:pPr>
            <a:r>
              <a:rPr lang="en-US" i="1" dirty="0">
                <a:solidFill>
                  <a:schemeClr val="accent6"/>
                </a:solidFill>
              </a:rPr>
              <a:t>Still potential race conditions or locked files (parallelisms)</a:t>
            </a:r>
          </a:p>
          <a:p>
            <a:pPr marL="628650" lvl="1" indent="-171450">
              <a:buFontTx/>
              <a:buChar char="-"/>
            </a:pPr>
            <a:r>
              <a:rPr lang="en-US" i="1" dirty="0" err="1">
                <a:solidFill>
                  <a:schemeClr val="accent6"/>
                </a:solidFill>
              </a:rPr>
              <a:t>Filepath</a:t>
            </a:r>
            <a:r>
              <a:rPr lang="en-US" i="1" dirty="0">
                <a:solidFill>
                  <a:schemeClr val="accent6"/>
                </a:solidFill>
              </a:rPr>
              <a:t> outside source control</a:t>
            </a:r>
          </a:p>
          <a:p>
            <a:pPr marL="628650" lvl="1" indent="-171450">
              <a:buFontTx/>
              <a:buChar char="-"/>
            </a:pPr>
            <a:r>
              <a:rPr lang="en-US" i="1" dirty="0">
                <a:solidFill>
                  <a:schemeClr val="accent6"/>
                </a:solidFill>
              </a:rPr>
              <a:t>How do you Unit Test this? (Insert a Boolean flag to toggle test case with different values?)</a:t>
            </a:r>
          </a:p>
          <a:p>
            <a:pPr marL="628650" lvl="1" indent="-171450">
              <a:buFontTx/>
              <a:buChar char="-"/>
            </a:pPr>
            <a:r>
              <a:rPr lang="en-US" i="1" dirty="0">
                <a:solidFill>
                  <a:schemeClr val="accent6"/>
                </a:solidFill>
              </a:rPr>
              <a:t>Strays away from the SRP</a:t>
            </a:r>
          </a:p>
          <a:p>
            <a:pPr lvl="1"/>
            <a:r>
              <a:rPr lang="en-US" i="1" dirty="0">
                <a:solidFill>
                  <a:schemeClr val="accent6"/>
                </a:solidFill>
              </a:rPr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1D19A-967F-DA42-8E7B-33DA35F4F3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29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r>
              <a:rPr lang="en-US" i="1" dirty="0">
                <a:solidFill>
                  <a:schemeClr val="accent6"/>
                </a:solidFill>
              </a:rPr>
              <a:t>No race conditions or locked files</a:t>
            </a:r>
          </a:p>
          <a:p>
            <a:pPr marL="628650" lvl="1" indent="-171450">
              <a:buFontTx/>
              <a:buChar char="-"/>
            </a:pPr>
            <a:r>
              <a:rPr lang="en-US" i="1" dirty="0">
                <a:solidFill>
                  <a:schemeClr val="accent6"/>
                </a:solidFill>
              </a:rPr>
              <a:t>Starts to resemble a singleton implementation where a Manager is responsible for the accessing of file and DB (addresses SRP concerns)</a:t>
            </a:r>
          </a:p>
          <a:p>
            <a:pPr marL="457200" lvl="1" indent="0">
              <a:buFontTx/>
              <a:buNone/>
            </a:pPr>
            <a:endParaRPr lang="en-US" i="1" dirty="0">
              <a:solidFill>
                <a:schemeClr val="accent6"/>
              </a:solidFill>
            </a:endParaRPr>
          </a:p>
          <a:p>
            <a:pPr marL="628650" lvl="1" indent="-171450">
              <a:buFontTx/>
              <a:buChar char="-"/>
            </a:pPr>
            <a:r>
              <a:rPr lang="en-US" i="1" dirty="0">
                <a:solidFill>
                  <a:schemeClr val="accent6"/>
                </a:solidFill>
              </a:rPr>
              <a:t>This involves a public Write configuration method.</a:t>
            </a:r>
          </a:p>
          <a:p>
            <a:pPr marL="628650" lvl="1" indent="-171450">
              <a:buFontTx/>
              <a:buChar char="-"/>
            </a:pPr>
            <a:r>
              <a:rPr lang="en-US" i="1" dirty="0">
                <a:solidFill>
                  <a:schemeClr val="accent6"/>
                </a:solidFill>
              </a:rPr>
              <a:t>Config code needs to be copied in dev, test and production code.</a:t>
            </a:r>
          </a:p>
          <a:p>
            <a:pPr marL="457200" lvl="1" indent="0">
              <a:buFontTx/>
              <a:buNone/>
            </a:pPr>
            <a:endParaRPr lang="en-US" i="1" dirty="0">
              <a:solidFill>
                <a:schemeClr val="accent6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1D19A-967F-DA42-8E7B-33DA35F4F3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161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i="1" dirty="0">
                <a:solidFill>
                  <a:schemeClr val="accent6"/>
                </a:solidFill>
              </a:rPr>
              <a:t>1st Pattern emerges: </a:t>
            </a:r>
          </a:p>
          <a:p>
            <a:pPr lvl="1"/>
            <a:endParaRPr lang="en-US" i="1" dirty="0">
              <a:solidFill>
                <a:schemeClr val="accent6"/>
              </a:solidFill>
            </a:endParaRPr>
          </a:p>
          <a:p>
            <a:pPr marL="628650" lvl="1" indent="-171450">
              <a:buFontTx/>
              <a:buChar char="-"/>
            </a:pPr>
            <a:r>
              <a:rPr lang="en-US" i="1" dirty="0">
                <a:solidFill>
                  <a:schemeClr val="accent6"/>
                </a:solidFill>
              </a:rPr>
              <a:t>Works well for a single project or for components that will use the same approach.</a:t>
            </a:r>
          </a:p>
          <a:p>
            <a:pPr marL="628650" lvl="1" indent="-171450">
              <a:buFontTx/>
              <a:buChar char="-"/>
            </a:pPr>
            <a:r>
              <a:rPr lang="en-US" i="1" dirty="0">
                <a:solidFill>
                  <a:schemeClr val="accent6"/>
                </a:solidFill>
              </a:rPr>
              <a:t>Careful to avoid race conditions when accessing same resource.</a:t>
            </a:r>
          </a:p>
          <a:p>
            <a:pPr lvl="1"/>
            <a:endParaRPr lang="en-US" i="1" dirty="0">
              <a:solidFill>
                <a:schemeClr val="accent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1D19A-967F-DA42-8E7B-33DA35F4F3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231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i="1" dirty="0">
                <a:solidFill>
                  <a:schemeClr val="accent6"/>
                </a:solidFill>
              </a:rPr>
              <a:t>2nd Pattern emerges: </a:t>
            </a:r>
          </a:p>
          <a:p>
            <a:pPr lvl="1"/>
            <a:r>
              <a:rPr lang="en-US" i="1" dirty="0" err="1">
                <a:solidFill>
                  <a:schemeClr val="accent6"/>
                </a:solidFill>
              </a:rPr>
              <a:t>CfgManager</a:t>
            </a:r>
            <a:r>
              <a:rPr lang="en-US" i="1" dirty="0">
                <a:solidFill>
                  <a:schemeClr val="accent6"/>
                </a:solidFill>
              </a:rPr>
              <a:t> singleton which is used by dependencies through aggregation</a:t>
            </a:r>
          </a:p>
          <a:p>
            <a:pPr lvl="1"/>
            <a:endParaRPr lang="en-US" i="1" dirty="0">
              <a:solidFill>
                <a:schemeClr val="accent6"/>
              </a:solidFill>
            </a:endParaRPr>
          </a:p>
          <a:p>
            <a:pPr marL="628650" lvl="1" indent="-171450">
              <a:buFontTx/>
              <a:buChar char="-"/>
            </a:pPr>
            <a:r>
              <a:rPr lang="en-US" i="1" dirty="0">
                <a:solidFill>
                  <a:schemeClr val="accent6"/>
                </a:solidFill>
              </a:rPr>
              <a:t>Single-Responsibility Principle (</a:t>
            </a:r>
            <a:r>
              <a:rPr lang="en-US" i="1" dirty="0" err="1">
                <a:solidFill>
                  <a:schemeClr val="accent6"/>
                </a:solidFill>
              </a:rPr>
              <a:t>CfgManager</a:t>
            </a:r>
            <a:r>
              <a:rPr lang="en-US" i="1" dirty="0">
                <a:solidFill>
                  <a:schemeClr val="accent6"/>
                </a:solidFill>
              </a:rPr>
              <a:t> can be optimized to do what it does)</a:t>
            </a:r>
          </a:p>
          <a:p>
            <a:pPr marL="628650" lvl="1" indent="-171450">
              <a:buFontTx/>
              <a:buChar char="-"/>
            </a:pPr>
            <a:r>
              <a:rPr lang="en-US" i="1" dirty="0">
                <a:solidFill>
                  <a:schemeClr val="accent6"/>
                </a:solidFill>
              </a:rPr>
              <a:t>Avoid race conditions in accessing the data</a:t>
            </a:r>
          </a:p>
          <a:p>
            <a:pPr marL="628650" lvl="1" indent="-171450">
              <a:buFontTx/>
              <a:buChar char="-"/>
            </a:pPr>
            <a:r>
              <a:rPr lang="en-US" i="1" dirty="0">
                <a:solidFill>
                  <a:schemeClr val="accent6"/>
                </a:solidFill>
              </a:rPr>
              <a:t>Easy to configure, maintain and extend the </a:t>
            </a:r>
            <a:r>
              <a:rPr lang="en-US" i="1" dirty="0" err="1">
                <a:solidFill>
                  <a:schemeClr val="accent6"/>
                </a:solidFill>
              </a:rPr>
              <a:t>ConfigManager</a:t>
            </a:r>
            <a:r>
              <a:rPr lang="en-US" i="1" dirty="0">
                <a:solidFill>
                  <a:schemeClr val="accent6"/>
                </a:solidFill>
              </a:rPr>
              <a:t> with time.</a:t>
            </a:r>
          </a:p>
          <a:p>
            <a:pPr marL="628650" lvl="1" indent="-171450">
              <a:buFontTx/>
              <a:buChar char="-"/>
            </a:pPr>
            <a:endParaRPr lang="en-US" i="1" dirty="0">
              <a:solidFill>
                <a:schemeClr val="accent6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1D19A-967F-DA42-8E7B-33DA35F4F3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46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>
                <a:solidFill>
                  <a:srgbClr val="FF0000"/>
                </a:solidFill>
              </a:rPr>
              <a:t>(Make a Reference to Derek’s presentation about how we’re bad at open source)</a:t>
            </a:r>
            <a:endParaRPr lang="en-US" i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1D19A-967F-DA42-8E7B-33DA35F4F3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231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err="1"/>
              <a:t>When</a:t>
            </a:r>
            <a:r>
              <a:rPr lang="fr-CA" dirty="0"/>
              <a:t> </a:t>
            </a:r>
            <a:r>
              <a:rPr lang="fr-CA" dirty="0" err="1"/>
              <a:t>developing</a:t>
            </a:r>
            <a:r>
              <a:rPr lang="fr-CA" dirty="0"/>
              <a:t> a </a:t>
            </a:r>
            <a:r>
              <a:rPr lang="fr-CA" dirty="0" err="1"/>
              <a:t>reuse</a:t>
            </a:r>
            <a:r>
              <a:rPr lang="fr-CA" dirty="0"/>
              <a:t> </a:t>
            </a:r>
            <a:r>
              <a:rPr lang="fr-CA" dirty="0" err="1"/>
              <a:t>tool</a:t>
            </a:r>
            <a:r>
              <a:rPr lang="fr-CA" dirty="0"/>
              <a:t>, </a:t>
            </a:r>
            <a:r>
              <a:rPr lang="fr-CA" dirty="0" err="1"/>
              <a:t>try</a:t>
            </a:r>
            <a:r>
              <a:rPr lang="fr-CA" dirty="0"/>
              <a:t> first to </a:t>
            </a:r>
            <a:r>
              <a:rPr lang="fr-CA" dirty="0" err="1"/>
              <a:t>establish</a:t>
            </a:r>
            <a:r>
              <a:rPr lang="fr-CA" dirty="0"/>
              <a:t> </a:t>
            </a:r>
            <a:r>
              <a:rPr lang="fr-CA" dirty="0" err="1"/>
              <a:t>your</a:t>
            </a:r>
            <a:r>
              <a:rPr lang="fr-CA" dirty="0"/>
              <a:t> goals </a:t>
            </a:r>
            <a:r>
              <a:rPr lang="fr-CA" dirty="0" err="1"/>
              <a:t>before</a:t>
            </a:r>
            <a:r>
              <a:rPr lang="fr-CA" dirty="0"/>
              <a:t> </a:t>
            </a:r>
            <a:r>
              <a:rPr lang="fr-CA" dirty="0" err="1"/>
              <a:t>developing</a:t>
            </a:r>
            <a:r>
              <a:rPr lang="fr-CA" dirty="0"/>
              <a:t> </a:t>
            </a:r>
            <a:r>
              <a:rPr lang="fr-CA"/>
              <a:t>the solution.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11D19A-967F-DA42-8E7B-33DA35F4F3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30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5A99C-CA0D-554E-931C-D306006BF1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a Configurable Configuration Manager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958A19-BF5E-484C-A572-9ED446659B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framework-agnostic tool for managing system configurations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B1B79F0-25B6-4332-8FA5-A054FF2D7E9D}"/>
              </a:ext>
            </a:extLst>
          </p:cNvPr>
          <p:cNvSpPr txBox="1">
            <a:spLocks/>
          </p:cNvSpPr>
          <p:nvPr/>
        </p:nvSpPr>
        <p:spPr>
          <a:xfrm>
            <a:off x="279241" y="5862634"/>
            <a:ext cx="4741333" cy="9313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François Normandin</a:t>
            </a:r>
          </a:p>
          <a:p>
            <a:pPr algn="l"/>
            <a:r>
              <a:rPr lang="en-US" dirty="0"/>
              <a:t>CLA Summit Americas 2018</a:t>
            </a:r>
          </a:p>
        </p:txBody>
      </p:sp>
    </p:spTree>
    <p:extLst>
      <p:ext uri="{BB962C8B-B14F-4D97-AF65-F5344CB8AC3E}">
        <p14:creationId xmlns:p14="http://schemas.microsoft.com/office/powerpoint/2010/main" val="2217765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9" name="Group 11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3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3F06064-9A64-0349-B16A-A635267C9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65972"/>
            <a:ext cx="8596668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>
                <a:solidFill>
                  <a:schemeClr val="bg1"/>
                </a:solidFill>
              </a:rPr>
              <a:t>Design &amp; Architecture Considerations</a:t>
            </a:r>
            <a:br>
              <a:rPr lang="en-US" sz="3400" dirty="0">
                <a:solidFill>
                  <a:schemeClr val="bg1"/>
                </a:solidFill>
              </a:rPr>
            </a:br>
            <a:r>
              <a:rPr lang="en-US" sz="2400" i="1" dirty="0">
                <a:solidFill>
                  <a:schemeClr val="bg1"/>
                </a:solidFill>
              </a:rPr>
              <a:t>Desired Properties for a Config Manager</a:t>
            </a:r>
            <a:endParaRPr lang="en-US" sz="3400" i="1" dirty="0">
              <a:solidFill>
                <a:schemeClr val="bg1"/>
              </a:solidFill>
            </a:endParaRPr>
          </a:p>
        </p:txBody>
      </p:sp>
      <p:sp useBgFill="1">
        <p:nvSpPr>
          <p:cNvPr id="22" name="Rectangle 22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9A8FBCAD-82EE-43B6-8145-57C9135CAE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130066"/>
              </p:ext>
            </p:extLst>
          </p:nvPr>
        </p:nvGraphicFramePr>
        <p:xfrm>
          <a:off x="642938" y="642938"/>
          <a:ext cx="10906125" cy="3286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54916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0728A-0707-9847-AD18-E11BE8C28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/>
              <a:t>Simple API</a:t>
            </a:r>
            <a:endParaRPr lang="en-US" i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695F50-D074-664B-B0A9-6B366BEA9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474" y="2159331"/>
            <a:ext cx="5283289" cy="23924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BA2ED-E552-214F-9B9A-4AE265F2D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40" y="2160589"/>
            <a:ext cx="3418074" cy="3880773"/>
          </a:xfrm>
        </p:spPr>
        <p:txBody>
          <a:bodyPr>
            <a:normAutofit/>
          </a:bodyPr>
          <a:lstStyle/>
          <a:p>
            <a:r>
              <a:rPr lang="en-US" sz="1500" dirty="0"/>
              <a:t>Read and Write (by Key-Value Pairs or Variant)</a:t>
            </a:r>
          </a:p>
          <a:p>
            <a:r>
              <a:rPr lang="en-US" sz="1500" dirty="0"/>
              <a:t>List all keys</a:t>
            </a:r>
          </a:p>
          <a:p>
            <a:r>
              <a:rPr lang="en-US" sz="1500" dirty="0"/>
              <a:t>Merge Managers into a Collection of Managers</a:t>
            </a:r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305558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0728A-0707-9847-AD18-E11BE8C28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Framework-Agnostic</a:t>
            </a:r>
            <a:endParaRPr lang="en-US" i="1" dirty="0">
              <a:solidFill>
                <a:schemeClr val="tx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8DF7E1-5300-E244-AD68-1FD7779385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34" y="1717604"/>
            <a:ext cx="8671615" cy="25326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3EC872-23E0-014C-A811-500E87E029CC}"/>
              </a:ext>
            </a:extLst>
          </p:cNvPr>
          <p:cNvSpPr txBox="1"/>
          <p:nvPr/>
        </p:nvSpPr>
        <p:spPr>
          <a:xfrm>
            <a:off x="677334" y="4572000"/>
            <a:ext cx="61298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Simple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Handles Key-Value Pairs or Variant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Ready to embed in your favorite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Haven’t you seen this pattern a gazillion time?</a:t>
            </a:r>
          </a:p>
        </p:txBody>
      </p:sp>
      <p:pic>
        <p:nvPicPr>
          <p:cNvPr id="8" name="obvious.mp4">
            <a:hlinkClick r:id="" action="ppaction://media"/>
            <a:extLst>
              <a:ext uri="{FF2B5EF4-FFF2-40B4-BE49-F238E27FC236}">
                <a16:creationId xmlns:a16="http://schemas.microsoft.com/office/drawing/2014/main" id="{D2CF705F-4309-8B4F-9AB9-96EA0506E1E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6168652" y="4157205"/>
            <a:ext cx="4131793" cy="230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89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9" repeatCount="indefinite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4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0728A-0707-9847-AD18-E11BE8C28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 Hierarchies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8391EF-4015-B946-976B-00D636C407E5}"/>
              </a:ext>
            </a:extLst>
          </p:cNvPr>
          <p:cNvSpPr txBox="1"/>
          <p:nvPr/>
        </p:nvSpPr>
        <p:spPr>
          <a:xfrm>
            <a:off x="4021935" y="1540934"/>
            <a:ext cx="34630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System.</a:t>
            </a:r>
            <a:r>
              <a:rPr lang="en-US" dirty="0" err="1">
                <a:solidFill>
                  <a:srgbClr val="7030A0"/>
                </a:solidFill>
              </a:rPr>
              <a:t>ModuleA</a:t>
            </a:r>
            <a:endParaRPr lang="en-US" dirty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System.</a:t>
            </a:r>
            <a:r>
              <a:rPr lang="en-US" dirty="0" err="1">
                <a:solidFill>
                  <a:srgbClr val="7030A0"/>
                </a:solidFill>
              </a:rPr>
              <a:t>ModuleA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B050"/>
                </a:solidFill>
              </a:rPr>
              <a:t>ModuleC</a:t>
            </a:r>
            <a:endParaRPr lang="en-US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System.</a:t>
            </a:r>
            <a:r>
              <a:rPr lang="en-US" dirty="0" err="1">
                <a:solidFill>
                  <a:srgbClr val="C00000"/>
                </a:solidFill>
              </a:rPr>
              <a:t>ModuleB</a:t>
            </a:r>
            <a:endParaRPr lang="en-US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System.</a:t>
            </a:r>
            <a:r>
              <a:rPr lang="en-US" dirty="0" err="1">
                <a:solidFill>
                  <a:srgbClr val="C00000"/>
                </a:solidFill>
              </a:rPr>
              <a:t>ModuleB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B050"/>
                </a:solidFill>
              </a:rPr>
              <a:t>ModuleC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9F444F-D467-D24D-8D24-E741E47EA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268" y="1540934"/>
            <a:ext cx="2580216" cy="33824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4745BC-FD88-AF4B-A0E3-4DC4595D556A}"/>
              </a:ext>
            </a:extLst>
          </p:cNvPr>
          <p:cNvSpPr txBox="1"/>
          <p:nvPr/>
        </p:nvSpPr>
        <p:spPr>
          <a:xfrm>
            <a:off x="948268" y="5215467"/>
            <a:ext cx="8144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Using </a:t>
            </a:r>
            <a:r>
              <a:rPr lang="en-US" i="1" dirty="0">
                <a:solidFill>
                  <a:srgbClr val="C00000"/>
                </a:solidFill>
              </a:rPr>
              <a:t>Fully Qualified Name</a:t>
            </a:r>
            <a:r>
              <a:rPr lang="en-US" dirty="0"/>
              <a:t> ensures uniqueness of all key-value pairs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FA3BE1-D2DA-1E4A-9D06-DDB907072D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1935" y="3232168"/>
            <a:ext cx="3710162" cy="165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482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0728A-0707-9847-AD18-E11BE8C28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Empowers Unit Tests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BA2ED-E552-214F-9B9A-4AE265F2D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DEMO (Empowering Unit Tests)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0A356D-5B34-4F84-B3DB-F6C3653B937D}"/>
              </a:ext>
            </a:extLst>
          </p:cNvPr>
          <p:cNvSpPr/>
          <p:nvPr/>
        </p:nvSpPr>
        <p:spPr>
          <a:xfrm>
            <a:off x="509547" y="6211669"/>
            <a:ext cx="5045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Example Code:</a:t>
            </a:r>
          </a:p>
          <a:p>
            <a:r>
              <a:rPr lang="en-US" dirty="0">
                <a:solidFill>
                  <a:schemeClr val="accent5"/>
                </a:solidFill>
              </a:rPr>
              <a:t>“A- </a:t>
            </a:r>
            <a:r>
              <a:rPr lang="en-US" dirty="0" err="1">
                <a:solidFill>
                  <a:schemeClr val="accent5"/>
                </a:solidFill>
              </a:rPr>
              <a:t>Empowerihng</a:t>
            </a:r>
            <a:r>
              <a:rPr lang="en-US" dirty="0">
                <a:solidFill>
                  <a:schemeClr val="accent5"/>
                </a:solidFill>
              </a:rPr>
              <a:t> Unit Tests” folder</a:t>
            </a:r>
          </a:p>
        </p:txBody>
      </p:sp>
    </p:spTree>
    <p:extLst>
      <p:ext uri="{BB962C8B-B14F-4D97-AF65-F5344CB8AC3E}">
        <p14:creationId xmlns:p14="http://schemas.microsoft.com/office/powerpoint/2010/main" val="2066918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0728A-0707-9847-AD18-E11BE8C28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Layered Configuration Schemes</a:t>
            </a:r>
            <a:endParaRPr lang="en-US" i="1" dirty="0">
              <a:solidFill>
                <a:schemeClr val="tx2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8590308-DB40-4C5A-BB0A-6F8043879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583426"/>
            <a:ext cx="2514600" cy="174577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3E192D1-3457-4998-BD2D-9A52103791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1822" y="2113049"/>
            <a:ext cx="1238250" cy="6477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8112193-1E44-434F-B820-2AB42A5006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9496" y="1270000"/>
            <a:ext cx="2733675" cy="223837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798EF22-C64A-441F-AA69-75C765AF1B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463" y="4005168"/>
            <a:ext cx="2838341" cy="211958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C5FE919-C345-41E0-86DF-03FA35A3DB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41822" y="3886381"/>
            <a:ext cx="3004942" cy="223837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65CD5D6-889C-42DA-82F8-CEC042A341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34782" y="3657689"/>
            <a:ext cx="3373882" cy="26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923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0728A-0707-9847-AD18-E11BE8C28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0626"/>
          </a:xfrm>
        </p:spPr>
        <p:txBody>
          <a:bodyPr/>
          <a:lstStyle/>
          <a:p>
            <a:r>
              <a:rPr lang="en-US" dirty="0"/>
              <a:t>Layers: Stand-Alone Module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E3D0C0-73EB-4614-93A1-4193808CA421}"/>
              </a:ext>
            </a:extLst>
          </p:cNvPr>
          <p:cNvSpPr/>
          <p:nvPr/>
        </p:nvSpPr>
        <p:spPr>
          <a:xfrm>
            <a:off x="677334" y="1338065"/>
            <a:ext cx="44898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Set Default Values in Cache Configuration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65BB2B3-6A8F-4D65-A945-9F9F51D9C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794" y="2864509"/>
            <a:ext cx="7446708" cy="3699537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68CB297E-C31D-429B-A94F-02DD93E849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1924050"/>
            <a:ext cx="5262196" cy="23891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CB6BF8A1-E7CE-456F-9966-7E31B43412C8}"/>
              </a:ext>
            </a:extLst>
          </p:cNvPr>
          <p:cNvCxnSpPr>
            <a:cxnSpLocks/>
          </p:cNvCxnSpPr>
          <p:nvPr/>
        </p:nvCxnSpPr>
        <p:spPr>
          <a:xfrm flipH="1" flipV="1">
            <a:off x="3308432" y="4313208"/>
            <a:ext cx="211145" cy="1484283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C85C99C-9AD9-4C49-9AD6-6BD39B8736EE}"/>
              </a:ext>
            </a:extLst>
          </p:cNvPr>
          <p:cNvSpPr/>
          <p:nvPr/>
        </p:nvSpPr>
        <p:spPr>
          <a:xfrm>
            <a:off x="509547" y="6211669"/>
            <a:ext cx="34586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Example Code:</a:t>
            </a:r>
          </a:p>
          <a:p>
            <a:r>
              <a:rPr lang="en-US" dirty="0">
                <a:solidFill>
                  <a:schemeClr val="accent5"/>
                </a:solidFill>
              </a:rPr>
              <a:t>“B- Layered Schemes” folder</a:t>
            </a:r>
          </a:p>
        </p:txBody>
      </p:sp>
    </p:spTree>
    <p:extLst>
      <p:ext uri="{BB962C8B-B14F-4D97-AF65-F5344CB8AC3E}">
        <p14:creationId xmlns:p14="http://schemas.microsoft.com/office/powerpoint/2010/main" val="3925335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0728A-0707-9847-AD18-E11BE8C28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0626"/>
          </a:xfrm>
        </p:spPr>
        <p:txBody>
          <a:bodyPr/>
          <a:lstStyle/>
          <a:p>
            <a:r>
              <a:rPr lang="en-US" dirty="0"/>
              <a:t>Layers: Unit Testing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E3D0C0-73EB-4614-93A1-4193808CA421}"/>
              </a:ext>
            </a:extLst>
          </p:cNvPr>
          <p:cNvSpPr/>
          <p:nvPr/>
        </p:nvSpPr>
        <p:spPr>
          <a:xfrm>
            <a:off x="1282073" y="1439689"/>
            <a:ext cx="7151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Use Cache Configuration externally to inject initial test conditions.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85C99C-9AD9-4C49-9AD6-6BD39B8736EE}"/>
              </a:ext>
            </a:extLst>
          </p:cNvPr>
          <p:cNvSpPr/>
          <p:nvPr/>
        </p:nvSpPr>
        <p:spPr>
          <a:xfrm>
            <a:off x="509547" y="6211669"/>
            <a:ext cx="34586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Example Code:</a:t>
            </a:r>
          </a:p>
          <a:p>
            <a:r>
              <a:rPr lang="en-US" dirty="0">
                <a:solidFill>
                  <a:schemeClr val="accent5"/>
                </a:solidFill>
              </a:rPr>
              <a:t>“B- Layered Schemes” folder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753F829-24B5-433F-A607-CA59433F6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073" y="1868485"/>
            <a:ext cx="7876186" cy="418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69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0728A-0707-9847-AD18-E11BE8C28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0626"/>
          </a:xfrm>
        </p:spPr>
        <p:txBody>
          <a:bodyPr/>
          <a:lstStyle/>
          <a:p>
            <a:r>
              <a:rPr lang="en-US" dirty="0"/>
              <a:t>Layers: System Integration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E3D0C0-73EB-4614-93A1-4193808CA421}"/>
              </a:ext>
            </a:extLst>
          </p:cNvPr>
          <p:cNvSpPr/>
          <p:nvPr/>
        </p:nvSpPr>
        <p:spPr>
          <a:xfrm>
            <a:off x="677334" y="1439689"/>
            <a:ext cx="5965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System-defined configuration is injected in dependency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85C99C-9AD9-4C49-9AD6-6BD39B8736EE}"/>
              </a:ext>
            </a:extLst>
          </p:cNvPr>
          <p:cNvSpPr/>
          <p:nvPr/>
        </p:nvSpPr>
        <p:spPr>
          <a:xfrm>
            <a:off x="509547" y="6211669"/>
            <a:ext cx="34586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Example Code:</a:t>
            </a:r>
          </a:p>
          <a:p>
            <a:r>
              <a:rPr lang="en-US" dirty="0">
                <a:solidFill>
                  <a:schemeClr val="accent5"/>
                </a:solidFill>
              </a:rPr>
              <a:t>“B- Layered Schemes” folder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0935D55-65DE-4161-B77F-24E0FA169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904" y="2932060"/>
            <a:ext cx="8331590" cy="305661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97868D8-DE92-4528-A878-CE9D739D47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8375" y="609600"/>
            <a:ext cx="27336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31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0728A-0707-9847-AD18-E11BE8C28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&amp; Extensible, Configurable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BA2ED-E552-214F-9B9A-4AE265F2D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8667" y="4267200"/>
            <a:ext cx="8596668" cy="1543973"/>
          </a:xfrm>
        </p:spPr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901681-F557-0242-A166-E9A8AEE1E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6353" y="1417986"/>
            <a:ext cx="6993466" cy="266991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DC32AFD-2A20-44F8-A60D-15F31AC57A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138" y="1663444"/>
            <a:ext cx="3014058" cy="224516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9CAF0F5-76BE-4BC5-8B5D-F12BAB6D8B50}"/>
              </a:ext>
            </a:extLst>
          </p:cNvPr>
          <p:cNvSpPr/>
          <p:nvPr/>
        </p:nvSpPr>
        <p:spPr>
          <a:xfrm>
            <a:off x="509547" y="6211669"/>
            <a:ext cx="46317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Example Code:</a:t>
            </a:r>
          </a:p>
          <a:p>
            <a:r>
              <a:rPr lang="en-US" dirty="0">
                <a:solidFill>
                  <a:schemeClr val="accent5"/>
                </a:solidFill>
              </a:rPr>
              <a:t>“C- Extensible &amp; Configurable” folder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1064C91-EB46-4443-8A27-D38E2CA71F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887" y="4693463"/>
            <a:ext cx="2333625" cy="685800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26B1F82-48E7-4E73-A996-6851369305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6473" y="4700616"/>
            <a:ext cx="3028950" cy="1181100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50B393DD-6C76-454C-8C65-EA8B873A0B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29115" y="4699256"/>
            <a:ext cx="3714750" cy="1676400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990569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1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0FF2C8-1DF8-C040-A96F-E733F1E6E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/>
              <a:t>Outline</a:t>
            </a:r>
            <a:endParaRPr lang="en-US" dirty="0"/>
          </a:p>
        </p:txBody>
      </p:sp>
      <p:sp>
        <p:nvSpPr>
          <p:cNvPr id="35" name="Isosceles Triangle 2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3B2555F-E6E2-41D0-A5A0-0D5CB27EB7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5146367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53059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46D94-1A54-4148-A6B9-4F54BBD84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Overview</a:t>
            </a:r>
            <a:br>
              <a:rPr lang="en-US" dirty="0"/>
            </a:br>
            <a:r>
              <a:rPr lang="en-US" sz="2400" i="1" dirty="0">
                <a:solidFill>
                  <a:schemeClr val="tx2"/>
                </a:solidFill>
              </a:rPr>
              <a:t>Under the hood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4EDD9-B04D-8642-B914-DA9DAB92F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(Let’s peak under the hood)</a:t>
            </a:r>
          </a:p>
        </p:txBody>
      </p:sp>
    </p:spTree>
    <p:extLst>
      <p:ext uri="{BB962C8B-B14F-4D97-AF65-F5344CB8AC3E}">
        <p14:creationId xmlns:p14="http://schemas.microsoft.com/office/powerpoint/2010/main" val="1765483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B46D94-1A54-4148-A6B9-4F54BBD84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>
                <a:solidFill>
                  <a:schemeClr val="bg1"/>
                </a:solidFill>
              </a:rPr>
              <a:t>Integration Examples</a:t>
            </a:r>
            <a:br>
              <a:rPr lang="en-US" sz="3100" dirty="0">
                <a:solidFill>
                  <a:schemeClr val="bg1"/>
                </a:solidFill>
              </a:rPr>
            </a:br>
            <a:r>
              <a:rPr lang="en-US" sz="3100" i="1" dirty="0">
                <a:solidFill>
                  <a:schemeClr val="accent3"/>
                </a:solidFill>
              </a:rPr>
              <a:t>I said framework-agnostic, right?</a:t>
            </a:r>
            <a:endParaRPr lang="en-US" sz="3100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4EDD9-B04D-8642-B914-DA9DAB92F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898474"/>
            <a:ext cx="3973943" cy="27022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goal is to facilitate management of configuration in complex systems.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EA4249B-029D-43BE-85C5-6F241BB67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367895"/>
            <a:ext cx="5143500" cy="4109694"/>
          </a:xfrm>
          <a:prstGeom prst="rect">
            <a:avLst/>
          </a:prstGeom>
        </p:spPr>
      </p:pic>
      <p:sp>
        <p:nvSpPr>
          <p:cNvPr id="32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880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46D94-1A54-4148-A6B9-4F54BBD84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and References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4EDD9-B04D-8642-B914-DA9DAB92F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9333"/>
            <a:ext cx="8596668" cy="4602029"/>
          </a:xfrm>
        </p:spPr>
        <p:txBody>
          <a:bodyPr/>
          <a:lstStyle/>
          <a:p>
            <a:r>
              <a:rPr lang="en-US" dirty="0"/>
              <a:t>LabVIEW Open Source Project on GitHub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/LabVIEW-Open-Source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Configurable Actor Example: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/LabVIEW-Open-Source/configurable-</a:t>
            </a:r>
            <a:r>
              <a:rPr lang="en-US" dirty="0" err="1"/>
              <a:t>af</a:t>
            </a:r>
            <a:r>
              <a:rPr lang="en-US" dirty="0"/>
              <a:t>-example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Configurable DQMH Template: 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/LabVIEW-Open-Source/configurable-</a:t>
            </a:r>
            <a:r>
              <a:rPr lang="en-US" dirty="0" err="1"/>
              <a:t>dqmh</a:t>
            </a:r>
            <a:r>
              <a:rPr lang="en-US" dirty="0"/>
              <a:t>-example</a:t>
            </a:r>
          </a:p>
          <a:p>
            <a:pPr lvl="1"/>
            <a:endParaRPr lang="en-US" dirty="0"/>
          </a:p>
          <a:p>
            <a:r>
              <a:rPr lang="en-US" dirty="0"/>
              <a:t>JKI State Machine Objects: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JKISoftware</a:t>
            </a:r>
            <a:r>
              <a:rPr lang="en-US" dirty="0"/>
              <a:t>/JKI-State-Machine-Objects</a:t>
            </a:r>
          </a:p>
        </p:txBody>
      </p:sp>
    </p:spTree>
    <p:extLst>
      <p:ext uri="{BB962C8B-B14F-4D97-AF65-F5344CB8AC3E}">
        <p14:creationId xmlns:p14="http://schemas.microsoft.com/office/powerpoint/2010/main" val="2080379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2ECCD-E0D0-2F48-BD3B-F85866A6D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</a:t>
            </a:r>
            <a:br>
              <a:rPr lang="en-US" dirty="0"/>
            </a:br>
            <a:r>
              <a:rPr lang="en-US" sz="2800" i="1" dirty="0">
                <a:solidFill>
                  <a:schemeClr val="tx2"/>
                </a:solidFill>
              </a:rPr>
              <a:t>What is a Configuration Manager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919F0-6E48-B043-9B10-D4E261D78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Configuration Management</a:t>
            </a:r>
            <a:r>
              <a:rPr lang="en-US" dirty="0"/>
              <a:t> consists of retrieving, modifying and persisting object states and their dependencies. Generally accomplished by accessing files, databases or registries.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u="sng" dirty="0"/>
              <a:t>Configuration Manager</a:t>
            </a:r>
            <a:r>
              <a:rPr lang="en-US" dirty="0"/>
              <a:t> is a software that simplifies the maintenance of configuration assets. </a:t>
            </a:r>
          </a:p>
        </p:txBody>
      </p:sp>
    </p:spTree>
    <p:extLst>
      <p:ext uri="{BB962C8B-B14F-4D97-AF65-F5344CB8AC3E}">
        <p14:creationId xmlns:p14="http://schemas.microsoft.com/office/powerpoint/2010/main" val="73731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2BD9C5A-7ABF-7548-8F82-865C8D8B6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366" y="2786105"/>
            <a:ext cx="7457830" cy="19325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69E2B7-E083-7F41-AF1E-A413491CAF45}"/>
              </a:ext>
            </a:extLst>
          </p:cNvPr>
          <p:cNvSpPr txBox="1"/>
          <p:nvPr/>
        </p:nvSpPr>
        <p:spPr>
          <a:xfrm>
            <a:off x="2302118" y="2073973"/>
            <a:ext cx="6292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Manually import from pre-defined source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0EBD29D-51C5-46C8-87D2-814236E2C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Example of Config Management </a:t>
            </a:r>
            <a:br>
              <a:rPr lang="en-US" dirty="0"/>
            </a:br>
            <a:r>
              <a:rPr lang="en-US" sz="2800" i="1" dirty="0">
                <a:solidFill>
                  <a:schemeClr val="tx2"/>
                </a:solidFill>
              </a:rPr>
              <a:t>Simplest form</a:t>
            </a:r>
            <a:endParaRPr lang="en-US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117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30EBD29D-51C5-46C8-87D2-814236E2C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Example of Config Management </a:t>
            </a:r>
            <a:br>
              <a:rPr lang="en-US" dirty="0"/>
            </a:br>
            <a:r>
              <a:rPr lang="en-US" sz="2800" i="1" dirty="0">
                <a:solidFill>
                  <a:schemeClr val="tx2"/>
                </a:solidFill>
              </a:rPr>
              <a:t>Templates</a:t>
            </a:r>
            <a:endParaRPr lang="en-US" i="1" dirty="0">
              <a:solidFill>
                <a:schemeClr val="tx2"/>
              </a:solidFill>
            </a:endParaRPr>
          </a:p>
        </p:txBody>
      </p:sp>
      <p:pic>
        <p:nvPicPr>
          <p:cNvPr id="5" name="Picture 14">
            <a:extLst>
              <a:ext uri="{FF2B5EF4-FFF2-40B4-BE49-F238E27FC236}">
                <a16:creationId xmlns:a16="http://schemas.microsoft.com/office/drawing/2014/main" id="{39E9B0B7-FF0C-4D63-AE6F-90B3B08EF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9518" y="1292511"/>
            <a:ext cx="5934484" cy="2301587"/>
          </a:xfrm>
          <a:prstGeom prst="rect">
            <a:avLst/>
          </a:prstGeom>
        </p:spPr>
      </p:pic>
      <p:pic>
        <p:nvPicPr>
          <p:cNvPr id="6" name="Picture 15">
            <a:extLst>
              <a:ext uri="{FF2B5EF4-FFF2-40B4-BE49-F238E27FC236}">
                <a16:creationId xmlns:a16="http://schemas.microsoft.com/office/drawing/2014/main" id="{9FD4B4F8-3B49-4AF2-A494-86320E030E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9518" y="3852548"/>
            <a:ext cx="5934484" cy="257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52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30EBD29D-51C5-46C8-87D2-814236E2C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Example of Config Management </a:t>
            </a:r>
            <a:br>
              <a:rPr lang="en-US" dirty="0"/>
            </a:br>
            <a:r>
              <a:rPr lang="en-US" sz="2800" i="1" dirty="0">
                <a:solidFill>
                  <a:schemeClr val="tx2"/>
                </a:solidFill>
              </a:rPr>
              <a:t>Global read and inject at object creation</a:t>
            </a:r>
            <a:endParaRPr lang="en-US" i="1" dirty="0">
              <a:solidFill>
                <a:schemeClr val="tx2"/>
              </a:solidFill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90DCF9B3-CB4D-4D88-B59F-0A7656CA7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968" y="1930400"/>
            <a:ext cx="8689659" cy="367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375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F3FD7-0367-E54D-ADD1-DDBA9F75C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8933"/>
          </a:xfrm>
        </p:spPr>
        <p:txBody>
          <a:bodyPr/>
          <a:lstStyle/>
          <a:p>
            <a:r>
              <a:rPr lang="en-US" dirty="0"/>
              <a:t>Emerging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970B2-9710-1E4D-9370-8AE6A649C7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388533"/>
            <a:ext cx="4184035" cy="4652828"/>
          </a:xfrm>
        </p:spPr>
        <p:txBody>
          <a:bodyPr/>
          <a:lstStyle/>
          <a:p>
            <a:r>
              <a:rPr lang="en-US" dirty="0"/>
              <a:t>Template approach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9C3F69-2297-A34B-A9C1-A00F62360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598" y="1998130"/>
            <a:ext cx="3565771" cy="25400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848498-337B-0B41-AC23-BB0DA6C454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2024" y="1998130"/>
            <a:ext cx="3336366" cy="29337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A6183C-7027-824B-BB52-540183ADF9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574" y="1998130"/>
            <a:ext cx="4928450" cy="33434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A546B5-E469-A148-A7D1-AB40B6EFD8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8943" y="1998130"/>
            <a:ext cx="3084260" cy="404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67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F3FD7-0367-E54D-ADD1-DDBA9F75C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8933"/>
          </a:xfrm>
        </p:spPr>
        <p:txBody>
          <a:bodyPr/>
          <a:lstStyle/>
          <a:p>
            <a:r>
              <a:rPr lang="en-US" dirty="0"/>
              <a:t>Emerging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970B2-9710-1E4D-9370-8AE6A649C7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388533"/>
            <a:ext cx="4184035" cy="4652828"/>
          </a:xfrm>
        </p:spPr>
        <p:txBody>
          <a:bodyPr/>
          <a:lstStyle/>
          <a:p>
            <a:r>
              <a:rPr lang="en-US" dirty="0"/>
              <a:t>Dependency-injection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AA072-0657-6346-A26D-37DDF7F89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864980"/>
            <a:ext cx="8754533" cy="328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550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C317F-FAA6-324E-85AB-0B508A7A2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</a:t>
            </a:r>
            <a:br>
              <a:rPr lang="en-US" dirty="0"/>
            </a:br>
            <a:r>
              <a:rPr lang="en-US" sz="2400" dirty="0">
                <a:solidFill>
                  <a:schemeClr val="tx2"/>
                </a:solidFill>
              </a:rPr>
              <a:t>“</a:t>
            </a:r>
            <a:r>
              <a:rPr lang="en-US" sz="2400" i="1" dirty="0">
                <a:solidFill>
                  <a:schemeClr val="tx2"/>
                </a:solidFill>
              </a:rPr>
              <a:t>Configurable” Configuration Manager ??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304B5-7E36-2346-A263-4A39AF41F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Developer can inject a different configuration into </a:t>
            </a:r>
            <a:r>
              <a:rPr lang="en-US" dirty="0" err="1"/>
              <a:t>CfgManager</a:t>
            </a:r>
            <a:r>
              <a:rPr lang="en-US" dirty="0"/>
              <a:t> at instantiation. </a:t>
            </a:r>
          </a:p>
          <a:p>
            <a:pPr lvl="2"/>
            <a:r>
              <a:rPr lang="en-US" dirty="0"/>
              <a:t>Serialization algorithm(s)</a:t>
            </a:r>
          </a:p>
          <a:p>
            <a:pPr lvl="2"/>
            <a:r>
              <a:rPr lang="en-US" dirty="0"/>
              <a:t>Encoding, encryption, validation</a:t>
            </a:r>
          </a:p>
          <a:p>
            <a:pPr lvl="2"/>
            <a:r>
              <a:rPr lang="en-US" dirty="0"/>
              <a:t>Delimiters and specific file/registry formats</a:t>
            </a:r>
          </a:p>
          <a:p>
            <a:r>
              <a:rPr lang="en-US" dirty="0"/>
              <a:t>We’ve all built those tools (many times over). Why do we keep rebuilding them? </a:t>
            </a:r>
          </a:p>
          <a:p>
            <a:pPr lvl="2"/>
            <a:r>
              <a:rPr lang="en-US" dirty="0"/>
              <a:t>Customer uses a format that is not already what my framework provides…</a:t>
            </a:r>
          </a:p>
          <a:p>
            <a:pPr lvl="2"/>
            <a:r>
              <a:rPr lang="en-US" dirty="0"/>
              <a:t>Customer does not want to reuse my framework, for reason X Y Z…</a:t>
            </a:r>
          </a:p>
          <a:p>
            <a:pPr lvl="2"/>
            <a:r>
              <a:rPr lang="en-US" dirty="0"/>
              <a:t>My </a:t>
            </a:r>
            <a:r>
              <a:rPr lang="en-US" i="1" dirty="0"/>
              <a:t>{CEO/CFO/CTO/CMO}</a:t>
            </a:r>
            <a:r>
              <a:rPr lang="en-US" dirty="0"/>
              <a:t> wants to “own” everything we do (increases acquisition value of company, diminishes audit risk assessments, etc.)</a:t>
            </a:r>
          </a:p>
          <a:p>
            <a:pPr lvl="2"/>
            <a:r>
              <a:rPr lang="en-US" dirty="0"/>
              <a:t>I don’t have time to create a framework-agnostic reuse component, so I’ll do that later.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(…)</a:t>
            </a:r>
          </a:p>
        </p:txBody>
      </p:sp>
    </p:spTree>
    <p:extLst>
      <p:ext uri="{BB962C8B-B14F-4D97-AF65-F5344CB8AC3E}">
        <p14:creationId xmlns:p14="http://schemas.microsoft.com/office/powerpoint/2010/main" val="28813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1109</Words>
  <Application>Microsoft Office PowerPoint</Application>
  <PresentationFormat>Grand écran</PresentationFormat>
  <Paragraphs>190</Paragraphs>
  <Slides>22</Slides>
  <Notes>20</Notes>
  <HiddenSlides>0</HiddenSlides>
  <MMClips>1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7" baseType="lpstr">
      <vt:lpstr>Arial</vt:lpstr>
      <vt:lpstr>Calibri</vt:lpstr>
      <vt:lpstr>Trebuchet MS</vt:lpstr>
      <vt:lpstr>Wingdings 3</vt:lpstr>
      <vt:lpstr>Facet</vt:lpstr>
      <vt:lpstr>Building a Configurable Configuration Manager</vt:lpstr>
      <vt:lpstr>Outline</vt:lpstr>
      <vt:lpstr>Definition  What is a Configuration Manager</vt:lpstr>
      <vt:lpstr>Example of Config Management  Simplest form</vt:lpstr>
      <vt:lpstr>Example of Config Management  Templates</vt:lpstr>
      <vt:lpstr>Example of Config Management  Global read and inject at object creation</vt:lpstr>
      <vt:lpstr>Emerging Patterns</vt:lpstr>
      <vt:lpstr>Emerging Patterns</vt:lpstr>
      <vt:lpstr>Definition  “Configurable” Configuration Manager ??</vt:lpstr>
      <vt:lpstr>Design &amp; Architecture Considerations Desired Properties for a Config Manager</vt:lpstr>
      <vt:lpstr>Simple API</vt:lpstr>
      <vt:lpstr>Framework-Agnostic</vt:lpstr>
      <vt:lpstr>Composition Hierarchies</vt:lpstr>
      <vt:lpstr>Empowers Unit Tests</vt:lpstr>
      <vt:lpstr>Layered Configuration Schemes</vt:lpstr>
      <vt:lpstr>Layers: Stand-Alone Module</vt:lpstr>
      <vt:lpstr>Layers: Unit Testing</vt:lpstr>
      <vt:lpstr>Layers: System Integration</vt:lpstr>
      <vt:lpstr>Modular &amp; Extensible, Configurable</vt:lpstr>
      <vt:lpstr>Code Overview Under the hood</vt:lpstr>
      <vt:lpstr>Integration Examples I said framework-agnostic, right?</vt:lpstr>
      <vt:lpstr>Links and 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Configurable Configuration Manager</dc:title>
  <dc:creator>Francois Normandin</dc:creator>
  <cp:lastModifiedBy>Francois Normandin</cp:lastModifiedBy>
  <cp:revision>1</cp:revision>
  <dcterms:created xsi:type="dcterms:W3CDTF">2018-09-06T14:27:01Z</dcterms:created>
  <dcterms:modified xsi:type="dcterms:W3CDTF">2018-09-07T07:40:45Z</dcterms:modified>
</cp:coreProperties>
</file>