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70" r:id="rId5"/>
    <p:sldId id="274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00B05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9C3AE-AAFD-E24D-97B2-A6F8C5EC70DD}" v="2" dt="2018-09-12T21:24:22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66741" autoAdjust="0"/>
  </p:normalViewPr>
  <p:slideViewPr>
    <p:cSldViewPr snapToGrid="0" snapToObjects="1">
      <p:cViewPr varScale="1">
        <p:scale>
          <a:sx n="75" d="100"/>
          <a:sy n="75" d="100"/>
        </p:scale>
        <p:origin x="16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is Normandin" userId="1f8f815188830f7c" providerId="LiveId" clId="{C109C3AE-AAFD-E24D-97B2-A6F8C5EC70DD}"/>
    <pc:docChg chg="modSld">
      <pc:chgData name="Francois Normandin" userId="1f8f815188830f7c" providerId="LiveId" clId="{C109C3AE-AAFD-E24D-97B2-A6F8C5EC70DD}" dt="2018-09-12T21:24:22.057" v="1" actId="20577"/>
      <pc:docMkLst>
        <pc:docMk/>
      </pc:docMkLst>
      <pc:sldChg chg="modSp">
        <pc:chgData name="Francois Normandin" userId="1f8f815188830f7c" providerId="LiveId" clId="{C109C3AE-AAFD-E24D-97B2-A6F8C5EC70DD}" dt="2018-09-12T21:24:22.057" v="1" actId="20577"/>
        <pc:sldMkLst>
          <pc:docMk/>
          <pc:sldMk cId="3977312425" sldId="270"/>
        </pc:sldMkLst>
        <pc:spChg chg="mod">
          <ac:chgData name="Francois Normandin" userId="1f8f815188830f7c" providerId="LiveId" clId="{C109C3AE-AAFD-E24D-97B2-A6F8C5EC70DD}" dt="2018-09-12T21:24:22.057" v="1" actId="20577"/>
          <ac:spMkLst>
            <pc:docMk/>
            <pc:sldMk cId="3977312425" sldId="270"/>
            <ac:spMk id="3" creationId="{AE1304B5-7E36-2346-A263-4A39AF41F2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41B48-4CD0-7548-A7DB-97BCE68B7616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D19A-967F-DA42-8E7B-33DA35F4F3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Derek’s presentation about how bad we are at open source... Certainly it will be awesome as usual.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types of licenses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Attribution: Mention the original author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Share-Alike: Allows derivatives if identical or not more restrictive license of the derivative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Non-Commercial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Derivatives: can use and redistribute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3</a:t>
            </a:r>
            <a:r>
              <a:rPr lang="en-US" baseline="30000" dirty="0"/>
              <a:t>rd</a:t>
            </a:r>
            <a:r>
              <a:rPr lang="en-US" dirty="0"/>
              <a:t> party notices of Adobe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</a:t>
            </a:r>
            <a:r>
              <a:rPr lang="en-US" dirty="0" err="1"/>
              <a:t>OpenG</a:t>
            </a:r>
            <a:r>
              <a:rPr lang="en-US" dirty="0"/>
              <a:t> Error license.</a:t>
            </a:r>
          </a:p>
          <a:p>
            <a:endParaRPr lang="en-US" dirty="0"/>
          </a:p>
          <a:p>
            <a:r>
              <a:rPr lang="en-US" dirty="0"/>
              <a:t>This is an excellent example of good intentions but clearly not worth an attribution!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Show the « </a:t>
            </a:r>
            <a:r>
              <a:rPr lang="fr-CA" dirty="0" err="1"/>
              <a:t>Unlicense</a:t>
            </a:r>
            <a:r>
              <a:rPr lang="fr-CA" dirty="0"/>
              <a:t> » </a:t>
            </a:r>
            <a:r>
              <a:rPr lang="fr-CA" dirty="0" err="1"/>
              <a:t>license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Public Domain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Fallback</a:t>
            </a:r>
            <a:r>
              <a:rPr lang="fr-CA" dirty="0"/>
              <a:t> if not in a </a:t>
            </a:r>
            <a:r>
              <a:rPr lang="fr-CA" dirty="0" err="1"/>
              <a:t>jurisdiction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recognized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new initiative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A99C-CA0D-554E-931C-D306006BF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Cemetery of Attributions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58A19-BF5E-484C-A572-9ED446659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we have to end up there too?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B79F0-25B6-4332-8FA5-A054FF2D7E9D}"/>
              </a:ext>
            </a:extLst>
          </p:cNvPr>
          <p:cNvSpPr txBox="1">
            <a:spLocks/>
          </p:cNvSpPr>
          <p:nvPr/>
        </p:nvSpPr>
        <p:spPr>
          <a:xfrm>
            <a:off x="279241" y="5862634"/>
            <a:ext cx="4741333" cy="931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François Normandin</a:t>
            </a:r>
          </a:p>
          <a:p>
            <a:pPr algn="l"/>
            <a:r>
              <a:rPr lang="en-US" dirty="0"/>
              <a:t>CLA Summit Americas 2018 – 7x7</a:t>
            </a:r>
          </a:p>
        </p:txBody>
      </p:sp>
    </p:spTree>
    <p:extLst>
      <p:ext uri="{BB962C8B-B14F-4D97-AF65-F5344CB8AC3E}">
        <p14:creationId xmlns:p14="http://schemas.microsoft.com/office/powerpoint/2010/main" val="221776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ECCD-E0D0-2F48-BD3B-F85866A6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contribute to Open Source</a:t>
            </a:r>
            <a:br>
              <a:rPr lang="en-US" dirty="0"/>
            </a:b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19F0-6E48-B043-9B10-D4E261D7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ecosystem to support our work</a:t>
            </a:r>
          </a:p>
          <a:p>
            <a:r>
              <a:rPr lang="en-US" dirty="0"/>
              <a:t>Marketing purposes</a:t>
            </a:r>
          </a:p>
          <a:p>
            <a:r>
              <a:rPr lang="en-US" dirty="0"/>
              <a:t>Peer recognition</a:t>
            </a:r>
          </a:p>
          <a:p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7373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317F-FAA6-324E-85AB-0B508A7A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04B5-7E36-2346-A263-4A39AF41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687"/>
            <a:ext cx="6052704" cy="4110962"/>
          </a:xfrm>
        </p:spPr>
        <p:txBody>
          <a:bodyPr>
            <a:normAutofit/>
          </a:bodyPr>
          <a:lstStyle/>
          <a:p>
            <a:r>
              <a:rPr lang="en-US" dirty="0"/>
              <a:t>Attribution</a:t>
            </a:r>
          </a:p>
          <a:p>
            <a:r>
              <a:rPr lang="en-US" dirty="0"/>
              <a:t>Share-Alike</a:t>
            </a:r>
          </a:p>
          <a:p>
            <a:r>
              <a:rPr lang="en-US" dirty="0"/>
              <a:t>Non-Commercial</a:t>
            </a:r>
          </a:p>
          <a:p>
            <a:r>
              <a:rPr lang="en-US" dirty="0"/>
              <a:t>No Derivatives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EA2852-D537-5142-B614-D7DAAA443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69" y="938396"/>
            <a:ext cx="2543964" cy="41381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095098-7486-D146-B92E-0B74ECD8FD23}"/>
              </a:ext>
            </a:extLst>
          </p:cNvPr>
          <p:cNvSpPr txBox="1"/>
          <p:nvPr/>
        </p:nvSpPr>
        <p:spPr>
          <a:xfrm>
            <a:off x="5651769" y="5405374"/>
            <a:ext cx="3979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https://en.wikipedia.org/wiki/Creative_Commons_license#/media/</a:t>
            </a:r>
            <a:r>
              <a:rPr lang="fr-FR" sz="1050" dirty="0" err="1"/>
              <a:t>File:Creative_commons_license_spectrum.svg</a:t>
            </a:r>
            <a:endParaRPr lang="fr-FR" sz="1050" dirty="0"/>
          </a:p>
          <a:p>
            <a:r>
              <a:rPr lang="fr-FR" sz="1050" dirty="0" err="1"/>
              <a:t>Shaddim</a:t>
            </a:r>
            <a:r>
              <a:rPr lang="fr-FR" sz="1050" dirty="0"/>
              <a:t> 2016, CC BY 4.0</a:t>
            </a:r>
          </a:p>
          <a:p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28813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317F-FAA6-324E-85AB-0B508A7A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Cemetery of Attributions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04B5-7E36-2346-A263-4A39AF41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dirty="0"/>
              <a:t>Third-Party Notices...</a:t>
            </a:r>
          </a:p>
          <a:p>
            <a:endParaRPr lang="en-US" dirty="0"/>
          </a:p>
          <a:p>
            <a:r>
              <a:rPr lang="en-US" dirty="0"/>
              <a:t>Check this out: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www.adobe.com</a:t>
            </a:r>
            <a:r>
              <a:rPr lang="en-US" dirty="0"/>
              <a:t>/content/dam/</a:t>
            </a:r>
            <a:r>
              <a:rPr lang="en-US" dirty="0" err="1"/>
              <a:t>acom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/products/</a:t>
            </a:r>
            <a:r>
              <a:rPr lang="en-US" dirty="0" err="1"/>
              <a:t>eula</a:t>
            </a:r>
            <a:r>
              <a:rPr lang="en-US" dirty="0"/>
              <a:t>/</a:t>
            </a:r>
            <a:r>
              <a:rPr lang="en-US" dirty="0" err="1"/>
              <a:t>third_party</a:t>
            </a:r>
            <a:r>
              <a:rPr lang="en-US" dirty="0"/>
              <a:t>/pdfs/adobe-third-party-</a:t>
            </a:r>
            <a:r>
              <a:rPr lang="en-US" dirty="0" err="1"/>
              <a:t>notices.pdf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317F-FAA6-324E-85AB-0B508A7A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funny example of Attributions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3AE0BF-7E2D-964F-9AE9-AE89E823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18" y="2150534"/>
            <a:ext cx="2057400" cy="2032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EFC3A56-B3AF-3041-94AE-B2022C7B3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368" y="2150534"/>
            <a:ext cx="2057400" cy="2032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70EAE7-8D1E-F74D-8F39-2426DCFD6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135" y="4861221"/>
            <a:ext cx="6291066" cy="10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0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317F-FAA6-324E-85AB-0B508A7A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Unlicense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058128-2B4B-A348-89C9-BEC2D269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6812469" cy="47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9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80A4E-CA48-AD46-8807-20F41AD8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LabVIEW Open Source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8B960-69D8-8048-8C97-62C6C476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LabVIEW Open Source Project on GitHub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/LabVIEW-Open-Source</a:t>
            </a:r>
          </a:p>
        </p:txBody>
      </p:sp>
    </p:spTree>
    <p:extLst>
      <p:ext uri="{BB962C8B-B14F-4D97-AF65-F5344CB8AC3E}">
        <p14:creationId xmlns:p14="http://schemas.microsoft.com/office/powerpoint/2010/main" val="2782124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239</Words>
  <Application>Microsoft Macintosh PowerPoint</Application>
  <PresentationFormat>Grand écran</PresentationFormat>
  <Paragraphs>46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A Cemetery of Attributions</vt:lpstr>
      <vt:lpstr>Why we contribute to Open Source </vt:lpstr>
      <vt:lpstr>Licensing types</vt:lpstr>
      <vt:lpstr>A Cemetery of Attributions</vt:lpstr>
      <vt:lpstr>A funny example of Attributions</vt:lpstr>
      <vt:lpstr>The Unlicense</vt:lpstr>
      <vt:lpstr>LabVIEW Open Source Project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Configurable Configuration Manager</dc:title>
  <dc:creator>Francois Normandin</dc:creator>
  <cp:lastModifiedBy>Francois Normandin</cp:lastModifiedBy>
  <cp:revision>1</cp:revision>
  <dcterms:created xsi:type="dcterms:W3CDTF">2018-09-06T14:27:01Z</dcterms:created>
  <dcterms:modified xsi:type="dcterms:W3CDTF">2018-09-12T21:24:24Z</dcterms:modified>
</cp:coreProperties>
</file>