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65" r:id="rId5"/>
    <p:sldId id="266" r:id="rId6"/>
    <p:sldId id="269" r:id="rId7"/>
    <p:sldId id="270" r:id="rId8"/>
    <p:sldId id="267" r:id="rId9"/>
    <p:sldId id="275" r:id="rId10"/>
    <p:sldId id="276" r:id="rId11"/>
    <p:sldId id="277" r:id="rId12"/>
    <p:sldId id="268" r:id="rId13"/>
    <p:sldId id="279" r:id="rId14"/>
    <p:sldId id="274" r:id="rId15"/>
    <p:sldId id="272" r:id="rId16"/>
    <p:sldId id="273" r:id="rId17"/>
    <p:sldId id="27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119" d="100"/>
          <a:sy n="119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418363"/>
            <a:ext cx="7754094" cy="461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 (show example LabVIEW Flatten String, Base64, JSON,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2005496" y="2016434"/>
            <a:ext cx="6342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https://github.com/LabVIEW-Open-Source/LV-MQTT-Broker</a:t>
            </a: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5983FC-029C-F046-A8FD-E9C2667353BE}"/>
              </a:ext>
            </a:extLst>
          </p:cNvPr>
          <p:cNvSpPr txBox="1"/>
          <p:nvPr/>
        </p:nvSpPr>
        <p:spPr>
          <a:xfrm>
            <a:off x="2424628" y="2926080"/>
            <a:ext cx="4887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packets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CONNECT, CONNACK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PUB, PUBACK, PUBREC, PUBREL, PUBCOMP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SUB, SUBACK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UNSUB, UNSUBACK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PINGREQ, PINGREC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AUTH (5.0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128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Clients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 screenshot of Client 1 publishing with QoS = 1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Client 2 subscribing with QoS = 2</a:t>
            </a:r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41EDE0-330E-EF43-B51C-FD3C5970B4C7}"/>
              </a:ext>
            </a:extLst>
          </p:cNvPr>
          <p:cNvSpPr txBox="1"/>
          <p:nvPr/>
        </p:nvSpPr>
        <p:spPr>
          <a:xfrm>
            <a:off x="5692878" y="2635045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Screenshot</a:t>
            </a:r>
            <a:r>
              <a:rPr lang="fr-FR" dirty="0"/>
              <a:t> of Class </a:t>
            </a:r>
            <a:r>
              <a:rPr lang="fr-FR" dirty="0" err="1"/>
              <a:t>Hierarchy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817</Words>
  <Application>Microsoft Macintosh PowerPoint</Application>
  <PresentationFormat>Grand écran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Open Source Enthusiast</vt:lpstr>
      <vt:lpstr>Présentation PowerPoint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Francois Normandin</cp:lastModifiedBy>
  <cp:revision>42</cp:revision>
  <dcterms:created xsi:type="dcterms:W3CDTF">2018-12-31T14:15:29Z</dcterms:created>
  <dcterms:modified xsi:type="dcterms:W3CDTF">2021-05-26T23:33:49Z</dcterms:modified>
</cp:coreProperties>
</file>