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80" r:id="rId5"/>
    <p:sldId id="265" r:id="rId6"/>
    <p:sldId id="266" r:id="rId7"/>
    <p:sldId id="269" r:id="rId8"/>
    <p:sldId id="270" r:id="rId9"/>
    <p:sldId id="267" r:id="rId10"/>
    <p:sldId id="275" r:id="rId11"/>
    <p:sldId id="276" r:id="rId12"/>
    <p:sldId id="277" r:id="rId13"/>
    <p:sldId id="268" r:id="rId14"/>
    <p:sldId id="279" r:id="rId15"/>
    <p:sldId id="274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  <p14:sldId id="280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Y-jrwyfD9DU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abVIEW-Open-Source/LV-MQTT-Brok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youtu.be/Y_GyZVHIORI" TargetMode="External"/><Relationship Id="rId4" Type="http://schemas.openxmlformats.org/officeDocument/2006/relationships/image" Target="../media/image3.tiff"/><Relationship Id="rId9" Type="http://schemas.openxmlformats.org/officeDocument/2006/relationships/hyperlink" Target="https://youtu.be/2-OJ-U6eT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775409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Strategy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Visitor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(LabVIEW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Flatten String, Base64, JSON, …)</a:t>
            </a:r>
          </a:p>
          <a:p>
            <a:pPr>
              <a:lnSpc>
                <a:spcPct val="150000"/>
              </a:lnSpc>
            </a:pPr>
            <a:r>
              <a:rPr lang="fr-CA" dirty="0" smtClean="0">
                <a:solidFill>
                  <a:schemeClr val="accent6"/>
                </a:solidFill>
              </a:rPr>
              <a:t>Command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14" y="1671310"/>
            <a:ext cx="4228571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443" y="1671310"/>
            <a:ext cx="4228571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2217922" y="679124"/>
            <a:ext cx="6441187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https://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github.com/LabVIEW-Open-Source/LV-MQTT-Broker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look for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short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endParaRPr lang="en-CA" sz="1400" dirty="0" smtClean="0"/>
          </a:p>
          <a:p>
            <a:pPr lvl="2"/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MQTT </a:t>
            </a:r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Broker in 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LabVIEW: 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MQTT: 	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://youtu.be/2-OJ-U6eTmE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Open </a:t>
            </a:r>
            <a:r>
              <a:rPr lang="en-CA" sz="1400" dirty="0" err="1" smtClean="0">
                <a:solidFill>
                  <a:schemeClr val="accent1">
                    <a:lumMod val="75000"/>
                  </a:schemeClr>
                </a:solidFill>
              </a:rPr>
              <a:t>Serializer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: 		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://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10"/>
              </a:rPr>
              <a:t>youtu.be/Y_GyZVHIORI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 smtClean="0"/>
              <a:t>Our Giants Are Female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348" r="53299" b="7149"/>
          <a:stretch/>
        </p:blipFill>
        <p:spPr bwMode="auto">
          <a:xfrm>
            <a:off x="8231505" y="420878"/>
            <a:ext cx="2703195" cy="37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10206" y="1603524"/>
            <a:ext cx="67079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18th,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19th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mathematician</a:t>
            </a:r>
            <a:endParaRPr lang="fr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first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Fermat’s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Corresponded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profusely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Carl Friedrich Gauss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pseudonym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i="1" dirty="0" smtClean="0">
                <a:solidFill>
                  <a:srgbClr val="0070C0"/>
                </a:solidFill>
              </a:rPr>
              <a:t>Antoine </a:t>
            </a:r>
            <a:r>
              <a:rPr lang="fr-CA" i="1" dirty="0">
                <a:solidFill>
                  <a:srgbClr val="0070C0"/>
                </a:solidFill>
              </a:rPr>
              <a:t>Auguste Le </a:t>
            </a:r>
            <a:r>
              <a:rPr lang="fr-CA" i="1" dirty="0" smtClean="0">
                <a:solidFill>
                  <a:srgbClr val="0070C0"/>
                </a:solidFill>
              </a:rPr>
              <a:t>Blanc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Pr. Gauss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Napoleon’s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troops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Germain Prime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2" t="4982" r="2654" b="31325"/>
          <a:stretch/>
        </p:blipFill>
        <p:spPr bwMode="auto">
          <a:xfrm>
            <a:off x="8231505" y="4219486"/>
            <a:ext cx="2703195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59107" y="1225015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61" y="1656535"/>
            <a:ext cx="4837110" cy="272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4" y="2482886"/>
            <a:ext cx="5076190" cy="3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4585489"/>
            <a:ext cx="4559357" cy="2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(Publisher’s perspective with </a:t>
            </a:r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Credit: https</a:t>
            </a:r>
            <a:r>
              <a:rPr lang="en-CA" sz="1400" dirty="0"/>
              <a:t>://devopedia.org/mqtt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912426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598470" y="1825088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75" y="1639754"/>
            <a:ext cx="8309445" cy="364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4374" y="5816084"/>
            <a:ext cx="774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New version 3.2.0 of MQTT Broker has been published earlier this week.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811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Our Giants Are Female</vt:lpstr>
      <vt:lpstr>Open Source Enthusiast</vt:lpstr>
      <vt:lpstr>PowerPoint Presentation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Normandin, Francois</cp:lastModifiedBy>
  <cp:revision>56</cp:revision>
  <dcterms:created xsi:type="dcterms:W3CDTF">2018-12-31T14:15:29Z</dcterms:created>
  <dcterms:modified xsi:type="dcterms:W3CDTF">2021-05-28T01:49:53Z</dcterms:modified>
</cp:coreProperties>
</file>