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40D5-683E-4180-B5A2-E38B5F9F14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E8C1-7310-4A90-982C-004D2B8E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E0BCA5-3F74-46EF-9C23-60C4EA06C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2173"/>
              </p:ext>
            </p:extLst>
          </p:nvPr>
        </p:nvGraphicFramePr>
        <p:xfrm>
          <a:off x="392906" y="350837"/>
          <a:ext cx="9906001" cy="685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8161">
                  <a:extLst>
                    <a:ext uri="{9D8B030D-6E8A-4147-A177-3AD203B41FA5}">
                      <a16:colId xmlns:a16="http://schemas.microsoft.com/office/drawing/2014/main" val="3305265583"/>
                    </a:ext>
                  </a:extLst>
                </a:gridCol>
                <a:gridCol w="2134460">
                  <a:extLst>
                    <a:ext uri="{9D8B030D-6E8A-4147-A177-3AD203B41FA5}">
                      <a16:colId xmlns:a16="http://schemas.microsoft.com/office/drawing/2014/main" val="1460898235"/>
                    </a:ext>
                  </a:extLst>
                </a:gridCol>
                <a:gridCol w="2134460">
                  <a:extLst>
                    <a:ext uri="{9D8B030D-6E8A-4147-A177-3AD203B41FA5}">
                      <a16:colId xmlns:a16="http://schemas.microsoft.com/office/drawing/2014/main" val="2507965396"/>
                    </a:ext>
                  </a:extLst>
                </a:gridCol>
                <a:gridCol w="2134460">
                  <a:extLst>
                    <a:ext uri="{9D8B030D-6E8A-4147-A177-3AD203B41FA5}">
                      <a16:colId xmlns:a16="http://schemas.microsoft.com/office/drawing/2014/main" val="1397451635"/>
                    </a:ext>
                  </a:extLst>
                </a:gridCol>
                <a:gridCol w="2134460">
                  <a:extLst>
                    <a:ext uri="{9D8B030D-6E8A-4147-A177-3AD203B41FA5}">
                      <a16:colId xmlns:a16="http://schemas.microsoft.com/office/drawing/2014/main" val="1029011806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Gryffondor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Poufsouffle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Serdaigle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Serpentard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8121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Sizenier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Ilona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Annaëlle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87405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Second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Pablo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Gabriel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Tao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309244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Joseph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Raphaël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96441"/>
                  </a:ext>
                </a:extLst>
              </a:tr>
              <a:tr h="57150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Baptiste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 M.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7035045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 VL.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Loris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07910"/>
                  </a:ext>
                </a:extLst>
              </a:tr>
              <a:tr h="57150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Abigaïl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Chloé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Lucas 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Luca P.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368078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Maé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5885457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 W.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265069"/>
                  </a:ext>
                </a:extLst>
              </a:tr>
              <a:tr h="57150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Amihai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Mirko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Héloïse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3295558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Lena Joy</a:t>
                      </a: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6745399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Kylian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7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60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50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Rozet</dc:creator>
  <cp:lastModifiedBy>François Rozet</cp:lastModifiedBy>
  <cp:revision>4</cp:revision>
  <dcterms:created xsi:type="dcterms:W3CDTF">2019-07-17T19:19:11Z</dcterms:created>
  <dcterms:modified xsi:type="dcterms:W3CDTF">2019-07-17T19:39:17Z</dcterms:modified>
</cp:coreProperties>
</file>