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 rot="20524862">
            <a:off x="4701460" y="2179072"/>
            <a:ext cx="2352068" cy="1303540"/>
          </a:xfrm>
          <a:prstGeom prst="ellipse">
            <a:avLst/>
          </a:prstGeom>
          <a:solidFill>
            <a:srgbClr val="BF0000"/>
          </a:solidFill>
          <a:ln>
            <a:solidFill>
              <a:srgbClr val="B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20354270">
            <a:off x="4654049" y="2216568"/>
            <a:ext cx="224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bg1"/>
                </a:solidFill>
                <a:latin typeface="Forte" panose="03060902040502070203" pitchFamily="66" charset="0"/>
              </a:rPr>
              <a:t>P</a:t>
            </a:r>
            <a:r>
              <a:rPr lang="fr-FR" sz="2000" i="1" dirty="0" smtClean="0">
                <a:solidFill>
                  <a:schemeClr val="bg1"/>
                </a:solidFill>
              </a:rPr>
              <a:t>oster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  <a:latin typeface="Forte" panose="03060902040502070203" pitchFamily="66" charset="0"/>
              </a:rPr>
              <a:t>A</a:t>
            </a:r>
            <a:r>
              <a:rPr lang="fr-FR" sz="2000" i="1" dirty="0">
                <a:solidFill>
                  <a:schemeClr val="bg1"/>
                </a:solidFill>
              </a:rPr>
              <a:t>pplication</a:t>
            </a:r>
          </a:p>
        </p:txBody>
      </p:sp>
      <p:sp>
        <p:nvSpPr>
          <p:cNvPr id="3" name="Arc plein 2"/>
          <p:cNvSpPr/>
          <p:nvPr/>
        </p:nvSpPr>
        <p:spPr>
          <a:xfrm rot="8133459">
            <a:off x="6034688" y="2651427"/>
            <a:ext cx="969484" cy="358830"/>
          </a:xfrm>
          <a:prstGeom prst="blockArc">
            <a:avLst>
              <a:gd name="adj1" fmla="val 1147175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1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6</cp:revision>
  <dcterms:created xsi:type="dcterms:W3CDTF">2017-12-20T10:31:42Z</dcterms:created>
  <dcterms:modified xsi:type="dcterms:W3CDTF">2017-12-20T14:23:11Z</dcterms:modified>
</cp:coreProperties>
</file>