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85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01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45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07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28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3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33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68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31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93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51A0-A22F-469F-8C51-5FBFC71118F0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424ED-2D5A-4FC7-9F8E-2CC7D8A54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21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 rot="20524862">
            <a:off x="4384713" y="2005070"/>
            <a:ext cx="2985571" cy="1553378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 rot="20354270">
            <a:off x="4752804" y="2216571"/>
            <a:ext cx="2249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Forte" panose="03060902040502070203" pitchFamily="66" charset="0"/>
              </a:rPr>
              <a:t>P</a:t>
            </a:r>
            <a:r>
              <a:rPr lang="fr-FR" sz="2800" dirty="0" smtClean="0">
                <a:solidFill>
                  <a:schemeClr val="bg1"/>
                </a:solidFill>
              </a:rPr>
              <a:t>oster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  <a:latin typeface="Forte" panose="03060902040502070203" pitchFamily="66" charset="0"/>
              </a:rPr>
              <a:t>A</a:t>
            </a:r>
            <a:r>
              <a:rPr lang="fr-FR" sz="2800" dirty="0">
                <a:solidFill>
                  <a:schemeClr val="bg1"/>
                </a:solidFill>
              </a:rPr>
              <a:t>pplication</a:t>
            </a:r>
          </a:p>
        </p:txBody>
      </p:sp>
    </p:spTree>
    <p:extLst>
      <p:ext uri="{BB962C8B-B14F-4D97-AF65-F5344CB8AC3E}">
        <p14:creationId xmlns:p14="http://schemas.microsoft.com/office/powerpoint/2010/main" val="31759153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Forte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2</cp:revision>
  <dcterms:created xsi:type="dcterms:W3CDTF">2017-12-20T10:31:42Z</dcterms:created>
  <dcterms:modified xsi:type="dcterms:W3CDTF">2017-12-20T10:35:21Z</dcterms:modified>
</cp:coreProperties>
</file>