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1FF"/>
    <a:srgbClr val="FF9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9"/>
    <p:restoredTop sz="91484"/>
  </p:normalViewPr>
  <p:slideViewPr>
    <p:cSldViewPr snapToGrid="0" snapToObjects="1">
      <p:cViewPr>
        <p:scale>
          <a:sx n="98" d="100"/>
          <a:sy n="98" d="100"/>
        </p:scale>
        <p:origin x="84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A4F3E-FEF8-5241-8ADB-0312054E37F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158D1-C9EE-AC40-904E-D7DA9DFD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158D1-C9EE-AC40-904E-D7DA9DFD9E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6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158D1-C9EE-AC40-904E-D7DA9DFD9E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158D1-C9EE-AC40-904E-D7DA9DFD9E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08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158D1-C9EE-AC40-904E-D7DA9DFD9E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4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A6F1-14A2-EE42-9D3A-C476A1721BDF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A2B1-5A1A-ED4B-84ED-E30F5B7A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7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A6F1-14A2-EE42-9D3A-C476A1721BDF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A2B1-5A1A-ED4B-84ED-E30F5B7A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A6F1-14A2-EE42-9D3A-C476A1721BDF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A2B1-5A1A-ED4B-84ED-E30F5B7A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1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A6F1-14A2-EE42-9D3A-C476A1721BDF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A2B1-5A1A-ED4B-84ED-E30F5B7A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6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A6F1-14A2-EE42-9D3A-C476A1721BDF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A2B1-5A1A-ED4B-84ED-E30F5B7A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2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A6F1-14A2-EE42-9D3A-C476A1721BDF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A2B1-5A1A-ED4B-84ED-E30F5B7A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3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A6F1-14A2-EE42-9D3A-C476A1721BDF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A2B1-5A1A-ED4B-84ED-E30F5B7A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A6F1-14A2-EE42-9D3A-C476A1721BDF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A2B1-5A1A-ED4B-84ED-E30F5B7A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A6F1-14A2-EE42-9D3A-C476A1721BDF}" type="datetimeFigureOut">
              <a:rPr lang="en-US" smtClean="0"/>
              <a:t>2/20/18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A2B1-5A1A-ED4B-84ED-E30F5B7A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5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A6F1-14A2-EE42-9D3A-C476A1721BDF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A2B1-5A1A-ED4B-84ED-E30F5B7A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A6F1-14A2-EE42-9D3A-C476A1721BDF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A2B1-5A1A-ED4B-84ED-E30F5B7A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5A6F1-14A2-EE42-9D3A-C476A1721BDF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3A2B1-5A1A-ED4B-84ED-E30F5B7A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844951" y="369850"/>
            <a:ext cx="6088284" cy="5975071"/>
            <a:chOff x="844951" y="95530"/>
            <a:chExt cx="6088284" cy="5975071"/>
          </a:xfrm>
        </p:grpSpPr>
        <p:sp>
          <p:nvSpPr>
            <p:cNvPr id="13" name="Rectangle 12"/>
            <p:cNvSpPr/>
            <p:nvPr/>
          </p:nvSpPr>
          <p:spPr>
            <a:xfrm>
              <a:off x="844951" y="1186697"/>
              <a:ext cx="6088283" cy="4217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14403" y="95530"/>
              <a:ext cx="947569" cy="1499010"/>
              <a:chOff x="1210726" y="330200"/>
              <a:chExt cx="1012659" cy="1712093"/>
            </a:xfrm>
          </p:grpSpPr>
          <p:sp>
            <p:nvSpPr>
              <p:cNvPr id="4" name="Freeform 3"/>
              <p:cNvSpPr/>
              <p:nvPr/>
            </p:nvSpPr>
            <p:spPr>
              <a:xfrm rot="21272262">
                <a:off x="1585427" y="687026"/>
                <a:ext cx="321739" cy="1319234"/>
              </a:xfrm>
              <a:custGeom>
                <a:avLst/>
                <a:gdLst>
                  <a:gd name="connsiteX0" fmla="*/ 86941 w 320871"/>
                  <a:gd name="connsiteY0" fmla="*/ 1320744 h 1434064"/>
                  <a:gd name="connsiteX1" fmla="*/ 97573 w 320871"/>
                  <a:gd name="connsiteY1" fmla="*/ 650893 h 1434064"/>
                  <a:gd name="connsiteX2" fmla="*/ 320857 w 320871"/>
                  <a:gd name="connsiteY2" fmla="*/ 2307 h 1434064"/>
                  <a:gd name="connsiteX3" fmla="*/ 108206 w 320871"/>
                  <a:gd name="connsiteY3" fmla="*/ 448874 h 1434064"/>
                  <a:gd name="connsiteX4" fmla="*/ 1880 w 320871"/>
                  <a:gd name="connsiteY4" fmla="*/ 821014 h 1434064"/>
                  <a:gd name="connsiteX5" fmla="*/ 44410 w 320871"/>
                  <a:gd name="connsiteY5" fmla="*/ 1384539 h 1434064"/>
                  <a:gd name="connsiteX6" fmla="*/ 86941 w 320871"/>
                  <a:gd name="connsiteY6" fmla="*/ 1320744 h 1434064"/>
                  <a:gd name="connsiteX0" fmla="*/ 86941 w 320871"/>
                  <a:gd name="connsiteY0" fmla="*/ 1320744 h 1434064"/>
                  <a:gd name="connsiteX1" fmla="*/ 97573 w 320871"/>
                  <a:gd name="connsiteY1" fmla="*/ 650893 h 1434064"/>
                  <a:gd name="connsiteX2" fmla="*/ 320857 w 320871"/>
                  <a:gd name="connsiteY2" fmla="*/ 2307 h 1434064"/>
                  <a:gd name="connsiteX3" fmla="*/ 108206 w 320871"/>
                  <a:gd name="connsiteY3" fmla="*/ 448874 h 1434064"/>
                  <a:gd name="connsiteX4" fmla="*/ 1880 w 320871"/>
                  <a:gd name="connsiteY4" fmla="*/ 821014 h 1434064"/>
                  <a:gd name="connsiteX5" fmla="*/ 44410 w 320871"/>
                  <a:gd name="connsiteY5" fmla="*/ 1384539 h 1434064"/>
                  <a:gd name="connsiteX6" fmla="*/ 86941 w 320871"/>
                  <a:gd name="connsiteY6" fmla="*/ 1320744 h 1434064"/>
                  <a:gd name="connsiteX0" fmla="*/ 86941 w 320871"/>
                  <a:gd name="connsiteY0" fmla="*/ 1320744 h 1434064"/>
                  <a:gd name="connsiteX1" fmla="*/ 97573 w 320871"/>
                  <a:gd name="connsiteY1" fmla="*/ 650893 h 1434064"/>
                  <a:gd name="connsiteX2" fmla="*/ 320857 w 320871"/>
                  <a:gd name="connsiteY2" fmla="*/ 2307 h 1434064"/>
                  <a:gd name="connsiteX3" fmla="*/ 108206 w 320871"/>
                  <a:gd name="connsiteY3" fmla="*/ 448874 h 1434064"/>
                  <a:gd name="connsiteX4" fmla="*/ 1880 w 320871"/>
                  <a:gd name="connsiteY4" fmla="*/ 821014 h 1434064"/>
                  <a:gd name="connsiteX5" fmla="*/ 44410 w 320871"/>
                  <a:gd name="connsiteY5" fmla="*/ 1384539 h 1434064"/>
                  <a:gd name="connsiteX6" fmla="*/ 86941 w 320871"/>
                  <a:gd name="connsiteY6" fmla="*/ 1320744 h 1434064"/>
                  <a:gd name="connsiteX0" fmla="*/ 87823 w 321753"/>
                  <a:gd name="connsiteY0" fmla="*/ 1320744 h 1392096"/>
                  <a:gd name="connsiteX1" fmla="*/ 98455 w 321753"/>
                  <a:gd name="connsiteY1" fmla="*/ 650893 h 1392096"/>
                  <a:gd name="connsiteX2" fmla="*/ 321739 w 321753"/>
                  <a:gd name="connsiteY2" fmla="*/ 2307 h 1392096"/>
                  <a:gd name="connsiteX3" fmla="*/ 109088 w 321753"/>
                  <a:gd name="connsiteY3" fmla="*/ 448874 h 1392096"/>
                  <a:gd name="connsiteX4" fmla="*/ 2762 w 321753"/>
                  <a:gd name="connsiteY4" fmla="*/ 821014 h 1392096"/>
                  <a:gd name="connsiteX5" fmla="*/ 30464 w 321753"/>
                  <a:gd name="connsiteY5" fmla="*/ 1315341 h 1392096"/>
                  <a:gd name="connsiteX6" fmla="*/ 87823 w 321753"/>
                  <a:gd name="connsiteY6" fmla="*/ 1320744 h 1392096"/>
                  <a:gd name="connsiteX0" fmla="*/ 87823 w 321753"/>
                  <a:gd name="connsiteY0" fmla="*/ 1320744 h 1392096"/>
                  <a:gd name="connsiteX1" fmla="*/ 98455 w 321753"/>
                  <a:gd name="connsiteY1" fmla="*/ 650893 h 1392096"/>
                  <a:gd name="connsiteX2" fmla="*/ 321739 w 321753"/>
                  <a:gd name="connsiteY2" fmla="*/ 2307 h 1392096"/>
                  <a:gd name="connsiteX3" fmla="*/ 109088 w 321753"/>
                  <a:gd name="connsiteY3" fmla="*/ 448874 h 1392096"/>
                  <a:gd name="connsiteX4" fmla="*/ 2762 w 321753"/>
                  <a:gd name="connsiteY4" fmla="*/ 821014 h 1392096"/>
                  <a:gd name="connsiteX5" fmla="*/ 30464 w 321753"/>
                  <a:gd name="connsiteY5" fmla="*/ 1315341 h 1392096"/>
                  <a:gd name="connsiteX6" fmla="*/ 87823 w 321753"/>
                  <a:gd name="connsiteY6" fmla="*/ 1320744 h 1392096"/>
                  <a:gd name="connsiteX0" fmla="*/ 87823 w 321753"/>
                  <a:gd name="connsiteY0" fmla="*/ 1320744 h 1355077"/>
                  <a:gd name="connsiteX1" fmla="*/ 98455 w 321753"/>
                  <a:gd name="connsiteY1" fmla="*/ 650893 h 1355077"/>
                  <a:gd name="connsiteX2" fmla="*/ 321739 w 321753"/>
                  <a:gd name="connsiteY2" fmla="*/ 2307 h 1355077"/>
                  <a:gd name="connsiteX3" fmla="*/ 109088 w 321753"/>
                  <a:gd name="connsiteY3" fmla="*/ 448874 h 1355077"/>
                  <a:gd name="connsiteX4" fmla="*/ 2762 w 321753"/>
                  <a:gd name="connsiteY4" fmla="*/ 821014 h 1355077"/>
                  <a:gd name="connsiteX5" fmla="*/ 30464 w 321753"/>
                  <a:gd name="connsiteY5" fmla="*/ 1315341 h 1355077"/>
                  <a:gd name="connsiteX6" fmla="*/ 87823 w 321753"/>
                  <a:gd name="connsiteY6" fmla="*/ 1320744 h 1355077"/>
                  <a:gd name="connsiteX0" fmla="*/ 87823 w 321753"/>
                  <a:gd name="connsiteY0" fmla="*/ 1320744 h 1335409"/>
                  <a:gd name="connsiteX1" fmla="*/ 98455 w 321753"/>
                  <a:gd name="connsiteY1" fmla="*/ 650893 h 1335409"/>
                  <a:gd name="connsiteX2" fmla="*/ 321739 w 321753"/>
                  <a:gd name="connsiteY2" fmla="*/ 2307 h 1335409"/>
                  <a:gd name="connsiteX3" fmla="*/ 109088 w 321753"/>
                  <a:gd name="connsiteY3" fmla="*/ 448874 h 1335409"/>
                  <a:gd name="connsiteX4" fmla="*/ 2762 w 321753"/>
                  <a:gd name="connsiteY4" fmla="*/ 821014 h 1335409"/>
                  <a:gd name="connsiteX5" fmla="*/ 30464 w 321753"/>
                  <a:gd name="connsiteY5" fmla="*/ 1315341 h 1335409"/>
                  <a:gd name="connsiteX6" fmla="*/ 87823 w 321753"/>
                  <a:gd name="connsiteY6" fmla="*/ 1320744 h 1335409"/>
                  <a:gd name="connsiteX0" fmla="*/ 87823 w 321753"/>
                  <a:gd name="connsiteY0" fmla="*/ 1320744 h 1321541"/>
                  <a:gd name="connsiteX1" fmla="*/ 98455 w 321753"/>
                  <a:gd name="connsiteY1" fmla="*/ 650893 h 1321541"/>
                  <a:gd name="connsiteX2" fmla="*/ 321739 w 321753"/>
                  <a:gd name="connsiteY2" fmla="*/ 2307 h 1321541"/>
                  <a:gd name="connsiteX3" fmla="*/ 109088 w 321753"/>
                  <a:gd name="connsiteY3" fmla="*/ 448874 h 1321541"/>
                  <a:gd name="connsiteX4" fmla="*/ 2762 w 321753"/>
                  <a:gd name="connsiteY4" fmla="*/ 821014 h 1321541"/>
                  <a:gd name="connsiteX5" fmla="*/ 30464 w 321753"/>
                  <a:gd name="connsiteY5" fmla="*/ 1315341 h 1321541"/>
                  <a:gd name="connsiteX6" fmla="*/ 87823 w 321753"/>
                  <a:gd name="connsiteY6" fmla="*/ 1320744 h 1321541"/>
                  <a:gd name="connsiteX0" fmla="*/ 87823 w 321739"/>
                  <a:gd name="connsiteY0" fmla="*/ 1318437 h 1319234"/>
                  <a:gd name="connsiteX1" fmla="*/ 98455 w 321739"/>
                  <a:gd name="connsiteY1" fmla="*/ 648586 h 1319234"/>
                  <a:gd name="connsiteX2" fmla="*/ 321739 w 321739"/>
                  <a:gd name="connsiteY2" fmla="*/ 0 h 1319234"/>
                  <a:gd name="connsiteX3" fmla="*/ 109088 w 321739"/>
                  <a:gd name="connsiteY3" fmla="*/ 446567 h 1319234"/>
                  <a:gd name="connsiteX4" fmla="*/ 2762 w 321739"/>
                  <a:gd name="connsiteY4" fmla="*/ 818707 h 1319234"/>
                  <a:gd name="connsiteX5" fmla="*/ 30464 w 321739"/>
                  <a:gd name="connsiteY5" fmla="*/ 1313034 h 1319234"/>
                  <a:gd name="connsiteX6" fmla="*/ 87823 w 321739"/>
                  <a:gd name="connsiteY6" fmla="*/ 1318437 h 1319234"/>
                  <a:gd name="connsiteX0" fmla="*/ 87823 w 321739"/>
                  <a:gd name="connsiteY0" fmla="*/ 1318437 h 1319234"/>
                  <a:gd name="connsiteX1" fmla="*/ 98455 w 321739"/>
                  <a:gd name="connsiteY1" fmla="*/ 648586 h 1319234"/>
                  <a:gd name="connsiteX2" fmla="*/ 321739 w 321739"/>
                  <a:gd name="connsiteY2" fmla="*/ 0 h 1319234"/>
                  <a:gd name="connsiteX3" fmla="*/ 109088 w 321739"/>
                  <a:gd name="connsiteY3" fmla="*/ 446567 h 1319234"/>
                  <a:gd name="connsiteX4" fmla="*/ 2762 w 321739"/>
                  <a:gd name="connsiteY4" fmla="*/ 818707 h 1319234"/>
                  <a:gd name="connsiteX5" fmla="*/ 30464 w 321739"/>
                  <a:gd name="connsiteY5" fmla="*/ 1313034 h 1319234"/>
                  <a:gd name="connsiteX6" fmla="*/ 87823 w 321739"/>
                  <a:gd name="connsiteY6" fmla="*/ 1318437 h 131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1739" h="1319234">
                    <a:moveTo>
                      <a:pt x="87823" y="1318437"/>
                    </a:moveTo>
                    <a:cubicBezTo>
                      <a:pt x="99155" y="1207696"/>
                      <a:pt x="59469" y="868325"/>
                      <a:pt x="98455" y="648586"/>
                    </a:cubicBezTo>
                    <a:cubicBezTo>
                      <a:pt x="137441" y="428847"/>
                      <a:pt x="285042" y="109870"/>
                      <a:pt x="321739" y="0"/>
                    </a:cubicBezTo>
                    <a:cubicBezTo>
                      <a:pt x="275886" y="71105"/>
                      <a:pt x="162251" y="310116"/>
                      <a:pt x="109088" y="446567"/>
                    </a:cubicBezTo>
                    <a:cubicBezTo>
                      <a:pt x="55925" y="583018"/>
                      <a:pt x="13395" y="662763"/>
                      <a:pt x="2762" y="818707"/>
                    </a:cubicBezTo>
                    <a:cubicBezTo>
                      <a:pt x="-7871" y="974651"/>
                      <a:pt x="14515" y="1227974"/>
                      <a:pt x="30464" y="1313034"/>
                    </a:cubicBezTo>
                    <a:cubicBezTo>
                      <a:pt x="68638" y="1318685"/>
                      <a:pt x="56720" y="1320438"/>
                      <a:pt x="87823" y="1318437"/>
                    </a:cubicBezTo>
                    <a:close/>
                  </a:path>
                </a:pathLst>
              </a:custGeom>
              <a:solidFill>
                <a:srgbClr val="92D05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1597015" y="330200"/>
                <a:ext cx="149281" cy="1668604"/>
              </a:xfrm>
              <a:custGeom>
                <a:avLst/>
                <a:gdLst>
                  <a:gd name="connsiteX0" fmla="*/ 146060 w 149281"/>
                  <a:gd name="connsiteY0" fmla="*/ 1666875 h 1668604"/>
                  <a:gd name="connsiteX1" fmla="*/ 53985 w 149281"/>
                  <a:gd name="connsiteY1" fmla="*/ 1162050 h 1668604"/>
                  <a:gd name="connsiteX2" fmla="*/ 63510 w 149281"/>
                  <a:gd name="connsiteY2" fmla="*/ 711200 h 1668604"/>
                  <a:gd name="connsiteX3" fmla="*/ 149235 w 149281"/>
                  <a:gd name="connsiteY3" fmla="*/ 396875 h 1668604"/>
                  <a:gd name="connsiteX4" fmla="*/ 76210 w 149281"/>
                  <a:gd name="connsiteY4" fmla="*/ 0 h 1668604"/>
                  <a:gd name="connsiteX5" fmla="*/ 120660 w 149281"/>
                  <a:gd name="connsiteY5" fmla="*/ 393700 h 1668604"/>
                  <a:gd name="connsiteX6" fmla="*/ 41285 w 149281"/>
                  <a:gd name="connsiteY6" fmla="*/ 638175 h 1668604"/>
                  <a:gd name="connsiteX7" fmla="*/ 10 w 149281"/>
                  <a:gd name="connsiteY7" fmla="*/ 981075 h 1668604"/>
                  <a:gd name="connsiteX8" fmla="*/ 38110 w 149281"/>
                  <a:gd name="connsiteY8" fmla="*/ 1314450 h 1668604"/>
                  <a:gd name="connsiteX9" fmla="*/ 146060 w 149281"/>
                  <a:gd name="connsiteY9" fmla="*/ 1666875 h 166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281" h="1668604">
                    <a:moveTo>
                      <a:pt x="146060" y="1666875"/>
                    </a:moveTo>
                    <a:cubicBezTo>
                      <a:pt x="148706" y="1641475"/>
                      <a:pt x="67743" y="1321329"/>
                      <a:pt x="53985" y="1162050"/>
                    </a:cubicBezTo>
                    <a:cubicBezTo>
                      <a:pt x="40227" y="1002771"/>
                      <a:pt x="47635" y="838729"/>
                      <a:pt x="63510" y="711200"/>
                    </a:cubicBezTo>
                    <a:cubicBezTo>
                      <a:pt x="79385" y="583671"/>
                      <a:pt x="147118" y="515408"/>
                      <a:pt x="149235" y="396875"/>
                    </a:cubicBezTo>
                    <a:cubicBezTo>
                      <a:pt x="151352" y="278342"/>
                      <a:pt x="80972" y="529"/>
                      <a:pt x="76210" y="0"/>
                    </a:cubicBezTo>
                    <a:cubicBezTo>
                      <a:pt x="71447" y="-529"/>
                      <a:pt x="126481" y="287338"/>
                      <a:pt x="120660" y="393700"/>
                    </a:cubicBezTo>
                    <a:cubicBezTo>
                      <a:pt x="114839" y="500062"/>
                      <a:pt x="61393" y="540279"/>
                      <a:pt x="41285" y="638175"/>
                    </a:cubicBezTo>
                    <a:cubicBezTo>
                      <a:pt x="21177" y="736071"/>
                      <a:pt x="539" y="868363"/>
                      <a:pt x="10" y="981075"/>
                    </a:cubicBezTo>
                    <a:cubicBezTo>
                      <a:pt x="-519" y="1093787"/>
                      <a:pt x="19589" y="1197504"/>
                      <a:pt x="38110" y="1314450"/>
                    </a:cubicBezTo>
                    <a:cubicBezTo>
                      <a:pt x="56631" y="1431396"/>
                      <a:pt x="143414" y="1692275"/>
                      <a:pt x="146060" y="1666875"/>
                    </a:cubicBezTo>
                    <a:close/>
                  </a:path>
                </a:pathLst>
              </a:custGeom>
              <a:solidFill>
                <a:srgbClr val="92D05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1645516" y="581300"/>
                <a:ext cx="131415" cy="1457049"/>
              </a:xfrm>
              <a:custGeom>
                <a:avLst/>
                <a:gdLst>
                  <a:gd name="connsiteX0" fmla="*/ 76429 w 131415"/>
                  <a:gd name="connsiteY0" fmla="*/ 1447824 h 1516644"/>
                  <a:gd name="connsiteX1" fmla="*/ 98654 w 131415"/>
                  <a:gd name="connsiteY1" fmla="*/ 971574 h 1516644"/>
                  <a:gd name="connsiteX2" fmla="*/ 127229 w 131415"/>
                  <a:gd name="connsiteY2" fmla="*/ 368324 h 1516644"/>
                  <a:gd name="connsiteX3" fmla="*/ 229 w 131415"/>
                  <a:gd name="connsiteY3" fmla="*/ 24 h 1516644"/>
                  <a:gd name="connsiteX4" fmla="*/ 95479 w 131415"/>
                  <a:gd name="connsiteY4" fmla="*/ 384199 h 1516644"/>
                  <a:gd name="connsiteX5" fmla="*/ 76429 w 131415"/>
                  <a:gd name="connsiteY5" fmla="*/ 882674 h 1516644"/>
                  <a:gd name="connsiteX6" fmla="*/ 9754 w 131415"/>
                  <a:gd name="connsiteY6" fmla="*/ 1454174 h 1516644"/>
                  <a:gd name="connsiteX7" fmla="*/ 76429 w 131415"/>
                  <a:gd name="connsiteY7" fmla="*/ 1447824 h 1516644"/>
                  <a:gd name="connsiteX0" fmla="*/ 76429 w 131415"/>
                  <a:gd name="connsiteY0" fmla="*/ 1447824 h 1516644"/>
                  <a:gd name="connsiteX1" fmla="*/ 98654 w 131415"/>
                  <a:gd name="connsiteY1" fmla="*/ 971574 h 1516644"/>
                  <a:gd name="connsiteX2" fmla="*/ 127229 w 131415"/>
                  <a:gd name="connsiteY2" fmla="*/ 368324 h 1516644"/>
                  <a:gd name="connsiteX3" fmla="*/ 229 w 131415"/>
                  <a:gd name="connsiteY3" fmla="*/ 24 h 1516644"/>
                  <a:gd name="connsiteX4" fmla="*/ 95479 w 131415"/>
                  <a:gd name="connsiteY4" fmla="*/ 384199 h 1516644"/>
                  <a:gd name="connsiteX5" fmla="*/ 76429 w 131415"/>
                  <a:gd name="connsiteY5" fmla="*/ 882674 h 1516644"/>
                  <a:gd name="connsiteX6" fmla="*/ 9754 w 131415"/>
                  <a:gd name="connsiteY6" fmla="*/ 1454174 h 1516644"/>
                  <a:gd name="connsiteX7" fmla="*/ 76429 w 131415"/>
                  <a:gd name="connsiteY7" fmla="*/ 1447824 h 1516644"/>
                  <a:gd name="connsiteX0" fmla="*/ 76429 w 131415"/>
                  <a:gd name="connsiteY0" fmla="*/ 1447824 h 1486467"/>
                  <a:gd name="connsiteX1" fmla="*/ 98654 w 131415"/>
                  <a:gd name="connsiteY1" fmla="*/ 971574 h 1486467"/>
                  <a:gd name="connsiteX2" fmla="*/ 127229 w 131415"/>
                  <a:gd name="connsiteY2" fmla="*/ 368324 h 1486467"/>
                  <a:gd name="connsiteX3" fmla="*/ 229 w 131415"/>
                  <a:gd name="connsiteY3" fmla="*/ 24 h 1486467"/>
                  <a:gd name="connsiteX4" fmla="*/ 95479 w 131415"/>
                  <a:gd name="connsiteY4" fmla="*/ 384199 h 1486467"/>
                  <a:gd name="connsiteX5" fmla="*/ 76429 w 131415"/>
                  <a:gd name="connsiteY5" fmla="*/ 882674 h 1486467"/>
                  <a:gd name="connsiteX6" fmla="*/ 9754 w 131415"/>
                  <a:gd name="connsiteY6" fmla="*/ 1454174 h 1486467"/>
                  <a:gd name="connsiteX7" fmla="*/ 76429 w 131415"/>
                  <a:gd name="connsiteY7" fmla="*/ 1447824 h 1486467"/>
                  <a:gd name="connsiteX0" fmla="*/ 76429 w 131415"/>
                  <a:gd name="connsiteY0" fmla="*/ 1447824 h 1486467"/>
                  <a:gd name="connsiteX1" fmla="*/ 98654 w 131415"/>
                  <a:gd name="connsiteY1" fmla="*/ 971574 h 1486467"/>
                  <a:gd name="connsiteX2" fmla="*/ 127229 w 131415"/>
                  <a:gd name="connsiteY2" fmla="*/ 368324 h 1486467"/>
                  <a:gd name="connsiteX3" fmla="*/ 229 w 131415"/>
                  <a:gd name="connsiteY3" fmla="*/ 24 h 1486467"/>
                  <a:gd name="connsiteX4" fmla="*/ 95479 w 131415"/>
                  <a:gd name="connsiteY4" fmla="*/ 384199 h 1486467"/>
                  <a:gd name="connsiteX5" fmla="*/ 76429 w 131415"/>
                  <a:gd name="connsiteY5" fmla="*/ 882674 h 1486467"/>
                  <a:gd name="connsiteX6" fmla="*/ 9754 w 131415"/>
                  <a:gd name="connsiteY6" fmla="*/ 1454174 h 1486467"/>
                  <a:gd name="connsiteX7" fmla="*/ 76429 w 131415"/>
                  <a:gd name="connsiteY7" fmla="*/ 1447824 h 1486467"/>
                  <a:gd name="connsiteX0" fmla="*/ 76429 w 131415"/>
                  <a:gd name="connsiteY0" fmla="*/ 1447824 h 1457049"/>
                  <a:gd name="connsiteX1" fmla="*/ 98654 w 131415"/>
                  <a:gd name="connsiteY1" fmla="*/ 971574 h 1457049"/>
                  <a:gd name="connsiteX2" fmla="*/ 127229 w 131415"/>
                  <a:gd name="connsiteY2" fmla="*/ 368324 h 1457049"/>
                  <a:gd name="connsiteX3" fmla="*/ 229 w 131415"/>
                  <a:gd name="connsiteY3" fmla="*/ 24 h 1457049"/>
                  <a:gd name="connsiteX4" fmla="*/ 95479 w 131415"/>
                  <a:gd name="connsiteY4" fmla="*/ 384199 h 1457049"/>
                  <a:gd name="connsiteX5" fmla="*/ 76429 w 131415"/>
                  <a:gd name="connsiteY5" fmla="*/ 882674 h 1457049"/>
                  <a:gd name="connsiteX6" fmla="*/ 9754 w 131415"/>
                  <a:gd name="connsiteY6" fmla="*/ 1454174 h 1457049"/>
                  <a:gd name="connsiteX7" fmla="*/ 76429 w 131415"/>
                  <a:gd name="connsiteY7" fmla="*/ 1447824 h 1457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15" h="1457049">
                    <a:moveTo>
                      <a:pt x="76429" y="1447824"/>
                    </a:moveTo>
                    <a:cubicBezTo>
                      <a:pt x="91246" y="1367391"/>
                      <a:pt x="90187" y="1151491"/>
                      <a:pt x="98654" y="971574"/>
                    </a:cubicBezTo>
                    <a:cubicBezTo>
                      <a:pt x="107121" y="791657"/>
                      <a:pt x="143633" y="530249"/>
                      <a:pt x="127229" y="368324"/>
                    </a:cubicBezTo>
                    <a:cubicBezTo>
                      <a:pt x="110825" y="206399"/>
                      <a:pt x="5521" y="-2622"/>
                      <a:pt x="229" y="24"/>
                    </a:cubicBezTo>
                    <a:cubicBezTo>
                      <a:pt x="-5063" y="2670"/>
                      <a:pt x="82779" y="237091"/>
                      <a:pt x="95479" y="384199"/>
                    </a:cubicBezTo>
                    <a:cubicBezTo>
                      <a:pt x="108179" y="531307"/>
                      <a:pt x="90716" y="704345"/>
                      <a:pt x="76429" y="882674"/>
                    </a:cubicBezTo>
                    <a:cubicBezTo>
                      <a:pt x="62142" y="1061003"/>
                      <a:pt x="9754" y="1360512"/>
                      <a:pt x="9754" y="1454174"/>
                    </a:cubicBezTo>
                    <a:cubicBezTo>
                      <a:pt x="41504" y="1458936"/>
                      <a:pt x="45737" y="1458407"/>
                      <a:pt x="76429" y="1447824"/>
                    </a:cubicBezTo>
                    <a:close/>
                  </a:path>
                </a:pathLst>
              </a:custGeom>
              <a:solidFill>
                <a:srgbClr val="92D05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1654987" y="825949"/>
                <a:ext cx="568398" cy="1216344"/>
              </a:xfrm>
              <a:custGeom>
                <a:avLst/>
                <a:gdLst>
                  <a:gd name="connsiteX0" fmla="*/ 574191 w 581013"/>
                  <a:gd name="connsiteY0" fmla="*/ 2417 h 1284140"/>
                  <a:gd name="connsiteX1" fmla="*/ 444016 w 581013"/>
                  <a:gd name="connsiteY1" fmla="*/ 211967 h 1284140"/>
                  <a:gd name="connsiteX2" fmla="*/ 221766 w 581013"/>
                  <a:gd name="connsiteY2" fmla="*/ 456442 h 1284140"/>
                  <a:gd name="connsiteX3" fmla="*/ 5866 w 581013"/>
                  <a:gd name="connsiteY3" fmla="*/ 1193042 h 1284140"/>
                  <a:gd name="connsiteX4" fmla="*/ 72541 w 581013"/>
                  <a:gd name="connsiteY4" fmla="*/ 1218442 h 1284140"/>
                  <a:gd name="connsiteX5" fmla="*/ 193191 w 581013"/>
                  <a:gd name="connsiteY5" fmla="*/ 700917 h 1284140"/>
                  <a:gd name="connsiteX6" fmla="*/ 291616 w 581013"/>
                  <a:gd name="connsiteY6" fmla="*/ 418342 h 1284140"/>
                  <a:gd name="connsiteX7" fmla="*/ 459891 w 581013"/>
                  <a:gd name="connsiteY7" fmla="*/ 259592 h 1284140"/>
                  <a:gd name="connsiteX8" fmla="*/ 551966 w 581013"/>
                  <a:gd name="connsiteY8" fmla="*/ 107192 h 1284140"/>
                  <a:gd name="connsiteX9" fmla="*/ 574191 w 581013"/>
                  <a:gd name="connsiteY9" fmla="*/ 2417 h 1284140"/>
                  <a:gd name="connsiteX0" fmla="*/ 574191 w 581013"/>
                  <a:gd name="connsiteY0" fmla="*/ 2417 h 1284140"/>
                  <a:gd name="connsiteX1" fmla="*/ 444016 w 581013"/>
                  <a:gd name="connsiteY1" fmla="*/ 211967 h 1284140"/>
                  <a:gd name="connsiteX2" fmla="*/ 221766 w 581013"/>
                  <a:gd name="connsiteY2" fmla="*/ 456442 h 1284140"/>
                  <a:gd name="connsiteX3" fmla="*/ 5866 w 581013"/>
                  <a:gd name="connsiteY3" fmla="*/ 1193042 h 1284140"/>
                  <a:gd name="connsiteX4" fmla="*/ 72541 w 581013"/>
                  <a:gd name="connsiteY4" fmla="*/ 1218442 h 1284140"/>
                  <a:gd name="connsiteX5" fmla="*/ 193191 w 581013"/>
                  <a:gd name="connsiteY5" fmla="*/ 700917 h 1284140"/>
                  <a:gd name="connsiteX6" fmla="*/ 291616 w 581013"/>
                  <a:gd name="connsiteY6" fmla="*/ 418342 h 1284140"/>
                  <a:gd name="connsiteX7" fmla="*/ 459891 w 581013"/>
                  <a:gd name="connsiteY7" fmla="*/ 259592 h 1284140"/>
                  <a:gd name="connsiteX8" fmla="*/ 551966 w 581013"/>
                  <a:gd name="connsiteY8" fmla="*/ 107192 h 1284140"/>
                  <a:gd name="connsiteX9" fmla="*/ 574191 w 581013"/>
                  <a:gd name="connsiteY9" fmla="*/ 2417 h 1284140"/>
                  <a:gd name="connsiteX0" fmla="*/ 574191 w 581013"/>
                  <a:gd name="connsiteY0" fmla="*/ 2417 h 1284140"/>
                  <a:gd name="connsiteX1" fmla="*/ 444016 w 581013"/>
                  <a:gd name="connsiteY1" fmla="*/ 211967 h 1284140"/>
                  <a:gd name="connsiteX2" fmla="*/ 221766 w 581013"/>
                  <a:gd name="connsiteY2" fmla="*/ 456442 h 1284140"/>
                  <a:gd name="connsiteX3" fmla="*/ 5866 w 581013"/>
                  <a:gd name="connsiteY3" fmla="*/ 1193042 h 1284140"/>
                  <a:gd name="connsiteX4" fmla="*/ 72541 w 581013"/>
                  <a:gd name="connsiteY4" fmla="*/ 1218442 h 1284140"/>
                  <a:gd name="connsiteX5" fmla="*/ 193191 w 581013"/>
                  <a:gd name="connsiteY5" fmla="*/ 700917 h 1284140"/>
                  <a:gd name="connsiteX6" fmla="*/ 291616 w 581013"/>
                  <a:gd name="connsiteY6" fmla="*/ 418342 h 1284140"/>
                  <a:gd name="connsiteX7" fmla="*/ 459891 w 581013"/>
                  <a:gd name="connsiteY7" fmla="*/ 259592 h 1284140"/>
                  <a:gd name="connsiteX8" fmla="*/ 551966 w 581013"/>
                  <a:gd name="connsiteY8" fmla="*/ 107192 h 1284140"/>
                  <a:gd name="connsiteX9" fmla="*/ 574191 w 581013"/>
                  <a:gd name="connsiteY9" fmla="*/ 2417 h 1284140"/>
                  <a:gd name="connsiteX0" fmla="*/ 573984 w 580806"/>
                  <a:gd name="connsiteY0" fmla="*/ 2417 h 1256773"/>
                  <a:gd name="connsiteX1" fmla="*/ 443809 w 580806"/>
                  <a:gd name="connsiteY1" fmla="*/ 211967 h 1256773"/>
                  <a:gd name="connsiteX2" fmla="*/ 221559 w 580806"/>
                  <a:gd name="connsiteY2" fmla="*/ 456442 h 1256773"/>
                  <a:gd name="connsiteX3" fmla="*/ 5659 w 580806"/>
                  <a:gd name="connsiteY3" fmla="*/ 1193042 h 1256773"/>
                  <a:gd name="connsiteX4" fmla="*/ 72334 w 580806"/>
                  <a:gd name="connsiteY4" fmla="*/ 1218442 h 1256773"/>
                  <a:gd name="connsiteX5" fmla="*/ 192984 w 580806"/>
                  <a:gd name="connsiteY5" fmla="*/ 700917 h 1256773"/>
                  <a:gd name="connsiteX6" fmla="*/ 291409 w 580806"/>
                  <a:gd name="connsiteY6" fmla="*/ 418342 h 1256773"/>
                  <a:gd name="connsiteX7" fmla="*/ 459684 w 580806"/>
                  <a:gd name="connsiteY7" fmla="*/ 259592 h 1256773"/>
                  <a:gd name="connsiteX8" fmla="*/ 551759 w 580806"/>
                  <a:gd name="connsiteY8" fmla="*/ 107192 h 1256773"/>
                  <a:gd name="connsiteX9" fmla="*/ 573984 w 580806"/>
                  <a:gd name="connsiteY9" fmla="*/ 2417 h 1256773"/>
                  <a:gd name="connsiteX0" fmla="*/ 568325 w 575147"/>
                  <a:gd name="connsiteY0" fmla="*/ 2417 h 1218442"/>
                  <a:gd name="connsiteX1" fmla="*/ 438150 w 575147"/>
                  <a:gd name="connsiteY1" fmla="*/ 211967 h 1218442"/>
                  <a:gd name="connsiteX2" fmla="*/ 215900 w 575147"/>
                  <a:gd name="connsiteY2" fmla="*/ 456442 h 1218442"/>
                  <a:gd name="connsiteX3" fmla="*/ 0 w 575147"/>
                  <a:gd name="connsiteY3" fmla="*/ 1193042 h 1218442"/>
                  <a:gd name="connsiteX4" fmla="*/ 66675 w 575147"/>
                  <a:gd name="connsiteY4" fmla="*/ 1218442 h 1218442"/>
                  <a:gd name="connsiteX5" fmla="*/ 187325 w 575147"/>
                  <a:gd name="connsiteY5" fmla="*/ 700917 h 1218442"/>
                  <a:gd name="connsiteX6" fmla="*/ 285750 w 575147"/>
                  <a:gd name="connsiteY6" fmla="*/ 418342 h 1218442"/>
                  <a:gd name="connsiteX7" fmla="*/ 454025 w 575147"/>
                  <a:gd name="connsiteY7" fmla="*/ 259592 h 1218442"/>
                  <a:gd name="connsiteX8" fmla="*/ 546100 w 575147"/>
                  <a:gd name="connsiteY8" fmla="*/ 107192 h 1218442"/>
                  <a:gd name="connsiteX9" fmla="*/ 568325 w 575147"/>
                  <a:gd name="connsiteY9" fmla="*/ 2417 h 1218442"/>
                  <a:gd name="connsiteX0" fmla="*/ 568325 w 575147"/>
                  <a:gd name="connsiteY0" fmla="*/ 2417 h 1218442"/>
                  <a:gd name="connsiteX1" fmla="*/ 438150 w 575147"/>
                  <a:gd name="connsiteY1" fmla="*/ 211967 h 1218442"/>
                  <a:gd name="connsiteX2" fmla="*/ 215900 w 575147"/>
                  <a:gd name="connsiteY2" fmla="*/ 456442 h 1218442"/>
                  <a:gd name="connsiteX3" fmla="*/ 0 w 575147"/>
                  <a:gd name="connsiteY3" fmla="*/ 1193042 h 1218442"/>
                  <a:gd name="connsiteX4" fmla="*/ 66675 w 575147"/>
                  <a:gd name="connsiteY4" fmla="*/ 1218442 h 1218442"/>
                  <a:gd name="connsiteX5" fmla="*/ 187325 w 575147"/>
                  <a:gd name="connsiteY5" fmla="*/ 700917 h 1218442"/>
                  <a:gd name="connsiteX6" fmla="*/ 285750 w 575147"/>
                  <a:gd name="connsiteY6" fmla="*/ 418342 h 1218442"/>
                  <a:gd name="connsiteX7" fmla="*/ 454025 w 575147"/>
                  <a:gd name="connsiteY7" fmla="*/ 259592 h 1218442"/>
                  <a:gd name="connsiteX8" fmla="*/ 546100 w 575147"/>
                  <a:gd name="connsiteY8" fmla="*/ 107192 h 1218442"/>
                  <a:gd name="connsiteX9" fmla="*/ 568325 w 575147"/>
                  <a:gd name="connsiteY9" fmla="*/ 2417 h 1218442"/>
                  <a:gd name="connsiteX0" fmla="*/ 568325 w 568325"/>
                  <a:gd name="connsiteY0" fmla="*/ 0 h 1216025"/>
                  <a:gd name="connsiteX1" fmla="*/ 438150 w 568325"/>
                  <a:gd name="connsiteY1" fmla="*/ 209550 h 1216025"/>
                  <a:gd name="connsiteX2" fmla="*/ 215900 w 568325"/>
                  <a:gd name="connsiteY2" fmla="*/ 454025 h 1216025"/>
                  <a:gd name="connsiteX3" fmla="*/ 0 w 568325"/>
                  <a:gd name="connsiteY3" fmla="*/ 1190625 h 1216025"/>
                  <a:gd name="connsiteX4" fmla="*/ 66675 w 568325"/>
                  <a:gd name="connsiteY4" fmla="*/ 1216025 h 1216025"/>
                  <a:gd name="connsiteX5" fmla="*/ 187325 w 568325"/>
                  <a:gd name="connsiteY5" fmla="*/ 698500 h 1216025"/>
                  <a:gd name="connsiteX6" fmla="*/ 285750 w 568325"/>
                  <a:gd name="connsiteY6" fmla="*/ 415925 h 1216025"/>
                  <a:gd name="connsiteX7" fmla="*/ 454025 w 568325"/>
                  <a:gd name="connsiteY7" fmla="*/ 257175 h 1216025"/>
                  <a:gd name="connsiteX8" fmla="*/ 546100 w 568325"/>
                  <a:gd name="connsiteY8" fmla="*/ 104775 h 1216025"/>
                  <a:gd name="connsiteX9" fmla="*/ 568325 w 568325"/>
                  <a:gd name="connsiteY9" fmla="*/ 0 h 1216025"/>
                  <a:gd name="connsiteX0" fmla="*/ 568325 w 568325"/>
                  <a:gd name="connsiteY0" fmla="*/ 0 h 1216025"/>
                  <a:gd name="connsiteX1" fmla="*/ 438150 w 568325"/>
                  <a:gd name="connsiteY1" fmla="*/ 209550 h 1216025"/>
                  <a:gd name="connsiteX2" fmla="*/ 215900 w 568325"/>
                  <a:gd name="connsiteY2" fmla="*/ 454025 h 1216025"/>
                  <a:gd name="connsiteX3" fmla="*/ 0 w 568325"/>
                  <a:gd name="connsiteY3" fmla="*/ 1190625 h 1216025"/>
                  <a:gd name="connsiteX4" fmla="*/ 66675 w 568325"/>
                  <a:gd name="connsiteY4" fmla="*/ 1216025 h 1216025"/>
                  <a:gd name="connsiteX5" fmla="*/ 187325 w 568325"/>
                  <a:gd name="connsiteY5" fmla="*/ 698500 h 1216025"/>
                  <a:gd name="connsiteX6" fmla="*/ 285750 w 568325"/>
                  <a:gd name="connsiteY6" fmla="*/ 415925 h 1216025"/>
                  <a:gd name="connsiteX7" fmla="*/ 454025 w 568325"/>
                  <a:gd name="connsiteY7" fmla="*/ 257175 h 1216025"/>
                  <a:gd name="connsiteX8" fmla="*/ 546100 w 568325"/>
                  <a:gd name="connsiteY8" fmla="*/ 104775 h 1216025"/>
                  <a:gd name="connsiteX9" fmla="*/ 568325 w 568325"/>
                  <a:gd name="connsiteY9" fmla="*/ 0 h 1216025"/>
                  <a:gd name="connsiteX0" fmla="*/ 568325 w 568398"/>
                  <a:gd name="connsiteY0" fmla="*/ 319 h 1216344"/>
                  <a:gd name="connsiteX1" fmla="*/ 438150 w 568398"/>
                  <a:gd name="connsiteY1" fmla="*/ 209869 h 1216344"/>
                  <a:gd name="connsiteX2" fmla="*/ 215900 w 568398"/>
                  <a:gd name="connsiteY2" fmla="*/ 454344 h 1216344"/>
                  <a:gd name="connsiteX3" fmla="*/ 0 w 568398"/>
                  <a:gd name="connsiteY3" fmla="*/ 1190944 h 1216344"/>
                  <a:gd name="connsiteX4" fmla="*/ 66675 w 568398"/>
                  <a:gd name="connsiteY4" fmla="*/ 1216344 h 1216344"/>
                  <a:gd name="connsiteX5" fmla="*/ 187325 w 568398"/>
                  <a:gd name="connsiteY5" fmla="*/ 698819 h 1216344"/>
                  <a:gd name="connsiteX6" fmla="*/ 285750 w 568398"/>
                  <a:gd name="connsiteY6" fmla="*/ 416244 h 1216344"/>
                  <a:gd name="connsiteX7" fmla="*/ 454025 w 568398"/>
                  <a:gd name="connsiteY7" fmla="*/ 257494 h 1216344"/>
                  <a:gd name="connsiteX8" fmla="*/ 568325 w 568398"/>
                  <a:gd name="connsiteY8" fmla="*/ 319 h 1216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8398" h="1216344">
                    <a:moveTo>
                      <a:pt x="568325" y="319"/>
                    </a:moveTo>
                    <a:cubicBezTo>
                      <a:pt x="565679" y="-7618"/>
                      <a:pt x="496888" y="134198"/>
                      <a:pt x="438150" y="209869"/>
                    </a:cubicBezTo>
                    <a:cubicBezTo>
                      <a:pt x="379412" y="285540"/>
                      <a:pt x="288925" y="290832"/>
                      <a:pt x="215900" y="454344"/>
                    </a:cubicBezTo>
                    <a:cubicBezTo>
                      <a:pt x="142875" y="617856"/>
                      <a:pt x="24871" y="1063944"/>
                      <a:pt x="0" y="1190944"/>
                    </a:cubicBezTo>
                    <a:cubicBezTo>
                      <a:pt x="48154" y="1209994"/>
                      <a:pt x="38629" y="1215815"/>
                      <a:pt x="66675" y="1216344"/>
                    </a:cubicBezTo>
                    <a:cubicBezTo>
                      <a:pt x="97896" y="1134323"/>
                      <a:pt x="150812" y="832169"/>
                      <a:pt x="187325" y="698819"/>
                    </a:cubicBezTo>
                    <a:cubicBezTo>
                      <a:pt x="223838" y="565469"/>
                      <a:pt x="241300" y="489798"/>
                      <a:pt x="285750" y="416244"/>
                    </a:cubicBezTo>
                    <a:cubicBezTo>
                      <a:pt x="330200" y="342690"/>
                      <a:pt x="410633" y="309352"/>
                      <a:pt x="454025" y="257494"/>
                    </a:cubicBezTo>
                    <a:cubicBezTo>
                      <a:pt x="501121" y="188173"/>
                      <a:pt x="570971" y="8256"/>
                      <a:pt x="568325" y="319"/>
                    </a:cubicBezTo>
                    <a:close/>
                  </a:path>
                </a:pathLst>
              </a:custGeom>
              <a:solidFill>
                <a:srgbClr val="92D05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 rot="227662">
                <a:off x="1210726" y="632779"/>
                <a:ext cx="567774" cy="1396201"/>
              </a:xfrm>
              <a:custGeom>
                <a:avLst/>
                <a:gdLst>
                  <a:gd name="connsiteX0" fmla="*/ 595 w 567774"/>
                  <a:gd name="connsiteY0" fmla="*/ 371649 h 1396201"/>
                  <a:gd name="connsiteX1" fmla="*/ 140295 w 567774"/>
                  <a:gd name="connsiteY1" fmla="*/ 76374 h 1396201"/>
                  <a:gd name="connsiteX2" fmla="*/ 254595 w 567774"/>
                  <a:gd name="connsiteY2" fmla="*/ 644699 h 1396201"/>
                  <a:gd name="connsiteX3" fmla="*/ 492720 w 567774"/>
                  <a:gd name="connsiteY3" fmla="*/ 1336849 h 1396201"/>
                  <a:gd name="connsiteX4" fmla="*/ 565745 w 567774"/>
                  <a:gd name="connsiteY4" fmla="*/ 1317799 h 1396201"/>
                  <a:gd name="connsiteX5" fmla="*/ 429220 w 567774"/>
                  <a:gd name="connsiteY5" fmla="*/ 971724 h 1396201"/>
                  <a:gd name="connsiteX6" fmla="*/ 289520 w 567774"/>
                  <a:gd name="connsiteY6" fmla="*/ 612949 h 1396201"/>
                  <a:gd name="connsiteX7" fmla="*/ 219670 w 567774"/>
                  <a:gd name="connsiteY7" fmla="*/ 219249 h 1396201"/>
                  <a:gd name="connsiteX8" fmla="*/ 159345 w 567774"/>
                  <a:gd name="connsiteY8" fmla="*/ 35099 h 1396201"/>
                  <a:gd name="connsiteX9" fmla="*/ 92670 w 567774"/>
                  <a:gd name="connsiteY9" fmla="*/ 31924 h 1396201"/>
                  <a:gd name="connsiteX10" fmla="*/ 595 w 567774"/>
                  <a:gd name="connsiteY10" fmla="*/ 371649 h 139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7774" h="1396201">
                    <a:moveTo>
                      <a:pt x="595" y="371649"/>
                    </a:moveTo>
                    <a:cubicBezTo>
                      <a:pt x="8533" y="379057"/>
                      <a:pt x="97962" y="30866"/>
                      <a:pt x="140295" y="76374"/>
                    </a:cubicBezTo>
                    <a:cubicBezTo>
                      <a:pt x="182628" y="121882"/>
                      <a:pt x="195858" y="434620"/>
                      <a:pt x="254595" y="644699"/>
                    </a:cubicBezTo>
                    <a:cubicBezTo>
                      <a:pt x="313332" y="854778"/>
                      <a:pt x="440862" y="1224666"/>
                      <a:pt x="492720" y="1336849"/>
                    </a:cubicBezTo>
                    <a:cubicBezTo>
                      <a:pt x="544578" y="1449032"/>
                      <a:pt x="576328" y="1378653"/>
                      <a:pt x="565745" y="1317799"/>
                    </a:cubicBezTo>
                    <a:cubicBezTo>
                      <a:pt x="555162" y="1256945"/>
                      <a:pt x="475257" y="1089199"/>
                      <a:pt x="429220" y="971724"/>
                    </a:cubicBezTo>
                    <a:cubicBezTo>
                      <a:pt x="383183" y="854249"/>
                      <a:pt x="324445" y="738361"/>
                      <a:pt x="289520" y="612949"/>
                    </a:cubicBezTo>
                    <a:cubicBezTo>
                      <a:pt x="254595" y="487537"/>
                      <a:pt x="241366" y="315557"/>
                      <a:pt x="219670" y="219249"/>
                    </a:cubicBezTo>
                    <a:cubicBezTo>
                      <a:pt x="197974" y="122941"/>
                      <a:pt x="180512" y="66320"/>
                      <a:pt x="159345" y="35099"/>
                    </a:cubicBezTo>
                    <a:cubicBezTo>
                      <a:pt x="138178" y="3878"/>
                      <a:pt x="119128" y="-23638"/>
                      <a:pt x="92670" y="31924"/>
                    </a:cubicBezTo>
                    <a:cubicBezTo>
                      <a:pt x="66212" y="87486"/>
                      <a:pt x="-7343" y="364241"/>
                      <a:pt x="595" y="371649"/>
                    </a:cubicBezTo>
                    <a:close/>
                  </a:path>
                </a:pathLst>
              </a:custGeom>
              <a:solidFill>
                <a:srgbClr val="92D05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844952" y="1608493"/>
              <a:ext cx="6088283" cy="446210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874537" y="2182674"/>
              <a:ext cx="605869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74537" y="2855774"/>
              <a:ext cx="605869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74537" y="3554274"/>
              <a:ext cx="605869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74537" y="4278174"/>
              <a:ext cx="605869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74537" y="5065574"/>
              <a:ext cx="605869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5114830" y="1710917"/>
              <a:ext cx="9573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/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O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r>
                <a:rPr lang="en-US" dirty="0">
                  <a:solidFill>
                    <a:schemeClr val="tx1"/>
                  </a:solidFill>
                </a:rPr>
                <a:t>/H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r>
                <a:rPr lang="en-US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13226" y="2294800"/>
              <a:ext cx="958917" cy="369332"/>
            </a:xfrm>
            <a:prstGeom prst="rect">
              <a:avLst/>
            </a:prstGeom>
            <a:solidFill>
              <a:srgbClr val="FFC9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ctr">
                <a:defRPr>
                  <a:latin typeface="Calibri" charset="0"/>
                  <a:ea typeface="Arial" charset="0"/>
                  <a:cs typeface="Arial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NO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3-</a:t>
              </a:r>
              <a:r>
                <a:rPr lang="en-US" dirty="0" smtClean="0">
                  <a:solidFill>
                    <a:schemeClr val="tx1"/>
                  </a:solidFill>
                </a:rPr>
                <a:t>/</a:t>
              </a:r>
              <a:r>
                <a:rPr lang="en-US" dirty="0">
                  <a:solidFill>
                    <a:schemeClr val="tx1"/>
                  </a:solidFill>
                </a:rPr>
                <a:t>N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08844" y="2993299"/>
              <a:ext cx="141417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ctr">
                <a:defRPr>
                  <a:latin typeface="Calibri" charset="0"/>
                  <a:ea typeface="Arial" charset="0"/>
                  <a:cs typeface="Arial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MnO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r>
                <a:rPr lang="en-US" dirty="0">
                  <a:solidFill>
                    <a:schemeClr val="tx1"/>
                  </a:solidFill>
                </a:rPr>
                <a:t>/Mn</a:t>
              </a:r>
              <a:r>
                <a:rPr lang="en-US" baseline="30000" dirty="0">
                  <a:solidFill>
                    <a:schemeClr val="tx1"/>
                  </a:solidFill>
                </a:rPr>
                <a:t>2+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73193" y="3706174"/>
              <a:ext cx="1497526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/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Fe(OH)</a:t>
              </a:r>
              <a:r>
                <a:rPr lang="en-US" baseline="-25000" dirty="0">
                  <a:solidFill>
                    <a:schemeClr val="tx1"/>
                  </a:solidFill>
                </a:rPr>
                <a:t>3</a:t>
              </a:r>
              <a:r>
                <a:rPr lang="en-US" dirty="0">
                  <a:solidFill>
                    <a:schemeClr val="tx1"/>
                  </a:solidFill>
                </a:rPr>
                <a:t>/Fe</a:t>
              </a:r>
              <a:r>
                <a:rPr lang="en-US" baseline="30000" dirty="0">
                  <a:solidFill>
                    <a:schemeClr val="tx1"/>
                  </a:solidFill>
                </a:rPr>
                <a:t>2+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02619" y="4474508"/>
              <a:ext cx="120417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ctr">
                <a:defRPr>
                  <a:latin typeface="Calibri" charset="0"/>
                  <a:ea typeface="Arial" charset="0"/>
                  <a:cs typeface="Arial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SO</a:t>
              </a:r>
              <a:r>
                <a:rPr lang="en-US" baseline="-25000" dirty="0">
                  <a:solidFill>
                    <a:schemeClr val="tx1"/>
                  </a:solidFill>
                </a:rPr>
                <a:t>4</a:t>
              </a:r>
              <a:r>
                <a:rPr lang="en-US" baseline="30000" dirty="0">
                  <a:solidFill>
                    <a:schemeClr val="tx1"/>
                  </a:solidFill>
                </a:rPr>
                <a:t>2-</a:t>
              </a:r>
              <a:r>
                <a:rPr lang="en-US" dirty="0">
                  <a:solidFill>
                    <a:schemeClr val="tx1"/>
                  </a:solidFill>
                </a:rPr>
                <a:t>/H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72382" y="5329316"/>
              <a:ext cx="1050031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ctr">
                <a:defRPr>
                  <a:latin typeface="Calibri" charset="0"/>
                  <a:ea typeface="Arial" charset="0"/>
                  <a:cs typeface="Arial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CO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r>
                <a:rPr lang="en-US" dirty="0">
                  <a:solidFill>
                    <a:schemeClr val="tx1"/>
                  </a:solidFill>
                </a:rPr>
                <a:t>/CH</a:t>
              </a:r>
              <a:r>
                <a:rPr lang="en-US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18787" y="5684885"/>
              <a:ext cx="1486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1">
                      <a:lumMod val="65000"/>
                    </a:schemeClr>
                  </a:solidFill>
                </a:rPr>
                <a:t>© 2018 F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. </a:t>
              </a: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</a:rPr>
                <a:t>Birgand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584999" y="1766340"/>
              <a:ext cx="326884" cy="3268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584999" y="2338245"/>
              <a:ext cx="326884" cy="326884"/>
            </a:xfrm>
            <a:prstGeom prst="ellipse">
              <a:avLst/>
            </a:prstGeom>
            <a:solidFill>
              <a:srgbClr val="FFC9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1584999" y="3011344"/>
              <a:ext cx="326884" cy="32688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1584999" y="3733664"/>
              <a:ext cx="326884" cy="32688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584999" y="4477647"/>
              <a:ext cx="326884" cy="32688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584999" y="5265244"/>
              <a:ext cx="326884" cy="32688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30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-1" y="95530"/>
            <a:ext cx="12107334" cy="5975071"/>
            <a:chOff x="-1" y="95530"/>
            <a:chExt cx="12107334" cy="5975071"/>
          </a:xfrm>
        </p:grpSpPr>
        <p:sp>
          <p:nvSpPr>
            <p:cNvPr id="13" name="Rectangle 12"/>
            <p:cNvSpPr/>
            <p:nvPr/>
          </p:nvSpPr>
          <p:spPr>
            <a:xfrm>
              <a:off x="-1" y="1070429"/>
              <a:ext cx="12107333" cy="5380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5015" y="95530"/>
              <a:ext cx="947569" cy="1499010"/>
              <a:chOff x="1210726" y="330200"/>
              <a:chExt cx="1012659" cy="1712093"/>
            </a:xfrm>
          </p:grpSpPr>
          <p:sp>
            <p:nvSpPr>
              <p:cNvPr id="4" name="Freeform 3"/>
              <p:cNvSpPr/>
              <p:nvPr/>
            </p:nvSpPr>
            <p:spPr>
              <a:xfrm rot="21272262">
                <a:off x="1585427" y="687026"/>
                <a:ext cx="321739" cy="1319234"/>
              </a:xfrm>
              <a:custGeom>
                <a:avLst/>
                <a:gdLst>
                  <a:gd name="connsiteX0" fmla="*/ 86941 w 320871"/>
                  <a:gd name="connsiteY0" fmla="*/ 1320744 h 1434064"/>
                  <a:gd name="connsiteX1" fmla="*/ 97573 w 320871"/>
                  <a:gd name="connsiteY1" fmla="*/ 650893 h 1434064"/>
                  <a:gd name="connsiteX2" fmla="*/ 320857 w 320871"/>
                  <a:gd name="connsiteY2" fmla="*/ 2307 h 1434064"/>
                  <a:gd name="connsiteX3" fmla="*/ 108206 w 320871"/>
                  <a:gd name="connsiteY3" fmla="*/ 448874 h 1434064"/>
                  <a:gd name="connsiteX4" fmla="*/ 1880 w 320871"/>
                  <a:gd name="connsiteY4" fmla="*/ 821014 h 1434064"/>
                  <a:gd name="connsiteX5" fmla="*/ 44410 w 320871"/>
                  <a:gd name="connsiteY5" fmla="*/ 1384539 h 1434064"/>
                  <a:gd name="connsiteX6" fmla="*/ 86941 w 320871"/>
                  <a:gd name="connsiteY6" fmla="*/ 1320744 h 1434064"/>
                  <a:gd name="connsiteX0" fmla="*/ 86941 w 320871"/>
                  <a:gd name="connsiteY0" fmla="*/ 1320744 h 1434064"/>
                  <a:gd name="connsiteX1" fmla="*/ 97573 w 320871"/>
                  <a:gd name="connsiteY1" fmla="*/ 650893 h 1434064"/>
                  <a:gd name="connsiteX2" fmla="*/ 320857 w 320871"/>
                  <a:gd name="connsiteY2" fmla="*/ 2307 h 1434064"/>
                  <a:gd name="connsiteX3" fmla="*/ 108206 w 320871"/>
                  <a:gd name="connsiteY3" fmla="*/ 448874 h 1434064"/>
                  <a:gd name="connsiteX4" fmla="*/ 1880 w 320871"/>
                  <a:gd name="connsiteY4" fmla="*/ 821014 h 1434064"/>
                  <a:gd name="connsiteX5" fmla="*/ 44410 w 320871"/>
                  <a:gd name="connsiteY5" fmla="*/ 1384539 h 1434064"/>
                  <a:gd name="connsiteX6" fmla="*/ 86941 w 320871"/>
                  <a:gd name="connsiteY6" fmla="*/ 1320744 h 1434064"/>
                  <a:gd name="connsiteX0" fmla="*/ 86941 w 320871"/>
                  <a:gd name="connsiteY0" fmla="*/ 1320744 h 1434064"/>
                  <a:gd name="connsiteX1" fmla="*/ 97573 w 320871"/>
                  <a:gd name="connsiteY1" fmla="*/ 650893 h 1434064"/>
                  <a:gd name="connsiteX2" fmla="*/ 320857 w 320871"/>
                  <a:gd name="connsiteY2" fmla="*/ 2307 h 1434064"/>
                  <a:gd name="connsiteX3" fmla="*/ 108206 w 320871"/>
                  <a:gd name="connsiteY3" fmla="*/ 448874 h 1434064"/>
                  <a:gd name="connsiteX4" fmla="*/ 1880 w 320871"/>
                  <a:gd name="connsiteY4" fmla="*/ 821014 h 1434064"/>
                  <a:gd name="connsiteX5" fmla="*/ 44410 w 320871"/>
                  <a:gd name="connsiteY5" fmla="*/ 1384539 h 1434064"/>
                  <a:gd name="connsiteX6" fmla="*/ 86941 w 320871"/>
                  <a:gd name="connsiteY6" fmla="*/ 1320744 h 1434064"/>
                  <a:gd name="connsiteX0" fmla="*/ 87823 w 321753"/>
                  <a:gd name="connsiteY0" fmla="*/ 1320744 h 1392096"/>
                  <a:gd name="connsiteX1" fmla="*/ 98455 w 321753"/>
                  <a:gd name="connsiteY1" fmla="*/ 650893 h 1392096"/>
                  <a:gd name="connsiteX2" fmla="*/ 321739 w 321753"/>
                  <a:gd name="connsiteY2" fmla="*/ 2307 h 1392096"/>
                  <a:gd name="connsiteX3" fmla="*/ 109088 w 321753"/>
                  <a:gd name="connsiteY3" fmla="*/ 448874 h 1392096"/>
                  <a:gd name="connsiteX4" fmla="*/ 2762 w 321753"/>
                  <a:gd name="connsiteY4" fmla="*/ 821014 h 1392096"/>
                  <a:gd name="connsiteX5" fmla="*/ 30464 w 321753"/>
                  <a:gd name="connsiteY5" fmla="*/ 1315341 h 1392096"/>
                  <a:gd name="connsiteX6" fmla="*/ 87823 w 321753"/>
                  <a:gd name="connsiteY6" fmla="*/ 1320744 h 1392096"/>
                  <a:gd name="connsiteX0" fmla="*/ 87823 w 321753"/>
                  <a:gd name="connsiteY0" fmla="*/ 1320744 h 1392096"/>
                  <a:gd name="connsiteX1" fmla="*/ 98455 w 321753"/>
                  <a:gd name="connsiteY1" fmla="*/ 650893 h 1392096"/>
                  <a:gd name="connsiteX2" fmla="*/ 321739 w 321753"/>
                  <a:gd name="connsiteY2" fmla="*/ 2307 h 1392096"/>
                  <a:gd name="connsiteX3" fmla="*/ 109088 w 321753"/>
                  <a:gd name="connsiteY3" fmla="*/ 448874 h 1392096"/>
                  <a:gd name="connsiteX4" fmla="*/ 2762 w 321753"/>
                  <a:gd name="connsiteY4" fmla="*/ 821014 h 1392096"/>
                  <a:gd name="connsiteX5" fmla="*/ 30464 w 321753"/>
                  <a:gd name="connsiteY5" fmla="*/ 1315341 h 1392096"/>
                  <a:gd name="connsiteX6" fmla="*/ 87823 w 321753"/>
                  <a:gd name="connsiteY6" fmla="*/ 1320744 h 1392096"/>
                  <a:gd name="connsiteX0" fmla="*/ 87823 w 321753"/>
                  <a:gd name="connsiteY0" fmla="*/ 1320744 h 1355077"/>
                  <a:gd name="connsiteX1" fmla="*/ 98455 w 321753"/>
                  <a:gd name="connsiteY1" fmla="*/ 650893 h 1355077"/>
                  <a:gd name="connsiteX2" fmla="*/ 321739 w 321753"/>
                  <a:gd name="connsiteY2" fmla="*/ 2307 h 1355077"/>
                  <a:gd name="connsiteX3" fmla="*/ 109088 w 321753"/>
                  <a:gd name="connsiteY3" fmla="*/ 448874 h 1355077"/>
                  <a:gd name="connsiteX4" fmla="*/ 2762 w 321753"/>
                  <a:gd name="connsiteY4" fmla="*/ 821014 h 1355077"/>
                  <a:gd name="connsiteX5" fmla="*/ 30464 w 321753"/>
                  <a:gd name="connsiteY5" fmla="*/ 1315341 h 1355077"/>
                  <a:gd name="connsiteX6" fmla="*/ 87823 w 321753"/>
                  <a:gd name="connsiteY6" fmla="*/ 1320744 h 1355077"/>
                  <a:gd name="connsiteX0" fmla="*/ 87823 w 321753"/>
                  <a:gd name="connsiteY0" fmla="*/ 1320744 h 1335409"/>
                  <a:gd name="connsiteX1" fmla="*/ 98455 w 321753"/>
                  <a:gd name="connsiteY1" fmla="*/ 650893 h 1335409"/>
                  <a:gd name="connsiteX2" fmla="*/ 321739 w 321753"/>
                  <a:gd name="connsiteY2" fmla="*/ 2307 h 1335409"/>
                  <a:gd name="connsiteX3" fmla="*/ 109088 w 321753"/>
                  <a:gd name="connsiteY3" fmla="*/ 448874 h 1335409"/>
                  <a:gd name="connsiteX4" fmla="*/ 2762 w 321753"/>
                  <a:gd name="connsiteY4" fmla="*/ 821014 h 1335409"/>
                  <a:gd name="connsiteX5" fmla="*/ 30464 w 321753"/>
                  <a:gd name="connsiteY5" fmla="*/ 1315341 h 1335409"/>
                  <a:gd name="connsiteX6" fmla="*/ 87823 w 321753"/>
                  <a:gd name="connsiteY6" fmla="*/ 1320744 h 1335409"/>
                  <a:gd name="connsiteX0" fmla="*/ 87823 w 321753"/>
                  <a:gd name="connsiteY0" fmla="*/ 1320744 h 1321541"/>
                  <a:gd name="connsiteX1" fmla="*/ 98455 w 321753"/>
                  <a:gd name="connsiteY1" fmla="*/ 650893 h 1321541"/>
                  <a:gd name="connsiteX2" fmla="*/ 321739 w 321753"/>
                  <a:gd name="connsiteY2" fmla="*/ 2307 h 1321541"/>
                  <a:gd name="connsiteX3" fmla="*/ 109088 w 321753"/>
                  <a:gd name="connsiteY3" fmla="*/ 448874 h 1321541"/>
                  <a:gd name="connsiteX4" fmla="*/ 2762 w 321753"/>
                  <a:gd name="connsiteY4" fmla="*/ 821014 h 1321541"/>
                  <a:gd name="connsiteX5" fmla="*/ 30464 w 321753"/>
                  <a:gd name="connsiteY5" fmla="*/ 1315341 h 1321541"/>
                  <a:gd name="connsiteX6" fmla="*/ 87823 w 321753"/>
                  <a:gd name="connsiteY6" fmla="*/ 1320744 h 1321541"/>
                  <a:gd name="connsiteX0" fmla="*/ 87823 w 321739"/>
                  <a:gd name="connsiteY0" fmla="*/ 1318437 h 1319234"/>
                  <a:gd name="connsiteX1" fmla="*/ 98455 w 321739"/>
                  <a:gd name="connsiteY1" fmla="*/ 648586 h 1319234"/>
                  <a:gd name="connsiteX2" fmla="*/ 321739 w 321739"/>
                  <a:gd name="connsiteY2" fmla="*/ 0 h 1319234"/>
                  <a:gd name="connsiteX3" fmla="*/ 109088 w 321739"/>
                  <a:gd name="connsiteY3" fmla="*/ 446567 h 1319234"/>
                  <a:gd name="connsiteX4" fmla="*/ 2762 w 321739"/>
                  <a:gd name="connsiteY4" fmla="*/ 818707 h 1319234"/>
                  <a:gd name="connsiteX5" fmla="*/ 30464 w 321739"/>
                  <a:gd name="connsiteY5" fmla="*/ 1313034 h 1319234"/>
                  <a:gd name="connsiteX6" fmla="*/ 87823 w 321739"/>
                  <a:gd name="connsiteY6" fmla="*/ 1318437 h 1319234"/>
                  <a:gd name="connsiteX0" fmla="*/ 87823 w 321739"/>
                  <a:gd name="connsiteY0" fmla="*/ 1318437 h 1319234"/>
                  <a:gd name="connsiteX1" fmla="*/ 98455 w 321739"/>
                  <a:gd name="connsiteY1" fmla="*/ 648586 h 1319234"/>
                  <a:gd name="connsiteX2" fmla="*/ 321739 w 321739"/>
                  <a:gd name="connsiteY2" fmla="*/ 0 h 1319234"/>
                  <a:gd name="connsiteX3" fmla="*/ 109088 w 321739"/>
                  <a:gd name="connsiteY3" fmla="*/ 446567 h 1319234"/>
                  <a:gd name="connsiteX4" fmla="*/ 2762 w 321739"/>
                  <a:gd name="connsiteY4" fmla="*/ 818707 h 1319234"/>
                  <a:gd name="connsiteX5" fmla="*/ 30464 w 321739"/>
                  <a:gd name="connsiteY5" fmla="*/ 1313034 h 1319234"/>
                  <a:gd name="connsiteX6" fmla="*/ 87823 w 321739"/>
                  <a:gd name="connsiteY6" fmla="*/ 1318437 h 131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1739" h="1319234">
                    <a:moveTo>
                      <a:pt x="87823" y="1318437"/>
                    </a:moveTo>
                    <a:cubicBezTo>
                      <a:pt x="99155" y="1207696"/>
                      <a:pt x="59469" y="868325"/>
                      <a:pt x="98455" y="648586"/>
                    </a:cubicBezTo>
                    <a:cubicBezTo>
                      <a:pt x="137441" y="428847"/>
                      <a:pt x="285042" y="109870"/>
                      <a:pt x="321739" y="0"/>
                    </a:cubicBezTo>
                    <a:cubicBezTo>
                      <a:pt x="275886" y="71105"/>
                      <a:pt x="162251" y="310116"/>
                      <a:pt x="109088" y="446567"/>
                    </a:cubicBezTo>
                    <a:cubicBezTo>
                      <a:pt x="55925" y="583018"/>
                      <a:pt x="13395" y="662763"/>
                      <a:pt x="2762" y="818707"/>
                    </a:cubicBezTo>
                    <a:cubicBezTo>
                      <a:pt x="-7871" y="974651"/>
                      <a:pt x="14515" y="1227974"/>
                      <a:pt x="30464" y="1313034"/>
                    </a:cubicBezTo>
                    <a:cubicBezTo>
                      <a:pt x="68638" y="1318685"/>
                      <a:pt x="56720" y="1320438"/>
                      <a:pt x="87823" y="1318437"/>
                    </a:cubicBezTo>
                    <a:close/>
                  </a:path>
                </a:pathLst>
              </a:custGeom>
              <a:solidFill>
                <a:srgbClr val="92D05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1597015" y="330200"/>
                <a:ext cx="149281" cy="1668604"/>
              </a:xfrm>
              <a:custGeom>
                <a:avLst/>
                <a:gdLst>
                  <a:gd name="connsiteX0" fmla="*/ 146060 w 149281"/>
                  <a:gd name="connsiteY0" fmla="*/ 1666875 h 1668604"/>
                  <a:gd name="connsiteX1" fmla="*/ 53985 w 149281"/>
                  <a:gd name="connsiteY1" fmla="*/ 1162050 h 1668604"/>
                  <a:gd name="connsiteX2" fmla="*/ 63510 w 149281"/>
                  <a:gd name="connsiteY2" fmla="*/ 711200 h 1668604"/>
                  <a:gd name="connsiteX3" fmla="*/ 149235 w 149281"/>
                  <a:gd name="connsiteY3" fmla="*/ 396875 h 1668604"/>
                  <a:gd name="connsiteX4" fmla="*/ 76210 w 149281"/>
                  <a:gd name="connsiteY4" fmla="*/ 0 h 1668604"/>
                  <a:gd name="connsiteX5" fmla="*/ 120660 w 149281"/>
                  <a:gd name="connsiteY5" fmla="*/ 393700 h 1668604"/>
                  <a:gd name="connsiteX6" fmla="*/ 41285 w 149281"/>
                  <a:gd name="connsiteY6" fmla="*/ 638175 h 1668604"/>
                  <a:gd name="connsiteX7" fmla="*/ 10 w 149281"/>
                  <a:gd name="connsiteY7" fmla="*/ 981075 h 1668604"/>
                  <a:gd name="connsiteX8" fmla="*/ 38110 w 149281"/>
                  <a:gd name="connsiteY8" fmla="*/ 1314450 h 1668604"/>
                  <a:gd name="connsiteX9" fmla="*/ 146060 w 149281"/>
                  <a:gd name="connsiteY9" fmla="*/ 1666875 h 166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281" h="1668604">
                    <a:moveTo>
                      <a:pt x="146060" y="1666875"/>
                    </a:moveTo>
                    <a:cubicBezTo>
                      <a:pt x="148706" y="1641475"/>
                      <a:pt x="67743" y="1321329"/>
                      <a:pt x="53985" y="1162050"/>
                    </a:cubicBezTo>
                    <a:cubicBezTo>
                      <a:pt x="40227" y="1002771"/>
                      <a:pt x="47635" y="838729"/>
                      <a:pt x="63510" y="711200"/>
                    </a:cubicBezTo>
                    <a:cubicBezTo>
                      <a:pt x="79385" y="583671"/>
                      <a:pt x="147118" y="515408"/>
                      <a:pt x="149235" y="396875"/>
                    </a:cubicBezTo>
                    <a:cubicBezTo>
                      <a:pt x="151352" y="278342"/>
                      <a:pt x="80972" y="529"/>
                      <a:pt x="76210" y="0"/>
                    </a:cubicBezTo>
                    <a:cubicBezTo>
                      <a:pt x="71447" y="-529"/>
                      <a:pt x="126481" y="287338"/>
                      <a:pt x="120660" y="393700"/>
                    </a:cubicBezTo>
                    <a:cubicBezTo>
                      <a:pt x="114839" y="500062"/>
                      <a:pt x="61393" y="540279"/>
                      <a:pt x="41285" y="638175"/>
                    </a:cubicBezTo>
                    <a:cubicBezTo>
                      <a:pt x="21177" y="736071"/>
                      <a:pt x="539" y="868363"/>
                      <a:pt x="10" y="981075"/>
                    </a:cubicBezTo>
                    <a:cubicBezTo>
                      <a:pt x="-519" y="1093787"/>
                      <a:pt x="19589" y="1197504"/>
                      <a:pt x="38110" y="1314450"/>
                    </a:cubicBezTo>
                    <a:cubicBezTo>
                      <a:pt x="56631" y="1431396"/>
                      <a:pt x="143414" y="1692275"/>
                      <a:pt x="146060" y="1666875"/>
                    </a:cubicBezTo>
                    <a:close/>
                  </a:path>
                </a:pathLst>
              </a:custGeom>
              <a:solidFill>
                <a:srgbClr val="92D05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1645516" y="581300"/>
                <a:ext cx="131415" cy="1457049"/>
              </a:xfrm>
              <a:custGeom>
                <a:avLst/>
                <a:gdLst>
                  <a:gd name="connsiteX0" fmla="*/ 76429 w 131415"/>
                  <a:gd name="connsiteY0" fmla="*/ 1447824 h 1516644"/>
                  <a:gd name="connsiteX1" fmla="*/ 98654 w 131415"/>
                  <a:gd name="connsiteY1" fmla="*/ 971574 h 1516644"/>
                  <a:gd name="connsiteX2" fmla="*/ 127229 w 131415"/>
                  <a:gd name="connsiteY2" fmla="*/ 368324 h 1516644"/>
                  <a:gd name="connsiteX3" fmla="*/ 229 w 131415"/>
                  <a:gd name="connsiteY3" fmla="*/ 24 h 1516644"/>
                  <a:gd name="connsiteX4" fmla="*/ 95479 w 131415"/>
                  <a:gd name="connsiteY4" fmla="*/ 384199 h 1516644"/>
                  <a:gd name="connsiteX5" fmla="*/ 76429 w 131415"/>
                  <a:gd name="connsiteY5" fmla="*/ 882674 h 1516644"/>
                  <a:gd name="connsiteX6" fmla="*/ 9754 w 131415"/>
                  <a:gd name="connsiteY6" fmla="*/ 1454174 h 1516644"/>
                  <a:gd name="connsiteX7" fmla="*/ 76429 w 131415"/>
                  <a:gd name="connsiteY7" fmla="*/ 1447824 h 1516644"/>
                  <a:gd name="connsiteX0" fmla="*/ 76429 w 131415"/>
                  <a:gd name="connsiteY0" fmla="*/ 1447824 h 1516644"/>
                  <a:gd name="connsiteX1" fmla="*/ 98654 w 131415"/>
                  <a:gd name="connsiteY1" fmla="*/ 971574 h 1516644"/>
                  <a:gd name="connsiteX2" fmla="*/ 127229 w 131415"/>
                  <a:gd name="connsiteY2" fmla="*/ 368324 h 1516644"/>
                  <a:gd name="connsiteX3" fmla="*/ 229 w 131415"/>
                  <a:gd name="connsiteY3" fmla="*/ 24 h 1516644"/>
                  <a:gd name="connsiteX4" fmla="*/ 95479 w 131415"/>
                  <a:gd name="connsiteY4" fmla="*/ 384199 h 1516644"/>
                  <a:gd name="connsiteX5" fmla="*/ 76429 w 131415"/>
                  <a:gd name="connsiteY5" fmla="*/ 882674 h 1516644"/>
                  <a:gd name="connsiteX6" fmla="*/ 9754 w 131415"/>
                  <a:gd name="connsiteY6" fmla="*/ 1454174 h 1516644"/>
                  <a:gd name="connsiteX7" fmla="*/ 76429 w 131415"/>
                  <a:gd name="connsiteY7" fmla="*/ 1447824 h 1516644"/>
                  <a:gd name="connsiteX0" fmla="*/ 76429 w 131415"/>
                  <a:gd name="connsiteY0" fmla="*/ 1447824 h 1486467"/>
                  <a:gd name="connsiteX1" fmla="*/ 98654 w 131415"/>
                  <a:gd name="connsiteY1" fmla="*/ 971574 h 1486467"/>
                  <a:gd name="connsiteX2" fmla="*/ 127229 w 131415"/>
                  <a:gd name="connsiteY2" fmla="*/ 368324 h 1486467"/>
                  <a:gd name="connsiteX3" fmla="*/ 229 w 131415"/>
                  <a:gd name="connsiteY3" fmla="*/ 24 h 1486467"/>
                  <a:gd name="connsiteX4" fmla="*/ 95479 w 131415"/>
                  <a:gd name="connsiteY4" fmla="*/ 384199 h 1486467"/>
                  <a:gd name="connsiteX5" fmla="*/ 76429 w 131415"/>
                  <a:gd name="connsiteY5" fmla="*/ 882674 h 1486467"/>
                  <a:gd name="connsiteX6" fmla="*/ 9754 w 131415"/>
                  <a:gd name="connsiteY6" fmla="*/ 1454174 h 1486467"/>
                  <a:gd name="connsiteX7" fmla="*/ 76429 w 131415"/>
                  <a:gd name="connsiteY7" fmla="*/ 1447824 h 1486467"/>
                  <a:gd name="connsiteX0" fmla="*/ 76429 w 131415"/>
                  <a:gd name="connsiteY0" fmla="*/ 1447824 h 1486467"/>
                  <a:gd name="connsiteX1" fmla="*/ 98654 w 131415"/>
                  <a:gd name="connsiteY1" fmla="*/ 971574 h 1486467"/>
                  <a:gd name="connsiteX2" fmla="*/ 127229 w 131415"/>
                  <a:gd name="connsiteY2" fmla="*/ 368324 h 1486467"/>
                  <a:gd name="connsiteX3" fmla="*/ 229 w 131415"/>
                  <a:gd name="connsiteY3" fmla="*/ 24 h 1486467"/>
                  <a:gd name="connsiteX4" fmla="*/ 95479 w 131415"/>
                  <a:gd name="connsiteY4" fmla="*/ 384199 h 1486467"/>
                  <a:gd name="connsiteX5" fmla="*/ 76429 w 131415"/>
                  <a:gd name="connsiteY5" fmla="*/ 882674 h 1486467"/>
                  <a:gd name="connsiteX6" fmla="*/ 9754 w 131415"/>
                  <a:gd name="connsiteY6" fmla="*/ 1454174 h 1486467"/>
                  <a:gd name="connsiteX7" fmla="*/ 76429 w 131415"/>
                  <a:gd name="connsiteY7" fmla="*/ 1447824 h 1486467"/>
                  <a:gd name="connsiteX0" fmla="*/ 76429 w 131415"/>
                  <a:gd name="connsiteY0" fmla="*/ 1447824 h 1457049"/>
                  <a:gd name="connsiteX1" fmla="*/ 98654 w 131415"/>
                  <a:gd name="connsiteY1" fmla="*/ 971574 h 1457049"/>
                  <a:gd name="connsiteX2" fmla="*/ 127229 w 131415"/>
                  <a:gd name="connsiteY2" fmla="*/ 368324 h 1457049"/>
                  <a:gd name="connsiteX3" fmla="*/ 229 w 131415"/>
                  <a:gd name="connsiteY3" fmla="*/ 24 h 1457049"/>
                  <a:gd name="connsiteX4" fmla="*/ 95479 w 131415"/>
                  <a:gd name="connsiteY4" fmla="*/ 384199 h 1457049"/>
                  <a:gd name="connsiteX5" fmla="*/ 76429 w 131415"/>
                  <a:gd name="connsiteY5" fmla="*/ 882674 h 1457049"/>
                  <a:gd name="connsiteX6" fmla="*/ 9754 w 131415"/>
                  <a:gd name="connsiteY6" fmla="*/ 1454174 h 1457049"/>
                  <a:gd name="connsiteX7" fmla="*/ 76429 w 131415"/>
                  <a:gd name="connsiteY7" fmla="*/ 1447824 h 1457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15" h="1457049">
                    <a:moveTo>
                      <a:pt x="76429" y="1447824"/>
                    </a:moveTo>
                    <a:cubicBezTo>
                      <a:pt x="91246" y="1367391"/>
                      <a:pt x="90187" y="1151491"/>
                      <a:pt x="98654" y="971574"/>
                    </a:cubicBezTo>
                    <a:cubicBezTo>
                      <a:pt x="107121" y="791657"/>
                      <a:pt x="143633" y="530249"/>
                      <a:pt x="127229" y="368324"/>
                    </a:cubicBezTo>
                    <a:cubicBezTo>
                      <a:pt x="110825" y="206399"/>
                      <a:pt x="5521" y="-2622"/>
                      <a:pt x="229" y="24"/>
                    </a:cubicBezTo>
                    <a:cubicBezTo>
                      <a:pt x="-5063" y="2670"/>
                      <a:pt x="82779" y="237091"/>
                      <a:pt x="95479" y="384199"/>
                    </a:cubicBezTo>
                    <a:cubicBezTo>
                      <a:pt x="108179" y="531307"/>
                      <a:pt x="90716" y="704345"/>
                      <a:pt x="76429" y="882674"/>
                    </a:cubicBezTo>
                    <a:cubicBezTo>
                      <a:pt x="62142" y="1061003"/>
                      <a:pt x="9754" y="1360512"/>
                      <a:pt x="9754" y="1454174"/>
                    </a:cubicBezTo>
                    <a:cubicBezTo>
                      <a:pt x="41504" y="1458936"/>
                      <a:pt x="45737" y="1458407"/>
                      <a:pt x="76429" y="1447824"/>
                    </a:cubicBezTo>
                    <a:close/>
                  </a:path>
                </a:pathLst>
              </a:custGeom>
              <a:solidFill>
                <a:srgbClr val="92D05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1654987" y="825949"/>
                <a:ext cx="568398" cy="1216344"/>
              </a:xfrm>
              <a:custGeom>
                <a:avLst/>
                <a:gdLst>
                  <a:gd name="connsiteX0" fmla="*/ 574191 w 581013"/>
                  <a:gd name="connsiteY0" fmla="*/ 2417 h 1284140"/>
                  <a:gd name="connsiteX1" fmla="*/ 444016 w 581013"/>
                  <a:gd name="connsiteY1" fmla="*/ 211967 h 1284140"/>
                  <a:gd name="connsiteX2" fmla="*/ 221766 w 581013"/>
                  <a:gd name="connsiteY2" fmla="*/ 456442 h 1284140"/>
                  <a:gd name="connsiteX3" fmla="*/ 5866 w 581013"/>
                  <a:gd name="connsiteY3" fmla="*/ 1193042 h 1284140"/>
                  <a:gd name="connsiteX4" fmla="*/ 72541 w 581013"/>
                  <a:gd name="connsiteY4" fmla="*/ 1218442 h 1284140"/>
                  <a:gd name="connsiteX5" fmla="*/ 193191 w 581013"/>
                  <a:gd name="connsiteY5" fmla="*/ 700917 h 1284140"/>
                  <a:gd name="connsiteX6" fmla="*/ 291616 w 581013"/>
                  <a:gd name="connsiteY6" fmla="*/ 418342 h 1284140"/>
                  <a:gd name="connsiteX7" fmla="*/ 459891 w 581013"/>
                  <a:gd name="connsiteY7" fmla="*/ 259592 h 1284140"/>
                  <a:gd name="connsiteX8" fmla="*/ 551966 w 581013"/>
                  <a:gd name="connsiteY8" fmla="*/ 107192 h 1284140"/>
                  <a:gd name="connsiteX9" fmla="*/ 574191 w 581013"/>
                  <a:gd name="connsiteY9" fmla="*/ 2417 h 1284140"/>
                  <a:gd name="connsiteX0" fmla="*/ 574191 w 581013"/>
                  <a:gd name="connsiteY0" fmla="*/ 2417 h 1284140"/>
                  <a:gd name="connsiteX1" fmla="*/ 444016 w 581013"/>
                  <a:gd name="connsiteY1" fmla="*/ 211967 h 1284140"/>
                  <a:gd name="connsiteX2" fmla="*/ 221766 w 581013"/>
                  <a:gd name="connsiteY2" fmla="*/ 456442 h 1284140"/>
                  <a:gd name="connsiteX3" fmla="*/ 5866 w 581013"/>
                  <a:gd name="connsiteY3" fmla="*/ 1193042 h 1284140"/>
                  <a:gd name="connsiteX4" fmla="*/ 72541 w 581013"/>
                  <a:gd name="connsiteY4" fmla="*/ 1218442 h 1284140"/>
                  <a:gd name="connsiteX5" fmla="*/ 193191 w 581013"/>
                  <a:gd name="connsiteY5" fmla="*/ 700917 h 1284140"/>
                  <a:gd name="connsiteX6" fmla="*/ 291616 w 581013"/>
                  <a:gd name="connsiteY6" fmla="*/ 418342 h 1284140"/>
                  <a:gd name="connsiteX7" fmla="*/ 459891 w 581013"/>
                  <a:gd name="connsiteY7" fmla="*/ 259592 h 1284140"/>
                  <a:gd name="connsiteX8" fmla="*/ 551966 w 581013"/>
                  <a:gd name="connsiteY8" fmla="*/ 107192 h 1284140"/>
                  <a:gd name="connsiteX9" fmla="*/ 574191 w 581013"/>
                  <a:gd name="connsiteY9" fmla="*/ 2417 h 1284140"/>
                  <a:gd name="connsiteX0" fmla="*/ 574191 w 581013"/>
                  <a:gd name="connsiteY0" fmla="*/ 2417 h 1284140"/>
                  <a:gd name="connsiteX1" fmla="*/ 444016 w 581013"/>
                  <a:gd name="connsiteY1" fmla="*/ 211967 h 1284140"/>
                  <a:gd name="connsiteX2" fmla="*/ 221766 w 581013"/>
                  <a:gd name="connsiteY2" fmla="*/ 456442 h 1284140"/>
                  <a:gd name="connsiteX3" fmla="*/ 5866 w 581013"/>
                  <a:gd name="connsiteY3" fmla="*/ 1193042 h 1284140"/>
                  <a:gd name="connsiteX4" fmla="*/ 72541 w 581013"/>
                  <a:gd name="connsiteY4" fmla="*/ 1218442 h 1284140"/>
                  <a:gd name="connsiteX5" fmla="*/ 193191 w 581013"/>
                  <a:gd name="connsiteY5" fmla="*/ 700917 h 1284140"/>
                  <a:gd name="connsiteX6" fmla="*/ 291616 w 581013"/>
                  <a:gd name="connsiteY6" fmla="*/ 418342 h 1284140"/>
                  <a:gd name="connsiteX7" fmla="*/ 459891 w 581013"/>
                  <a:gd name="connsiteY7" fmla="*/ 259592 h 1284140"/>
                  <a:gd name="connsiteX8" fmla="*/ 551966 w 581013"/>
                  <a:gd name="connsiteY8" fmla="*/ 107192 h 1284140"/>
                  <a:gd name="connsiteX9" fmla="*/ 574191 w 581013"/>
                  <a:gd name="connsiteY9" fmla="*/ 2417 h 1284140"/>
                  <a:gd name="connsiteX0" fmla="*/ 573984 w 580806"/>
                  <a:gd name="connsiteY0" fmla="*/ 2417 h 1256773"/>
                  <a:gd name="connsiteX1" fmla="*/ 443809 w 580806"/>
                  <a:gd name="connsiteY1" fmla="*/ 211967 h 1256773"/>
                  <a:gd name="connsiteX2" fmla="*/ 221559 w 580806"/>
                  <a:gd name="connsiteY2" fmla="*/ 456442 h 1256773"/>
                  <a:gd name="connsiteX3" fmla="*/ 5659 w 580806"/>
                  <a:gd name="connsiteY3" fmla="*/ 1193042 h 1256773"/>
                  <a:gd name="connsiteX4" fmla="*/ 72334 w 580806"/>
                  <a:gd name="connsiteY4" fmla="*/ 1218442 h 1256773"/>
                  <a:gd name="connsiteX5" fmla="*/ 192984 w 580806"/>
                  <a:gd name="connsiteY5" fmla="*/ 700917 h 1256773"/>
                  <a:gd name="connsiteX6" fmla="*/ 291409 w 580806"/>
                  <a:gd name="connsiteY6" fmla="*/ 418342 h 1256773"/>
                  <a:gd name="connsiteX7" fmla="*/ 459684 w 580806"/>
                  <a:gd name="connsiteY7" fmla="*/ 259592 h 1256773"/>
                  <a:gd name="connsiteX8" fmla="*/ 551759 w 580806"/>
                  <a:gd name="connsiteY8" fmla="*/ 107192 h 1256773"/>
                  <a:gd name="connsiteX9" fmla="*/ 573984 w 580806"/>
                  <a:gd name="connsiteY9" fmla="*/ 2417 h 1256773"/>
                  <a:gd name="connsiteX0" fmla="*/ 568325 w 575147"/>
                  <a:gd name="connsiteY0" fmla="*/ 2417 h 1218442"/>
                  <a:gd name="connsiteX1" fmla="*/ 438150 w 575147"/>
                  <a:gd name="connsiteY1" fmla="*/ 211967 h 1218442"/>
                  <a:gd name="connsiteX2" fmla="*/ 215900 w 575147"/>
                  <a:gd name="connsiteY2" fmla="*/ 456442 h 1218442"/>
                  <a:gd name="connsiteX3" fmla="*/ 0 w 575147"/>
                  <a:gd name="connsiteY3" fmla="*/ 1193042 h 1218442"/>
                  <a:gd name="connsiteX4" fmla="*/ 66675 w 575147"/>
                  <a:gd name="connsiteY4" fmla="*/ 1218442 h 1218442"/>
                  <a:gd name="connsiteX5" fmla="*/ 187325 w 575147"/>
                  <a:gd name="connsiteY5" fmla="*/ 700917 h 1218442"/>
                  <a:gd name="connsiteX6" fmla="*/ 285750 w 575147"/>
                  <a:gd name="connsiteY6" fmla="*/ 418342 h 1218442"/>
                  <a:gd name="connsiteX7" fmla="*/ 454025 w 575147"/>
                  <a:gd name="connsiteY7" fmla="*/ 259592 h 1218442"/>
                  <a:gd name="connsiteX8" fmla="*/ 546100 w 575147"/>
                  <a:gd name="connsiteY8" fmla="*/ 107192 h 1218442"/>
                  <a:gd name="connsiteX9" fmla="*/ 568325 w 575147"/>
                  <a:gd name="connsiteY9" fmla="*/ 2417 h 1218442"/>
                  <a:gd name="connsiteX0" fmla="*/ 568325 w 575147"/>
                  <a:gd name="connsiteY0" fmla="*/ 2417 h 1218442"/>
                  <a:gd name="connsiteX1" fmla="*/ 438150 w 575147"/>
                  <a:gd name="connsiteY1" fmla="*/ 211967 h 1218442"/>
                  <a:gd name="connsiteX2" fmla="*/ 215900 w 575147"/>
                  <a:gd name="connsiteY2" fmla="*/ 456442 h 1218442"/>
                  <a:gd name="connsiteX3" fmla="*/ 0 w 575147"/>
                  <a:gd name="connsiteY3" fmla="*/ 1193042 h 1218442"/>
                  <a:gd name="connsiteX4" fmla="*/ 66675 w 575147"/>
                  <a:gd name="connsiteY4" fmla="*/ 1218442 h 1218442"/>
                  <a:gd name="connsiteX5" fmla="*/ 187325 w 575147"/>
                  <a:gd name="connsiteY5" fmla="*/ 700917 h 1218442"/>
                  <a:gd name="connsiteX6" fmla="*/ 285750 w 575147"/>
                  <a:gd name="connsiteY6" fmla="*/ 418342 h 1218442"/>
                  <a:gd name="connsiteX7" fmla="*/ 454025 w 575147"/>
                  <a:gd name="connsiteY7" fmla="*/ 259592 h 1218442"/>
                  <a:gd name="connsiteX8" fmla="*/ 546100 w 575147"/>
                  <a:gd name="connsiteY8" fmla="*/ 107192 h 1218442"/>
                  <a:gd name="connsiteX9" fmla="*/ 568325 w 575147"/>
                  <a:gd name="connsiteY9" fmla="*/ 2417 h 1218442"/>
                  <a:gd name="connsiteX0" fmla="*/ 568325 w 568325"/>
                  <a:gd name="connsiteY0" fmla="*/ 0 h 1216025"/>
                  <a:gd name="connsiteX1" fmla="*/ 438150 w 568325"/>
                  <a:gd name="connsiteY1" fmla="*/ 209550 h 1216025"/>
                  <a:gd name="connsiteX2" fmla="*/ 215900 w 568325"/>
                  <a:gd name="connsiteY2" fmla="*/ 454025 h 1216025"/>
                  <a:gd name="connsiteX3" fmla="*/ 0 w 568325"/>
                  <a:gd name="connsiteY3" fmla="*/ 1190625 h 1216025"/>
                  <a:gd name="connsiteX4" fmla="*/ 66675 w 568325"/>
                  <a:gd name="connsiteY4" fmla="*/ 1216025 h 1216025"/>
                  <a:gd name="connsiteX5" fmla="*/ 187325 w 568325"/>
                  <a:gd name="connsiteY5" fmla="*/ 698500 h 1216025"/>
                  <a:gd name="connsiteX6" fmla="*/ 285750 w 568325"/>
                  <a:gd name="connsiteY6" fmla="*/ 415925 h 1216025"/>
                  <a:gd name="connsiteX7" fmla="*/ 454025 w 568325"/>
                  <a:gd name="connsiteY7" fmla="*/ 257175 h 1216025"/>
                  <a:gd name="connsiteX8" fmla="*/ 546100 w 568325"/>
                  <a:gd name="connsiteY8" fmla="*/ 104775 h 1216025"/>
                  <a:gd name="connsiteX9" fmla="*/ 568325 w 568325"/>
                  <a:gd name="connsiteY9" fmla="*/ 0 h 1216025"/>
                  <a:gd name="connsiteX0" fmla="*/ 568325 w 568325"/>
                  <a:gd name="connsiteY0" fmla="*/ 0 h 1216025"/>
                  <a:gd name="connsiteX1" fmla="*/ 438150 w 568325"/>
                  <a:gd name="connsiteY1" fmla="*/ 209550 h 1216025"/>
                  <a:gd name="connsiteX2" fmla="*/ 215900 w 568325"/>
                  <a:gd name="connsiteY2" fmla="*/ 454025 h 1216025"/>
                  <a:gd name="connsiteX3" fmla="*/ 0 w 568325"/>
                  <a:gd name="connsiteY3" fmla="*/ 1190625 h 1216025"/>
                  <a:gd name="connsiteX4" fmla="*/ 66675 w 568325"/>
                  <a:gd name="connsiteY4" fmla="*/ 1216025 h 1216025"/>
                  <a:gd name="connsiteX5" fmla="*/ 187325 w 568325"/>
                  <a:gd name="connsiteY5" fmla="*/ 698500 h 1216025"/>
                  <a:gd name="connsiteX6" fmla="*/ 285750 w 568325"/>
                  <a:gd name="connsiteY6" fmla="*/ 415925 h 1216025"/>
                  <a:gd name="connsiteX7" fmla="*/ 454025 w 568325"/>
                  <a:gd name="connsiteY7" fmla="*/ 257175 h 1216025"/>
                  <a:gd name="connsiteX8" fmla="*/ 546100 w 568325"/>
                  <a:gd name="connsiteY8" fmla="*/ 104775 h 1216025"/>
                  <a:gd name="connsiteX9" fmla="*/ 568325 w 568325"/>
                  <a:gd name="connsiteY9" fmla="*/ 0 h 1216025"/>
                  <a:gd name="connsiteX0" fmla="*/ 568325 w 568398"/>
                  <a:gd name="connsiteY0" fmla="*/ 319 h 1216344"/>
                  <a:gd name="connsiteX1" fmla="*/ 438150 w 568398"/>
                  <a:gd name="connsiteY1" fmla="*/ 209869 h 1216344"/>
                  <a:gd name="connsiteX2" fmla="*/ 215900 w 568398"/>
                  <a:gd name="connsiteY2" fmla="*/ 454344 h 1216344"/>
                  <a:gd name="connsiteX3" fmla="*/ 0 w 568398"/>
                  <a:gd name="connsiteY3" fmla="*/ 1190944 h 1216344"/>
                  <a:gd name="connsiteX4" fmla="*/ 66675 w 568398"/>
                  <a:gd name="connsiteY4" fmla="*/ 1216344 h 1216344"/>
                  <a:gd name="connsiteX5" fmla="*/ 187325 w 568398"/>
                  <a:gd name="connsiteY5" fmla="*/ 698819 h 1216344"/>
                  <a:gd name="connsiteX6" fmla="*/ 285750 w 568398"/>
                  <a:gd name="connsiteY6" fmla="*/ 416244 h 1216344"/>
                  <a:gd name="connsiteX7" fmla="*/ 454025 w 568398"/>
                  <a:gd name="connsiteY7" fmla="*/ 257494 h 1216344"/>
                  <a:gd name="connsiteX8" fmla="*/ 568325 w 568398"/>
                  <a:gd name="connsiteY8" fmla="*/ 319 h 1216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8398" h="1216344">
                    <a:moveTo>
                      <a:pt x="568325" y="319"/>
                    </a:moveTo>
                    <a:cubicBezTo>
                      <a:pt x="565679" y="-7618"/>
                      <a:pt x="496888" y="134198"/>
                      <a:pt x="438150" y="209869"/>
                    </a:cubicBezTo>
                    <a:cubicBezTo>
                      <a:pt x="379412" y="285540"/>
                      <a:pt x="288925" y="290832"/>
                      <a:pt x="215900" y="454344"/>
                    </a:cubicBezTo>
                    <a:cubicBezTo>
                      <a:pt x="142875" y="617856"/>
                      <a:pt x="24871" y="1063944"/>
                      <a:pt x="0" y="1190944"/>
                    </a:cubicBezTo>
                    <a:cubicBezTo>
                      <a:pt x="48154" y="1209994"/>
                      <a:pt x="38629" y="1215815"/>
                      <a:pt x="66675" y="1216344"/>
                    </a:cubicBezTo>
                    <a:cubicBezTo>
                      <a:pt x="97896" y="1134323"/>
                      <a:pt x="150812" y="832169"/>
                      <a:pt x="187325" y="698819"/>
                    </a:cubicBezTo>
                    <a:cubicBezTo>
                      <a:pt x="223838" y="565469"/>
                      <a:pt x="241300" y="489798"/>
                      <a:pt x="285750" y="416244"/>
                    </a:cubicBezTo>
                    <a:cubicBezTo>
                      <a:pt x="330200" y="342690"/>
                      <a:pt x="410633" y="309352"/>
                      <a:pt x="454025" y="257494"/>
                    </a:cubicBezTo>
                    <a:cubicBezTo>
                      <a:pt x="501121" y="188173"/>
                      <a:pt x="570971" y="8256"/>
                      <a:pt x="568325" y="319"/>
                    </a:cubicBezTo>
                    <a:close/>
                  </a:path>
                </a:pathLst>
              </a:custGeom>
              <a:solidFill>
                <a:srgbClr val="92D05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 rot="227662">
                <a:off x="1210726" y="632779"/>
                <a:ext cx="567774" cy="1396201"/>
              </a:xfrm>
              <a:custGeom>
                <a:avLst/>
                <a:gdLst>
                  <a:gd name="connsiteX0" fmla="*/ 595 w 567774"/>
                  <a:gd name="connsiteY0" fmla="*/ 371649 h 1396201"/>
                  <a:gd name="connsiteX1" fmla="*/ 140295 w 567774"/>
                  <a:gd name="connsiteY1" fmla="*/ 76374 h 1396201"/>
                  <a:gd name="connsiteX2" fmla="*/ 254595 w 567774"/>
                  <a:gd name="connsiteY2" fmla="*/ 644699 h 1396201"/>
                  <a:gd name="connsiteX3" fmla="*/ 492720 w 567774"/>
                  <a:gd name="connsiteY3" fmla="*/ 1336849 h 1396201"/>
                  <a:gd name="connsiteX4" fmla="*/ 565745 w 567774"/>
                  <a:gd name="connsiteY4" fmla="*/ 1317799 h 1396201"/>
                  <a:gd name="connsiteX5" fmla="*/ 429220 w 567774"/>
                  <a:gd name="connsiteY5" fmla="*/ 971724 h 1396201"/>
                  <a:gd name="connsiteX6" fmla="*/ 289520 w 567774"/>
                  <a:gd name="connsiteY6" fmla="*/ 612949 h 1396201"/>
                  <a:gd name="connsiteX7" fmla="*/ 219670 w 567774"/>
                  <a:gd name="connsiteY7" fmla="*/ 219249 h 1396201"/>
                  <a:gd name="connsiteX8" fmla="*/ 159345 w 567774"/>
                  <a:gd name="connsiteY8" fmla="*/ 35099 h 1396201"/>
                  <a:gd name="connsiteX9" fmla="*/ 92670 w 567774"/>
                  <a:gd name="connsiteY9" fmla="*/ 31924 h 1396201"/>
                  <a:gd name="connsiteX10" fmla="*/ 595 w 567774"/>
                  <a:gd name="connsiteY10" fmla="*/ 371649 h 139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7774" h="1396201">
                    <a:moveTo>
                      <a:pt x="595" y="371649"/>
                    </a:moveTo>
                    <a:cubicBezTo>
                      <a:pt x="8533" y="379057"/>
                      <a:pt x="97962" y="30866"/>
                      <a:pt x="140295" y="76374"/>
                    </a:cubicBezTo>
                    <a:cubicBezTo>
                      <a:pt x="182628" y="121882"/>
                      <a:pt x="195858" y="434620"/>
                      <a:pt x="254595" y="644699"/>
                    </a:cubicBezTo>
                    <a:cubicBezTo>
                      <a:pt x="313332" y="854778"/>
                      <a:pt x="440862" y="1224666"/>
                      <a:pt x="492720" y="1336849"/>
                    </a:cubicBezTo>
                    <a:cubicBezTo>
                      <a:pt x="544578" y="1449032"/>
                      <a:pt x="576328" y="1378653"/>
                      <a:pt x="565745" y="1317799"/>
                    </a:cubicBezTo>
                    <a:cubicBezTo>
                      <a:pt x="555162" y="1256945"/>
                      <a:pt x="475257" y="1089199"/>
                      <a:pt x="429220" y="971724"/>
                    </a:cubicBezTo>
                    <a:cubicBezTo>
                      <a:pt x="383183" y="854249"/>
                      <a:pt x="324445" y="738361"/>
                      <a:pt x="289520" y="612949"/>
                    </a:cubicBezTo>
                    <a:cubicBezTo>
                      <a:pt x="254595" y="487537"/>
                      <a:pt x="241366" y="315557"/>
                      <a:pt x="219670" y="219249"/>
                    </a:cubicBezTo>
                    <a:cubicBezTo>
                      <a:pt x="197974" y="122941"/>
                      <a:pt x="180512" y="66320"/>
                      <a:pt x="159345" y="35099"/>
                    </a:cubicBezTo>
                    <a:cubicBezTo>
                      <a:pt x="138178" y="3878"/>
                      <a:pt x="119128" y="-23638"/>
                      <a:pt x="92670" y="31924"/>
                    </a:cubicBezTo>
                    <a:cubicBezTo>
                      <a:pt x="66212" y="87486"/>
                      <a:pt x="-7343" y="364241"/>
                      <a:pt x="595" y="371649"/>
                    </a:cubicBezTo>
                    <a:close/>
                  </a:path>
                </a:pathLst>
              </a:custGeom>
              <a:solidFill>
                <a:srgbClr val="92D05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0" y="1608493"/>
              <a:ext cx="12107333" cy="446210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0" y="2182674"/>
              <a:ext cx="12107332" cy="2882900"/>
              <a:chOff x="874537" y="2182674"/>
              <a:chExt cx="6058697" cy="28829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874537" y="2182674"/>
                <a:ext cx="605869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874537" y="2855774"/>
                <a:ext cx="605869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874537" y="3554274"/>
                <a:ext cx="605869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874537" y="4278174"/>
                <a:ext cx="605869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874537" y="5065574"/>
                <a:ext cx="605869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10562807" y="1710917"/>
              <a:ext cx="1497526" cy="3987731"/>
              <a:chOff x="4885893" y="1710917"/>
              <a:chExt cx="1497526" cy="3987731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5127530" y="1710917"/>
                <a:ext cx="95731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O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/H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125926" y="2294800"/>
                <a:ext cx="958917" cy="369332"/>
              </a:xfrm>
              <a:prstGeom prst="rect">
                <a:avLst/>
              </a:prstGeom>
              <a:solidFill>
                <a:srgbClr val="FFC9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ctr">
                  <a:defRPr>
                    <a:latin typeface="Calibri" charset="0"/>
                    <a:ea typeface="Arial" charset="0"/>
                    <a:cs typeface="Arial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dirty="0" smtClean="0">
                    <a:solidFill>
                      <a:schemeClr val="tx1"/>
                    </a:solidFill>
                  </a:rPr>
                  <a:t>NO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3-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921544" y="2993299"/>
                <a:ext cx="141417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ctr">
                  <a:defRPr>
                    <a:latin typeface="Calibri" charset="0"/>
                    <a:ea typeface="Arial" charset="0"/>
                    <a:cs typeface="Arial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MnO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/Mn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2+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885893" y="3706174"/>
                <a:ext cx="1497526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Fe(OH)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dirty="0">
                    <a:solidFill>
                      <a:schemeClr val="tx1"/>
                    </a:solidFill>
                  </a:rPr>
                  <a:t>/Fe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2+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015319" y="4474508"/>
                <a:ext cx="120417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ctr">
                  <a:defRPr>
                    <a:latin typeface="Calibri" charset="0"/>
                    <a:ea typeface="Arial" charset="0"/>
                    <a:cs typeface="Arial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SO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2-</a:t>
                </a:r>
                <a:r>
                  <a:rPr lang="en-US" dirty="0">
                    <a:solidFill>
                      <a:schemeClr val="tx1"/>
                    </a:solidFill>
                  </a:rPr>
                  <a:t>/H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085082" y="5329316"/>
                <a:ext cx="1050031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ctr">
                  <a:defRPr>
                    <a:latin typeface="Calibri" charset="0"/>
                    <a:ea typeface="Arial" charset="0"/>
                    <a:cs typeface="Arial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CO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/CH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110579" y="5707102"/>
              <a:ext cx="1486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1">
                      <a:lumMod val="65000"/>
                    </a:schemeClr>
                  </a:solidFill>
                </a:rPr>
                <a:t>© 2018 F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. </a:t>
              </a: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</a:rPr>
                <a:t>Birgand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54555" y="1766340"/>
              <a:ext cx="326884" cy="3825788"/>
              <a:chOff x="594398" y="1766340"/>
              <a:chExt cx="326884" cy="382578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94398" y="1766340"/>
                <a:ext cx="326884" cy="3268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1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94398" y="2338245"/>
                <a:ext cx="326884" cy="326884"/>
              </a:xfrm>
              <a:prstGeom prst="ellipse">
                <a:avLst/>
              </a:prstGeom>
              <a:solidFill>
                <a:srgbClr val="FFC9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94398" y="3011344"/>
                <a:ext cx="326884" cy="32688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94398" y="3733664"/>
                <a:ext cx="326884" cy="32688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94398" y="4477647"/>
                <a:ext cx="326884" cy="32688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94398" y="5265244"/>
                <a:ext cx="326884" cy="32688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rPr>
                  <a:t>6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738397" y="1185505"/>
              <a:ext cx="4244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/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mtClean="0">
                  <a:solidFill>
                    <a:schemeClr val="tx1"/>
                  </a:solidFill>
                </a:rPr>
                <a:t>O</a:t>
              </a:r>
              <a:r>
                <a:rPr lang="en-US" baseline="-2500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52205" y="1185505"/>
              <a:ext cx="627174" cy="369332"/>
            </a:xfrm>
            <a:prstGeom prst="rect">
              <a:avLst/>
            </a:prstGeom>
            <a:solidFill>
              <a:srgbClr val="FFC9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ctr">
                <a:defRPr>
                  <a:latin typeface="Calibri" charset="0"/>
                  <a:ea typeface="Arial" charset="0"/>
                  <a:cs typeface="Arial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NO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55" name="Down Arrow 54"/>
            <p:cNvSpPr/>
            <p:nvPr/>
          </p:nvSpPr>
          <p:spPr>
            <a:xfrm>
              <a:off x="1502292" y="1620573"/>
              <a:ext cx="110441" cy="1209802"/>
            </a:xfrm>
            <a:prstGeom prst="downArrow">
              <a:avLst/>
            </a:prstGeom>
            <a:solidFill>
              <a:srgbClr val="FFC9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endParaRPr>
            </a:p>
          </p:txBody>
        </p:sp>
        <p:sp>
          <p:nvSpPr>
            <p:cNvPr id="56" name="Down Arrow 55"/>
            <p:cNvSpPr/>
            <p:nvPr/>
          </p:nvSpPr>
          <p:spPr>
            <a:xfrm>
              <a:off x="895005" y="1622810"/>
              <a:ext cx="151630" cy="55986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Down Arrow 56"/>
            <p:cNvSpPr/>
            <p:nvPr/>
          </p:nvSpPr>
          <p:spPr>
            <a:xfrm flipV="1">
              <a:off x="2520661" y="2203962"/>
              <a:ext cx="120399" cy="655926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endParaRPr>
            </a:p>
          </p:txBody>
        </p:sp>
        <p:sp>
          <p:nvSpPr>
            <p:cNvPr id="58" name="Down Arrow 57"/>
            <p:cNvSpPr/>
            <p:nvPr/>
          </p:nvSpPr>
          <p:spPr>
            <a:xfrm flipV="1">
              <a:off x="2690229" y="2203962"/>
              <a:ext cx="129263" cy="1350312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Down Arrow 58"/>
            <p:cNvSpPr/>
            <p:nvPr/>
          </p:nvSpPr>
          <p:spPr>
            <a:xfrm flipV="1">
              <a:off x="2852026" y="2203962"/>
              <a:ext cx="123084" cy="2074212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endParaRPr>
            </a:p>
          </p:txBody>
        </p:sp>
        <p:sp>
          <p:nvSpPr>
            <p:cNvPr id="61" name="Down Arrow 60"/>
            <p:cNvSpPr/>
            <p:nvPr/>
          </p:nvSpPr>
          <p:spPr>
            <a:xfrm>
              <a:off x="3221766" y="5065574"/>
              <a:ext cx="148682" cy="655926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83127" y="1704627"/>
              <a:ext cx="739613" cy="3693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ctr">
                <a:defRPr>
                  <a:latin typeface="Calibri" charset="0"/>
                  <a:ea typeface="Arial" charset="0"/>
                  <a:cs typeface="Arial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mtClean="0">
                  <a:solidFill>
                    <a:schemeClr val="tx1"/>
                  </a:solidFill>
                </a:rPr>
                <a:t>NH</a:t>
              </a:r>
              <a:r>
                <a:rPr lang="en-US" baseline="-25000" smtClean="0">
                  <a:solidFill>
                    <a:schemeClr val="tx1"/>
                  </a:solidFill>
                </a:rPr>
                <a:t>4</a:t>
              </a:r>
              <a:r>
                <a:rPr lang="en-US" baseline="30000" smtClean="0">
                  <a:solidFill>
                    <a:schemeClr val="tx1"/>
                  </a:solidFill>
                </a:rPr>
                <a:t>+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73351" y="1705700"/>
              <a:ext cx="627174" cy="369332"/>
            </a:xfrm>
            <a:prstGeom prst="rect">
              <a:avLst/>
            </a:prstGeom>
            <a:solidFill>
              <a:srgbClr val="FFC9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ctr">
                <a:defRPr>
                  <a:latin typeface="Calibri" charset="0"/>
                  <a:ea typeface="Arial" charset="0"/>
                  <a:cs typeface="Arial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NO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65" name="Left Arrow 64"/>
            <p:cNvSpPr/>
            <p:nvPr/>
          </p:nvSpPr>
          <p:spPr>
            <a:xfrm>
              <a:off x="2235976" y="1344752"/>
              <a:ext cx="845833" cy="167754"/>
            </a:xfrm>
            <a:prstGeom prst="leftArrow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Down Arrow 65"/>
            <p:cNvSpPr/>
            <p:nvPr/>
          </p:nvSpPr>
          <p:spPr>
            <a:xfrm flipV="1">
              <a:off x="3031584" y="1509936"/>
              <a:ext cx="148682" cy="655926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endParaRPr>
            </a:p>
          </p:txBody>
        </p:sp>
        <p:sp>
          <p:nvSpPr>
            <p:cNvPr id="67" name="Down Arrow 66"/>
            <p:cNvSpPr/>
            <p:nvPr/>
          </p:nvSpPr>
          <p:spPr>
            <a:xfrm flipV="1">
              <a:off x="2143763" y="1506031"/>
              <a:ext cx="133948" cy="271064"/>
            </a:xfrm>
            <a:prstGeom prst="downArrow">
              <a:avLst/>
            </a:prstGeom>
            <a:solidFill>
              <a:srgbClr val="FF9BFF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endParaRPr>
            </a:p>
          </p:txBody>
        </p:sp>
        <p:sp>
          <p:nvSpPr>
            <p:cNvPr id="68" name="Down Arrow 67"/>
            <p:cNvSpPr/>
            <p:nvPr/>
          </p:nvSpPr>
          <p:spPr>
            <a:xfrm>
              <a:off x="2143763" y="2073959"/>
              <a:ext cx="100029" cy="777702"/>
            </a:xfrm>
            <a:prstGeom prst="downArrow">
              <a:avLst/>
            </a:prstGeom>
            <a:solidFill>
              <a:srgbClr val="FFC9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548079" y="1641563"/>
              <a:ext cx="816611" cy="3449412"/>
              <a:chOff x="4312014" y="1641563"/>
              <a:chExt cx="816611" cy="3449412"/>
            </a:xfrm>
          </p:grpSpPr>
          <p:sp>
            <p:nvSpPr>
              <p:cNvPr id="70" name="Down Arrow 69"/>
              <p:cNvSpPr/>
              <p:nvPr/>
            </p:nvSpPr>
            <p:spPr>
              <a:xfrm flipV="1">
                <a:off x="4312014" y="1644612"/>
                <a:ext cx="135558" cy="559052"/>
              </a:xfrm>
              <a:prstGeom prst="down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1" name="Down Arrow 70"/>
              <p:cNvSpPr/>
              <p:nvPr/>
            </p:nvSpPr>
            <p:spPr>
              <a:xfrm flipV="1">
                <a:off x="4496740" y="1644612"/>
                <a:ext cx="136715" cy="1228039"/>
              </a:xfrm>
              <a:prstGeom prst="down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2" name="Down Arrow 71"/>
              <p:cNvSpPr/>
              <p:nvPr/>
            </p:nvSpPr>
            <p:spPr>
              <a:xfrm flipV="1">
                <a:off x="4675007" y="1644612"/>
                <a:ext cx="123084" cy="1924127"/>
              </a:xfrm>
              <a:prstGeom prst="down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7" name="Up-Down Arrow 76"/>
              <p:cNvSpPr/>
              <p:nvPr/>
            </p:nvSpPr>
            <p:spPr>
              <a:xfrm>
                <a:off x="4850324" y="1641563"/>
                <a:ext cx="119783" cy="2657601"/>
              </a:xfrm>
              <a:prstGeom prst="upDown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Up-Down Arrow 77"/>
              <p:cNvSpPr/>
              <p:nvPr/>
            </p:nvSpPr>
            <p:spPr>
              <a:xfrm>
                <a:off x="5021533" y="1645974"/>
                <a:ext cx="107092" cy="3445001"/>
              </a:xfrm>
              <a:prstGeom prst="upDown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551352" y="2949373"/>
                <a:ext cx="553730" cy="36933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ctr">
                  <a:defRPr>
                    <a:latin typeface="Calibri" charset="0"/>
                    <a:ea typeface="Arial" charset="0"/>
                    <a:cs typeface="Arial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mtClean="0">
                    <a:solidFill>
                      <a:schemeClr val="tx1"/>
                    </a:solidFill>
                  </a:rPr>
                  <a:t>CO</a:t>
                </a:r>
                <a:r>
                  <a:rPr lang="en-US" baseline="-25000" smtClean="0">
                    <a:solidFill>
                      <a:schemeClr val="tx1"/>
                    </a:solidFill>
                  </a:rPr>
                  <a:t>2</a:t>
                </a:r>
                <a:endParaRPr lang="en-US" baseline="30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Up-Down Arrow 79"/>
            <p:cNvSpPr/>
            <p:nvPr/>
          </p:nvSpPr>
          <p:spPr>
            <a:xfrm>
              <a:off x="3031585" y="2196760"/>
              <a:ext cx="106706" cy="2868814"/>
            </a:xfrm>
            <a:prstGeom prst="up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385053" y="2985273"/>
              <a:ext cx="739613" cy="3693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ctr">
                <a:defRPr>
                  <a:latin typeface="Calibri" charset="0"/>
                  <a:ea typeface="Arial" charset="0"/>
                  <a:cs typeface="Arial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mtClean="0">
                  <a:solidFill>
                    <a:schemeClr val="tx1"/>
                  </a:solidFill>
                </a:rPr>
                <a:t>NH</a:t>
              </a:r>
              <a:r>
                <a:rPr lang="en-US" baseline="-25000" smtClean="0">
                  <a:solidFill>
                    <a:schemeClr val="tx1"/>
                  </a:solidFill>
                </a:rPr>
                <a:t>4</a:t>
              </a:r>
              <a:r>
                <a:rPr lang="en-US" baseline="30000" smtClean="0">
                  <a:solidFill>
                    <a:schemeClr val="tx1"/>
                  </a:solidFill>
                </a:rPr>
                <a:t>+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817360" y="1623617"/>
              <a:ext cx="946982" cy="4379249"/>
              <a:chOff x="5789300" y="1623617"/>
              <a:chExt cx="946982" cy="4379249"/>
            </a:xfrm>
          </p:grpSpPr>
          <p:sp>
            <p:nvSpPr>
              <p:cNvPr id="81" name="Down Arrow 80"/>
              <p:cNvSpPr/>
              <p:nvPr/>
            </p:nvSpPr>
            <p:spPr>
              <a:xfrm flipV="1">
                <a:off x="5789300" y="1623622"/>
                <a:ext cx="135558" cy="559052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2" name="Down Arrow 81"/>
              <p:cNvSpPr/>
              <p:nvPr/>
            </p:nvSpPr>
            <p:spPr>
              <a:xfrm flipV="1">
                <a:off x="5950876" y="1623622"/>
                <a:ext cx="136715" cy="1228039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3" name="Down Arrow 82"/>
              <p:cNvSpPr/>
              <p:nvPr/>
            </p:nvSpPr>
            <p:spPr>
              <a:xfrm flipV="1">
                <a:off x="6117568" y="1623622"/>
                <a:ext cx="123084" cy="1924127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4" name="Down Arrow 83"/>
              <p:cNvSpPr/>
              <p:nvPr/>
            </p:nvSpPr>
            <p:spPr>
              <a:xfrm flipV="1">
                <a:off x="6274216" y="1623621"/>
                <a:ext cx="126516" cy="263356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5" name="Down Arrow 84"/>
              <p:cNvSpPr/>
              <p:nvPr/>
            </p:nvSpPr>
            <p:spPr>
              <a:xfrm flipV="1">
                <a:off x="6443254" y="1623619"/>
                <a:ext cx="116212" cy="3441954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6" name="Down Arrow 85"/>
              <p:cNvSpPr/>
              <p:nvPr/>
            </p:nvSpPr>
            <p:spPr>
              <a:xfrm flipV="1">
                <a:off x="6604110" y="1623617"/>
                <a:ext cx="132172" cy="4379249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013460" y="2949373"/>
                <a:ext cx="613799" cy="3693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ctr">
                  <a:defRPr>
                    <a:latin typeface="Calibri" charset="0"/>
                    <a:ea typeface="Arial" charset="0"/>
                    <a:cs typeface="Arial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mtClean="0">
                    <a:solidFill>
                      <a:schemeClr val="tx1"/>
                    </a:solidFill>
                  </a:rPr>
                  <a:t>DOC</a:t>
                </a:r>
                <a:endParaRPr lang="en-US" baseline="30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139972" y="1787942"/>
              <a:ext cx="736116" cy="2167045"/>
              <a:chOff x="7035797" y="1787942"/>
              <a:chExt cx="736116" cy="2167045"/>
            </a:xfrm>
          </p:grpSpPr>
          <p:sp>
            <p:nvSpPr>
              <p:cNvPr id="54" name="Down Arrow 53"/>
              <p:cNvSpPr/>
              <p:nvPr/>
            </p:nvSpPr>
            <p:spPr>
              <a:xfrm flipV="1">
                <a:off x="7338593" y="2235201"/>
                <a:ext cx="137475" cy="1314252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090334" y="3585655"/>
                <a:ext cx="67119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ctr">
                  <a:defRPr>
                    <a:latin typeface="Calibri" charset="0"/>
                    <a:ea typeface="Arial" charset="0"/>
                    <a:cs typeface="Arial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mtClean="0">
                    <a:solidFill>
                      <a:schemeClr val="tx1"/>
                    </a:solidFill>
                  </a:rPr>
                  <a:t>Mn</a:t>
                </a:r>
                <a:r>
                  <a:rPr lang="en-US" baseline="30000" smtClean="0">
                    <a:solidFill>
                      <a:schemeClr val="tx1"/>
                    </a:solidFill>
                  </a:rPr>
                  <a:t>2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7035797" y="1787942"/>
                <a:ext cx="736116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ctr">
                  <a:defRPr>
                    <a:latin typeface="Calibri" charset="0"/>
                    <a:ea typeface="Arial" charset="0"/>
                    <a:cs typeface="Arial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mtClean="0">
                    <a:solidFill>
                      <a:schemeClr val="tx1"/>
                    </a:solidFill>
                  </a:rPr>
                  <a:t>MnO</a:t>
                </a:r>
                <a:r>
                  <a:rPr lang="en-US" baseline="-25000" smtClean="0">
                    <a:solidFill>
                      <a:schemeClr val="tx1"/>
                    </a:solidFill>
                  </a:rPr>
                  <a:t>2</a:t>
                </a:r>
                <a:endParaRPr lang="en-US" baseline="30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Freeform 89"/>
              <p:cNvSpPr/>
              <p:nvPr/>
            </p:nvSpPr>
            <p:spPr>
              <a:xfrm>
                <a:off x="7162801" y="2125133"/>
                <a:ext cx="536437" cy="181857"/>
              </a:xfrm>
              <a:custGeom>
                <a:avLst/>
                <a:gdLst>
                  <a:gd name="connsiteX0" fmla="*/ 0 w 541867"/>
                  <a:gd name="connsiteY0" fmla="*/ 0 h 118534"/>
                  <a:gd name="connsiteX1" fmla="*/ 482600 w 541867"/>
                  <a:gd name="connsiteY1" fmla="*/ 0 h 118534"/>
                  <a:gd name="connsiteX2" fmla="*/ 541867 w 541867"/>
                  <a:gd name="connsiteY2" fmla="*/ 118534 h 118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1867" h="118534">
                    <a:moveTo>
                      <a:pt x="0" y="0"/>
                    </a:moveTo>
                    <a:lnTo>
                      <a:pt x="482600" y="0"/>
                    </a:lnTo>
                    <a:lnTo>
                      <a:pt x="541867" y="11853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Down Arrow 90"/>
            <p:cNvSpPr/>
            <p:nvPr/>
          </p:nvSpPr>
          <p:spPr>
            <a:xfrm flipV="1">
              <a:off x="8286861" y="2235199"/>
              <a:ext cx="137475" cy="131425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114635" y="3585653"/>
              <a:ext cx="557065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tx1"/>
                  </a:solidFill>
                </a:defRPr>
              </a:lvl1pPr>
            </a:lstStyle>
            <a:p>
              <a:r>
                <a:rPr lang="en-US" dirty="0"/>
                <a:t>Fe</a:t>
              </a:r>
              <a:r>
                <a:rPr lang="en-US" baseline="30000" dirty="0"/>
                <a:t>2+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102603" y="1787940"/>
              <a:ext cx="560187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tx1"/>
                  </a:solidFill>
                </a:defRPr>
              </a:lvl1pPr>
            </a:lstStyle>
            <a:p>
              <a:r>
                <a:rPr lang="en-US" dirty="0"/>
                <a:t>Fe</a:t>
              </a:r>
              <a:r>
                <a:rPr lang="en-US" baseline="30000" dirty="0"/>
                <a:t>3+</a:t>
              </a:r>
            </a:p>
          </p:txBody>
        </p:sp>
        <p:sp>
          <p:nvSpPr>
            <p:cNvPr id="94" name="Freeform 93"/>
            <p:cNvSpPr/>
            <p:nvPr/>
          </p:nvSpPr>
          <p:spPr>
            <a:xfrm>
              <a:off x="8187272" y="2127463"/>
              <a:ext cx="403365" cy="154128"/>
            </a:xfrm>
            <a:custGeom>
              <a:avLst/>
              <a:gdLst>
                <a:gd name="connsiteX0" fmla="*/ 0 w 541867"/>
                <a:gd name="connsiteY0" fmla="*/ 0 h 118534"/>
                <a:gd name="connsiteX1" fmla="*/ 482600 w 541867"/>
                <a:gd name="connsiteY1" fmla="*/ 0 h 118534"/>
                <a:gd name="connsiteX2" fmla="*/ 541867 w 541867"/>
                <a:gd name="connsiteY2" fmla="*/ 118534 h 118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1867" h="118534">
                  <a:moveTo>
                    <a:pt x="0" y="0"/>
                  </a:moveTo>
                  <a:lnTo>
                    <a:pt x="482600" y="0"/>
                  </a:lnTo>
                  <a:lnTo>
                    <a:pt x="541867" y="118534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Down Arrow 94"/>
            <p:cNvSpPr/>
            <p:nvPr/>
          </p:nvSpPr>
          <p:spPr>
            <a:xfrm>
              <a:off x="8889978" y="1645972"/>
              <a:ext cx="100591" cy="3394202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336636" y="1215242"/>
              <a:ext cx="64649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ctr">
                <a:defRPr>
                  <a:latin typeface="Calibri" charset="0"/>
                  <a:ea typeface="Arial" charset="0"/>
                  <a:cs typeface="Arial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mtClean="0">
                  <a:solidFill>
                    <a:schemeClr val="tx1"/>
                  </a:solidFill>
                </a:rPr>
                <a:t>SO</a:t>
              </a:r>
              <a:r>
                <a:rPr lang="en-US" baseline="-25000" smtClean="0">
                  <a:solidFill>
                    <a:schemeClr val="tx1"/>
                  </a:solidFill>
                </a:rPr>
                <a:t>4</a:t>
              </a:r>
              <a:r>
                <a:rPr lang="en-US" baseline="30000" smtClean="0">
                  <a:solidFill>
                    <a:schemeClr val="tx1"/>
                  </a:solidFill>
                </a:rPr>
                <a:t>2-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Down Arrow 96"/>
            <p:cNvSpPr/>
            <p:nvPr/>
          </p:nvSpPr>
          <p:spPr>
            <a:xfrm flipV="1">
              <a:off x="9176589" y="2003014"/>
              <a:ext cx="120665" cy="3037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287848" y="1198548"/>
              <a:ext cx="534295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ctr">
                <a:defRPr>
                  <a:latin typeface="Calibri" charset="0"/>
                  <a:ea typeface="Arial" charset="0"/>
                  <a:cs typeface="Arial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Down Arrow 102"/>
            <p:cNvSpPr/>
            <p:nvPr/>
          </p:nvSpPr>
          <p:spPr>
            <a:xfrm flipV="1">
              <a:off x="9329695" y="2003013"/>
              <a:ext cx="124655" cy="224671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endParaRPr>
            </a:p>
          </p:txBody>
        </p:sp>
        <p:sp>
          <p:nvSpPr>
            <p:cNvPr id="105" name="Down Arrow 104"/>
            <p:cNvSpPr/>
            <p:nvPr/>
          </p:nvSpPr>
          <p:spPr>
            <a:xfrm flipV="1">
              <a:off x="9501350" y="2003012"/>
              <a:ext cx="107895" cy="1534427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endParaRPr>
            </a:p>
          </p:txBody>
        </p:sp>
        <p:sp>
          <p:nvSpPr>
            <p:cNvPr id="106" name="Down Arrow 105"/>
            <p:cNvSpPr/>
            <p:nvPr/>
          </p:nvSpPr>
          <p:spPr>
            <a:xfrm flipV="1">
              <a:off x="9654525" y="2003011"/>
              <a:ext cx="116759" cy="837632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endParaRPr>
            </a:p>
          </p:txBody>
        </p:sp>
        <p:sp>
          <p:nvSpPr>
            <p:cNvPr id="107" name="Down Arrow 106"/>
            <p:cNvSpPr/>
            <p:nvPr/>
          </p:nvSpPr>
          <p:spPr>
            <a:xfrm flipV="1">
              <a:off x="9813259" y="1615057"/>
              <a:ext cx="135558" cy="559052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endParaRPr>
            </a:p>
          </p:txBody>
        </p:sp>
        <p:sp>
          <p:nvSpPr>
            <p:cNvPr id="108" name="Down Arrow 107"/>
            <p:cNvSpPr/>
            <p:nvPr/>
          </p:nvSpPr>
          <p:spPr>
            <a:xfrm flipV="1">
              <a:off x="10286547" y="1628426"/>
              <a:ext cx="107897" cy="3874906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0105577" y="1198548"/>
              <a:ext cx="538832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ctr">
                <a:defRPr>
                  <a:latin typeface="Calibri" charset="0"/>
                  <a:ea typeface="Arial" charset="0"/>
                  <a:cs typeface="Arial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mtClean="0">
                  <a:solidFill>
                    <a:schemeClr val="tx1"/>
                  </a:solidFill>
                </a:rPr>
                <a:t>CH</a:t>
              </a:r>
              <a:r>
                <a:rPr lang="en-US" baseline="-25000" smtClean="0">
                  <a:solidFill>
                    <a:schemeClr val="tx1"/>
                  </a:solidFill>
                </a:rPr>
                <a:t>4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0" name="Left Arrow 109"/>
            <p:cNvSpPr/>
            <p:nvPr/>
          </p:nvSpPr>
          <p:spPr>
            <a:xfrm>
              <a:off x="8863787" y="1371600"/>
              <a:ext cx="500346" cy="131859"/>
            </a:xfrm>
            <a:prstGeom prst="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Left Arrow 110"/>
            <p:cNvSpPr/>
            <p:nvPr/>
          </p:nvSpPr>
          <p:spPr>
            <a:xfrm>
              <a:off x="8974667" y="1913467"/>
              <a:ext cx="897848" cy="89548"/>
            </a:xfrm>
            <a:prstGeom prst="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Left Arrow 112"/>
            <p:cNvSpPr/>
            <p:nvPr/>
          </p:nvSpPr>
          <p:spPr>
            <a:xfrm>
              <a:off x="2306296" y="1844062"/>
              <a:ext cx="263663" cy="133982"/>
            </a:xfrm>
            <a:prstGeom prst="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741119" y="1625290"/>
              <a:ext cx="665172" cy="3440283"/>
              <a:chOff x="4713409" y="1625290"/>
              <a:chExt cx="665172" cy="3440283"/>
            </a:xfrm>
          </p:grpSpPr>
          <p:sp>
            <p:nvSpPr>
              <p:cNvPr id="121" name="Down Arrow 120"/>
              <p:cNvSpPr/>
              <p:nvPr/>
            </p:nvSpPr>
            <p:spPr>
              <a:xfrm flipV="1">
                <a:off x="4748548" y="1625290"/>
                <a:ext cx="136573" cy="945351"/>
              </a:xfrm>
              <a:prstGeom prst="downArrow">
                <a:avLst/>
              </a:prstGeom>
              <a:solidFill>
                <a:srgbClr val="B8B1FF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748548" y="1913469"/>
                <a:ext cx="606891" cy="3152104"/>
                <a:chOff x="4748548" y="1625544"/>
                <a:chExt cx="606891" cy="3373932"/>
              </a:xfrm>
              <a:solidFill>
                <a:srgbClr val="B8B1FF"/>
              </a:solidFill>
            </p:grpSpPr>
            <p:sp>
              <p:nvSpPr>
                <p:cNvPr id="100" name="Down Arrow 99"/>
                <p:cNvSpPr/>
                <p:nvPr/>
              </p:nvSpPr>
              <p:spPr>
                <a:xfrm flipV="1">
                  <a:off x="4748548" y="1625544"/>
                  <a:ext cx="136573" cy="1011880"/>
                </a:xfrm>
                <a:prstGeom prst="downArrow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1" name="Down Arrow 100"/>
                <p:cNvSpPr/>
                <p:nvPr/>
              </p:nvSpPr>
              <p:spPr>
                <a:xfrm flipV="1">
                  <a:off x="4899512" y="1625546"/>
                  <a:ext cx="136601" cy="1771756"/>
                </a:xfrm>
                <a:prstGeom prst="downArrow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2" name="Down Arrow 101"/>
                <p:cNvSpPr/>
                <p:nvPr/>
              </p:nvSpPr>
              <p:spPr>
                <a:xfrm flipV="1">
                  <a:off x="5054713" y="1625547"/>
                  <a:ext cx="136493" cy="2553584"/>
                </a:xfrm>
                <a:prstGeom prst="downArrow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15" name="Down Arrow 114"/>
                <p:cNvSpPr/>
                <p:nvPr/>
              </p:nvSpPr>
              <p:spPr>
                <a:xfrm flipV="1">
                  <a:off x="5199951" y="1625544"/>
                  <a:ext cx="155488" cy="3373932"/>
                </a:xfrm>
                <a:prstGeom prst="downArrow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4713409" y="2951298"/>
                <a:ext cx="665172" cy="369332"/>
              </a:xfrm>
              <a:prstGeom prst="rect">
                <a:avLst/>
              </a:prstGeom>
              <a:solidFill>
                <a:srgbClr val="B8B1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ctr">
                  <a:defRPr>
                    <a:latin typeface="Calibri" charset="0"/>
                    <a:ea typeface="Arial" charset="0"/>
                    <a:cs typeface="Arial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dirty="0" smtClean="0">
                    <a:solidFill>
                      <a:schemeClr val="tx1"/>
                    </a:solidFill>
                  </a:rPr>
                  <a:t>PO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4</a:t>
                </a:r>
                <a:r>
                  <a:rPr lang="en-US" baseline="30000" dirty="0" smtClean="0">
                    <a:solidFill>
                      <a:schemeClr val="tx1"/>
                    </a:solidFill>
                  </a:rPr>
                  <a:t>3-</a:t>
                </a:r>
                <a:endParaRPr lang="en-US" baseline="30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2" name="Down Arrow 121"/>
            <p:cNvSpPr/>
            <p:nvPr/>
          </p:nvSpPr>
          <p:spPr>
            <a:xfrm flipV="1">
              <a:off x="9814098" y="1990984"/>
              <a:ext cx="134719" cy="18312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35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295301" y="95530"/>
            <a:ext cx="12874832" cy="5975071"/>
            <a:chOff x="-295301" y="95530"/>
            <a:chExt cx="12874832" cy="5975071"/>
          </a:xfrm>
        </p:grpSpPr>
        <p:sp>
          <p:nvSpPr>
            <p:cNvPr id="13" name="Rectangle 12"/>
            <p:cNvSpPr/>
            <p:nvPr/>
          </p:nvSpPr>
          <p:spPr>
            <a:xfrm>
              <a:off x="-295301" y="1070429"/>
              <a:ext cx="12874831" cy="5380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-255434" y="95530"/>
              <a:ext cx="947569" cy="1499010"/>
              <a:chOff x="1210726" y="330200"/>
              <a:chExt cx="1012659" cy="1712093"/>
            </a:xfrm>
          </p:grpSpPr>
          <p:sp>
            <p:nvSpPr>
              <p:cNvPr id="4" name="Freeform 3"/>
              <p:cNvSpPr/>
              <p:nvPr/>
            </p:nvSpPr>
            <p:spPr>
              <a:xfrm rot="21272262">
                <a:off x="1585427" y="687026"/>
                <a:ext cx="321739" cy="1319234"/>
              </a:xfrm>
              <a:custGeom>
                <a:avLst/>
                <a:gdLst>
                  <a:gd name="connsiteX0" fmla="*/ 86941 w 320871"/>
                  <a:gd name="connsiteY0" fmla="*/ 1320744 h 1434064"/>
                  <a:gd name="connsiteX1" fmla="*/ 97573 w 320871"/>
                  <a:gd name="connsiteY1" fmla="*/ 650893 h 1434064"/>
                  <a:gd name="connsiteX2" fmla="*/ 320857 w 320871"/>
                  <a:gd name="connsiteY2" fmla="*/ 2307 h 1434064"/>
                  <a:gd name="connsiteX3" fmla="*/ 108206 w 320871"/>
                  <a:gd name="connsiteY3" fmla="*/ 448874 h 1434064"/>
                  <a:gd name="connsiteX4" fmla="*/ 1880 w 320871"/>
                  <a:gd name="connsiteY4" fmla="*/ 821014 h 1434064"/>
                  <a:gd name="connsiteX5" fmla="*/ 44410 w 320871"/>
                  <a:gd name="connsiteY5" fmla="*/ 1384539 h 1434064"/>
                  <a:gd name="connsiteX6" fmla="*/ 86941 w 320871"/>
                  <a:gd name="connsiteY6" fmla="*/ 1320744 h 1434064"/>
                  <a:gd name="connsiteX0" fmla="*/ 86941 w 320871"/>
                  <a:gd name="connsiteY0" fmla="*/ 1320744 h 1434064"/>
                  <a:gd name="connsiteX1" fmla="*/ 97573 w 320871"/>
                  <a:gd name="connsiteY1" fmla="*/ 650893 h 1434064"/>
                  <a:gd name="connsiteX2" fmla="*/ 320857 w 320871"/>
                  <a:gd name="connsiteY2" fmla="*/ 2307 h 1434064"/>
                  <a:gd name="connsiteX3" fmla="*/ 108206 w 320871"/>
                  <a:gd name="connsiteY3" fmla="*/ 448874 h 1434064"/>
                  <a:gd name="connsiteX4" fmla="*/ 1880 w 320871"/>
                  <a:gd name="connsiteY4" fmla="*/ 821014 h 1434064"/>
                  <a:gd name="connsiteX5" fmla="*/ 44410 w 320871"/>
                  <a:gd name="connsiteY5" fmla="*/ 1384539 h 1434064"/>
                  <a:gd name="connsiteX6" fmla="*/ 86941 w 320871"/>
                  <a:gd name="connsiteY6" fmla="*/ 1320744 h 1434064"/>
                  <a:gd name="connsiteX0" fmla="*/ 86941 w 320871"/>
                  <a:gd name="connsiteY0" fmla="*/ 1320744 h 1434064"/>
                  <a:gd name="connsiteX1" fmla="*/ 97573 w 320871"/>
                  <a:gd name="connsiteY1" fmla="*/ 650893 h 1434064"/>
                  <a:gd name="connsiteX2" fmla="*/ 320857 w 320871"/>
                  <a:gd name="connsiteY2" fmla="*/ 2307 h 1434064"/>
                  <a:gd name="connsiteX3" fmla="*/ 108206 w 320871"/>
                  <a:gd name="connsiteY3" fmla="*/ 448874 h 1434064"/>
                  <a:gd name="connsiteX4" fmla="*/ 1880 w 320871"/>
                  <a:gd name="connsiteY4" fmla="*/ 821014 h 1434064"/>
                  <a:gd name="connsiteX5" fmla="*/ 44410 w 320871"/>
                  <a:gd name="connsiteY5" fmla="*/ 1384539 h 1434064"/>
                  <a:gd name="connsiteX6" fmla="*/ 86941 w 320871"/>
                  <a:gd name="connsiteY6" fmla="*/ 1320744 h 1434064"/>
                  <a:gd name="connsiteX0" fmla="*/ 87823 w 321753"/>
                  <a:gd name="connsiteY0" fmla="*/ 1320744 h 1392096"/>
                  <a:gd name="connsiteX1" fmla="*/ 98455 w 321753"/>
                  <a:gd name="connsiteY1" fmla="*/ 650893 h 1392096"/>
                  <a:gd name="connsiteX2" fmla="*/ 321739 w 321753"/>
                  <a:gd name="connsiteY2" fmla="*/ 2307 h 1392096"/>
                  <a:gd name="connsiteX3" fmla="*/ 109088 w 321753"/>
                  <a:gd name="connsiteY3" fmla="*/ 448874 h 1392096"/>
                  <a:gd name="connsiteX4" fmla="*/ 2762 w 321753"/>
                  <a:gd name="connsiteY4" fmla="*/ 821014 h 1392096"/>
                  <a:gd name="connsiteX5" fmla="*/ 30464 w 321753"/>
                  <a:gd name="connsiteY5" fmla="*/ 1315341 h 1392096"/>
                  <a:gd name="connsiteX6" fmla="*/ 87823 w 321753"/>
                  <a:gd name="connsiteY6" fmla="*/ 1320744 h 1392096"/>
                  <a:gd name="connsiteX0" fmla="*/ 87823 w 321753"/>
                  <a:gd name="connsiteY0" fmla="*/ 1320744 h 1392096"/>
                  <a:gd name="connsiteX1" fmla="*/ 98455 w 321753"/>
                  <a:gd name="connsiteY1" fmla="*/ 650893 h 1392096"/>
                  <a:gd name="connsiteX2" fmla="*/ 321739 w 321753"/>
                  <a:gd name="connsiteY2" fmla="*/ 2307 h 1392096"/>
                  <a:gd name="connsiteX3" fmla="*/ 109088 w 321753"/>
                  <a:gd name="connsiteY3" fmla="*/ 448874 h 1392096"/>
                  <a:gd name="connsiteX4" fmla="*/ 2762 w 321753"/>
                  <a:gd name="connsiteY4" fmla="*/ 821014 h 1392096"/>
                  <a:gd name="connsiteX5" fmla="*/ 30464 w 321753"/>
                  <a:gd name="connsiteY5" fmla="*/ 1315341 h 1392096"/>
                  <a:gd name="connsiteX6" fmla="*/ 87823 w 321753"/>
                  <a:gd name="connsiteY6" fmla="*/ 1320744 h 1392096"/>
                  <a:gd name="connsiteX0" fmla="*/ 87823 w 321753"/>
                  <a:gd name="connsiteY0" fmla="*/ 1320744 h 1355077"/>
                  <a:gd name="connsiteX1" fmla="*/ 98455 w 321753"/>
                  <a:gd name="connsiteY1" fmla="*/ 650893 h 1355077"/>
                  <a:gd name="connsiteX2" fmla="*/ 321739 w 321753"/>
                  <a:gd name="connsiteY2" fmla="*/ 2307 h 1355077"/>
                  <a:gd name="connsiteX3" fmla="*/ 109088 w 321753"/>
                  <a:gd name="connsiteY3" fmla="*/ 448874 h 1355077"/>
                  <a:gd name="connsiteX4" fmla="*/ 2762 w 321753"/>
                  <a:gd name="connsiteY4" fmla="*/ 821014 h 1355077"/>
                  <a:gd name="connsiteX5" fmla="*/ 30464 w 321753"/>
                  <a:gd name="connsiteY5" fmla="*/ 1315341 h 1355077"/>
                  <a:gd name="connsiteX6" fmla="*/ 87823 w 321753"/>
                  <a:gd name="connsiteY6" fmla="*/ 1320744 h 1355077"/>
                  <a:gd name="connsiteX0" fmla="*/ 87823 w 321753"/>
                  <a:gd name="connsiteY0" fmla="*/ 1320744 h 1335409"/>
                  <a:gd name="connsiteX1" fmla="*/ 98455 w 321753"/>
                  <a:gd name="connsiteY1" fmla="*/ 650893 h 1335409"/>
                  <a:gd name="connsiteX2" fmla="*/ 321739 w 321753"/>
                  <a:gd name="connsiteY2" fmla="*/ 2307 h 1335409"/>
                  <a:gd name="connsiteX3" fmla="*/ 109088 w 321753"/>
                  <a:gd name="connsiteY3" fmla="*/ 448874 h 1335409"/>
                  <a:gd name="connsiteX4" fmla="*/ 2762 w 321753"/>
                  <a:gd name="connsiteY4" fmla="*/ 821014 h 1335409"/>
                  <a:gd name="connsiteX5" fmla="*/ 30464 w 321753"/>
                  <a:gd name="connsiteY5" fmla="*/ 1315341 h 1335409"/>
                  <a:gd name="connsiteX6" fmla="*/ 87823 w 321753"/>
                  <a:gd name="connsiteY6" fmla="*/ 1320744 h 1335409"/>
                  <a:gd name="connsiteX0" fmla="*/ 87823 w 321753"/>
                  <a:gd name="connsiteY0" fmla="*/ 1320744 h 1321541"/>
                  <a:gd name="connsiteX1" fmla="*/ 98455 w 321753"/>
                  <a:gd name="connsiteY1" fmla="*/ 650893 h 1321541"/>
                  <a:gd name="connsiteX2" fmla="*/ 321739 w 321753"/>
                  <a:gd name="connsiteY2" fmla="*/ 2307 h 1321541"/>
                  <a:gd name="connsiteX3" fmla="*/ 109088 w 321753"/>
                  <a:gd name="connsiteY3" fmla="*/ 448874 h 1321541"/>
                  <a:gd name="connsiteX4" fmla="*/ 2762 w 321753"/>
                  <a:gd name="connsiteY4" fmla="*/ 821014 h 1321541"/>
                  <a:gd name="connsiteX5" fmla="*/ 30464 w 321753"/>
                  <a:gd name="connsiteY5" fmla="*/ 1315341 h 1321541"/>
                  <a:gd name="connsiteX6" fmla="*/ 87823 w 321753"/>
                  <a:gd name="connsiteY6" fmla="*/ 1320744 h 1321541"/>
                  <a:gd name="connsiteX0" fmla="*/ 87823 w 321739"/>
                  <a:gd name="connsiteY0" fmla="*/ 1318437 h 1319234"/>
                  <a:gd name="connsiteX1" fmla="*/ 98455 w 321739"/>
                  <a:gd name="connsiteY1" fmla="*/ 648586 h 1319234"/>
                  <a:gd name="connsiteX2" fmla="*/ 321739 w 321739"/>
                  <a:gd name="connsiteY2" fmla="*/ 0 h 1319234"/>
                  <a:gd name="connsiteX3" fmla="*/ 109088 w 321739"/>
                  <a:gd name="connsiteY3" fmla="*/ 446567 h 1319234"/>
                  <a:gd name="connsiteX4" fmla="*/ 2762 w 321739"/>
                  <a:gd name="connsiteY4" fmla="*/ 818707 h 1319234"/>
                  <a:gd name="connsiteX5" fmla="*/ 30464 w 321739"/>
                  <a:gd name="connsiteY5" fmla="*/ 1313034 h 1319234"/>
                  <a:gd name="connsiteX6" fmla="*/ 87823 w 321739"/>
                  <a:gd name="connsiteY6" fmla="*/ 1318437 h 1319234"/>
                  <a:gd name="connsiteX0" fmla="*/ 87823 w 321739"/>
                  <a:gd name="connsiteY0" fmla="*/ 1318437 h 1319234"/>
                  <a:gd name="connsiteX1" fmla="*/ 98455 w 321739"/>
                  <a:gd name="connsiteY1" fmla="*/ 648586 h 1319234"/>
                  <a:gd name="connsiteX2" fmla="*/ 321739 w 321739"/>
                  <a:gd name="connsiteY2" fmla="*/ 0 h 1319234"/>
                  <a:gd name="connsiteX3" fmla="*/ 109088 w 321739"/>
                  <a:gd name="connsiteY3" fmla="*/ 446567 h 1319234"/>
                  <a:gd name="connsiteX4" fmla="*/ 2762 w 321739"/>
                  <a:gd name="connsiteY4" fmla="*/ 818707 h 1319234"/>
                  <a:gd name="connsiteX5" fmla="*/ 30464 w 321739"/>
                  <a:gd name="connsiteY5" fmla="*/ 1313034 h 1319234"/>
                  <a:gd name="connsiteX6" fmla="*/ 87823 w 321739"/>
                  <a:gd name="connsiteY6" fmla="*/ 1318437 h 131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1739" h="1319234">
                    <a:moveTo>
                      <a:pt x="87823" y="1318437"/>
                    </a:moveTo>
                    <a:cubicBezTo>
                      <a:pt x="99155" y="1207696"/>
                      <a:pt x="59469" y="868325"/>
                      <a:pt x="98455" y="648586"/>
                    </a:cubicBezTo>
                    <a:cubicBezTo>
                      <a:pt x="137441" y="428847"/>
                      <a:pt x="285042" y="109870"/>
                      <a:pt x="321739" y="0"/>
                    </a:cubicBezTo>
                    <a:cubicBezTo>
                      <a:pt x="275886" y="71105"/>
                      <a:pt x="162251" y="310116"/>
                      <a:pt x="109088" y="446567"/>
                    </a:cubicBezTo>
                    <a:cubicBezTo>
                      <a:pt x="55925" y="583018"/>
                      <a:pt x="13395" y="662763"/>
                      <a:pt x="2762" y="818707"/>
                    </a:cubicBezTo>
                    <a:cubicBezTo>
                      <a:pt x="-7871" y="974651"/>
                      <a:pt x="14515" y="1227974"/>
                      <a:pt x="30464" y="1313034"/>
                    </a:cubicBezTo>
                    <a:cubicBezTo>
                      <a:pt x="68638" y="1318685"/>
                      <a:pt x="56720" y="1320438"/>
                      <a:pt x="87823" y="1318437"/>
                    </a:cubicBezTo>
                    <a:close/>
                  </a:path>
                </a:pathLst>
              </a:custGeom>
              <a:solidFill>
                <a:srgbClr val="92D05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1597015" y="330200"/>
                <a:ext cx="149281" cy="1668604"/>
              </a:xfrm>
              <a:custGeom>
                <a:avLst/>
                <a:gdLst>
                  <a:gd name="connsiteX0" fmla="*/ 146060 w 149281"/>
                  <a:gd name="connsiteY0" fmla="*/ 1666875 h 1668604"/>
                  <a:gd name="connsiteX1" fmla="*/ 53985 w 149281"/>
                  <a:gd name="connsiteY1" fmla="*/ 1162050 h 1668604"/>
                  <a:gd name="connsiteX2" fmla="*/ 63510 w 149281"/>
                  <a:gd name="connsiteY2" fmla="*/ 711200 h 1668604"/>
                  <a:gd name="connsiteX3" fmla="*/ 149235 w 149281"/>
                  <a:gd name="connsiteY3" fmla="*/ 396875 h 1668604"/>
                  <a:gd name="connsiteX4" fmla="*/ 76210 w 149281"/>
                  <a:gd name="connsiteY4" fmla="*/ 0 h 1668604"/>
                  <a:gd name="connsiteX5" fmla="*/ 120660 w 149281"/>
                  <a:gd name="connsiteY5" fmla="*/ 393700 h 1668604"/>
                  <a:gd name="connsiteX6" fmla="*/ 41285 w 149281"/>
                  <a:gd name="connsiteY6" fmla="*/ 638175 h 1668604"/>
                  <a:gd name="connsiteX7" fmla="*/ 10 w 149281"/>
                  <a:gd name="connsiteY7" fmla="*/ 981075 h 1668604"/>
                  <a:gd name="connsiteX8" fmla="*/ 38110 w 149281"/>
                  <a:gd name="connsiteY8" fmla="*/ 1314450 h 1668604"/>
                  <a:gd name="connsiteX9" fmla="*/ 146060 w 149281"/>
                  <a:gd name="connsiteY9" fmla="*/ 1666875 h 166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281" h="1668604">
                    <a:moveTo>
                      <a:pt x="146060" y="1666875"/>
                    </a:moveTo>
                    <a:cubicBezTo>
                      <a:pt x="148706" y="1641475"/>
                      <a:pt x="67743" y="1321329"/>
                      <a:pt x="53985" y="1162050"/>
                    </a:cubicBezTo>
                    <a:cubicBezTo>
                      <a:pt x="40227" y="1002771"/>
                      <a:pt x="47635" y="838729"/>
                      <a:pt x="63510" y="711200"/>
                    </a:cubicBezTo>
                    <a:cubicBezTo>
                      <a:pt x="79385" y="583671"/>
                      <a:pt x="147118" y="515408"/>
                      <a:pt x="149235" y="396875"/>
                    </a:cubicBezTo>
                    <a:cubicBezTo>
                      <a:pt x="151352" y="278342"/>
                      <a:pt x="80972" y="529"/>
                      <a:pt x="76210" y="0"/>
                    </a:cubicBezTo>
                    <a:cubicBezTo>
                      <a:pt x="71447" y="-529"/>
                      <a:pt x="126481" y="287338"/>
                      <a:pt x="120660" y="393700"/>
                    </a:cubicBezTo>
                    <a:cubicBezTo>
                      <a:pt x="114839" y="500062"/>
                      <a:pt x="61393" y="540279"/>
                      <a:pt x="41285" y="638175"/>
                    </a:cubicBezTo>
                    <a:cubicBezTo>
                      <a:pt x="21177" y="736071"/>
                      <a:pt x="539" y="868363"/>
                      <a:pt x="10" y="981075"/>
                    </a:cubicBezTo>
                    <a:cubicBezTo>
                      <a:pt x="-519" y="1093787"/>
                      <a:pt x="19589" y="1197504"/>
                      <a:pt x="38110" y="1314450"/>
                    </a:cubicBezTo>
                    <a:cubicBezTo>
                      <a:pt x="56631" y="1431396"/>
                      <a:pt x="143414" y="1692275"/>
                      <a:pt x="146060" y="1666875"/>
                    </a:cubicBezTo>
                    <a:close/>
                  </a:path>
                </a:pathLst>
              </a:custGeom>
              <a:solidFill>
                <a:srgbClr val="92D05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1645516" y="581300"/>
                <a:ext cx="131415" cy="1457049"/>
              </a:xfrm>
              <a:custGeom>
                <a:avLst/>
                <a:gdLst>
                  <a:gd name="connsiteX0" fmla="*/ 76429 w 131415"/>
                  <a:gd name="connsiteY0" fmla="*/ 1447824 h 1516644"/>
                  <a:gd name="connsiteX1" fmla="*/ 98654 w 131415"/>
                  <a:gd name="connsiteY1" fmla="*/ 971574 h 1516644"/>
                  <a:gd name="connsiteX2" fmla="*/ 127229 w 131415"/>
                  <a:gd name="connsiteY2" fmla="*/ 368324 h 1516644"/>
                  <a:gd name="connsiteX3" fmla="*/ 229 w 131415"/>
                  <a:gd name="connsiteY3" fmla="*/ 24 h 1516644"/>
                  <a:gd name="connsiteX4" fmla="*/ 95479 w 131415"/>
                  <a:gd name="connsiteY4" fmla="*/ 384199 h 1516644"/>
                  <a:gd name="connsiteX5" fmla="*/ 76429 w 131415"/>
                  <a:gd name="connsiteY5" fmla="*/ 882674 h 1516644"/>
                  <a:gd name="connsiteX6" fmla="*/ 9754 w 131415"/>
                  <a:gd name="connsiteY6" fmla="*/ 1454174 h 1516644"/>
                  <a:gd name="connsiteX7" fmla="*/ 76429 w 131415"/>
                  <a:gd name="connsiteY7" fmla="*/ 1447824 h 1516644"/>
                  <a:gd name="connsiteX0" fmla="*/ 76429 w 131415"/>
                  <a:gd name="connsiteY0" fmla="*/ 1447824 h 1516644"/>
                  <a:gd name="connsiteX1" fmla="*/ 98654 w 131415"/>
                  <a:gd name="connsiteY1" fmla="*/ 971574 h 1516644"/>
                  <a:gd name="connsiteX2" fmla="*/ 127229 w 131415"/>
                  <a:gd name="connsiteY2" fmla="*/ 368324 h 1516644"/>
                  <a:gd name="connsiteX3" fmla="*/ 229 w 131415"/>
                  <a:gd name="connsiteY3" fmla="*/ 24 h 1516644"/>
                  <a:gd name="connsiteX4" fmla="*/ 95479 w 131415"/>
                  <a:gd name="connsiteY4" fmla="*/ 384199 h 1516644"/>
                  <a:gd name="connsiteX5" fmla="*/ 76429 w 131415"/>
                  <a:gd name="connsiteY5" fmla="*/ 882674 h 1516644"/>
                  <a:gd name="connsiteX6" fmla="*/ 9754 w 131415"/>
                  <a:gd name="connsiteY6" fmla="*/ 1454174 h 1516644"/>
                  <a:gd name="connsiteX7" fmla="*/ 76429 w 131415"/>
                  <a:gd name="connsiteY7" fmla="*/ 1447824 h 1516644"/>
                  <a:gd name="connsiteX0" fmla="*/ 76429 w 131415"/>
                  <a:gd name="connsiteY0" fmla="*/ 1447824 h 1486467"/>
                  <a:gd name="connsiteX1" fmla="*/ 98654 w 131415"/>
                  <a:gd name="connsiteY1" fmla="*/ 971574 h 1486467"/>
                  <a:gd name="connsiteX2" fmla="*/ 127229 w 131415"/>
                  <a:gd name="connsiteY2" fmla="*/ 368324 h 1486467"/>
                  <a:gd name="connsiteX3" fmla="*/ 229 w 131415"/>
                  <a:gd name="connsiteY3" fmla="*/ 24 h 1486467"/>
                  <a:gd name="connsiteX4" fmla="*/ 95479 w 131415"/>
                  <a:gd name="connsiteY4" fmla="*/ 384199 h 1486467"/>
                  <a:gd name="connsiteX5" fmla="*/ 76429 w 131415"/>
                  <a:gd name="connsiteY5" fmla="*/ 882674 h 1486467"/>
                  <a:gd name="connsiteX6" fmla="*/ 9754 w 131415"/>
                  <a:gd name="connsiteY6" fmla="*/ 1454174 h 1486467"/>
                  <a:gd name="connsiteX7" fmla="*/ 76429 w 131415"/>
                  <a:gd name="connsiteY7" fmla="*/ 1447824 h 1486467"/>
                  <a:gd name="connsiteX0" fmla="*/ 76429 w 131415"/>
                  <a:gd name="connsiteY0" fmla="*/ 1447824 h 1486467"/>
                  <a:gd name="connsiteX1" fmla="*/ 98654 w 131415"/>
                  <a:gd name="connsiteY1" fmla="*/ 971574 h 1486467"/>
                  <a:gd name="connsiteX2" fmla="*/ 127229 w 131415"/>
                  <a:gd name="connsiteY2" fmla="*/ 368324 h 1486467"/>
                  <a:gd name="connsiteX3" fmla="*/ 229 w 131415"/>
                  <a:gd name="connsiteY3" fmla="*/ 24 h 1486467"/>
                  <a:gd name="connsiteX4" fmla="*/ 95479 w 131415"/>
                  <a:gd name="connsiteY4" fmla="*/ 384199 h 1486467"/>
                  <a:gd name="connsiteX5" fmla="*/ 76429 w 131415"/>
                  <a:gd name="connsiteY5" fmla="*/ 882674 h 1486467"/>
                  <a:gd name="connsiteX6" fmla="*/ 9754 w 131415"/>
                  <a:gd name="connsiteY6" fmla="*/ 1454174 h 1486467"/>
                  <a:gd name="connsiteX7" fmla="*/ 76429 w 131415"/>
                  <a:gd name="connsiteY7" fmla="*/ 1447824 h 1486467"/>
                  <a:gd name="connsiteX0" fmla="*/ 76429 w 131415"/>
                  <a:gd name="connsiteY0" fmla="*/ 1447824 h 1457049"/>
                  <a:gd name="connsiteX1" fmla="*/ 98654 w 131415"/>
                  <a:gd name="connsiteY1" fmla="*/ 971574 h 1457049"/>
                  <a:gd name="connsiteX2" fmla="*/ 127229 w 131415"/>
                  <a:gd name="connsiteY2" fmla="*/ 368324 h 1457049"/>
                  <a:gd name="connsiteX3" fmla="*/ 229 w 131415"/>
                  <a:gd name="connsiteY3" fmla="*/ 24 h 1457049"/>
                  <a:gd name="connsiteX4" fmla="*/ 95479 w 131415"/>
                  <a:gd name="connsiteY4" fmla="*/ 384199 h 1457049"/>
                  <a:gd name="connsiteX5" fmla="*/ 76429 w 131415"/>
                  <a:gd name="connsiteY5" fmla="*/ 882674 h 1457049"/>
                  <a:gd name="connsiteX6" fmla="*/ 9754 w 131415"/>
                  <a:gd name="connsiteY6" fmla="*/ 1454174 h 1457049"/>
                  <a:gd name="connsiteX7" fmla="*/ 76429 w 131415"/>
                  <a:gd name="connsiteY7" fmla="*/ 1447824 h 1457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415" h="1457049">
                    <a:moveTo>
                      <a:pt x="76429" y="1447824"/>
                    </a:moveTo>
                    <a:cubicBezTo>
                      <a:pt x="91246" y="1367391"/>
                      <a:pt x="90187" y="1151491"/>
                      <a:pt x="98654" y="971574"/>
                    </a:cubicBezTo>
                    <a:cubicBezTo>
                      <a:pt x="107121" y="791657"/>
                      <a:pt x="143633" y="530249"/>
                      <a:pt x="127229" y="368324"/>
                    </a:cubicBezTo>
                    <a:cubicBezTo>
                      <a:pt x="110825" y="206399"/>
                      <a:pt x="5521" y="-2622"/>
                      <a:pt x="229" y="24"/>
                    </a:cubicBezTo>
                    <a:cubicBezTo>
                      <a:pt x="-5063" y="2670"/>
                      <a:pt x="82779" y="237091"/>
                      <a:pt x="95479" y="384199"/>
                    </a:cubicBezTo>
                    <a:cubicBezTo>
                      <a:pt x="108179" y="531307"/>
                      <a:pt x="90716" y="704345"/>
                      <a:pt x="76429" y="882674"/>
                    </a:cubicBezTo>
                    <a:cubicBezTo>
                      <a:pt x="62142" y="1061003"/>
                      <a:pt x="9754" y="1360512"/>
                      <a:pt x="9754" y="1454174"/>
                    </a:cubicBezTo>
                    <a:cubicBezTo>
                      <a:pt x="41504" y="1458936"/>
                      <a:pt x="45737" y="1458407"/>
                      <a:pt x="76429" y="1447824"/>
                    </a:cubicBezTo>
                    <a:close/>
                  </a:path>
                </a:pathLst>
              </a:custGeom>
              <a:solidFill>
                <a:srgbClr val="92D05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1654987" y="825949"/>
                <a:ext cx="568398" cy="1216344"/>
              </a:xfrm>
              <a:custGeom>
                <a:avLst/>
                <a:gdLst>
                  <a:gd name="connsiteX0" fmla="*/ 574191 w 581013"/>
                  <a:gd name="connsiteY0" fmla="*/ 2417 h 1284140"/>
                  <a:gd name="connsiteX1" fmla="*/ 444016 w 581013"/>
                  <a:gd name="connsiteY1" fmla="*/ 211967 h 1284140"/>
                  <a:gd name="connsiteX2" fmla="*/ 221766 w 581013"/>
                  <a:gd name="connsiteY2" fmla="*/ 456442 h 1284140"/>
                  <a:gd name="connsiteX3" fmla="*/ 5866 w 581013"/>
                  <a:gd name="connsiteY3" fmla="*/ 1193042 h 1284140"/>
                  <a:gd name="connsiteX4" fmla="*/ 72541 w 581013"/>
                  <a:gd name="connsiteY4" fmla="*/ 1218442 h 1284140"/>
                  <a:gd name="connsiteX5" fmla="*/ 193191 w 581013"/>
                  <a:gd name="connsiteY5" fmla="*/ 700917 h 1284140"/>
                  <a:gd name="connsiteX6" fmla="*/ 291616 w 581013"/>
                  <a:gd name="connsiteY6" fmla="*/ 418342 h 1284140"/>
                  <a:gd name="connsiteX7" fmla="*/ 459891 w 581013"/>
                  <a:gd name="connsiteY7" fmla="*/ 259592 h 1284140"/>
                  <a:gd name="connsiteX8" fmla="*/ 551966 w 581013"/>
                  <a:gd name="connsiteY8" fmla="*/ 107192 h 1284140"/>
                  <a:gd name="connsiteX9" fmla="*/ 574191 w 581013"/>
                  <a:gd name="connsiteY9" fmla="*/ 2417 h 1284140"/>
                  <a:gd name="connsiteX0" fmla="*/ 574191 w 581013"/>
                  <a:gd name="connsiteY0" fmla="*/ 2417 h 1284140"/>
                  <a:gd name="connsiteX1" fmla="*/ 444016 w 581013"/>
                  <a:gd name="connsiteY1" fmla="*/ 211967 h 1284140"/>
                  <a:gd name="connsiteX2" fmla="*/ 221766 w 581013"/>
                  <a:gd name="connsiteY2" fmla="*/ 456442 h 1284140"/>
                  <a:gd name="connsiteX3" fmla="*/ 5866 w 581013"/>
                  <a:gd name="connsiteY3" fmla="*/ 1193042 h 1284140"/>
                  <a:gd name="connsiteX4" fmla="*/ 72541 w 581013"/>
                  <a:gd name="connsiteY4" fmla="*/ 1218442 h 1284140"/>
                  <a:gd name="connsiteX5" fmla="*/ 193191 w 581013"/>
                  <a:gd name="connsiteY5" fmla="*/ 700917 h 1284140"/>
                  <a:gd name="connsiteX6" fmla="*/ 291616 w 581013"/>
                  <a:gd name="connsiteY6" fmla="*/ 418342 h 1284140"/>
                  <a:gd name="connsiteX7" fmla="*/ 459891 w 581013"/>
                  <a:gd name="connsiteY7" fmla="*/ 259592 h 1284140"/>
                  <a:gd name="connsiteX8" fmla="*/ 551966 w 581013"/>
                  <a:gd name="connsiteY8" fmla="*/ 107192 h 1284140"/>
                  <a:gd name="connsiteX9" fmla="*/ 574191 w 581013"/>
                  <a:gd name="connsiteY9" fmla="*/ 2417 h 1284140"/>
                  <a:gd name="connsiteX0" fmla="*/ 574191 w 581013"/>
                  <a:gd name="connsiteY0" fmla="*/ 2417 h 1284140"/>
                  <a:gd name="connsiteX1" fmla="*/ 444016 w 581013"/>
                  <a:gd name="connsiteY1" fmla="*/ 211967 h 1284140"/>
                  <a:gd name="connsiteX2" fmla="*/ 221766 w 581013"/>
                  <a:gd name="connsiteY2" fmla="*/ 456442 h 1284140"/>
                  <a:gd name="connsiteX3" fmla="*/ 5866 w 581013"/>
                  <a:gd name="connsiteY3" fmla="*/ 1193042 h 1284140"/>
                  <a:gd name="connsiteX4" fmla="*/ 72541 w 581013"/>
                  <a:gd name="connsiteY4" fmla="*/ 1218442 h 1284140"/>
                  <a:gd name="connsiteX5" fmla="*/ 193191 w 581013"/>
                  <a:gd name="connsiteY5" fmla="*/ 700917 h 1284140"/>
                  <a:gd name="connsiteX6" fmla="*/ 291616 w 581013"/>
                  <a:gd name="connsiteY6" fmla="*/ 418342 h 1284140"/>
                  <a:gd name="connsiteX7" fmla="*/ 459891 w 581013"/>
                  <a:gd name="connsiteY7" fmla="*/ 259592 h 1284140"/>
                  <a:gd name="connsiteX8" fmla="*/ 551966 w 581013"/>
                  <a:gd name="connsiteY8" fmla="*/ 107192 h 1284140"/>
                  <a:gd name="connsiteX9" fmla="*/ 574191 w 581013"/>
                  <a:gd name="connsiteY9" fmla="*/ 2417 h 1284140"/>
                  <a:gd name="connsiteX0" fmla="*/ 573984 w 580806"/>
                  <a:gd name="connsiteY0" fmla="*/ 2417 h 1256773"/>
                  <a:gd name="connsiteX1" fmla="*/ 443809 w 580806"/>
                  <a:gd name="connsiteY1" fmla="*/ 211967 h 1256773"/>
                  <a:gd name="connsiteX2" fmla="*/ 221559 w 580806"/>
                  <a:gd name="connsiteY2" fmla="*/ 456442 h 1256773"/>
                  <a:gd name="connsiteX3" fmla="*/ 5659 w 580806"/>
                  <a:gd name="connsiteY3" fmla="*/ 1193042 h 1256773"/>
                  <a:gd name="connsiteX4" fmla="*/ 72334 w 580806"/>
                  <a:gd name="connsiteY4" fmla="*/ 1218442 h 1256773"/>
                  <a:gd name="connsiteX5" fmla="*/ 192984 w 580806"/>
                  <a:gd name="connsiteY5" fmla="*/ 700917 h 1256773"/>
                  <a:gd name="connsiteX6" fmla="*/ 291409 w 580806"/>
                  <a:gd name="connsiteY6" fmla="*/ 418342 h 1256773"/>
                  <a:gd name="connsiteX7" fmla="*/ 459684 w 580806"/>
                  <a:gd name="connsiteY7" fmla="*/ 259592 h 1256773"/>
                  <a:gd name="connsiteX8" fmla="*/ 551759 w 580806"/>
                  <a:gd name="connsiteY8" fmla="*/ 107192 h 1256773"/>
                  <a:gd name="connsiteX9" fmla="*/ 573984 w 580806"/>
                  <a:gd name="connsiteY9" fmla="*/ 2417 h 1256773"/>
                  <a:gd name="connsiteX0" fmla="*/ 568325 w 575147"/>
                  <a:gd name="connsiteY0" fmla="*/ 2417 h 1218442"/>
                  <a:gd name="connsiteX1" fmla="*/ 438150 w 575147"/>
                  <a:gd name="connsiteY1" fmla="*/ 211967 h 1218442"/>
                  <a:gd name="connsiteX2" fmla="*/ 215900 w 575147"/>
                  <a:gd name="connsiteY2" fmla="*/ 456442 h 1218442"/>
                  <a:gd name="connsiteX3" fmla="*/ 0 w 575147"/>
                  <a:gd name="connsiteY3" fmla="*/ 1193042 h 1218442"/>
                  <a:gd name="connsiteX4" fmla="*/ 66675 w 575147"/>
                  <a:gd name="connsiteY4" fmla="*/ 1218442 h 1218442"/>
                  <a:gd name="connsiteX5" fmla="*/ 187325 w 575147"/>
                  <a:gd name="connsiteY5" fmla="*/ 700917 h 1218442"/>
                  <a:gd name="connsiteX6" fmla="*/ 285750 w 575147"/>
                  <a:gd name="connsiteY6" fmla="*/ 418342 h 1218442"/>
                  <a:gd name="connsiteX7" fmla="*/ 454025 w 575147"/>
                  <a:gd name="connsiteY7" fmla="*/ 259592 h 1218442"/>
                  <a:gd name="connsiteX8" fmla="*/ 546100 w 575147"/>
                  <a:gd name="connsiteY8" fmla="*/ 107192 h 1218442"/>
                  <a:gd name="connsiteX9" fmla="*/ 568325 w 575147"/>
                  <a:gd name="connsiteY9" fmla="*/ 2417 h 1218442"/>
                  <a:gd name="connsiteX0" fmla="*/ 568325 w 575147"/>
                  <a:gd name="connsiteY0" fmla="*/ 2417 h 1218442"/>
                  <a:gd name="connsiteX1" fmla="*/ 438150 w 575147"/>
                  <a:gd name="connsiteY1" fmla="*/ 211967 h 1218442"/>
                  <a:gd name="connsiteX2" fmla="*/ 215900 w 575147"/>
                  <a:gd name="connsiteY2" fmla="*/ 456442 h 1218442"/>
                  <a:gd name="connsiteX3" fmla="*/ 0 w 575147"/>
                  <a:gd name="connsiteY3" fmla="*/ 1193042 h 1218442"/>
                  <a:gd name="connsiteX4" fmla="*/ 66675 w 575147"/>
                  <a:gd name="connsiteY4" fmla="*/ 1218442 h 1218442"/>
                  <a:gd name="connsiteX5" fmla="*/ 187325 w 575147"/>
                  <a:gd name="connsiteY5" fmla="*/ 700917 h 1218442"/>
                  <a:gd name="connsiteX6" fmla="*/ 285750 w 575147"/>
                  <a:gd name="connsiteY6" fmla="*/ 418342 h 1218442"/>
                  <a:gd name="connsiteX7" fmla="*/ 454025 w 575147"/>
                  <a:gd name="connsiteY7" fmla="*/ 259592 h 1218442"/>
                  <a:gd name="connsiteX8" fmla="*/ 546100 w 575147"/>
                  <a:gd name="connsiteY8" fmla="*/ 107192 h 1218442"/>
                  <a:gd name="connsiteX9" fmla="*/ 568325 w 575147"/>
                  <a:gd name="connsiteY9" fmla="*/ 2417 h 1218442"/>
                  <a:gd name="connsiteX0" fmla="*/ 568325 w 568325"/>
                  <a:gd name="connsiteY0" fmla="*/ 0 h 1216025"/>
                  <a:gd name="connsiteX1" fmla="*/ 438150 w 568325"/>
                  <a:gd name="connsiteY1" fmla="*/ 209550 h 1216025"/>
                  <a:gd name="connsiteX2" fmla="*/ 215900 w 568325"/>
                  <a:gd name="connsiteY2" fmla="*/ 454025 h 1216025"/>
                  <a:gd name="connsiteX3" fmla="*/ 0 w 568325"/>
                  <a:gd name="connsiteY3" fmla="*/ 1190625 h 1216025"/>
                  <a:gd name="connsiteX4" fmla="*/ 66675 w 568325"/>
                  <a:gd name="connsiteY4" fmla="*/ 1216025 h 1216025"/>
                  <a:gd name="connsiteX5" fmla="*/ 187325 w 568325"/>
                  <a:gd name="connsiteY5" fmla="*/ 698500 h 1216025"/>
                  <a:gd name="connsiteX6" fmla="*/ 285750 w 568325"/>
                  <a:gd name="connsiteY6" fmla="*/ 415925 h 1216025"/>
                  <a:gd name="connsiteX7" fmla="*/ 454025 w 568325"/>
                  <a:gd name="connsiteY7" fmla="*/ 257175 h 1216025"/>
                  <a:gd name="connsiteX8" fmla="*/ 546100 w 568325"/>
                  <a:gd name="connsiteY8" fmla="*/ 104775 h 1216025"/>
                  <a:gd name="connsiteX9" fmla="*/ 568325 w 568325"/>
                  <a:gd name="connsiteY9" fmla="*/ 0 h 1216025"/>
                  <a:gd name="connsiteX0" fmla="*/ 568325 w 568325"/>
                  <a:gd name="connsiteY0" fmla="*/ 0 h 1216025"/>
                  <a:gd name="connsiteX1" fmla="*/ 438150 w 568325"/>
                  <a:gd name="connsiteY1" fmla="*/ 209550 h 1216025"/>
                  <a:gd name="connsiteX2" fmla="*/ 215900 w 568325"/>
                  <a:gd name="connsiteY2" fmla="*/ 454025 h 1216025"/>
                  <a:gd name="connsiteX3" fmla="*/ 0 w 568325"/>
                  <a:gd name="connsiteY3" fmla="*/ 1190625 h 1216025"/>
                  <a:gd name="connsiteX4" fmla="*/ 66675 w 568325"/>
                  <a:gd name="connsiteY4" fmla="*/ 1216025 h 1216025"/>
                  <a:gd name="connsiteX5" fmla="*/ 187325 w 568325"/>
                  <a:gd name="connsiteY5" fmla="*/ 698500 h 1216025"/>
                  <a:gd name="connsiteX6" fmla="*/ 285750 w 568325"/>
                  <a:gd name="connsiteY6" fmla="*/ 415925 h 1216025"/>
                  <a:gd name="connsiteX7" fmla="*/ 454025 w 568325"/>
                  <a:gd name="connsiteY7" fmla="*/ 257175 h 1216025"/>
                  <a:gd name="connsiteX8" fmla="*/ 546100 w 568325"/>
                  <a:gd name="connsiteY8" fmla="*/ 104775 h 1216025"/>
                  <a:gd name="connsiteX9" fmla="*/ 568325 w 568325"/>
                  <a:gd name="connsiteY9" fmla="*/ 0 h 1216025"/>
                  <a:gd name="connsiteX0" fmla="*/ 568325 w 568398"/>
                  <a:gd name="connsiteY0" fmla="*/ 319 h 1216344"/>
                  <a:gd name="connsiteX1" fmla="*/ 438150 w 568398"/>
                  <a:gd name="connsiteY1" fmla="*/ 209869 h 1216344"/>
                  <a:gd name="connsiteX2" fmla="*/ 215900 w 568398"/>
                  <a:gd name="connsiteY2" fmla="*/ 454344 h 1216344"/>
                  <a:gd name="connsiteX3" fmla="*/ 0 w 568398"/>
                  <a:gd name="connsiteY3" fmla="*/ 1190944 h 1216344"/>
                  <a:gd name="connsiteX4" fmla="*/ 66675 w 568398"/>
                  <a:gd name="connsiteY4" fmla="*/ 1216344 h 1216344"/>
                  <a:gd name="connsiteX5" fmla="*/ 187325 w 568398"/>
                  <a:gd name="connsiteY5" fmla="*/ 698819 h 1216344"/>
                  <a:gd name="connsiteX6" fmla="*/ 285750 w 568398"/>
                  <a:gd name="connsiteY6" fmla="*/ 416244 h 1216344"/>
                  <a:gd name="connsiteX7" fmla="*/ 454025 w 568398"/>
                  <a:gd name="connsiteY7" fmla="*/ 257494 h 1216344"/>
                  <a:gd name="connsiteX8" fmla="*/ 568325 w 568398"/>
                  <a:gd name="connsiteY8" fmla="*/ 319 h 1216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8398" h="1216344">
                    <a:moveTo>
                      <a:pt x="568325" y="319"/>
                    </a:moveTo>
                    <a:cubicBezTo>
                      <a:pt x="565679" y="-7618"/>
                      <a:pt x="496888" y="134198"/>
                      <a:pt x="438150" y="209869"/>
                    </a:cubicBezTo>
                    <a:cubicBezTo>
                      <a:pt x="379412" y="285540"/>
                      <a:pt x="288925" y="290832"/>
                      <a:pt x="215900" y="454344"/>
                    </a:cubicBezTo>
                    <a:cubicBezTo>
                      <a:pt x="142875" y="617856"/>
                      <a:pt x="24871" y="1063944"/>
                      <a:pt x="0" y="1190944"/>
                    </a:cubicBezTo>
                    <a:cubicBezTo>
                      <a:pt x="48154" y="1209994"/>
                      <a:pt x="38629" y="1215815"/>
                      <a:pt x="66675" y="1216344"/>
                    </a:cubicBezTo>
                    <a:cubicBezTo>
                      <a:pt x="97896" y="1134323"/>
                      <a:pt x="150812" y="832169"/>
                      <a:pt x="187325" y="698819"/>
                    </a:cubicBezTo>
                    <a:cubicBezTo>
                      <a:pt x="223838" y="565469"/>
                      <a:pt x="241300" y="489798"/>
                      <a:pt x="285750" y="416244"/>
                    </a:cubicBezTo>
                    <a:cubicBezTo>
                      <a:pt x="330200" y="342690"/>
                      <a:pt x="410633" y="309352"/>
                      <a:pt x="454025" y="257494"/>
                    </a:cubicBezTo>
                    <a:cubicBezTo>
                      <a:pt x="501121" y="188173"/>
                      <a:pt x="570971" y="8256"/>
                      <a:pt x="568325" y="319"/>
                    </a:cubicBezTo>
                    <a:close/>
                  </a:path>
                </a:pathLst>
              </a:custGeom>
              <a:solidFill>
                <a:srgbClr val="92D05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 rot="227662">
                <a:off x="1210726" y="632779"/>
                <a:ext cx="567774" cy="1396201"/>
              </a:xfrm>
              <a:custGeom>
                <a:avLst/>
                <a:gdLst>
                  <a:gd name="connsiteX0" fmla="*/ 595 w 567774"/>
                  <a:gd name="connsiteY0" fmla="*/ 371649 h 1396201"/>
                  <a:gd name="connsiteX1" fmla="*/ 140295 w 567774"/>
                  <a:gd name="connsiteY1" fmla="*/ 76374 h 1396201"/>
                  <a:gd name="connsiteX2" fmla="*/ 254595 w 567774"/>
                  <a:gd name="connsiteY2" fmla="*/ 644699 h 1396201"/>
                  <a:gd name="connsiteX3" fmla="*/ 492720 w 567774"/>
                  <a:gd name="connsiteY3" fmla="*/ 1336849 h 1396201"/>
                  <a:gd name="connsiteX4" fmla="*/ 565745 w 567774"/>
                  <a:gd name="connsiteY4" fmla="*/ 1317799 h 1396201"/>
                  <a:gd name="connsiteX5" fmla="*/ 429220 w 567774"/>
                  <a:gd name="connsiteY5" fmla="*/ 971724 h 1396201"/>
                  <a:gd name="connsiteX6" fmla="*/ 289520 w 567774"/>
                  <a:gd name="connsiteY6" fmla="*/ 612949 h 1396201"/>
                  <a:gd name="connsiteX7" fmla="*/ 219670 w 567774"/>
                  <a:gd name="connsiteY7" fmla="*/ 219249 h 1396201"/>
                  <a:gd name="connsiteX8" fmla="*/ 159345 w 567774"/>
                  <a:gd name="connsiteY8" fmla="*/ 35099 h 1396201"/>
                  <a:gd name="connsiteX9" fmla="*/ 92670 w 567774"/>
                  <a:gd name="connsiteY9" fmla="*/ 31924 h 1396201"/>
                  <a:gd name="connsiteX10" fmla="*/ 595 w 567774"/>
                  <a:gd name="connsiteY10" fmla="*/ 371649 h 139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7774" h="1396201">
                    <a:moveTo>
                      <a:pt x="595" y="371649"/>
                    </a:moveTo>
                    <a:cubicBezTo>
                      <a:pt x="8533" y="379057"/>
                      <a:pt x="97962" y="30866"/>
                      <a:pt x="140295" y="76374"/>
                    </a:cubicBezTo>
                    <a:cubicBezTo>
                      <a:pt x="182628" y="121882"/>
                      <a:pt x="195858" y="434620"/>
                      <a:pt x="254595" y="644699"/>
                    </a:cubicBezTo>
                    <a:cubicBezTo>
                      <a:pt x="313332" y="854778"/>
                      <a:pt x="440862" y="1224666"/>
                      <a:pt x="492720" y="1336849"/>
                    </a:cubicBezTo>
                    <a:cubicBezTo>
                      <a:pt x="544578" y="1449032"/>
                      <a:pt x="576328" y="1378653"/>
                      <a:pt x="565745" y="1317799"/>
                    </a:cubicBezTo>
                    <a:cubicBezTo>
                      <a:pt x="555162" y="1256945"/>
                      <a:pt x="475257" y="1089199"/>
                      <a:pt x="429220" y="971724"/>
                    </a:cubicBezTo>
                    <a:cubicBezTo>
                      <a:pt x="383183" y="854249"/>
                      <a:pt x="324445" y="738361"/>
                      <a:pt x="289520" y="612949"/>
                    </a:cubicBezTo>
                    <a:cubicBezTo>
                      <a:pt x="254595" y="487537"/>
                      <a:pt x="241366" y="315557"/>
                      <a:pt x="219670" y="219249"/>
                    </a:cubicBezTo>
                    <a:cubicBezTo>
                      <a:pt x="197974" y="122941"/>
                      <a:pt x="180512" y="66320"/>
                      <a:pt x="159345" y="35099"/>
                    </a:cubicBezTo>
                    <a:cubicBezTo>
                      <a:pt x="138178" y="3878"/>
                      <a:pt x="119128" y="-23638"/>
                      <a:pt x="92670" y="31924"/>
                    </a:cubicBezTo>
                    <a:cubicBezTo>
                      <a:pt x="66212" y="87486"/>
                      <a:pt x="-7343" y="364241"/>
                      <a:pt x="595" y="371649"/>
                    </a:cubicBezTo>
                    <a:close/>
                  </a:path>
                </a:pathLst>
              </a:custGeom>
              <a:solidFill>
                <a:srgbClr val="92D05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-295300" y="1608493"/>
              <a:ext cx="12874831" cy="446210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-295301" y="2182674"/>
              <a:ext cx="12874831" cy="2882900"/>
              <a:chOff x="874537" y="2182674"/>
              <a:chExt cx="6058697" cy="28829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874537" y="2182674"/>
                <a:ext cx="605869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874537" y="2855774"/>
                <a:ext cx="605869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874537" y="3554274"/>
                <a:ext cx="605869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874537" y="4278174"/>
                <a:ext cx="605869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874537" y="5065574"/>
                <a:ext cx="605869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11033071" y="1710917"/>
              <a:ext cx="1497526" cy="3987731"/>
              <a:chOff x="4885893" y="1710917"/>
              <a:chExt cx="1497526" cy="3987731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5127530" y="1710917"/>
                <a:ext cx="95731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O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/H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125926" y="2294800"/>
                <a:ext cx="958917" cy="369332"/>
              </a:xfrm>
              <a:prstGeom prst="rect">
                <a:avLst/>
              </a:prstGeom>
              <a:solidFill>
                <a:srgbClr val="FFC9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ctr">
                  <a:defRPr>
                    <a:latin typeface="Calibri" charset="0"/>
                    <a:ea typeface="Arial" charset="0"/>
                    <a:cs typeface="Arial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dirty="0" smtClean="0">
                    <a:solidFill>
                      <a:schemeClr val="tx1"/>
                    </a:solidFill>
                  </a:rPr>
                  <a:t>NO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3-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921544" y="2993299"/>
                <a:ext cx="141417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ctr">
                  <a:defRPr>
                    <a:latin typeface="Calibri" charset="0"/>
                    <a:ea typeface="Arial" charset="0"/>
                    <a:cs typeface="Arial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MnO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/Mn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2+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885893" y="3706174"/>
                <a:ext cx="1497526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Fe(OH)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dirty="0">
                    <a:solidFill>
                      <a:schemeClr val="tx1"/>
                    </a:solidFill>
                  </a:rPr>
                  <a:t>/Fe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2+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015319" y="4474508"/>
                <a:ext cx="120417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ctr">
                  <a:defRPr>
                    <a:latin typeface="Calibri" charset="0"/>
                    <a:ea typeface="Arial" charset="0"/>
                    <a:cs typeface="Arial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SO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2-</a:t>
                </a:r>
                <a:r>
                  <a:rPr lang="en-US" dirty="0">
                    <a:solidFill>
                      <a:schemeClr val="tx1"/>
                    </a:solidFill>
                  </a:rPr>
                  <a:t>/H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085082" y="5329316"/>
                <a:ext cx="1050031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ctr">
                  <a:defRPr>
                    <a:latin typeface="Calibri" charset="0"/>
                    <a:ea typeface="Arial" charset="0"/>
                    <a:cs typeface="Arial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CO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/CH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110579" y="5707102"/>
              <a:ext cx="1486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1">
                      <a:lumMod val="65000"/>
                    </a:schemeClr>
                  </a:solidFill>
                </a:rPr>
                <a:t>© 2018 F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. </a:t>
              </a:r>
              <a:r>
                <a:rPr lang="en-US" sz="1400" dirty="0" err="1" smtClean="0">
                  <a:solidFill>
                    <a:schemeClr val="bg1">
                      <a:lumMod val="65000"/>
                    </a:schemeClr>
                  </a:solidFill>
                </a:rPr>
                <a:t>Birgand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-41390" y="1766340"/>
              <a:ext cx="326884" cy="3825788"/>
              <a:chOff x="594398" y="1766340"/>
              <a:chExt cx="326884" cy="382578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94398" y="1766340"/>
                <a:ext cx="326884" cy="3268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1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94398" y="2338245"/>
                <a:ext cx="326884" cy="326884"/>
              </a:xfrm>
              <a:prstGeom prst="ellipse">
                <a:avLst/>
              </a:prstGeom>
              <a:solidFill>
                <a:srgbClr val="FFC9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94398" y="3011344"/>
                <a:ext cx="326884" cy="32688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94398" y="3733664"/>
                <a:ext cx="326884" cy="32688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94398" y="4477647"/>
                <a:ext cx="326884" cy="32688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94398" y="5265244"/>
                <a:ext cx="326884" cy="32688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rPr>
                  <a:t>6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738397" y="1185505"/>
              <a:ext cx="4244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/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mtClean="0">
                  <a:solidFill>
                    <a:schemeClr val="tx1"/>
                  </a:solidFill>
                </a:rPr>
                <a:t>O</a:t>
              </a:r>
              <a:r>
                <a:rPr lang="en-US" baseline="-2500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52205" y="1185505"/>
              <a:ext cx="627174" cy="369332"/>
            </a:xfrm>
            <a:prstGeom prst="rect">
              <a:avLst/>
            </a:prstGeom>
            <a:solidFill>
              <a:srgbClr val="FFC9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ctr">
                <a:defRPr>
                  <a:latin typeface="Calibri" charset="0"/>
                  <a:ea typeface="Arial" charset="0"/>
                  <a:cs typeface="Arial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NO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55" name="Down Arrow 54"/>
            <p:cNvSpPr/>
            <p:nvPr/>
          </p:nvSpPr>
          <p:spPr>
            <a:xfrm>
              <a:off x="1502292" y="1620573"/>
              <a:ext cx="110441" cy="1209802"/>
            </a:xfrm>
            <a:prstGeom prst="downArrow">
              <a:avLst/>
            </a:prstGeom>
            <a:solidFill>
              <a:srgbClr val="FFC9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endParaRPr>
            </a:p>
          </p:txBody>
        </p:sp>
        <p:sp>
          <p:nvSpPr>
            <p:cNvPr id="56" name="Down Arrow 55"/>
            <p:cNvSpPr/>
            <p:nvPr/>
          </p:nvSpPr>
          <p:spPr>
            <a:xfrm>
              <a:off x="895005" y="1622810"/>
              <a:ext cx="151630" cy="55986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Down Arrow 56"/>
            <p:cNvSpPr/>
            <p:nvPr/>
          </p:nvSpPr>
          <p:spPr>
            <a:xfrm flipV="1">
              <a:off x="2520661" y="2203962"/>
              <a:ext cx="120399" cy="655926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endParaRPr>
            </a:p>
          </p:txBody>
        </p:sp>
        <p:sp>
          <p:nvSpPr>
            <p:cNvPr id="58" name="Down Arrow 57"/>
            <p:cNvSpPr/>
            <p:nvPr/>
          </p:nvSpPr>
          <p:spPr>
            <a:xfrm flipV="1">
              <a:off x="2690229" y="2203962"/>
              <a:ext cx="129263" cy="1350312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Down Arrow 58"/>
            <p:cNvSpPr/>
            <p:nvPr/>
          </p:nvSpPr>
          <p:spPr>
            <a:xfrm flipV="1">
              <a:off x="2852026" y="2203962"/>
              <a:ext cx="123084" cy="2074212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endParaRPr>
            </a:p>
          </p:txBody>
        </p:sp>
        <p:sp>
          <p:nvSpPr>
            <p:cNvPr id="61" name="Down Arrow 60"/>
            <p:cNvSpPr/>
            <p:nvPr/>
          </p:nvSpPr>
          <p:spPr>
            <a:xfrm>
              <a:off x="3221766" y="5065574"/>
              <a:ext cx="148682" cy="655926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83127" y="1704627"/>
              <a:ext cx="739613" cy="3693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ctr">
                <a:defRPr>
                  <a:latin typeface="Calibri" charset="0"/>
                  <a:ea typeface="Arial" charset="0"/>
                  <a:cs typeface="Arial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mtClean="0">
                  <a:solidFill>
                    <a:schemeClr val="tx1"/>
                  </a:solidFill>
                </a:rPr>
                <a:t>NH</a:t>
              </a:r>
              <a:r>
                <a:rPr lang="en-US" baseline="-25000" smtClean="0">
                  <a:solidFill>
                    <a:schemeClr val="tx1"/>
                  </a:solidFill>
                </a:rPr>
                <a:t>4</a:t>
              </a:r>
              <a:r>
                <a:rPr lang="en-US" baseline="30000" smtClean="0">
                  <a:solidFill>
                    <a:schemeClr val="tx1"/>
                  </a:solidFill>
                </a:rPr>
                <a:t>+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73351" y="1705700"/>
              <a:ext cx="627174" cy="369332"/>
            </a:xfrm>
            <a:prstGeom prst="rect">
              <a:avLst/>
            </a:prstGeom>
            <a:solidFill>
              <a:srgbClr val="FFC9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ctr">
                <a:defRPr>
                  <a:latin typeface="Calibri" charset="0"/>
                  <a:ea typeface="Arial" charset="0"/>
                  <a:cs typeface="Arial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NO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65" name="Left Arrow 64"/>
            <p:cNvSpPr/>
            <p:nvPr/>
          </p:nvSpPr>
          <p:spPr>
            <a:xfrm>
              <a:off x="2235976" y="1344752"/>
              <a:ext cx="845833" cy="167754"/>
            </a:xfrm>
            <a:prstGeom prst="leftArrow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Down Arrow 65"/>
            <p:cNvSpPr/>
            <p:nvPr/>
          </p:nvSpPr>
          <p:spPr>
            <a:xfrm flipV="1">
              <a:off x="3031584" y="1509936"/>
              <a:ext cx="148682" cy="655926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endParaRPr>
            </a:p>
          </p:txBody>
        </p:sp>
        <p:sp>
          <p:nvSpPr>
            <p:cNvPr id="67" name="Down Arrow 66"/>
            <p:cNvSpPr/>
            <p:nvPr/>
          </p:nvSpPr>
          <p:spPr>
            <a:xfrm flipV="1">
              <a:off x="2143763" y="1506031"/>
              <a:ext cx="133948" cy="271064"/>
            </a:xfrm>
            <a:prstGeom prst="downArrow">
              <a:avLst/>
            </a:prstGeom>
            <a:solidFill>
              <a:srgbClr val="FF9BFF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endParaRPr>
            </a:p>
          </p:txBody>
        </p:sp>
        <p:sp>
          <p:nvSpPr>
            <p:cNvPr id="68" name="Down Arrow 67"/>
            <p:cNvSpPr/>
            <p:nvPr/>
          </p:nvSpPr>
          <p:spPr>
            <a:xfrm>
              <a:off x="2143763" y="2073959"/>
              <a:ext cx="100029" cy="777702"/>
            </a:xfrm>
            <a:prstGeom prst="downArrow">
              <a:avLst/>
            </a:prstGeom>
            <a:solidFill>
              <a:srgbClr val="FFC9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548079" y="1641563"/>
              <a:ext cx="816611" cy="3449412"/>
              <a:chOff x="4312014" y="1641563"/>
              <a:chExt cx="816611" cy="3449412"/>
            </a:xfrm>
          </p:grpSpPr>
          <p:sp>
            <p:nvSpPr>
              <p:cNvPr id="70" name="Down Arrow 69"/>
              <p:cNvSpPr/>
              <p:nvPr/>
            </p:nvSpPr>
            <p:spPr>
              <a:xfrm flipV="1">
                <a:off x="4312014" y="1644612"/>
                <a:ext cx="135558" cy="559052"/>
              </a:xfrm>
              <a:prstGeom prst="down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1" name="Down Arrow 70"/>
              <p:cNvSpPr/>
              <p:nvPr/>
            </p:nvSpPr>
            <p:spPr>
              <a:xfrm flipV="1">
                <a:off x="4496740" y="1644612"/>
                <a:ext cx="136715" cy="1228039"/>
              </a:xfrm>
              <a:prstGeom prst="down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2" name="Down Arrow 71"/>
              <p:cNvSpPr/>
              <p:nvPr/>
            </p:nvSpPr>
            <p:spPr>
              <a:xfrm flipV="1">
                <a:off x="4675007" y="1644612"/>
                <a:ext cx="123084" cy="1924127"/>
              </a:xfrm>
              <a:prstGeom prst="down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7" name="Up-Down Arrow 76"/>
              <p:cNvSpPr/>
              <p:nvPr/>
            </p:nvSpPr>
            <p:spPr>
              <a:xfrm>
                <a:off x="4850324" y="1641563"/>
                <a:ext cx="119783" cy="2657601"/>
              </a:xfrm>
              <a:prstGeom prst="upDown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Up-Down Arrow 77"/>
              <p:cNvSpPr/>
              <p:nvPr/>
            </p:nvSpPr>
            <p:spPr>
              <a:xfrm>
                <a:off x="5021533" y="1645974"/>
                <a:ext cx="107092" cy="3445001"/>
              </a:xfrm>
              <a:prstGeom prst="upDown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551352" y="2949373"/>
                <a:ext cx="553730" cy="36933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ctr">
                  <a:defRPr>
                    <a:latin typeface="Calibri" charset="0"/>
                    <a:ea typeface="Arial" charset="0"/>
                    <a:cs typeface="Arial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mtClean="0">
                    <a:solidFill>
                      <a:schemeClr val="tx1"/>
                    </a:solidFill>
                  </a:rPr>
                  <a:t>CO</a:t>
                </a:r>
                <a:r>
                  <a:rPr lang="en-US" baseline="-25000" smtClean="0">
                    <a:solidFill>
                      <a:schemeClr val="tx1"/>
                    </a:solidFill>
                  </a:rPr>
                  <a:t>2</a:t>
                </a:r>
                <a:endParaRPr lang="en-US" baseline="30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Up-Down Arrow 79"/>
            <p:cNvSpPr/>
            <p:nvPr/>
          </p:nvSpPr>
          <p:spPr>
            <a:xfrm>
              <a:off x="3031585" y="2196760"/>
              <a:ext cx="106706" cy="2868814"/>
            </a:xfrm>
            <a:prstGeom prst="up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385053" y="2985273"/>
              <a:ext cx="739613" cy="3693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ctr">
                <a:defRPr>
                  <a:latin typeface="Calibri" charset="0"/>
                  <a:ea typeface="Arial" charset="0"/>
                  <a:cs typeface="Arial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mtClean="0">
                  <a:solidFill>
                    <a:schemeClr val="tx1"/>
                  </a:solidFill>
                </a:rPr>
                <a:t>NH</a:t>
              </a:r>
              <a:r>
                <a:rPr lang="en-US" baseline="-25000" smtClean="0">
                  <a:solidFill>
                    <a:schemeClr val="tx1"/>
                  </a:solidFill>
                </a:rPr>
                <a:t>4</a:t>
              </a:r>
              <a:r>
                <a:rPr lang="en-US" baseline="30000" smtClean="0">
                  <a:solidFill>
                    <a:schemeClr val="tx1"/>
                  </a:solidFill>
                </a:rPr>
                <a:t>+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817360" y="1623617"/>
              <a:ext cx="946982" cy="4379249"/>
              <a:chOff x="5789300" y="1623617"/>
              <a:chExt cx="946982" cy="4379249"/>
            </a:xfrm>
          </p:grpSpPr>
          <p:sp>
            <p:nvSpPr>
              <p:cNvPr id="81" name="Down Arrow 80"/>
              <p:cNvSpPr/>
              <p:nvPr/>
            </p:nvSpPr>
            <p:spPr>
              <a:xfrm flipV="1">
                <a:off x="5789300" y="1623622"/>
                <a:ext cx="135558" cy="559052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2" name="Down Arrow 81"/>
              <p:cNvSpPr/>
              <p:nvPr/>
            </p:nvSpPr>
            <p:spPr>
              <a:xfrm flipV="1">
                <a:off x="5950876" y="1623622"/>
                <a:ext cx="136715" cy="1228039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3" name="Down Arrow 82"/>
              <p:cNvSpPr/>
              <p:nvPr/>
            </p:nvSpPr>
            <p:spPr>
              <a:xfrm flipV="1">
                <a:off x="6117568" y="1623622"/>
                <a:ext cx="123084" cy="1924127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4" name="Down Arrow 83"/>
              <p:cNvSpPr/>
              <p:nvPr/>
            </p:nvSpPr>
            <p:spPr>
              <a:xfrm flipV="1">
                <a:off x="6274216" y="1623621"/>
                <a:ext cx="126516" cy="2633563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5" name="Down Arrow 84"/>
              <p:cNvSpPr/>
              <p:nvPr/>
            </p:nvSpPr>
            <p:spPr>
              <a:xfrm flipV="1">
                <a:off x="6443254" y="1623619"/>
                <a:ext cx="116212" cy="3441954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6" name="Down Arrow 85"/>
              <p:cNvSpPr/>
              <p:nvPr/>
            </p:nvSpPr>
            <p:spPr>
              <a:xfrm flipV="1">
                <a:off x="6604110" y="1623617"/>
                <a:ext cx="132172" cy="4379249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013460" y="2949373"/>
                <a:ext cx="613799" cy="3693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ctr">
                  <a:defRPr>
                    <a:latin typeface="Calibri" charset="0"/>
                    <a:ea typeface="Arial" charset="0"/>
                    <a:cs typeface="Arial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mtClean="0">
                    <a:solidFill>
                      <a:schemeClr val="tx1"/>
                    </a:solidFill>
                  </a:rPr>
                  <a:t>DOC</a:t>
                </a:r>
                <a:endParaRPr lang="en-US" baseline="30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139972" y="1787942"/>
              <a:ext cx="736116" cy="2167045"/>
              <a:chOff x="7035797" y="1787942"/>
              <a:chExt cx="736116" cy="2167045"/>
            </a:xfrm>
          </p:grpSpPr>
          <p:sp>
            <p:nvSpPr>
              <p:cNvPr id="54" name="Down Arrow 53"/>
              <p:cNvSpPr/>
              <p:nvPr/>
            </p:nvSpPr>
            <p:spPr>
              <a:xfrm flipV="1">
                <a:off x="7338593" y="2235201"/>
                <a:ext cx="137475" cy="1314252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090334" y="3585655"/>
                <a:ext cx="67119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ctr">
                  <a:defRPr>
                    <a:latin typeface="Calibri" charset="0"/>
                    <a:ea typeface="Arial" charset="0"/>
                    <a:cs typeface="Arial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mtClean="0">
                    <a:solidFill>
                      <a:schemeClr val="tx1"/>
                    </a:solidFill>
                  </a:rPr>
                  <a:t>Mn</a:t>
                </a:r>
                <a:r>
                  <a:rPr lang="en-US" baseline="30000" smtClean="0">
                    <a:solidFill>
                      <a:schemeClr val="tx1"/>
                    </a:solidFill>
                  </a:rPr>
                  <a:t>2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7035797" y="1787942"/>
                <a:ext cx="736116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ctr">
                  <a:defRPr>
                    <a:latin typeface="Calibri" charset="0"/>
                    <a:ea typeface="Arial" charset="0"/>
                    <a:cs typeface="Arial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mtClean="0">
                    <a:solidFill>
                      <a:schemeClr val="tx1"/>
                    </a:solidFill>
                  </a:rPr>
                  <a:t>MnO</a:t>
                </a:r>
                <a:r>
                  <a:rPr lang="en-US" baseline="-25000" smtClean="0">
                    <a:solidFill>
                      <a:schemeClr val="tx1"/>
                    </a:solidFill>
                  </a:rPr>
                  <a:t>2</a:t>
                </a:r>
                <a:endParaRPr lang="en-US" baseline="30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Freeform 89"/>
              <p:cNvSpPr/>
              <p:nvPr/>
            </p:nvSpPr>
            <p:spPr>
              <a:xfrm>
                <a:off x="7162801" y="2125133"/>
                <a:ext cx="536437" cy="181857"/>
              </a:xfrm>
              <a:custGeom>
                <a:avLst/>
                <a:gdLst>
                  <a:gd name="connsiteX0" fmla="*/ 0 w 541867"/>
                  <a:gd name="connsiteY0" fmla="*/ 0 h 118534"/>
                  <a:gd name="connsiteX1" fmla="*/ 482600 w 541867"/>
                  <a:gd name="connsiteY1" fmla="*/ 0 h 118534"/>
                  <a:gd name="connsiteX2" fmla="*/ 541867 w 541867"/>
                  <a:gd name="connsiteY2" fmla="*/ 118534 h 118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1867" h="118534">
                    <a:moveTo>
                      <a:pt x="0" y="0"/>
                    </a:moveTo>
                    <a:lnTo>
                      <a:pt x="482600" y="0"/>
                    </a:lnTo>
                    <a:lnTo>
                      <a:pt x="541867" y="11853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Down Arrow 90"/>
            <p:cNvSpPr/>
            <p:nvPr/>
          </p:nvSpPr>
          <p:spPr>
            <a:xfrm flipV="1">
              <a:off x="8286861" y="2235199"/>
              <a:ext cx="137475" cy="131425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114635" y="3585653"/>
              <a:ext cx="557065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tx1"/>
                  </a:solidFill>
                </a:defRPr>
              </a:lvl1pPr>
            </a:lstStyle>
            <a:p>
              <a:r>
                <a:rPr lang="en-US" dirty="0"/>
                <a:t>Fe</a:t>
              </a:r>
              <a:r>
                <a:rPr lang="en-US" baseline="30000" dirty="0"/>
                <a:t>2+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102603" y="1787940"/>
              <a:ext cx="560187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tx1"/>
                  </a:solidFill>
                </a:defRPr>
              </a:lvl1pPr>
            </a:lstStyle>
            <a:p>
              <a:r>
                <a:rPr lang="en-US" dirty="0"/>
                <a:t>Fe</a:t>
              </a:r>
              <a:r>
                <a:rPr lang="en-US" baseline="30000" dirty="0"/>
                <a:t>3+</a:t>
              </a:r>
            </a:p>
          </p:txBody>
        </p:sp>
        <p:sp>
          <p:nvSpPr>
            <p:cNvPr id="94" name="Freeform 93"/>
            <p:cNvSpPr/>
            <p:nvPr/>
          </p:nvSpPr>
          <p:spPr>
            <a:xfrm>
              <a:off x="8187272" y="2127463"/>
              <a:ext cx="403365" cy="154128"/>
            </a:xfrm>
            <a:custGeom>
              <a:avLst/>
              <a:gdLst>
                <a:gd name="connsiteX0" fmla="*/ 0 w 541867"/>
                <a:gd name="connsiteY0" fmla="*/ 0 h 118534"/>
                <a:gd name="connsiteX1" fmla="*/ 482600 w 541867"/>
                <a:gd name="connsiteY1" fmla="*/ 0 h 118534"/>
                <a:gd name="connsiteX2" fmla="*/ 541867 w 541867"/>
                <a:gd name="connsiteY2" fmla="*/ 118534 h 118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1867" h="118534">
                  <a:moveTo>
                    <a:pt x="0" y="0"/>
                  </a:moveTo>
                  <a:lnTo>
                    <a:pt x="482600" y="0"/>
                  </a:lnTo>
                  <a:lnTo>
                    <a:pt x="541867" y="118534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Down Arrow 107"/>
            <p:cNvSpPr/>
            <p:nvPr/>
          </p:nvSpPr>
          <p:spPr>
            <a:xfrm flipV="1">
              <a:off x="10743750" y="1628426"/>
              <a:ext cx="107897" cy="3874906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0562780" y="1198548"/>
              <a:ext cx="538832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ctr">
                <a:defRPr>
                  <a:latin typeface="Calibri" charset="0"/>
                  <a:ea typeface="Arial" charset="0"/>
                  <a:cs typeface="Arial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mtClean="0">
                  <a:solidFill>
                    <a:schemeClr val="tx1"/>
                  </a:solidFill>
                </a:rPr>
                <a:t>CH</a:t>
              </a:r>
              <a:r>
                <a:rPr lang="en-US" baseline="-25000" smtClean="0">
                  <a:solidFill>
                    <a:schemeClr val="tx1"/>
                  </a:solidFill>
                </a:rPr>
                <a:t>4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3" name="Left Arrow 112"/>
            <p:cNvSpPr/>
            <p:nvPr/>
          </p:nvSpPr>
          <p:spPr>
            <a:xfrm>
              <a:off x="2306296" y="1844062"/>
              <a:ext cx="263663" cy="133982"/>
            </a:xfrm>
            <a:prstGeom prst="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741119" y="1625290"/>
              <a:ext cx="665172" cy="3440283"/>
              <a:chOff x="4713409" y="1625290"/>
              <a:chExt cx="665172" cy="3440283"/>
            </a:xfrm>
          </p:grpSpPr>
          <p:sp>
            <p:nvSpPr>
              <p:cNvPr id="121" name="Down Arrow 120"/>
              <p:cNvSpPr/>
              <p:nvPr/>
            </p:nvSpPr>
            <p:spPr>
              <a:xfrm flipV="1">
                <a:off x="4748548" y="1625290"/>
                <a:ext cx="136573" cy="945351"/>
              </a:xfrm>
              <a:prstGeom prst="downArrow">
                <a:avLst/>
              </a:prstGeom>
              <a:solidFill>
                <a:srgbClr val="B8B1FF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748548" y="1913469"/>
                <a:ext cx="606891" cy="3152104"/>
                <a:chOff x="4748548" y="1625544"/>
                <a:chExt cx="606891" cy="3373932"/>
              </a:xfrm>
              <a:solidFill>
                <a:srgbClr val="B8B1FF"/>
              </a:solidFill>
            </p:grpSpPr>
            <p:sp>
              <p:nvSpPr>
                <p:cNvPr id="100" name="Down Arrow 99"/>
                <p:cNvSpPr/>
                <p:nvPr/>
              </p:nvSpPr>
              <p:spPr>
                <a:xfrm flipV="1">
                  <a:off x="4748548" y="1625544"/>
                  <a:ext cx="136573" cy="1011880"/>
                </a:xfrm>
                <a:prstGeom prst="downArrow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1" name="Down Arrow 100"/>
                <p:cNvSpPr/>
                <p:nvPr/>
              </p:nvSpPr>
              <p:spPr>
                <a:xfrm flipV="1">
                  <a:off x="4899512" y="1625546"/>
                  <a:ext cx="136601" cy="1771756"/>
                </a:xfrm>
                <a:prstGeom prst="downArrow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2" name="Down Arrow 101"/>
                <p:cNvSpPr/>
                <p:nvPr/>
              </p:nvSpPr>
              <p:spPr>
                <a:xfrm flipV="1">
                  <a:off x="5054713" y="1625547"/>
                  <a:ext cx="136493" cy="2553584"/>
                </a:xfrm>
                <a:prstGeom prst="downArrow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15" name="Down Arrow 114"/>
                <p:cNvSpPr/>
                <p:nvPr/>
              </p:nvSpPr>
              <p:spPr>
                <a:xfrm flipV="1">
                  <a:off x="5199951" y="1625544"/>
                  <a:ext cx="155488" cy="3373932"/>
                </a:xfrm>
                <a:prstGeom prst="downArrow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4713409" y="2951298"/>
                <a:ext cx="665172" cy="369332"/>
              </a:xfrm>
              <a:prstGeom prst="rect">
                <a:avLst/>
              </a:prstGeom>
              <a:solidFill>
                <a:srgbClr val="B8B1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ctr">
                  <a:defRPr>
                    <a:latin typeface="Calibri" charset="0"/>
                    <a:ea typeface="Arial" charset="0"/>
                    <a:cs typeface="Arial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dirty="0" smtClean="0">
                    <a:solidFill>
                      <a:schemeClr val="tx1"/>
                    </a:solidFill>
                  </a:rPr>
                  <a:t>PO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4</a:t>
                </a:r>
                <a:r>
                  <a:rPr lang="en-US" baseline="30000" dirty="0" smtClean="0">
                    <a:solidFill>
                      <a:schemeClr val="tx1"/>
                    </a:solidFill>
                  </a:rPr>
                  <a:t>3-</a:t>
                </a:r>
                <a:endParaRPr lang="en-US" baseline="30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754652" y="1198548"/>
              <a:ext cx="1612181" cy="3841626"/>
              <a:chOff x="8754652" y="1198548"/>
              <a:chExt cx="1612181" cy="3841626"/>
            </a:xfrm>
          </p:grpSpPr>
          <p:sp>
            <p:nvSpPr>
              <p:cNvPr id="95" name="Down Arrow 94"/>
              <p:cNvSpPr/>
              <p:nvPr/>
            </p:nvSpPr>
            <p:spPr>
              <a:xfrm>
                <a:off x="9307994" y="1645972"/>
                <a:ext cx="100591" cy="3394202"/>
              </a:xfrm>
              <a:prstGeom prst="downArrow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8754652" y="1215242"/>
                <a:ext cx="64649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ctr">
                  <a:defRPr>
                    <a:latin typeface="Calibri" charset="0"/>
                    <a:ea typeface="Arial" charset="0"/>
                    <a:cs typeface="Arial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mtClean="0">
                    <a:solidFill>
                      <a:schemeClr val="tx1"/>
                    </a:solidFill>
                  </a:rPr>
                  <a:t>SO</a:t>
                </a:r>
                <a:r>
                  <a:rPr lang="en-US" baseline="-25000" smtClean="0">
                    <a:solidFill>
                      <a:schemeClr val="tx1"/>
                    </a:solidFill>
                  </a:rPr>
                  <a:t>4</a:t>
                </a:r>
                <a:r>
                  <a:rPr lang="en-US" baseline="30000" smtClean="0">
                    <a:solidFill>
                      <a:schemeClr val="tx1"/>
                    </a:solidFill>
                  </a:rPr>
                  <a:t>2-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Down Arrow 96"/>
              <p:cNvSpPr/>
              <p:nvPr/>
            </p:nvSpPr>
            <p:spPr>
              <a:xfrm flipV="1">
                <a:off x="9594605" y="2003014"/>
                <a:ext cx="120665" cy="3037159"/>
              </a:xfrm>
              <a:prstGeom prst="downArrow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9705864" y="1198548"/>
                <a:ext cx="534295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ctr">
                  <a:defRPr>
                    <a:latin typeface="Calibri" charset="0"/>
                    <a:ea typeface="Arial" charset="0"/>
                    <a:cs typeface="Arial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dirty="0" smtClean="0">
                    <a:solidFill>
                      <a:schemeClr val="tx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Down Arrow 102"/>
              <p:cNvSpPr/>
              <p:nvPr/>
            </p:nvSpPr>
            <p:spPr>
              <a:xfrm flipV="1">
                <a:off x="9747711" y="2003013"/>
                <a:ext cx="124655" cy="2246713"/>
              </a:xfrm>
              <a:prstGeom prst="downArrow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5" name="Down Arrow 104"/>
              <p:cNvSpPr/>
              <p:nvPr/>
            </p:nvSpPr>
            <p:spPr>
              <a:xfrm flipV="1">
                <a:off x="9919366" y="2003012"/>
                <a:ext cx="107895" cy="1534427"/>
              </a:xfrm>
              <a:prstGeom prst="downArrow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6" name="Down Arrow 105"/>
              <p:cNvSpPr/>
              <p:nvPr/>
            </p:nvSpPr>
            <p:spPr>
              <a:xfrm flipV="1">
                <a:off x="10072541" y="2003011"/>
                <a:ext cx="116759" cy="837632"/>
              </a:xfrm>
              <a:prstGeom prst="downArrow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7" name="Down Arrow 106"/>
              <p:cNvSpPr/>
              <p:nvPr/>
            </p:nvSpPr>
            <p:spPr>
              <a:xfrm flipV="1">
                <a:off x="10231275" y="1615057"/>
                <a:ext cx="135558" cy="559052"/>
              </a:xfrm>
              <a:prstGeom prst="downArrow">
                <a:avLst/>
              </a:prstGeom>
              <a:solidFill>
                <a:schemeClr val="bg2">
                  <a:lumMod val="9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0" name="Left Arrow 109"/>
              <p:cNvSpPr/>
              <p:nvPr/>
            </p:nvSpPr>
            <p:spPr>
              <a:xfrm>
                <a:off x="9281803" y="1371600"/>
                <a:ext cx="500346" cy="131859"/>
              </a:xfrm>
              <a:prstGeom prst="lef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Left Arrow 110"/>
              <p:cNvSpPr/>
              <p:nvPr/>
            </p:nvSpPr>
            <p:spPr>
              <a:xfrm>
                <a:off x="9392683" y="1913467"/>
                <a:ext cx="897848" cy="89548"/>
              </a:xfrm>
              <a:prstGeom prst="lef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Down Arrow 121"/>
              <p:cNvSpPr/>
              <p:nvPr/>
            </p:nvSpPr>
            <p:spPr>
              <a:xfrm flipV="1">
                <a:off x="10232114" y="1990984"/>
                <a:ext cx="134719" cy="183125"/>
              </a:xfrm>
              <a:prstGeom prst="downArrow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446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44951" y="1849348"/>
            <a:ext cx="6088283" cy="778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387012" y="95530"/>
            <a:ext cx="1610433" cy="2547630"/>
            <a:chOff x="1210726" y="330200"/>
            <a:chExt cx="1012659" cy="1712093"/>
          </a:xfrm>
        </p:grpSpPr>
        <p:sp>
          <p:nvSpPr>
            <p:cNvPr id="4" name="Freeform 3"/>
            <p:cNvSpPr/>
            <p:nvPr/>
          </p:nvSpPr>
          <p:spPr>
            <a:xfrm rot="21272262">
              <a:off x="1585427" y="687026"/>
              <a:ext cx="321739" cy="1319234"/>
            </a:xfrm>
            <a:custGeom>
              <a:avLst/>
              <a:gdLst>
                <a:gd name="connsiteX0" fmla="*/ 86941 w 320871"/>
                <a:gd name="connsiteY0" fmla="*/ 1320744 h 1434064"/>
                <a:gd name="connsiteX1" fmla="*/ 97573 w 320871"/>
                <a:gd name="connsiteY1" fmla="*/ 650893 h 1434064"/>
                <a:gd name="connsiteX2" fmla="*/ 320857 w 320871"/>
                <a:gd name="connsiteY2" fmla="*/ 2307 h 1434064"/>
                <a:gd name="connsiteX3" fmla="*/ 108206 w 320871"/>
                <a:gd name="connsiteY3" fmla="*/ 448874 h 1434064"/>
                <a:gd name="connsiteX4" fmla="*/ 1880 w 320871"/>
                <a:gd name="connsiteY4" fmla="*/ 821014 h 1434064"/>
                <a:gd name="connsiteX5" fmla="*/ 44410 w 320871"/>
                <a:gd name="connsiteY5" fmla="*/ 1384539 h 1434064"/>
                <a:gd name="connsiteX6" fmla="*/ 86941 w 320871"/>
                <a:gd name="connsiteY6" fmla="*/ 1320744 h 1434064"/>
                <a:gd name="connsiteX0" fmla="*/ 86941 w 320871"/>
                <a:gd name="connsiteY0" fmla="*/ 1320744 h 1434064"/>
                <a:gd name="connsiteX1" fmla="*/ 97573 w 320871"/>
                <a:gd name="connsiteY1" fmla="*/ 650893 h 1434064"/>
                <a:gd name="connsiteX2" fmla="*/ 320857 w 320871"/>
                <a:gd name="connsiteY2" fmla="*/ 2307 h 1434064"/>
                <a:gd name="connsiteX3" fmla="*/ 108206 w 320871"/>
                <a:gd name="connsiteY3" fmla="*/ 448874 h 1434064"/>
                <a:gd name="connsiteX4" fmla="*/ 1880 w 320871"/>
                <a:gd name="connsiteY4" fmla="*/ 821014 h 1434064"/>
                <a:gd name="connsiteX5" fmla="*/ 44410 w 320871"/>
                <a:gd name="connsiteY5" fmla="*/ 1384539 h 1434064"/>
                <a:gd name="connsiteX6" fmla="*/ 86941 w 320871"/>
                <a:gd name="connsiteY6" fmla="*/ 1320744 h 1434064"/>
                <a:gd name="connsiteX0" fmla="*/ 86941 w 320871"/>
                <a:gd name="connsiteY0" fmla="*/ 1320744 h 1434064"/>
                <a:gd name="connsiteX1" fmla="*/ 97573 w 320871"/>
                <a:gd name="connsiteY1" fmla="*/ 650893 h 1434064"/>
                <a:gd name="connsiteX2" fmla="*/ 320857 w 320871"/>
                <a:gd name="connsiteY2" fmla="*/ 2307 h 1434064"/>
                <a:gd name="connsiteX3" fmla="*/ 108206 w 320871"/>
                <a:gd name="connsiteY3" fmla="*/ 448874 h 1434064"/>
                <a:gd name="connsiteX4" fmla="*/ 1880 w 320871"/>
                <a:gd name="connsiteY4" fmla="*/ 821014 h 1434064"/>
                <a:gd name="connsiteX5" fmla="*/ 44410 w 320871"/>
                <a:gd name="connsiteY5" fmla="*/ 1384539 h 1434064"/>
                <a:gd name="connsiteX6" fmla="*/ 86941 w 320871"/>
                <a:gd name="connsiteY6" fmla="*/ 1320744 h 1434064"/>
                <a:gd name="connsiteX0" fmla="*/ 87823 w 321753"/>
                <a:gd name="connsiteY0" fmla="*/ 1320744 h 1392096"/>
                <a:gd name="connsiteX1" fmla="*/ 98455 w 321753"/>
                <a:gd name="connsiteY1" fmla="*/ 650893 h 1392096"/>
                <a:gd name="connsiteX2" fmla="*/ 321739 w 321753"/>
                <a:gd name="connsiteY2" fmla="*/ 2307 h 1392096"/>
                <a:gd name="connsiteX3" fmla="*/ 109088 w 321753"/>
                <a:gd name="connsiteY3" fmla="*/ 448874 h 1392096"/>
                <a:gd name="connsiteX4" fmla="*/ 2762 w 321753"/>
                <a:gd name="connsiteY4" fmla="*/ 821014 h 1392096"/>
                <a:gd name="connsiteX5" fmla="*/ 30464 w 321753"/>
                <a:gd name="connsiteY5" fmla="*/ 1315341 h 1392096"/>
                <a:gd name="connsiteX6" fmla="*/ 87823 w 321753"/>
                <a:gd name="connsiteY6" fmla="*/ 1320744 h 1392096"/>
                <a:gd name="connsiteX0" fmla="*/ 87823 w 321753"/>
                <a:gd name="connsiteY0" fmla="*/ 1320744 h 1392096"/>
                <a:gd name="connsiteX1" fmla="*/ 98455 w 321753"/>
                <a:gd name="connsiteY1" fmla="*/ 650893 h 1392096"/>
                <a:gd name="connsiteX2" fmla="*/ 321739 w 321753"/>
                <a:gd name="connsiteY2" fmla="*/ 2307 h 1392096"/>
                <a:gd name="connsiteX3" fmla="*/ 109088 w 321753"/>
                <a:gd name="connsiteY3" fmla="*/ 448874 h 1392096"/>
                <a:gd name="connsiteX4" fmla="*/ 2762 w 321753"/>
                <a:gd name="connsiteY4" fmla="*/ 821014 h 1392096"/>
                <a:gd name="connsiteX5" fmla="*/ 30464 w 321753"/>
                <a:gd name="connsiteY5" fmla="*/ 1315341 h 1392096"/>
                <a:gd name="connsiteX6" fmla="*/ 87823 w 321753"/>
                <a:gd name="connsiteY6" fmla="*/ 1320744 h 1392096"/>
                <a:gd name="connsiteX0" fmla="*/ 87823 w 321753"/>
                <a:gd name="connsiteY0" fmla="*/ 1320744 h 1355077"/>
                <a:gd name="connsiteX1" fmla="*/ 98455 w 321753"/>
                <a:gd name="connsiteY1" fmla="*/ 650893 h 1355077"/>
                <a:gd name="connsiteX2" fmla="*/ 321739 w 321753"/>
                <a:gd name="connsiteY2" fmla="*/ 2307 h 1355077"/>
                <a:gd name="connsiteX3" fmla="*/ 109088 w 321753"/>
                <a:gd name="connsiteY3" fmla="*/ 448874 h 1355077"/>
                <a:gd name="connsiteX4" fmla="*/ 2762 w 321753"/>
                <a:gd name="connsiteY4" fmla="*/ 821014 h 1355077"/>
                <a:gd name="connsiteX5" fmla="*/ 30464 w 321753"/>
                <a:gd name="connsiteY5" fmla="*/ 1315341 h 1355077"/>
                <a:gd name="connsiteX6" fmla="*/ 87823 w 321753"/>
                <a:gd name="connsiteY6" fmla="*/ 1320744 h 1355077"/>
                <a:gd name="connsiteX0" fmla="*/ 87823 w 321753"/>
                <a:gd name="connsiteY0" fmla="*/ 1320744 h 1335409"/>
                <a:gd name="connsiteX1" fmla="*/ 98455 w 321753"/>
                <a:gd name="connsiteY1" fmla="*/ 650893 h 1335409"/>
                <a:gd name="connsiteX2" fmla="*/ 321739 w 321753"/>
                <a:gd name="connsiteY2" fmla="*/ 2307 h 1335409"/>
                <a:gd name="connsiteX3" fmla="*/ 109088 w 321753"/>
                <a:gd name="connsiteY3" fmla="*/ 448874 h 1335409"/>
                <a:gd name="connsiteX4" fmla="*/ 2762 w 321753"/>
                <a:gd name="connsiteY4" fmla="*/ 821014 h 1335409"/>
                <a:gd name="connsiteX5" fmla="*/ 30464 w 321753"/>
                <a:gd name="connsiteY5" fmla="*/ 1315341 h 1335409"/>
                <a:gd name="connsiteX6" fmla="*/ 87823 w 321753"/>
                <a:gd name="connsiteY6" fmla="*/ 1320744 h 1335409"/>
                <a:gd name="connsiteX0" fmla="*/ 87823 w 321753"/>
                <a:gd name="connsiteY0" fmla="*/ 1320744 h 1321541"/>
                <a:gd name="connsiteX1" fmla="*/ 98455 w 321753"/>
                <a:gd name="connsiteY1" fmla="*/ 650893 h 1321541"/>
                <a:gd name="connsiteX2" fmla="*/ 321739 w 321753"/>
                <a:gd name="connsiteY2" fmla="*/ 2307 h 1321541"/>
                <a:gd name="connsiteX3" fmla="*/ 109088 w 321753"/>
                <a:gd name="connsiteY3" fmla="*/ 448874 h 1321541"/>
                <a:gd name="connsiteX4" fmla="*/ 2762 w 321753"/>
                <a:gd name="connsiteY4" fmla="*/ 821014 h 1321541"/>
                <a:gd name="connsiteX5" fmla="*/ 30464 w 321753"/>
                <a:gd name="connsiteY5" fmla="*/ 1315341 h 1321541"/>
                <a:gd name="connsiteX6" fmla="*/ 87823 w 321753"/>
                <a:gd name="connsiteY6" fmla="*/ 1320744 h 1321541"/>
                <a:gd name="connsiteX0" fmla="*/ 87823 w 321739"/>
                <a:gd name="connsiteY0" fmla="*/ 1318437 h 1319234"/>
                <a:gd name="connsiteX1" fmla="*/ 98455 w 321739"/>
                <a:gd name="connsiteY1" fmla="*/ 648586 h 1319234"/>
                <a:gd name="connsiteX2" fmla="*/ 321739 w 321739"/>
                <a:gd name="connsiteY2" fmla="*/ 0 h 1319234"/>
                <a:gd name="connsiteX3" fmla="*/ 109088 w 321739"/>
                <a:gd name="connsiteY3" fmla="*/ 446567 h 1319234"/>
                <a:gd name="connsiteX4" fmla="*/ 2762 w 321739"/>
                <a:gd name="connsiteY4" fmla="*/ 818707 h 1319234"/>
                <a:gd name="connsiteX5" fmla="*/ 30464 w 321739"/>
                <a:gd name="connsiteY5" fmla="*/ 1313034 h 1319234"/>
                <a:gd name="connsiteX6" fmla="*/ 87823 w 321739"/>
                <a:gd name="connsiteY6" fmla="*/ 1318437 h 1319234"/>
                <a:gd name="connsiteX0" fmla="*/ 87823 w 321739"/>
                <a:gd name="connsiteY0" fmla="*/ 1318437 h 1319234"/>
                <a:gd name="connsiteX1" fmla="*/ 98455 w 321739"/>
                <a:gd name="connsiteY1" fmla="*/ 648586 h 1319234"/>
                <a:gd name="connsiteX2" fmla="*/ 321739 w 321739"/>
                <a:gd name="connsiteY2" fmla="*/ 0 h 1319234"/>
                <a:gd name="connsiteX3" fmla="*/ 109088 w 321739"/>
                <a:gd name="connsiteY3" fmla="*/ 446567 h 1319234"/>
                <a:gd name="connsiteX4" fmla="*/ 2762 w 321739"/>
                <a:gd name="connsiteY4" fmla="*/ 818707 h 1319234"/>
                <a:gd name="connsiteX5" fmla="*/ 30464 w 321739"/>
                <a:gd name="connsiteY5" fmla="*/ 1313034 h 1319234"/>
                <a:gd name="connsiteX6" fmla="*/ 87823 w 321739"/>
                <a:gd name="connsiteY6" fmla="*/ 1318437 h 131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739" h="1319234">
                  <a:moveTo>
                    <a:pt x="87823" y="1318437"/>
                  </a:moveTo>
                  <a:cubicBezTo>
                    <a:pt x="99155" y="1207696"/>
                    <a:pt x="59469" y="868325"/>
                    <a:pt x="98455" y="648586"/>
                  </a:cubicBezTo>
                  <a:cubicBezTo>
                    <a:pt x="137441" y="428847"/>
                    <a:pt x="285042" y="109870"/>
                    <a:pt x="321739" y="0"/>
                  </a:cubicBezTo>
                  <a:cubicBezTo>
                    <a:pt x="275886" y="71105"/>
                    <a:pt x="162251" y="310116"/>
                    <a:pt x="109088" y="446567"/>
                  </a:cubicBezTo>
                  <a:cubicBezTo>
                    <a:pt x="55925" y="583018"/>
                    <a:pt x="13395" y="662763"/>
                    <a:pt x="2762" y="818707"/>
                  </a:cubicBezTo>
                  <a:cubicBezTo>
                    <a:pt x="-7871" y="974651"/>
                    <a:pt x="14515" y="1227974"/>
                    <a:pt x="30464" y="1313034"/>
                  </a:cubicBezTo>
                  <a:cubicBezTo>
                    <a:pt x="68638" y="1318685"/>
                    <a:pt x="56720" y="1320438"/>
                    <a:pt x="87823" y="1318437"/>
                  </a:cubicBezTo>
                  <a:close/>
                </a:path>
              </a:pathLst>
            </a:cu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597015" y="330200"/>
              <a:ext cx="149281" cy="1668604"/>
            </a:xfrm>
            <a:custGeom>
              <a:avLst/>
              <a:gdLst>
                <a:gd name="connsiteX0" fmla="*/ 146060 w 149281"/>
                <a:gd name="connsiteY0" fmla="*/ 1666875 h 1668604"/>
                <a:gd name="connsiteX1" fmla="*/ 53985 w 149281"/>
                <a:gd name="connsiteY1" fmla="*/ 1162050 h 1668604"/>
                <a:gd name="connsiteX2" fmla="*/ 63510 w 149281"/>
                <a:gd name="connsiteY2" fmla="*/ 711200 h 1668604"/>
                <a:gd name="connsiteX3" fmla="*/ 149235 w 149281"/>
                <a:gd name="connsiteY3" fmla="*/ 396875 h 1668604"/>
                <a:gd name="connsiteX4" fmla="*/ 76210 w 149281"/>
                <a:gd name="connsiteY4" fmla="*/ 0 h 1668604"/>
                <a:gd name="connsiteX5" fmla="*/ 120660 w 149281"/>
                <a:gd name="connsiteY5" fmla="*/ 393700 h 1668604"/>
                <a:gd name="connsiteX6" fmla="*/ 41285 w 149281"/>
                <a:gd name="connsiteY6" fmla="*/ 638175 h 1668604"/>
                <a:gd name="connsiteX7" fmla="*/ 10 w 149281"/>
                <a:gd name="connsiteY7" fmla="*/ 981075 h 1668604"/>
                <a:gd name="connsiteX8" fmla="*/ 38110 w 149281"/>
                <a:gd name="connsiteY8" fmla="*/ 1314450 h 1668604"/>
                <a:gd name="connsiteX9" fmla="*/ 146060 w 149281"/>
                <a:gd name="connsiteY9" fmla="*/ 1666875 h 166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9281" h="1668604">
                  <a:moveTo>
                    <a:pt x="146060" y="1666875"/>
                  </a:moveTo>
                  <a:cubicBezTo>
                    <a:pt x="148706" y="1641475"/>
                    <a:pt x="67743" y="1321329"/>
                    <a:pt x="53985" y="1162050"/>
                  </a:cubicBezTo>
                  <a:cubicBezTo>
                    <a:pt x="40227" y="1002771"/>
                    <a:pt x="47635" y="838729"/>
                    <a:pt x="63510" y="711200"/>
                  </a:cubicBezTo>
                  <a:cubicBezTo>
                    <a:pt x="79385" y="583671"/>
                    <a:pt x="147118" y="515408"/>
                    <a:pt x="149235" y="396875"/>
                  </a:cubicBezTo>
                  <a:cubicBezTo>
                    <a:pt x="151352" y="278342"/>
                    <a:pt x="80972" y="529"/>
                    <a:pt x="76210" y="0"/>
                  </a:cubicBezTo>
                  <a:cubicBezTo>
                    <a:pt x="71447" y="-529"/>
                    <a:pt x="126481" y="287338"/>
                    <a:pt x="120660" y="393700"/>
                  </a:cubicBezTo>
                  <a:cubicBezTo>
                    <a:pt x="114839" y="500062"/>
                    <a:pt x="61393" y="540279"/>
                    <a:pt x="41285" y="638175"/>
                  </a:cubicBezTo>
                  <a:cubicBezTo>
                    <a:pt x="21177" y="736071"/>
                    <a:pt x="539" y="868363"/>
                    <a:pt x="10" y="981075"/>
                  </a:cubicBezTo>
                  <a:cubicBezTo>
                    <a:pt x="-519" y="1093787"/>
                    <a:pt x="19589" y="1197504"/>
                    <a:pt x="38110" y="1314450"/>
                  </a:cubicBezTo>
                  <a:cubicBezTo>
                    <a:pt x="56631" y="1431396"/>
                    <a:pt x="143414" y="1692275"/>
                    <a:pt x="146060" y="1666875"/>
                  </a:cubicBezTo>
                  <a:close/>
                </a:path>
              </a:pathLst>
            </a:cu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1645516" y="581300"/>
              <a:ext cx="131415" cy="1457049"/>
            </a:xfrm>
            <a:custGeom>
              <a:avLst/>
              <a:gdLst>
                <a:gd name="connsiteX0" fmla="*/ 76429 w 131415"/>
                <a:gd name="connsiteY0" fmla="*/ 1447824 h 1516644"/>
                <a:gd name="connsiteX1" fmla="*/ 98654 w 131415"/>
                <a:gd name="connsiteY1" fmla="*/ 971574 h 1516644"/>
                <a:gd name="connsiteX2" fmla="*/ 127229 w 131415"/>
                <a:gd name="connsiteY2" fmla="*/ 368324 h 1516644"/>
                <a:gd name="connsiteX3" fmla="*/ 229 w 131415"/>
                <a:gd name="connsiteY3" fmla="*/ 24 h 1516644"/>
                <a:gd name="connsiteX4" fmla="*/ 95479 w 131415"/>
                <a:gd name="connsiteY4" fmla="*/ 384199 h 1516644"/>
                <a:gd name="connsiteX5" fmla="*/ 76429 w 131415"/>
                <a:gd name="connsiteY5" fmla="*/ 882674 h 1516644"/>
                <a:gd name="connsiteX6" fmla="*/ 9754 w 131415"/>
                <a:gd name="connsiteY6" fmla="*/ 1454174 h 1516644"/>
                <a:gd name="connsiteX7" fmla="*/ 76429 w 131415"/>
                <a:gd name="connsiteY7" fmla="*/ 1447824 h 1516644"/>
                <a:gd name="connsiteX0" fmla="*/ 76429 w 131415"/>
                <a:gd name="connsiteY0" fmla="*/ 1447824 h 1516644"/>
                <a:gd name="connsiteX1" fmla="*/ 98654 w 131415"/>
                <a:gd name="connsiteY1" fmla="*/ 971574 h 1516644"/>
                <a:gd name="connsiteX2" fmla="*/ 127229 w 131415"/>
                <a:gd name="connsiteY2" fmla="*/ 368324 h 1516644"/>
                <a:gd name="connsiteX3" fmla="*/ 229 w 131415"/>
                <a:gd name="connsiteY3" fmla="*/ 24 h 1516644"/>
                <a:gd name="connsiteX4" fmla="*/ 95479 w 131415"/>
                <a:gd name="connsiteY4" fmla="*/ 384199 h 1516644"/>
                <a:gd name="connsiteX5" fmla="*/ 76429 w 131415"/>
                <a:gd name="connsiteY5" fmla="*/ 882674 h 1516644"/>
                <a:gd name="connsiteX6" fmla="*/ 9754 w 131415"/>
                <a:gd name="connsiteY6" fmla="*/ 1454174 h 1516644"/>
                <a:gd name="connsiteX7" fmla="*/ 76429 w 131415"/>
                <a:gd name="connsiteY7" fmla="*/ 1447824 h 1516644"/>
                <a:gd name="connsiteX0" fmla="*/ 76429 w 131415"/>
                <a:gd name="connsiteY0" fmla="*/ 1447824 h 1486467"/>
                <a:gd name="connsiteX1" fmla="*/ 98654 w 131415"/>
                <a:gd name="connsiteY1" fmla="*/ 971574 h 1486467"/>
                <a:gd name="connsiteX2" fmla="*/ 127229 w 131415"/>
                <a:gd name="connsiteY2" fmla="*/ 368324 h 1486467"/>
                <a:gd name="connsiteX3" fmla="*/ 229 w 131415"/>
                <a:gd name="connsiteY3" fmla="*/ 24 h 1486467"/>
                <a:gd name="connsiteX4" fmla="*/ 95479 w 131415"/>
                <a:gd name="connsiteY4" fmla="*/ 384199 h 1486467"/>
                <a:gd name="connsiteX5" fmla="*/ 76429 w 131415"/>
                <a:gd name="connsiteY5" fmla="*/ 882674 h 1486467"/>
                <a:gd name="connsiteX6" fmla="*/ 9754 w 131415"/>
                <a:gd name="connsiteY6" fmla="*/ 1454174 h 1486467"/>
                <a:gd name="connsiteX7" fmla="*/ 76429 w 131415"/>
                <a:gd name="connsiteY7" fmla="*/ 1447824 h 1486467"/>
                <a:gd name="connsiteX0" fmla="*/ 76429 w 131415"/>
                <a:gd name="connsiteY0" fmla="*/ 1447824 h 1486467"/>
                <a:gd name="connsiteX1" fmla="*/ 98654 w 131415"/>
                <a:gd name="connsiteY1" fmla="*/ 971574 h 1486467"/>
                <a:gd name="connsiteX2" fmla="*/ 127229 w 131415"/>
                <a:gd name="connsiteY2" fmla="*/ 368324 h 1486467"/>
                <a:gd name="connsiteX3" fmla="*/ 229 w 131415"/>
                <a:gd name="connsiteY3" fmla="*/ 24 h 1486467"/>
                <a:gd name="connsiteX4" fmla="*/ 95479 w 131415"/>
                <a:gd name="connsiteY4" fmla="*/ 384199 h 1486467"/>
                <a:gd name="connsiteX5" fmla="*/ 76429 w 131415"/>
                <a:gd name="connsiteY5" fmla="*/ 882674 h 1486467"/>
                <a:gd name="connsiteX6" fmla="*/ 9754 w 131415"/>
                <a:gd name="connsiteY6" fmla="*/ 1454174 h 1486467"/>
                <a:gd name="connsiteX7" fmla="*/ 76429 w 131415"/>
                <a:gd name="connsiteY7" fmla="*/ 1447824 h 1486467"/>
                <a:gd name="connsiteX0" fmla="*/ 76429 w 131415"/>
                <a:gd name="connsiteY0" fmla="*/ 1447824 h 1457049"/>
                <a:gd name="connsiteX1" fmla="*/ 98654 w 131415"/>
                <a:gd name="connsiteY1" fmla="*/ 971574 h 1457049"/>
                <a:gd name="connsiteX2" fmla="*/ 127229 w 131415"/>
                <a:gd name="connsiteY2" fmla="*/ 368324 h 1457049"/>
                <a:gd name="connsiteX3" fmla="*/ 229 w 131415"/>
                <a:gd name="connsiteY3" fmla="*/ 24 h 1457049"/>
                <a:gd name="connsiteX4" fmla="*/ 95479 w 131415"/>
                <a:gd name="connsiteY4" fmla="*/ 384199 h 1457049"/>
                <a:gd name="connsiteX5" fmla="*/ 76429 w 131415"/>
                <a:gd name="connsiteY5" fmla="*/ 882674 h 1457049"/>
                <a:gd name="connsiteX6" fmla="*/ 9754 w 131415"/>
                <a:gd name="connsiteY6" fmla="*/ 1454174 h 1457049"/>
                <a:gd name="connsiteX7" fmla="*/ 76429 w 131415"/>
                <a:gd name="connsiteY7" fmla="*/ 1447824 h 145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415" h="1457049">
                  <a:moveTo>
                    <a:pt x="76429" y="1447824"/>
                  </a:moveTo>
                  <a:cubicBezTo>
                    <a:pt x="91246" y="1367391"/>
                    <a:pt x="90187" y="1151491"/>
                    <a:pt x="98654" y="971574"/>
                  </a:cubicBezTo>
                  <a:cubicBezTo>
                    <a:pt x="107121" y="791657"/>
                    <a:pt x="143633" y="530249"/>
                    <a:pt x="127229" y="368324"/>
                  </a:cubicBezTo>
                  <a:cubicBezTo>
                    <a:pt x="110825" y="206399"/>
                    <a:pt x="5521" y="-2622"/>
                    <a:pt x="229" y="24"/>
                  </a:cubicBezTo>
                  <a:cubicBezTo>
                    <a:pt x="-5063" y="2670"/>
                    <a:pt x="82779" y="237091"/>
                    <a:pt x="95479" y="384199"/>
                  </a:cubicBezTo>
                  <a:cubicBezTo>
                    <a:pt x="108179" y="531307"/>
                    <a:pt x="90716" y="704345"/>
                    <a:pt x="76429" y="882674"/>
                  </a:cubicBezTo>
                  <a:cubicBezTo>
                    <a:pt x="62142" y="1061003"/>
                    <a:pt x="9754" y="1360512"/>
                    <a:pt x="9754" y="1454174"/>
                  </a:cubicBezTo>
                  <a:cubicBezTo>
                    <a:pt x="41504" y="1458936"/>
                    <a:pt x="45737" y="1458407"/>
                    <a:pt x="76429" y="1447824"/>
                  </a:cubicBezTo>
                  <a:close/>
                </a:path>
              </a:pathLst>
            </a:cu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1654987" y="825949"/>
              <a:ext cx="568398" cy="1216344"/>
            </a:xfrm>
            <a:custGeom>
              <a:avLst/>
              <a:gdLst>
                <a:gd name="connsiteX0" fmla="*/ 574191 w 581013"/>
                <a:gd name="connsiteY0" fmla="*/ 2417 h 1284140"/>
                <a:gd name="connsiteX1" fmla="*/ 444016 w 581013"/>
                <a:gd name="connsiteY1" fmla="*/ 211967 h 1284140"/>
                <a:gd name="connsiteX2" fmla="*/ 221766 w 581013"/>
                <a:gd name="connsiteY2" fmla="*/ 456442 h 1284140"/>
                <a:gd name="connsiteX3" fmla="*/ 5866 w 581013"/>
                <a:gd name="connsiteY3" fmla="*/ 1193042 h 1284140"/>
                <a:gd name="connsiteX4" fmla="*/ 72541 w 581013"/>
                <a:gd name="connsiteY4" fmla="*/ 1218442 h 1284140"/>
                <a:gd name="connsiteX5" fmla="*/ 193191 w 581013"/>
                <a:gd name="connsiteY5" fmla="*/ 700917 h 1284140"/>
                <a:gd name="connsiteX6" fmla="*/ 291616 w 581013"/>
                <a:gd name="connsiteY6" fmla="*/ 418342 h 1284140"/>
                <a:gd name="connsiteX7" fmla="*/ 459891 w 581013"/>
                <a:gd name="connsiteY7" fmla="*/ 259592 h 1284140"/>
                <a:gd name="connsiteX8" fmla="*/ 551966 w 581013"/>
                <a:gd name="connsiteY8" fmla="*/ 107192 h 1284140"/>
                <a:gd name="connsiteX9" fmla="*/ 574191 w 581013"/>
                <a:gd name="connsiteY9" fmla="*/ 2417 h 1284140"/>
                <a:gd name="connsiteX0" fmla="*/ 574191 w 581013"/>
                <a:gd name="connsiteY0" fmla="*/ 2417 h 1284140"/>
                <a:gd name="connsiteX1" fmla="*/ 444016 w 581013"/>
                <a:gd name="connsiteY1" fmla="*/ 211967 h 1284140"/>
                <a:gd name="connsiteX2" fmla="*/ 221766 w 581013"/>
                <a:gd name="connsiteY2" fmla="*/ 456442 h 1284140"/>
                <a:gd name="connsiteX3" fmla="*/ 5866 w 581013"/>
                <a:gd name="connsiteY3" fmla="*/ 1193042 h 1284140"/>
                <a:gd name="connsiteX4" fmla="*/ 72541 w 581013"/>
                <a:gd name="connsiteY4" fmla="*/ 1218442 h 1284140"/>
                <a:gd name="connsiteX5" fmla="*/ 193191 w 581013"/>
                <a:gd name="connsiteY5" fmla="*/ 700917 h 1284140"/>
                <a:gd name="connsiteX6" fmla="*/ 291616 w 581013"/>
                <a:gd name="connsiteY6" fmla="*/ 418342 h 1284140"/>
                <a:gd name="connsiteX7" fmla="*/ 459891 w 581013"/>
                <a:gd name="connsiteY7" fmla="*/ 259592 h 1284140"/>
                <a:gd name="connsiteX8" fmla="*/ 551966 w 581013"/>
                <a:gd name="connsiteY8" fmla="*/ 107192 h 1284140"/>
                <a:gd name="connsiteX9" fmla="*/ 574191 w 581013"/>
                <a:gd name="connsiteY9" fmla="*/ 2417 h 1284140"/>
                <a:gd name="connsiteX0" fmla="*/ 574191 w 581013"/>
                <a:gd name="connsiteY0" fmla="*/ 2417 h 1284140"/>
                <a:gd name="connsiteX1" fmla="*/ 444016 w 581013"/>
                <a:gd name="connsiteY1" fmla="*/ 211967 h 1284140"/>
                <a:gd name="connsiteX2" fmla="*/ 221766 w 581013"/>
                <a:gd name="connsiteY2" fmla="*/ 456442 h 1284140"/>
                <a:gd name="connsiteX3" fmla="*/ 5866 w 581013"/>
                <a:gd name="connsiteY3" fmla="*/ 1193042 h 1284140"/>
                <a:gd name="connsiteX4" fmla="*/ 72541 w 581013"/>
                <a:gd name="connsiteY4" fmla="*/ 1218442 h 1284140"/>
                <a:gd name="connsiteX5" fmla="*/ 193191 w 581013"/>
                <a:gd name="connsiteY5" fmla="*/ 700917 h 1284140"/>
                <a:gd name="connsiteX6" fmla="*/ 291616 w 581013"/>
                <a:gd name="connsiteY6" fmla="*/ 418342 h 1284140"/>
                <a:gd name="connsiteX7" fmla="*/ 459891 w 581013"/>
                <a:gd name="connsiteY7" fmla="*/ 259592 h 1284140"/>
                <a:gd name="connsiteX8" fmla="*/ 551966 w 581013"/>
                <a:gd name="connsiteY8" fmla="*/ 107192 h 1284140"/>
                <a:gd name="connsiteX9" fmla="*/ 574191 w 581013"/>
                <a:gd name="connsiteY9" fmla="*/ 2417 h 1284140"/>
                <a:gd name="connsiteX0" fmla="*/ 573984 w 580806"/>
                <a:gd name="connsiteY0" fmla="*/ 2417 h 1256773"/>
                <a:gd name="connsiteX1" fmla="*/ 443809 w 580806"/>
                <a:gd name="connsiteY1" fmla="*/ 211967 h 1256773"/>
                <a:gd name="connsiteX2" fmla="*/ 221559 w 580806"/>
                <a:gd name="connsiteY2" fmla="*/ 456442 h 1256773"/>
                <a:gd name="connsiteX3" fmla="*/ 5659 w 580806"/>
                <a:gd name="connsiteY3" fmla="*/ 1193042 h 1256773"/>
                <a:gd name="connsiteX4" fmla="*/ 72334 w 580806"/>
                <a:gd name="connsiteY4" fmla="*/ 1218442 h 1256773"/>
                <a:gd name="connsiteX5" fmla="*/ 192984 w 580806"/>
                <a:gd name="connsiteY5" fmla="*/ 700917 h 1256773"/>
                <a:gd name="connsiteX6" fmla="*/ 291409 w 580806"/>
                <a:gd name="connsiteY6" fmla="*/ 418342 h 1256773"/>
                <a:gd name="connsiteX7" fmla="*/ 459684 w 580806"/>
                <a:gd name="connsiteY7" fmla="*/ 259592 h 1256773"/>
                <a:gd name="connsiteX8" fmla="*/ 551759 w 580806"/>
                <a:gd name="connsiteY8" fmla="*/ 107192 h 1256773"/>
                <a:gd name="connsiteX9" fmla="*/ 573984 w 580806"/>
                <a:gd name="connsiteY9" fmla="*/ 2417 h 1256773"/>
                <a:gd name="connsiteX0" fmla="*/ 568325 w 575147"/>
                <a:gd name="connsiteY0" fmla="*/ 2417 h 1218442"/>
                <a:gd name="connsiteX1" fmla="*/ 438150 w 575147"/>
                <a:gd name="connsiteY1" fmla="*/ 211967 h 1218442"/>
                <a:gd name="connsiteX2" fmla="*/ 215900 w 575147"/>
                <a:gd name="connsiteY2" fmla="*/ 456442 h 1218442"/>
                <a:gd name="connsiteX3" fmla="*/ 0 w 575147"/>
                <a:gd name="connsiteY3" fmla="*/ 1193042 h 1218442"/>
                <a:gd name="connsiteX4" fmla="*/ 66675 w 575147"/>
                <a:gd name="connsiteY4" fmla="*/ 1218442 h 1218442"/>
                <a:gd name="connsiteX5" fmla="*/ 187325 w 575147"/>
                <a:gd name="connsiteY5" fmla="*/ 700917 h 1218442"/>
                <a:gd name="connsiteX6" fmla="*/ 285750 w 575147"/>
                <a:gd name="connsiteY6" fmla="*/ 418342 h 1218442"/>
                <a:gd name="connsiteX7" fmla="*/ 454025 w 575147"/>
                <a:gd name="connsiteY7" fmla="*/ 259592 h 1218442"/>
                <a:gd name="connsiteX8" fmla="*/ 546100 w 575147"/>
                <a:gd name="connsiteY8" fmla="*/ 107192 h 1218442"/>
                <a:gd name="connsiteX9" fmla="*/ 568325 w 575147"/>
                <a:gd name="connsiteY9" fmla="*/ 2417 h 1218442"/>
                <a:gd name="connsiteX0" fmla="*/ 568325 w 575147"/>
                <a:gd name="connsiteY0" fmla="*/ 2417 h 1218442"/>
                <a:gd name="connsiteX1" fmla="*/ 438150 w 575147"/>
                <a:gd name="connsiteY1" fmla="*/ 211967 h 1218442"/>
                <a:gd name="connsiteX2" fmla="*/ 215900 w 575147"/>
                <a:gd name="connsiteY2" fmla="*/ 456442 h 1218442"/>
                <a:gd name="connsiteX3" fmla="*/ 0 w 575147"/>
                <a:gd name="connsiteY3" fmla="*/ 1193042 h 1218442"/>
                <a:gd name="connsiteX4" fmla="*/ 66675 w 575147"/>
                <a:gd name="connsiteY4" fmla="*/ 1218442 h 1218442"/>
                <a:gd name="connsiteX5" fmla="*/ 187325 w 575147"/>
                <a:gd name="connsiteY5" fmla="*/ 700917 h 1218442"/>
                <a:gd name="connsiteX6" fmla="*/ 285750 w 575147"/>
                <a:gd name="connsiteY6" fmla="*/ 418342 h 1218442"/>
                <a:gd name="connsiteX7" fmla="*/ 454025 w 575147"/>
                <a:gd name="connsiteY7" fmla="*/ 259592 h 1218442"/>
                <a:gd name="connsiteX8" fmla="*/ 546100 w 575147"/>
                <a:gd name="connsiteY8" fmla="*/ 107192 h 1218442"/>
                <a:gd name="connsiteX9" fmla="*/ 568325 w 575147"/>
                <a:gd name="connsiteY9" fmla="*/ 2417 h 1218442"/>
                <a:gd name="connsiteX0" fmla="*/ 568325 w 568325"/>
                <a:gd name="connsiteY0" fmla="*/ 0 h 1216025"/>
                <a:gd name="connsiteX1" fmla="*/ 438150 w 568325"/>
                <a:gd name="connsiteY1" fmla="*/ 209550 h 1216025"/>
                <a:gd name="connsiteX2" fmla="*/ 215900 w 568325"/>
                <a:gd name="connsiteY2" fmla="*/ 454025 h 1216025"/>
                <a:gd name="connsiteX3" fmla="*/ 0 w 568325"/>
                <a:gd name="connsiteY3" fmla="*/ 1190625 h 1216025"/>
                <a:gd name="connsiteX4" fmla="*/ 66675 w 568325"/>
                <a:gd name="connsiteY4" fmla="*/ 1216025 h 1216025"/>
                <a:gd name="connsiteX5" fmla="*/ 187325 w 568325"/>
                <a:gd name="connsiteY5" fmla="*/ 698500 h 1216025"/>
                <a:gd name="connsiteX6" fmla="*/ 285750 w 568325"/>
                <a:gd name="connsiteY6" fmla="*/ 415925 h 1216025"/>
                <a:gd name="connsiteX7" fmla="*/ 454025 w 568325"/>
                <a:gd name="connsiteY7" fmla="*/ 257175 h 1216025"/>
                <a:gd name="connsiteX8" fmla="*/ 546100 w 568325"/>
                <a:gd name="connsiteY8" fmla="*/ 104775 h 1216025"/>
                <a:gd name="connsiteX9" fmla="*/ 568325 w 568325"/>
                <a:gd name="connsiteY9" fmla="*/ 0 h 1216025"/>
                <a:gd name="connsiteX0" fmla="*/ 568325 w 568325"/>
                <a:gd name="connsiteY0" fmla="*/ 0 h 1216025"/>
                <a:gd name="connsiteX1" fmla="*/ 438150 w 568325"/>
                <a:gd name="connsiteY1" fmla="*/ 209550 h 1216025"/>
                <a:gd name="connsiteX2" fmla="*/ 215900 w 568325"/>
                <a:gd name="connsiteY2" fmla="*/ 454025 h 1216025"/>
                <a:gd name="connsiteX3" fmla="*/ 0 w 568325"/>
                <a:gd name="connsiteY3" fmla="*/ 1190625 h 1216025"/>
                <a:gd name="connsiteX4" fmla="*/ 66675 w 568325"/>
                <a:gd name="connsiteY4" fmla="*/ 1216025 h 1216025"/>
                <a:gd name="connsiteX5" fmla="*/ 187325 w 568325"/>
                <a:gd name="connsiteY5" fmla="*/ 698500 h 1216025"/>
                <a:gd name="connsiteX6" fmla="*/ 285750 w 568325"/>
                <a:gd name="connsiteY6" fmla="*/ 415925 h 1216025"/>
                <a:gd name="connsiteX7" fmla="*/ 454025 w 568325"/>
                <a:gd name="connsiteY7" fmla="*/ 257175 h 1216025"/>
                <a:gd name="connsiteX8" fmla="*/ 546100 w 568325"/>
                <a:gd name="connsiteY8" fmla="*/ 104775 h 1216025"/>
                <a:gd name="connsiteX9" fmla="*/ 568325 w 568325"/>
                <a:gd name="connsiteY9" fmla="*/ 0 h 1216025"/>
                <a:gd name="connsiteX0" fmla="*/ 568325 w 568398"/>
                <a:gd name="connsiteY0" fmla="*/ 319 h 1216344"/>
                <a:gd name="connsiteX1" fmla="*/ 438150 w 568398"/>
                <a:gd name="connsiteY1" fmla="*/ 209869 h 1216344"/>
                <a:gd name="connsiteX2" fmla="*/ 215900 w 568398"/>
                <a:gd name="connsiteY2" fmla="*/ 454344 h 1216344"/>
                <a:gd name="connsiteX3" fmla="*/ 0 w 568398"/>
                <a:gd name="connsiteY3" fmla="*/ 1190944 h 1216344"/>
                <a:gd name="connsiteX4" fmla="*/ 66675 w 568398"/>
                <a:gd name="connsiteY4" fmla="*/ 1216344 h 1216344"/>
                <a:gd name="connsiteX5" fmla="*/ 187325 w 568398"/>
                <a:gd name="connsiteY5" fmla="*/ 698819 h 1216344"/>
                <a:gd name="connsiteX6" fmla="*/ 285750 w 568398"/>
                <a:gd name="connsiteY6" fmla="*/ 416244 h 1216344"/>
                <a:gd name="connsiteX7" fmla="*/ 454025 w 568398"/>
                <a:gd name="connsiteY7" fmla="*/ 257494 h 1216344"/>
                <a:gd name="connsiteX8" fmla="*/ 568325 w 568398"/>
                <a:gd name="connsiteY8" fmla="*/ 319 h 1216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398" h="1216344">
                  <a:moveTo>
                    <a:pt x="568325" y="319"/>
                  </a:moveTo>
                  <a:cubicBezTo>
                    <a:pt x="565679" y="-7618"/>
                    <a:pt x="496888" y="134198"/>
                    <a:pt x="438150" y="209869"/>
                  </a:cubicBezTo>
                  <a:cubicBezTo>
                    <a:pt x="379412" y="285540"/>
                    <a:pt x="288925" y="290832"/>
                    <a:pt x="215900" y="454344"/>
                  </a:cubicBezTo>
                  <a:cubicBezTo>
                    <a:pt x="142875" y="617856"/>
                    <a:pt x="24871" y="1063944"/>
                    <a:pt x="0" y="1190944"/>
                  </a:cubicBezTo>
                  <a:cubicBezTo>
                    <a:pt x="48154" y="1209994"/>
                    <a:pt x="38629" y="1215815"/>
                    <a:pt x="66675" y="1216344"/>
                  </a:cubicBezTo>
                  <a:cubicBezTo>
                    <a:pt x="97896" y="1134323"/>
                    <a:pt x="150812" y="832169"/>
                    <a:pt x="187325" y="698819"/>
                  </a:cubicBezTo>
                  <a:cubicBezTo>
                    <a:pt x="223838" y="565469"/>
                    <a:pt x="241300" y="489798"/>
                    <a:pt x="285750" y="416244"/>
                  </a:cubicBezTo>
                  <a:cubicBezTo>
                    <a:pt x="330200" y="342690"/>
                    <a:pt x="410633" y="309352"/>
                    <a:pt x="454025" y="257494"/>
                  </a:cubicBezTo>
                  <a:cubicBezTo>
                    <a:pt x="501121" y="188173"/>
                    <a:pt x="570971" y="8256"/>
                    <a:pt x="568325" y="319"/>
                  </a:cubicBezTo>
                  <a:close/>
                </a:path>
              </a:pathLst>
            </a:cu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 rot="227662">
              <a:off x="1210726" y="632779"/>
              <a:ext cx="567774" cy="1396201"/>
            </a:xfrm>
            <a:custGeom>
              <a:avLst/>
              <a:gdLst>
                <a:gd name="connsiteX0" fmla="*/ 595 w 567774"/>
                <a:gd name="connsiteY0" fmla="*/ 371649 h 1396201"/>
                <a:gd name="connsiteX1" fmla="*/ 140295 w 567774"/>
                <a:gd name="connsiteY1" fmla="*/ 76374 h 1396201"/>
                <a:gd name="connsiteX2" fmla="*/ 254595 w 567774"/>
                <a:gd name="connsiteY2" fmla="*/ 644699 h 1396201"/>
                <a:gd name="connsiteX3" fmla="*/ 492720 w 567774"/>
                <a:gd name="connsiteY3" fmla="*/ 1336849 h 1396201"/>
                <a:gd name="connsiteX4" fmla="*/ 565745 w 567774"/>
                <a:gd name="connsiteY4" fmla="*/ 1317799 h 1396201"/>
                <a:gd name="connsiteX5" fmla="*/ 429220 w 567774"/>
                <a:gd name="connsiteY5" fmla="*/ 971724 h 1396201"/>
                <a:gd name="connsiteX6" fmla="*/ 289520 w 567774"/>
                <a:gd name="connsiteY6" fmla="*/ 612949 h 1396201"/>
                <a:gd name="connsiteX7" fmla="*/ 219670 w 567774"/>
                <a:gd name="connsiteY7" fmla="*/ 219249 h 1396201"/>
                <a:gd name="connsiteX8" fmla="*/ 159345 w 567774"/>
                <a:gd name="connsiteY8" fmla="*/ 35099 h 1396201"/>
                <a:gd name="connsiteX9" fmla="*/ 92670 w 567774"/>
                <a:gd name="connsiteY9" fmla="*/ 31924 h 1396201"/>
                <a:gd name="connsiteX10" fmla="*/ 595 w 567774"/>
                <a:gd name="connsiteY10" fmla="*/ 371649 h 139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7774" h="1396201">
                  <a:moveTo>
                    <a:pt x="595" y="371649"/>
                  </a:moveTo>
                  <a:cubicBezTo>
                    <a:pt x="8533" y="379057"/>
                    <a:pt x="97962" y="30866"/>
                    <a:pt x="140295" y="76374"/>
                  </a:cubicBezTo>
                  <a:cubicBezTo>
                    <a:pt x="182628" y="121882"/>
                    <a:pt x="195858" y="434620"/>
                    <a:pt x="254595" y="644699"/>
                  </a:cubicBezTo>
                  <a:cubicBezTo>
                    <a:pt x="313332" y="854778"/>
                    <a:pt x="440862" y="1224666"/>
                    <a:pt x="492720" y="1336849"/>
                  </a:cubicBezTo>
                  <a:cubicBezTo>
                    <a:pt x="544578" y="1449032"/>
                    <a:pt x="576328" y="1378653"/>
                    <a:pt x="565745" y="1317799"/>
                  </a:cubicBezTo>
                  <a:cubicBezTo>
                    <a:pt x="555162" y="1256945"/>
                    <a:pt x="475257" y="1089199"/>
                    <a:pt x="429220" y="971724"/>
                  </a:cubicBezTo>
                  <a:cubicBezTo>
                    <a:pt x="383183" y="854249"/>
                    <a:pt x="324445" y="738361"/>
                    <a:pt x="289520" y="612949"/>
                  </a:cubicBezTo>
                  <a:cubicBezTo>
                    <a:pt x="254595" y="487537"/>
                    <a:pt x="241366" y="315557"/>
                    <a:pt x="219670" y="219249"/>
                  </a:cubicBezTo>
                  <a:cubicBezTo>
                    <a:pt x="197974" y="122941"/>
                    <a:pt x="180512" y="66320"/>
                    <a:pt x="159345" y="35099"/>
                  </a:cubicBezTo>
                  <a:cubicBezTo>
                    <a:pt x="138178" y="3878"/>
                    <a:pt x="119128" y="-23638"/>
                    <a:pt x="92670" y="31924"/>
                  </a:cubicBezTo>
                  <a:cubicBezTo>
                    <a:pt x="66212" y="87486"/>
                    <a:pt x="-7343" y="364241"/>
                    <a:pt x="595" y="371649"/>
                  </a:cubicBezTo>
                  <a:close/>
                </a:path>
              </a:pathLst>
            </a:cu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844951" y="2627449"/>
            <a:ext cx="6088283" cy="1482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17675" y="1205386"/>
            <a:ext cx="57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Atm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1654" y="1880051"/>
            <a:ext cx="883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Water </a:t>
            </a:r>
          </a:p>
          <a:p>
            <a:r>
              <a:rPr lang="en-US" dirty="0" smtClean="0"/>
              <a:t>column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1654" y="286878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Soil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28827" y="4691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15" name="Straight Arrow Connector 14"/>
          <p:cNvCxnSpPr>
            <a:stCxn id="3" idx="2"/>
          </p:cNvCxnSpPr>
          <p:nvPr/>
        </p:nvCxnSpPr>
        <p:spPr>
          <a:xfrm>
            <a:off x="3536576" y="838504"/>
            <a:ext cx="0" cy="71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iangle 15"/>
          <p:cNvSpPr/>
          <p:nvPr/>
        </p:nvSpPr>
        <p:spPr>
          <a:xfrm flipV="1">
            <a:off x="3408149" y="2627449"/>
            <a:ext cx="256854" cy="904126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31693" y="2722318"/>
            <a:ext cx="984102" cy="294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1" idx="0"/>
          </p:cNvCxnSpPr>
          <p:nvPr/>
        </p:nvCxnSpPr>
        <p:spPr>
          <a:xfrm>
            <a:off x="3889093" y="2627449"/>
            <a:ext cx="0" cy="904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44951" y="3552123"/>
            <a:ext cx="608828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57112" y="2975672"/>
            <a:ext cx="90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Aerobic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0895" y="3657474"/>
            <a:ext cx="113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Anaerobic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85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4.44444E-6 L -4.16667E-6 0.1421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22" presetClass="entr" presetSubtype="1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17" grpId="0" animBg="1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10051" y="2255748"/>
            <a:ext cx="10116275" cy="1292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/>
          <p:cNvGrpSpPr/>
          <p:nvPr/>
        </p:nvGrpSpPr>
        <p:grpSpPr>
          <a:xfrm>
            <a:off x="1552113" y="501930"/>
            <a:ext cx="1624883" cy="2570489"/>
            <a:chOff x="1210726" y="330200"/>
            <a:chExt cx="1012659" cy="1712093"/>
          </a:xfrm>
        </p:grpSpPr>
        <p:sp>
          <p:nvSpPr>
            <p:cNvPr id="4" name="Freeform 3"/>
            <p:cNvSpPr/>
            <p:nvPr/>
          </p:nvSpPr>
          <p:spPr>
            <a:xfrm rot="21272262">
              <a:off x="1585427" y="687026"/>
              <a:ext cx="321739" cy="1319234"/>
            </a:xfrm>
            <a:custGeom>
              <a:avLst/>
              <a:gdLst>
                <a:gd name="connsiteX0" fmla="*/ 86941 w 320871"/>
                <a:gd name="connsiteY0" fmla="*/ 1320744 h 1434064"/>
                <a:gd name="connsiteX1" fmla="*/ 97573 w 320871"/>
                <a:gd name="connsiteY1" fmla="*/ 650893 h 1434064"/>
                <a:gd name="connsiteX2" fmla="*/ 320857 w 320871"/>
                <a:gd name="connsiteY2" fmla="*/ 2307 h 1434064"/>
                <a:gd name="connsiteX3" fmla="*/ 108206 w 320871"/>
                <a:gd name="connsiteY3" fmla="*/ 448874 h 1434064"/>
                <a:gd name="connsiteX4" fmla="*/ 1880 w 320871"/>
                <a:gd name="connsiteY4" fmla="*/ 821014 h 1434064"/>
                <a:gd name="connsiteX5" fmla="*/ 44410 w 320871"/>
                <a:gd name="connsiteY5" fmla="*/ 1384539 h 1434064"/>
                <a:gd name="connsiteX6" fmla="*/ 86941 w 320871"/>
                <a:gd name="connsiteY6" fmla="*/ 1320744 h 1434064"/>
                <a:gd name="connsiteX0" fmla="*/ 86941 w 320871"/>
                <a:gd name="connsiteY0" fmla="*/ 1320744 h 1434064"/>
                <a:gd name="connsiteX1" fmla="*/ 97573 w 320871"/>
                <a:gd name="connsiteY1" fmla="*/ 650893 h 1434064"/>
                <a:gd name="connsiteX2" fmla="*/ 320857 w 320871"/>
                <a:gd name="connsiteY2" fmla="*/ 2307 h 1434064"/>
                <a:gd name="connsiteX3" fmla="*/ 108206 w 320871"/>
                <a:gd name="connsiteY3" fmla="*/ 448874 h 1434064"/>
                <a:gd name="connsiteX4" fmla="*/ 1880 w 320871"/>
                <a:gd name="connsiteY4" fmla="*/ 821014 h 1434064"/>
                <a:gd name="connsiteX5" fmla="*/ 44410 w 320871"/>
                <a:gd name="connsiteY5" fmla="*/ 1384539 h 1434064"/>
                <a:gd name="connsiteX6" fmla="*/ 86941 w 320871"/>
                <a:gd name="connsiteY6" fmla="*/ 1320744 h 1434064"/>
                <a:gd name="connsiteX0" fmla="*/ 86941 w 320871"/>
                <a:gd name="connsiteY0" fmla="*/ 1320744 h 1434064"/>
                <a:gd name="connsiteX1" fmla="*/ 97573 w 320871"/>
                <a:gd name="connsiteY1" fmla="*/ 650893 h 1434064"/>
                <a:gd name="connsiteX2" fmla="*/ 320857 w 320871"/>
                <a:gd name="connsiteY2" fmla="*/ 2307 h 1434064"/>
                <a:gd name="connsiteX3" fmla="*/ 108206 w 320871"/>
                <a:gd name="connsiteY3" fmla="*/ 448874 h 1434064"/>
                <a:gd name="connsiteX4" fmla="*/ 1880 w 320871"/>
                <a:gd name="connsiteY4" fmla="*/ 821014 h 1434064"/>
                <a:gd name="connsiteX5" fmla="*/ 44410 w 320871"/>
                <a:gd name="connsiteY5" fmla="*/ 1384539 h 1434064"/>
                <a:gd name="connsiteX6" fmla="*/ 86941 w 320871"/>
                <a:gd name="connsiteY6" fmla="*/ 1320744 h 1434064"/>
                <a:gd name="connsiteX0" fmla="*/ 87823 w 321753"/>
                <a:gd name="connsiteY0" fmla="*/ 1320744 h 1392096"/>
                <a:gd name="connsiteX1" fmla="*/ 98455 w 321753"/>
                <a:gd name="connsiteY1" fmla="*/ 650893 h 1392096"/>
                <a:gd name="connsiteX2" fmla="*/ 321739 w 321753"/>
                <a:gd name="connsiteY2" fmla="*/ 2307 h 1392096"/>
                <a:gd name="connsiteX3" fmla="*/ 109088 w 321753"/>
                <a:gd name="connsiteY3" fmla="*/ 448874 h 1392096"/>
                <a:gd name="connsiteX4" fmla="*/ 2762 w 321753"/>
                <a:gd name="connsiteY4" fmla="*/ 821014 h 1392096"/>
                <a:gd name="connsiteX5" fmla="*/ 30464 w 321753"/>
                <a:gd name="connsiteY5" fmla="*/ 1315341 h 1392096"/>
                <a:gd name="connsiteX6" fmla="*/ 87823 w 321753"/>
                <a:gd name="connsiteY6" fmla="*/ 1320744 h 1392096"/>
                <a:gd name="connsiteX0" fmla="*/ 87823 w 321753"/>
                <a:gd name="connsiteY0" fmla="*/ 1320744 h 1392096"/>
                <a:gd name="connsiteX1" fmla="*/ 98455 w 321753"/>
                <a:gd name="connsiteY1" fmla="*/ 650893 h 1392096"/>
                <a:gd name="connsiteX2" fmla="*/ 321739 w 321753"/>
                <a:gd name="connsiteY2" fmla="*/ 2307 h 1392096"/>
                <a:gd name="connsiteX3" fmla="*/ 109088 w 321753"/>
                <a:gd name="connsiteY3" fmla="*/ 448874 h 1392096"/>
                <a:gd name="connsiteX4" fmla="*/ 2762 w 321753"/>
                <a:gd name="connsiteY4" fmla="*/ 821014 h 1392096"/>
                <a:gd name="connsiteX5" fmla="*/ 30464 w 321753"/>
                <a:gd name="connsiteY5" fmla="*/ 1315341 h 1392096"/>
                <a:gd name="connsiteX6" fmla="*/ 87823 w 321753"/>
                <a:gd name="connsiteY6" fmla="*/ 1320744 h 1392096"/>
                <a:gd name="connsiteX0" fmla="*/ 87823 w 321753"/>
                <a:gd name="connsiteY0" fmla="*/ 1320744 h 1355077"/>
                <a:gd name="connsiteX1" fmla="*/ 98455 w 321753"/>
                <a:gd name="connsiteY1" fmla="*/ 650893 h 1355077"/>
                <a:gd name="connsiteX2" fmla="*/ 321739 w 321753"/>
                <a:gd name="connsiteY2" fmla="*/ 2307 h 1355077"/>
                <a:gd name="connsiteX3" fmla="*/ 109088 w 321753"/>
                <a:gd name="connsiteY3" fmla="*/ 448874 h 1355077"/>
                <a:gd name="connsiteX4" fmla="*/ 2762 w 321753"/>
                <a:gd name="connsiteY4" fmla="*/ 821014 h 1355077"/>
                <a:gd name="connsiteX5" fmla="*/ 30464 w 321753"/>
                <a:gd name="connsiteY5" fmla="*/ 1315341 h 1355077"/>
                <a:gd name="connsiteX6" fmla="*/ 87823 w 321753"/>
                <a:gd name="connsiteY6" fmla="*/ 1320744 h 1355077"/>
                <a:gd name="connsiteX0" fmla="*/ 87823 w 321753"/>
                <a:gd name="connsiteY0" fmla="*/ 1320744 h 1335409"/>
                <a:gd name="connsiteX1" fmla="*/ 98455 w 321753"/>
                <a:gd name="connsiteY1" fmla="*/ 650893 h 1335409"/>
                <a:gd name="connsiteX2" fmla="*/ 321739 w 321753"/>
                <a:gd name="connsiteY2" fmla="*/ 2307 h 1335409"/>
                <a:gd name="connsiteX3" fmla="*/ 109088 w 321753"/>
                <a:gd name="connsiteY3" fmla="*/ 448874 h 1335409"/>
                <a:gd name="connsiteX4" fmla="*/ 2762 w 321753"/>
                <a:gd name="connsiteY4" fmla="*/ 821014 h 1335409"/>
                <a:gd name="connsiteX5" fmla="*/ 30464 w 321753"/>
                <a:gd name="connsiteY5" fmla="*/ 1315341 h 1335409"/>
                <a:gd name="connsiteX6" fmla="*/ 87823 w 321753"/>
                <a:gd name="connsiteY6" fmla="*/ 1320744 h 1335409"/>
                <a:gd name="connsiteX0" fmla="*/ 87823 w 321753"/>
                <a:gd name="connsiteY0" fmla="*/ 1320744 h 1321541"/>
                <a:gd name="connsiteX1" fmla="*/ 98455 w 321753"/>
                <a:gd name="connsiteY1" fmla="*/ 650893 h 1321541"/>
                <a:gd name="connsiteX2" fmla="*/ 321739 w 321753"/>
                <a:gd name="connsiteY2" fmla="*/ 2307 h 1321541"/>
                <a:gd name="connsiteX3" fmla="*/ 109088 w 321753"/>
                <a:gd name="connsiteY3" fmla="*/ 448874 h 1321541"/>
                <a:gd name="connsiteX4" fmla="*/ 2762 w 321753"/>
                <a:gd name="connsiteY4" fmla="*/ 821014 h 1321541"/>
                <a:gd name="connsiteX5" fmla="*/ 30464 w 321753"/>
                <a:gd name="connsiteY5" fmla="*/ 1315341 h 1321541"/>
                <a:gd name="connsiteX6" fmla="*/ 87823 w 321753"/>
                <a:gd name="connsiteY6" fmla="*/ 1320744 h 1321541"/>
                <a:gd name="connsiteX0" fmla="*/ 87823 w 321739"/>
                <a:gd name="connsiteY0" fmla="*/ 1318437 h 1319234"/>
                <a:gd name="connsiteX1" fmla="*/ 98455 w 321739"/>
                <a:gd name="connsiteY1" fmla="*/ 648586 h 1319234"/>
                <a:gd name="connsiteX2" fmla="*/ 321739 w 321739"/>
                <a:gd name="connsiteY2" fmla="*/ 0 h 1319234"/>
                <a:gd name="connsiteX3" fmla="*/ 109088 w 321739"/>
                <a:gd name="connsiteY3" fmla="*/ 446567 h 1319234"/>
                <a:gd name="connsiteX4" fmla="*/ 2762 w 321739"/>
                <a:gd name="connsiteY4" fmla="*/ 818707 h 1319234"/>
                <a:gd name="connsiteX5" fmla="*/ 30464 w 321739"/>
                <a:gd name="connsiteY5" fmla="*/ 1313034 h 1319234"/>
                <a:gd name="connsiteX6" fmla="*/ 87823 w 321739"/>
                <a:gd name="connsiteY6" fmla="*/ 1318437 h 1319234"/>
                <a:gd name="connsiteX0" fmla="*/ 87823 w 321739"/>
                <a:gd name="connsiteY0" fmla="*/ 1318437 h 1319234"/>
                <a:gd name="connsiteX1" fmla="*/ 98455 w 321739"/>
                <a:gd name="connsiteY1" fmla="*/ 648586 h 1319234"/>
                <a:gd name="connsiteX2" fmla="*/ 321739 w 321739"/>
                <a:gd name="connsiteY2" fmla="*/ 0 h 1319234"/>
                <a:gd name="connsiteX3" fmla="*/ 109088 w 321739"/>
                <a:gd name="connsiteY3" fmla="*/ 446567 h 1319234"/>
                <a:gd name="connsiteX4" fmla="*/ 2762 w 321739"/>
                <a:gd name="connsiteY4" fmla="*/ 818707 h 1319234"/>
                <a:gd name="connsiteX5" fmla="*/ 30464 w 321739"/>
                <a:gd name="connsiteY5" fmla="*/ 1313034 h 1319234"/>
                <a:gd name="connsiteX6" fmla="*/ 87823 w 321739"/>
                <a:gd name="connsiteY6" fmla="*/ 1318437 h 131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739" h="1319234">
                  <a:moveTo>
                    <a:pt x="87823" y="1318437"/>
                  </a:moveTo>
                  <a:cubicBezTo>
                    <a:pt x="99155" y="1207696"/>
                    <a:pt x="59469" y="868325"/>
                    <a:pt x="98455" y="648586"/>
                  </a:cubicBezTo>
                  <a:cubicBezTo>
                    <a:pt x="137441" y="428847"/>
                    <a:pt x="285042" y="109870"/>
                    <a:pt x="321739" y="0"/>
                  </a:cubicBezTo>
                  <a:cubicBezTo>
                    <a:pt x="275886" y="71105"/>
                    <a:pt x="162251" y="310116"/>
                    <a:pt x="109088" y="446567"/>
                  </a:cubicBezTo>
                  <a:cubicBezTo>
                    <a:pt x="55925" y="583018"/>
                    <a:pt x="13395" y="662763"/>
                    <a:pt x="2762" y="818707"/>
                  </a:cubicBezTo>
                  <a:cubicBezTo>
                    <a:pt x="-7871" y="974651"/>
                    <a:pt x="14515" y="1227974"/>
                    <a:pt x="30464" y="1313034"/>
                  </a:cubicBezTo>
                  <a:cubicBezTo>
                    <a:pt x="68638" y="1318685"/>
                    <a:pt x="56720" y="1320438"/>
                    <a:pt x="87823" y="1318437"/>
                  </a:cubicBezTo>
                  <a:close/>
                </a:path>
              </a:pathLst>
            </a:cu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Freeform 4"/>
            <p:cNvSpPr/>
            <p:nvPr/>
          </p:nvSpPr>
          <p:spPr>
            <a:xfrm>
              <a:off x="1597015" y="330200"/>
              <a:ext cx="149281" cy="1668604"/>
            </a:xfrm>
            <a:custGeom>
              <a:avLst/>
              <a:gdLst>
                <a:gd name="connsiteX0" fmla="*/ 146060 w 149281"/>
                <a:gd name="connsiteY0" fmla="*/ 1666875 h 1668604"/>
                <a:gd name="connsiteX1" fmla="*/ 53985 w 149281"/>
                <a:gd name="connsiteY1" fmla="*/ 1162050 h 1668604"/>
                <a:gd name="connsiteX2" fmla="*/ 63510 w 149281"/>
                <a:gd name="connsiteY2" fmla="*/ 711200 h 1668604"/>
                <a:gd name="connsiteX3" fmla="*/ 149235 w 149281"/>
                <a:gd name="connsiteY3" fmla="*/ 396875 h 1668604"/>
                <a:gd name="connsiteX4" fmla="*/ 76210 w 149281"/>
                <a:gd name="connsiteY4" fmla="*/ 0 h 1668604"/>
                <a:gd name="connsiteX5" fmla="*/ 120660 w 149281"/>
                <a:gd name="connsiteY5" fmla="*/ 393700 h 1668604"/>
                <a:gd name="connsiteX6" fmla="*/ 41285 w 149281"/>
                <a:gd name="connsiteY6" fmla="*/ 638175 h 1668604"/>
                <a:gd name="connsiteX7" fmla="*/ 10 w 149281"/>
                <a:gd name="connsiteY7" fmla="*/ 981075 h 1668604"/>
                <a:gd name="connsiteX8" fmla="*/ 38110 w 149281"/>
                <a:gd name="connsiteY8" fmla="*/ 1314450 h 1668604"/>
                <a:gd name="connsiteX9" fmla="*/ 146060 w 149281"/>
                <a:gd name="connsiteY9" fmla="*/ 1666875 h 166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9281" h="1668604">
                  <a:moveTo>
                    <a:pt x="146060" y="1666875"/>
                  </a:moveTo>
                  <a:cubicBezTo>
                    <a:pt x="148706" y="1641475"/>
                    <a:pt x="67743" y="1321329"/>
                    <a:pt x="53985" y="1162050"/>
                  </a:cubicBezTo>
                  <a:cubicBezTo>
                    <a:pt x="40227" y="1002771"/>
                    <a:pt x="47635" y="838729"/>
                    <a:pt x="63510" y="711200"/>
                  </a:cubicBezTo>
                  <a:cubicBezTo>
                    <a:pt x="79385" y="583671"/>
                    <a:pt x="147118" y="515408"/>
                    <a:pt x="149235" y="396875"/>
                  </a:cubicBezTo>
                  <a:cubicBezTo>
                    <a:pt x="151352" y="278342"/>
                    <a:pt x="80972" y="529"/>
                    <a:pt x="76210" y="0"/>
                  </a:cubicBezTo>
                  <a:cubicBezTo>
                    <a:pt x="71447" y="-529"/>
                    <a:pt x="126481" y="287338"/>
                    <a:pt x="120660" y="393700"/>
                  </a:cubicBezTo>
                  <a:cubicBezTo>
                    <a:pt x="114839" y="500062"/>
                    <a:pt x="61393" y="540279"/>
                    <a:pt x="41285" y="638175"/>
                  </a:cubicBezTo>
                  <a:cubicBezTo>
                    <a:pt x="21177" y="736071"/>
                    <a:pt x="539" y="868363"/>
                    <a:pt x="10" y="981075"/>
                  </a:cubicBezTo>
                  <a:cubicBezTo>
                    <a:pt x="-519" y="1093787"/>
                    <a:pt x="19589" y="1197504"/>
                    <a:pt x="38110" y="1314450"/>
                  </a:cubicBezTo>
                  <a:cubicBezTo>
                    <a:pt x="56631" y="1431396"/>
                    <a:pt x="143414" y="1692275"/>
                    <a:pt x="146060" y="1666875"/>
                  </a:cubicBezTo>
                  <a:close/>
                </a:path>
              </a:pathLst>
            </a:cu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Freeform 6"/>
            <p:cNvSpPr/>
            <p:nvPr/>
          </p:nvSpPr>
          <p:spPr>
            <a:xfrm>
              <a:off x="1645516" y="581300"/>
              <a:ext cx="131415" cy="1457049"/>
            </a:xfrm>
            <a:custGeom>
              <a:avLst/>
              <a:gdLst>
                <a:gd name="connsiteX0" fmla="*/ 76429 w 131415"/>
                <a:gd name="connsiteY0" fmla="*/ 1447824 h 1516644"/>
                <a:gd name="connsiteX1" fmla="*/ 98654 w 131415"/>
                <a:gd name="connsiteY1" fmla="*/ 971574 h 1516644"/>
                <a:gd name="connsiteX2" fmla="*/ 127229 w 131415"/>
                <a:gd name="connsiteY2" fmla="*/ 368324 h 1516644"/>
                <a:gd name="connsiteX3" fmla="*/ 229 w 131415"/>
                <a:gd name="connsiteY3" fmla="*/ 24 h 1516644"/>
                <a:gd name="connsiteX4" fmla="*/ 95479 w 131415"/>
                <a:gd name="connsiteY4" fmla="*/ 384199 h 1516644"/>
                <a:gd name="connsiteX5" fmla="*/ 76429 w 131415"/>
                <a:gd name="connsiteY5" fmla="*/ 882674 h 1516644"/>
                <a:gd name="connsiteX6" fmla="*/ 9754 w 131415"/>
                <a:gd name="connsiteY6" fmla="*/ 1454174 h 1516644"/>
                <a:gd name="connsiteX7" fmla="*/ 76429 w 131415"/>
                <a:gd name="connsiteY7" fmla="*/ 1447824 h 1516644"/>
                <a:gd name="connsiteX0" fmla="*/ 76429 w 131415"/>
                <a:gd name="connsiteY0" fmla="*/ 1447824 h 1516644"/>
                <a:gd name="connsiteX1" fmla="*/ 98654 w 131415"/>
                <a:gd name="connsiteY1" fmla="*/ 971574 h 1516644"/>
                <a:gd name="connsiteX2" fmla="*/ 127229 w 131415"/>
                <a:gd name="connsiteY2" fmla="*/ 368324 h 1516644"/>
                <a:gd name="connsiteX3" fmla="*/ 229 w 131415"/>
                <a:gd name="connsiteY3" fmla="*/ 24 h 1516644"/>
                <a:gd name="connsiteX4" fmla="*/ 95479 w 131415"/>
                <a:gd name="connsiteY4" fmla="*/ 384199 h 1516644"/>
                <a:gd name="connsiteX5" fmla="*/ 76429 w 131415"/>
                <a:gd name="connsiteY5" fmla="*/ 882674 h 1516644"/>
                <a:gd name="connsiteX6" fmla="*/ 9754 w 131415"/>
                <a:gd name="connsiteY6" fmla="*/ 1454174 h 1516644"/>
                <a:gd name="connsiteX7" fmla="*/ 76429 w 131415"/>
                <a:gd name="connsiteY7" fmla="*/ 1447824 h 1516644"/>
                <a:gd name="connsiteX0" fmla="*/ 76429 w 131415"/>
                <a:gd name="connsiteY0" fmla="*/ 1447824 h 1486467"/>
                <a:gd name="connsiteX1" fmla="*/ 98654 w 131415"/>
                <a:gd name="connsiteY1" fmla="*/ 971574 h 1486467"/>
                <a:gd name="connsiteX2" fmla="*/ 127229 w 131415"/>
                <a:gd name="connsiteY2" fmla="*/ 368324 h 1486467"/>
                <a:gd name="connsiteX3" fmla="*/ 229 w 131415"/>
                <a:gd name="connsiteY3" fmla="*/ 24 h 1486467"/>
                <a:gd name="connsiteX4" fmla="*/ 95479 w 131415"/>
                <a:gd name="connsiteY4" fmla="*/ 384199 h 1486467"/>
                <a:gd name="connsiteX5" fmla="*/ 76429 w 131415"/>
                <a:gd name="connsiteY5" fmla="*/ 882674 h 1486467"/>
                <a:gd name="connsiteX6" fmla="*/ 9754 w 131415"/>
                <a:gd name="connsiteY6" fmla="*/ 1454174 h 1486467"/>
                <a:gd name="connsiteX7" fmla="*/ 76429 w 131415"/>
                <a:gd name="connsiteY7" fmla="*/ 1447824 h 1486467"/>
                <a:gd name="connsiteX0" fmla="*/ 76429 w 131415"/>
                <a:gd name="connsiteY0" fmla="*/ 1447824 h 1486467"/>
                <a:gd name="connsiteX1" fmla="*/ 98654 w 131415"/>
                <a:gd name="connsiteY1" fmla="*/ 971574 h 1486467"/>
                <a:gd name="connsiteX2" fmla="*/ 127229 w 131415"/>
                <a:gd name="connsiteY2" fmla="*/ 368324 h 1486467"/>
                <a:gd name="connsiteX3" fmla="*/ 229 w 131415"/>
                <a:gd name="connsiteY3" fmla="*/ 24 h 1486467"/>
                <a:gd name="connsiteX4" fmla="*/ 95479 w 131415"/>
                <a:gd name="connsiteY4" fmla="*/ 384199 h 1486467"/>
                <a:gd name="connsiteX5" fmla="*/ 76429 w 131415"/>
                <a:gd name="connsiteY5" fmla="*/ 882674 h 1486467"/>
                <a:gd name="connsiteX6" fmla="*/ 9754 w 131415"/>
                <a:gd name="connsiteY6" fmla="*/ 1454174 h 1486467"/>
                <a:gd name="connsiteX7" fmla="*/ 76429 w 131415"/>
                <a:gd name="connsiteY7" fmla="*/ 1447824 h 1486467"/>
                <a:gd name="connsiteX0" fmla="*/ 76429 w 131415"/>
                <a:gd name="connsiteY0" fmla="*/ 1447824 h 1457049"/>
                <a:gd name="connsiteX1" fmla="*/ 98654 w 131415"/>
                <a:gd name="connsiteY1" fmla="*/ 971574 h 1457049"/>
                <a:gd name="connsiteX2" fmla="*/ 127229 w 131415"/>
                <a:gd name="connsiteY2" fmla="*/ 368324 h 1457049"/>
                <a:gd name="connsiteX3" fmla="*/ 229 w 131415"/>
                <a:gd name="connsiteY3" fmla="*/ 24 h 1457049"/>
                <a:gd name="connsiteX4" fmla="*/ 95479 w 131415"/>
                <a:gd name="connsiteY4" fmla="*/ 384199 h 1457049"/>
                <a:gd name="connsiteX5" fmla="*/ 76429 w 131415"/>
                <a:gd name="connsiteY5" fmla="*/ 882674 h 1457049"/>
                <a:gd name="connsiteX6" fmla="*/ 9754 w 131415"/>
                <a:gd name="connsiteY6" fmla="*/ 1454174 h 1457049"/>
                <a:gd name="connsiteX7" fmla="*/ 76429 w 131415"/>
                <a:gd name="connsiteY7" fmla="*/ 1447824 h 145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415" h="1457049">
                  <a:moveTo>
                    <a:pt x="76429" y="1447824"/>
                  </a:moveTo>
                  <a:cubicBezTo>
                    <a:pt x="91246" y="1367391"/>
                    <a:pt x="90187" y="1151491"/>
                    <a:pt x="98654" y="971574"/>
                  </a:cubicBezTo>
                  <a:cubicBezTo>
                    <a:pt x="107121" y="791657"/>
                    <a:pt x="143633" y="530249"/>
                    <a:pt x="127229" y="368324"/>
                  </a:cubicBezTo>
                  <a:cubicBezTo>
                    <a:pt x="110825" y="206399"/>
                    <a:pt x="5521" y="-2622"/>
                    <a:pt x="229" y="24"/>
                  </a:cubicBezTo>
                  <a:cubicBezTo>
                    <a:pt x="-5063" y="2670"/>
                    <a:pt x="82779" y="237091"/>
                    <a:pt x="95479" y="384199"/>
                  </a:cubicBezTo>
                  <a:cubicBezTo>
                    <a:pt x="108179" y="531307"/>
                    <a:pt x="90716" y="704345"/>
                    <a:pt x="76429" y="882674"/>
                  </a:cubicBezTo>
                  <a:cubicBezTo>
                    <a:pt x="62142" y="1061003"/>
                    <a:pt x="9754" y="1360512"/>
                    <a:pt x="9754" y="1454174"/>
                  </a:cubicBezTo>
                  <a:cubicBezTo>
                    <a:pt x="41504" y="1458936"/>
                    <a:pt x="45737" y="1458407"/>
                    <a:pt x="76429" y="1447824"/>
                  </a:cubicBezTo>
                  <a:close/>
                </a:path>
              </a:pathLst>
            </a:cu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1654987" y="825949"/>
              <a:ext cx="568398" cy="1216344"/>
            </a:xfrm>
            <a:custGeom>
              <a:avLst/>
              <a:gdLst>
                <a:gd name="connsiteX0" fmla="*/ 574191 w 581013"/>
                <a:gd name="connsiteY0" fmla="*/ 2417 h 1284140"/>
                <a:gd name="connsiteX1" fmla="*/ 444016 w 581013"/>
                <a:gd name="connsiteY1" fmla="*/ 211967 h 1284140"/>
                <a:gd name="connsiteX2" fmla="*/ 221766 w 581013"/>
                <a:gd name="connsiteY2" fmla="*/ 456442 h 1284140"/>
                <a:gd name="connsiteX3" fmla="*/ 5866 w 581013"/>
                <a:gd name="connsiteY3" fmla="*/ 1193042 h 1284140"/>
                <a:gd name="connsiteX4" fmla="*/ 72541 w 581013"/>
                <a:gd name="connsiteY4" fmla="*/ 1218442 h 1284140"/>
                <a:gd name="connsiteX5" fmla="*/ 193191 w 581013"/>
                <a:gd name="connsiteY5" fmla="*/ 700917 h 1284140"/>
                <a:gd name="connsiteX6" fmla="*/ 291616 w 581013"/>
                <a:gd name="connsiteY6" fmla="*/ 418342 h 1284140"/>
                <a:gd name="connsiteX7" fmla="*/ 459891 w 581013"/>
                <a:gd name="connsiteY7" fmla="*/ 259592 h 1284140"/>
                <a:gd name="connsiteX8" fmla="*/ 551966 w 581013"/>
                <a:gd name="connsiteY8" fmla="*/ 107192 h 1284140"/>
                <a:gd name="connsiteX9" fmla="*/ 574191 w 581013"/>
                <a:gd name="connsiteY9" fmla="*/ 2417 h 1284140"/>
                <a:gd name="connsiteX0" fmla="*/ 574191 w 581013"/>
                <a:gd name="connsiteY0" fmla="*/ 2417 h 1284140"/>
                <a:gd name="connsiteX1" fmla="*/ 444016 w 581013"/>
                <a:gd name="connsiteY1" fmla="*/ 211967 h 1284140"/>
                <a:gd name="connsiteX2" fmla="*/ 221766 w 581013"/>
                <a:gd name="connsiteY2" fmla="*/ 456442 h 1284140"/>
                <a:gd name="connsiteX3" fmla="*/ 5866 w 581013"/>
                <a:gd name="connsiteY3" fmla="*/ 1193042 h 1284140"/>
                <a:gd name="connsiteX4" fmla="*/ 72541 w 581013"/>
                <a:gd name="connsiteY4" fmla="*/ 1218442 h 1284140"/>
                <a:gd name="connsiteX5" fmla="*/ 193191 w 581013"/>
                <a:gd name="connsiteY5" fmla="*/ 700917 h 1284140"/>
                <a:gd name="connsiteX6" fmla="*/ 291616 w 581013"/>
                <a:gd name="connsiteY6" fmla="*/ 418342 h 1284140"/>
                <a:gd name="connsiteX7" fmla="*/ 459891 w 581013"/>
                <a:gd name="connsiteY7" fmla="*/ 259592 h 1284140"/>
                <a:gd name="connsiteX8" fmla="*/ 551966 w 581013"/>
                <a:gd name="connsiteY8" fmla="*/ 107192 h 1284140"/>
                <a:gd name="connsiteX9" fmla="*/ 574191 w 581013"/>
                <a:gd name="connsiteY9" fmla="*/ 2417 h 1284140"/>
                <a:gd name="connsiteX0" fmla="*/ 574191 w 581013"/>
                <a:gd name="connsiteY0" fmla="*/ 2417 h 1284140"/>
                <a:gd name="connsiteX1" fmla="*/ 444016 w 581013"/>
                <a:gd name="connsiteY1" fmla="*/ 211967 h 1284140"/>
                <a:gd name="connsiteX2" fmla="*/ 221766 w 581013"/>
                <a:gd name="connsiteY2" fmla="*/ 456442 h 1284140"/>
                <a:gd name="connsiteX3" fmla="*/ 5866 w 581013"/>
                <a:gd name="connsiteY3" fmla="*/ 1193042 h 1284140"/>
                <a:gd name="connsiteX4" fmla="*/ 72541 w 581013"/>
                <a:gd name="connsiteY4" fmla="*/ 1218442 h 1284140"/>
                <a:gd name="connsiteX5" fmla="*/ 193191 w 581013"/>
                <a:gd name="connsiteY5" fmla="*/ 700917 h 1284140"/>
                <a:gd name="connsiteX6" fmla="*/ 291616 w 581013"/>
                <a:gd name="connsiteY6" fmla="*/ 418342 h 1284140"/>
                <a:gd name="connsiteX7" fmla="*/ 459891 w 581013"/>
                <a:gd name="connsiteY7" fmla="*/ 259592 h 1284140"/>
                <a:gd name="connsiteX8" fmla="*/ 551966 w 581013"/>
                <a:gd name="connsiteY8" fmla="*/ 107192 h 1284140"/>
                <a:gd name="connsiteX9" fmla="*/ 574191 w 581013"/>
                <a:gd name="connsiteY9" fmla="*/ 2417 h 1284140"/>
                <a:gd name="connsiteX0" fmla="*/ 573984 w 580806"/>
                <a:gd name="connsiteY0" fmla="*/ 2417 h 1256773"/>
                <a:gd name="connsiteX1" fmla="*/ 443809 w 580806"/>
                <a:gd name="connsiteY1" fmla="*/ 211967 h 1256773"/>
                <a:gd name="connsiteX2" fmla="*/ 221559 w 580806"/>
                <a:gd name="connsiteY2" fmla="*/ 456442 h 1256773"/>
                <a:gd name="connsiteX3" fmla="*/ 5659 w 580806"/>
                <a:gd name="connsiteY3" fmla="*/ 1193042 h 1256773"/>
                <a:gd name="connsiteX4" fmla="*/ 72334 w 580806"/>
                <a:gd name="connsiteY4" fmla="*/ 1218442 h 1256773"/>
                <a:gd name="connsiteX5" fmla="*/ 192984 w 580806"/>
                <a:gd name="connsiteY5" fmla="*/ 700917 h 1256773"/>
                <a:gd name="connsiteX6" fmla="*/ 291409 w 580806"/>
                <a:gd name="connsiteY6" fmla="*/ 418342 h 1256773"/>
                <a:gd name="connsiteX7" fmla="*/ 459684 w 580806"/>
                <a:gd name="connsiteY7" fmla="*/ 259592 h 1256773"/>
                <a:gd name="connsiteX8" fmla="*/ 551759 w 580806"/>
                <a:gd name="connsiteY8" fmla="*/ 107192 h 1256773"/>
                <a:gd name="connsiteX9" fmla="*/ 573984 w 580806"/>
                <a:gd name="connsiteY9" fmla="*/ 2417 h 1256773"/>
                <a:gd name="connsiteX0" fmla="*/ 568325 w 575147"/>
                <a:gd name="connsiteY0" fmla="*/ 2417 h 1218442"/>
                <a:gd name="connsiteX1" fmla="*/ 438150 w 575147"/>
                <a:gd name="connsiteY1" fmla="*/ 211967 h 1218442"/>
                <a:gd name="connsiteX2" fmla="*/ 215900 w 575147"/>
                <a:gd name="connsiteY2" fmla="*/ 456442 h 1218442"/>
                <a:gd name="connsiteX3" fmla="*/ 0 w 575147"/>
                <a:gd name="connsiteY3" fmla="*/ 1193042 h 1218442"/>
                <a:gd name="connsiteX4" fmla="*/ 66675 w 575147"/>
                <a:gd name="connsiteY4" fmla="*/ 1218442 h 1218442"/>
                <a:gd name="connsiteX5" fmla="*/ 187325 w 575147"/>
                <a:gd name="connsiteY5" fmla="*/ 700917 h 1218442"/>
                <a:gd name="connsiteX6" fmla="*/ 285750 w 575147"/>
                <a:gd name="connsiteY6" fmla="*/ 418342 h 1218442"/>
                <a:gd name="connsiteX7" fmla="*/ 454025 w 575147"/>
                <a:gd name="connsiteY7" fmla="*/ 259592 h 1218442"/>
                <a:gd name="connsiteX8" fmla="*/ 546100 w 575147"/>
                <a:gd name="connsiteY8" fmla="*/ 107192 h 1218442"/>
                <a:gd name="connsiteX9" fmla="*/ 568325 w 575147"/>
                <a:gd name="connsiteY9" fmla="*/ 2417 h 1218442"/>
                <a:gd name="connsiteX0" fmla="*/ 568325 w 575147"/>
                <a:gd name="connsiteY0" fmla="*/ 2417 h 1218442"/>
                <a:gd name="connsiteX1" fmla="*/ 438150 w 575147"/>
                <a:gd name="connsiteY1" fmla="*/ 211967 h 1218442"/>
                <a:gd name="connsiteX2" fmla="*/ 215900 w 575147"/>
                <a:gd name="connsiteY2" fmla="*/ 456442 h 1218442"/>
                <a:gd name="connsiteX3" fmla="*/ 0 w 575147"/>
                <a:gd name="connsiteY3" fmla="*/ 1193042 h 1218442"/>
                <a:gd name="connsiteX4" fmla="*/ 66675 w 575147"/>
                <a:gd name="connsiteY4" fmla="*/ 1218442 h 1218442"/>
                <a:gd name="connsiteX5" fmla="*/ 187325 w 575147"/>
                <a:gd name="connsiteY5" fmla="*/ 700917 h 1218442"/>
                <a:gd name="connsiteX6" fmla="*/ 285750 w 575147"/>
                <a:gd name="connsiteY6" fmla="*/ 418342 h 1218442"/>
                <a:gd name="connsiteX7" fmla="*/ 454025 w 575147"/>
                <a:gd name="connsiteY7" fmla="*/ 259592 h 1218442"/>
                <a:gd name="connsiteX8" fmla="*/ 546100 w 575147"/>
                <a:gd name="connsiteY8" fmla="*/ 107192 h 1218442"/>
                <a:gd name="connsiteX9" fmla="*/ 568325 w 575147"/>
                <a:gd name="connsiteY9" fmla="*/ 2417 h 1218442"/>
                <a:gd name="connsiteX0" fmla="*/ 568325 w 568325"/>
                <a:gd name="connsiteY0" fmla="*/ 0 h 1216025"/>
                <a:gd name="connsiteX1" fmla="*/ 438150 w 568325"/>
                <a:gd name="connsiteY1" fmla="*/ 209550 h 1216025"/>
                <a:gd name="connsiteX2" fmla="*/ 215900 w 568325"/>
                <a:gd name="connsiteY2" fmla="*/ 454025 h 1216025"/>
                <a:gd name="connsiteX3" fmla="*/ 0 w 568325"/>
                <a:gd name="connsiteY3" fmla="*/ 1190625 h 1216025"/>
                <a:gd name="connsiteX4" fmla="*/ 66675 w 568325"/>
                <a:gd name="connsiteY4" fmla="*/ 1216025 h 1216025"/>
                <a:gd name="connsiteX5" fmla="*/ 187325 w 568325"/>
                <a:gd name="connsiteY5" fmla="*/ 698500 h 1216025"/>
                <a:gd name="connsiteX6" fmla="*/ 285750 w 568325"/>
                <a:gd name="connsiteY6" fmla="*/ 415925 h 1216025"/>
                <a:gd name="connsiteX7" fmla="*/ 454025 w 568325"/>
                <a:gd name="connsiteY7" fmla="*/ 257175 h 1216025"/>
                <a:gd name="connsiteX8" fmla="*/ 546100 w 568325"/>
                <a:gd name="connsiteY8" fmla="*/ 104775 h 1216025"/>
                <a:gd name="connsiteX9" fmla="*/ 568325 w 568325"/>
                <a:gd name="connsiteY9" fmla="*/ 0 h 1216025"/>
                <a:gd name="connsiteX0" fmla="*/ 568325 w 568325"/>
                <a:gd name="connsiteY0" fmla="*/ 0 h 1216025"/>
                <a:gd name="connsiteX1" fmla="*/ 438150 w 568325"/>
                <a:gd name="connsiteY1" fmla="*/ 209550 h 1216025"/>
                <a:gd name="connsiteX2" fmla="*/ 215900 w 568325"/>
                <a:gd name="connsiteY2" fmla="*/ 454025 h 1216025"/>
                <a:gd name="connsiteX3" fmla="*/ 0 w 568325"/>
                <a:gd name="connsiteY3" fmla="*/ 1190625 h 1216025"/>
                <a:gd name="connsiteX4" fmla="*/ 66675 w 568325"/>
                <a:gd name="connsiteY4" fmla="*/ 1216025 h 1216025"/>
                <a:gd name="connsiteX5" fmla="*/ 187325 w 568325"/>
                <a:gd name="connsiteY5" fmla="*/ 698500 h 1216025"/>
                <a:gd name="connsiteX6" fmla="*/ 285750 w 568325"/>
                <a:gd name="connsiteY6" fmla="*/ 415925 h 1216025"/>
                <a:gd name="connsiteX7" fmla="*/ 454025 w 568325"/>
                <a:gd name="connsiteY7" fmla="*/ 257175 h 1216025"/>
                <a:gd name="connsiteX8" fmla="*/ 546100 w 568325"/>
                <a:gd name="connsiteY8" fmla="*/ 104775 h 1216025"/>
                <a:gd name="connsiteX9" fmla="*/ 568325 w 568325"/>
                <a:gd name="connsiteY9" fmla="*/ 0 h 1216025"/>
                <a:gd name="connsiteX0" fmla="*/ 568325 w 568398"/>
                <a:gd name="connsiteY0" fmla="*/ 319 h 1216344"/>
                <a:gd name="connsiteX1" fmla="*/ 438150 w 568398"/>
                <a:gd name="connsiteY1" fmla="*/ 209869 h 1216344"/>
                <a:gd name="connsiteX2" fmla="*/ 215900 w 568398"/>
                <a:gd name="connsiteY2" fmla="*/ 454344 h 1216344"/>
                <a:gd name="connsiteX3" fmla="*/ 0 w 568398"/>
                <a:gd name="connsiteY3" fmla="*/ 1190944 h 1216344"/>
                <a:gd name="connsiteX4" fmla="*/ 66675 w 568398"/>
                <a:gd name="connsiteY4" fmla="*/ 1216344 h 1216344"/>
                <a:gd name="connsiteX5" fmla="*/ 187325 w 568398"/>
                <a:gd name="connsiteY5" fmla="*/ 698819 h 1216344"/>
                <a:gd name="connsiteX6" fmla="*/ 285750 w 568398"/>
                <a:gd name="connsiteY6" fmla="*/ 416244 h 1216344"/>
                <a:gd name="connsiteX7" fmla="*/ 454025 w 568398"/>
                <a:gd name="connsiteY7" fmla="*/ 257494 h 1216344"/>
                <a:gd name="connsiteX8" fmla="*/ 568325 w 568398"/>
                <a:gd name="connsiteY8" fmla="*/ 319 h 1216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398" h="1216344">
                  <a:moveTo>
                    <a:pt x="568325" y="319"/>
                  </a:moveTo>
                  <a:cubicBezTo>
                    <a:pt x="565679" y="-7618"/>
                    <a:pt x="496888" y="134198"/>
                    <a:pt x="438150" y="209869"/>
                  </a:cubicBezTo>
                  <a:cubicBezTo>
                    <a:pt x="379412" y="285540"/>
                    <a:pt x="288925" y="290832"/>
                    <a:pt x="215900" y="454344"/>
                  </a:cubicBezTo>
                  <a:cubicBezTo>
                    <a:pt x="142875" y="617856"/>
                    <a:pt x="24871" y="1063944"/>
                    <a:pt x="0" y="1190944"/>
                  </a:cubicBezTo>
                  <a:cubicBezTo>
                    <a:pt x="48154" y="1209994"/>
                    <a:pt x="38629" y="1215815"/>
                    <a:pt x="66675" y="1216344"/>
                  </a:cubicBezTo>
                  <a:cubicBezTo>
                    <a:pt x="97896" y="1134323"/>
                    <a:pt x="150812" y="832169"/>
                    <a:pt x="187325" y="698819"/>
                  </a:cubicBezTo>
                  <a:cubicBezTo>
                    <a:pt x="223838" y="565469"/>
                    <a:pt x="241300" y="489798"/>
                    <a:pt x="285750" y="416244"/>
                  </a:cubicBezTo>
                  <a:cubicBezTo>
                    <a:pt x="330200" y="342690"/>
                    <a:pt x="410633" y="309352"/>
                    <a:pt x="454025" y="257494"/>
                  </a:cubicBezTo>
                  <a:cubicBezTo>
                    <a:pt x="501121" y="188173"/>
                    <a:pt x="570971" y="8256"/>
                    <a:pt x="568325" y="319"/>
                  </a:cubicBezTo>
                  <a:close/>
                </a:path>
              </a:pathLst>
            </a:cu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Freeform 5"/>
            <p:cNvSpPr/>
            <p:nvPr/>
          </p:nvSpPr>
          <p:spPr>
            <a:xfrm rot="227662">
              <a:off x="1210726" y="632779"/>
              <a:ext cx="567774" cy="1396201"/>
            </a:xfrm>
            <a:custGeom>
              <a:avLst/>
              <a:gdLst>
                <a:gd name="connsiteX0" fmla="*/ 595 w 567774"/>
                <a:gd name="connsiteY0" fmla="*/ 371649 h 1396201"/>
                <a:gd name="connsiteX1" fmla="*/ 140295 w 567774"/>
                <a:gd name="connsiteY1" fmla="*/ 76374 h 1396201"/>
                <a:gd name="connsiteX2" fmla="*/ 254595 w 567774"/>
                <a:gd name="connsiteY2" fmla="*/ 644699 h 1396201"/>
                <a:gd name="connsiteX3" fmla="*/ 492720 w 567774"/>
                <a:gd name="connsiteY3" fmla="*/ 1336849 h 1396201"/>
                <a:gd name="connsiteX4" fmla="*/ 565745 w 567774"/>
                <a:gd name="connsiteY4" fmla="*/ 1317799 h 1396201"/>
                <a:gd name="connsiteX5" fmla="*/ 429220 w 567774"/>
                <a:gd name="connsiteY5" fmla="*/ 971724 h 1396201"/>
                <a:gd name="connsiteX6" fmla="*/ 289520 w 567774"/>
                <a:gd name="connsiteY6" fmla="*/ 612949 h 1396201"/>
                <a:gd name="connsiteX7" fmla="*/ 219670 w 567774"/>
                <a:gd name="connsiteY7" fmla="*/ 219249 h 1396201"/>
                <a:gd name="connsiteX8" fmla="*/ 159345 w 567774"/>
                <a:gd name="connsiteY8" fmla="*/ 35099 h 1396201"/>
                <a:gd name="connsiteX9" fmla="*/ 92670 w 567774"/>
                <a:gd name="connsiteY9" fmla="*/ 31924 h 1396201"/>
                <a:gd name="connsiteX10" fmla="*/ 595 w 567774"/>
                <a:gd name="connsiteY10" fmla="*/ 371649 h 139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7774" h="1396201">
                  <a:moveTo>
                    <a:pt x="595" y="371649"/>
                  </a:moveTo>
                  <a:cubicBezTo>
                    <a:pt x="8533" y="379057"/>
                    <a:pt x="97962" y="30866"/>
                    <a:pt x="140295" y="76374"/>
                  </a:cubicBezTo>
                  <a:cubicBezTo>
                    <a:pt x="182628" y="121882"/>
                    <a:pt x="195858" y="434620"/>
                    <a:pt x="254595" y="644699"/>
                  </a:cubicBezTo>
                  <a:cubicBezTo>
                    <a:pt x="313332" y="854778"/>
                    <a:pt x="440862" y="1224666"/>
                    <a:pt x="492720" y="1336849"/>
                  </a:cubicBezTo>
                  <a:cubicBezTo>
                    <a:pt x="544578" y="1449032"/>
                    <a:pt x="576328" y="1378653"/>
                    <a:pt x="565745" y="1317799"/>
                  </a:cubicBezTo>
                  <a:cubicBezTo>
                    <a:pt x="555162" y="1256945"/>
                    <a:pt x="475257" y="1089199"/>
                    <a:pt x="429220" y="971724"/>
                  </a:cubicBezTo>
                  <a:cubicBezTo>
                    <a:pt x="383183" y="854249"/>
                    <a:pt x="324445" y="738361"/>
                    <a:pt x="289520" y="612949"/>
                  </a:cubicBezTo>
                  <a:cubicBezTo>
                    <a:pt x="254595" y="487537"/>
                    <a:pt x="241366" y="315557"/>
                    <a:pt x="219670" y="219249"/>
                  </a:cubicBezTo>
                  <a:cubicBezTo>
                    <a:pt x="197974" y="122941"/>
                    <a:pt x="180512" y="66320"/>
                    <a:pt x="159345" y="35099"/>
                  </a:cubicBezTo>
                  <a:cubicBezTo>
                    <a:pt x="138178" y="3878"/>
                    <a:pt x="119128" y="-23638"/>
                    <a:pt x="92670" y="31924"/>
                  </a:cubicBezTo>
                  <a:cubicBezTo>
                    <a:pt x="66212" y="87486"/>
                    <a:pt x="-7343" y="364241"/>
                    <a:pt x="595" y="371649"/>
                  </a:cubicBezTo>
                  <a:close/>
                </a:path>
              </a:pathLst>
            </a:cu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010051" y="3033848"/>
            <a:ext cx="10116274" cy="24628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1082774" y="1611785"/>
            <a:ext cx="95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Atm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36755" y="2286451"/>
            <a:ext cx="1467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Water </a:t>
            </a:r>
          </a:p>
          <a:p>
            <a:r>
              <a:rPr lang="en-US" sz="2000" dirty="0" smtClean="0"/>
              <a:t>column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036755" y="3275183"/>
            <a:ext cx="86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Soil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148728" y="1358448"/>
            <a:ext cx="690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O</a:t>
            </a:r>
            <a:r>
              <a:rPr lang="en-US" sz="3200" b="1" baseline="-25000" dirty="0" smtClean="0">
                <a:solidFill>
                  <a:srgbClr val="00B0F0"/>
                </a:solidFill>
              </a:rPr>
              <a:t>2</a:t>
            </a:r>
            <a:endParaRPr lang="en-US" sz="3200" b="1" baseline="-25000" dirty="0">
              <a:solidFill>
                <a:srgbClr val="00B0F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381383" y="1856746"/>
            <a:ext cx="1019" cy="391138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iangle 15"/>
          <p:cNvSpPr/>
          <p:nvPr/>
        </p:nvSpPr>
        <p:spPr>
          <a:xfrm flipV="1">
            <a:off x="6547234" y="3045427"/>
            <a:ext cx="426788" cy="147723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Oval 16"/>
          <p:cNvSpPr/>
          <p:nvPr/>
        </p:nvSpPr>
        <p:spPr>
          <a:xfrm>
            <a:off x="4783429" y="3240624"/>
            <a:ext cx="1204884" cy="37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Resp</a:t>
            </a:r>
            <a:endParaRPr lang="en-US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036755" y="4544874"/>
            <a:ext cx="1008957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06312" y="3803604"/>
            <a:ext cx="1501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B0F0"/>
                </a:solidFill>
              </a:rPr>
              <a:t>Aerobic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20098" y="4782442"/>
            <a:ext cx="1888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smtClean="0">
                <a:solidFill>
                  <a:schemeClr val="accent2">
                    <a:lumMod val="75000"/>
                  </a:schemeClr>
                </a:solidFill>
              </a:rPr>
              <a:t>Anaerobic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224336" y="3289567"/>
            <a:ext cx="1204884" cy="37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Resp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5079695" y="3774175"/>
            <a:ext cx="1204884" cy="37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Resp</a:t>
            </a:r>
            <a:endParaRPr lang="en-US" sz="2400" dirty="0"/>
          </a:p>
        </p:txBody>
      </p:sp>
      <p:sp>
        <p:nvSpPr>
          <p:cNvPr id="27" name="Oval 26"/>
          <p:cNvSpPr/>
          <p:nvPr/>
        </p:nvSpPr>
        <p:spPr>
          <a:xfrm>
            <a:off x="8041312" y="3916007"/>
            <a:ext cx="1204884" cy="37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Resp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692270" y="3444460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O</a:t>
            </a:r>
            <a:r>
              <a:rPr lang="en-US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demand =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20746" y="2317228"/>
            <a:ext cx="1138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00B0F0"/>
                </a:solidFill>
              </a:defRPr>
            </a:lvl1pPr>
          </a:lstStyle>
          <a:p>
            <a:r>
              <a:rPr lang="en-US" sz="1800" dirty="0"/>
              <a:t>O</a:t>
            </a:r>
            <a:r>
              <a:rPr lang="en-US" sz="1800" baseline="-25000" dirty="0"/>
              <a:t>2</a:t>
            </a:r>
            <a:r>
              <a:rPr lang="en-US" sz="1800" dirty="0"/>
              <a:t> supply </a:t>
            </a:r>
          </a:p>
          <a:p>
            <a:r>
              <a:rPr lang="en-US" sz="1800" dirty="0"/>
              <a:t>l</a:t>
            </a:r>
            <a:r>
              <a:rPr lang="en-US" sz="1800" dirty="0" smtClean="0"/>
              <a:t>imited </a:t>
            </a:r>
            <a:endParaRPr lang="en-US" sz="1800" dirty="0"/>
          </a:p>
        </p:txBody>
      </p:sp>
      <p:sp>
        <p:nvSpPr>
          <p:cNvPr id="33" name="TextBox 32"/>
          <p:cNvSpPr txBox="1"/>
          <p:nvPr/>
        </p:nvSpPr>
        <p:spPr>
          <a:xfrm>
            <a:off x="5210363" y="682341"/>
            <a:ext cx="310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O</a:t>
            </a:r>
            <a:r>
              <a:rPr lang="en-US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demand &gt; </a:t>
            </a:r>
            <a:r>
              <a:rPr lang="en-US" b="1" dirty="0">
                <a:solidFill>
                  <a:srgbClr val="00B0F0"/>
                </a:solidFill>
              </a:rPr>
              <a:t>O</a:t>
            </a:r>
            <a:r>
              <a:rPr lang="en-US" b="1" baseline="-25000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rgbClr val="00B0F0"/>
                </a:solidFill>
              </a:rPr>
              <a:t> supply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232598" y="6379902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© 2018 F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Birgand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82402" y="2810205"/>
            <a:ext cx="0" cy="235222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70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5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91667E-6 3.7037E-6 L 2.91667E-6 0.1129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4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4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4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45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0.01945 L 2.91667E-6 0.2173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 animBg="1"/>
      <p:bldP spid="17" grpId="0" animBg="1"/>
      <p:bldP spid="17" grpId="1" animBg="1"/>
      <p:bldP spid="23" grpId="0"/>
      <p:bldP spid="24" grpId="0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30" grpId="0"/>
      <p:bldP spid="31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150</Words>
  <Application>Microsoft Macintosh PowerPoint</Application>
  <PresentationFormat>Widescreen</PresentationFormat>
  <Paragraphs>97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dcterms:created xsi:type="dcterms:W3CDTF">2018-02-14T03:05:35Z</dcterms:created>
  <dcterms:modified xsi:type="dcterms:W3CDTF">2018-02-20T16:44:10Z</dcterms:modified>
</cp:coreProperties>
</file>