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77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2"/>
    <p:restoredTop sz="94643"/>
  </p:normalViewPr>
  <p:slideViewPr>
    <p:cSldViewPr snapToGrid="0" snapToObjects="1">
      <p:cViewPr varScale="1">
        <p:scale>
          <a:sx n="126" d="100"/>
          <a:sy n="126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1482-859C-AF42-8565-393F325CD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AF0F9-7AB7-0648-84DD-C295FCC1A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178C-BABC-9444-80DA-2D55717E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4D1D-5F46-564B-89D7-2BAA0887CFC8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560-1764-3B4E-90DB-06595830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65AF-D818-0746-AF70-362203C1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E808-A5E9-074E-AA9B-92EAC0C9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7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9B32-AC3F-AE49-A728-8DC84128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55099-50B8-D84B-8096-1DA32BF36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30B27-BFFF-0642-B840-1306A714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4D1D-5F46-564B-89D7-2BAA0887CFC8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817F-5DAC-7344-A47B-3D1FB367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C6BB-0CEC-C84D-8ECF-FFE7EB07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E808-A5E9-074E-AA9B-92EAC0C9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28DDA-AAB6-1048-ACEB-3F4F26F97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37459-A71F-5246-B796-4742A60C3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19F2-9481-F442-B316-F3EBC5A3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4D1D-5F46-564B-89D7-2BAA0887CFC8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02989-77EE-E842-A6E5-812A185F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6537-638A-2A46-87BE-4A143C31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E808-A5E9-074E-AA9B-92EAC0C9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CDB6-5B5B-8242-8FF6-E1A93E20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2D71-41A9-DB42-83AD-74806675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A834-E4AF-1A4E-BE2B-DE5F5425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4D1D-5F46-564B-89D7-2BAA0887CFC8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66245-CBF3-6F46-B170-5020CE55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46A4-8BF4-E549-B9BB-D6759BBD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E808-A5E9-074E-AA9B-92EAC0C9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3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A1CE-E528-C644-B6B8-5474B41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0D77B-B8FC-A94D-B6AB-3B59163C4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33B6-6B37-0440-BB76-4B44DBF2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4D1D-5F46-564B-89D7-2BAA0887CFC8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F5E94-71C1-6845-B165-B75E6B3E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8FF82-3E23-334F-AFA2-CF9C3FBA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E808-A5E9-074E-AA9B-92EAC0C9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1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191C-D079-E34E-971D-AC98789C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B1B0-CA71-D748-AC14-200B9DF37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074CB-5B6D-574A-BCF7-A6348B61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FF7A-022E-8D42-BCBE-7652DFC5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4D1D-5F46-564B-89D7-2BAA0887CFC8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D854E-4255-CF45-84DB-605E2496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3C062-9823-984F-BDCA-16A7A6CC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E808-A5E9-074E-AA9B-92EAC0C9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B8E0-199E-E641-86D1-67FEC349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3395-EC75-7C45-86BC-213F578FC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D2B45-C71F-344D-9DD9-A652E1B4C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38452-E954-2441-8DF2-B1195CCD8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0C349-046A-2F47-9D84-0861FB1B7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2B0DF-8CDF-A847-B1AC-E8B0D435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4D1D-5F46-564B-89D7-2BAA0887CFC8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43987-85ED-A84E-8987-BD86888E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F29EF-0C96-884D-99AE-957D2DD5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E808-A5E9-074E-AA9B-92EAC0C9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7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C85A-C8A9-6046-8E19-0A033140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E5533-C9B5-374C-86D0-5621D696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4D1D-5F46-564B-89D7-2BAA0887CFC8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7D114-3ABA-8B40-8332-EDD10DB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CAD82-0419-E447-B04F-288AE697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E808-A5E9-074E-AA9B-92EAC0C9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E7240-E972-A541-8DF6-8C774867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4D1D-5F46-564B-89D7-2BAA0887CFC8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CDFCF-641D-5B44-8FB5-A464F837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4D0A-64D2-FA4A-B889-DEAEAA62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E808-A5E9-074E-AA9B-92EAC0C9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20D1-5C5E-A140-AE4C-CF24BB8B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8DE9-725D-BA46-B6AF-CDC861A8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DA269-0492-E44E-9308-EBBF7FAC7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6826-34F9-F542-BD15-286C8065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4D1D-5F46-564B-89D7-2BAA0887CFC8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3AAFA-7060-184E-8DC3-EE1EE043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EC00C-A959-A347-8E7A-F49E32A5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E808-A5E9-074E-AA9B-92EAC0C9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9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01F4-D9F2-384D-8A82-8D110AAE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15E85-9E9D-F841-943B-2BA4A3464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3C15-0111-544F-A719-49B01464C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CBF70-CBA3-C44C-8427-933C555F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4D1D-5F46-564B-89D7-2BAA0887CFC8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A93C3-397B-AA44-BEF5-42EE64E0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3389D-508A-1A4C-8EC1-8528DB2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E808-A5E9-074E-AA9B-92EAC0C9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E4526-881D-CF4B-9741-2D98E008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08F37-A9C8-8F45-924C-0C76C2475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A1ABB-EAA9-6C41-80FC-868258D0C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4D1D-5F46-564B-89D7-2BAA0887CFC8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659-5CD5-EF46-91D4-E5246273E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1B42-ADB7-C748-A5AF-E93D753D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E808-A5E9-074E-AA9B-92EAC0C9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rchive.linux.duke.edu/cra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coisbirgand/TemplateBookdownArtic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C844-DE8B-7D4E-937B-BDE3EBC65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variability of flows and concentrations in watersheds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C00F3-BB0F-4649-919A-F7A883DC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3324"/>
            <a:ext cx="9144000" cy="864476"/>
          </a:xfrm>
        </p:spPr>
        <p:txBody>
          <a:bodyPr>
            <a:normAutofit/>
          </a:bodyPr>
          <a:lstStyle/>
          <a:p>
            <a:r>
              <a:rPr lang="en-US" dirty="0"/>
              <a:t>BAE204, 27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45178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2EB3-D426-5E49-B1F3-5EFC0F0E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B29D-6A84-6648-9E43-513D3A03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Google:  ‘R project’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http://archive.linux.duke.edu/cran/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8487F-0D72-7540-9D5D-98559CDE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3370"/>
            <a:ext cx="8583930" cy="21294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5264B5B-7F18-D24A-A9DE-3B970E5EB5AC}"/>
              </a:ext>
            </a:extLst>
          </p:cNvPr>
          <p:cNvSpPr/>
          <p:nvPr/>
        </p:nvSpPr>
        <p:spPr>
          <a:xfrm>
            <a:off x="8412480" y="3901440"/>
            <a:ext cx="1168400" cy="6413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2EB3-D426-5E49-B1F3-5EFC0F0E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B29D-6A84-6648-9E43-513D3A03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Google:  ‘</a:t>
            </a:r>
            <a:r>
              <a:rPr lang="en-US" dirty="0" err="1"/>
              <a:t>rstudio</a:t>
            </a:r>
            <a:r>
              <a:rPr lang="en-US" dirty="0"/>
              <a:t> download’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5EAD1-995D-F646-8E0B-579C88ED2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70"/>
          <a:stretch/>
        </p:blipFill>
        <p:spPr>
          <a:xfrm>
            <a:off x="6989052" y="558800"/>
            <a:ext cx="4847348" cy="39827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114D858-7838-394A-8515-59B5326192BD}"/>
              </a:ext>
            </a:extLst>
          </p:cNvPr>
          <p:cNvSpPr/>
          <p:nvPr/>
        </p:nvSpPr>
        <p:spPr>
          <a:xfrm>
            <a:off x="7904480" y="2915920"/>
            <a:ext cx="1270000" cy="1209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39A6-25DE-9C42-812C-9B472D77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379F-1A30-CF40-BDC3-1844B9AA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ipak</a:t>
            </a:r>
            <a:r>
              <a:rPr lang="en-US" dirty="0"/>
              <a:t> &lt;- function(</a:t>
            </a:r>
            <a:r>
              <a:rPr lang="en-US" dirty="0" err="1"/>
              <a:t>pkg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new.pkg</a:t>
            </a:r>
            <a:r>
              <a:rPr lang="en-US" dirty="0"/>
              <a:t> &lt;- </a:t>
            </a:r>
            <a:r>
              <a:rPr lang="en-US" dirty="0" err="1"/>
              <a:t>pkg</a:t>
            </a:r>
            <a:r>
              <a:rPr lang="en-US" dirty="0"/>
              <a:t>[!(</a:t>
            </a:r>
            <a:r>
              <a:rPr lang="en-US" dirty="0" err="1"/>
              <a:t>pkg</a:t>
            </a:r>
            <a:r>
              <a:rPr lang="en-US" dirty="0"/>
              <a:t> %in% </a:t>
            </a:r>
            <a:r>
              <a:rPr lang="en-US" dirty="0" err="1"/>
              <a:t>installed.packages</a:t>
            </a:r>
            <a:r>
              <a:rPr lang="en-US" dirty="0"/>
              <a:t>()[, "Package"])]</a:t>
            </a:r>
          </a:p>
          <a:p>
            <a:pPr marL="0" indent="0">
              <a:buNone/>
            </a:pPr>
            <a:r>
              <a:rPr lang="en-US" dirty="0"/>
              <a:t>  if (length(</a:t>
            </a:r>
            <a:r>
              <a:rPr lang="en-US" dirty="0" err="1"/>
              <a:t>new.pkg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en-US" dirty="0" err="1"/>
              <a:t>new.pkg</a:t>
            </a:r>
            <a:r>
              <a:rPr lang="en-US" dirty="0"/>
              <a:t>, dependencies = TRUE)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pkg</a:t>
            </a:r>
            <a:r>
              <a:rPr lang="en-US" dirty="0"/>
              <a:t>, library, </a:t>
            </a:r>
            <a:r>
              <a:rPr lang="en-US" dirty="0" err="1"/>
              <a:t>character.only</a:t>
            </a:r>
            <a:r>
              <a:rPr lang="en-US" dirty="0"/>
              <a:t> = TRUE)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 usage</a:t>
            </a:r>
          </a:p>
          <a:p>
            <a:pPr marL="0" indent="0">
              <a:buNone/>
            </a:pPr>
            <a:r>
              <a:rPr lang="en-US" dirty="0"/>
              <a:t>packages &lt;- c("</a:t>
            </a:r>
            <a:r>
              <a:rPr lang="en-US" dirty="0" err="1"/>
              <a:t>knitr</a:t>
            </a:r>
            <a:r>
              <a:rPr lang="en-US" dirty="0"/>
              <a:t>", "</a:t>
            </a:r>
            <a:r>
              <a:rPr lang="en-US" dirty="0" err="1"/>
              <a:t>captioner</a:t>
            </a:r>
            <a:r>
              <a:rPr lang="en-US" dirty="0"/>
              <a:t>", "</a:t>
            </a:r>
            <a:r>
              <a:rPr lang="en-US" dirty="0" err="1"/>
              <a:t>stringr</a:t>
            </a:r>
            <a:r>
              <a:rPr lang="en-US" dirty="0"/>
              <a:t>", "</a:t>
            </a:r>
            <a:r>
              <a:rPr lang="en-US" dirty="0" err="1"/>
              <a:t>devtools</a:t>
            </a:r>
            <a:r>
              <a:rPr lang="en-US" dirty="0"/>
              <a:t>", "</a:t>
            </a:r>
            <a:r>
              <a:rPr lang="en-US" dirty="0" err="1"/>
              <a:t>bookdown</a:t>
            </a:r>
            <a:r>
              <a:rPr lang="en-US" dirty="0"/>
              <a:t>","</a:t>
            </a:r>
            <a:r>
              <a:rPr lang="en-US" dirty="0" err="1"/>
              <a:t>kableExtra</a:t>
            </a:r>
            <a:r>
              <a:rPr lang="en-US" dirty="0"/>
              <a:t>", "</a:t>
            </a:r>
            <a:r>
              <a:rPr lang="en-US" dirty="0" err="1"/>
              <a:t>rmarkdown</a:t>
            </a:r>
            <a:r>
              <a:rPr lang="en-US" dirty="0"/>
              <a:t>","</a:t>
            </a:r>
            <a:r>
              <a:rPr lang="en-US" dirty="0" err="1"/>
              <a:t>blogdown</a:t>
            </a:r>
            <a:r>
              <a:rPr lang="en-US" dirty="0"/>
              <a:t>","pander")</a:t>
            </a:r>
          </a:p>
          <a:p>
            <a:pPr marL="0" indent="0">
              <a:buNone/>
            </a:pPr>
            <a:r>
              <a:rPr lang="en-US" dirty="0" err="1"/>
              <a:t>ipak</a:t>
            </a:r>
            <a:r>
              <a:rPr lang="en-US" dirty="0"/>
              <a:t>(packages)</a:t>
            </a:r>
          </a:p>
        </p:txBody>
      </p:sp>
    </p:spTree>
    <p:extLst>
      <p:ext uri="{BB962C8B-B14F-4D97-AF65-F5344CB8AC3E}">
        <p14:creationId xmlns:p14="http://schemas.microsoft.com/office/powerpoint/2010/main" val="28287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EE79-336C-2743-A036-17E4C841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667E-7EC3-2E48-BDA2-97FA890D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 </a:t>
            </a:r>
            <a:r>
              <a:rPr lang="en-US" dirty="0">
                <a:hlinkClick r:id="rId2"/>
              </a:rPr>
              <a:t>https://github.com/francoisbirgand/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9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148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variability of flows and concentrations in watersheds</vt:lpstr>
      <vt:lpstr>Download R</vt:lpstr>
      <vt:lpstr>Download RStudio</vt:lpstr>
      <vt:lpstr>Starter code</vt:lpstr>
      <vt:lpstr>Github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scientific articles, books, and websites in R: an intro to reproducible research</dc:title>
  <dc:creator>Microsoft Office User</dc:creator>
  <cp:lastModifiedBy>Microsoft Office User</cp:lastModifiedBy>
  <cp:revision>20</cp:revision>
  <dcterms:created xsi:type="dcterms:W3CDTF">2018-12-15T02:01:26Z</dcterms:created>
  <dcterms:modified xsi:type="dcterms:W3CDTF">2020-02-27T14:53:09Z</dcterms:modified>
</cp:coreProperties>
</file>