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94" r:id="rId1"/>
  </p:sldMasterIdLst>
  <p:notesMasterIdLst>
    <p:notesMasterId r:id="rId23"/>
  </p:notesMasterIdLst>
  <p:handoutMasterIdLst>
    <p:handoutMasterId r:id="rId24"/>
  </p:handoutMasterIdLst>
  <p:sldIdLst>
    <p:sldId id="383" r:id="rId2"/>
    <p:sldId id="397" r:id="rId3"/>
    <p:sldId id="370" r:id="rId4"/>
    <p:sldId id="394" r:id="rId5"/>
    <p:sldId id="398" r:id="rId6"/>
    <p:sldId id="399" r:id="rId7"/>
    <p:sldId id="405" r:id="rId8"/>
    <p:sldId id="400" r:id="rId9"/>
    <p:sldId id="401" r:id="rId10"/>
    <p:sldId id="402" r:id="rId11"/>
    <p:sldId id="403" r:id="rId12"/>
    <p:sldId id="406" r:id="rId13"/>
    <p:sldId id="404" r:id="rId14"/>
    <p:sldId id="388" r:id="rId15"/>
    <p:sldId id="396" r:id="rId16"/>
    <p:sldId id="389" r:id="rId17"/>
    <p:sldId id="391" r:id="rId18"/>
    <p:sldId id="392" r:id="rId19"/>
    <p:sldId id="381" r:id="rId20"/>
    <p:sldId id="378" r:id="rId21"/>
    <p:sldId id="384" r:id="rId22"/>
  </p:sldIdLst>
  <p:sldSz cx="9144000" cy="5143500" type="screen16x9"/>
  <p:notesSz cx="6645275" cy="9775825"/>
  <p:custDataLst>
    <p:tags r:id="rId25"/>
  </p:custDataLst>
  <p:defaultTextStyle>
    <a:defPPr>
      <a:defRPr lang="de-DE"/>
    </a:defPPr>
    <a:lvl1pPr algn="l" defTabSz="45713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130" algn="l" defTabSz="45713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260" algn="l" defTabSz="45713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390" algn="l" defTabSz="45713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520" algn="l" defTabSz="45713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5650" algn="l" defTabSz="91426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2780" algn="l" defTabSz="91426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199910" algn="l" defTabSz="91426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040" algn="l" defTabSz="91426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rmann Ultraschall Template" id="{E288A15B-C61F-46F5-9AF1-9B20770DE8A5}">
          <p14:sldIdLst>
            <p14:sldId id="383"/>
            <p14:sldId id="397"/>
            <p14:sldId id="370"/>
            <p14:sldId id="394"/>
            <p14:sldId id="398"/>
            <p14:sldId id="399"/>
            <p14:sldId id="405"/>
            <p14:sldId id="400"/>
            <p14:sldId id="401"/>
            <p14:sldId id="402"/>
            <p14:sldId id="403"/>
            <p14:sldId id="406"/>
            <p14:sldId id="404"/>
            <p14:sldId id="388"/>
            <p14:sldId id="396"/>
            <p14:sldId id="389"/>
            <p14:sldId id="391"/>
            <p14:sldId id="392"/>
            <p14:sldId id="381"/>
            <p14:sldId id="378"/>
            <p14:sldId id="384"/>
          </p14:sldIdLst>
        </p14:section>
      </p14:sectionLst>
    </p:ext>
    <p:ext uri="{EFAFB233-063F-42B5-8137-9DF3F51BA10A}">
      <p15:sldGuideLst xmlns:p15="http://schemas.microsoft.com/office/powerpoint/2012/main">
        <p15:guide id="7" pos="2880">
          <p15:clr>
            <a:srgbClr val="A4A3A4"/>
          </p15:clr>
        </p15:guide>
        <p15:guide id="8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544" userDrawn="1">
          <p15:clr>
            <a:srgbClr val="A4A3A4"/>
          </p15:clr>
        </p15:guide>
        <p15:guide id="2" orient="horz" pos="2410" userDrawn="1">
          <p15:clr>
            <a:srgbClr val="A4A3A4"/>
          </p15:clr>
        </p15:guide>
        <p15:guide id="3" pos="542" userDrawn="1">
          <p15:clr>
            <a:srgbClr val="A4A3A4"/>
          </p15:clr>
        </p15:guide>
        <p15:guide id="4" pos="3919" userDrawn="1">
          <p15:clr>
            <a:srgbClr val="A4A3A4"/>
          </p15:clr>
        </p15:guide>
        <p15:guide id="5" orient="horz" pos="199" userDrawn="1">
          <p15:clr>
            <a:srgbClr val="A4A3A4"/>
          </p15:clr>
        </p15:guide>
        <p15:guide id="6" orient="horz" pos="5721" userDrawn="1">
          <p15:clr>
            <a:srgbClr val="A4A3A4"/>
          </p15:clr>
        </p15:guide>
        <p15:guide id="7" orient="horz" pos="5851" userDrawn="1">
          <p15:clr>
            <a:srgbClr val="A4A3A4"/>
          </p15:clr>
        </p15:guide>
        <p15:guide id="8" orient="horz" pos="6004" userDrawn="1">
          <p15:clr>
            <a:srgbClr val="A4A3A4"/>
          </p15:clr>
        </p15:guide>
        <p15:guide id="9" pos="438" userDrawn="1">
          <p15:clr>
            <a:srgbClr val="A4A3A4"/>
          </p15:clr>
        </p15:guide>
        <p15:guide id="10" pos="3960" userDrawn="1">
          <p15:clr>
            <a:srgbClr val="A4A3A4"/>
          </p15:clr>
        </p15:guide>
        <p15:guide id="11" pos="2687" userDrawn="1">
          <p15:clr>
            <a:srgbClr val="A4A3A4"/>
          </p15:clr>
        </p15:guide>
        <p15:guide id="12" pos="277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5FFFF"/>
    <a:srgbClr val="D9D9D9"/>
    <a:srgbClr val="333333"/>
    <a:srgbClr val="FF0000"/>
    <a:srgbClr val="CC00FF"/>
    <a:srgbClr val="007B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7CE84F3-28C3-443E-9E96-99CF82512B78}" styleName="Dunkle Formatvorlage 1 - Akz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9802" autoAdjust="0"/>
  </p:normalViewPr>
  <p:slideViewPr>
    <p:cSldViewPr snapToObjects="1">
      <p:cViewPr varScale="1">
        <p:scale>
          <a:sx n="116" d="100"/>
          <a:sy n="116" d="100"/>
        </p:scale>
        <p:origin x="726" y="168"/>
      </p:cViewPr>
      <p:guideLst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Objects="1">
      <p:cViewPr>
        <p:scale>
          <a:sx n="75" d="100"/>
          <a:sy n="75" d="100"/>
        </p:scale>
        <p:origin x="6060" y="1344"/>
      </p:cViewPr>
      <p:guideLst>
        <p:guide orient="horz" pos="2544"/>
        <p:guide orient="horz" pos="2410"/>
        <p:guide pos="542"/>
        <p:guide pos="3919"/>
        <p:guide orient="horz" pos="199"/>
        <p:guide orient="horz" pos="5721"/>
        <p:guide orient="horz" pos="5851"/>
        <p:guide orient="horz" pos="6004"/>
        <p:guide pos="438"/>
        <p:guide pos="3960"/>
        <p:guide pos="2687"/>
        <p:guide pos="277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22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 bwMode="gray">
          <a:xfrm>
            <a:off x="-143730" y="-141131"/>
            <a:ext cx="6932735" cy="10058091"/>
            <a:chOff x="-153653" y="-147757"/>
            <a:chExt cx="7411369" cy="10530126"/>
          </a:xfrm>
        </p:grpSpPr>
        <p:sp>
          <p:nvSpPr>
            <p:cNvPr id="4" name="Isosceles Triangle 9"/>
            <p:cNvSpPr/>
            <p:nvPr/>
          </p:nvSpPr>
          <p:spPr bwMode="gray">
            <a:xfrm rot="10800000">
              <a:off x="710046" y="-147757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284"/>
                </a:spcBef>
                <a:spcAft>
                  <a:spcPts val="284"/>
                </a:spcAft>
              </a:pPr>
              <a:endParaRPr lang="en-US" sz="1500" dirty="0" err="1"/>
            </a:p>
          </p:txBody>
        </p:sp>
        <p:sp>
          <p:nvSpPr>
            <p:cNvPr id="6" name="Isosceles Triangle 9"/>
            <p:cNvSpPr/>
            <p:nvPr/>
          </p:nvSpPr>
          <p:spPr bwMode="gray">
            <a:xfrm rot="10800000">
              <a:off x="6689365" y="-147757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284"/>
                </a:spcBef>
                <a:spcAft>
                  <a:spcPts val="284"/>
                </a:spcAft>
              </a:pPr>
              <a:endParaRPr lang="en-US" sz="1500" dirty="0" err="1"/>
            </a:p>
          </p:txBody>
        </p:sp>
        <p:sp>
          <p:nvSpPr>
            <p:cNvPr id="7" name="Isosceles Triangle 9"/>
            <p:cNvSpPr/>
            <p:nvPr/>
          </p:nvSpPr>
          <p:spPr bwMode="gray">
            <a:xfrm rot="10800000">
              <a:off x="4671254" y="-147757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284"/>
                </a:spcBef>
                <a:spcAft>
                  <a:spcPts val="284"/>
                </a:spcAft>
              </a:pPr>
              <a:endParaRPr lang="en-US" sz="1500" dirty="0" err="1"/>
            </a:p>
          </p:txBody>
        </p:sp>
        <p:sp>
          <p:nvSpPr>
            <p:cNvPr id="8" name="Isosceles Triangle 9"/>
            <p:cNvSpPr/>
            <p:nvPr/>
          </p:nvSpPr>
          <p:spPr bwMode="gray">
            <a:xfrm rot="10800000">
              <a:off x="4528778" y="-147757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284"/>
                </a:spcBef>
                <a:spcAft>
                  <a:spcPts val="284"/>
                </a:spcAft>
              </a:pPr>
              <a:endParaRPr lang="en-US" sz="1500" dirty="0" err="1"/>
            </a:p>
          </p:txBody>
        </p:sp>
        <p:sp>
          <p:nvSpPr>
            <p:cNvPr id="9" name="Isosceles Triangle 9"/>
            <p:cNvSpPr/>
            <p:nvPr/>
          </p:nvSpPr>
          <p:spPr bwMode="gray">
            <a:xfrm rot="10800000" flipV="1">
              <a:off x="710046" y="10329743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284"/>
                </a:spcBef>
                <a:spcAft>
                  <a:spcPts val="284"/>
                </a:spcAft>
              </a:pPr>
              <a:endParaRPr lang="en-US" sz="1500" dirty="0" err="1"/>
            </a:p>
          </p:txBody>
        </p:sp>
        <p:sp>
          <p:nvSpPr>
            <p:cNvPr id="10" name="Isosceles Triangle 9"/>
            <p:cNvSpPr/>
            <p:nvPr/>
          </p:nvSpPr>
          <p:spPr bwMode="gray">
            <a:xfrm rot="10800000" flipV="1">
              <a:off x="6689365" y="10329743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284"/>
                </a:spcBef>
                <a:spcAft>
                  <a:spcPts val="284"/>
                </a:spcAft>
              </a:pPr>
              <a:endParaRPr lang="en-US" sz="1500" dirty="0" err="1"/>
            </a:p>
          </p:txBody>
        </p:sp>
        <p:sp>
          <p:nvSpPr>
            <p:cNvPr id="11" name="Isosceles Triangle 9"/>
            <p:cNvSpPr/>
            <p:nvPr/>
          </p:nvSpPr>
          <p:spPr bwMode="gray">
            <a:xfrm rot="10800000" flipV="1">
              <a:off x="4671254" y="10329743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284"/>
                </a:spcBef>
                <a:spcAft>
                  <a:spcPts val="284"/>
                </a:spcAft>
              </a:pPr>
              <a:endParaRPr lang="en-US" sz="1500" dirty="0" err="1"/>
            </a:p>
          </p:txBody>
        </p:sp>
        <p:sp>
          <p:nvSpPr>
            <p:cNvPr id="12" name="Isosceles Triangle 9"/>
            <p:cNvSpPr/>
            <p:nvPr/>
          </p:nvSpPr>
          <p:spPr bwMode="gray">
            <a:xfrm rot="10800000" flipV="1">
              <a:off x="4528778" y="10329743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284"/>
                </a:spcBef>
                <a:spcAft>
                  <a:spcPts val="284"/>
                </a:spcAft>
              </a:pPr>
              <a:endParaRPr lang="en-US" sz="1500" dirty="0" err="1"/>
            </a:p>
          </p:txBody>
        </p:sp>
        <p:sp>
          <p:nvSpPr>
            <p:cNvPr id="13" name="Isosceles Triangle 9"/>
            <p:cNvSpPr/>
            <p:nvPr/>
          </p:nvSpPr>
          <p:spPr bwMode="gray">
            <a:xfrm rot="5400000">
              <a:off x="-157863" y="29991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284"/>
                </a:spcBef>
                <a:spcAft>
                  <a:spcPts val="284"/>
                </a:spcAft>
              </a:pPr>
              <a:endParaRPr lang="en-US" sz="1500" dirty="0" err="1"/>
            </a:p>
          </p:txBody>
        </p:sp>
        <p:sp>
          <p:nvSpPr>
            <p:cNvPr id="14" name="Isosceles Triangle 9"/>
            <p:cNvSpPr/>
            <p:nvPr/>
          </p:nvSpPr>
          <p:spPr bwMode="gray">
            <a:xfrm rot="5400000">
              <a:off x="-157863" y="3976569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284"/>
                </a:spcBef>
                <a:spcAft>
                  <a:spcPts val="284"/>
                </a:spcAft>
              </a:pPr>
              <a:endParaRPr lang="en-US" sz="1500" dirty="0" err="1"/>
            </a:p>
          </p:txBody>
        </p:sp>
        <p:sp>
          <p:nvSpPr>
            <p:cNvPr id="15" name="Isosceles Triangle 9"/>
            <p:cNvSpPr/>
            <p:nvPr/>
          </p:nvSpPr>
          <p:spPr bwMode="gray">
            <a:xfrm rot="5400000">
              <a:off x="-157863" y="4198819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284"/>
                </a:spcBef>
                <a:spcAft>
                  <a:spcPts val="284"/>
                </a:spcAft>
              </a:pPr>
              <a:endParaRPr lang="en-US" sz="1500" dirty="0" err="1"/>
            </a:p>
          </p:txBody>
        </p:sp>
        <p:sp>
          <p:nvSpPr>
            <p:cNvPr id="16" name="Isosceles Triangle 9"/>
            <p:cNvSpPr/>
            <p:nvPr/>
          </p:nvSpPr>
          <p:spPr bwMode="gray">
            <a:xfrm rot="5400000">
              <a:off x="-157863" y="9480923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284"/>
                </a:spcBef>
                <a:spcAft>
                  <a:spcPts val="284"/>
                </a:spcAft>
              </a:pPr>
              <a:endParaRPr lang="en-US" sz="1500" dirty="0" err="1"/>
            </a:p>
          </p:txBody>
        </p:sp>
        <p:sp>
          <p:nvSpPr>
            <p:cNvPr id="17" name="Isosceles Triangle 9"/>
            <p:cNvSpPr/>
            <p:nvPr/>
          </p:nvSpPr>
          <p:spPr bwMode="gray">
            <a:xfrm rot="5400000">
              <a:off x="-157863" y="96987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284"/>
                </a:spcBef>
                <a:spcAft>
                  <a:spcPts val="284"/>
                </a:spcAft>
              </a:pPr>
              <a:endParaRPr lang="en-US" sz="1500" dirty="0" err="1"/>
            </a:p>
          </p:txBody>
        </p:sp>
        <p:sp>
          <p:nvSpPr>
            <p:cNvPr id="18" name="Isosceles Triangle 9"/>
            <p:cNvSpPr/>
            <p:nvPr/>
          </p:nvSpPr>
          <p:spPr bwMode="gray">
            <a:xfrm rot="5400000">
              <a:off x="-157863" y="995112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284"/>
                </a:spcBef>
                <a:spcAft>
                  <a:spcPts val="284"/>
                </a:spcAft>
              </a:pPr>
              <a:endParaRPr lang="en-US" sz="1500" dirty="0" err="1"/>
            </a:p>
          </p:txBody>
        </p:sp>
        <p:sp>
          <p:nvSpPr>
            <p:cNvPr id="19" name="Isosceles Triangle 9"/>
            <p:cNvSpPr/>
            <p:nvPr/>
          </p:nvSpPr>
          <p:spPr bwMode="gray">
            <a:xfrm rot="16200000" flipH="1">
              <a:off x="7200880" y="29991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284"/>
                </a:spcBef>
                <a:spcAft>
                  <a:spcPts val="284"/>
                </a:spcAft>
              </a:pPr>
              <a:endParaRPr lang="en-US" sz="1500" dirty="0" err="1"/>
            </a:p>
          </p:txBody>
        </p:sp>
        <p:sp>
          <p:nvSpPr>
            <p:cNvPr id="20" name="Isosceles Triangle 9"/>
            <p:cNvSpPr/>
            <p:nvPr/>
          </p:nvSpPr>
          <p:spPr bwMode="gray">
            <a:xfrm rot="16200000" flipH="1">
              <a:off x="7200880" y="3976569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284"/>
                </a:spcBef>
                <a:spcAft>
                  <a:spcPts val="284"/>
                </a:spcAft>
              </a:pPr>
              <a:endParaRPr lang="en-US" sz="1500" dirty="0" err="1"/>
            </a:p>
          </p:txBody>
        </p:sp>
        <p:sp>
          <p:nvSpPr>
            <p:cNvPr id="21" name="Isosceles Triangle 9"/>
            <p:cNvSpPr/>
            <p:nvPr/>
          </p:nvSpPr>
          <p:spPr bwMode="gray">
            <a:xfrm rot="16200000" flipH="1">
              <a:off x="7200880" y="4198819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284"/>
                </a:spcBef>
                <a:spcAft>
                  <a:spcPts val="284"/>
                </a:spcAft>
              </a:pPr>
              <a:endParaRPr lang="en-US" sz="1500" dirty="0" err="1"/>
            </a:p>
          </p:txBody>
        </p:sp>
        <p:sp>
          <p:nvSpPr>
            <p:cNvPr id="22" name="Isosceles Triangle 9"/>
            <p:cNvSpPr/>
            <p:nvPr/>
          </p:nvSpPr>
          <p:spPr bwMode="gray">
            <a:xfrm rot="16200000" flipH="1">
              <a:off x="7200880" y="9480923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284"/>
                </a:spcBef>
                <a:spcAft>
                  <a:spcPts val="284"/>
                </a:spcAft>
              </a:pPr>
              <a:endParaRPr lang="en-US" sz="1500" dirty="0" err="1"/>
            </a:p>
          </p:txBody>
        </p:sp>
        <p:sp>
          <p:nvSpPr>
            <p:cNvPr id="23" name="Isosceles Triangle 9"/>
            <p:cNvSpPr/>
            <p:nvPr/>
          </p:nvSpPr>
          <p:spPr bwMode="gray">
            <a:xfrm rot="16200000" flipH="1">
              <a:off x="7200880" y="96987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284"/>
                </a:spcBef>
                <a:spcAft>
                  <a:spcPts val="284"/>
                </a:spcAft>
              </a:pPr>
              <a:endParaRPr lang="en-US" sz="1500" dirty="0" err="1"/>
            </a:p>
          </p:txBody>
        </p:sp>
        <p:sp>
          <p:nvSpPr>
            <p:cNvPr id="24" name="Isosceles Triangle 9"/>
            <p:cNvSpPr/>
            <p:nvPr/>
          </p:nvSpPr>
          <p:spPr bwMode="gray">
            <a:xfrm rot="16200000" flipH="1">
              <a:off x="7200880" y="995112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284"/>
                </a:spcBef>
                <a:spcAft>
                  <a:spcPts val="284"/>
                </a:spcAft>
              </a:pPr>
              <a:endParaRPr lang="en-US" sz="1500" dirty="0" err="1"/>
            </a:p>
          </p:txBody>
        </p:sp>
      </p:grpSp>
      <p:sp>
        <p:nvSpPr>
          <p:cNvPr id="28" name="Foliennummernplatzhalter 6"/>
          <p:cNvSpPr>
            <a:spLocks noGrp="1"/>
          </p:cNvSpPr>
          <p:nvPr>
            <p:ph type="sldNum" sz="quarter" idx="3"/>
          </p:nvPr>
        </p:nvSpPr>
        <p:spPr bwMode="gray">
          <a:xfrm>
            <a:off x="4972347" y="9289839"/>
            <a:ext cx="1313565" cy="240341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2"/>
                </a:solidFill>
                <a:latin typeface="+mn-lt"/>
              </a:defRPr>
            </a:lvl1pPr>
          </a:lstStyle>
          <a:p>
            <a:fld id="{34E13925-E938-4228-AE74-92AB500038A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9" name="Kopfzeilenplatzhalter 13"/>
          <p:cNvSpPr>
            <a:spLocks noGrp="1"/>
          </p:cNvSpPr>
          <p:nvPr>
            <p:ph type="hdr" sz="quarter"/>
          </p:nvPr>
        </p:nvSpPr>
        <p:spPr bwMode="gray">
          <a:xfrm>
            <a:off x="694971" y="313884"/>
            <a:ext cx="4347515" cy="299831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 algn="l">
              <a:defRPr sz="1000">
                <a:solidFill>
                  <a:schemeClr val="bg2"/>
                </a:solidFill>
                <a:latin typeface="+mn-lt"/>
              </a:defRPr>
            </a:lvl1pPr>
          </a:lstStyle>
          <a:p>
            <a:endParaRPr lang="de-DE" dirty="0"/>
          </a:p>
        </p:txBody>
      </p:sp>
      <p:sp>
        <p:nvSpPr>
          <p:cNvPr id="30" name="Datumsplatzhalter 32"/>
          <p:cNvSpPr>
            <a:spLocks noGrp="1"/>
          </p:cNvSpPr>
          <p:nvPr>
            <p:ph type="dt" idx="1"/>
          </p:nvPr>
        </p:nvSpPr>
        <p:spPr bwMode="gray">
          <a:xfrm>
            <a:off x="5042485" y="313884"/>
            <a:ext cx="1243426" cy="299831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 algn="r">
              <a:defRPr sz="1000">
                <a:solidFill>
                  <a:schemeClr val="bg2"/>
                </a:solidFill>
                <a:latin typeface="+mn-lt"/>
              </a:defRPr>
            </a:lvl1pPr>
          </a:lstStyle>
          <a:p>
            <a:fld id="{4898E2BF-6B10-4B00-9BEA-AA866B211861}" type="datetimeFigureOut">
              <a:rPr lang="de-DE" smtClean="0"/>
              <a:pPr/>
              <a:t>02.08.2025</a:t>
            </a:fld>
            <a:endParaRPr lang="de-DE" dirty="0"/>
          </a:p>
        </p:txBody>
      </p:sp>
      <p:sp>
        <p:nvSpPr>
          <p:cNvPr id="31" name="Fußzeilenplatzhalter 33"/>
          <p:cNvSpPr>
            <a:spLocks noGrp="1"/>
          </p:cNvSpPr>
          <p:nvPr>
            <p:ph type="ftr" sz="quarter" idx="2"/>
          </p:nvPr>
        </p:nvSpPr>
        <p:spPr bwMode="gray">
          <a:xfrm>
            <a:off x="694970" y="9289839"/>
            <a:ext cx="2184402" cy="240341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 algn="l">
              <a:defRPr sz="1000">
                <a:solidFill>
                  <a:schemeClr val="bg2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2403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uppieren 62"/>
          <p:cNvGrpSpPr/>
          <p:nvPr/>
        </p:nvGrpSpPr>
        <p:grpSpPr bwMode="gray">
          <a:xfrm>
            <a:off x="-143730" y="-141131"/>
            <a:ext cx="6932735" cy="10058091"/>
            <a:chOff x="-153653" y="-147757"/>
            <a:chExt cx="7411369" cy="10530126"/>
          </a:xfrm>
        </p:grpSpPr>
        <p:sp>
          <p:nvSpPr>
            <p:cNvPr id="10" name="Isosceles Triangle 9"/>
            <p:cNvSpPr/>
            <p:nvPr/>
          </p:nvSpPr>
          <p:spPr bwMode="gray">
            <a:xfrm rot="10800000">
              <a:off x="710046" y="-147757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284"/>
                </a:spcBef>
                <a:spcAft>
                  <a:spcPts val="284"/>
                </a:spcAft>
              </a:pPr>
              <a:endParaRPr lang="en-US" sz="1500" dirty="0" err="1" smtClean="0"/>
            </a:p>
          </p:txBody>
        </p:sp>
        <p:sp>
          <p:nvSpPr>
            <p:cNvPr id="11" name="Isosceles Triangle 9"/>
            <p:cNvSpPr/>
            <p:nvPr/>
          </p:nvSpPr>
          <p:spPr bwMode="gray">
            <a:xfrm rot="10800000">
              <a:off x="6689365" y="-147757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284"/>
                </a:spcBef>
                <a:spcAft>
                  <a:spcPts val="284"/>
                </a:spcAft>
              </a:pPr>
              <a:endParaRPr lang="en-US" sz="1500" dirty="0" err="1" smtClean="0"/>
            </a:p>
          </p:txBody>
        </p:sp>
        <p:sp>
          <p:nvSpPr>
            <p:cNvPr id="38" name="Isosceles Triangle 9"/>
            <p:cNvSpPr/>
            <p:nvPr/>
          </p:nvSpPr>
          <p:spPr bwMode="gray">
            <a:xfrm rot="10800000">
              <a:off x="4671254" y="-147757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284"/>
                </a:spcBef>
                <a:spcAft>
                  <a:spcPts val="284"/>
                </a:spcAft>
              </a:pPr>
              <a:endParaRPr lang="en-US" sz="1500" dirty="0" err="1" smtClean="0"/>
            </a:p>
          </p:txBody>
        </p:sp>
        <p:sp>
          <p:nvSpPr>
            <p:cNvPr id="39" name="Isosceles Triangle 9"/>
            <p:cNvSpPr/>
            <p:nvPr/>
          </p:nvSpPr>
          <p:spPr bwMode="gray">
            <a:xfrm rot="10800000">
              <a:off x="4528778" y="-147757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284"/>
                </a:spcBef>
                <a:spcAft>
                  <a:spcPts val="284"/>
                </a:spcAft>
              </a:pPr>
              <a:endParaRPr lang="en-US" sz="1500" dirty="0" err="1" smtClean="0"/>
            </a:p>
          </p:txBody>
        </p:sp>
        <p:sp>
          <p:nvSpPr>
            <p:cNvPr id="41" name="Isosceles Triangle 9"/>
            <p:cNvSpPr/>
            <p:nvPr/>
          </p:nvSpPr>
          <p:spPr bwMode="gray">
            <a:xfrm rot="10800000" flipV="1">
              <a:off x="710046" y="10329743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284"/>
                </a:spcBef>
                <a:spcAft>
                  <a:spcPts val="284"/>
                </a:spcAft>
              </a:pPr>
              <a:endParaRPr lang="en-US" sz="1500" dirty="0" err="1" smtClean="0"/>
            </a:p>
          </p:txBody>
        </p:sp>
        <p:sp>
          <p:nvSpPr>
            <p:cNvPr id="42" name="Isosceles Triangle 9"/>
            <p:cNvSpPr/>
            <p:nvPr/>
          </p:nvSpPr>
          <p:spPr bwMode="gray">
            <a:xfrm rot="10800000" flipV="1">
              <a:off x="6689365" y="10329743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284"/>
                </a:spcBef>
                <a:spcAft>
                  <a:spcPts val="284"/>
                </a:spcAft>
              </a:pPr>
              <a:endParaRPr lang="en-US" sz="1500" dirty="0" err="1" smtClean="0"/>
            </a:p>
          </p:txBody>
        </p:sp>
        <p:sp>
          <p:nvSpPr>
            <p:cNvPr id="43" name="Isosceles Triangle 9"/>
            <p:cNvSpPr/>
            <p:nvPr/>
          </p:nvSpPr>
          <p:spPr bwMode="gray">
            <a:xfrm rot="10800000" flipV="1">
              <a:off x="4671254" y="10329743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284"/>
                </a:spcBef>
                <a:spcAft>
                  <a:spcPts val="284"/>
                </a:spcAft>
              </a:pPr>
              <a:endParaRPr lang="en-US" sz="1500" dirty="0" err="1" smtClean="0"/>
            </a:p>
          </p:txBody>
        </p:sp>
        <p:sp>
          <p:nvSpPr>
            <p:cNvPr id="44" name="Isosceles Triangle 9"/>
            <p:cNvSpPr/>
            <p:nvPr/>
          </p:nvSpPr>
          <p:spPr bwMode="gray">
            <a:xfrm rot="10800000" flipV="1">
              <a:off x="4528778" y="10329743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284"/>
                </a:spcBef>
                <a:spcAft>
                  <a:spcPts val="284"/>
                </a:spcAft>
              </a:pPr>
              <a:endParaRPr lang="en-US" sz="1500" dirty="0" err="1" smtClean="0"/>
            </a:p>
          </p:txBody>
        </p:sp>
        <p:sp>
          <p:nvSpPr>
            <p:cNvPr id="47" name="Isosceles Triangle 9"/>
            <p:cNvSpPr/>
            <p:nvPr/>
          </p:nvSpPr>
          <p:spPr bwMode="gray">
            <a:xfrm rot="5400000">
              <a:off x="-157863" y="29991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284"/>
                </a:spcBef>
                <a:spcAft>
                  <a:spcPts val="284"/>
                </a:spcAft>
              </a:pPr>
              <a:endParaRPr lang="en-US" sz="1500" dirty="0" err="1" smtClean="0"/>
            </a:p>
          </p:txBody>
        </p:sp>
        <p:sp>
          <p:nvSpPr>
            <p:cNvPr id="48" name="Isosceles Triangle 9"/>
            <p:cNvSpPr/>
            <p:nvPr/>
          </p:nvSpPr>
          <p:spPr bwMode="gray">
            <a:xfrm rot="5400000">
              <a:off x="-157863" y="3976569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284"/>
                </a:spcBef>
                <a:spcAft>
                  <a:spcPts val="284"/>
                </a:spcAft>
              </a:pPr>
              <a:endParaRPr lang="en-US" sz="1500" dirty="0" err="1" smtClean="0"/>
            </a:p>
          </p:txBody>
        </p:sp>
        <p:sp>
          <p:nvSpPr>
            <p:cNvPr id="50" name="Isosceles Triangle 9"/>
            <p:cNvSpPr/>
            <p:nvPr/>
          </p:nvSpPr>
          <p:spPr bwMode="gray">
            <a:xfrm rot="5400000">
              <a:off x="-157863" y="4198819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284"/>
                </a:spcBef>
                <a:spcAft>
                  <a:spcPts val="284"/>
                </a:spcAft>
              </a:pPr>
              <a:endParaRPr lang="en-US" sz="1500" dirty="0" err="1" smtClean="0"/>
            </a:p>
          </p:txBody>
        </p:sp>
        <p:sp>
          <p:nvSpPr>
            <p:cNvPr id="51" name="Isosceles Triangle 9"/>
            <p:cNvSpPr/>
            <p:nvPr/>
          </p:nvSpPr>
          <p:spPr bwMode="gray">
            <a:xfrm rot="5400000">
              <a:off x="-157863" y="9480923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284"/>
                </a:spcBef>
                <a:spcAft>
                  <a:spcPts val="284"/>
                </a:spcAft>
              </a:pPr>
              <a:endParaRPr lang="en-US" sz="1500" dirty="0" err="1" smtClean="0"/>
            </a:p>
          </p:txBody>
        </p:sp>
        <p:sp>
          <p:nvSpPr>
            <p:cNvPr id="52" name="Isosceles Triangle 9"/>
            <p:cNvSpPr/>
            <p:nvPr/>
          </p:nvSpPr>
          <p:spPr bwMode="gray">
            <a:xfrm rot="5400000">
              <a:off x="-157863" y="96987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284"/>
                </a:spcBef>
                <a:spcAft>
                  <a:spcPts val="284"/>
                </a:spcAft>
              </a:pPr>
              <a:endParaRPr lang="en-US" sz="1500" dirty="0" err="1" smtClean="0"/>
            </a:p>
          </p:txBody>
        </p:sp>
        <p:sp>
          <p:nvSpPr>
            <p:cNvPr id="53" name="Isosceles Triangle 9"/>
            <p:cNvSpPr/>
            <p:nvPr/>
          </p:nvSpPr>
          <p:spPr bwMode="gray">
            <a:xfrm rot="5400000">
              <a:off x="-157863" y="995112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284"/>
                </a:spcBef>
                <a:spcAft>
                  <a:spcPts val="284"/>
                </a:spcAft>
              </a:pPr>
              <a:endParaRPr lang="en-US" sz="1500" dirty="0" err="1" smtClean="0"/>
            </a:p>
          </p:txBody>
        </p:sp>
        <p:sp>
          <p:nvSpPr>
            <p:cNvPr id="55" name="Isosceles Triangle 9"/>
            <p:cNvSpPr/>
            <p:nvPr/>
          </p:nvSpPr>
          <p:spPr bwMode="gray">
            <a:xfrm rot="16200000" flipH="1">
              <a:off x="7200880" y="29991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284"/>
                </a:spcBef>
                <a:spcAft>
                  <a:spcPts val="284"/>
                </a:spcAft>
              </a:pPr>
              <a:endParaRPr lang="en-US" sz="1500" dirty="0" err="1" smtClean="0"/>
            </a:p>
          </p:txBody>
        </p:sp>
        <p:sp>
          <p:nvSpPr>
            <p:cNvPr id="56" name="Isosceles Triangle 9"/>
            <p:cNvSpPr/>
            <p:nvPr/>
          </p:nvSpPr>
          <p:spPr bwMode="gray">
            <a:xfrm rot="16200000" flipH="1">
              <a:off x="7200880" y="3976569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284"/>
                </a:spcBef>
                <a:spcAft>
                  <a:spcPts val="284"/>
                </a:spcAft>
              </a:pPr>
              <a:endParaRPr lang="en-US" sz="1500" dirty="0" err="1" smtClean="0"/>
            </a:p>
          </p:txBody>
        </p:sp>
        <p:sp>
          <p:nvSpPr>
            <p:cNvPr id="57" name="Isosceles Triangle 9"/>
            <p:cNvSpPr/>
            <p:nvPr/>
          </p:nvSpPr>
          <p:spPr bwMode="gray">
            <a:xfrm rot="16200000" flipH="1">
              <a:off x="7200880" y="4198819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284"/>
                </a:spcBef>
                <a:spcAft>
                  <a:spcPts val="284"/>
                </a:spcAft>
              </a:pPr>
              <a:endParaRPr lang="en-US" sz="1500" dirty="0" err="1" smtClean="0"/>
            </a:p>
          </p:txBody>
        </p:sp>
        <p:sp>
          <p:nvSpPr>
            <p:cNvPr id="58" name="Isosceles Triangle 9"/>
            <p:cNvSpPr/>
            <p:nvPr/>
          </p:nvSpPr>
          <p:spPr bwMode="gray">
            <a:xfrm rot="16200000" flipH="1">
              <a:off x="7200880" y="9480923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284"/>
                </a:spcBef>
                <a:spcAft>
                  <a:spcPts val="284"/>
                </a:spcAft>
              </a:pPr>
              <a:endParaRPr lang="en-US" sz="1500" dirty="0" err="1" smtClean="0"/>
            </a:p>
          </p:txBody>
        </p:sp>
        <p:sp>
          <p:nvSpPr>
            <p:cNvPr id="59" name="Isosceles Triangle 9"/>
            <p:cNvSpPr/>
            <p:nvPr/>
          </p:nvSpPr>
          <p:spPr bwMode="gray">
            <a:xfrm rot="16200000" flipH="1">
              <a:off x="7200880" y="96987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284"/>
                </a:spcBef>
                <a:spcAft>
                  <a:spcPts val="284"/>
                </a:spcAft>
              </a:pPr>
              <a:endParaRPr lang="en-US" sz="1500" dirty="0" err="1" smtClean="0"/>
            </a:p>
          </p:txBody>
        </p:sp>
        <p:sp>
          <p:nvSpPr>
            <p:cNvPr id="60" name="Isosceles Triangle 9"/>
            <p:cNvSpPr/>
            <p:nvPr/>
          </p:nvSpPr>
          <p:spPr bwMode="gray">
            <a:xfrm rot="16200000" flipH="1">
              <a:off x="7200880" y="995112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284"/>
                </a:spcBef>
                <a:spcAft>
                  <a:spcPts val="284"/>
                </a:spcAft>
              </a:pPr>
              <a:endParaRPr lang="en-US" sz="1500" dirty="0" err="1" smtClean="0"/>
            </a:p>
          </p:txBody>
        </p:sp>
      </p:grp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694970" y="3794290"/>
            <a:ext cx="5650268" cy="5489409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</a:t>
            </a:r>
            <a:r>
              <a:rPr lang="de-DE" noProof="0" dirty="0" smtClean="0"/>
              <a:t>Ebene</a:t>
            </a:r>
          </a:p>
          <a:p>
            <a:pPr lvl="4"/>
            <a:r>
              <a:rPr lang="de-DE" noProof="0" dirty="0" err="1" smtClean="0"/>
              <a:t>Asdf</a:t>
            </a:r>
            <a:endParaRPr lang="de-DE" noProof="0" dirty="0" smtClean="0"/>
          </a:p>
          <a:p>
            <a:pPr lvl="5"/>
            <a:r>
              <a:rPr lang="de-DE" noProof="0" dirty="0" err="1" smtClean="0"/>
              <a:t>Asdf</a:t>
            </a:r>
            <a:endParaRPr lang="de-DE" noProof="0" dirty="0" smtClean="0"/>
          </a:p>
          <a:p>
            <a:pPr lvl="6"/>
            <a:r>
              <a:rPr lang="de-DE" noProof="0" dirty="0" err="1" smtClean="0"/>
              <a:t>Asdf</a:t>
            </a:r>
            <a:endParaRPr lang="de-DE" noProof="0" dirty="0" smtClean="0"/>
          </a:p>
          <a:p>
            <a:pPr lvl="7"/>
            <a:r>
              <a:rPr lang="de-DE" noProof="0" dirty="0" err="1" smtClean="0"/>
              <a:t>Asdf</a:t>
            </a:r>
            <a:endParaRPr lang="de-DE" noProof="0" dirty="0" smtClean="0"/>
          </a:p>
          <a:p>
            <a:pPr lvl="8"/>
            <a:r>
              <a:rPr lang="de-DE" noProof="0" dirty="0" err="1" smtClean="0"/>
              <a:t>asdf</a:t>
            </a:r>
            <a:endParaRPr lang="de-DE" noProof="0" dirty="0"/>
          </a:p>
        </p:txBody>
      </p:sp>
      <p:sp>
        <p:nvSpPr>
          <p:cNvPr id="23" name="Folienbildplatzhalter 22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636588" y="351408"/>
            <a:ext cx="5708650" cy="3211512"/>
          </a:xfrm>
          <a:prstGeom prst="rect">
            <a:avLst/>
          </a:prstGeom>
          <a:noFill/>
          <a:ln w="3175">
            <a:noFill/>
          </a:ln>
          <a:effectLst>
            <a:outerShdw blurRad="127000" algn="ctr" rotWithShape="0">
              <a:prstClr val="black">
                <a:alpha val="40000"/>
              </a:prstClr>
            </a:outerShdw>
          </a:effectLst>
        </p:spPr>
        <p:txBody>
          <a:bodyPr vert="horz" lIns="86545" tIns="43273" rIns="86545" bIns="43273" rtlCol="0" anchor="ctr"/>
          <a:lstStyle/>
          <a:p>
            <a:pPr lvl="0"/>
            <a:endParaRPr lang="de-DE" noProof="0"/>
          </a:p>
        </p:txBody>
      </p:sp>
      <p:sp>
        <p:nvSpPr>
          <p:cNvPr id="34" name="Fußzeilenplatzhalter 33"/>
          <p:cNvSpPr>
            <a:spLocks noGrp="1"/>
          </p:cNvSpPr>
          <p:nvPr>
            <p:ph type="ftr" sz="quarter" idx="4"/>
          </p:nvPr>
        </p:nvSpPr>
        <p:spPr bwMode="gray">
          <a:xfrm>
            <a:off x="694970" y="9289839"/>
            <a:ext cx="2184402" cy="240341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 algn="l">
              <a:defRPr sz="1000">
                <a:solidFill>
                  <a:schemeClr val="bg2"/>
                </a:solidFill>
                <a:latin typeface="+mn-lt"/>
              </a:defRPr>
            </a:lvl1pPr>
          </a:lstStyle>
          <a:p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5"/>
          </p:nvPr>
        </p:nvSpPr>
        <p:spPr>
          <a:xfrm>
            <a:off x="4185238" y="9318235"/>
            <a:ext cx="2160000" cy="241201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 algn="r">
              <a:defRPr lang="de-DE" sz="1000" smtClean="0">
                <a:solidFill>
                  <a:schemeClr val="bg2"/>
                </a:solidFill>
                <a:latin typeface="+mn-lt"/>
              </a:defRPr>
            </a:lvl1pPr>
          </a:lstStyle>
          <a:p>
            <a:fld id="{567B3B95-3F62-486B-BCAC-65A3E0C7085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88819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130" rtl="0" eaLnBrk="0" fontAlgn="base" hangingPunct="0">
      <a:spcBef>
        <a:spcPts val="200"/>
      </a:spcBef>
      <a:spcAft>
        <a:spcPts val="200"/>
      </a:spcAft>
      <a:defRPr sz="1600" kern="1200">
        <a:solidFill>
          <a:schemeClr val="tx1"/>
        </a:solidFill>
        <a:latin typeface="+mn-lt"/>
        <a:ea typeface="ＭＳ Ｐゴシック" pitchFamily="-84" charset="-128"/>
        <a:cs typeface="ＭＳ Ｐゴシック" charset="0"/>
      </a:defRPr>
    </a:lvl1pPr>
    <a:lvl2pPr marL="180000" indent="-180000" algn="l" defTabSz="457130" rtl="0" eaLnBrk="0" fontAlgn="base" hangingPunct="0">
      <a:spcBef>
        <a:spcPts val="200"/>
      </a:spcBef>
      <a:spcAft>
        <a:spcPts val="200"/>
      </a:spcAft>
      <a:buClr>
        <a:srgbClr val="FF0000"/>
      </a:buClr>
      <a:buSzPct val="90000"/>
      <a:buFont typeface="Wingdings" pitchFamily="2" charset="2"/>
      <a:buChar char="§"/>
      <a:defRPr sz="1600" kern="1200">
        <a:solidFill>
          <a:schemeClr val="tx1"/>
        </a:solidFill>
        <a:latin typeface="+mn-lt"/>
        <a:ea typeface="ＭＳ Ｐゴシック" pitchFamily="-84" charset="-128"/>
        <a:cs typeface="+mn-cs"/>
      </a:defRPr>
    </a:lvl2pPr>
    <a:lvl3pPr marL="360000" indent="-180000" algn="l" defTabSz="457130" rtl="0" eaLnBrk="0" fontAlgn="base" hangingPunct="0">
      <a:spcBef>
        <a:spcPts val="200"/>
      </a:spcBef>
      <a:spcAft>
        <a:spcPts val="200"/>
      </a:spcAft>
      <a:buClr>
        <a:srgbClr val="FF0000"/>
      </a:buClr>
      <a:buSzPct val="90000"/>
      <a:buFont typeface="Wingdings" pitchFamily="2" charset="2"/>
      <a:buChar char="§"/>
      <a:defRPr sz="1600" kern="1200">
        <a:solidFill>
          <a:schemeClr val="tx1"/>
        </a:solidFill>
        <a:latin typeface="+mn-lt"/>
        <a:ea typeface="ＭＳ Ｐゴシック" pitchFamily="-84" charset="-128"/>
        <a:cs typeface="+mn-cs"/>
      </a:defRPr>
    </a:lvl3pPr>
    <a:lvl4pPr marL="540000" indent="-180000" algn="l" defTabSz="457130" rtl="0" eaLnBrk="0" fontAlgn="base" hangingPunct="0">
      <a:spcBef>
        <a:spcPts val="200"/>
      </a:spcBef>
      <a:spcAft>
        <a:spcPts val="200"/>
      </a:spcAft>
      <a:buClr>
        <a:srgbClr val="FF0000"/>
      </a:buClr>
      <a:buSzPct val="90000"/>
      <a:buFont typeface="Wingdings" pitchFamily="2" charset="2"/>
      <a:buChar char="§"/>
      <a:defRPr sz="1600" b="0" kern="1200">
        <a:solidFill>
          <a:schemeClr val="tx1"/>
        </a:solidFill>
        <a:latin typeface="+mn-lt"/>
        <a:ea typeface="ＭＳ Ｐゴシック" pitchFamily="-84" charset="-128"/>
        <a:cs typeface="+mn-cs"/>
      </a:defRPr>
    </a:lvl4pPr>
    <a:lvl5pPr marL="270000" indent="-270000" algn="l" defTabSz="457130" rtl="0" eaLnBrk="0" fontAlgn="base" hangingPunct="0">
      <a:spcBef>
        <a:spcPts val="200"/>
      </a:spcBef>
      <a:spcAft>
        <a:spcPts val="200"/>
      </a:spcAft>
      <a:buClr>
        <a:srgbClr val="FF0000"/>
      </a:buClr>
      <a:buSzPct val="90000"/>
      <a:buFont typeface="+mj-lt"/>
      <a:buAutoNum type="arabicPeriod"/>
      <a:defRPr sz="1600" b="0" kern="1200">
        <a:solidFill>
          <a:schemeClr val="tx1"/>
        </a:solidFill>
        <a:latin typeface="+mn-lt"/>
        <a:ea typeface="ＭＳ Ｐゴシック" pitchFamily="-84" charset="-128"/>
        <a:cs typeface="+mn-cs"/>
      </a:defRPr>
    </a:lvl5pPr>
    <a:lvl6pPr marL="450850" indent="-180000" algn="l" defTabSz="457130" rtl="0" eaLnBrk="1" latinLnBrk="0" hangingPunct="1">
      <a:spcBef>
        <a:spcPts val="200"/>
      </a:spcBef>
      <a:spcAft>
        <a:spcPts val="200"/>
      </a:spcAft>
      <a:buClr>
        <a:schemeClr val="accent2"/>
      </a:buClr>
      <a:buFont typeface="+mj-lt"/>
      <a:buAutoNum type="alphaLcPeriod"/>
      <a:defRPr sz="1600" b="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457130" rtl="0" eaLnBrk="1" latinLnBrk="0" hangingPunct="1">
      <a:spcBef>
        <a:spcPts val="200"/>
      </a:spcBef>
      <a:spcAft>
        <a:spcPts val="200"/>
      </a:spcAft>
      <a:defRPr sz="2000" b="1" kern="1200">
        <a:solidFill>
          <a:schemeClr val="accent2"/>
        </a:solidFill>
        <a:latin typeface="+mn-lt"/>
        <a:ea typeface="+mn-ea"/>
        <a:cs typeface="+mn-cs"/>
      </a:defRPr>
    </a:lvl7pPr>
    <a:lvl8pPr marL="0" indent="0" algn="l" defTabSz="457130" rtl="0" eaLnBrk="1" latinLnBrk="0" hangingPunct="1">
      <a:spcBef>
        <a:spcPts val="200"/>
      </a:spcBef>
      <a:spcAft>
        <a:spcPts val="200"/>
      </a:spcAft>
      <a:defRPr sz="1100" b="0" kern="1200">
        <a:solidFill>
          <a:schemeClr val="tx2"/>
        </a:solidFill>
        <a:latin typeface="+mn-lt"/>
        <a:ea typeface="+mn-ea"/>
        <a:cs typeface="+mn-cs"/>
      </a:defRPr>
    </a:lvl8pPr>
    <a:lvl9pPr marL="0" indent="0" algn="l" defTabSz="457130" rtl="0" eaLnBrk="1" latinLnBrk="0" hangingPunct="1">
      <a:spcBef>
        <a:spcPts val="200"/>
      </a:spcBef>
      <a:spcAft>
        <a:spcPts val="200"/>
      </a:spcAft>
      <a:defRPr sz="1100" b="0" kern="1200">
        <a:solidFill>
          <a:schemeClr val="tx2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>
        <p15:guide id="1" orient="horz" pos="2391" userDrawn="1">
          <p15:clr>
            <a:srgbClr val="F26B43"/>
          </p15:clr>
        </p15:guide>
        <p15:guide id="2" pos="2093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36588" y="350838"/>
            <a:ext cx="5708650" cy="32115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B3B95-3F62-486B-BCAC-65A3E0C70857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55367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36588" y="350838"/>
            <a:ext cx="5708650" cy="32115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# Long </a:t>
            </a:r>
            <a:r>
              <a:rPr lang="de-DE" dirty="0" err="1" smtClean="0"/>
              <a:t>frequencies</a:t>
            </a:r>
            <a:r>
              <a:rPr lang="de-DE" dirty="0" smtClean="0"/>
              <a:t>:</a:t>
            </a:r>
          </a:p>
          <a:p>
            <a:endParaRPr lang="de-DE" dirty="0" smtClean="0"/>
          </a:p>
          <a:p>
            <a:r>
              <a:rPr lang="de-DE" dirty="0" smtClean="0"/>
              <a:t># (</a:t>
            </a:r>
            <a:r>
              <a:rPr lang="de-DE" dirty="0" err="1" smtClean="0"/>
              <a:t>selectbox</a:t>
            </a:r>
            <a:r>
              <a:rPr lang="de-DE" dirty="0" smtClean="0"/>
              <a:t>)</a:t>
            </a:r>
          </a:p>
          <a:p>
            <a:r>
              <a:rPr lang="de-DE" dirty="0" smtClean="0"/>
              <a:t># </a:t>
            </a:r>
            <a:r>
              <a:rPr lang="de-DE" dirty="0" err="1" smtClean="0"/>
              <a:t>LGBM</a:t>
            </a:r>
            <a:r>
              <a:rPr lang="de-DE" dirty="0" smtClean="0"/>
              <a:t> </a:t>
            </a:r>
            <a:r>
              <a:rPr lang="de-DE" dirty="0" err="1" smtClean="0"/>
              <a:t>base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:                                  </a:t>
            </a:r>
            <a:r>
              <a:rPr lang="de-DE" dirty="0" err="1" smtClean="0"/>
              <a:t>y_true</a:t>
            </a:r>
            <a:r>
              <a:rPr lang="de-DE" dirty="0" smtClean="0"/>
              <a:t> </a:t>
            </a:r>
            <a:r>
              <a:rPr lang="de-DE" dirty="0" err="1" smtClean="0"/>
              <a:t>y_pred</a:t>
            </a:r>
            <a:r>
              <a:rPr lang="de-DE" dirty="0" smtClean="0"/>
              <a:t>       </a:t>
            </a:r>
            <a:r>
              <a:rPr lang="de-DE" dirty="0" err="1" smtClean="0"/>
              <a:t>residuals</a:t>
            </a:r>
            <a:endParaRPr lang="de-DE" dirty="0" smtClean="0"/>
          </a:p>
          <a:p>
            <a:r>
              <a:rPr lang="de-DE" dirty="0" smtClean="0"/>
              <a:t># </a:t>
            </a:r>
            <a:r>
              <a:rPr lang="de-DE" dirty="0" err="1" smtClean="0"/>
              <a:t>LGBM</a:t>
            </a:r>
            <a:r>
              <a:rPr lang="de-DE" dirty="0" smtClean="0"/>
              <a:t> </a:t>
            </a:r>
            <a:r>
              <a:rPr lang="de-DE" dirty="0" err="1" smtClean="0"/>
              <a:t>base</a:t>
            </a:r>
            <a:r>
              <a:rPr lang="de-DE" dirty="0" smtClean="0"/>
              <a:t> + </a:t>
            </a:r>
            <a:r>
              <a:rPr lang="de-DE" dirty="0" err="1" smtClean="0"/>
              <a:t>tuned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                          </a:t>
            </a:r>
            <a:r>
              <a:rPr lang="de-DE" dirty="0" err="1" smtClean="0"/>
              <a:t>y_true</a:t>
            </a:r>
            <a:r>
              <a:rPr lang="de-DE" dirty="0" smtClean="0"/>
              <a:t>  </a:t>
            </a:r>
            <a:r>
              <a:rPr lang="de-DE" dirty="0" err="1" smtClean="0"/>
              <a:t>y_pred</a:t>
            </a:r>
            <a:r>
              <a:rPr lang="de-DE" dirty="0" smtClean="0"/>
              <a:t>      </a:t>
            </a:r>
            <a:r>
              <a:rPr lang="de-DE" dirty="0" err="1" smtClean="0"/>
              <a:t>residuals</a:t>
            </a:r>
            <a:endParaRPr lang="de-DE" dirty="0" smtClean="0"/>
          </a:p>
          <a:p>
            <a:r>
              <a:rPr lang="de-DE" dirty="0" smtClean="0"/>
              <a:t># </a:t>
            </a:r>
            <a:r>
              <a:rPr lang="de-DE" dirty="0" err="1" smtClean="0"/>
              <a:t>LGBM</a:t>
            </a:r>
            <a:r>
              <a:rPr lang="de-DE" dirty="0" smtClean="0"/>
              <a:t> </a:t>
            </a:r>
            <a:r>
              <a:rPr lang="de-DE" dirty="0" err="1" smtClean="0"/>
              <a:t>base</a:t>
            </a:r>
            <a:r>
              <a:rPr lang="de-DE" dirty="0" smtClean="0"/>
              <a:t> + </a:t>
            </a:r>
            <a:r>
              <a:rPr lang="de-DE" dirty="0" err="1" smtClean="0"/>
              <a:t>tuned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+ </a:t>
            </a:r>
            <a:r>
              <a:rPr lang="de-DE" dirty="0" err="1" smtClean="0"/>
              <a:t>filtered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          </a:t>
            </a:r>
            <a:r>
              <a:rPr lang="de-DE" dirty="0" err="1" smtClean="0"/>
              <a:t>y_true</a:t>
            </a:r>
            <a:r>
              <a:rPr lang="de-DE" dirty="0" smtClean="0"/>
              <a:t>  </a:t>
            </a:r>
            <a:r>
              <a:rPr lang="de-DE" dirty="0" err="1" smtClean="0"/>
              <a:t>y_pred</a:t>
            </a:r>
            <a:r>
              <a:rPr lang="de-DE" dirty="0" smtClean="0"/>
              <a:t>      </a:t>
            </a:r>
            <a:r>
              <a:rPr lang="de-DE" dirty="0" err="1" smtClean="0"/>
              <a:t>residuals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# </a:t>
            </a:r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residuals</a:t>
            </a:r>
            <a:r>
              <a:rPr lang="de-DE" dirty="0" smtClean="0"/>
              <a:t> = f(MAC </a:t>
            </a:r>
            <a:r>
              <a:rPr lang="de-DE" dirty="0" err="1" smtClean="0"/>
              <a:t>value</a:t>
            </a:r>
            <a:r>
              <a:rPr lang="de-DE" dirty="0" smtClean="0"/>
              <a:t>)</a:t>
            </a:r>
          </a:p>
          <a:p>
            <a:endParaRPr lang="de-DE" dirty="0" smtClean="0"/>
          </a:p>
          <a:p>
            <a:r>
              <a:rPr lang="de-DE" dirty="0" smtClean="0"/>
              <a:t># Points Best &amp; </a:t>
            </a:r>
            <a:r>
              <a:rPr lang="de-DE" dirty="0" err="1" smtClean="0"/>
              <a:t>worst</a:t>
            </a:r>
            <a:r>
              <a:rPr lang="de-DE" dirty="0" smtClean="0"/>
              <a:t> </a:t>
            </a:r>
            <a:r>
              <a:rPr lang="de-DE" dirty="0" err="1" smtClean="0"/>
              <a:t>predictions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# (</a:t>
            </a:r>
            <a:r>
              <a:rPr lang="de-DE" dirty="0" err="1" smtClean="0"/>
              <a:t>radio</a:t>
            </a:r>
            <a:r>
              <a:rPr lang="de-DE" dirty="0" smtClean="0"/>
              <a:t>) </a:t>
            </a:r>
            <a:r>
              <a:rPr lang="de-DE" dirty="0" err="1" smtClean="0"/>
              <a:t>best</a:t>
            </a:r>
            <a:r>
              <a:rPr lang="de-DE" dirty="0" smtClean="0"/>
              <a:t> </a:t>
            </a:r>
            <a:r>
              <a:rPr lang="de-DE" dirty="0" err="1" smtClean="0"/>
              <a:t>prediction</a:t>
            </a:r>
            <a:r>
              <a:rPr lang="de-DE" dirty="0" smtClean="0"/>
              <a:t>, </a:t>
            </a:r>
            <a:r>
              <a:rPr lang="de-DE" dirty="0" err="1" smtClean="0"/>
              <a:t>worst</a:t>
            </a:r>
            <a:r>
              <a:rPr lang="de-DE" dirty="0" smtClean="0"/>
              <a:t> </a:t>
            </a:r>
            <a:r>
              <a:rPr lang="de-DE" dirty="0" err="1" smtClean="0"/>
              <a:t>prediction</a:t>
            </a:r>
            <a:endParaRPr lang="de-DE" dirty="0" smtClean="0"/>
          </a:p>
          <a:p>
            <a:r>
              <a:rPr lang="de-DE" dirty="0" smtClean="0"/>
              <a:t># </a:t>
            </a:r>
            <a:r>
              <a:rPr lang="de-DE" dirty="0" err="1" smtClean="0"/>
              <a:t>Frequency</a:t>
            </a:r>
            <a:r>
              <a:rPr lang="de-DE" dirty="0" smtClean="0"/>
              <a:t>, MAC </a:t>
            </a:r>
            <a:r>
              <a:rPr lang="de-DE" dirty="0" err="1" smtClean="0"/>
              <a:t>values</a:t>
            </a:r>
            <a:r>
              <a:rPr lang="de-DE" dirty="0" smtClean="0"/>
              <a:t>, </a:t>
            </a:r>
            <a:r>
              <a:rPr lang="de-DE" dirty="0" err="1" smtClean="0"/>
              <a:t>displacements</a:t>
            </a:r>
            <a:r>
              <a:rPr lang="de-DE" dirty="0" smtClean="0"/>
              <a:t>, </a:t>
            </a:r>
            <a:r>
              <a:rPr lang="de-DE" dirty="0" err="1" smtClean="0"/>
              <a:t>frequencies</a:t>
            </a:r>
            <a:r>
              <a:rPr lang="de-DE" dirty="0" smtClean="0"/>
              <a:t> </a:t>
            </a:r>
            <a:r>
              <a:rPr lang="de-DE" dirty="0" err="1" smtClean="0"/>
              <a:t>neighbor</a:t>
            </a:r>
            <a:r>
              <a:rPr lang="de-DE" dirty="0" smtClean="0"/>
              <a:t> </a:t>
            </a:r>
            <a:r>
              <a:rPr lang="de-DE" dirty="0" err="1" smtClean="0"/>
              <a:t>modes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filtering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before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training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improved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accuracy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predictions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B3B95-3F62-486B-BCAC-65A3E0C70857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7273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36588" y="350838"/>
            <a:ext cx="5708650" cy="32115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B3B95-3F62-486B-BCAC-65A3E0C70857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4503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36588" y="350838"/>
            <a:ext cx="5708650" cy="32115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B3B95-3F62-486B-BCAC-65A3E0C70857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2759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36588" y="350838"/>
            <a:ext cx="5708650" cy="32115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B3B95-3F62-486B-BCAC-65A3E0C70857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37320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36588" y="350838"/>
            <a:ext cx="5708650" cy="32115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B3B95-3F62-486B-BCAC-65A3E0C70857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23399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36588" y="350838"/>
            <a:ext cx="5708650" cy="32115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B3B95-3F62-486B-BCAC-65A3E0C70857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27952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36588" y="350838"/>
            <a:ext cx="5708650" cy="32115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B3B95-3F62-486B-BCAC-65A3E0C70857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6458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36588" y="350838"/>
            <a:ext cx="5708650" cy="32115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B3B95-3F62-486B-BCAC-65A3E0C70857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15160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36588" y="350838"/>
            <a:ext cx="5708650" cy="32115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B3B95-3F62-486B-BCAC-65A3E0C70857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77082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36588" y="350838"/>
            <a:ext cx="5708650" cy="32115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B3B95-3F62-486B-BCAC-65A3E0C70857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55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36588" y="350838"/>
            <a:ext cx="5708650" cy="32115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B3B95-3F62-486B-BCAC-65A3E0C70857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740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36588" y="350838"/>
            <a:ext cx="5708650" cy="32115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4972347" y="9289839"/>
            <a:ext cx="1313565" cy="240341"/>
          </a:xfrm>
          <a:prstGeom prst="rect">
            <a:avLst/>
          </a:prstGeom>
        </p:spPr>
        <p:txBody>
          <a:bodyPr/>
          <a:lstStyle/>
          <a:p>
            <a:fld id="{34E13925-E938-4228-AE74-92AB500038AB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36599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36588" y="350838"/>
            <a:ext cx="5708650" cy="32115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B3B95-3F62-486B-BCAC-65A3E0C70857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5213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36588" y="350838"/>
            <a:ext cx="5708650" cy="32115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B3B95-3F62-486B-BCAC-65A3E0C70857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3095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36588" y="350838"/>
            <a:ext cx="5708650" cy="32115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dirty="0" smtClean="0"/>
              <a:t>US-</a:t>
            </a:r>
            <a:r>
              <a:rPr lang="de-DE" dirty="0" err="1" smtClean="0"/>
              <a:t>Welding</a:t>
            </a:r>
            <a:endParaRPr lang="de-DE" dirty="0" smtClean="0"/>
          </a:p>
          <a:p>
            <a:pPr marL="285750" indent="-285750">
              <a:buFontTx/>
              <a:buChar char="-"/>
            </a:pPr>
            <a:r>
              <a:rPr lang="de-DE" dirty="0" err="1" smtClean="0"/>
              <a:t>Mechanical</a:t>
            </a:r>
            <a:r>
              <a:rPr lang="de-DE" dirty="0" smtClean="0"/>
              <a:t> </a:t>
            </a:r>
            <a:r>
              <a:rPr lang="de-DE" dirty="0" err="1" smtClean="0"/>
              <a:t>vibrations</a:t>
            </a:r>
            <a:r>
              <a:rPr lang="de-DE" dirty="0" smtClean="0"/>
              <a:t> </a:t>
            </a:r>
            <a:r>
              <a:rPr lang="de-DE" dirty="0" err="1" smtClean="0"/>
              <a:t>transfer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kinetic</a:t>
            </a:r>
            <a:r>
              <a:rPr lang="de-DE" dirty="0" smtClean="0"/>
              <a:t> </a:t>
            </a:r>
            <a:r>
              <a:rPr lang="de-DE" dirty="0" err="1" smtClean="0"/>
              <a:t>energy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a </a:t>
            </a:r>
            <a:r>
              <a:rPr lang="de-DE" dirty="0" err="1" smtClean="0"/>
              <a:t>part</a:t>
            </a:r>
            <a:endParaRPr lang="de-DE" dirty="0" smtClean="0"/>
          </a:p>
          <a:p>
            <a:pPr marL="285750" indent="-285750">
              <a:buFontTx/>
              <a:buChar char="-"/>
            </a:pPr>
            <a:r>
              <a:rPr lang="de-DE" dirty="0" smtClean="0"/>
              <a:t>This </a:t>
            </a:r>
            <a:r>
              <a:rPr lang="de-DE" dirty="0" err="1" smtClean="0"/>
              <a:t>energy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transformed</a:t>
            </a:r>
            <a:r>
              <a:rPr lang="de-DE" dirty="0" smtClean="0"/>
              <a:t> in </a:t>
            </a:r>
            <a:r>
              <a:rPr lang="de-DE" dirty="0" err="1" smtClean="0"/>
              <a:t>heat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surface</a:t>
            </a:r>
            <a:r>
              <a:rPr lang="de-DE" dirty="0" smtClean="0"/>
              <a:t> </a:t>
            </a:r>
            <a:r>
              <a:rPr lang="de-DE" dirty="0" err="1" smtClean="0"/>
              <a:t>friction</a:t>
            </a:r>
            <a:endParaRPr lang="de-DE" dirty="0" smtClean="0"/>
          </a:p>
          <a:p>
            <a:pPr marL="285750" indent="-285750">
              <a:buFontTx/>
              <a:buChar char="-"/>
            </a:pPr>
            <a:r>
              <a:rPr lang="de-DE" dirty="0" smtClean="0"/>
              <a:t>The material </a:t>
            </a:r>
            <a:r>
              <a:rPr lang="de-DE" dirty="0" err="1" smtClean="0"/>
              <a:t>starts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melt</a:t>
            </a:r>
            <a:endParaRPr lang="de-DE" dirty="0" smtClean="0"/>
          </a:p>
          <a:p>
            <a:pPr marL="285750" indent="-285750">
              <a:buFontTx/>
              <a:buChar char="-"/>
            </a:pPr>
            <a:r>
              <a:rPr lang="de-DE" dirty="0" smtClean="0"/>
              <a:t>The material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compressed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a </a:t>
            </a:r>
            <a:r>
              <a:rPr lang="de-DE" dirty="0" err="1" smtClean="0"/>
              <a:t>mechaniical</a:t>
            </a:r>
            <a:r>
              <a:rPr lang="de-DE" dirty="0" smtClean="0"/>
              <a:t> </a:t>
            </a:r>
            <a:r>
              <a:rPr lang="de-DE" dirty="0" err="1" smtClean="0"/>
              <a:t>force</a:t>
            </a:r>
            <a:r>
              <a:rPr lang="de-DE" dirty="0" smtClean="0"/>
              <a:t> (parallel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melting</a:t>
            </a:r>
            <a:r>
              <a:rPr lang="de-DE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A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homogeneous</a:t>
            </a:r>
            <a:r>
              <a:rPr lang="de-DE" dirty="0" smtClean="0"/>
              <a:t> </a:t>
            </a:r>
            <a:r>
              <a:rPr lang="de-DE" dirty="0" err="1" smtClean="0"/>
              <a:t>connection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created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Sonotrode:</a:t>
            </a:r>
          </a:p>
          <a:p>
            <a:pPr marL="285750" indent="-285750">
              <a:buFontTx/>
              <a:buChar char="-"/>
            </a:pPr>
            <a:r>
              <a:rPr lang="de-DE" dirty="0" err="1" smtClean="0"/>
              <a:t>is</a:t>
            </a:r>
            <a:r>
              <a:rPr lang="de-DE" dirty="0" smtClean="0"/>
              <a:t> in </a:t>
            </a:r>
            <a:r>
              <a:rPr lang="de-DE" dirty="0" err="1" smtClean="0"/>
              <a:t>contact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welding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part</a:t>
            </a:r>
            <a:endParaRPr lang="de-DE" baseline="0" dirty="0" smtClean="0"/>
          </a:p>
          <a:p>
            <a:pPr marL="285750" indent="-285750">
              <a:buFontTx/>
              <a:buChar char="-"/>
            </a:pP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vibrating</a:t>
            </a:r>
            <a:r>
              <a:rPr lang="de-DE" dirty="0" smtClean="0"/>
              <a:t> </a:t>
            </a:r>
            <a:r>
              <a:rPr lang="de-DE" dirty="0" err="1" smtClean="0"/>
              <a:t>modes</a:t>
            </a:r>
            <a:r>
              <a:rPr lang="de-DE" dirty="0" smtClean="0"/>
              <a:t> (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mode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a </a:t>
            </a:r>
            <a:r>
              <a:rPr lang="de-DE" dirty="0" err="1" smtClean="0"/>
              <a:t>eigenfrequency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a </a:t>
            </a:r>
            <a:r>
              <a:rPr lang="de-DE" dirty="0" err="1" smtClean="0"/>
              <a:t>eigenshape</a:t>
            </a:r>
            <a:r>
              <a:rPr lang="de-DE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longitudinal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endParaRPr lang="de-DE" baseline="0" dirty="0" smtClean="0"/>
          </a:p>
          <a:p>
            <a:pPr marL="285750" indent="-285750">
              <a:buFontTx/>
              <a:buChar char="-"/>
            </a:pPr>
            <a:r>
              <a:rPr lang="de-DE" baseline="0" dirty="0" smtClean="0"/>
              <a:t>Simulation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FEM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software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ANSYS</a:t>
            </a:r>
            <a:r>
              <a:rPr lang="de-DE" baseline="0" dirty="0" smtClean="0"/>
              <a:t>)</a:t>
            </a:r>
            <a:endParaRPr lang="de-DE" dirty="0" smtClean="0"/>
          </a:p>
          <a:p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Requirements</a:t>
            </a:r>
            <a:endParaRPr lang="de-DE" baseline="0" dirty="0" smtClean="0"/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de-DE" baseline="0" dirty="0" smtClean="0"/>
              <a:t>Longitudinal </a:t>
            </a:r>
            <a:r>
              <a:rPr lang="de-DE" baseline="0" dirty="0" err="1" smtClean="0"/>
              <a:t>mode‘s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frequency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should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close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20 kHz (</a:t>
            </a:r>
            <a:r>
              <a:rPr lang="de-DE" baseline="0" dirty="0" err="1" smtClean="0"/>
              <a:t>driving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frequency</a:t>
            </a:r>
            <a:r>
              <a:rPr lang="de-DE" baseline="0" dirty="0" smtClean="0"/>
              <a:t>)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de-DE" baseline="0" dirty="0" smtClean="0"/>
              <a:t>Longitudinal </a:t>
            </a:r>
            <a:r>
              <a:rPr lang="de-DE" baseline="0" dirty="0" err="1" smtClean="0"/>
              <a:t>mode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should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isolated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other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modes</a:t>
            </a:r>
            <a:endParaRPr lang="de-DE" baseline="0" dirty="0" smtClean="0"/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de-DE" baseline="0" dirty="0" smtClean="0"/>
              <a:t>Longitudinal </a:t>
            </a:r>
            <a:r>
              <a:rPr lang="de-DE" baseline="0" dirty="0" err="1" smtClean="0"/>
              <a:t>mode‘s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displacements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should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uniform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possible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over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welding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surface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B3B95-3F62-486B-BCAC-65A3E0C70857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3315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36588" y="350838"/>
            <a:ext cx="5708650" cy="32115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84" charset="-128"/>
                <a:cs typeface="ＭＳ Ｐゴシック" charset="0"/>
              </a:rPr>
              <a:t>Goal of this project</a:t>
            </a:r>
            <a:r>
              <a:rPr lang="en-US" sz="16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pitchFamily="-84" charset="-128"/>
                <a:cs typeface="ＭＳ Ｐゴシック" charset="0"/>
              </a:rPr>
              <a:t> was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84" charset="-128"/>
                <a:cs typeface="ＭＳ Ｐゴシック" charset="0"/>
              </a:rPr>
              <a:t> to predict the results of FEM simulations (modal properties) without running them</a:t>
            </a:r>
          </a:p>
          <a:p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84" charset="-128"/>
                <a:cs typeface="ＭＳ Ｐゴシック" charset="0"/>
              </a:rPr>
              <a:t>Simulations of complex geometries are computer-intensive</a:t>
            </a:r>
            <a:r>
              <a:rPr lang="en-US" sz="16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pitchFamily="-84" charset="-128"/>
                <a:cs typeface="ＭＳ Ｐゴシック" charset="0"/>
              </a:rPr>
              <a:t> </a:t>
            </a:r>
            <a:r>
              <a:rPr lang="en-US" sz="16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pitchFamily="-84" charset="-128"/>
                <a:cs typeface="ＭＳ Ｐゴシック" charset="0"/>
                <a:sym typeface="Wingdings" panose="05000000000000000000" pitchFamily="2" charset="2"/>
              </a:rPr>
              <a:t> 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84" charset="-128"/>
                <a:cs typeface="ＭＳ Ｐゴシック" charset="0"/>
              </a:rPr>
              <a:t>one iteration can take up to an hour</a:t>
            </a:r>
          </a:p>
          <a:p>
            <a:endParaRPr lang="de-DE" dirty="0" smtClean="0"/>
          </a:p>
          <a:p>
            <a:r>
              <a:rPr lang="de-DE" dirty="0" err="1" smtClean="0"/>
              <a:t>FEM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splitted</a:t>
            </a:r>
            <a:r>
              <a:rPr lang="de-DE" baseline="0" dirty="0" smtClean="0"/>
              <a:t> in 3 </a:t>
            </a:r>
            <a:r>
              <a:rPr lang="de-DE" baseline="0" dirty="0" err="1" smtClean="0"/>
              <a:t>subgoals</a:t>
            </a:r>
            <a:r>
              <a:rPr lang="de-DE" baseline="0" dirty="0" smtClean="0"/>
              <a:t> (different </a:t>
            </a:r>
            <a:r>
              <a:rPr lang="de-DE" baseline="0" dirty="0" err="1" smtClean="0"/>
              <a:t>target</a:t>
            </a:r>
            <a:r>
              <a:rPr lang="de-DE" baseline="0" dirty="0" smtClean="0"/>
              <a:t> variables)</a:t>
            </a:r>
          </a:p>
          <a:p>
            <a:pPr lvl="0"/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84" charset="-128"/>
                <a:cs typeface="ＭＳ Ｐゴシック" charset="0"/>
              </a:rPr>
              <a:t>- Prediction of the longitudinal mode’s frequency (or “long. frequency”)</a:t>
            </a:r>
            <a:endParaRPr lang="de-DE" sz="1600" kern="1200" dirty="0" smtClean="0">
              <a:solidFill>
                <a:schemeClr val="tx1"/>
              </a:solidFill>
              <a:effectLst/>
              <a:latin typeface="+mn-lt"/>
              <a:ea typeface="ＭＳ Ｐゴシック" pitchFamily="-84" charset="-128"/>
              <a:cs typeface="ＭＳ Ｐゴシック" charset="0"/>
            </a:endParaRPr>
          </a:p>
          <a:p>
            <a:pPr lvl="0"/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84" charset="-128"/>
                <a:cs typeface="ＭＳ Ｐゴシック" charset="0"/>
              </a:rPr>
              <a:t>- Prediction of the frequency of all other modes:</a:t>
            </a:r>
            <a:r>
              <a:rPr lang="en-US" sz="16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pitchFamily="-84" charset="-128"/>
                <a:cs typeface="ＭＳ Ｐゴシック" charset="0"/>
              </a:rPr>
              <a:t> Focus near 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84" charset="-128"/>
                <a:cs typeface="ＭＳ Ｐゴシック" charset="0"/>
              </a:rPr>
              <a:t>the longitudinal mode (ex: 5 modes below and 5 modes above). </a:t>
            </a:r>
            <a:endParaRPr lang="de-DE" sz="1600" kern="1200" dirty="0" smtClean="0">
              <a:solidFill>
                <a:schemeClr val="tx1"/>
              </a:solidFill>
              <a:effectLst/>
              <a:latin typeface="+mn-lt"/>
              <a:ea typeface="ＭＳ Ｐゴシック" pitchFamily="-84" charset="-128"/>
              <a:cs typeface="ＭＳ Ｐゴシック" charset="0"/>
            </a:endParaRPr>
          </a:p>
          <a:p>
            <a:pPr lvl="0"/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84" charset="-128"/>
                <a:cs typeface="ＭＳ Ｐゴシック" charset="0"/>
              </a:rPr>
              <a:t>- Prediction of the uniformity of the displacements (as a number),</a:t>
            </a:r>
            <a:r>
              <a:rPr lang="en-US" sz="16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pitchFamily="-84" charset="-128"/>
                <a:cs typeface="ＭＳ Ｐゴシック" charset="0"/>
              </a:rPr>
              <a:t> instead of all displacement values</a:t>
            </a:r>
            <a:endParaRPr lang="de-DE" sz="1600" kern="1200" dirty="0" smtClean="0">
              <a:solidFill>
                <a:schemeClr val="tx1"/>
              </a:solidFill>
              <a:effectLst/>
              <a:latin typeface="+mn-lt"/>
              <a:ea typeface="ＭＳ Ｐゴシック" pitchFamily="-84" charset="-128"/>
              <a:cs typeface="ＭＳ Ｐゴシック" charset="0"/>
            </a:endParaRPr>
          </a:p>
          <a:p>
            <a:endParaRPr lang="de-DE" baseline="0" dirty="0" smtClean="0"/>
          </a:p>
          <a:p>
            <a:r>
              <a:rPr lang="de-DE" baseline="0" dirty="0" err="1" smtClean="0"/>
              <a:t>Each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subgoal</a:t>
            </a:r>
            <a:r>
              <a:rPr lang="de-DE" baseline="0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de-DE" baseline="0" dirty="0" err="1" smtClean="0"/>
              <a:t>visualization</a:t>
            </a:r>
            <a:endParaRPr lang="de-DE" baseline="0" dirty="0" smtClean="0"/>
          </a:p>
          <a:p>
            <a:pPr marL="285750" indent="-285750">
              <a:buFontTx/>
              <a:buChar char="-"/>
            </a:pPr>
            <a:r>
              <a:rPr lang="de-DE" baseline="0" dirty="0" err="1" smtClean="0"/>
              <a:t>parameter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influences</a:t>
            </a:r>
            <a:endParaRPr lang="de-DE" baseline="0" dirty="0" smtClean="0"/>
          </a:p>
          <a:p>
            <a:pPr marL="285750" indent="-285750">
              <a:buFontTx/>
              <a:buChar char="-"/>
            </a:pPr>
            <a:r>
              <a:rPr lang="de-DE" baseline="0" dirty="0" err="1" smtClean="0"/>
              <a:t>modeling</a:t>
            </a:r>
            <a:endParaRPr lang="de-DE" baseline="0" dirty="0" smtClean="0"/>
          </a:p>
          <a:p>
            <a:pPr marL="285750" indent="-285750">
              <a:buFontTx/>
              <a:buChar char="-"/>
            </a:pPr>
            <a:r>
              <a:rPr lang="de-DE" baseline="0" dirty="0" err="1" smtClean="0"/>
              <a:t>result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interpretation</a:t>
            </a:r>
            <a:endParaRPr lang="de-DE" baseline="0" dirty="0" smtClean="0"/>
          </a:p>
          <a:p>
            <a:pPr marL="285750" indent="-285750">
              <a:buFontTx/>
              <a:buChar char="-"/>
            </a:pP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err="1" smtClean="0"/>
              <a:t>Geometry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described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23 </a:t>
            </a:r>
            <a:r>
              <a:rPr lang="de-DE" baseline="0" dirty="0" err="1" smtClean="0"/>
              <a:t>parameters</a:t>
            </a:r>
            <a:endParaRPr lang="de-DE" baseline="0" dirty="0" smtClean="0"/>
          </a:p>
          <a:p>
            <a:pPr marL="285750" indent="-285750">
              <a:buFontTx/>
              <a:buChar char="-"/>
            </a:pPr>
            <a:r>
              <a:rPr lang="de-DE" baseline="0" dirty="0" err="1" smtClean="0"/>
              <a:t>dim_x</a:t>
            </a:r>
            <a:r>
              <a:rPr lang="de-DE" baseline="0" dirty="0" smtClean="0"/>
              <a:t> / </a:t>
            </a:r>
            <a:r>
              <a:rPr lang="de-DE" baseline="0" dirty="0" err="1" smtClean="0"/>
              <a:t>dim_z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welding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output</a:t>
            </a:r>
            <a:r>
              <a:rPr lang="de-DE" baseline="0" dirty="0" smtClean="0"/>
              <a:t>) </a:t>
            </a:r>
            <a:r>
              <a:rPr lang="de-DE" baseline="0" dirty="0" err="1" smtClean="0"/>
              <a:t>surface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usually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fixed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welding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part</a:t>
            </a:r>
            <a:endParaRPr lang="de-DE" baseline="0" dirty="0" smtClean="0"/>
          </a:p>
          <a:p>
            <a:pPr marL="285750" indent="-285750">
              <a:buFontTx/>
              <a:buChar char="-"/>
            </a:pPr>
            <a:r>
              <a:rPr lang="de-DE" baseline="0" dirty="0" err="1" smtClean="0"/>
              <a:t>dim_y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oscillation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length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important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feature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tune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longitudinal </a:t>
            </a:r>
            <a:r>
              <a:rPr lang="de-DE" baseline="0" dirty="0" err="1" smtClean="0"/>
              <a:t>frequency</a:t>
            </a:r>
            <a:endParaRPr lang="de-DE" baseline="0" dirty="0" smtClean="0"/>
          </a:p>
          <a:p>
            <a:pPr marL="285750" indent="-285750">
              <a:buFontTx/>
              <a:buChar char="-"/>
            </a:pPr>
            <a:r>
              <a:rPr lang="de-DE" baseline="0" dirty="0" err="1" smtClean="0"/>
              <a:t>here</a:t>
            </a:r>
            <a:r>
              <a:rPr lang="de-DE" baseline="0" dirty="0" smtClean="0"/>
              <a:t>: 4 </a:t>
            </a:r>
            <a:r>
              <a:rPr lang="de-DE" baseline="0" dirty="0" err="1" smtClean="0"/>
              <a:t>slots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2 </a:t>
            </a:r>
            <a:r>
              <a:rPr lang="de-DE" baseline="0" dirty="0" err="1" smtClean="0"/>
              <a:t>slots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both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directions</a:t>
            </a:r>
            <a:endParaRPr lang="de-DE" baseline="0" dirty="0" smtClean="0"/>
          </a:p>
          <a:p>
            <a:pPr marL="285750" indent="-285750">
              <a:buFontTx/>
              <a:buChar char="-"/>
            </a:pPr>
            <a:r>
              <a:rPr lang="de-DE" baseline="0" dirty="0" err="1" smtClean="0"/>
              <a:t>other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dimensions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free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optimize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modal </a:t>
            </a:r>
            <a:r>
              <a:rPr lang="de-DE" baseline="0" dirty="0" err="1" smtClean="0"/>
              <a:t>properties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B3B95-3F62-486B-BCAC-65A3E0C70857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5478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36588" y="350838"/>
            <a:ext cx="5708650" cy="32115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Before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take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look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dataset</a:t>
            </a:r>
            <a:r>
              <a:rPr lang="de-DE" baseline="0" dirty="0" smtClean="0"/>
              <a:t>, I </a:t>
            </a:r>
            <a:r>
              <a:rPr lang="de-DE" baseline="0" dirty="0" err="1" smtClean="0"/>
              <a:t>present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right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away</a:t>
            </a:r>
            <a:r>
              <a:rPr lang="de-DE" baseline="0" dirty="0" smtClean="0"/>
              <a:t> 2 </a:t>
            </a:r>
            <a:r>
              <a:rPr lang="de-DE" baseline="0" dirty="0" err="1" smtClean="0"/>
              <a:t>important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notions</a:t>
            </a:r>
            <a:r>
              <a:rPr lang="de-DE" baseline="0" dirty="0" smtClean="0"/>
              <a:t>:</a:t>
            </a:r>
            <a:endParaRPr lang="de-DE" dirty="0" smtClean="0"/>
          </a:p>
          <a:p>
            <a:pPr marL="285750" indent="-285750">
              <a:buFontTx/>
              <a:buChar char="-"/>
            </a:pPr>
            <a:r>
              <a:rPr lang="de-DE" dirty="0" err="1" smtClean="0"/>
              <a:t>the</a:t>
            </a:r>
            <a:r>
              <a:rPr lang="de-DE" dirty="0" smtClean="0"/>
              <a:t> MAC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value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indicator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comparing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calculated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shapes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reference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shape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chosen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an ideal </a:t>
            </a:r>
            <a:r>
              <a:rPr lang="de-DE" baseline="0" dirty="0" err="1" smtClean="0"/>
              <a:t>long</a:t>
            </a:r>
            <a:r>
              <a:rPr lang="de-DE" baseline="0" dirty="0" smtClean="0"/>
              <a:t>. </a:t>
            </a:r>
            <a:r>
              <a:rPr lang="de-DE" baseline="0" dirty="0" err="1" smtClean="0"/>
              <a:t>mode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shape</a:t>
            </a:r>
            <a:endParaRPr lang="de-DE" baseline="0" dirty="0" smtClean="0"/>
          </a:p>
          <a:p>
            <a:pPr marL="285750" indent="-285750">
              <a:buFontTx/>
              <a:buChar char="-"/>
            </a:pPr>
            <a:r>
              <a:rPr lang="de-DE" baseline="0" dirty="0" smtClean="0"/>
              <a:t>The </a:t>
            </a:r>
            <a:r>
              <a:rPr lang="de-DE" baseline="0" dirty="0" err="1" smtClean="0"/>
              <a:t>mode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shapes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vectors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displacements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a matter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simplicity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take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displacements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nodes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located</a:t>
            </a:r>
            <a:r>
              <a:rPr lang="de-DE" baseline="0" dirty="0" smtClean="0"/>
              <a:t> at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input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output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surfaces</a:t>
            </a:r>
            <a:r>
              <a:rPr lang="de-DE" baseline="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de-DE" baseline="0" dirty="0" err="1" smtClean="0"/>
              <a:t>the</a:t>
            </a:r>
            <a:r>
              <a:rPr lang="de-DE" baseline="0" dirty="0" smtClean="0"/>
              <a:t> MAC </a:t>
            </a:r>
            <a:r>
              <a:rPr lang="de-DE" baseline="0" dirty="0" err="1" smtClean="0"/>
              <a:t>value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bounded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between</a:t>
            </a:r>
            <a:r>
              <a:rPr lang="de-DE" baseline="0" dirty="0" smtClean="0"/>
              <a:t> 0 (</a:t>
            </a:r>
            <a:r>
              <a:rPr lang="de-DE" baseline="0" dirty="0" err="1" smtClean="0"/>
              <a:t>no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correspondance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long</a:t>
            </a:r>
            <a:r>
              <a:rPr lang="de-DE" baseline="0" dirty="0" smtClean="0"/>
              <a:t>. </a:t>
            </a:r>
            <a:r>
              <a:rPr lang="de-DE" baseline="0" dirty="0" err="1" smtClean="0"/>
              <a:t>mode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shape</a:t>
            </a:r>
            <a:r>
              <a:rPr lang="de-DE" baseline="0" dirty="0" smtClean="0"/>
              <a:t>)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1 (</a:t>
            </a:r>
            <a:r>
              <a:rPr lang="de-DE" baseline="0" dirty="0" err="1" smtClean="0"/>
              <a:t>equals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longitudinal </a:t>
            </a:r>
            <a:r>
              <a:rPr lang="de-DE" baseline="0" dirty="0" err="1" smtClean="0"/>
              <a:t>mode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shape</a:t>
            </a:r>
            <a:r>
              <a:rPr lang="de-DE" baseline="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de-DE" baseline="0" dirty="0" err="1" smtClean="0"/>
              <a:t>the</a:t>
            </a:r>
            <a:r>
              <a:rPr lang="de-DE" baseline="0" dirty="0" smtClean="0"/>
              <a:t> MAC </a:t>
            </a:r>
            <a:r>
              <a:rPr lang="de-DE" baseline="0" dirty="0" err="1" smtClean="0"/>
              <a:t>value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directly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calculated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FEM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program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simulation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complete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simulation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complete</a:t>
            </a:r>
            <a:r>
              <a:rPr lang="de-DE" dirty="0" smtClean="0"/>
              <a:t> </a:t>
            </a:r>
            <a:r>
              <a:rPr lang="de-DE" dirty="0" err="1" smtClean="0"/>
              <a:t>and´all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calculated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</a:t>
            </a:r>
            <a:r>
              <a:rPr lang="de-DE" dirty="0" err="1" smtClean="0"/>
              <a:t>he</a:t>
            </a:r>
            <a:r>
              <a:rPr lang="de-DE" dirty="0" smtClean="0"/>
              <a:t> </a:t>
            </a:r>
            <a:r>
              <a:rPr lang="de-DE" dirty="0" err="1" smtClean="0"/>
              <a:t>long</a:t>
            </a:r>
            <a:r>
              <a:rPr lang="de-DE" dirty="0" smtClean="0"/>
              <a:t>. </a:t>
            </a:r>
            <a:r>
              <a:rPr lang="de-DE" dirty="0" err="1" smtClean="0"/>
              <a:t>mode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found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comparing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MAC </a:t>
            </a:r>
            <a:r>
              <a:rPr lang="de-DE" dirty="0" err="1" smtClean="0"/>
              <a:t>value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every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modes</a:t>
            </a:r>
            <a:r>
              <a:rPr lang="de-DE" baseline="0" dirty="0" smtClean="0"/>
              <a:t>.</a:t>
            </a:r>
          </a:p>
          <a:p>
            <a:r>
              <a:rPr lang="de-DE" baseline="0" dirty="0" smtClean="0"/>
              <a:t>The </a:t>
            </a:r>
            <a:r>
              <a:rPr lang="de-DE" baseline="0" dirty="0" err="1" smtClean="0"/>
              <a:t>mode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highest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value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marked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long</a:t>
            </a:r>
            <a:r>
              <a:rPr lang="de-DE" baseline="0" dirty="0" smtClean="0"/>
              <a:t>. </a:t>
            </a:r>
            <a:r>
              <a:rPr lang="de-DE" baseline="0" dirty="0" err="1" smtClean="0"/>
              <a:t>mode</a:t>
            </a:r>
            <a:r>
              <a:rPr lang="de-DE" baseline="0" dirty="0" smtClean="0"/>
              <a:t>. The </a:t>
            </a:r>
            <a:r>
              <a:rPr lang="de-DE" baseline="0" dirty="0" err="1" smtClean="0"/>
              <a:t>mode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number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change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between</a:t>
            </a:r>
            <a:r>
              <a:rPr lang="de-DE" baseline="0" dirty="0" smtClean="0"/>
              <a:t> 2 geometries.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A design </a:t>
            </a:r>
            <a:r>
              <a:rPr lang="de-DE" dirty="0" err="1" smtClean="0"/>
              <a:t>point</a:t>
            </a:r>
            <a:r>
              <a:rPr lang="de-DE" dirty="0" smtClean="0"/>
              <a:t> </a:t>
            </a:r>
            <a:r>
              <a:rPr lang="de-DE" dirty="0" err="1" smtClean="0"/>
              <a:t>represents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unique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geometry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a 23-dimensional </a:t>
            </a:r>
            <a:r>
              <a:rPr lang="de-DE" baseline="0" dirty="0" err="1" smtClean="0"/>
              <a:t>vector</a:t>
            </a:r>
            <a:r>
              <a:rPr lang="de-DE" baseline="0" dirty="0" smtClean="0"/>
              <a:t>. </a:t>
            </a:r>
            <a:r>
              <a:rPr lang="de-DE" baseline="0" dirty="0" err="1" smtClean="0"/>
              <a:t>Before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start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project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randomly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picked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inside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parameter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space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I </a:t>
            </a:r>
            <a:r>
              <a:rPr lang="de-DE" baseline="0" dirty="0" err="1" smtClean="0"/>
              <a:t>defined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keep</a:t>
            </a:r>
            <a:r>
              <a:rPr lang="de-DE" baseline="0" dirty="0" smtClean="0"/>
              <a:t> a valid sonotrode </a:t>
            </a:r>
            <a:r>
              <a:rPr lang="de-DE" baseline="0" dirty="0" err="1" smtClean="0"/>
              <a:t>geometry</a:t>
            </a:r>
            <a:r>
              <a:rPr lang="de-DE" baseline="0" dirty="0" smtClean="0"/>
              <a:t>.</a:t>
            </a:r>
          </a:p>
          <a:p>
            <a:r>
              <a:rPr lang="de-DE" baseline="0" dirty="0" err="1" smtClean="0"/>
              <a:t>There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about</a:t>
            </a:r>
            <a:r>
              <a:rPr lang="de-DE" baseline="0" dirty="0" smtClean="0"/>
              <a:t> 8000 </a:t>
            </a:r>
            <a:r>
              <a:rPr lang="de-DE" baseline="0" dirty="0" err="1" smtClean="0"/>
              <a:t>DP</a:t>
            </a:r>
            <a:r>
              <a:rPr lang="de-DE" baseline="0" dirty="0" smtClean="0"/>
              <a:t>. The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 was </a:t>
            </a:r>
            <a:r>
              <a:rPr lang="de-DE" baseline="0" dirty="0" err="1" smtClean="0"/>
              <a:t>stored</a:t>
            </a:r>
            <a:r>
              <a:rPr lang="de-DE" baseline="0" dirty="0" smtClean="0"/>
              <a:t> in CSV </a:t>
            </a:r>
            <a:r>
              <a:rPr lang="de-DE" baseline="0" dirty="0" err="1" smtClean="0"/>
              <a:t>files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written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FEM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program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ANSYS</a:t>
            </a:r>
            <a:r>
              <a:rPr lang="de-DE" baseline="0" dirty="0" smtClean="0"/>
              <a:t>.</a:t>
            </a:r>
          </a:p>
          <a:p>
            <a:r>
              <a:rPr lang="de-DE" baseline="0" dirty="0" err="1" smtClean="0"/>
              <a:t>During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step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collection</a:t>
            </a:r>
            <a:r>
              <a:rPr lang="de-DE" baseline="0" dirty="0" smtClean="0"/>
              <a:t>, I </a:t>
            </a:r>
            <a:r>
              <a:rPr lang="de-DE" baseline="0" dirty="0" err="1" smtClean="0"/>
              <a:t>imported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24,000 CSV </a:t>
            </a:r>
            <a:r>
              <a:rPr lang="de-DE" baseline="0" dirty="0" err="1" smtClean="0"/>
              <a:t>files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into</a:t>
            </a:r>
            <a:r>
              <a:rPr lang="de-DE" baseline="0" dirty="0" smtClean="0"/>
              <a:t> 4 </a:t>
            </a:r>
            <a:r>
              <a:rPr lang="de-DE" baseline="0" dirty="0" err="1" smtClean="0"/>
              <a:t>dataframes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will </a:t>
            </a:r>
            <a:r>
              <a:rPr lang="de-DE" baseline="0" dirty="0" err="1" smtClean="0"/>
              <a:t>see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streamlit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B3B95-3F62-486B-BCAC-65A3E0C70857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6070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36588" y="350838"/>
            <a:ext cx="5708650" cy="32115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4 </a:t>
            </a:r>
            <a:r>
              <a:rPr lang="de-DE" dirty="0" err="1" smtClean="0"/>
              <a:t>dataframes</a:t>
            </a:r>
            <a:endParaRPr lang="de-DE" dirty="0" smtClean="0"/>
          </a:p>
          <a:p>
            <a:pPr marL="285750" indent="-285750">
              <a:buFontTx/>
              <a:buChar char="-"/>
            </a:pPr>
            <a:r>
              <a:rPr lang="de-DE" dirty="0" err="1" smtClean="0"/>
              <a:t>parameters</a:t>
            </a:r>
            <a:endParaRPr lang="de-DE" dirty="0" smtClean="0"/>
          </a:p>
          <a:p>
            <a:pPr marL="285750" indent="-285750">
              <a:buFontTx/>
              <a:buChar char="-"/>
            </a:pPr>
            <a:r>
              <a:rPr lang="de-DE" dirty="0" err="1" smtClean="0"/>
              <a:t>modes</a:t>
            </a:r>
            <a:endParaRPr lang="de-DE" dirty="0" smtClean="0"/>
          </a:p>
          <a:p>
            <a:pPr marL="285750" indent="-285750">
              <a:buFontTx/>
              <a:buChar char="-"/>
            </a:pPr>
            <a:r>
              <a:rPr lang="de-DE" dirty="0" err="1" smtClean="0"/>
              <a:t>nodes</a:t>
            </a:r>
            <a:endParaRPr lang="de-DE" dirty="0" smtClean="0"/>
          </a:p>
          <a:p>
            <a:pPr marL="285750" indent="-285750">
              <a:buFontTx/>
              <a:buChar char="-"/>
            </a:pPr>
            <a:r>
              <a:rPr lang="de-DE" dirty="0" err="1" smtClean="0"/>
              <a:t>defs</a:t>
            </a:r>
            <a:endParaRPr lang="de-DE" dirty="0" smtClean="0"/>
          </a:p>
          <a:p>
            <a:pPr marL="285750" indent="-285750">
              <a:buFontTx/>
              <a:buChar char="-"/>
            </a:pPr>
            <a:endParaRPr lang="de-DE" dirty="0" smtClean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B3B95-3F62-486B-BCAC-65A3E0C70857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0589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36588" y="350838"/>
            <a:ext cx="5708650" cy="32115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 </a:t>
            </a:r>
            <a:r>
              <a:rPr lang="de-DE" dirty="0" err="1" smtClean="0"/>
              <a:t>added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features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dataset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The sonotrode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slots</a:t>
            </a:r>
            <a:r>
              <a:rPr lang="de-DE" dirty="0" smtClean="0"/>
              <a:t> in </a:t>
            </a:r>
            <a:r>
              <a:rPr lang="de-DE" dirty="0" err="1" smtClean="0"/>
              <a:t>both</a:t>
            </a:r>
            <a:r>
              <a:rPr lang="de-DE" dirty="0" smtClean="0"/>
              <a:t> </a:t>
            </a:r>
            <a:r>
              <a:rPr lang="de-DE" dirty="0" err="1" smtClean="0"/>
              <a:t>directions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acoustical</a:t>
            </a:r>
            <a:r>
              <a:rPr lang="de-DE" dirty="0" smtClean="0"/>
              <a:t> </a:t>
            </a:r>
            <a:r>
              <a:rPr lang="de-DE" dirty="0" err="1" smtClean="0"/>
              <a:t>reasons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number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slots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variable. </a:t>
            </a:r>
            <a:r>
              <a:rPr lang="de-DE" baseline="0" dirty="0" err="1" smtClean="0"/>
              <a:t>During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generation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design </a:t>
            </a:r>
            <a:r>
              <a:rPr lang="de-DE" baseline="0" dirty="0" err="1" smtClean="0"/>
              <a:t>points</a:t>
            </a:r>
            <a:r>
              <a:rPr lang="de-DE" baseline="0" dirty="0" smtClean="0"/>
              <a:t>, I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4 </a:t>
            </a:r>
            <a:r>
              <a:rPr lang="de-DE" baseline="0" dirty="0" err="1" smtClean="0"/>
              <a:t>combinations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slot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distributions</a:t>
            </a:r>
            <a:r>
              <a:rPr lang="de-DE" baseline="0" dirty="0" smtClean="0"/>
              <a:t>.</a:t>
            </a:r>
          </a:p>
          <a:p>
            <a:r>
              <a:rPr lang="de-DE" baseline="0" dirty="0" smtClean="0"/>
              <a:t>The </a:t>
            </a:r>
            <a:r>
              <a:rPr lang="de-DE" baseline="0" dirty="0" err="1" smtClean="0"/>
              <a:t>width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highest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dimension</a:t>
            </a:r>
            <a:r>
              <a:rPr lang="de-DE" baseline="0" dirty="0" smtClean="0"/>
              <a:t>) </a:t>
            </a:r>
            <a:r>
              <a:rPr lang="de-DE" baseline="0" dirty="0" err="1" smtClean="0"/>
              <a:t>needs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slots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depth</a:t>
            </a:r>
            <a:r>
              <a:rPr lang="de-DE" baseline="0" dirty="0" smtClean="0"/>
              <a:t>.</a:t>
            </a:r>
            <a:endParaRPr lang="de-DE" dirty="0" smtClean="0"/>
          </a:p>
          <a:p>
            <a:r>
              <a:rPr lang="de-DE" dirty="0" smtClean="0"/>
              <a:t>The </a:t>
            </a:r>
            <a:r>
              <a:rPr lang="de-DE" dirty="0" err="1" smtClean="0"/>
              <a:t>numbers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slots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both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directions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categorical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forming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class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4 </a:t>
            </a:r>
            <a:r>
              <a:rPr lang="de-DE" baseline="0" dirty="0" err="1" smtClean="0"/>
              <a:t>values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dirty="0" smtClean="0"/>
              <a:t>The </a:t>
            </a:r>
            <a:r>
              <a:rPr lang="de-DE" dirty="0" err="1" smtClean="0"/>
              <a:t>prediction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output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displacements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themselves</a:t>
            </a:r>
            <a:r>
              <a:rPr lang="de-DE" baseline="0" dirty="0" smtClean="0"/>
              <a:t> was not </a:t>
            </a:r>
            <a:r>
              <a:rPr lang="de-DE" baseline="0" dirty="0" err="1" smtClean="0"/>
              <a:t>successful</a:t>
            </a:r>
            <a:r>
              <a:rPr lang="de-DE" baseline="0" dirty="0" smtClean="0"/>
              <a:t>. </a:t>
            </a:r>
            <a:r>
              <a:rPr lang="de-DE" baseline="0" dirty="0" err="1" smtClean="0"/>
              <a:t>Since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3rd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goal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predict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uniformity</a:t>
            </a:r>
            <a:r>
              <a:rPr lang="de-DE" baseline="0" dirty="0" smtClean="0"/>
              <a:t>, I </a:t>
            </a:r>
            <a:r>
              <a:rPr lang="de-DE" baseline="0" dirty="0" err="1" smtClean="0"/>
              <a:t>introduced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new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metric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evaluate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uniformity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displacements</a:t>
            </a:r>
            <a:r>
              <a:rPr lang="de-DE" baseline="0" dirty="0" smtClean="0"/>
              <a:t>.</a:t>
            </a:r>
          </a:p>
          <a:p>
            <a:r>
              <a:rPr lang="de-DE" baseline="0" dirty="0" smtClean="0"/>
              <a:t>The Norm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Relative </a:t>
            </a:r>
            <a:r>
              <a:rPr lang="de-DE" baseline="0" dirty="0" err="1" smtClean="0"/>
              <a:t>Displacement</a:t>
            </a:r>
            <a:r>
              <a:rPr lang="de-DE" baseline="0" dirty="0" smtClean="0"/>
              <a:t> Deviation (</a:t>
            </a:r>
            <a:r>
              <a:rPr lang="de-DE" baseline="0" dirty="0" err="1" smtClean="0"/>
              <a:t>called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NRDD</a:t>
            </a:r>
            <a:r>
              <a:rPr lang="de-DE" baseline="0" dirty="0" smtClean="0"/>
              <a:t>)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obtained</a:t>
            </a:r>
            <a:r>
              <a:rPr lang="de-DE" baseline="0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taking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relative </a:t>
            </a:r>
            <a:r>
              <a:rPr lang="de-DE" baseline="0" dirty="0" err="1" smtClean="0"/>
              <a:t>difference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displacements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average</a:t>
            </a:r>
            <a:endParaRPr lang="de-DE" baseline="0" dirty="0" smtClean="0"/>
          </a:p>
          <a:p>
            <a:pPr marL="285750" indent="-285750">
              <a:buFontTx/>
              <a:buChar char="-"/>
            </a:pP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deviations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squared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summed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all </a:t>
            </a:r>
            <a:r>
              <a:rPr lang="de-DE" baseline="0" dirty="0" err="1" smtClean="0"/>
              <a:t>nodes</a:t>
            </a:r>
            <a:endParaRPr lang="de-DE" baseline="0" dirty="0" smtClean="0"/>
          </a:p>
          <a:p>
            <a:pPr marL="285750" indent="-285750">
              <a:buFontTx/>
              <a:buChar char="-"/>
            </a:pP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root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value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gives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NRDD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value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B3B95-3F62-486B-BCAC-65A3E0C70857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478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36588" y="350838"/>
            <a:ext cx="5708650" cy="32115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 </a:t>
            </a:r>
            <a:r>
              <a:rPr lang="de-DE" dirty="0" err="1" smtClean="0"/>
              <a:t>low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NRDD</a:t>
            </a:r>
            <a:r>
              <a:rPr lang="de-DE" dirty="0" smtClean="0"/>
              <a:t> </a:t>
            </a:r>
            <a:r>
              <a:rPr lang="de-DE" dirty="0" err="1" smtClean="0"/>
              <a:t>corresponds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uniform </a:t>
            </a:r>
            <a:r>
              <a:rPr lang="de-DE" baseline="0" dirty="0" err="1" smtClean="0"/>
              <a:t>displacements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high </a:t>
            </a:r>
            <a:r>
              <a:rPr lang="de-DE" baseline="0" dirty="0" err="1" smtClean="0"/>
              <a:t>values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poor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uniformities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deviations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important</a:t>
            </a:r>
            <a:r>
              <a:rPr lang="de-DE" baseline="0" dirty="0" smtClean="0"/>
              <a:t>)</a:t>
            </a:r>
          </a:p>
          <a:p>
            <a:r>
              <a:rPr lang="de-DE" dirty="0" smtClean="0"/>
              <a:t>As an </a:t>
            </a:r>
            <a:r>
              <a:rPr lang="de-DE" dirty="0" err="1" smtClean="0"/>
              <a:t>example</a:t>
            </a:r>
            <a:r>
              <a:rPr lang="de-DE" dirty="0" smtClean="0"/>
              <a:t>,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see</a:t>
            </a:r>
            <a:r>
              <a:rPr lang="de-DE" dirty="0" smtClean="0"/>
              <a:t> 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left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most</a:t>
            </a:r>
            <a:r>
              <a:rPr lang="de-DE" baseline="0" dirty="0" smtClean="0"/>
              <a:t> uniform </a:t>
            </a:r>
            <a:r>
              <a:rPr lang="de-DE" baseline="0" dirty="0" err="1" smtClean="0"/>
              <a:t>displacements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NRDD</a:t>
            </a:r>
            <a:r>
              <a:rPr lang="de-DE" baseline="0" dirty="0" smtClean="0"/>
              <a:t> = 1.3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graph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right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shows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correlation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between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MAC </a:t>
            </a:r>
            <a:r>
              <a:rPr lang="de-DE" baseline="0" dirty="0" err="1" smtClean="0"/>
              <a:t>values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metric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NRDD</a:t>
            </a:r>
            <a:endParaRPr lang="de-DE" baseline="0" dirty="0" smtClean="0"/>
          </a:p>
          <a:p>
            <a:r>
              <a:rPr lang="de-DE" baseline="0" dirty="0" err="1" smtClean="0"/>
              <a:t>You</a:t>
            </a:r>
            <a:r>
              <a:rPr lang="de-DE" baseline="0" dirty="0" smtClean="0"/>
              <a:t> will </a:t>
            </a:r>
            <a:r>
              <a:rPr lang="de-DE" baseline="0" dirty="0" err="1" smtClean="0"/>
              <a:t>probably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ask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why</a:t>
            </a:r>
            <a:r>
              <a:rPr lang="de-DE" baseline="0" dirty="0" smtClean="0"/>
              <a:t> I </a:t>
            </a:r>
            <a:r>
              <a:rPr lang="de-DE" baseline="0" dirty="0" err="1" smtClean="0"/>
              <a:t>did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take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MAC </a:t>
            </a:r>
            <a:r>
              <a:rPr lang="de-DE" baseline="0" dirty="0" err="1" smtClean="0"/>
              <a:t>value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target</a:t>
            </a:r>
            <a:r>
              <a:rPr lang="de-DE" baseline="0" dirty="0" smtClean="0"/>
              <a:t> variable. The </a:t>
            </a:r>
            <a:r>
              <a:rPr lang="de-DE" baseline="0" dirty="0" err="1" smtClean="0"/>
              <a:t>reason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perform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slightly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better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NRDD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MAC </a:t>
            </a:r>
            <a:r>
              <a:rPr lang="de-DE" baseline="0" dirty="0" err="1" smtClean="0"/>
              <a:t>value</a:t>
            </a:r>
            <a:r>
              <a:rPr lang="de-DE" baseline="0" dirty="0" smtClean="0"/>
              <a:t>.</a:t>
            </a:r>
          </a:p>
          <a:p>
            <a:r>
              <a:rPr lang="de-DE" baseline="0" dirty="0" smtClean="0"/>
              <a:t>So I </a:t>
            </a:r>
            <a:r>
              <a:rPr lang="de-DE" baseline="0" dirty="0" err="1" smtClean="0"/>
              <a:t>decided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go</a:t>
            </a:r>
            <a:r>
              <a:rPr lang="de-DE" baseline="0" dirty="0" smtClean="0"/>
              <a:t> on in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direction</a:t>
            </a:r>
            <a:r>
              <a:rPr lang="de-DE" baseline="0" dirty="0" smtClean="0"/>
              <a:t>.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Now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will </a:t>
            </a:r>
            <a:r>
              <a:rPr lang="de-DE" baseline="0" dirty="0" err="1" smtClean="0"/>
              <a:t>have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look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predictions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longitudinal </a:t>
            </a:r>
            <a:r>
              <a:rPr lang="de-DE" baseline="0" dirty="0" err="1" smtClean="0"/>
              <a:t>frequencies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Streamlit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B3B95-3F62-486B-BCAC-65A3E0C70857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312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+ Bild groß (WEISS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ildplatzhalter 10"/>
          <p:cNvSpPr>
            <a:spLocks noGrp="1"/>
          </p:cNvSpPr>
          <p:nvPr>
            <p:ph type="pic" sz="quarter" idx="20"/>
          </p:nvPr>
        </p:nvSpPr>
        <p:spPr bwMode="gray">
          <a:xfrm>
            <a:off x="431539" y="2733675"/>
            <a:ext cx="8279073" cy="1943100"/>
          </a:xfrm>
          <a:noFill/>
        </p:spPr>
        <p:txBody>
          <a:bodyPr anchor="ctr"/>
          <a:lstStyle>
            <a:lvl1pPr algn="ctr">
              <a:defRPr sz="1200" i="1"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dirty="0"/>
          </a:p>
        </p:txBody>
      </p:sp>
      <p:sp>
        <p:nvSpPr>
          <p:cNvPr id="73" name="Datumsplatzhalter 72"/>
          <p:cNvSpPr>
            <a:spLocks noGrp="1"/>
          </p:cNvSpPr>
          <p:nvPr>
            <p:ph type="dt" sz="half" idx="22"/>
          </p:nvPr>
        </p:nvSpPr>
        <p:spPr bwMode="gray">
          <a:xfrm>
            <a:off x="439284" y="1708318"/>
            <a:ext cx="8276944" cy="205200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Themenbereich, über Datum zu ändern</a:t>
            </a:r>
            <a:endParaRPr lang="de-DE" dirty="0"/>
          </a:p>
        </p:txBody>
      </p:sp>
      <p:sp>
        <p:nvSpPr>
          <p:cNvPr id="74" name="Foliennummernplatzhalter 73"/>
          <p:cNvSpPr>
            <a:spLocks noGrp="1"/>
          </p:cNvSpPr>
          <p:nvPr>
            <p:ph type="sldNum" sz="quarter" idx="23"/>
          </p:nvPr>
        </p:nvSpPr>
        <p:spPr bwMode="gray">
          <a:xfrm>
            <a:off x="8352424" y="5375382"/>
            <a:ext cx="358364" cy="135765"/>
          </a:xfrm>
        </p:spPr>
        <p:txBody>
          <a:bodyPr/>
          <a:lstStyle>
            <a:lvl1pPr>
              <a:defRPr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fld id="{DB4A530B-3EE4-4998-A998-EBC0EA009526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125" name="Gruppieren 124"/>
          <p:cNvGrpSpPr/>
          <p:nvPr userDrawn="1"/>
        </p:nvGrpSpPr>
        <p:grpSpPr>
          <a:xfrm>
            <a:off x="-112038" y="-112038"/>
            <a:ext cx="9368076" cy="5367576"/>
            <a:chOff x="-112038" y="-112038"/>
            <a:chExt cx="9368076" cy="5367576"/>
          </a:xfrm>
        </p:grpSpPr>
        <p:sp>
          <p:nvSpPr>
            <p:cNvPr id="126" name="Isosceles Triangle 9"/>
            <p:cNvSpPr/>
            <p:nvPr userDrawn="1"/>
          </p:nvSpPr>
          <p:spPr bwMode="gray">
            <a:xfrm rot="10800000">
              <a:off x="398896" y="-112038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7" name="Isosceles Triangle 244"/>
            <p:cNvSpPr/>
            <p:nvPr userDrawn="1"/>
          </p:nvSpPr>
          <p:spPr bwMode="gray">
            <a:xfrm rot="10800000">
              <a:off x="2415290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8" name="Isosceles Triangle 245"/>
            <p:cNvSpPr/>
            <p:nvPr userDrawn="1"/>
          </p:nvSpPr>
          <p:spPr bwMode="gray">
            <a:xfrm rot="10800000">
              <a:off x="2487256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9" name="Isosceles Triangle 246"/>
            <p:cNvSpPr/>
            <p:nvPr userDrawn="1"/>
          </p:nvSpPr>
          <p:spPr bwMode="gray">
            <a:xfrm rot="10800000">
              <a:off x="4503809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0" name="Isosceles Triangle 247"/>
            <p:cNvSpPr/>
            <p:nvPr userDrawn="1"/>
          </p:nvSpPr>
          <p:spPr bwMode="gray">
            <a:xfrm rot="10800000">
              <a:off x="4575818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1" name="Isosceles Triangle 248"/>
            <p:cNvSpPr/>
            <p:nvPr userDrawn="1"/>
          </p:nvSpPr>
          <p:spPr bwMode="gray">
            <a:xfrm rot="10800000">
              <a:off x="6591793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2" name="Isosceles Triangle 249"/>
            <p:cNvSpPr/>
            <p:nvPr userDrawn="1"/>
          </p:nvSpPr>
          <p:spPr bwMode="gray">
            <a:xfrm rot="10800000">
              <a:off x="6665552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3" name="Isosceles Triangle 250"/>
            <p:cNvSpPr/>
            <p:nvPr userDrawn="1"/>
          </p:nvSpPr>
          <p:spPr bwMode="gray">
            <a:xfrm rot="10800000">
              <a:off x="8680500" y="-112038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4" name="Isosceles Triangle 252"/>
            <p:cNvSpPr/>
            <p:nvPr userDrawn="1"/>
          </p:nvSpPr>
          <p:spPr bwMode="gray">
            <a:xfrm rot="10800000" flipV="1">
              <a:off x="401277" y="520291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5" name="Isosceles Triangle 253"/>
            <p:cNvSpPr/>
            <p:nvPr userDrawn="1"/>
          </p:nvSpPr>
          <p:spPr bwMode="gray">
            <a:xfrm rot="10800000" flipV="1">
              <a:off x="2415290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6" name="Isosceles Triangle 254"/>
            <p:cNvSpPr/>
            <p:nvPr userDrawn="1"/>
          </p:nvSpPr>
          <p:spPr bwMode="gray">
            <a:xfrm rot="10800000" flipV="1">
              <a:off x="2488840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7" name="Isosceles Triangle 255"/>
            <p:cNvSpPr/>
            <p:nvPr userDrawn="1"/>
          </p:nvSpPr>
          <p:spPr bwMode="gray">
            <a:xfrm rot="10800000" flipV="1">
              <a:off x="4504965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8" name="Isosceles Triangle 256"/>
            <p:cNvSpPr/>
            <p:nvPr userDrawn="1"/>
          </p:nvSpPr>
          <p:spPr bwMode="gray">
            <a:xfrm rot="10800000" flipV="1">
              <a:off x="4575818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9" name="Isosceles Triangle 257"/>
            <p:cNvSpPr/>
            <p:nvPr userDrawn="1"/>
          </p:nvSpPr>
          <p:spPr bwMode="gray">
            <a:xfrm rot="10800000" flipV="1">
              <a:off x="6591793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0" name="Isosceles Triangle 258"/>
            <p:cNvSpPr/>
            <p:nvPr userDrawn="1"/>
          </p:nvSpPr>
          <p:spPr bwMode="gray">
            <a:xfrm rot="10800000" flipV="1">
              <a:off x="6665552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1" name="Isosceles Triangle 259"/>
            <p:cNvSpPr/>
            <p:nvPr userDrawn="1"/>
          </p:nvSpPr>
          <p:spPr bwMode="gray">
            <a:xfrm rot="10800000" flipV="1">
              <a:off x="8680500" y="520291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2" name="Isosceles Triangle 261"/>
            <p:cNvSpPr/>
            <p:nvPr userDrawn="1"/>
          </p:nvSpPr>
          <p:spPr bwMode="gray">
            <a:xfrm rot="5400000">
              <a:off x="-116248" y="211601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3" name="Isosceles Triangle 262"/>
            <p:cNvSpPr/>
            <p:nvPr userDrawn="1"/>
          </p:nvSpPr>
          <p:spPr bwMode="gray">
            <a:xfrm rot="5400000">
              <a:off x="-116248" y="744803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4" name="Isosceles Triangle 263"/>
            <p:cNvSpPr/>
            <p:nvPr userDrawn="1"/>
          </p:nvSpPr>
          <p:spPr bwMode="gray">
            <a:xfrm rot="5400000">
              <a:off x="-116248" y="83348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5" name="Isosceles Triangle 264"/>
            <p:cNvSpPr/>
            <p:nvPr userDrawn="1"/>
          </p:nvSpPr>
          <p:spPr bwMode="gray">
            <a:xfrm rot="5400000">
              <a:off x="-116248" y="270799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6" name="Isosceles Triangle 265"/>
            <p:cNvSpPr/>
            <p:nvPr userDrawn="1"/>
          </p:nvSpPr>
          <p:spPr bwMode="gray">
            <a:xfrm rot="5400000">
              <a:off x="-116248" y="2780946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7" name="Isosceles Triangle 266"/>
            <p:cNvSpPr/>
            <p:nvPr userDrawn="1"/>
          </p:nvSpPr>
          <p:spPr bwMode="gray">
            <a:xfrm rot="5400000">
              <a:off x="-116248" y="465205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8" name="Isosceles Triangle 267"/>
            <p:cNvSpPr/>
            <p:nvPr userDrawn="1"/>
          </p:nvSpPr>
          <p:spPr bwMode="gray">
            <a:xfrm rot="5400000">
              <a:off x="-116248" y="4822706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9" name="Isosceles Triangle 269"/>
            <p:cNvSpPr/>
            <p:nvPr userDrawn="1"/>
          </p:nvSpPr>
          <p:spPr bwMode="gray">
            <a:xfrm rot="16200000" flipH="1">
              <a:off x="9199202" y="211601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0" name="Isosceles Triangle 270"/>
            <p:cNvSpPr/>
            <p:nvPr userDrawn="1"/>
          </p:nvSpPr>
          <p:spPr bwMode="gray">
            <a:xfrm rot="16200000" flipH="1">
              <a:off x="9199202" y="74480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1" name="Isosceles Triangle 271"/>
            <p:cNvSpPr/>
            <p:nvPr userDrawn="1"/>
          </p:nvSpPr>
          <p:spPr bwMode="gray">
            <a:xfrm rot="16200000" flipH="1">
              <a:off x="9199202" y="83348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2" name="Isosceles Triangle 272"/>
            <p:cNvSpPr/>
            <p:nvPr userDrawn="1"/>
          </p:nvSpPr>
          <p:spPr bwMode="gray">
            <a:xfrm rot="16200000" flipH="1">
              <a:off x="9199202" y="270856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3" name="Isosceles Triangle 273"/>
            <p:cNvSpPr/>
            <p:nvPr userDrawn="1"/>
          </p:nvSpPr>
          <p:spPr bwMode="gray">
            <a:xfrm rot="16200000" flipH="1">
              <a:off x="9199202" y="277913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4" name="Isosceles Triangle 274"/>
            <p:cNvSpPr/>
            <p:nvPr userDrawn="1"/>
          </p:nvSpPr>
          <p:spPr bwMode="gray">
            <a:xfrm rot="16200000" flipH="1">
              <a:off x="9199202" y="4651344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5" name="Isosceles Triangle 275"/>
            <p:cNvSpPr/>
            <p:nvPr userDrawn="1"/>
          </p:nvSpPr>
          <p:spPr bwMode="gray">
            <a:xfrm rot="16200000" flipH="1">
              <a:off x="9199202" y="482032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</p:grpSp>
      <p:grpSp>
        <p:nvGrpSpPr>
          <p:cNvPr id="156" name="Group 4"/>
          <p:cNvGrpSpPr>
            <a:grpSpLocks noChangeAspect="1"/>
          </p:cNvGrpSpPr>
          <p:nvPr userDrawn="1"/>
        </p:nvGrpSpPr>
        <p:grpSpPr bwMode="gray">
          <a:xfrm>
            <a:off x="6628228" y="236540"/>
            <a:ext cx="2088000" cy="394078"/>
            <a:chOff x="4082" y="223"/>
            <a:chExt cx="1367" cy="258"/>
          </a:xfrm>
        </p:grpSpPr>
        <p:sp>
          <p:nvSpPr>
            <p:cNvPr id="157" name="Freeform 5"/>
            <p:cNvSpPr>
              <a:spLocks/>
            </p:cNvSpPr>
            <p:nvPr userDrawn="1"/>
          </p:nvSpPr>
          <p:spPr bwMode="gray">
            <a:xfrm>
              <a:off x="4999" y="411"/>
              <a:ext cx="60" cy="67"/>
            </a:xfrm>
            <a:custGeom>
              <a:avLst/>
              <a:gdLst>
                <a:gd name="T0" fmla="*/ 23 w 148"/>
                <a:gd name="T1" fmla="*/ 0 h 163"/>
                <a:gd name="T2" fmla="*/ 23 w 148"/>
                <a:gd name="T3" fmla="*/ 0 h 163"/>
                <a:gd name="T4" fmla="*/ 44 w 148"/>
                <a:gd name="T5" fmla="*/ 0 h 163"/>
                <a:gd name="T6" fmla="*/ 24 w 148"/>
                <a:gd name="T7" fmla="*/ 99 h 163"/>
                <a:gd name="T8" fmla="*/ 21 w 148"/>
                <a:gd name="T9" fmla="*/ 117 h 163"/>
                <a:gd name="T10" fmla="*/ 32 w 148"/>
                <a:gd name="T11" fmla="*/ 137 h 163"/>
                <a:gd name="T12" fmla="*/ 57 w 148"/>
                <a:gd name="T13" fmla="*/ 145 h 163"/>
                <a:gd name="T14" fmla="*/ 80 w 148"/>
                <a:gd name="T15" fmla="*/ 140 h 163"/>
                <a:gd name="T16" fmla="*/ 97 w 148"/>
                <a:gd name="T17" fmla="*/ 123 h 163"/>
                <a:gd name="T18" fmla="*/ 108 w 148"/>
                <a:gd name="T19" fmla="*/ 88 h 163"/>
                <a:gd name="T20" fmla="*/ 126 w 148"/>
                <a:gd name="T21" fmla="*/ 0 h 163"/>
                <a:gd name="T22" fmla="*/ 148 w 148"/>
                <a:gd name="T23" fmla="*/ 0 h 163"/>
                <a:gd name="T24" fmla="*/ 128 w 148"/>
                <a:gd name="T25" fmla="*/ 94 h 163"/>
                <a:gd name="T26" fmla="*/ 115 w 148"/>
                <a:gd name="T27" fmla="*/ 132 h 163"/>
                <a:gd name="T28" fmla="*/ 92 w 148"/>
                <a:gd name="T29" fmla="*/ 155 h 163"/>
                <a:gd name="T30" fmla="*/ 58 w 148"/>
                <a:gd name="T31" fmla="*/ 163 h 163"/>
                <a:gd name="T32" fmla="*/ 27 w 148"/>
                <a:gd name="T33" fmla="*/ 157 h 163"/>
                <a:gd name="T34" fmla="*/ 7 w 148"/>
                <a:gd name="T35" fmla="*/ 141 h 163"/>
                <a:gd name="T36" fmla="*/ 0 w 148"/>
                <a:gd name="T37" fmla="*/ 117 h 163"/>
                <a:gd name="T38" fmla="*/ 5 w 148"/>
                <a:gd name="T39" fmla="*/ 88 h 163"/>
                <a:gd name="T40" fmla="*/ 23 w 148"/>
                <a:gd name="T4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8" h="163">
                  <a:moveTo>
                    <a:pt x="23" y="0"/>
                  </a:moveTo>
                  <a:lnTo>
                    <a:pt x="23" y="0"/>
                  </a:lnTo>
                  <a:lnTo>
                    <a:pt x="44" y="0"/>
                  </a:lnTo>
                  <a:lnTo>
                    <a:pt x="24" y="99"/>
                  </a:lnTo>
                  <a:cubicBezTo>
                    <a:pt x="22" y="107"/>
                    <a:pt x="21" y="113"/>
                    <a:pt x="21" y="117"/>
                  </a:cubicBezTo>
                  <a:cubicBezTo>
                    <a:pt x="21" y="125"/>
                    <a:pt x="25" y="132"/>
                    <a:pt x="32" y="137"/>
                  </a:cubicBezTo>
                  <a:cubicBezTo>
                    <a:pt x="38" y="143"/>
                    <a:pt x="47" y="145"/>
                    <a:pt x="57" y="145"/>
                  </a:cubicBezTo>
                  <a:cubicBezTo>
                    <a:pt x="65" y="145"/>
                    <a:pt x="73" y="143"/>
                    <a:pt x="80" y="140"/>
                  </a:cubicBezTo>
                  <a:cubicBezTo>
                    <a:pt x="87" y="136"/>
                    <a:pt x="93" y="130"/>
                    <a:pt x="97" y="123"/>
                  </a:cubicBezTo>
                  <a:cubicBezTo>
                    <a:pt x="101" y="116"/>
                    <a:pt x="104" y="104"/>
                    <a:pt x="108" y="88"/>
                  </a:cubicBezTo>
                  <a:lnTo>
                    <a:pt x="126" y="0"/>
                  </a:lnTo>
                  <a:lnTo>
                    <a:pt x="148" y="0"/>
                  </a:lnTo>
                  <a:lnTo>
                    <a:pt x="128" y="94"/>
                  </a:lnTo>
                  <a:cubicBezTo>
                    <a:pt x="124" y="110"/>
                    <a:pt x="120" y="123"/>
                    <a:pt x="115" y="132"/>
                  </a:cubicBezTo>
                  <a:cubicBezTo>
                    <a:pt x="109" y="142"/>
                    <a:pt x="102" y="149"/>
                    <a:pt x="92" y="155"/>
                  </a:cubicBezTo>
                  <a:cubicBezTo>
                    <a:pt x="82" y="160"/>
                    <a:pt x="71" y="163"/>
                    <a:pt x="58" y="163"/>
                  </a:cubicBezTo>
                  <a:cubicBezTo>
                    <a:pt x="46" y="163"/>
                    <a:pt x="36" y="161"/>
                    <a:pt x="27" y="157"/>
                  </a:cubicBezTo>
                  <a:cubicBezTo>
                    <a:pt x="18" y="153"/>
                    <a:pt x="11" y="148"/>
                    <a:pt x="7" y="141"/>
                  </a:cubicBezTo>
                  <a:cubicBezTo>
                    <a:pt x="2" y="134"/>
                    <a:pt x="0" y="126"/>
                    <a:pt x="0" y="117"/>
                  </a:cubicBezTo>
                  <a:cubicBezTo>
                    <a:pt x="0" y="111"/>
                    <a:pt x="2" y="101"/>
                    <a:pt x="5" y="88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58" name="Freeform 6"/>
            <p:cNvSpPr>
              <a:spLocks/>
            </p:cNvSpPr>
            <p:nvPr userDrawn="1"/>
          </p:nvSpPr>
          <p:spPr bwMode="gray">
            <a:xfrm>
              <a:off x="5061" y="411"/>
              <a:ext cx="22" cy="66"/>
            </a:xfrm>
            <a:custGeom>
              <a:avLst/>
              <a:gdLst>
                <a:gd name="T0" fmla="*/ 0 w 54"/>
                <a:gd name="T1" fmla="*/ 160 h 160"/>
                <a:gd name="T2" fmla="*/ 0 w 54"/>
                <a:gd name="T3" fmla="*/ 160 h 160"/>
                <a:gd name="T4" fmla="*/ 34 w 54"/>
                <a:gd name="T5" fmla="*/ 0 h 160"/>
                <a:gd name="T6" fmla="*/ 54 w 54"/>
                <a:gd name="T7" fmla="*/ 0 h 160"/>
                <a:gd name="T8" fmla="*/ 20 w 54"/>
                <a:gd name="T9" fmla="*/ 160 h 160"/>
                <a:gd name="T10" fmla="*/ 0 w 54"/>
                <a:gd name="T1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160">
                  <a:moveTo>
                    <a:pt x="0" y="160"/>
                  </a:moveTo>
                  <a:lnTo>
                    <a:pt x="0" y="160"/>
                  </a:lnTo>
                  <a:lnTo>
                    <a:pt x="34" y="0"/>
                  </a:lnTo>
                  <a:lnTo>
                    <a:pt x="54" y="0"/>
                  </a:lnTo>
                  <a:lnTo>
                    <a:pt x="20" y="16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59" name="Freeform 7"/>
            <p:cNvSpPr>
              <a:spLocks/>
            </p:cNvSpPr>
            <p:nvPr userDrawn="1"/>
          </p:nvSpPr>
          <p:spPr bwMode="gray">
            <a:xfrm>
              <a:off x="5087" y="412"/>
              <a:ext cx="24" cy="66"/>
            </a:xfrm>
            <a:custGeom>
              <a:avLst/>
              <a:gdLst>
                <a:gd name="T0" fmla="*/ 41 w 59"/>
                <a:gd name="T1" fmla="*/ 142 h 160"/>
                <a:gd name="T2" fmla="*/ 41 w 59"/>
                <a:gd name="T3" fmla="*/ 142 h 160"/>
                <a:gd name="T4" fmla="*/ 38 w 59"/>
                <a:gd name="T5" fmla="*/ 159 h 160"/>
                <a:gd name="T6" fmla="*/ 24 w 59"/>
                <a:gd name="T7" fmla="*/ 160 h 160"/>
                <a:gd name="T8" fmla="*/ 5 w 59"/>
                <a:gd name="T9" fmla="*/ 155 h 160"/>
                <a:gd name="T10" fmla="*/ 0 w 59"/>
                <a:gd name="T11" fmla="*/ 143 h 160"/>
                <a:gd name="T12" fmla="*/ 3 w 59"/>
                <a:gd name="T13" fmla="*/ 125 h 160"/>
                <a:gd name="T14" fmla="*/ 17 w 59"/>
                <a:gd name="T15" fmla="*/ 58 h 160"/>
                <a:gd name="T16" fmla="*/ 1 w 59"/>
                <a:gd name="T17" fmla="*/ 58 h 160"/>
                <a:gd name="T18" fmla="*/ 4 w 59"/>
                <a:gd name="T19" fmla="*/ 42 h 160"/>
                <a:gd name="T20" fmla="*/ 20 w 59"/>
                <a:gd name="T21" fmla="*/ 42 h 160"/>
                <a:gd name="T22" fmla="*/ 26 w 59"/>
                <a:gd name="T23" fmla="*/ 14 h 160"/>
                <a:gd name="T24" fmla="*/ 49 w 59"/>
                <a:gd name="T25" fmla="*/ 0 h 160"/>
                <a:gd name="T26" fmla="*/ 40 w 59"/>
                <a:gd name="T27" fmla="*/ 42 h 160"/>
                <a:gd name="T28" fmla="*/ 59 w 59"/>
                <a:gd name="T29" fmla="*/ 42 h 160"/>
                <a:gd name="T30" fmla="*/ 56 w 59"/>
                <a:gd name="T31" fmla="*/ 58 h 160"/>
                <a:gd name="T32" fmla="*/ 37 w 59"/>
                <a:gd name="T33" fmla="*/ 58 h 160"/>
                <a:gd name="T34" fmla="*/ 23 w 59"/>
                <a:gd name="T35" fmla="*/ 122 h 160"/>
                <a:gd name="T36" fmla="*/ 21 w 59"/>
                <a:gd name="T37" fmla="*/ 136 h 160"/>
                <a:gd name="T38" fmla="*/ 23 w 59"/>
                <a:gd name="T39" fmla="*/ 142 h 160"/>
                <a:gd name="T40" fmla="*/ 29 w 59"/>
                <a:gd name="T41" fmla="*/ 144 h 160"/>
                <a:gd name="T42" fmla="*/ 41 w 59"/>
                <a:gd name="T43" fmla="*/ 14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160">
                  <a:moveTo>
                    <a:pt x="41" y="142"/>
                  </a:moveTo>
                  <a:lnTo>
                    <a:pt x="41" y="142"/>
                  </a:lnTo>
                  <a:lnTo>
                    <a:pt x="38" y="159"/>
                  </a:lnTo>
                  <a:cubicBezTo>
                    <a:pt x="33" y="160"/>
                    <a:pt x="28" y="160"/>
                    <a:pt x="24" y="160"/>
                  </a:cubicBezTo>
                  <a:cubicBezTo>
                    <a:pt x="16" y="160"/>
                    <a:pt x="10" y="158"/>
                    <a:pt x="5" y="155"/>
                  </a:cubicBezTo>
                  <a:cubicBezTo>
                    <a:pt x="2" y="152"/>
                    <a:pt x="0" y="148"/>
                    <a:pt x="0" y="143"/>
                  </a:cubicBezTo>
                  <a:cubicBezTo>
                    <a:pt x="0" y="140"/>
                    <a:pt x="1" y="134"/>
                    <a:pt x="3" y="125"/>
                  </a:cubicBezTo>
                  <a:lnTo>
                    <a:pt x="17" y="58"/>
                  </a:lnTo>
                  <a:lnTo>
                    <a:pt x="1" y="58"/>
                  </a:lnTo>
                  <a:lnTo>
                    <a:pt x="4" y="42"/>
                  </a:lnTo>
                  <a:lnTo>
                    <a:pt x="20" y="42"/>
                  </a:lnTo>
                  <a:lnTo>
                    <a:pt x="26" y="14"/>
                  </a:lnTo>
                  <a:lnTo>
                    <a:pt x="49" y="0"/>
                  </a:lnTo>
                  <a:lnTo>
                    <a:pt x="40" y="42"/>
                  </a:lnTo>
                  <a:lnTo>
                    <a:pt x="59" y="42"/>
                  </a:lnTo>
                  <a:lnTo>
                    <a:pt x="56" y="58"/>
                  </a:lnTo>
                  <a:lnTo>
                    <a:pt x="37" y="58"/>
                  </a:lnTo>
                  <a:lnTo>
                    <a:pt x="23" y="122"/>
                  </a:lnTo>
                  <a:cubicBezTo>
                    <a:pt x="21" y="130"/>
                    <a:pt x="21" y="135"/>
                    <a:pt x="21" y="136"/>
                  </a:cubicBezTo>
                  <a:cubicBezTo>
                    <a:pt x="21" y="139"/>
                    <a:pt x="21" y="140"/>
                    <a:pt x="23" y="142"/>
                  </a:cubicBezTo>
                  <a:cubicBezTo>
                    <a:pt x="24" y="143"/>
                    <a:pt x="26" y="144"/>
                    <a:pt x="29" y="144"/>
                  </a:cubicBezTo>
                  <a:cubicBezTo>
                    <a:pt x="34" y="144"/>
                    <a:pt x="38" y="143"/>
                    <a:pt x="41" y="142"/>
                  </a:cubicBez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0" name="Freeform 8"/>
            <p:cNvSpPr>
              <a:spLocks/>
            </p:cNvSpPr>
            <p:nvPr userDrawn="1"/>
          </p:nvSpPr>
          <p:spPr bwMode="gray">
            <a:xfrm>
              <a:off x="5113" y="428"/>
              <a:ext cx="35" cy="49"/>
            </a:xfrm>
            <a:custGeom>
              <a:avLst/>
              <a:gdLst>
                <a:gd name="T0" fmla="*/ 0 w 87"/>
                <a:gd name="T1" fmla="*/ 118 h 118"/>
                <a:gd name="T2" fmla="*/ 0 w 87"/>
                <a:gd name="T3" fmla="*/ 118 h 118"/>
                <a:gd name="T4" fmla="*/ 24 w 87"/>
                <a:gd name="T5" fmla="*/ 2 h 118"/>
                <a:gd name="T6" fmla="*/ 42 w 87"/>
                <a:gd name="T7" fmla="*/ 2 h 118"/>
                <a:gd name="T8" fmla="*/ 37 w 87"/>
                <a:gd name="T9" fmla="*/ 26 h 118"/>
                <a:gd name="T10" fmla="*/ 55 w 87"/>
                <a:gd name="T11" fmla="*/ 6 h 118"/>
                <a:gd name="T12" fmla="*/ 72 w 87"/>
                <a:gd name="T13" fmla="*/ 0 h 118"/>
                <a:gd name="T14" fmla="*/ 87 w 87"/>
                <a:gd name="T15" fmla="*/ 4 h 118"/>
                <a:gd name="T16" fmla="*/ 79 w 87"/>
                <a:gd name="T17" fmla="*/ 22 h 118"/>
                <a:gd name="T18" fmla="*/ 67 w 87"/>
                <a:gd name="T19" fmla="*/ 19 h 118"/>
                <a:gd name="T20" fmla="*/ 46 w 87"/>
                <a:gd name="T21" fmla="*/ 30 h 118"/>
                <a:gd name="T22" fmla="*/ 28 w 87"/>
                <a:gd name="T23" fmla="*/ 72 h 118"/>
                <a:gd name="T24" fmla="*/ 19 w 87"/>
                <a:gd name="T25" fmla="*/ 118 h 118"/>
                <a:gd name="T26" fmla="*/ 0 w 87"/>
                <a:gd name="T27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7" h="118">
                  <a:moveTo>
                    <a:pt x="0" y="118"/>
                  </a:moveTo>
                  <a:lnTo>
                    <a:pt x="0" y="118"/>
                  </a:lnTo>
                  <a:lnTo>
                    <a:pt x="24" y="2"/>
                  </a:lnTo>
                  <a:lnTo>
                    <a:pt x="42" y="2"/>
                  </a:lnTo>
                  <a:lnTo>
                    <a:pt x="37" y="26"/>
                  </a:lnTo>
                  <a:cubicBezTo>
                    <a:pt x="43" y="17"/>
                    <a:pt x="49" y="10"/>
                    <a:pt x="55" y="6"/>
                  </a:cubicBezTo>
                  <a:cubicBezTo>
                    <a:pt x="60" y="2"/>
                    <a:pt x="66" y="0"/>
                    <a:pt x="72" y="0"/>
                  </a:cubicBezTo>
                  <a:cubicBezTo>
                    <a:pt x="76" y="0"/>
                    <a:pt x="81" y="1"/>
                    <a:pt x="87" y="4"/>
                  </a:cubicBezTo>
                  <a:lnTo>
                    <a:pt x="79" y="22"/>
                  </a:lnTo>
                  <a:cubicBezTo>
                    <a:pt x="75" y="20"/>
                    <a:pt x="71" y="19"/>
                    <a:pt x="67" y="19"/>
                  </a:cubicBezTo>
                  <a:cubicBezTo>
                    <a:pt x="60" y="19"/>
                    <a:pt x="53" y="22"/>
                    <a:pt x="46" y="30"/>
                  </a:cubicBezTo>
                  <a:cubicBezTo>
                    <a:pt x="39" y="38"/>
                    <a:pt x="33" y="52"/>
                    <a:pt x="28" y="72"/>
                  </a:cubicBezTo>
                  <a:lnTo>
                    <a:pt x="19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1" name="Freeform 9"/>
            <p:cNvSpPr>
              <a:spLocks noEditPoints="1"/>
            </p:cNvSpPr>
            <p:nvPr userDrawn="1"/>
          </p:nvSpPr>
          <p:spPr bwMode="gray">
            <a:xfrm>
              <a:off x="5147" y="428"/>
              <a:ext cx="44" cy="50"/>
            </a:xfrm>
            <a:custGeom>
              <a:avLst/>
              <a:gdLst>
                <a:gd name="T0" fmla="*/ 83 w 108"/>
                <a:gd name="T1" fmla="*/ 60 h 121"/>
                <a:gd name="T2" fmla="*/ 83 w 108"/>
                <a:gd name="T3" fmla="*/ 60 h 121"/>
                <a:gd name="T4" fmla="*/ 74 w 108"/>
                <a:gd name="T5" fmla="*/ 62 h 121"/>
                <a:gd name="T6" fmla="*/ 58 w 108"/>
                <a:gd name="T7" fmla="*/ 64 h 121"/>
                <a:gd name="T8" fmla="*/ 34 w 108"/>
                <a:gd name="T9" fmla="*/ 68 h 121"/>
                <a:gd name="T10" fmla="*/ 23 w 108"/>
                <a:gd name="T11" fmla="*/ 75 h 121"/>
                <a:gd name="T12" fmla="*/ 19 w 108"/>
                <a:gd name="T13" fmla="*/ 87 h 121"/>
                <a:gd name="T14" fmla="*/ 25 w 108"/>
                <a:gd name="T15" fmla="*/ 100 h 121"/>
                <a:gd name="T16" fmla="*/ 42 w 108"/>
                <a:gd name="T17" fmla="*/ 106 h 121"/>
                <a:gd name="T18" fmla="*/ 61 w 108"/>
                <a:gd name="T19" fmla="*/ 100 h 121"/>
                <a:gd name="T20" fmla="*/ 75 w 108"/>
                <a:gd name="T21" fmla="*/ 86 h 121"/>
                <a:gd name="T22" fmla="*/ 83 w 108"/>
                <a:gd name="T23" fmla="*/ 60 h 121"/>
                <a:gd name="T24" fmla="*/ 76 w 108"/>
                <a:gd name="T25" fmla="*/ 104 h 121"/>
                <a:gd name="T26" fmla="*/ 76 w 108"/>
                <a:gd name="T27" fmla="*/ 104 h 121"/>
                <a:gd name="T28" fmla="*/ 56 w 108"/>
                <a:gd name="T29" fmla="*/ 117 h 121"/>
                <a:gd name="T30" fmla="*/ 36 w 108"/>
                <a:gd name="T31" fmla="*/ 121 h 121"/>
                <a:gd name="T32" fmla="*/ 10 w 108"/>
                <a:gd name="T33" fmla="*/ 111 h 121"/>
                <a:gd name="T34" fmla="*/ 0 w 108"/>
                <a:gd name="T35" fmla="*/ 87 h 121"/>
                <a:gd name="T36" fmla="*/ 4 w 108"/>
                <a:gd name="T37" fmla="*/ 70 h 121"/>
                <a:gd name="T38" fmla="*/ 16 w 108"/>
                <a:gd name="T39" fmla="*/ 58 h 121"/>
                <a:gd name="T40" fmla="*/ 34 w 108"/>
                <a:gd name="T41" fmla="*/ 52 h 121"/>
                <a:gd name="T42" fmla="*/ 59 w 108"/>
                <a:gd name="T43" fmla="*/ 49 h 121"/>
                <a:gd name="T44" fmla="*/ 86 w 108"/>
                <a:gd name="T45" fmla="*/ 46 h 121"/>
                <a:gd name="T46" fmla="*/ 88 w 108"/>
                <a:gd name="T47" fmla="*/ 32 h 121"/>
                <a:gd name="T48" fmla="*/ 83 w 108"/>
                <a:gd name="T49" fmla="*/ 21 h 121"/>
                <a:gd name="T50" fmla="*/ 63 w 108"/>
                <a:gd name="T51" fmla="*/ 16 h 121"/>
                <a:gd name="T52" fmla="*/ 43 w 108"/>
                <a:gd name="T53" fmla="*/ 21 h 121"/>
                <a:gd name="T54" fmla="*/ 31 w 108"/>
                <a:gd name="T55" fmla="*/ 37 h 121"/>
                <a:gd name="T56" fmla="*/ 11 w 108"/>
                <a:gd name="T57" fmla="*/ 35 h 121"/>
                <a:gd name="T58" fmla="*/ 31 w 108"/>
                <a:gd name="T59" fmla="*/ 9 h 121"/>
                <a:gd name="T60" fmla="*/ 64 w 108"/>
                <a:gd name="T61" fmla="*/ 0 h 121"/>
                <a:gd name="T62" fmla="*/ 98 w 108"/>
                <a:gd name="T63" fmla="*/ 10 h 121"/>
                <a:gd name="T64" fmla="*/ 108 w 108"/>
                <a:gd name="T65" fmla="*/ 30 h 121"/>
                <a:gd name="T66" fmla="*/ 105 w 108"/>
                <a:gd name="T67" fmla="*/ 51 h 121"/>
                <a:gd name="T68" fmla="*/ 99 w 108"/>
                <a:gd name="T69" fmla="*/ 80 h 121"/>
                <a:gd name="T70" fmla="*/ 96 w 108"/>
                <a:gd name="T71" fmla="*/ 103 h 121"/>
                <a:gd name="T72" fmla="*/ 98 w 108"/>
                <a:gd name="T73" fmla="*/ 118 h 121"/>
                <a:gd name="T74" fmla="*/ 78 w 108"/>
                <a:gd name="T75" fmla="*/ 118 h 121"/>
                <a:gd name="T76" fmla="*/ 76 w 108"/>
                <a:gd name="T77" fmla="*/ 10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8" h="121">
                  <a:moveTo>
                    <a:pt x="83" y="60"/>
                  </a:moveTo>
                  <a:lnTo>
                    <a:pt x="83" y="60"/>
                  </a:lnTo>
                  <a:cubicBezTo>
                    <a:pt x="80" y="61"/>
                    <a:pt x="77" y="61"/>
                    <a:pt x="74" y="62"/>
                  </a:cubicBezTo>
                  <a:cubicBezTo>
                    <a:pt x="71" y="63"/>
                    <a:pt x="66" y="63"/>
                    <a:pt x="58" y="64"/>
                  </a:cubicBezTo>
                  <a:cubicBezTo>
                    <a:pt x="47" y="65"/>
                    <a:pt x="39" y="66"/>
                    <a:pt x="34" y="68"/>
                  </a:cubicBezTo>
                  <a:cubicBezTo>
                    <a:pt x="29" y="69"/>
                    <a:pt x="26" y="72"/>
                    <a:pt x="23" y="75"/>
                  </a:cubicBezTo>
                  <a:cubicBezTo>
                    <a:pt x="21" y="79"/>
                    <a:pt x="19" y="82"/>
                    <a:pt x="19" y="87"/>
                  </a:cubicBezTo>
                  <a:cubicBezTo>
                    <a:pt x="19" y="92"/>
                    <a:pt x="21" y="97"/>
                    <a:pt x="25" y="100"/>
                  </a:cubicBezTo>
                  <a:cubicBezTo>
                    <a:pt x="29" y="104"/>
                    <a:pt x="35" y="106"/>
                    <a:pt x="42" y="106"/>
                  </a:cubicBezTo>
                  <a:cubicBezTo>
                    <a:pt x="48" y="106"/>
                    <a:pt x="54" y="104"/>
                    <a:pt x="61" y="100"/>
                  </a:cubicBezTo>
                  <a:cubicBezTo>
                    <a:pt x="67" y="97"/>
                    <a:pt x="71" y="92"/>
                    <a:pt x="75" y="86"/>
                  </a:cubicBezTo>
                  <a:cubicBezTo>
                    <a:pt x="78" y="80"/>
                    <a:pt x="81" y="71"/>
                    <a:pt x="83" y="60"/>
                  </a:cubicBezTo>
                  <a:close/>
                  <a:moveTo>
                    <a:pt x="76" y="104"/>
                  </a:moveTo>
                  <a:lnTo>
                    <a:pt x="76" y="104"/>
                  </a:lnTo>
                  <a:cubicBezTo>
                    <a:pt x="69" y="110"/>
                    <a:pt x="62" y="114"/>
                    <a:pt x="56" y="117"/>
                  </a:cubicBezTo>
                  <a:cubicBezTo>
                    <a:pt x="50" y="120"/>
                    <a:pt x="43" y="121"/>
                    <a:pt x="36" y="121"/>
                  </a:cubicBezTo>
                  <a:cubicBezTo>
                    <a:pt x="25" y="121"/>
                    <a:pt x="16" y="118"/>
                    <a:pt x="10" y="111"/>
                  </a:cubicBezTo>
                  <a:cubicBezTo>
                    <a:pt x="3" y="105"/>
                    <a:pt x="0" y="97"/>
                    <a:pt x="0" y="87"/>
                  </a:cubicBezTo>
                  <a:cubicBezTo>
                    <a:pt x="0" y="81"/>
                    <a:pt x="1" y="75"/>
                    <a:pt x="4" y="70"/>
                  </a:cubicBezTo>
                  <a:cubicBezTo>
                    <a:pt x="7" y="65"/>
                    <a:pt x="11" y="61"/>
                    <a:pt x="16" y="58"/>
                  </a:cubicBezTo>
                  <a:cubicBezTo>
                    <a:pt x="21" y="55"/>
                    <a:pt x="27" y="53"/>
                    <a:pt x="34" y="52"/>
                  </a:cubicBezTo>
                  <a:cubicBezTo>
                    <a:pt x="38" y="51"/>
                    <a:pt x="47" y="50"/>
                    <a:pt x="59" y="49"/>
                  </a:cubicBezTo>
                  <a:cubicBezTo>
                    <a:pt x="72" y="49"/>
                    <a:pt x="81" y="48"/>
                    <a:pt x="86" y="46"/>
                  </a:cubicBezTo>
                  <a:cubicBezTo>
                    <a:pt x="88" y="40"/>
                    <a:pt x="88" y="36"/>
                    <a:pt x="88" y="32"/>
                  </a:cubicBezTo>
                  <a:cubicBezTo>
                    <a:pt x="88" y="28"/>
                    <a:pt x="87" y="24"/>
                    <a:pt x="83" y="21"/>
                  </a:cubicBezTo>
                  <a:cubicBezTo>
                    <a:pt x="79" y="18"/>
                    <a:pt x="72" y="16"/>
                    <a:pt x="63" y="16"/>
                  </a:cubicBezTo>
                  <a:cubicBezTo>
                    <a:pt x="55" y="16"/>
                    <a:pt x="48" y="18"/>
                    <a:pt x="43" y="21"/>
                  </a:cubicBezTo>
                  <a:cubicBezTo>
                    <a:pt x="37" y="25"/>
                    <a:pt x="34" y="30"/>
                    <a:pt x="31" y="37"/>
                  </a:cubicBezTo>
                  <a:lnTo>
                    <a:pt x="11" y="35"/>
                  </a:lnTo>
                  <a:cubicBezTo>
                    <a:pt x="15" y="24"/>
                    <a:pt x="22" y="15"/>
                    <a:pt x="31" y="9"/>
                  </a:cubicBezTo>
                  <a:cubicBezTo>
                    <a:pt x="40" y="3"/>
                    <a:pt x="51" y="0"/>
                    <a:pt x="64" y="0"/>
                  </a:cubicBezTo>
                  <a:cubicBezTo>
                    <a:pt x="79" y="0"/>
                    <a:pt x="90" y="3"/>
                    <a:pt x="98" y="10"/>
                  </a:cubicBezTo>
                  <a:cubicBezTo>
                    <a:pt x="105" y="15"/>
                    <a:pt x="108" y="22"/>
                    <a:pt x="108" y="30"/>
                  </a:cubicBezTo>
                  <a:cubicBezTo>
                    <a:pt x="108" y="36"/>
                    <a:pt x="107" y="43"/>
                    <a:pt x="105" y="51"/>
                  </a:cubicBezTo>
                  <a:lnTo>
                    <a:pt x="99" y="80"/>
                  </a:lnTo>
                  <a:cubicBezTo>
                    <a:pt x="97" y="89"/>
                    <a:pt x="96" y="97"/>
                    <a:pt x="96" y="103"/>
                  </a:cubicBezTo>
                  <a:cubicBezTo>
                    <a:pt x="96" y="106"/>
                    <a:pt x="97" y="112"/>
                    <a:pt x="98" y="118"/>
                  </a:cubicBezTo>
                  <a:lnTo>
                    <a:pt x="78" y="118"/>
                  </a:lnTo>
                  <a:cubicBezTo>
                    <a:pt x="77" y="115"/>
                    <a:pt x="76" y="110"/>
                    <a:pt x="76" y="104"/>
                  </a:cubicBez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2" name="Freeform 10"/>
            <p:cNvSpPr>
              <a:spLocks/>
            </p:cNvSpPr>
            <p:nvPr userDrawn="1"/>
          </p:nvSpPr>
          <p:spPr bwMode="gray">
            <a:xfrm>
              <a:off x="5200" y="428"/>
              <a:ext cx="42" cy="50"/>
            </a:xfrm>
            <a:custGeom>
              <a:avLst/>
              <a:gdLst>
                <a:gd name="T0" fmla="*/ 0 w 103"/>
                <a:gd name="T1" fmla="*/ 79 h 121"/>
                <a:gd name="T2" fmla="*/ 0 w 103"/>
                <a:gd name="T3" fmla="*/ 79 h 121"/>
                <a:gd name="T4" fmla="*/ 20 w 103"/>
                <a:gd name="T5" fmla="*/ 77 h 121"/>
                <a:gd name="T6" fmla="*/ 23 w 103"/>
                <a:gd name="T7" fmla="*/ 92 h 121"/>
                <a:gd name="T8" fmla="*/ 32 w 103"/>
                <a:gd name="T9" fmla="*/ 102 h 121"/>
                <a:gd name="T10" fmla="*/ 49 w 103"/>
                <a:gd name="T11" fmla="*/ 106 h 121"/>
                <a:gd name="T12" fmla="*/ 68 w 103"/>
                <a:gd name="T13" fmla="*/ 100 h 121"/>
                <a:gd name="T14" fmla="*/ 75 w 103"/>
                <a:gd name="T15" fmla="*/ 88 h 121"/>
                <a:gd name="T16" fmla="*/ 71 w 103"/>
                <a:gd name="T17" fmla="*/ 78 h 121"/>
                <a:gd name="T18" fmla="*/ 51 w 103"/>
                <a:gd name="T19" fmla="*/ 67 h 121"/>
                <a:gd name="T20" fmla="*/ 31 w 103"/>
                <a:gd name="T21" fmla="*/ 58 h 121"/>
                <a:gd name="T22" fmla="*/ 20 w 103"/>
                <a:gd name="T23" fmla="*/ 47 h 121"/>
                <a:gd name="T24" fmla="*/ 16 w 103"/>
                <a:gd name="T25" fmla="*/ 33 h 121"/>
                <a:gd name="T26" fmla="*/ 27 w 103"/>
                <a:gd name="T27" fmla="*/ 10 h 121"/>
                <a:gd name="T28" fmla="*/ 58 w 103"/>
                <a:gd name="T29" fmla="*/ 0 h 121"/>
                <a:gd name="T30" fmla="*/ 91 w 103"/>
                <a:gd name="T31" fmla="*/ 10 h 121"/>
                <a:gd name="T32" fmla="*/ 103 w 103"/>
                <a:gd name="T33" fmla="*/ 36 h 121"/>
                <a:gd name="T34" fmla="*/ 84 w 103"/>
                <a:gd name="T35" fmla="*/ 38 h 121"/>
                <a:gd name="T36" fmla="*/ 76 w 103"/>
                <a:gd name="T37" fmla="*/ 21 h 121"/>
                <a:gd name="T38" fmla="*/ 57 w 103"/>
                <a:gd name="T39" fmla="*/ 15 h 121"/>
                <a:gd name="T40" fmla="*/ 41 w 103"/>
                <a:gd name="T41" fmla="*/ 20 h 121"/>
                <a:gd name="T42" fmla="*/ 35 w 103"/>
                <a:gd name="T43" fmla="*/ 30 h 121"/>
                <a:gd name="T44" fmla="*/ 40 w 103"/>
                <a:gd name="T45" fmla="*/ 39 h 121"/>
                <a:gd name="T46" fmla="*/ 57 w 103"/>
                <a:gd name="T47" fmla="*/ 48 h 121"/>
                <a:gd name="T48" fmla="*/ 85 w 103"/>
                <a:gd name="T49" fmla="*/ 64 h 121"/>
                <a:gd name="T50" fmla="*/ 95 w 103"/>
                <a:gd name="T51" fmla="*/ 86 h 121"/>
                <a:gd name="T52" fmla="*/ 90 w 103"/>
                <a:gd name="T53" fmla="*/ 103 h 121"/>
                <a:gd name="T54" fmla="*/ 73 w 103"/>
                <a:gd name="T55" fmla="*/ 116 h 121"/>
                <a:gd name="T56" fmla="*/ 48 w 103"/>
                <a:gd name="T57" fmla="*/ 121 h 121"/>
                <a:gd name="T58" fmla="*/ 13 w 103"/>
                <a:gd name="T59" fmla="*/ 111 h 121"/>
                <a:gd name="T60" fmla="*/ 0 w 103"/>
                <a:gd name="T61" fmla="*/ 7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3" h="121">
                  <a:moveTo>
                    <a:pt x="0" y="79"/>
                  </a:moveTo>
                  <a:lnTo>
                    <a:pt x="0" y="79"/>
                  </a:lnTo>
                  <a:lnTo>
                    <a:pt x="20" y="77"/>
                  </a:lnTo>
                  <a:cubicBezTo>
                    <a:pt x="20" y="83"/>
                    <a:pt x="21" y="88"/>
                    <a:pt x="23" y="92"/>
                  </a:cubicBezTo>
                  <a:cubicBezTo>
                    <a:pt x="24" y="96"/>
                    <a:pt x="28" y="99"/>
                    <a:pt x="32" y="102"/>
                  </a:cubicBezTo>
                  <a:cubicBezTo>
                    <a:pt x="37" y="104"/>
                    <a:pt x="42" y="106"/>
                    <a:pt x="49" y="106"/>
                  </a:cubicBezTo>
                  <a:cubicBezTo>
                    <a:pt x="57" y="106"/>
                    <a:pt x="64" y="104"/>
                    <a:pt x="68" y="100"/>
                  </a:cubicBezTo>
                  <a:cubicBezTo>
                    <a:pt x="73" y="97"/>
                    <a:pt x="75" y="93"/>
                    <a:pt x="75" y="88"/>
                  </a:cubicBezTo>
                  <a:cubicBezTo>
                    <a:pt x="75" y="85"/>
                    <a:pt x="74" y="81"/>
                    <a:pt x="71" y="78"/>
                  </a:cubicBezTo>
                  <a:cubicBezTo>
                    <a:pt x="68" y="75"/>
                    <a:pt x="62" y="71"/>
                    <a:pt x="51" y="67"/>
                  </a:cubicBezTo>
                  <a:cubicBezTo>
                    <a:pt x="41" y="63"/>
                    <a:pt x="34" y="59"/>
                    <a:pt x="31" y="58"/>
                  </a:cubicBezTo>
                  <a:cubicBezTo>
                    <a:pt x="26" y="55"/>
                    <a:pt x="23" y="51"/>
                    <a:pt x="20" y="47"/>
                  </a:cubicBezTo>
                  <a:cubicBezTo>
                    <a:pt x="18" y="43"/>
                    <a:pt x="16" y="38"/>
                    <a:pt x="16" y="33"/>
                  </a:cubicBezTo>
                  <a:cubicBezTo>
                    <a:pt x="16" y="24"/>
                    <a:pt x="20" y="16"/>
                    <a:pt x="27" y="10"/>
                  </a:cubicBezTo>
                  <a:cubicBezTo>
                    <a:pt x="35" y="3"/>
                    <a:pt x="45" y="0"/>
                    <a:pt x="58" y="0"/>
                  </a:cubicBezTo>
                  <a:cubicBezTo>
                    <a:pt x="73" y="0"/>
                    <a:pt x="84" y="3"/>
                    <a:pt x="91" y="10"/>
                  </a:cubicBezTo>
                  <a:cubicBezTo>
                    <a:pt x="99" y="16"/>
                    <a:pt x="103" y="25"/>
                    <a:pt x="103" y="36"/>
                  </a:cubicBezTo>
                  <a:lnTo>
                    <a:pt x="84" y="38"/>
                  </a:lnTo>
                  <a:cubicBezTo>
                    <a:pt x="83" y="31"/>
                    <a:pt x="81" y="25"/>
                    <a:pt x="76" y="21"/>
                  </a:cubicBezTo>
                  <a:cubicBezTo>
                    <a:pt x="72" y="17"/>
                    <a:pt x="65" y="15"/>
                    <a:pt x="57" y="15"/>
                  </a:cubicBezTo>
                  <a:cubicBezTo>
                    <a:pt x="50" y="15"/>
                    <a:pt x="44" y="17"/>
                    <a:pt x="41" y="20"/>
                  </a:cubicBezTo>
                  <a:cubicBezTo>
                    <a:pt x="37" y="23"/>
                    <a:pt x="35" y="26"/>
                    <a:pt x="35" y="30"/>
                  </a:cubicBezTo>
                  <a:cubicBezTo>
                    <a:pt x="35" y="33"/>
                    <a:pt x="37" y="37"/>
                    <a:pt x="40" y="39"/>
                  </a:cubicBezTo>
                  <a:cubicBezTo>
                    <a:pt x="42" y="41"/>
                    <a:pt x="48" y="44"/>
                    <a:pt x="57" y="48"/>
                  </a:cubicBezTo>
                  <a:cubicBezTo>
                    <a:pt x="72" y="55"/>
                    <a:pt x="81" y="60"/>
                    <a:pt x="85" y="64"/>
                  </a:cubicBezTo>
                  <a:cubicBezTo>
                    <a:pt x="92" y="70"/>
                    <a:pt x="95" y="77"/>
                    <a:pt x="95" y="86"/>
                  </a:cubicBezTo>
                  <a:cubicBezTo>
                    <a:pt x="95" y="92"/>
                    <a:pt x="93" y="97"/>
                    <a:pt x="90" y="103"/>
                  </a:cubicBezTo>
                  <a:cubicBezTo>
                    <a:pt x="86" y="108"/>
                    <a:pt x="81" y="113"/>
                    <a:pt x="73" y="116"/>
                  </a:cubicBezTo>
                  <a:cubicBezTo>
                    <a:pt x="66" y="119"/>
                    <a:pt x="58" y="121"/>
                    <a:pt x="48" y="121"/>
                  </a:cubicBezTo>
                  <a:cubicBezTo>
                    <a:pt x="34" y="121"/>
                    <a:pt x="23" y="118"/>
                    <a:pt x="13" y="111"/>
                  </a:cubicBezTo>
                  <a:cubicBezTo>
                    <a:pt x="4" y="104"/>
                    <a:pt x="0" y="94"/>
                    <a:pt x="0" y="79"/>
                  </a:cubicBez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3" name="Freeform 11"/>
            <p:cNvSpPr>
              <a:spLocks/>
            </p:cNvSpPr>
            <p:nvPr userDrawn="1"/>
          </p:nvSpPr>
          <p:spPr bwMode="gray">
            <a:xfrm>
              <a:off x="5250" y="428"/>
              <a:ext cx="41" cy="50"/>
            </a:xfrm>
            <a:custGeom>
              <a:avLst/>
              <a:gdLst>
                <a:gd name="T0" fmla="*/ 75 w 102"/>
                <a:gd name="T1" fmla="*/ 76 h 121"/>
                <a:gd name="T2" fmla="*/ 75 w 102"/>
                <a:gd name="T3" fmla="*/ 76 h 121"/>
                <a:gd name="T4" fmla="*/ 95 w 102"/>
                <a:gd name="T5" fmla="*/ 78 h 121"/>
                <a:gd name="T6" fmla="*/ 74 w 102"/>
                <a:gd name="T7" fmla="*/ 110 h 121"/>
                <a:gd name="T8" fmla="*/ 43 w 102"/>
                <a:gd name="T9" fmla="*/ 121 h 121"/>
                <a:gd name="T10" fmla="*/ 12 w 102"/>
                <a:gd name="T11" fmla="*/ 109 h 121"/>
                <a:gd name="T12" fmla="*/ 0 w 102"/>
                <a:gd name="T13" fmla="*/ 75 h 121"/>
                <a:gd name="T14" fmla="*/ 8 w 102"/>
                <a:gd name="T15" fmla="*/ 37 h 121"/>
                <a:gd name="T16" fmla="*/ 30 w 102"/>
                <a:gd name="T17" fmla="*/ 9 h 121"/>
                <a:gd name="T18" fmla="*/ 62 w 102"/>
                <a:gd name="T19" fmla="*/ 0 h 121"/>
                <a:gd name="T20" fmla="*/ 91 w 102"/>
                <a:gd name="T21" fmla="*/ 10 h 121"/>
                <a:gd name="T22" fmla="*/ 102 w 102"/>
                <a:gd name="T23" fmla="*/ 38 h 121"/>
                <a:gd name="T24" fmla="*/ 83 w 102"/>
                <a:gd name="T25" fmla="*/ 39 h 121"/>
                <a:gd name="T26" fmla="*/ 76 w 102"/>
                <a:gd name="T27" fmla="*/ 22 h 121"/>
                <a:gd name="T28" fmla="*/ 60 w 102"/>
                <a:gd name="T29" fmla="*/ 16 h 121"/>
                <a:gd name="T30" fmla="*/ 39 w 102"/>
                <a:gd name="T31" fmla="*/ 24 h 121"/>
                <a:gd name="T32" fmla="*/ 25 w 102"/>
                <a:gd name="T33" fmla="*/ 46 h 121"/>
                <a:gd name="T34" fmla="*/ 20 w 102"/>
                <a:gd name="T35" fmla="*/ 76 h 121"/>
                <a:gd name="T36" fmla="*/ 27 w 102"/>
                <a:gd name="T37" fmla="*/ 98 h 121"/>
                <a:gd name="T38" fmla="*/ 43 w 102"/>
                <a:gd name="T39" fmla="*/ 106 h 121"/>
                <a:gd name="T40" fmla="*/ 62 w 102"/>
                <a:gd name="T41" fmla="*/ 98 h 121"/>
                <a:gd name="T42" fmla="*/ 75 w 102"/>
                <a:gd name="T43" fmla="*/ 7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2" h="121">
                  <a:moveTo>
                    <a:pt x="75" y="76"/>
                  </a:moveTo>
                  <a:lnTo>
                    <a:pt x="75" y="76"/>
                  </a:lnTo>
                  <a:lnTo>
                    <a:pt x="95" y="78"/>
                  </a:lnTo>
                  <a:cubicBezTo>
                    <a:pt x="90" y="93"/>
                    <a:pt x="83" y="103"/>
                    <a:pt x="74" y="110"/>
                  </a:cubicBezTo>
                  <a:cubicBezTo>
                    <a:pt x="65" y="117"/>
                    <a:pt x="55" y="121"/>
                    <a:pt x="43" y="121"/>
                  </a:cubicBezTo>
                  <a:cubicBezTo>
                    <a:pt x="30" y="121"/>
                    <a:pt x="20" y="117"/>
                    <a:pt x="12" y="109"/>
                  </a:cubicBezTo>
                  <a:cubicBezTo>
                    <a:pt x="4" y="101"/>
                    <a:pt x="0" y="89"/>
                    <a:pt x="0" y="75"/>
                  </a:cubicBezTo>
                  <a:cubicBezTo>
                    <a:pt x="0" y="62"/>
                    <a:pt x="3" y="49"/>
                    <a:pt x="8" y="37"/>
                  </a:cubicBezTo>
                  <a:cubicBezTo>
                    <a:pt x="13" y="25"/>
                    <a:pt x="20" y="16"/>
                    <a:pt x="30" y="9"/>
                  </a:cubicBezTo>
                  <a:cubicBezTo>
                    <a:pt x="39" y="3"/>
                    <a:pt x="50" y="0"/>
                    <a:pt x="62" y="0"/>
                  </a:cubicBezTo>
                  <a:cubicBezTo>
                    <a:pt x="74" y="0"/>
                    <a:pt x="84" y="3"/>
                    <a:pt x="91" y="10"/>
                  </a:cubicBezTo>
                  <a:cubicBezTo>
                    <a:pt x="99" y="17"/>
                    <a:pt x="102" y="27"/>
                    <a:pt x="102" y="38"/>
                  </a:cubicBezTo>
                  <a:lnTo>
                    <a:pt x="83" y="39"/>
                  </a:lnTo>
                  <a:cubicBezTo>
                    <a:pt x="83" y="32"/>
                    <a:pt x="81" y="26"/>
                    <a:pt x="76" y="22"/>
                  </a:cubicBezTo>
                  <a:cubicBezTo>
                    <a:pt x="72" y="18"/>
                    <a:pt x="67" y="16"/>
                    <a:pt x="60" y="16"/>
                  </a:cubicBezTo>
                  <a:cubicBezTo>
                    <a:pt x="52" y="16"/>
                    <a:pt x="45" y="19"/>
                    <a:pt x="39" y="24"/>
                  </a:cubicBezTo>
                  <a:cubicBezTo>
                    <a:pt x="33" y="29"/>
                    <a:pt x="29" y="36"/>
                    <a:pt x="25" y="46"/>
                  </a:cubicBezTo>
                  <a:cubicBezTo>
                    <a:pt x="22" y="57"/>
                    <a:pt x="20" y="66"/>
                    <a:pt x="20" y="76"/>
                  </a:cubicBezTo>
                  <a:cubicBezTo>
                    <a:pt x="20" y="86"/>
                    <a:pt x="23" y="93"/>
                    <a:pt x="27" y="98"/>
                  </a:cubicBezTo>
                  <a:cubicBezTo>
                    <a:pt x="31" y="103"/>
                    <a:pt x="37" y="106"/>
                    <a:pt x="43" y="106"/>
                  </a:cubicBezTo>
                  <a:cubicBezTo>
                    <a:pt x="50" y="106"/>
                    <a:pt x="56" y="103"/>
                    <a:pt x="62" y="98"/>
                  </a:cubicBezTo>
                  <a:cubicBezTo>
                    <a:pt x="67" y="93"/>
                    <a:pt x="72" y="86"/>
                    <a:pt x="75" y="76"/>
                  </a:cubicBez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4" name="Freeform 12"/>
            <p:cNvSpPr>
              <a:spLocks/>
            </p:cNvSpPr>
            <p:nvPr userDrawn="1"/>
          </p:nvSpPr>
          <p:spPr bwMode="gray">
            <a:xfrm>
              <a:off x="5296" y="411"/>
              <a:ext cx="45" cy="66"/>
            </a:xfrm>
            <a:custGeom>
              <a:avLst/>
              <a:gdLst>
                <a:gd name="T0" fmla="*/ 0 w 110"/>
                <a:gd name="T1" fmla="*/ 160 h 160"/>
                <a:gd name="T2" fmla="*/ 0 w 110"/>
                <a:gd name="T3" fmla="*/ 160 h 160"/>
                <a:gd name="T4" fmla="*/ 34 w 110"/>
                <a:gd name="T5" fmla="*/ 0 h 160"/>
                <a:gd name="T6" fmla="*/ 54 w 110"/>
                <a:gd name="T7" fmla="*/ 0 h 160"/>
                <a:gd name="T8" fmla="*/ 41 w 110"/>
                <a:gd name="T9" fmla="*/ 62 h 160"/>
                <a:gd name="T10" fmla="*/ 61 w 110"/>
                <a:gd name="T11" fmla="*/ 46 h 160"/>
                <a:gd name="T12" fmla="*/ 80 w 110"/>
                <a:gd name="T13" fmla="*/ 42 h 160"/>
                <a:gd name="T14" fmla="*/ 102 w 110"/>
                <a:gd name="T15" fmla="*/ 49 h 160"/>
                <a:gd name="T16" fmla="*/ 110 w 110"/>
                <a:gd name="T17" fmla="*/ 69 h 160"/>
                <a:gd name="T18" fmla="*/ 107 w 110"/>
                <a:gd name="T19" fmla="*/ 92 h 160"/>
                <a:gd name="T20" fmla="*/ 92 w 110"/>
                <a:gd name="T21" fmla="*/ 160 h 160"/>
                <a:gd name="T22" fmla="*/ 72 w 110"/>
                <a:gd name="T23" fmla="*/ 160 h 160"/>
                <a:gd name="T24" fmla="*/ 87 w 110"/>
                <a:gd name="T25" fmla="*/ 90 h 160"/>
                <a:gd name="T26" fmla="*/ 91 w 110"/>
                <a:gd name="T27" fmla="*/ 71 h 160"/>
                <a:gd name="T28" fmla="*/ 87 w 110"/>
                <a:gd name="T29" fmla="*/ 62 h 160"/>
                <a:gd name="T30" fmla="*/ 76 w 110"/>
                <a:gd name="T31" fmla="*/ 58 h 160"/>
                <a:gd name="T32" fmla="*/ 56 w 110"/>
                <a:gd name="T33" fmla="*/ 64 h 160"/>
                <a:gd name="T34" fmla="*/ 41 w 110"/>
                <a:gd name="T35" fmla="*/ 79 h 160"/>
                <a:gd name="T36" fmla="*/ 31 w 110"/>
                <a:gd name="T37" fmla="*/ 111 h 160"/>
                <a:gd name="T38" fmla="*/ 20 w 110"/>
                <a:gd name="T39" fmla="*/ 160 h 160"/>
                <a:gd name="T40" fmla="*/ 0 w 110"/>
                <a:gd name="T4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0">
                  <a:moveTo>
                    <a:pt x="0" y="160"/>
                  </a:moveTo>
                  <a:lnTo>
                    <a:pt x="0" y="160"/>
                  </a:lnTo>
                  <a:lnTo>
                    <a:pt x="34" y="0"/>
                  </a:lnTo>
                  <a:lnTo>
                    <a:pt x="54" y="0"/>
                  </a:lnTo>
                  <a:lnTo>
                    <a:pt x="41" y="62"/>
                  </a:lnTo>
                  <a:cubicBezTo>
                    <a:pt x="48" y="55"/>
                    <a:pt x="55" y="49"/>
                    <a:pt x="61" y="46"/>
                  </a:cubicBezTo>
                  <a:cubicBezTo>
                    <a:pt x="67" y="43"/>
                    <a:pt x="74" y="42"/>
                    <a:pt x="80" y="42"/>
                  </a:cubicBezTo>
                  <a:cubicBezTo>
                    <a:pt x="90" y="42"/>
                    <a:pt x="97" y="44"/>
                    <a:pt x="102" y="49"/>
                  </a:cubicBezTo>
                  <a:cubicBezTo>
                    <a:pt x="108" y="54"/>
                    <a:pt x="110" y="61"/>
                    <a:pt x="110" y="69"/>
                  </a:cubicBezTo>
                  <a:cubicBezTo>
                    <a:pt x="110" y="73"/>
                    <a:pt x="109" y="81"/>
                    <a:pt x="107" y="92"/>
                  </a:cubicBezTo>
                  <a:lnTo>
                    <a:pt x="92" y="160"/>
                  </a:lnTo>
                  <a:lnTo>
                    <a:pt x="72" y="160"/>
                  </a:lnTo>
                  <a:lnTo>
                    <a:pt x="87" y="90"/>
                  </a:lnTo>
                  <a:cubicBezTo>
                    <a:pt x="89" y="80"/>
                    <a:pt x="91" y="74"/>
                    <a:pt x="91" y="71"/>
                  </a:cubicBezTo>
                  <a:cubicBezTo>
                    <a:pt x="91" y="67"/>
                    <a:pt x="89" y="64"/>
                    <a:pt x="87" y="62"/>
                  </a:cubicBezTo>
                  <a:cubicBezTo>
                    <a:pt x="84" y="59"/>
                    <a:pt x="80" y="58"/>
                    <a:pt x="76" y="58"/>
                  </a:cubicBezTo>
                  <a:cubicBezTo>
                    <a:pt x="69" y="58"/>
                    <a:pt x="62" y="60"/>
                    <a:pt x="56" y="64"/>
                  </a:cubicBezTo>
                  <a:cubicBezTo>
                    <a:pt x="49" y="67"/>
                    <a:pt x="44" y="73"/>
                    <a:pt x="41" y="79"/>
                  </a:cubicBezTo>
                  <a:cubicBezTo>
                    <a:pt x="37" y="86"/>
                    <a:pt x="34" y="96"/>
                    <a:pt x="31" y="111"/>
                  </a:cubicBezTo>
                  <a:lnTo>
                    <a:pt x="20" y="16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5" name="Freeform 13"/>
            <p:cNvSpPr>
              <a:spLocks noEditPoints="1"/>
            </p:cNvSpPr>
            <p:nvPr userDrawn="1"/>
          </p:nvSpPr>
          <p:spPr bwMode="gray">
            <a:xfrm>
              <a:off x="5351" y="428"/>
              <a:ext cx="44" cy="50"/>
            </a:xfrm>
            <a:custGeom>
              <a:avLst/>
              <a:gdLst>
                <a:gd name="T0" fmla="*/ 84 w 108"/>
                <a:gd name="T1" fmla="*/ 60 h 121"/>
                <a:gd name="T2" fmla="*/ 84 w 108"/>
                <a:gd name="T3" fmla="*/ 60 h 121"/>
                <a:gd name="T4" fmla="*/ 75 w 108"/>
                <a:gd name="T5" fmla="*/ 62 h 121"/>
                <a:gd name="T6" fmla="*/ 59 w 108"/>
                <a:gd name="T7" fmla="*/ 64 h 121"/>
                <a:gd name="T8" fmla="*/ 34 w 108"/>
                <a:gd name="T9" fmla="*/ 68 h 121"/>
                <a:gd name="T10" fmla="*/ 24 w 108"/>
                <a:gd name="T11" fmla="*/ 75 h 121"/>
                <a:gd name="T12" fmla="*/ 20 w 108"/>
                <a:gd name="T13" fmla="*/ 87 h 121"/>
                <a:gd name="T14" fmla="*/ 26 w 108"/>
                <a:gd name="T15" fmla="*/ 100 h 121"/>
                <a:gd name="T16" fmla="*/ 42 w 108"/>
                <a:gd name="T17" fmla="*/ 106 h 121"/>
                <a:gd name="T18" fmla="*/ 61 w 108"/>
                <a:gd name="T19" fmla="*/ 100 h 121"/>
                <a:gd name="T20" fmla="*/ 75 w 108"/>
                <a:gd name="T21" fmla="*/ 86 h 121"/>
                <a:gd name="T22" fmla="*/ 84 w 108"/>
                <a:gd name="T23" fmla="*/ 60 h 121"/>
                <a:gd name="T24" fmla="*/ 76 w 108"/>
                <a:gd name="T25" fmla="*/ 104 h 121"/>
                <a:gd name="T26" fmla="*/ 76 w 108"/>
                <a:gd name="T27" fmla="*/ 104 h 121"/>
                <a:gd name="T28" fmla="*/ 56 w 108"/>
                <a:gd name="T29" fmla="*/ 117 h 121"/>
                <a:gd name="T30" fmla="*/ 36 w 108"/>
                <a:gd name="T31" fmla="*/ 121 h 121"/>
                <a:gd name="T32" fmla="*/ 10 w 108"/>
                <a:gd name="T33" fmla="*/ 111 h 121"/>
                <a:gd name="T34" fmla="*/ 0 w 108"/>
                <a:gd name="T35" fmla="*/ 87 h 121"/>
                <a:gd name="T36" fmla="*/ 5 w 108"/>
                <a:gd name="T37" fmla="*/ 70 h 121"/>
                <a:gd name="T38" fmla="*/ 17 w 108"/>
                <a:gd name="T39" fmla="*/ 58 h 121"/>
                <a:gd name="T40" fmla="*/ 35 w 108"/>
                <a:gd name="T41" fmla="*/ 52 h 121"/>
                <a:gd name="T42" fmla="*/ 60 w 108"/>
                <a:gd name="T43" fmla="*/ 49 h 121"/>
                <a:gd name="T44" fmla="*/ 87 w 108"/>
                <a:gd name="T45" fmla="*/ 46 h 121"/>
                <a:gd name="T46" fmla="*/ 89 w 108"/>
                <a:gd name="T47" fmla="*/ 32 h 121"/>
                <a:gd name="T48" fmla="*/ 84 w 108"/>
                <a:gd name="T49" fmla="*/ 21 h 121"/>
                <a:gd name="T50" fmla="*/ 64 w 108"/>
                <a:gd name="T51" fmla="*/ 16 h 121"/>
                <a:gd name="T52" fmla="*/ 43 w 108"/>
                <a:gd name="T53" fmla="*/ 21 h 121"/>
                <a:gd name="T54" fmla="*/ 32 w 108"/>
                <a:gd name="T55" fmla="*/ 37 h 121"/>
                <a:gd name="T56" fmla="*/ 12 w 108"/>
                <a:gd name="T57" fmla="*/ 35 h 121"/>
                <a:gd name="T58" fmla="*/ 31 w 108"/>
                <a:gd name="T59" fmla="*/ 9 h 121"/>
                <a:gd name="T60" fmla="*/ 65 w 108"/>
                <a:gd name="T61" fmla="*/ 0 h 121"/>
                <a:gd name="T62" fmla="*/ 99 w 108"/>
                <a:gd name="T63" fmla="*/ 10 h 121"/>
                <a:gd name="T64" fmla="*/ 108 w 108"/>
                <a:gd name="T65" fmla="*/ 30 h 121"/>
                <a:gd name="T66" fmla="*/ 106 w 108"/>
                <a:gd name="T67" fmla="*/ 51 h 121"/>
                <a:gd name="T68" fmla="*/ 99 w 108"/>
                <a:gd name="T69" fmla="*/ 80 h 121"/>
                <a:gd name="T70" fmla="*/ 96 w 108"/>
                <a:gd name="T71" fmla="*/ 103 h 121"/>
                <a:gd name="T72" fmla="*/ 99 w 108"/>
                <a:gd name="T73" fmla="*/ 118 h 121"/>
                <a:gd name="T74" fmla="*/ 79 w 108"/>
                <a:gd name="T75" fmla="*/ 118 h 121"/>
                <a:gd name="T76" fmla="*/ 76 w 108"/>
                <a:gd name="T77" fmla="*/ 10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8" h="121">
                  <a:moveTo>
                    <a:pt x="84" y="60"/>
                  </a:moveTo>
                  <a:lnTo>
                    <a:pt x="84" y="60"/>
                  </a:lnTo>
                  <a:cubicBezTo>
                    <a:pt x="81" y="61"/>
                    <a:pt x="78" y="61"/>
                    <a:pt x="75" y="62"/>
                  </a:cubicBezTo>
                  <a:cubicBezTo>
                    <a:pt x="72" y="63"/>
                    <a:pt x="66" y="63"/>
                    <a:pt x="59" y="64"/>
                  </a:cubicBezTo>
                  <a:cubicBezTo>
                    <a:pt x="47" y="65"/>
                    <a:pt x="39" y="66"/>
                    <a:pt x="34" y="68"/>
                  </a:cubicBezTo>
                  <a:cubicBezTo>
                    <a:pt x="30" y="69"/>
                    <a:pt x="26" y="72"/>
                    <a:pt x="24" y="75"/>
                  </a:cubicBezTo>
                  <a:cubicBezTo>
                    <a:pt x="21" y="79"/>
                    <a:pt x="20" y="82"/>
                    <a:pt x="20" y="87"/>
                  </a:cubicBezTo>
                  <a:cubicBezTo>
                    <a:pt x="20" y="92"/>
                    <a:pt x="22" y="97"/>
                    <a:pt x="26" y="100"/>
                  </a:cubicBezTo>
                  <a:cubicBezTo>
                    <a:pt x="30" y="104"/>
                    <a:pt x="35" y="106"/>
                    <a:pt x="42" y="106"/>
                  </a:cubicBezTo>
                  <a:cubicBezTo>
                    <a:pt x="49" y="106"/>
                    <a:pt x="55" y="104"/>
                    <a:pt x="61" y="100"/>
                  </a:cubicBezTo>
                  <a:cubicBezTo>
                    <a:pt x="67" y="97"/>
                    <a:pt x="72" y="92"/>
                    <a:pt x="75" y="86"/>
                  </a:cubicBezTo>
                  <a:cubicBezTo>
                    <a:pt x="79" y="80"/>
                    <a:pt x="82" y="71"/>
                    <a:pt x="84" y="60"/>
                  </a:cubicBezTo>
                  <a:close/>
                  <a:moveTo>
                    <a:pt x="76" y="104"/>
                  </a:moveTo>
                  <a:lnTo>
                    <a:pt x="76" y="104"/>
                  </a:lnTo>
                  <a:cubicBezTo>
                    <a:pt x="69" y="110"/>
                    <a:pt x="63" y="114"/>
                    <a:pt x="56" y="117"/>
                  </a:cubicBezTo>
                  <a:cubicBezTo>
                    <a:pt x="50" y="120"/>
                    <a:pt x="43" y="121"/>
                    <a:pt x="36" y="121"/>
                  </a:cubicBezTo>
                  <a:cubicBezTo>
                    <a:pt x="25" y="121"/>
                    <a:pt x="17" y="118"/>
                    <a:pt x="10" y="111"/>
                  </a:cubicBezTo>
                  <a:cubicBezTo>
                    <a:pt x="4" y="105"/>
                    <a:pt x="0" y="97"/>
                    <a:pt x="0" y="87"/>
                  </a:cubicBezTo>
                  <a:cubicBezTo>
                    <a:pt x="0" y="81"/>
                    <a:pt x="2" y="75"/>
                    <a:pt x="5" y="70"/>
                  </a:cubicBezTo>
                  <a:cubicBezTo>
                    <a:pt x="8" y="65"/>
                    <a:pt x="12" y="61"/>
                    <a:pt x="17" y="58"/>
                  </a:cubicBezTo>
                  <a:cubicBezTo>
                    <a:pt x="21" y="55"/>
                    <a:pt x="27" y="53"/>
                    <a:pt x="35" y="52"/>
                  </a:cubicBezTo>
                  <a:cubicBezTo>
                    <a:pt x="39" y="51"/>
                    <a:pt x="47" y="50"/>
                    <a:pt x="60" y="49"/>
                  </a:cubicBezTo>
                  <a:cubicBezTo>
                    <a:pt x="72" y="49"/>
                    <a:pt x="81" y="48"/>
                    <a:pt x="87" y="46"/>
                  </a:cubicBezTo>
                  <a:cubicBezTo>
                    <a:pt x="88" y="40"/>
                    <a:pt x="89" y="36"/>
                    <a:pt x="89" y="32"/>
                  </a:cubicBezTo>
                  <a:cubicBezTo>
                    <a:pt x="89" y="28"/>
                    <a:pt x="87" y="24"/>
                    <a:pt x="84" y="21"/>
                  </a:cubicBezTo>
                  <a:cubicBezTo>
                    <a:pt x="79" y="18"/>
                    <a:pt x="72" y="16"/>
                    <a:pt x="64" y="16"/>
                  </a:cubicBezTo>
                  <a:cubicBezTo>
                    <a:pt x="55" y="16"/>
                    <a:pt x="49" y="18"/>
                    <a:pt x="43" y="21"/>
                  </a:cubicBezTo>
                  <a:cubicBezTo>
                    <a:pt x="38" y="25"/>
                    <a:pt x="34" y="30"/>
                    <a:pt x="32" y="37"/>
                  </a:cubicBezTo>
                  <a:lnTo>
                    <a:pt x="12" y="35"/>
                  </a:lnTo>
                  <a:cubicBezTo>
                    <a:pt x="16" y="24"/>
                    <a:pt x="22" y="15"/>
                    <a:pt x="31" y="9"/>
                  </a:cubicBezTo>
                  <a:cubicBezTo>
                    <a:pt x="40" y="3"/>
                    <a:pt x="51" y="0"/>
                    <a:pt x="65" y="0"/>
                  </a:cubicBezTo>
                  <a:cubicBezTo>
                    <a:pt x="79" y="0"/>
                    <a:pt x="90" y="3"/>
                    <a:pt x="99" y="10"/>
                  </a:cubicBezTo>
                  <a:cubicBezTo>
                    <a:pt x="105" y="15"/>
                    <a:pt x="108" y="22"/>
                    <a:pt x="108" y="30"/>
                  </a:cubicBezTo>
                  <a:cubicBezTo>
                    <a:pt x="108" y="36"/>
                    <a:pt x="108" y="43"/>
                    <a:pt x="106" y="51"/>
                  </a:cubicBezTo>
                  <a:lnTo>
                    <a:pt x="99" y="80"/>
                  </a:lnTo>
                  <a:cubicBezTo>
                    <a:pt x="97" y="89"/>
                    <a:pt x="96" y="97"/>
                    <a:pt x="96" y="103"/>
                  </a:cubicBezTo>
                  <a:cubicBezTo>
                    <a:pt x="96" y="106"/>
                    <a:pt x="97" y="112"/>
                    <a:pt x="99" y="118"/>
                  </a:cubicBezTo>
                  <a:lnTo>
                    <a:pt x="79" y="118"/>
                  </a:lnTo>
                  <a:cubicBezTo>
                    <a:pt x="77" y="115"/>
                    <a:pt x="77" y="110"/>
                    <a:pt x="76" y="104"/>
                  </a:cubicBez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6" name="Freeform 14"/>
            <p:cNvSpPr>
              <a:spLocks/>
            </p:cNvSpPr>
            <p:nvPr userDrawn="1"/>
          </p:nvSpPr>
          <p:spPr bwMode="gray">
            <a:xfrm>
              <a:off x="5403" y="411"/>
              <a:ext cx="22" cy="66"/>
            </a:xfrm>
            <a:custGeom>
              <a:avLst/>
              <a:gdLst>
                <a:gd name="T0" fmla="*/ 0 w 54"/>
                <a:gd name="T1" fmla="*/ 160 h 160"/>
                <a:gd name="T2" fmla="*/ 0 w 54"/>
                <a:gd name="T3" fmla="*/ 160 h 160"/>
                <a:gd name="T4" fmla="*/ 34 w 54"/>
                <a:gd name="T5" fmla="*/ 0 h 160"/>
                <a:gd name="T6" fmla="*/ 54 w 54"/>
                <a:gd name="T7" fmla="*/ 0 h 160"/>
                <a:gd name="T8" fmla="*/ 20 w 54"/>
                <a:gd name="T9" fmla="*/ 160 h 160"/>
                <a:gd name="T10" fmla="*/ 0 w 54"/>
                <a:gd name="T1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160">
                  <a:moveTo>
                    <a:pt x="0" y="160"/>
                  </a:moveTo>
                  <a:lnTo>
                    <a:pt x="0" y="160"/>
                  </a:lnTo>
                  <a:lnTo>
                    <a:pt x="34" y="0"/>
                  </a:lnTo>
                  <a:lnTo>
                    <a:pt x="54" y="0"/>
                  </a:lnTo>
                  <a:lnTo>
                    <a:pt x="20" y="16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7" name="Freeform 15"/>
            <p:cNvSpPr>
              <a:spLocks/>
            </p:cNvSpPr>
            <p:nvPr userDrawn="1"/>
          </p:nvSpPr>
          <p:spPr bwMode="gray">
            <a:xfrm>
              <a:off x="5426" y="411"/>
              <a:ext cx="22" cy="66"/>
            </a:xfrm>
            <a:custGeom>
              <a:avLst/>
              <a:gdLst>
                <a:gd name="T0" fmla="*/ 0 w 54"/>
                <a:gd name="T1" fmla="*/ 160 h 160"/>
                <a:gd name="T2" fmla="*/ 0 w 54"/>
                <a:gd name="T3" fmla="*/ 160 h 160"/>
                <a:gd name="T4" fmla="*/ 34 w 54"/>
                <a:gd name="T5" fmla="*/ 0 h 160"/>
                <a:gd name="T6" fmla="*/ 54 w 54"/>
                <a:gd name="T7" fmla="*/ 0 h 160"/>
                <a:gd name="T8" fmla="*/ 20 w 54"/>
                <a:gd name="T9" fmla="*/ 160 h 160"/>
                <a:gd name="T10" fmla="*/ 0 w 54"/>
                <a:gd name="T1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160">
                  <a:moveTo>
                    <a:pt x="0" y="160"/>
                  </a:moveTo>
                  <a:lnTo>
                    <a:pt x="0" y="160"/>
                  </a:lnTo>
                  <a:lnTo>
                    <a:pt x="34" y="0"/>
                  </a:lnTo>
                  <a:lnTo>
                    <a:pt x="54" y="0"/>
                  </a:lnTo>
                  <a:lnTo>
                    <a:pt x="20" y="16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8" name="Freeform 16"/>
            <p:cNvSpPr>
              <a:spLocks/>
            </p:cNvSpPr>
            <p:nvPr userDrawn="1"/>
          </p:nvSpPr>
          <p:spPr bwMode="gray">
            <a:xfrm>
              <a:off x="4694" y="235"/>
              <a:ext cx="108" cy="100"/>
            </a:xfrm>
            <a:custGeom>
              <a:avLst/>
              <a:gdLst>
                <a:gd name="T0" fmla="*/ 265 w 267"/>
                <a:gd name="T1" fmla="*/ 2 h 242"/>
                <a:gd name="T2" fmla="*/ 265 w 267"/>
                <a:gd name="T3" fmla="*/ 2 h 242"/>
                <a:gd name="T4" fmla="*/ 262 w 267"/>
                <a:gd name="T5" fmla="*/ 0 h 242"/>
                <a:gd name="T6" fmla="*/ 196 w 267"/>
                <a:gd name="T7" fmla="*/ 0 h 242"/>
                <a:gd name="T8" fmla="*/ 191 w 267"/>
                <a:gd name="T9" fmla="*/ 4 h 242"/>
                <a:gd name="T10" fmla="*/ 170 w 267"/>
                <a:gd name="T11" fmla="*/ 94 h 242"/>
                <a:gd name="T12" fmla="*/ 107 w 267"/>
                <a:gd name="T13" fmla="*/ 94 h 242"/>
                <a:gd name="T14" fmla="*/ 127 w 267"/>
                <a:gd name="T15" fmla="*/ 6 h 242"/>
                <a:gd name="T16" fmla="*/ 126 w 267"/>
                <a:gd name="T17" fmla="*/ 2 h 242"/>
                <a:gd name="T18" fmla="*/ 123 w 267"/>
                <a:gd name="T19" fmla="*/ 0 h 242"/>
                <a:gd name="T20" fmla="*/ 59 w 267"/>
                <a:gd name="T21" fmla="*/ 0 h 242"/>
                <a:gd name="T22" fmla="*/ 55 w 267"/>
                <a:gd name="T23" fmla="*/ 4 h 242"/>
                <a:gd name="T24" fmla="*/ 0 w 267"/>
                <a:gd name="T25" fmla="*/ 236 h 242"/>
                <a:gd name="T26" fmla="*/ 1 w 267"/>
                <a:gd name="T27" fmla="*/ 240 h 242"/>
                <a:gd name="T28" fmla="*/ 5 w 267"/>
                <a:gd name="T29" fmla="*/ 242 h 242"/>
                <a:gd name="T30" fmla="*/ 69 w 267"/>
                <a:gd name="T31" fmla="*/ 242 h 242"/>
                <a:gd name="T32" fmla="*/ 73 w 267"/>
                <a:gd name="T33" fmla="*/ 238 h 242"/>
                <a:gd name="T34" fmla="*/ 97 w 267"/>
                <a:gd name="T35" fmla="*/ 147 h 242"/>
                <a:gd name="T36" fmla="*/ 159 w 267"/>
                <a:gd name="T37" fmla="*/ 147 h 242"/>
                <a:gd name="T38" fmla="*/ 139 w 267"/>
                <a:gd name="T39" fmla="*/ 236 h 242"/>
                <a:gd name="T40" fmla="*/ 140 w 267"/>
                <a:gd name="T41" fmla="*/ 240 h 242"/>
                <a:gd name="T42" fmla="*/ 143 w 267"/>
                <a:gd name="T43" fmla="*/ 242 h 242"/>
                <a:gd name="T44" fmla="*/ 207 w 267"/>
                <a:gd name="T45" fmla="*/ 242 h 242"/>
                <a:gd name="T46" fmla="*/ 211 w 267"/>
                <a:gd name="T47" fmla="*/ 238 h 242"/>
                <a:gd name="T48" fmla="*/ 266 w 267"/>
                <a:gd name="T49" fmla="*/ 6 h 242"/>
                <a:gd name="T50" fmla="*/ 265 w 267"/>
                <a:gd name="T51" fmla="*/ 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7" h="242">
                  <a:moveTo>
                    <a:pt x="265" y="2"/>
                  </a:moveTo>
                  <a:lnTo>
                    <a:pt x="265" y="2"/>
                  </a:lnTo>
                  <a:cubicBezTo>
                    <a:pt x="265" y="1"/>
                    <a:pt x="263" y="0"/>
                    <a:pt x="262" y="0"/>
                  </a:cubicBezTo>
                  <a:lnTo>
                    <a:pt x="196" y="0"/>
                  </a:lnTo>
                  <a:cubicBezTo>
                    <a:pt x="194" y="0"/>
                    <a:pt x="192" y="2"/>
                    <a:pt x="191" y="4"/>
                  </a:cubicBezTo>
                  <a:lnTo>
                    <a:pt x="170" y="94"/>
                  </a:lnTo>
                  <a:lnTo>
                    <a:pt x="107" y="94"/>
                  </a:lnTo>
                  <a:lnTo>
                    <a:pt x="127" y="6"/>
                  </a:lnTo>
                  <a:cubicBezTo>
                    <a:pt x="127" y="4"/>
                    <a:pt x="127" y="3"/>
                    <a:pt x="126" y="2"/>
                  </a:cubicBezTo>
                  <a:cubicBezTo>
                    <a:pt x="125" y="1"/>
                    <a:pt x="124" y="0"/>
                    <a:pt x="123" y="0"/>
                  </a:cubicBezTo>
                  <a:lnTo>
                    <a:pt x="59" y="0"/>
                  </a:lnTo>
                  <a:cubicBezTo>
                    <a:pt x="57" y="0"/>
                    <a:pt x="56" y="2"/>
                    <a:pt x="55" y="4"/>
                  </a:cubicBezTo>
                  <a:lnTo>
                    <a:pt x="0" y="236"/>
                  </a:lnTo>
                  <a:cubicBezTo>
                    <a:pt x="0" y="237"/>
                    <a:pt x="0" y="239"/>
                    <a:pt x="1" y="240"/>
                  </a:cubicBezTo>
                  <a:cubicBezTo>
                    <a:pt x="2" y="241"/>
                    <a:pt x="3" y="242"/>
                    <a:pt x="5" y="242"/>
                  </a:cubicBezTo>
                  <a:lnTo>
                    <a:pt x="69" y="242"/>
                  </a:lnTo>
                  <a:cubicBezTo>
                    <a:pt x="71" y="242"/>
                    <a:pt x="73" y="240"/>
                    <a:pt x="73" y="238"/>
                  </a:cubicBezTo>
                  <a:lnTo>
                    <a:pt x="97" y="147"/>
                  </a:lnTo>
                  <a:lnTo>
                    <a:pt x="159" y="147"/>
                  </a:lnTo>
                  <a:lnTo>
                    <a:pt x="139" y="236"/>
                  </a:lnTo>
                  <a:cubicBezTo>
                    <a:pt x="138" y="237"/>
                    <a:pt x="139" y="239"/>
                    <a:pt x="140" y="240"/>
                  </a:cubicBezTo>
                  <a:cubicBezTo>
                    <a:pt x="140" y="241"/>
                    <a:pt x="142" y="242"/>
                    <a:pt x="143" y="242"/>
                  </a:cubicBezTo>
                  <a:lnTo>
                    <a:pt x="207" y="242"/>
                  </a:lnTo>
                  <a:cubicBezTo>
                    <a:pt x="209" y="242"/>
                    <a:pt x="211" y="240"/>
                    <a:pt x="211" y="238"/>
                  </a:cubicBezTo>
                  <a:lnTo>
                    <a:pt x="266" y="6"/>
                  </a:lnTo>
                  <a:cubicBezTo>
                    <a:pt x="267" y="4"/>
                    <a:pt x="266" y="3"/>
                    <a:pt x="265" y="2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9" name="Freeform 17"/>
            <p:cNvSpPr>
              <a:spLocks/>
            </p:cNvSpPr>
            <p:nvPr userDrawn="1"/>
          </p:nvSpPr>
          <p:spPr bwMode="gray">
            <a:xfrm>
              <a:off x="4795" y="251"/>
              <a:ext cx="101" cy="84"/>
            </a:xfrm>
            <a:custGeom>
              <a:avLst/>
              <a:gdLst>
                <a:gd name="T0" fmla="*/ 247 w 250"/>
                <a:gd name="T1" fmla="*/ 30 h 204"/>
                <a:gd name="T2" fmla="*/ 247 w 250"/>
                <a:gd name="T3" fmla="*/ 30 h 204"/>
                <a:gd name="T4" fmla="*/ 219 w 250"/>
                <a:gd name="T5" fmla="*/ 0 h 204"/>
                <a:gd name="T6" fmla="*/ 219 w 250"/>
                <a:gd name="T7" fmla="*/ 0 h 204"/>
                <a:gd name="T8" fmla="*/ 103 w 250"/>
                <a:gd name="T9" fmla="*/ 0 h 204"/>
                <a:gd name="T10" fmla="*/ 30 w 250"/>
                <a:gd name="T11" fmla="*/ 52 h 204"/>
                <a:gd name="T12" fmla="*/ 15 w 250"/>
                <a:gd name="T13" fmla="*/ 115 h 204"/>
                <a:gd name="T14" fmla="*/ 11 w 250"/>
                <a:gd name="T15" fmla="*/ 131 h 204"/>
                <a:gd name="T16" fmla="*/ 13 w 250"/>
                <a:gd name="T17" fmla="*/ 186 h 204"/>
                <a:gd name="T18" fmla="*/ 64 w 250"/>
                <a:gd name="T19" fmla="*/ 203 h 204"/>
                <a:gd name="T20" fmla="*/ 78 w 250"/>
                <a:gd name="T21" fmla="*/ 204 h 204"/>
                <a:gd name="T22" fmla="*/ 206 w 250"/>
                <a:gd name="T23" fmla="*/ 203 h 204"/>
                <a:gd name="T24" fmla="*/ 209 w 250"/>
                <a:gd name="T25" fmla="*/ 202 h 204"/>
                <a:gd name="T26" fmla="*/ 211 w 250"/>
                <a:gd name="T27" fmla="*/ 201 h 204"/>
                <a:gd name="T28" fmla="*/ 213 w 250"/>
                <a:gd name="T29" fmla="*/ 199 h 204"/>
                <a:gd name="T30" fmla="*/ 222 w 250"/>
                <a:gd name="T31" fmla="*/ 171 h 204"/>
                <a:gd name="T32" fmla="*/ 224 w 250"/>
                <a:gd name="T33" fmla="*/ 163 h 204"/>
                <a:gd name="T34" fmla="*/ 224 w 250"/>
                <a:gd name="T35" fmla="*/ 162 h 204"/>
                <a:gd name="T36" fmla="*/ 224 w 250"/>
                <a:gd name="T37" fmla="*/ 162 h 204"/>
                <a:gd name="T38" fmla="*/ 224 w 250"/>
                <a:gd name="T39" fmla="*/ 160 h 204"/>
                <a:gd name="T40" fmla="*/ 219 w 250"/>
                <a:gd name="T41" fmla="*/ 150 h 204"/>
                <a:gd name="T42" fmla="*/ 218 w 250"/>
                <a:gd name="T43" fmla="*/ 150 h 204"/>
                <a:gd name="T44" fmla="*/ 85 w 250"/>
                <a:gd name="T45" fmla="*/ 150 h 204"/>
                <a:gd name="T46" fmla="*/ 107 w 250"/>
                <a:gd name="T47" fmla="*/ 60 h 204"/>
                <a:gd name="T48" fmla="*/ 161 w 250"/>
                <a:gd name="T49" fmla="*/ 60 h 204"/>
                <a:gd name="T50" fmla="*/ 109 w 250"/>
                <a:gd name="T51" fmla="*/ 117 h 204"/>
                <a:gd name="T52" fmla="*/ 108 w 250"/>
                <a:gd name="T53" fmla="*/ 122 h 204"/>
                <a:gd name="T54" fmla="*/ 112 w 250"/>
                <a:gd name="T55" fmla="*/ 125 h 204"/>
                <a:gd name="T56" fmla="*/ 190 w 250"/>
                <a:gd name="T57" fmla="*/ 125 h 204"/>
                <a:gd name="T58" fmla="*/ 193 w 250"/>
                <a:gd name="T59" fmla="*/ 124 h 204"/>
                <a:gd name="T60" fmla="*/ 241 w 250"/>
                <a:gd name="T61" fmla="*/ 78 h 204"/>
                <a:gd name="T62" fmla="*/ 242 w 250"/>
                <a:gd name="T63" fmla="*/ 77 h 204"/>
                <a:gd name="T64" fmla="*/ 247 w 250"/>
                <a:gd name="T65" fmla="*/ 60 h 204"/>
                <a:gd name="T66" fmla="*/ 247 w 250"/>
                <a:gd name="T67" fmla="*/ 3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0" h="204">
                  <a:moveTo>
                    <a:pt x="247" y="30"/>
                  </a:moveTo>
                  <a:lnTo>
                    <a:pt x="247" y="30"/>
                  </a:lnTo>
                  <a:cubicBezTo>
                    <a:pt x="243" y="16"/>
                    <a:pt x="231" y="2"/>
                    <a:pt x="219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103" y="0"/>
                  </a:lnTo>
                  <a:cubicBezTo>
                    <a:pt x="69" y="1"/>
                    <a:pt x="40" y="22"/>
                    <a:pt x="30" y="52"/>
                  </a:cubicBezTo>
                  <a:cubicBezTo>
                    <a:pt x="25" y="71"/>
                    <a:pt x="19" y="92"/>
                    <a:pt x="15" y="115"/>
                  </a:cubicBezTo>
                  <a:cubicBezTo>
                    <a:pt x="14" y="120"/>
                    <a:pt x="12" y="126"/>
                    <a:pt x="11" y="131"/>
                  </a:cubicBezTo>
                  <a:cubicBezTo>
                    <a:pt x="6" y="149"/>
                    <a:pt x="0" y="169"/>
                    <a:pt x="13" y="186"/>
                  </a:cubicBezTo>
                  <a:cubicBezTo>
                    <a:pt x="25" y="204"/>
                    <a:pt x="46" y="204"/>
                    <a:pt x="64" y="203"/>
                  </a:cubicBezTo>
                  <a:cubicBezTo>
                    <a:pt x="69" y="203"/>
                    <a:pt x="73" y="203"/>
                    <a:pt x="78" y="204"/>
                  </a:cubicBezTo>
                  <a:cubicBezTo>
                    <a:pt x="78" y="204"/>
                    <a:pt x="206" y="203"/>
                    <a:pt x="206" y="203"/>
                  </a:cubicBezTo>
                  <a:cubicBezTo>
                    <a:pt x="207" y="203"/>
                    <a:pt x="208" y="203"/>
                    <a:pt x="209" y="202"/>
                  </a:cubicBezTo>
                  <a:lnTo>
                    <a:pt x="211" y="201"/>
                  </a:lnTo>
                  <a:cubicBezTo>
                    <a:pt x="212" y="200"/>
                    <a:pt x="212" y="199"/>
                    <a:pt x="213" y="199"/>
                  </a:cubicBezTo>
                  <a:cubicBezTo>
                    <a:pt x="217" y="187"/>
                    <a:pt x="219" y="183"/>
                    <a:pt x="222" y="171"/>
                  </a:cubicBezTo>
                  <a:lnTo>
                    <a:pt x="224" y="163"/>
                  </a:lnTo>
                  <a:cubicBezTo>
                    <a:pt x="224" y="163"/>
                    <a:pt x="224" y="162"/>
                    <a:pt x="224" y="162"/>
                  </a:cubicBezTo>
                  <a:lnTo>
                    <a:pt x="224" y="162"/>
                  </a:lnTo>
                  <a:cubicBezTo>
                    <a:pt x="224" y="162"/>
                    <a:pt x="224" y="161"/>
                    <a:pt x="224" y="160"/>
                  </a:cubicBezTo>
                  <a:cubicBezTo>
                    <a:pt x="225" y="153"/>
                    <a:pt x="222" y="151"/>
                    <a:pt x="219" y="150"/>
                  </a:cubicBezTo>
                  <a:cubicBezTo>
                    <a:pt x="219" y="150"/>
                    <a:pt x="218" y="150"/>
                    <a:pt x="218" y="150"/>
                  </a:cubicBezTo>
                  <a:lnTo>
                    <a:pt x="85" y="150"/>
                  </a:lnTo>
                  <a:cubicBezTo>
                    <a:pt x="86" y="136"/>
                    <a:pt x="97" y="85"/>
                    <a:pt x="107" y="60"/>
                  </a:cubicBezTo>
                  <a:lnTo>
                    <a:pt x="161" y="60"/>
                  </a:lnTo>
                  <a:lnTo>
                    <a:pt x="109" y="117"/>
                  </a:lnTo>
                  <a:cubicBezTo>
                    <a:pt x="108" y="119"/>
                    <a:pt x="108" y="121"/>
                    <a:pt x="108" y="122"/>
                  </a:cubicBezTo>
                  <a:cubicBezTo>
                    <a:pt x="109" y="124"/>
                    <a:pt x="111" y="125"/>
                    <a:pt x="112" y="125"/>
                  </a:cubicBezTo>
                  <a:lnTo>
                    <a:pt x="190" y="125"/>
                  </a:lnTo>
                  <a:cubicBezTo>
                    <a:pt x="192" y="125"/>
                    <a:pt x="193" y="124"/>
                    <a:pt x="193" y="124"/>
                  </a:cubicBezTo>
                  <a:lnTo>
                    <a:pt x="241" y="78"/>
                  </a:lnTo>
                  <a:cubicBezTo>
                    <a:pt x="241" y="77"/>
                    <a:pt x="241" y="77"/>
                    <a:pt x="242" y="77"/>
                  </a:cubicBezTo>
                  <a:cubicBezTo>
                    <a:pt x="245" y="72"/>
                    <a:pt x="246" y="65"/>
                    <a:pt x="247" y="60"/>
                  </a:cubicBezTo>
                  <a:cubicBezTo>
                    <a:pt x="250" y="51"/>
                    <a:pt x="250" y="40"/>
                    <a:pt x="247" y="30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0" name="Freeform 18"/>
            <p:cNvSpPr>
              <a:spLocks/>
            </p:cNvSpPr>
            <p:nvPr userDrawn="1"/>
          </p:nvSpPr>
          <p:spPr bwMode="gray">
            <a:xfrm>
              <a:off x="4891" y="249"/>
              <a:ext cx="70" cy="86"/>
            </a:xfrm>
            <a:custGeom>
              <a:avLst/>
              <a:gdLst>
                <a:gd name="T0" fmla="*/ 171 w 172"/>
                <a:gd name="T1" fmla="*/ 5 h 208"/>
                <a:gd name="T2" fmla="*/ 171 w 172"/>
                <a:gd name="T3" fmla="*/ 5 h 208"/>
                <a:gd name="T4" fmla="*/ 168 w 172"/>
                <a:gd name="T5" fmla="*/ 3 h 208"/>
                <a:gd name="T6" fmla="*/ 78 w 172"/>
                <a:gd name="T7" fmla="*/ 11 h 208"/>
                <a:gd name="T8" fmla="*/ 22 w 172"/>
                <a:gd name="T9" fmla="*/ 105 h 208"/>
                <a:gd name="T10" fmla="*/ 22 w 172"/>
                <a:gd name="T11" fmla="*/ 106 h 208"/>
                <a:gd name="T12" fmla="*/ 0 w 172"/>
                <a:gd name="T13" fmla="*/ 202 h 208"/>
                <a:gd name="T14" fmla="*/ 1 w 172"/>
                <a:gd name="T15" fmla="*/ 206 h 208"/>
                <a:gd name="T16" fmla="*/ 4 w 172"/>
                <a:gd name="T17" fmla="*/ 208 h 208"/>
                <a:gd name="T18" fmla="*/ 70 w 172"/>
                <a:gd name="T19" fmla="*/ 208 h 208"/>
                <a:gd name="T20" fmla="*/ 74 w 172"/>
                <a:gd name="T21" fmla="*/ 204 h 208"/>
                <a:gd name="T22" fmla="*/ 107 w 172"/>
                <a:gd name="T23" fmla="*/ 64 h 208"/>
                <a:gd name="T24" fmla="*/ 151 w 172"/>
                <a:gd name="T25" fmla="*/ 63 h 208"/>
                <a:gd name="T26" fmla="*/ 160 w 172"/>
                <a:gd name="T27" fmla="*/ 57 h 208"/>
                <a:gd name="T28" fmla="*/ 172 w 172"/>
                <a:gd name="T29" fmla="*/ 9 h 208"/>
                <a:gd name="T30" fmla="*/ 171 w 172"/>
                <a:gd name="T31" fmla="*/ 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" h="208">
                  <a:moveTo>
                    <a:pt x="171" y="5"/>
                  </a:moveTo>
                  <a:lnTo>
                    <a:pt x="171" y="5"/>
                  </a:lnTo>
                  <a:cubicBezTo>
                    <a:pt x="170" y="4"/>
                    <a:pt x="169" y="3"/>
                    <a:pt x="168" y="3"/>
                  </a:cubicBezTo>
                  <a:cubicBezTo>
                    <a:pt x="165" y="3"/>
                    <a:pt x="105" y="0"/>
                    <a:pt x="78" y="11"/>
                  </a:cubicBezTo>
                  <a:cubicBezTo>
                    <a:pt x="39" y="27"/>
                    <a:pt x="32" y="61"/>
                    <a:pt x="22" y="105"/>
                  </a:cubicBezTo>
                  <a:lnTo>
                    <a:pt x="22" y="106"/>
                  </a:lnTo>
                  <a:lnTo>
                    <a:pt x="0" y="202"/>
                  </a:lnTo>
                  <a:cubicBezTo>
                    <a:pt x="0" y="203"/>
                    <a:pt x="0" y="205"/>
                    <a:pt x="1" y="206"/>
                  </a:cubicBezTo>
                  <a:cubicBezTo>
                    <a:pt x="2" y="207"/>
                    <a:pt x="3" y="208"/>
                    <a:pt x="4" y="208"/>
                  </a:cubicBezTo>
                  <a:lnTo>
                    <a:pt x="70" y="208"/>
                  </a:lnTo>
                  <a:cubicBezTo>
                    <a:pt x="72" y="208"/>
                    <a:pt x="74" y="206"/>
                    <a:pt x="74" y="204"/>
                  </a:cubicBezTo>
                  <a:cubicBezTo>
                    <a:pt x="83" y="158"/>
                    <a:pt x="100" y="77"/>
                    <a:pt x="107" y="64"/>
                  </a:cubicBezTo>
                  <a:lnTo>
                    <a:pt x="151" y="63"/>
                  </a:lnTo>
                  <a:cubicBezTo>
                    <a:pt x="154" y="63"/>
                    <a:pt x="158" y="62"/>
                    <a:pt x="160" y="57"/>
                  </a:cubicBezTo>
                  <a:cubicBezTo>
                    <a:pt x="166" y="32"/>
                    <a:pt x="172" y="9"/>
                    <a:pt x="172" y="9"/>
                  </a:cubicBezTo>
                  <a:cubicBezTo>
                    <a:pt x="172" y="7"/>
                    <a:pt x="172" y="6"/>
                    <a:pt x="171" y="5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1" name="Freeform 19"/>
            <p:cNvSpPr>
              <a:spLocks/>
            </p:cNvSpPr>
            <p:nvPr userDrawn="1"/>
          </p:nvSpPr>
          <p:spPr bwMode="gray">
            <a:xfrm>
              <a:off x="4947" y="249"/>
              <a:ext cx="70" cy="86"/>
            </a:xfrm>
            <a:custGeom>
              <a:avLst/>
              <a:gdLst>
                <a:gd name="T0" fmla="*/ 171 w 172"/>
                <a:gd name="T1" fmla="*/ 5 h 208"/>
                <a:gd name="T2" fmla="*/ 171 w 172"/>
                <a:gd name="T3" fmla="*/ 5 h 208"/>
                <a:gd name="T4" fmla="*/ 168 w 172"/>
                <a:gd name="T5" fmla="*/ 3 h 208"/>
                <a:gd name="T6" fmla="*/ 78 w 172"/>
                <a:gd name="T7" fmla="*/ 11 h 208"/>
                <a:gd name="T8" fmla="*/ 22 w 172"/>
                <a:gd name="T9" fmla="*/ 105 h 208"/>
                <a:gd name="T10" fmla="*/ 22 w 172"/>
                <a:gd name="T11" fmla="*/ 106 h 208"/>
                <a:gd name="T12" fmla="*/ 0 w 172"/>
                <a:gd name="T13" fmla="*/ 202 h 208"/>
                <a:gd name="T14" fmla="*/ 1 w 172"/>
                <a:gd name="T15" fmla="*/ 206 h 208"/>
                <a:gd name="T16" fmla="*/ 4 w 172"/>
                <a:gd name="T17" fmla="*/ 208 h 208"/>
                <a:gd name="T18" fmla="*/ 70 w 172"/>
                <a:gd name="T19" fmla="*/ 208 h 208"/>
                <a:gd name="T20" fmla="*/ 74 w 172"/>
                <a:gd name="T21" fmla="*/ 204 h 208"/>
                <a:gd name="T22" fmla="*/ 107 w 172"/>
                <a:gd name="T23" fmla="*/ 64 h 208"/>
                <a:gd name="T24" fmla="*/ 151 w 172"/>
                <a:gd name="T25" fmla="*/ 63 h 208"/>
                <a:gd name="T26" fmla="*/ 159 w 172"/>
                <a:gd name="T27" fmla="*/ 57 h 208"/>
                <a:gd name="T28" fmla="*/ 172 w 172"/>
                <a:gd name="T29" fmla="*/ 9 h 208"/>
                <a:gd name="T30" fmla="*/ 171 w 172"/>
                <a:gd name="T31" fmla="*/ 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" h="208">
                  <a:moveTo>
                    <a:pt x="171" y="5"/>
                  </a:moveTo>
                  <a:lnTo>
                    <a:pt x="171" y="5"/>
                  </a:lnTo>
                  <a:cubicBezTo>
                    <a:pt x="170" y="4"/>
                    <a:pt x="169" y="3"/>
                    <a:pt x="168" y="3"/>
                  </a:cubicBezTo>
                  <a:cubicBezTo>
                    <a:pt x="165" y="3"/>
                    <a:pt x="105" y="0"/>
                    <a:pt x="78" y="11"/>
                  </a:cubicBezTo>
                  <a:cubicBezTo>
                    <a:pt x="39" y="27"/>
                    <a:pt x="31" y="61"/>
                    <a:pt x="22" y="105"/>
                  </a:cubicBezTo>
                  <a:lnTo>
                    <a:pt x="22" y="106"/>
                  </a:lnTo>
                  <a:lnTo>
                    <a:pt x="0" y="202"/>
                  </a:lnTo>
                  <a:cubicBezTo>
                    <a:pt x="0" y="203"/>
                    <a:pt x="0" y="205"/>
                    <a:pt x="1" y="206"/>
                  </a:cubicBezTo>
                  <a:cubicBezTo>
                    <a:pt x="2" y="207"/>
                    <a:pt x="3" y="208"/>
                    <a:pt x="4" y="208"/>
                  </a:cubicBezTo>
                  <a:lnTo>
                    <a:pt x="70" y="208"/>
                  </a:lnTo>
                  <a:cubicBezTo>
                    <a:pt x="72" y="208"/>
                    <a:pt x="74" y="206"/>
                    <a:pt x="74" y="204"/>
                  </a:cubicBezTo>
                  <a:cubicBezTo>
                    <a:pt x="83" y="158"/>
                    <a:pt x="99" y="77"/>
                    <a:pt x="107" y="64"/>
                  </a:cubicBezTo>
                  <a:lnTo>
                    <a:pt x="151" y="63"/>
                  </a:lnTo>
                  <a:cubicBezTo>
                    <a:pt x="154" y="63"/>
                    <a:pt x="158" y="62"/>
                    <a:pt x="159" y="57"/>
                  </a:cubicBezTo>
                  <a:cubicBezTo>
                    <a:pt x="166" y="32"/>
                    <a:pt x="172" y="9"/>
                    <a:pt x="172" y="9"/>
                  </a:cubicBezTo>
                  <a:cubicBezTo>
                    <a:pt x="172" y="7"/>
                    <a:pt x="172" y="6"/>
                    <a:pt x="171" y="5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2" name="Freeform 20"/>
            <p:cNvSpPr>
              <a:spLocks/>
            </p:cNvSpPr>
            <p:nvPr userDrawn="1"/>
          </p:nvSpPr>
          <p:spPr bwMode="gray">
            <a:xfrm>
              <a:off x="5002" y="250"/>
              <a:ext cx="153" cy="85"/>
            </a:xfrm>
            <a:custGeom>
              <a:avLst/>
              <a:gdLst>
                <a:gd name="T0" fmla="*/ 371 w 376"/>
                <a:gd name="T1" fmla="*/ 28 h 206"/>
                <a:gd name="T2" fmla="*/ 371 w 376"/>
                <a:gd name="T3" fmla="*/ 28 h 206"/>
                <a:gd name="T4" fmla="*/ 334 w 376"/>
                <a:gd name="T5" fmla="*/ 1 h 206"/>
                <a:gd name="T6" fmla="*/ 334 w 376"/>
                <a:gd name="T7" fmla="*/ 1 h 206"/>
                <a:gd name="T8" fmla="*/ 253 w 376"/>
                <a:gd name="T9" fmla="*/ 1 h 206"/>
                <a:gd name="T10" fmla="*/ 208 w 376"/>
                <a:gd name="T11" fmla="*/ 2 h 206"/>
                <a:gd name="T12" fmla="*/ 205 w 376"/>
                <a:gd name="T13" fmla="*/ 1 h 206"/>
                <a:gd name="T14" fmla="*/ 205 w 376"/>
                <a:gd name="T15" fmla="*/ 1 h 206"/>
                <a:gd name="T16" fmla="*/ 129 w 376"/>
                <a:gd name="T17" fmla="*/ 1 h 206"/>
                <a:gd name="T18" fmla="*/ 53 w 376"/>
                <a:gd name="T19" fmla="*/ 1 h 206"/>
                <a:gd name="T20" fmla="*/ 50 w 376"/>
                <a:gd name="T21" fmla="*/ 3 h 206"/>
                <a:gd name="T22" fmla="*/ 47 w 376"/>
                <a:gd name="T23" fmla="*/ 6 h 206"/>
                <a:gd name="T24" fmla="*/ 46 w 376"/>
                <a:gd name="T25" fmla="*/ 8 h 206"/>
                <a:gd name="T26" fmla="*/ 0 w 376"/>
                <a:gd name="T27" fmla="*/ 200 h 206"/>
                <a:gd name="T28" fmla="*/ 1 w 376"/>
                <a:gd name="T29" fmla="*/ 204 h 206"/>
                <a:gd name="T30" fmla="*/ 5 w 376"/>
                <a:gd name="T31" fmla="*/ 206 h 206"/>
                <a:gd name="T32" fmla="*/ 68 w 376"/>
                <a:gd name="T33" fmla="*/ 206 h 206"/>
                <a:gd name="T34" fmla="*/ 72 w 376"/>
                <a:gd name="T35" fmla="*/ 202 h 206"/>
                <a:gd name="T36" fmla="*/ 107 w 376"/>
                <a:gd name="T37" fmla="*/ 64 h 206"/>
                <a:gd name="T38" fmla="*/ 111 w 376"/>
                <a:gd name="T39" fmla="*/ 60 h 206"/>
                <a:gd name="T40" fmla="*/ 112 w 376"/>
                <a:gd name="T41" fmla="*/ 60 h 206"/>
                <a:gd name="T42" fmla="*/ 161 w 376"/>
                <a:gd name="T43" fmla="*/ 60 h 206"/>
                <a:gd name="T44" fmla="*/ 129 w 376"/>
                <a:gd name="T45" fmla="*/ 200 h 206"/>
                <a:gd name="T46" fmla="*/ 130 w 376"/>
                <a:gd name="T47" fmla="*/ 204 h 206"/>
                <a:gd name="T48" fmla="*/ 134 w 376"/>
                <a:gd name="T49" fmla="*/ 206 h 206"/>
                <a:gd name="T50" fmla="*/ 202 w 376"/>
                <a:gd name="T51" fmla="*/ 206 h 206"/>
                <a:gd name="T52" fmla="*/ 206 w 376"/>
                <a:gd name="T53" fmla="*/ 202 h 206"/>
                <a:gd name="T54" fmla="*/ 241 w 376"/>
                <a:gd name="T55" fmla="*/ 62 h 206"/>
                <a:gd name="T56" fmla="*/ 241 w 376"/>
                <a:gd name="T57" fmla="*/ 61 h 206"/>
                <a:gd name="T58" fmla="*/ 241 w 376"/>
                <a:gd name="T59" fmla="*/ 60 h 206"/>
                <a:gd name="T60" fmla="*/ 241 w 376"/>
                <a:gd name="T61" fmla="*/ 60 h 206"/>
                <a:gd name="T62" fmla="*/ 294 w 376"/>
                <a:gd name="T63" fmla="*/ 60 h 206"/>
                <a:gd name="T64" fmla="*/ 261 w 376"/>
                <a:gd name="T65" fmla="*/ 200 h 206"/>
                <a:gd name="T66" fmla="*/ 262 w 376"/>
                <a:gd name="T67" fmla="*/ 204 h 206"/>
                <a:gd name="T68" fmla="*/ 265 w 376"/>
                <a:gd name="T69" fmla="*/ 206 h 206"/>
                <a:gd name="T70" fmla="*/ 333 w 376"/>
                <a:gd name="T71" fmla="*/ 206 h 206"/>
                <a:gd name="T72" fmla="*/ 338 w 376"/>
                <a:gd name="T73" fmla="*/ 202 h 206"/>
                <a:gd name="T74" fmla="*/ 365 w 376"/>
                <a:gd name="T75" fmla="*/ 88 h 206"/>
                <a:gd name="T76" fmla="*/ 369 w 376"/>
                <a:gd name="T77" fmla="*/ 72 h 206"/>
                <a:gd name="T78" fmla="*/ 371 w 376"/>
                <a:gd name="T79" fmla="*/ 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76" h="206">
                  <a:moveTo>
                    <a:pt x="371" y="28"/>
                  </a:moveTo>
                  <a:lnTo>
                    <a:pt x="371" y="28"/>
                  </a:lnTo>
                  <a:cubicBezTo>
                    <a:pt x="365" y="14"/>
                    <a:pt x="351" y="4"/>
                    <a:pt x="334" y="1"/>
                  </a:cubicBezTo>
                  <a:cubicBezTo>
                    <a:pt x="334" y="1"/>
                    <a:pt x="334" y="1"/>
                    <a:pt x="334" y="1"/>
                  </a:cubicBezTo>
                  <a:cubicBezTo>
                    <a:pt x="306" y="0"/>
                    <a:pt x="276" y="1"/>
                    <a:pt x="253" y="1"/>
                  </a:cubicBezTo>
                  <a:cubicBezTo>
                    <a:pt x="238" y="2"/>
                    <a:pt x="223" y="2"/>
                    <a:pt x="208" y="2"/>
                  </a:cubicBezTo>
                  <a:lnTo>
                    <a:pt x="205" y="1"/>
                  </a:lnTo>
                  <a:cubicBezTo>
                    <a:pt x="205" y="1"/>
                    <a:pt x="205" y="1"/>
                    <a:pt x="205" y="1"/>
                  </a:cubicBezTo>
                  <a:cubicBezTo>
                    <a:pt x="177" y="0"/>
                    <a:pt x="152" y="1"/>
                    <a:pt x="129" y="1"/>
                  </a:cubicBezTo>
                  <a:cubicBezTo>
                    <a:pt x="105" y="2"/>
                    <a:pt x="80" y="2"/>
                    <a:pt x="53" y="1"/>
                  </a:cubicBezTo>
                  <a:cubicBezTo>
                    <a:pt x="52" y="1"/>
                    <a:pt x="50" y="2"/>
                    <a:pt x="50" y="3"/>
                  </a:cubicBezTo>
                  <a:lnTo>
                    <a:pt x="47" y="6"/>
                  </a:lnTo>
                  <a:cubicBezTo>
                    <a:pt x="46" y="6"/>
                    <a:pt x="46" y="7"/>
                    <a:pt x="46" y="8"/>
                  </a:cubicBezTo>
                  <a:cubicBezTo>
                    <a:pt x="37" y="38"/>
                    <a:pt x="1" y="199"/>
                    <a:pt x="0" y="200"/>
                  </a:cubicBezTo>
                  <a:cubicBezTo>
                    <a:pt x="0" y="201"/>
                    <a:pt x="0" y="203"/>
                    <a:pt x="1" y="204"/>
                  </a:cubicBezTo>
                  <a:cubicBezTo>
                    <a:pt x="2" y="205"/>
                    <a:pt x="3" y="206"/>
                    <a:pt x="5" y="206"/>
                  </a:cubicBezTo>
                  <a:lnTo>
                    <a:pt x="68" y="206"/>
                  </a:lnTo>
                  <a:cubicBezTo>
                    <a:pt x="70" y="206"/>
                    <a:pt x="72" y="204"/>
                    <a:pt x="72" y="202"/>
                  </a:cubicBezTo>
                  <a:lnTo>
                    <a:pt x="107" y="64"/>
                  </a:lnTo>
                  <a:cubicBezTo>
                    <a:pt x="109" y="62"/>
                    <a:pt x="110" y="61"/>
                    <a:pt x="111" y="60"/>
                  </a:cubicBezTo>
                  <a:cubicBezTo>
                    <a:pt x="111" y="60"/>
                    <a:pt x="112" y="60"/>
                    <a:pt x="112" y="60"/>
                  </a:cubicBezTo>
                  <a:cubicBezTo>
                    <a:pt x="112" y="61"/>
                    <a:pt x="149" y="60"/>
                    <a:pt x="161" y="60"/>
                  </a:cubicBezTo>
                  <a:lnTo>
                    <a:pt x="129" y="200"/>
                  </a:lnTo>
                  <a:cubicBezTo>
                    <a:pt x="129" y="201"/>
                    <a:pt x="130" y="203"/>
                    <a:pt x="130" y="204"/>
                  </a:cubicBezTo>
                  <a:cubicBezTo>
                    <a:pt x="131" y="205"/>
                    <a:pt x="132" y="206"/>
                    <a:pt x="134" y="206"/>
                  </a:cubicBezTo>
                  <a:lnTo>
                    <a:pt x="202" y="206"/>
                  </a:lnTo>
                  <a:cubicBezTo>
                    <a:pt x="204" y="206"/>
                    <a:pt x="205" y="204"/>
                    <a:pt x="206" y="202"/>
                  </a:cubicBezTo>
                  <a:lnTo>
                    <a:pt x="241" y="62"/>
                  </a:lnTo>
                  <a:cubicBezTo>
                    <a:pt x="241" y="62"/>
                    <a:pt x="241" y="61"/>
                    <a:pt x="241" y="61"/>
                  </a:cubicBezTo>
                  <a:cubicBezTo>
                    <a:pt x="241" y="61"/>
                    <a:pt x="241" y="61"/>
                    <a:pt x="241" y="60"/>
                  </a:cubicBezTo>
                  <a:lnTo>
                    <a:pt x="241" y="60"/>
                  </a:lnTo>
                  <a:cubicBezTo>
                    <a:pt x="241" y="61"/>
                    <a:pt x="288" y="60"/>
                    <a:pt x="294" y="60"/>
                  </a:cubicBezTo>
                  <a:lnTo>
                    <a:pt x="261" y="200"/>
                  </a:lnTo>
                  <a:cubicBezTo>
                    <a:pt x="261" y="201"/>
                    <a:pt x="261" y="203"/>
                    <a:pt x="262" y="204"/>
                  </a:cubicBezTo>
                  <a:cubicBezTo>
                    <a:pt x="263" y="205"/>
                    <a:pt x="264" y="206"/>
                    <a:pt x="265" y="206"/>
                  </a:cubicBezTo>
                  <a:lnTo>
                    <a:pt x="333" y="206"/>
                  </a:lnTo>
                  <a:cubicBezTo>
                    <a:pt x="335" y="206"/>
                    <a:pt x="337" y="204"/>
                    <a:pt x="338" y="202"/>
                  </a:cubicBezTo>
                  <a:cubicBezTo>
                    <a:pt x="338" y="201"/>
                    <a:pt x="357" y="126"/>
                    <a:pt x="365" y="88"/>
                  </a:cubicBezTo>
                  <a:cubicBezTo>
                    <a:pt x="366" y="83"/>
                    <a:pt x="367" y="78"/>
                    <a:pt x="369" y="72"/>
                  </a:cubicBezTo>
                  <a:cubicBezTo>
                    <a:pt x="373" y="58"/>
                    <a:pt x="376" y="44"/>
                    <a:pt x="371" y="28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3" name="Freeform 21"/>
            <p:cNvSpPr>
              <a:spLocks/>
            </p:cNvSpPr>
            <p:nvPr userDrawn="1"/>
          </p:nvSpPr>
          <p:spPr bwMode="gray">
            <a:xfrm>
              <a:off x="5150" y="250"/>
              <a:ext cx="103" cy="85"/>
            </a:xfrm>
            <a:custGeom>
              <a:avLst/>
              <a:gdLst>
                <a:gd name="T0" fmla="*/ 240 w 253"/>
                <a:gd name="T1" fmla="*/ 18 h 205"/>
                <a:gd name="T2" fmla="*/ 240 w 253"/>
                <a:gd name="T3" fmla="*/ 18 h 205"/>
                <a:gd name="T4" fmla="*/ 189 w 253"/>
                <a:gd name="T5" fmla="*/ 1 h 205"/>
                <a:gd name="T6" fmla="*/ 175 w 253"/>
                <a:gd name="T7" fmla="*/ 1 h 205"/>
                <a:gd name="T8" fmla="*/ 44 w 253"/>
                <a:gd name="T9" fmla="*/ 1 h 205"/>
                <a:gd name="T10" fmla="*/ 42 w 253"/>
                <a:gd name="T11" fmla="*/ 2 h 205"/>
                <a:gd name="T12" fmla="*/ 39 w 253"/>
                <a:gd name="T13" fmla="*/ 4 h 205"/>
                <a:gd name="T14" fmla="*/ 38 w 253"/>
                <a:gd name="T15" fmla="*/ 6 h 205"/>
                <a:gd name="T16" fmla="*/ 29 w 253"/>
                <a:gd name="T17" fmla="*/ 36 h 205"/>
                <a:gd name="T18" fmla="*/ 27 w 253"/>
                <a:gd name="T19" fmla="*/ 44 h 205"/>
                <a:gd name="T20" fmla="*/ 27 w 253"/>
                <a:gd name="T21" fmla="*/ 45 h 205"/>
                <a:gd name="T22" fmla="*/ 27 w 253"/>
                <a:gd name="T23" fmla="*/ 45 h 205"/>
                <a:gd name="T24" fmla="*/ 26 w 253"/>
                <a:gd name="T25" fmla="*/ 46 h 205"/>
                <a:gd name="T26" fmla="*/ 31 w 253"/>
                <a:gd name="T27" fmla="*/ 57 h 205"/>
                <a:gd name="T28" fmla="*/ 32 w 253"/>
                <a:gd name="T29" fmla="*/ 57 h 205"/>
                <a:gd name="T30" fmla="*/ 170 w 253"/>
                <a:gd name="T31" fmla="*/ 57 h 205"/>
                <a:gd name="T32" fmla="*/ 172 w 253"/>
                <a:gd name="T33" fmla="*/ 57 h 205"/>
                <a:gd name="T34" fmla="*/ 144 w 253"/>
                <a:gd name="T35" fmla="*/ 147 h 205"/>
                <a:gd name="T36" fmla="*/ 87 w 253"/>
                <a:gd name="T37" fmla="*/ 147 h 205"/>
                <a:gd name="T38" fmla="*/ 141 w 253"/>
                <a:gd name="T39" fmla="*/ 89 h 205"/>
                <a:gd name="T40" fmla="*/ 142 w 253"/>
                <a:gd name="T41" fmla="*/ 85 h 205"/>
                <a:gd name="T42" fmla="*/ 138 w 253"/>
                <a:gd name="T43" fmla="*/ 82 h 205"/>
                <a:gd name="T44" fmla="*/ 63 w 253"/>
                <a:gd name="T45" fmla="*/ 82 h 205"/>
                <a:gd name="T46" fmla="*/ 59 w 253"/>
                <a:gd name="T47" fmla="*/ 83 h 205"/>
                <a:gd name="T48" fmla="*/ 9 w 253"/>
                <a:gd name="T49" fmla="*/ 129 h 205"/>
                <a:gd name="T50" fmla="*/ 9 w 253"/>
                <a:gd name="T51" fmla="*/ 130 h 205"/>
                <a:gd name="T52" fmla="*/ 3 w 253"/>
                <a:gd name="T53" fmla="*/ 147 h 205"/>
                <a:gd name="T54" fmla="*/ 3 w 253"/>
                <a:gd name="T55" fmla="*/ 174 h 205"/>
                <a:gd name="T56" fmla="*/ 34 w 253"/>
                <a:gd name="T57" fmla="*/ 205 h 205"/>
                <a:gd name="T58" fmla="*/ 34 w 253"/>
                <a:gd name="T59" fmla="*/ 205 h 205"/>
                <a:gd name="T60" fmla="*/ 206 w 253"/>
                <a:gd name="T61" fmla="*/ 205 h 205"/>
                <a:gd name="T62" fmla="*/ 210 w 253"/>
                <a:gd name="T63" fmla="*/ 201 h 205"/>
                <a:gd name="T64" fmla="*/ 238 w 253"/>
                <a:gd name="T65" fmla="*/ 89 h 205"/>
                <a:gd name="T66" fmla="*/ 242 w 253"/>
                <a:gd name="T67" fmla="*/ 73 h 205"/>
                <a:gd name="T68" fmla="*/ 240 w 253"/>
                <a:gd name="T69" fmla="*/ 18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3" h="205">
                  <a:moveTo>
                    <a:pt x="240" y="18"/>
                  </a:moveTo>
                  <a:lnTo>
                    <a:pt x="240" y="18"/>
                  </a:lnTo>
                  <a:cubicBezTo>
                    <a:pt x="228" y="0"/>
                    <a:pt x="207" y="1"/>
                    <a:pt x="189" y="1"/>
                  </a:cubicBezTo>
                  <a:cubicBezTo>
                    <a:pt x="184" y="1"/>
                    <a:pt x="179" y="1"/>
                    <a:pt x="175" y="1"/>
                  </a:cubicBezTo>
                  <a:cubicBezTo>
                    <a:pt x="175" y="1"/>
                    <a:pt x="44" y="1"/>
                    <a:pt x="44" y="1"/>
                  </a:cubicBezTo>
                  <a:cubicBezTo>
                    <a:pt x="43" y="1"/>
                    <a:pt x="42" y="1"/>
                    <a:pt x="42" y="2"/>
                  </a:cubicBezTo>
                  <a:lnTo>
                    <a:pt x="39" y="4"/>
                  </a:lnTo>
                  <a:cubicBezTo>
                    <a:pt x="39" y="4"/>
                    <a:pt x="38" y="5"/>
                    <a:pt x="38" y="6"/>
                  </a:cubicBezTo>
                  <a:cubicBezTo>
                    <a:pt x="34" y="17"/>
                    <a:pt x="31" y="24"/>
                    <a:pt x="29" y="36"/>
                  </a:cubicBezTo>
                  <a:lnTo>
                    <a:pt x="27" y="44"/>
                  </a:lnTo>
                  <a:cubicBezTo>
                    <a:pt x="27" y="44"/>
                    <a:pt x="27" y="45"/>
                    <a:pt x="27" y="45"/>
                  </a:cubicBezTo>
                  <a:lnTo>
                    <a:pt x="27" y="45"/>
                  </a:lnTo>
                  <a:cubicBezTo>
                    <a:pt x="27" y="45"/>
                    <a:pt x="27" y="46"/>
                    <a:pt x="26" y="46"/>
                  </a:cubicBezTo>
                  <a:cubicBezTo>
                    <a:pt x="25" y="54"/>
                    <a:pt x="28" y="56"/>
                    <a:pt x="31" y="57"/>
                  </a:cubicBezTo>
                  <a:cubicBezTo>
                    <a:pt x="32" y="57"/>
                    <a:pt x="32" y="57"/>
                    <a:pt x="32" y="57"/>
                  </a:cubicBezTo>
                  <a:lnTo>
                    <a:pt x="170" y="57"/>
                  </a:lnTo>
                  <a:cubicBezTo>
                    <a:pt x="171" y="57"/>
                    <a:pt x="172" y="57"/>
                    <a:pt x="172" y="57"/>
                  </a:cubicBezTo>
                  <a:cubicBezTo>
                    <a:pt x="170" y="71"/>
                    <a:pt x="153" y="123"/>
                    <a:pt x="144" y="147"/>
                  </a:cubicBezTo>
                  <a:lnTo>
                    <a:pt x="87" y="147"/>
                  </a:lnTo>
                  <a:lnTo>
                    <a:pt x="141" y="89"/>
                  </a:lnTo>
                  <a:cubicBezTo>
                    <a:pt x="142" y="88"/>
                    <a:pt x="143" y="86"/>
                    <a:pt x="142" y="85"/>
                  </a:cubicBezTo>
                  <a:cubicBezTo>
                    <a:pt x="141" y="83"/>
                    <a:pt x="140" y="82"/>
                    <a:pt x="138" y="82"/>
                  </a:cubicBezTo>
                  <a:lnTo>
                    <a:pt x="63" y="82"/>
                  </a:lnTo>
                  <a:cubicBezTo>
                    <a:pt x="61" y="82"/>
                    <a:pt x="60" y="83"/>
                    <a:pt x="59" y="83"/>
                  </a:cubicBezTo>
                  <a:lnTo>
                    <a:pt x="9" y="129"/>
                  </a:lnTo>
                  <a:cubicBezTo>
                    <a:pt x="9" y="130"/>
                    <a:pt x="9" y="130"/>
                    <a:pt x="9" y="130"/>
                  </a:cubicBezTo>
                  <a:cubicBezTo>
                    <a:pt x="6" y="135"/>
                    <a:pt x="4" y="141"/>
                    <a:pt x="3" y="147"/>
                  </a:cubicBezTo>
                  <a:cubicBezTo>
                    <a:pt x="1" y="156"/>
                    <a:pt x="0" y="165"/>
                    <a:pt x="3" y="174"/>
                  </a:cubicBezTo>
                  <a:cubicBezTo>
                    <a:pt x="8" y="189"/>
                    <a:pt x="22" y="203"/>
                    <a:pt x="34" y="205"/>
                  </a:cubicBezTo>
                  <a:cubicBezTo>
                    <a:pt x="34" y="205"/>
                    <a:pt x="34" y="205"/>
                    <a:pt x="34" y="205"/>
                  </a:cubicBezTo>
                  <a:lnTo>
                    <a:pt x="206" y="205"/>
                  </a:lnTo>
                  <a:cubicBezTo>
                    <a:pt x="208" y="205"/>
                    <a:pt x="209" y="203"/>
                    <a:pt x="210" y="201"/>
                  </a:cubicBezTo>
                  <a:cubicBezTo>
                    <a:pt x="211" y="198"/>
                    <a:pt x="234" y="111"/>
                    <a:pt x="238" y="89"/>
                  </a:cubicBezTo>
                  <a:cubicBezTo>
                    <a:pt x="239" y="84"/>
                    <a:pt x="241" y="79"/>
                    <a:pt x="242" y="73"/>
                  </a:cubicBezTo>
                  <a:cubicBezTo>
                    <a:pt x="247" y="55"/>
                    <a:pt x="253" y="35"/>
                    <a:pt x="240" y="18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4" name="Freeform 22"/>
            <p:cNvSpPr>
              <a:spLocks/>
            </p:cNvSpPr>
            <p:nvPr userDrawn="1"/>
          </p:nvSpPr>
          <p:spPr bwMode="gray">
            <a:xfrm>
              <a:off x="5247" y="250"/>
              <a:ext cx="104" cy="85"/>
            </a:xfrm>
            <a:custGeom>
              <a:avLst/>
              <a:gdLst>
                <a:gd name="T0" fmla="*/ 251 w 256"/>
                <a:gd name="T1" fmla="*/ 28 h 206"/>
                <a:gd name="T2" fmla="*/ 251 w 256"/>
                <a:gd name="T3" fmla="*/ 28 h 206"/>
                <a:gd name="T4" fmla="*/ 214 w 256"/>
                <a:gd name="T5" fmla="*/ 1 h 206"/>
                <a:gd name="T6" fmla="*/ 214 w 256"/>
                <a:gd name="T7" fmla="*/ 1 h 206"/>
                <a:gd name="T8" fmla="*/ 133 w 256"/>
                <a:gd name="T9" fmla="*/ 1 h 206"/>
                <a:gd name="T10" fmla="*/ 53 w 256"/>
                <a:gd name="T11" fmla="*/ 1 h 206"/>
                <a:gd name="T12" fmla="*/ 50 w 256"/>
                <a:gd name="T13" fmla="*/ 3 h 206"/>
                <a:gd name="T14" fmla="*/ 47 w 256"/>
                <a:gd name="T15" fmla="*/ 6 h 206"/>
                <a:gd name="T16" fmla="*/ 46 w 256"/>
                <a:gd name="T17" fmla="*/ 8 h 206"/>
                <a:gd name="T18" fmla="*/ 1 w 256"/>
                <a:gd name="T19" fmla="*/ 200 h 206"/>
                <a:gd name="T20" fmla="*/ 2 w 256"/>
                <a:gd name="T21" fmla="*/ 204 h 206"/>
                <a:gd name="T22" fmla="*/ 5 w 256"/>
                <a:gd name="T23" fmla="*/ 206 h 206"/>
                <a:gd name="T24" fmla="*/ 73 w 256"/>
                <a:gd name="T25" fmla="*/ 206 h 206"/>
                <a:gd name="T26" fmla="*/ 77 w 256"/>
                <a:gd name="T27" fmla="*/ 202 h 206"/>
                <a:gd name="T28" fmla="*/ 112 w 256"/>
                <a:gd name="T29" fmla="*/ 62 h 206"/>
                <a:gd name="T30" fmla="*/ 112 w 256"/>
                <a:gd name="T31" fmla="*/ 61 h 206"/>
                <a:gd name="T32" fmla="*/ 112 w 256"/>
                <a:gd name="T33" fmla="*/ 60 h 206"/>
                <a:gd name="T34" fmla="*/ 112 w 256"/>
                <a:gd name="T35" fmla="*/ 60 h 206"/>
                <a:gd name="T36" fmla="*/ 170 w 256"/>
                <a:gd name="T37" fmla="*/ 60 h 206"/>
                <a:gd name="T38" fmla="*/ 138 w 256"/>
                <a:gd name="T39" fmla="*/ 200 h 206"/>
                <a:gd name="T40" fmla="*/ 138 w 256"/>
                <a:gd name="T41" fmla="*/ 204 h 206"/>
                <a:gd name="T42" fmla="*/ 142 w 256"/>
                <a:gd name="T43" fmla="*/ 206 h 206"/>
                <a:gd name="T44" fmla="*/ 214 w 256"/>
                <a:gd name="T45" fmla="*/ 206 h 206"/>
                <a:gd name="T46" fmla="*/ 218 w 256"/>
                <a:gd name="T47" fmla="*/ 202 h 206"/>
                <a:gd name="T48" fmla="*/ 245 w 256"/>
                <a:gd name="T49" fmla="*/ 88 h 206"/>
                <a:gd name="T50" fmla="*/ 249 w 256"/>
                <a:gd name="T51" fmla="*/ 72 h 206"/>
                <a:gd name="T52" fmla="*/ 251 w 256"/>
                <a:gd name="T53" fmla="*/ 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6" h="206">
                  <a:moveTo>
                    <a:pt x="251" y="28"/>
                  </a:moveTo>
                  <a:lnTo>
                    <a:pt x="251" y="28"/>
                  </a:lnTo>
                  <a:cubicBezTo>
                    <a:pt x="245" y="14"/>
                    <a:pt x="232" y="4"/>
                    <a:pt x="214" y="1"/>
                  </a:cubicBezTo>
                  <a:cubicBezTo>
                    <a:pt x="214" y="1"/>
                    <a:pt x="214" y="1"/>
                    <a:pt x="214" y="1"/>
                  </a:cubicBezTo>
                  <a:cubicBezTo>
                    <a:pt x="186" y="0"/>
                    <a:pt x="159" y="1"/>
                    <a:pt x="133" y="1"/>
                  </a:cubicBezTo>
                  <a:cubicBezTo>
                    <a:pt x="107" y="2"/>
                    <a:pt x="80" y="2"/>
                    <a:pt x="53" y="1"/>
                  </a:cubicBezTo>
                  <a:cubicBezTo>
                    <a:pt x="52" y="1"/>
                    <a:pt x="51" y="2"/>
                    <a:pt x="50" y="3"/>
                  </a:cubicBezTo>
                  <a:lnTo>
                    <a:pt x="47" y="6"/>
                  </a:lnTo>
                  <a:cubicBezTo>
                    <a:pt x="47" y="6"/>
                    <a:pt x="46" y="7"/>
                    <a:pt x="46" y="8"/>
                  </a:cubicBezTo>
                  <a:cubicBezTo>
                    <a:pt x="37" y="38"/>
                    <a:pt x="1" y="199"/>
                    <a:pt x="1" y="200"/>
                  </a:cubicBezTo>
                  <a:cubicBezTo>
                    <a:pt x="0" y="201"/>
                    <a:pt x="1" y="203"/>
                    <a:pt x="2" y="204"/>
                  </a:cubicBezTo>
                  <a:cubicBezTo>
                    <a:pt x="2" y="205"/>
                    <a:pt x="4" y="206"/>
                    <a:pt x="5" y="206"/>
                  </a:cubicBezTo>
                  <a:lnTo>
                    <a:pt x="73" y="206"/>
                  </a:lnTo>
                  <a:cubicBezTo>
                    <a:pt x="75" y="206"/>
                    <a:pt x="77" y="204"/>
                    <a:pt x="77" y="202"/>
                  </a:cubicBezTo>
                  <a:lnTo>
                    <a:pt x="112" y="62"/>
                  </a:lnTo>
                  <a:cubicBezTo>
                    <a:pt x="112" y="62"/>
                    <a:pt x="112" y="61"/>
                    <a:pt x="112" y="61"/>
                  </a:cubicBezTo>
                  <a:cubicBezTo>
                    <a:pt x="112" y="61"/>
                    <a:pt x="112" y="61"/>
                    <a:pt x="112" y="60"/>
                  </a:cubicBezTo>
                  <a:lnTo>
                    <a:pt x="112" y="60"/>
                  </a:lnTo>
                  <a:cubicBezTo>
                    <a:pt x="113" y="61"/>
                    <a:pt x="164" y="60"/>
                    <a:pt x="170" y="60"/>
                  </a:cubicBezTo>
                  <a:lnTo>
                    <a:pt x="138" y="200"/>
                  </a:lnTo>
                  <a:cubicBezTo>
                    <a:pt x="137" y="201"/>
                    <a:pt x="138" y="203"/>
                    <a:pt x="138" y="204"/>
                  </a:cubicBezTo>
                  <a:cubicBezTo>
                    <a:pt x="139" y="205"/>
                    <a:pt x="140" y="206"/>
                    <a:pt x="142" y="206"/>
                  </a:cubicBezTo>
                  <a:lnTo>
                    <a:pt x="214" y="206"/>
                  </a:lnTo>
                  <a:cubicBezTo>
                    <a:pt x="215" y="206"/>
                    <a:pt x="217" y="204"/>
                    <a:pt x="218" y="202"/>
                  </a:cubicBezTo>
                  <a:cubicBezTo>
                    <a:pt x="218" y="201"/>
                    <a:pt x="237" y="126"/>
                    <a:pt x="245" y="88"/>
                  </a:cubicBezTo>
                  <a:cubicBezTo>
                    <a:pt x="246" y="83"/>
                    <a:pt x="247" y="78"/>
                    <a:pt x="249" y="72"/>
                  </a:cubicBezTo>
                  <a:cubicBezTo>
                    <a:pt x="253" y="58"/>
                    <a:pt x="256" y="44"/>
                    <a:pt x="251" y="28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5" name="Freeform 23"/>
            <p:cNvSpPr>
              <a:spLocks/>
            </p:cNvSpPr>
            <p:nvPr userDrawn="1"/>
          </p:nvSpPr>
          <p:spPr bwMode="gray">
            <a:xfrm>
              <a:off x="5345" y="250"/>
              <a:ext cx="104" cy="85"/>
            </a:xfrm>
            <a:custGeom>
              <a:avLst/>
              <a:gdLst>
                <a:gd name="T0" fmla="*/ 251 w 256"/>
                <a:gd name="T1" fmla="*/ 28 h 206"/>
                <a:gd name="T2" fmla="*/ 251 w 256"/>
                <a:gd name="T3" fmla="*/ 28 h 206"/>
                <a:gd name="T4" fmla="*/ 213 w 256"/>
                <a:gd name="T5" fmla="*/ 1 h 206"/>
                <a:gd name="T6" fmla="*/ 213 w 256"/>
                <a:gd name="T7" fmla="*/ 1 h 206"/>
                <a:gd name="T8" fmla="*/ 132 w 256"/>
                <a:gd name="T9" fmla="*/ 1 h 206"/>
                <a:gd name="T10" fmla="*/ 53 w 256"/>
                <a:gd name="T11" fmla="*/ 1 h 206"/>
                <a:gd name="T12" fmla="*/ 49 w 256"/>
                <a:gd name="T13" fmla="*/ 3 h 206"/>
                <a:gd name="T14" fmla="*/ 46 w 256"/>
                <a:gd name="T15" fmla="*/ 6 h 206"/>
                <a:gd name="T16" fmla="*/ 45 w 256"/>
                <a:gd name="T17" fmla="*/ 8 h 206"/>
                <a:gd name="T18" fmla="*/ 0 w 256"/>
                <a:gd name="T19" fmla="*/ 200 h 206"/>
                <a:gd name="T20" fmla="*/ 1 w 256"/>
                <a:gd name="T21" fmla="*/ 204 h 206"/>
                <a:gd name="T22" fmla="*/ 4 w 256"/>
                <a:gd name="T23" fmla="*/ 206 h 206"/>
                <a:gd name="T24" fmla="*/ 72 w 256"/>
                <a:gd name="T25" fmla="*/ 206 h 206"/>
                <a:gd name="T26" fmla="*/ 76 w 256"/>
                <a:gd name="T27" fmla="*/ 202 h 206"/>
                <a:gd name="T28" fmla="*/ 111 w 256"/>
                <a:gd name="T29" fmla="*/ 62 h 206"/>
                <a:gd name="T30" fmla="*/ 111 w 256"/>
                <a:gd name="T31" fmla="*/ 61 h 206"/>
                <a:gd name="T32" fmla="*/ 111 w 256"/>
                <a:gd name="T33" fmla="*/ 60 h 206"/>
                <a:gd name="T34" fmla="*/ 111 w 256"/>
                <a:gd name="T35" fmla="*/ 60 h 206"/>
                <a:gd name="T36" fmla="*/ 170 w 256"/>
                <a:gd name="T37" fmla="*/ 60 h 206"/>
                <a:gd name="T38" fmla="*/ 137 w 256"/>
                <a:gd name="T39" fmla="*/ 200 h 206"/>
                <a:gd name="T40" fmla="*/ 138 w 256"/>
                <a:gd name="T41" fmla="*/ 204 h 206"/>
                <a:gd name="T42" fmla="*/ 141 w 256"/>
                <a:gd name="T43" fmla="*/ 206 h 206"/>
                <a:gd name="T44" fmla="*/ 213 w 256"/>
                <a:gd name="T45" fmla="*/ 206 h 206"/>
                <a:gd name="T46" fmla="*/ 217 w 256"/>
                <a:gd name="T47" fmla="*/ 202 h 206"/>
                <a:gd name="T48" fmla="*/ 244 w 256"/>
                <a:gd name="T49" fmla="*/ 88 h 206"/>
                <a:gd name="T50" fmla="*/ 248 w 256"/>
                <a:gd name="T51" fmla="*/ 72 h 206"/>
                <a:gd name="T52" fmla="*/ 251 w 256"/>
                <a:gd name="T53" fmla="*/ 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6" h="206">
                  <a:moveTo>
                    <a:pt x="251" y="28"/>
                  </a:moveTo>
                  <a:lnTo>
                    <a:pt x="251" y="28"/>
                  </a:lnTo>
                  <a:cubicBezTo>
                    <a:pt x="245" y="14"/>
                    <a:pt x="231" y="4"/>
                    <a:pt x="213" y="1"/>
                  </a:cubicBezTo>
                  <a:cubicBezTo>
                    <a:pt x="213" y="1"/>
                    <a:pt x="213" y="1"/>
                    <a:pt x="213" y="1"/>
                  </a:cubicBezTo>
                  <a:cubicBezTo>
                    <a:pt x="186" y="0"/>
                    <a:pt x="159" y="1"/>
                    <a:pt x="132" y="1"/>
                  </a:cubicBezTo>
                  <a:cubicBezTo>
                    <a:pt x="106" y="2"/>
                    <a:pt x="80" y="2"/>
                    <a:pt x="53" y="1"/>
                  </a:cubicBezTo>
                  <a:cubicBezTo>
                    <a:pt x="51" y="1"/>
                    <a:pt x="50" y="2"/>
                    <a:pt x="49" y="3"/>
                  </a:cubicBezTo>
                  <a:lnTo>
                    <a:pt x="46" y="6"/>
                  </a:lnTo>
                  <a:cubicBezTo>
                    <a:pt x="46" y="6"/>
                    <a:pt x="45" y="7"/>
                    <a:pt x="45" y="8"/>
                  </a:cubicBezTo>
                  <a:cubicBezTo>
                    <a:pt x="37" y="38"/>
                    <a:pt x="0" y="199"/>
                    <a:pt x="0" y="200"/>
                  </a:cubicBezTo>
                  <a:cubicBezTo>
                    <a:pt x="0" y="201"/>
                    <a:pt x="0" y="203"/>
                    <a:pt x="1" y="204"/>
                  </a:cubicBezTo>
                  <a:cubicBezTo>
                    <a:pt x="2" y="205"/>
                    <a:pt x="3" y="206"/>
                    <a:pt x="4" y="206"/>
                  </a:cubicBezTo>
                  <a:lnTo>
                    <a:pt x="72" y="206"/>
                  </a:lnTo>
                  <a:cubicBezTo>
                    <a:pt x="74" y="206"/>
                    <a:pt x="76" y="204"/>
                    <a:pt x="76" y="202"/>
                  </a:cubicBezTo>
                  <a:lnTo>
                    <a:pt x="111" y="62"/>
                  </a:lnTo>
                  <a:cubicBezTo>
                    <a:pt x="111" y="62"/>
                    <a:pt x="111" y="61"/>
                    <a:pt x="111" y="61"/>
                  </a:cubicBezTo>
                  <a:cubicBezTo>
                    <a:pt x="111" y="61"/>
                    <a:pt x="111" y="61"/>
                    <a:pt x="111" y="60"/>
                  </a:cubicBezTo>
                  <a:lnTo>
                    <a:pt x="111" y="60"/>
                  </a:lnTo>
                  <a:cubicBezTo>
                    <a:pt x="112" y="61"/>
                    <a:pt x="163" y="60"/>
                    <a:pt x="170" y="60"/>
                  </a:cubicBezTo>
                  <a:lnTo>
                    <a:pt x="137" y="200"/>
                  </a:lnTo>
                  <a:cubicBezTo>
                    <a:pt x="136" y="201"/>
                    <a:pt x="137" y="203"/>
                    <a:pt x="138" y="204"/>
                  </a:cubicBezTo>
                  <a:cubicBezTo>
                    <a:pt x="138" y="205"/>
                    <a:pt x="140" y="206"/>
                    <a:pt x="141" y="206"/>
                  </a:cubicBezTo>
                  <a:lnTo>
                    <a:pt x="213" y="206"/>
                  </a:lnTo>
                  <a:cubicBezTo>
                    <a:pt x="215" y="206"/>
                    <a:pt x="216" y="204"/>
                    <a:pt x="217" y="202"/>
                  </a:cubicBezTo>
                  <a:cubicBezTo>
                    <a:pt x="217" y="201"/>
                    <a:pt x="236" y="126"/>
                    <a:pt x="244" y="88"/>
                  </a:cubicBezTo>
                  <a:cubicBezTo>
                    <a:pt x="245" y="83"/>
                    <a:pt x="247" y="78"/>
                    <a:pt x="248" y="72"/>
                  </a:cubicBezTo>
                  <a:cubicBezTo>
                    <a:pt x="252" y="58"/>
                    <a:pt x="256" y="44"/>
                    <a:pt x="251" y="28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6" name="Freeform 24"/>
            <p:cNvSpPr>
              <a:spLocks/>
            </p:cNvSpPr>
            <p:nvPr userDrawn="1"/>
          </p:nvSpPr>
          <p:spPr bwMode="gray">
            <a:xfrm>
              <a:off x="4271" y="258"/>
              <a:ext cx="332" cy="188"/>
            </a:xfrm>
            <a:custGeom>
              <a:avLst/>
              <a:gdLst>
                <a:gd name="T0" fmla="*/ 409 w 817"/>
                <a:gd name="T1" fmla="*/ 0 h 456"/>
                <a:gd name="T2" fmla="*/ 409 w 817"/>
                <a:gd name="T3" fmla="*/ 0 h 456"/>
                <a:gd name="T4" fmla="*/ 817 w 817"/>
                <a:gd name="T5" fmla="*/ 227 h 456"/>
                <a:gd name="T6" fmla="*/ 409 w 817"/>
                <a:gd name="T7" fmla="*/ 456 h 456"/>
                <a:gd name="T8" fmla="*/ 0 w 817"/>
                <a:gd name="T9" fmla="*/ 227 h 456"/>
                <a:gd name="T10" fmla="*/ 409 w 817"/>
                <a:gd name="T11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7" h="456">
                  <a:moveTo>
                    <a:pt x="409" y="0"/>
                  </a:moveTo>
                  <a:lnTo>
                    <a:pt x="409" y="0"/>
                  </a:lnTo>
                  <a:lnTo>
                    <a:pt x="817" y="227"/>
                  </a:lnTo>
                  <a:lnTo>
                    <a:pt x="409" y="456"/>
                  </a:lnTo>
                  <a:lnTo>
                    <a:pt x="0" y="22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7" name="Freeform 25"/>
            <p:cNvSpPr>
              <a:spLocks/>
            </p:cNvSpPr>
            <p:nvPr userDrawn="1"/>
          </p:nvSpPr>
          <p:spPr bwMode="gray">
            <a:xfrm>
              <a:off x="4082" y="223"/>
              <a:ext cx="315" cy="100"/>
            </a:xfrm>
            <a:custGeom>
              <a:avLst/>
              <a:gdLst>
                <a:gd name="T0" fmla="*/ 774 w 774"/>
                <a:gd name="T1" fmla="*/ 17 h 240"/>
                <a:gd name="T2" fmla="*/ 774 w 774"/>
                <a:gd name="T3" fmla="*/ 17 h 240"/>
                <a:gd name="T4" fmla="*/ 379 w 774"/>
                <a:gd name="T5" fmla="*/ 240 h 240"/>
                <a:gd name="T6" fmla="*/ 0 w 774"/>
                <a:gd name="T7" fmla="*/ 240 h 240"/>
                <a:gd name="T8" fmla="*/ 0 w 774"/>
                <a:gd name="T9" fmla="*/ 209 h 240"/>
                <a:gd name="T10" fmla="*/ 367 w 774"/>
                <a:gd name="T11" fmla="*/ 209 h 240"/>
                <a:gd name="T12" fmla="*/ 740 w 774"/>
                <a:gd name="T13" fmla="*/ 0 h 240"/>
                <a:gd name="T14" fmla="*/ 774 w 774"/>
                <a:gd name="T15" fmla="*/ 1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4" h="240">
                  <a:moveTo>
                    <a:pt x="774" y="17"/>
                  </a:moveTo>
                  <a:lnTo>
                    <a:pt x="774" y="17"/>
                  </a:lnTo>
                  <a:cubicBezTo>
                    <a:pt x="769" y="20"/>
                    <a:pt x="414" y="222"/>
                    <a:pt x="379" y="240"/>
                  </a:cubicBezTo>
                  <a:lnTo>
                    <a:pt x="0" y="240"/>
                  </a:lnTo>
                  <a:lnTo>
                    <a:pt x="0" y="209"/>
                  </a:lnTo>
                  <a:lnTo>
                    <a:pt x="367" y="209"/>
                  </a:lnTo>
                  <a:cubicBezTo>
                    <a:pt x="740" y="0"/>
                    <a:pt x="367" y="209"/>
                    <a:pt x="740" y="0"/>
                  </a:cubicBezTo>
                  <a:cubicBezTo>
                    <a:pt x="740" y="0"/>
                    <a:pt x="749" y="4"/>
                    <a:pt x="774" y="17"/>
                  </a:cubicBez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8" name="Freeform 26"/>
            <p:cNvSpPr>
              <a:spLocks/>
            </p:cNvSpPr>
            <p:nvPr userDrawn="1"/>
          </p:nvSpPr>
          <p:spPr bwMode="gray">
            <a:xfrm>
              <a:off x="4082" y="240"/>
              <a:ext cx="342" cy="108"/>
            </a:xfrm>
            <a:custGeom>
              <a:avLst/>
              <a:gdLst>
                <a:gd name="T0" fmla="*/ 808 w 841"/>
                <a:gd name="T1" fmla="*/ 0 h 260"/>
                <a:gd name="T2" fmla="*/ 808 w 841"/>
                <a:gd name="T3" fmla="*/ 0 h 260"/>
                <a:gd name="T4" fmla="*/ 841 w 841"/>
                <a:gd name="T5" fmla="*/ 18 h 260"/>
                <a:gd name="T6" fmla="*/ 409 w 841"/>
                <a:gd name="T7" fmla="*/ 260 h 260"/>
                <a:gd name="T8" fmla="*/ 0 w 841"/>
                <a:gd name="T9" fmla="*/ 260 h 260"/>
                <a:gd name="T10" fmla="*/ 0 w 841"/>
                <a:gd name="T11" fmla="*/ 229 h 260"/>
                <a:gd name="T12" fmla="*/ 396 w 841"/>
                <a:gd name="T13" fmla="*/ 229 h 260"/>
                <a:gd name="T14" fmla="*/ 808 w 841"/>
                <a:gd name="T15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1" h="260">
                  <a:moveTo>
                    <a:pt x="808" y="0"/>
                  </a:moveTo>
                  <a:lnTo>
                    <a:pt x="808" y="0"/>
                  </a:lnTo>
                  <a:lnTo>
                    <a:pt x="841" y="18"/>
                  </a:lnTo>
                  <a:cubicBezTo>
                    <a:pt x="817" y="32"/>
                    <a:pt x="422" y="253"/>
                    <a:pt x="409" y="260"/>
                  </a:cubicBezTo>
                  <a:lnTo>
                    <a:pt x="0" y="260"/>
                  </a:lnTo>
                  <a:lnTo>
                    <a:pt x="0" y="229"/>
                  </a:lnTo>
                  <a:lnTo>
                    <a:pt x="396" y="22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9" name="Freeform 27"/>
            <p:cNvSpPr>
              <a:spLocks/>
            </p:cNvSpPr>
            <p:nvPr userDrawn="1"/>
          </p:nvSpPr>
          <p:spPr bwMode="gray">
            <a:xfrm>
              <a:off x="4451" y="355"/>
              <a:ext cx="996" cy="108"/>
            </a:xfrm>
            <a:custGeom>
              <a:avLst/>
              <a:gdLst>
                <a:gd name="T0" fmla="*/ 442 w 2451"/>
                <a:gd name="T1" fmla="*/ 31 h 261"/>
                <a:gd name="T2" fmla="*/ 442 w 2451"/>
                <a:gd name="T3" fmla="*/ 31 h 261"/>
                <a:gd name="T4" fmla="*/ 33 w 2451"/>
                <a:gd name="T5" fmla="*/ 261 h 261"/>
                <a:gd name="T6" fmla="*/ 0 w 2451"/>
                <a:gd name="T7" fmla="*/ 243 h 261"/>
                <a:gd name="T8" fmla="*/ 430 w 2451"/>
                <a:gd name="T9" fmla="*/ 0 h 261"/>
                <a:gd name="T10" fmla="*/ 2451 w 2451"/>
                <a:gd name="T11" fmla="*/ 0 h 261"/>
                <a:gd name="T12" fmla="*/ 2451 w 2451"/>
                <a:gd name="T13" fmla="*/ 31 h 261"/>
                <a:gd name="T14" fmla="*/ 442 w 2451"/>
                <a:gd name="T15" fmla="*/ 3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51" h="261">
                  <a:moveTo>
                    <a:pt x="442" y="31"/>
                  </a:moveTo>
                  <a:lnTo>
                    <a:pt x="442" y="31"/>
                  </a:lnTo>
                  <a:cubicBezTo>
                    <a:pt x="319" y="99"/>
                    <a:pt x="288" y="118"/>
                    <a:pt x="33" y="261"/>
                  </a:cubicBezTo>
                  <a:cubicBezTo>
                    <a:pt x="10" y="248"/>
                    <a:pt x="21" y="254"/>
                    <a:pt x="0" y="243"/>
                  </a:cubicBezTo>
                  <a:cubicBezTo>
                    <a:pt x="0" y="240"/>
                    <a:pt x="412" y="10"/>
                    <a:pt x="430" y="0"/>
                  </a:cubicBezTo>
                  <a:lnTo>
                    <a:pt x="2451" y="0"/>
                  </a:lnTo>
                  <a:lnTo>
                    <a:pt x="2451" y="31"/>
                  </a:lnTo>
                  <a:lnTo>
                    <a:pt x="442" y="31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80" name="Freeform 28"/>
            <p:cNvSpPr>
              <a:spLocks/>
            </p:cNvSpPr>
            <p:nvPr userDrawn="1"/>
          </p:nvSpPr>
          <p:spPr bwMode="gray">
            <a:xfrm>
              <a:off x="4479" y="380"/>
              <a:ext cx="968" cy="101"/>
            </a:xfrm>
            <a:custGeom>
              <a:avLst/>
              <a:gdLst>
                <a:gd name="T0" fmla="*/ 2383 w 2383"/>
                <a:gd name="T1" fmla="*/ 31 h 243"/>
                <a:gd name="T2" fmla="*/ 2383 w 2383"/>
                <a:gd name="T3" fmla="*/ 31 h 243"/>
                <a:gd name="T4" fmla="*/ 403 w 2383"/>
                <a:gd name="T5" fmla="*/ 31 h 243"/>
                <a:gd name="T6" fmla="*/ 34 w 2383"/>
                <a:gd name="T7" fmla="*/ 243 h 243"/>
                <a:gd name="T8" fmla="*/ 0 w 2383"/>
                <a:gd name="T9" fmla="*/ 225 h 243"/>
                <a:gd name="T10" fmla="*/ 391 w 2383"/>
                <a:gd name="T11" fmla="*/ 0 h 243"/>
                <a:gd name="T12" fmla="*/ 2383 w 2383"/>
                <a:gd name="T13" fmla="*/ 0 h 243"/>
                <a:gd name="T14" fmla="*/ 2383 w 2383"/>
                <a:gd name="T15" fmla="*/ 3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83" h="243">
                  <a:moveTo>
                    <a:pt x="2383" y="31"/>
                  </a:moveTo>
                  <a:lnTo>
                    <a:pt x="2383" y="31"/>
                  </a:lnTo>
                  <a:lnTo>
                    <a:pt x="403" y="31"/>
                  </a:lnTo>
                  <a:cubicBezTo>
                    <a:pt x="296" y="91"/>
                    <a:pt x="142" y="185"/>
                    <a:pt x="34" y="243"/>
                  </a:cubicBezTo>
                  <a:lnTo>
                    <a:pt x="0" y="225"/>
                  </a:lnTo>
                  <a:lnTo>
                    <a:pt x="391" y="0"/>
                  </a:lnTo>
                  <a:lnTo>
                    <a:pt x="2383" y="0"/>
                  </a:lnTo>
                  <a:lnTo>
                    <a:pt x="2383" y="31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81" name="Freeform 29"/>
            <p:cNvSpPr>
              <a:spLocks/>
            </p:cNvSpPr>
            <p:nvPr userDrawn="1"/>
          </p:nvSpPr>
          <p:spPr bwMode="gray">
            <a:xfrm>
              <a:off x="4356" y="314"/>
              <a:ext cx="162" cy="81"/>
            </a:xfrm>
            <a:custGeom>
              <a:avLst/>
              <a:gdLst>
                <a:gd name="T0" fmla="*/ 397 w 399"/>
                <a:gd name="T1" fmla="*/ 1 h 195"/>
                <a:gd name="T2" fmla="*/ 397 w 399"/>
                <a:gd name="T3" fmla="*/ 1 h 195"/>
                <a:gd name="T4" fmla="*/ 394 w 399"/>
                <a:gd name="T5" fmla="*/ 0 h 195"/>
                <a:gd name="T6" fmla="*/ 347 w 399"/>
                <a:gd name="T7" fmla="*/ 0 h 195"/>
                <a:gd name="T8" fmla="*/ 343 w 399"/>
                <a:gd name="T9" fmla="*/ 3 h 195"/>
                <a:gd name="T10" fmla="*/ 325 w 399"/>
                <a:gd name="T11" fmla="*/ 63 h 195"/>
                <a:gd name="T12" fmla="*/ 279 w 399"/>
                <a:gd name="T13" fmla="*/ 63 h 195"/>
                <a:gd name="T14" fmla="*/ 289 w 399"/>
                <a:gd name="T15" fmla="*/ 5 h 195"/>
                <a:gd name="T16" fmla="*/ 288 w 399"/>
                <a:gd name="T17" fmla="*/ 1 h 195"/>
                <a:gd name="T18" fmla="*/ 284 w 399"/>
                <a:gd name="T19" fmla="*/ 0 h 195"/>
                <a:gd name="T20" fmla="*/ 235 w 399"/>
                <a:gd name="T21" fmla="*/ 0 h 195"/>
                <a:gd name="T22" fmla="*/ 231 w 399"/>
                <a:gd name="T23" fmla="*/ 3 h 195"/>
                <a:gd name="T24" fmla="*/ 205 w 399"/>
                <a:gd name="T25" fmla="*/ 103 h 195"/>
                <a:gd name="T26" fmla="*/ 175 w 399"/>
                <a:gd name="T27" fmla="*/ 3 h 195"/>
                <a:gd name="T28" fmla="*/ 171 w 399"/>
                <a:gd name="T29" fmla="*/ 0 h 195"/>
                <a:gd name="T30" fmla="*/ 115 w 399"/>
                <a:gd name="T31" fmla="*/ 0 h 195"/>
                <a:gd name="T32" fmla="*/ 111 w 399"/>
                <a:gd name="T33" fmla="*/ 3 h 195"/>
                <a:gd name="T34" fmla="*/ 89 w 399"/>
                <a:gd name="T35" fmla="*/ 103 h 195"/>
                <a:gd name="T36" fmla="*/ 61 w 399"/>
                <a:gd name="T37" fmla="*/ 3 h 195"/>
                <a:gd name="T38" fmla="*/ 57 w 399"/>
                <a:gd name="T39" fmla="*/ 0 h 195"/>
                <a:gd name="T40" fmla="*/ 5 w 399"/>
                <a:gd name="T41" fmla="*/ 0 h 195"/>
                <a:gd name="T42" fmla="*/ 2 w 399"/>
                <a:gd name="T43" fmla="*/ 1 h 195"/>
                <a:gd name="T44" fmla="*/ 1 w 399"/>
                <a:gd name="T45" fmla="*/ 5 h 195"/>
                <a:gd name="T46" fmla="*/ 49 w 399"/>
                <a:gd name="T47" fmla="*/ 192 h 195"/>
                <a:gd name="T48" fmla="*/ 54 w 399"/>
                <a:gd name="T49" fmla="*/ 195 h 195"/>
                <a:gd name="T50" fmla="*/ 121 w 399"/>
                <a:gd name="T51" fmla="*/ 195 h 195"/>
                <a:gd name="T52" fmla="*/ 125 w 399"/>
                <a:gd name="T53" fmla="*/ 192 h 195"/>
                <a:gd name="T54" fmla="*/ 145 w 399"/>
                <a:gd name="T55" fmla="*/ 117 h 195"/>
                <a:gd name="T56" fmla="*/ 168 w 399"/>
                <a:gd name="T57" fmla="*/ 192 h 195"/>
                <a:gd name="T58" fmla="*/ 173 w 399"/>
                <a:gd name="T59" fmla="*/ 195 h 195"/>
                <a:gd name="T60" fmla="*/ 242 w 399"/>
                <a:gd name="T61" fmla="*/ 195 h 195"/>
                <a:gd name="T62" fmla="*/ 247 w 399"/>
                <a:gd name="T63" fmla="*/ 192 h 195"/>
                <a:gd name="T64" fmla="*/ 270 w 399"/>
                <a:gd name="T65" fmla="*/ 111 h 195"/>
                <a:gd name="T66" fmla="*/ 312 w 399"/>
                <a:gd name="T67" fmla="*/ 111 h 195"/>
                <a:gd name="T68" fmla="*/ 300 w 399"/>
                <a:gd name="T69" fmla="*/ 190 h 195"/>
                <a:gd name="T70" fmla="*/ 301 w 399"/>
                <a:gd name="T71" fmla="*/ 194 h 195"/>
                <a:gd name="T72" fmla="*/ 304 w 399"/>
                <a:gd name="T73" fmla="*/ 195 h 195"/>
                <a:gd name="T74" fmla="*/ 353 w 399"/>
                <a:gd name="T75" fmla="*/ 195 h 195"/>
                <a:gd name="T76" fmla="*/ 358 w 399"/>
                <a:gd name="T77" fmla="*/ 192 h 195"/>
                <a:gd name="T78" fmla="*/ 398 w 399"/>
                <a:gd name="T79" fmla="*/ 5 h 195"/>
                <a:gd name="T80" fmla="*/ 397 w 399"/>
                <a:gd name="T81" fmla="*/ 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99" h="195">
                  <a:moveTo>
                    <a:pt x="397" y="1"/>
                  </a:moveTo>
                  <a:lnTo>
                    <a:pt x="397" y="1"/>
                  </a:lnTo>
                  <a:cubicBezTo>
                    <a:pt x="397" y="0"/>
                    <a:pt x="395" y="0"/>
                    <a:pt x="394" y="0"/>
                  </a:cubicBezTo>
                  <a:lnTo>
                    <a:pt x="347" y="0"/>
                  </a:lnTo>
                  <a:cubicBezTo>
                    <a:pt x="345" y="0"/>
                    <a:pt x="343" y="1"/>
                    <a:pt x="343" y="3"/>
                  </a:cubicBezTo>
                  <a:lnTo>
                    <a:pt x="325" y="63"/>
                  </a:lnTo>
                  <a:lnTo>
                    <a:pt x="279" y="63"/>
                  </a:lnTo>
                  <a:lnTo>
                    <a:pt x="289" y="5"/>
                  </a:lnTo>
                  <a:cubicBezTo>
                    <a:pt x="289" y="3"/>
                    <a:pt x="289" y="2"/>
                    <a:pt x="288" y="1"/>
                  </a:cubicBezTo>
                  <a:cubicBezTo>
                    <a:pt x="287" y="0"/>
                    <a:pt x="286" y="0"/>
                    <a:pt x="284" y="0"/>
                  </a:cubicBezTo>
                  <a:lnTo>
                    <a:pt x="235" y="0"/>
                  </a:lnTo>
                  <a:cubicBezTo>
                    <a:pt x="233" y="0"/>
                    <a:pt x="232" y="1"/>
                    <a:pt x="231" y="3"/>
                  </a:cubicBezTo>
                  <a:lnTo>
                    <a:pt x="205" y="103"/>
                  </a:lnTo>
                  <a:lnTo>
                    <a:pt x="175" y="3"/>
                  </a:lnTo>
                  <a:cubicBezTo>
                    <a:pt x="174" y="1"/>
                    <a:pt x="173" y="0"/>
                    <a:pt x="171" y="0"/>
                  </a:cubicBezTo>
                  <a:lnTo>
                    <a:pt x="115" y="0"/>
                  </a:lnTo>
                  <a:cubicBezTo>
                    <a:pt x="113" y="0"/>
                    <a:pt x="111" y="1"/>
                    <a:pt x="111" y="3"/>
                  </a:cubicBezTo>
                  <a:lnTo>
                    <a:pt x="89" y="103"/>
                  </a:lnTo>
                  <a:lnTo>
                    <a:pt x="61" y="3"/>
                  </a:lnTo>
                  <a:cubicBezTo>
                    <a:pt x="60" y="1"/>
                    <a:pt x="59" y="0"/>
                    <a:pt x="57" y="0"/>
                  </a:cubicBezTo>
                  <a:lnTo>
                    <a:pt x="5" y="0"/>
                  </a:lnTo>
                  <a:cubicBezTo>
                    <a:pt x="4" y="0"/>
                    <a:pt x="2" y="0"/>
                    <a:pt x="2" y="1"/>
                  </a:cubicBezTo>
                  <a:cubicBezTo>
                    <a:pt x="1" y="2"/>
                    <a:pt x="0" y="4"/>
                    <a:pt x="1" y="5"/>
                  </a:cubicBezTo>
                  <a:lnTo>
                    <a:pt x="49" y="192"/>
                  </a:lnTo>
                  <a:cubicBezTo>
                    <a:pt x="50" y="194"/>
                    <a:pt x="52" y="195"/>
                    <a:pt x="54" y="195"/>
                  </a:cubicBezTo>
                  <a:lnTo>
                    <a:pt x="121" y="195"/>
                  </a:lnTo>
                  <a:cubicBezTo>
                    <a:pt x="123" y="195"/>
                    <a:pt x="125" y="194"/>
                    <a:pt x="125" y="192"/>
                  </a:cubicBezTo>
                  <a:lnTo>
                    <a:pt x="145" y="117"/>
                  </a:lnTo>
                  <a:lnTo>
                    <a:pt x="168" y="192"/>
                  </a:lnTo>
                  <a:cubicBezTo>
                    <a:pt x="169" y="194"/>
                    <a:pt x="171" y="195"/>
                    <a:pt x="173" y="195"/>
                  </a:cubicBezTo>
                  <a:lnTo>
                    <a:pt x="242" y="195"/>
                  </a:lnTo>
                  <a:cubicBezTo>
                    <a:pt x="244" y="195"/>
                    <a:pt x="246" y="194"/>
                    <a:pt x="247" y="192"/>
                  </a:cubicBezTo>
                  <a:lnTo>
                    <a:pt x="270" y="111"/>
                  </a:lnTo>
                  <a:lnTo>
                    <a:pt x="312" y="111"/>
                  </a:lnTo>
                  <a:lnTo>
                    <a:pt x="300" y="190"/>
                  </a:lnTo>
                  <a:cubicBezTo>
                    <a:pt x="299" y="192"/>
                    <a:pt x="300" y="193"/>
                    <a:pt x="301" y="194"/>
                  </a:cubicBezTo>
                  <a:cubicBezTo>
                    <a:pt x="301" y="195"/>
                    <a:pt x="303" y="195"/>
                    <a:pt x="304" y="195"/>
                  </a:cubicBezTo>
                  <a:lnTo>
                    <a:pt x="353" y="195"/>
                  </a:lnTo>
                  <a:cubicBezTo>
                    <a:pt x="356" y="195"/>
                    <a:pt x="357" y="194"/>
                    <a:pt x="358" y="192"/>
                  </a:cubicBezTo>
                  <a:lnTo>
                    <a:pt x="398" y="5"/>
                  </a:lnTo>
                  <a:cubicBezTo>
                    <a:pt x="399" y="4"/>
                    <a:pt x="398" y="2"/>
                    <a:pt x="397" y="1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sp>
        <p:nvSpPr>
          <p:cNvPr id="4" name="Fußzeilenplatzhalter 3"/>
          <p:cNvSpPr>
            <a:spLocks noGrp="1"/>
          </p:cNvSpPr>
          <p:nvPr>
            <p:ph type="ftr" sz="quarter" idx="24"/>
          </p:nvPr>
        </p:nvSpPr>
        <p:spPr>
          <a:xfrm>
            <a:off x="434772" y="1983161"/>
            <a:ext cx="8281456" cy="250562"/>
          </a:xfrm>
        </p:spPr>
        <p:txBody>
          <a:bodyPr bIns="72000"/>
          <a:lstStyle>
            <a:lvl1pPr>
              <a:defRPr sz="2200" b="1">
                <a:solidFill>
                  <a:srgbClr val="FF0000"/>
                </a:solidFill>
              </a:defRPr>
            </a:lvl1pPr>
          </a:lstStyle>
          <a:p>
            <a:r>
              <a:rPr lang="de-DE" dirty="0" smtClean="0"/>
              <a:t>Präsentationstitel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39284" y="2319116"/>
            <a:ext cx="8276944" cy="310616"/>
          </a:xfrm>
        </p:spPr>
        <p:txBody>
          <a:bodyPr/>
          <a:lstStyle>
            <a:lvl1pPr>
              <a:defRPr sz="1600" b="0">
                <a:solidFill>
                  <a:srgbClr val="FF0000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51645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_PL/HU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el 4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439347" y="2818071"/>
            <a:ext cx="4032510" cy="837371"/>
          </a:xfrm>
        </p:spPr>
        <p:txBody>
          <a:bodyPr wrap="square"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800" b="1" baseline="0">
                <a:solidFill>
                  <a:srgbClr val="333333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Diese Folie leitet ein neues Kapitel ein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34193" y="2408806"/>
            <a:ext cx="324000" cy="324000"/>
          </a:xfrm>
          <a:solidFill>
            <a:schemeClr val="accent2"/>
          </a:solidFill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3200" b="1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3200" b="1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3200" b="1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3200" b="1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3200" b="1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3200" b="1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3200" b="1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3200" b="1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 dirty="0" smtClean="0"/>
              <a:t>01</a:t>
            </a:r>
          </a:p>
        </p:txBody>
      </p:sp>
      <p:sp>
        <p:nvSpPr>
          <p:cNvPr id="67" name="Datumsplatzhalter 72"/>
          <p:cNvSpPr>
            <a:spLocks noGrp="1"/>
          </p:cNvSpPr>
          <p:nvPr>
            <p:ph type="dt" sz="half" idx="22"/>
          </p:nvPr>
        </p:nvSpPr>
        <p:spPr bwMode="gray">
          <a:xfrm>
            <a:off x="1871890" y="4853146"/>
            <a:ext cx="6480625" cy="13576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de-DE" smtClean="0"/>
              <a:t>Themenbereich, über Datum zu ändern</a:t>
            </a:r>
            <a:endParaRPr lang="de-DE" dirty="0"/>
          </a:p>
        </p:txBody>
      </p:sp>
      <p:sp>
        <p:nvSpPr>
          <p:cNvPr id="69" name="Foliennummernplatzhalter 73"/>
          <p:cNvSpPr>
            <a:spLocks noGrp="1"/>
          </p:cNvSpPr>
          <p:nvPr>
            <p:ph type="sldNum" sz="quarter" idx="23"/>
          </p:nvPr>
        </p:nvSpPr>
        <p:spPr bwMode="gray">
          <a:xfrm>
            <a:off x="8352424" y="4864271"/>
            <a:ext cx="358364" cy="135765"/>
          </a:xfrm>
        </p:spPr>
        <p:txBody>
          <a:bodyPr/>
          <a:lstStyle>
            <a:lvl1pPr>
              <a:defRPr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fld id="{DB4A530B-3EE4-4998-A998-EBC0EA009526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122" name="Gruppieren 121"/>
          <p:cNvGrpSpPr/>
          <p:nvPr userDrawn="1"/>
        </p:nvGrpSpPr>
        <p:grpSpPr>
          <a:xfrm>
            <a:off x="-112038" y="-112038"/>
            <a:ext cx="9368076" cy="5367576"/>
            <a:chOff x="-112038" y="-112038"/>
            <a:chExt cx="9368076" cy="5367576"/>
          </a:xfrm>
        </p:grpSpPr>
        <p:sp>
          <p:nvSpPr>
            <p:cNvPr id="123" name="Isosceles Triangle 9"/>
            <p:cNvSpPr/>
            <p:nvPr userDrawn="1"/>
          </p:nvSpPr>
          <p:spPr bwMode="gray">
            <a:xfrm rot="10800000">
              <a:off x="398896" y="-112038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4" name="Isosceles Triangle 244"/>
            <p:cNvSpPr/>
            <p:nvPr userDrawn="1"/>
          </p:nvSpPr>
          <p:spPr bwMode="gray">
            <a:xfrm rot="10800000">
              <a:off x="2415290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5" name="Isosceles Triangle 245"/>
            <p:cNvSpPr/>
            <p:nvPr userDrawn="1"/>
          </p:nvSpPr>
          <p:spPr bwMode="gray">
            <a:xfrm rot="10800000">
              <a:off x="2487256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6" name="Isosceles Triangle 246"/>
            <p:cNvSpPr/>
            <p:nvPr userDrawn="1"/>
          </p:nvSpPr>
          <p:spPr bwMode="gray">
            <a:xfrm rot="10800000">
              <a:off x="4503809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7" name="Isosceles Triangle 247"/>
            <p:cNvSpPr/>
            <p:nvPr userDrawn="1"/>
          </p:nvSpPr>
          <p:spPr bwMode="gray">
            <a:xfrm rot="10800000">
              <a:off x="4575818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8" name="Isosceles Triangle 248"/>
            <p:cNvSpPr/>
            <p:nvPr userDrawn="1"/>
          </p:nvSpPr>
          <p:spPr bwMode="gray">
            <a:xfrm rot="10800000">
              <a:off x="6591793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9" name="Isosceles Triangle 249"/>
            <p:cNvSpPr/>
            <p:nvPr userDrawn="1"/>
          </p:nvSpPr>
          <p:spPr bwMode="gray">
            <a:xfrm rot="10800000">
              <a:off x="6665552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0" name="Isosceles Triangle 250"/>
            <p:cNvSpPr/>
            <p:nvPr userDrawn="1"/>
          </p:nvSpPr>
          <p:spPr bwMode="gray">
            <a:xfrm rot="10800000">
              <a:off x="8680500" y="-112038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1" name="Isosceles Triangle 252"/>
            <p:cNvSpPr/>
            <p:nvPr userDrawn="1"/>
          </p:nvSpPr>
          <p:spPr bwMode="gray">
            <a:xfrm rot="10800000" flipV="1">
              <a:off x="401277" y="520291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2" name="Isosceles Triangle 253"/>
            <p:cNvSpPr/>
            <p:nvPr userDrawn="1"/>
          </p:nvSpPr>
          <p:spPr bwMode="gray">
            <a:xfrm rot="10800000" flipV="1">
              <a:off x="2415290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3" name="Isosceles Triangle 254"/>
            <p:cNvSpPr/>
            <p:nvPr userDrawn="1"/>
          </p:nvSpPr>
          <p:spPr bwMode="gray">
            <a:xfrm rot="10800000" flipV="1">
              <a:off x="2488840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4" name="Isosceles Triangle 255"/>
            <p:cNvSpPr/>
            <p:nvPr userDrawn="1"/>
          </p:nvSpPr>
          <p:spPr bwMode="gray">
            <a:xfrm rot="10800000" flipV="1">
              <a:off x="4504965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5" name="Isosceles Triangle 256"/>
            <p:cNvSpPr/>
            <p:nvPr userDrawn="1"/>
          </p:nvSpPr>
          <p:spPr bwMode="gray">
            <a:xfrm rot="10800000" flipV="1">
              <a:off x="4575818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6" name="Isosceles Triangle 257"/>
            <p:cNvSpPr/>
            <p:nvPr userDrawn="1"/>
          </p:nvSpPr>
          <p:spPr bwMode="gray">
            <a:xfrm rot="10800000" flipV="1">
              <a:off x="6591793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7" name="Isosceles Triangle 258"/>
            <p:cNvSpPr/>
            <p:nvPr userDrawn="1"/>
          </p:nvSpPr>
          <p:spPr bwMode="gray">
            <a:xfrm rot="10800000" flipV="1">
              <a:off x="6665552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8" name="Isosceles Triangle 259"/>
            <p:cNvSpPr/>
            <p:nvPr userDrawn="1"/>
          </p:nvSpPr>
          <p:spPr bwMode="gray">
            <a:xfrm rot="10800000" flipV="1">
              <a:off x="8680500" y="520291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9" name="Isosceles Triangle 261"/>
            <p:cNvSpPr/>
            <p:nvPr userDrawn="1"/>
          </p:nvSpPr>
          <p:spPr bwMode="gray">
            <a:xfrm rot="5400000">
              <a:off x="-116248" y="211601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0" name="Isosceles Triangle 262"/>
            <p:cNvSpPr/>
            <p:nvPr userDrawn="1"/>
          </p:nvSpPr>
          <p:spPr bwMode="gray">
            <a:xfrm rot="5400000">
              <a:off x="-116248" y="744803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1" name="Isosceles Triangle 263"/>
            <p:cNvSpPr/>
            <p:nvPr userDrawn="1"/>
          </p:nvSpPr>
          <p:spPr bwMode="gray">
            <a:xfrm rot="5400000">
              <a:off x="-116248" y="83348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2" name="Isosceles Triangle 264"/>
            <p:cNvSpPr/>
            <p:nvPr userDrawn="1"/>
          </p:nvSpPr>
          <p:spPr bwMode="gray">
            <a:xfrm rot="5400000">
              <a:off x="-116248" y="270799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3" name="Isosceles Triangle 265"/>
            <p:cNvSpPr/>
            <p:nvPr userDrawn="1"/>
          </p:nvSpPr>
          <p:spPr bwMode="gray">
            <a:xfrm rot="5400000">
              <a:off x="-116248" y="2780946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4" name="Isosceles Triangle 266"/>
            <p:cNvSpPr/>
            <p:nvPr userDrawn="1"/>
          </p:nvSpPr>
          <p:spPr bwMode="gray">
            <a:xfrm rot="5400000">
              <a:off x="-116248" y="465205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5" name="Isosceles Triangle 267"/>
            <p:cNvSpPr/>
            <p:nvPr userDrawn="1"/>
          </p:nvSpPr>
          <p:spPr bwMode="gray">
            <a:xfrm rot="5400000">
              <a:off x="-116248" y="4822706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6" name="Isosceles Triangle 269"/>
            <p:cNvSpPr/>
            <p:nvPr userDrawn="1"/>
          </p:nvSpPr>
          <p:spPr bwMode="gray">
            <a:xfrm rot="16200000" flipH="1">
              <a:off x="9199202" y="211601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7" name="Isosceles Triangle 270"/>
            <p:cNvSpPr/>
            <p:nvPr userDrawn="1"/>
          </p:nvSpPr>
          <p:spPr bwMode="gray">
            <a:xfrm rot="16200000" flipH="1">
              <a:off x="9199202" y="74480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8" name="Isosceles Triangle 271"/>
            <p:cNvSpPr/>
            <p:nvPr userDrawn="1"/>
          </p:nvSpPr>
          <p:spPr bwMode="gray">
            <a:xfrm rot="16200000" flipH="1">
              <a:off x="9199202" y="83348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9" name="Isosceles Triangle 272"/>
            <p:cNvSpPr/>
            <p:nvPr userDrawn="1"/>
          </p:nvSpPr>
          <p:spPr bwMode="gray">
            <a:xfrm rot="16200000" flipH="1">
              <a:off x="9199202" y="270856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0" name="Isosceles Triangle 273"/>
            <p:cNvSpPr/>
            <p:nvPr userDrawn="1"/>
          </p:nvSpPr>
          <p:spPr bwMode="gray">
            <a:xfrm rot="16200000" flipH="1">
              <a:off x="9199202" y="277913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1" name="Isosceles Triangle 274"/>
            <p:cNvSpPr/>
            <p:nvPr userDrawn="1"/>
          </p:nvSpPr>
          <p:spPr bwMode="gray">
            <a:xfrm rot="16200000" flipH="1">
              <a:off x="9199202" y="4651344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2" name="Isosceles Triangle 275"/>
            <p:cNvSpPr/>
            <p:nvPr userDrawn="1"/>
          </p:nvSpPr>
          <p:spPr bwMode="gray">
            <a:xfrm rot="16200000" flipH="1">
              <a:off x="9199202" y="482032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</p:grpSp>
      <p:pic>
        <p:nvPicPr>
          <p:cNvPr id="38" name="Picture 2" descr="P:\Projekte\Herrmann_Ultraschall\06_TEMPLATE\_Data\slider-01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 contras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54697" r="15247"/>
          <a:stretch/>
        </p:blipFill>
        <p:spPr bwMode="gray">
          <a:xfrm>
            <a:off x="4600201" y="869355"/>
            <a:ext cx="4105275" cy="381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829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_P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el 4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439347" y="2818071"/>
            <a:ext cx="4032510" cy="837371"/>
          </a:xfrm>
        </p:spPr>
        <p:txBody>
          <a:bodyPr wrap="square"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800" b="1" baseline="0">
                <a:solidFill>
                  <a:srgbClr val="333333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Diese Folie leitet ein neues Kapitel ein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34193" y="2408806"/>
            <a:ext cx="324000" cy="324000"/>
          </a:xfrm>
          <a:solidFill>
            <a:schemeClr val="accent2"/>
          </a:solidFill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3200" b="1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3200" b="1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3200" b="1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3200" b="1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3200" b="1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3200" b="1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3200" b="1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3200" b="1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 dirty="0" smtClean="0"/>
              <a:t>01</a:t>
            </a:r>
          </a:p>
        </p:txBody>
      </p:sp>
      <p:sp>
        <p:nvSpPr>
          <p:cNvPr id="67" name="Datumsplatzhalter 72"/>
          <p:cNvSpPr>
            <a:spLocks noGrp="1"/>
          </p:cNvSpPr>
          <p:nvPr>
            <p:ph type="dt" sz="half" idx="22"/>
          </p:nvPr>
        </p:nvSpPr>
        <p:spPr bwMode="gray">
          <a:xfrm>
            <a:off x="1871890" y="4853146"/>
            <a:ext cx="6480625" cy="13576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de-DE" smtClean="0"/>
              <a:t>Themenbereich, über Datum zu ändern</a:t>
            </a:r>
            <a:endParaRPr lang="de-DE" dirty="0"/>
          </a:p>
        </p:txBody>
      </p:sp>
      <p:sp>
        <p:nvSpPr>
          <p:cNvPr id="69" name="Foliennummernplatzhalter 73"/>
          <p:cNvSpPr>
            <a:spLocks noGrp="1"/>
          </p:cNvSpPr>
          <p:nvPr>
            <p:ph type="sldNum" sz="quarter" idx="23"/>
          </p:nvPr>
        </p:nvSpPr>
        <p:spPr bwMode="gray">
          <a:xfrm>
            <a:off x="8352424" y="4864271"/>
            <a:ext cx="358364" cy="135765"/>
          </a:xfrm>
        </p:spPr>
        <p:txBody>
          <a:bodyPr/>
          <a:lstStyle>
            <a:lvl1pPr>
              <a:defRPr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fld id="{DB4A530B-3EE4-4998-A998-EBC0EA009526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122" name="Gruppieren 121"/>
          <p:cNvGrpSpPr/>
          <p:nvPr userDrawn="1"/>
        </p:nvGrpSpPr>
        <p:grpSpPr>
          <a:xfrm>
            <a:off x="-112038" y="-112038"/>
            <a:ext cx="9368076" cy="5367576"/>
            <a:chOff x="-112038" y="-112038"/>
            <a:chExt cx="9368076" cy="5367576"/>
          </a:xfrm>
        </p:grpSpPr>
        <p:sp>
          <p:nvSpPr>
            <p:cNvPr id="123" name="Isosceles Triangle 9"/>
            <p:cNvSpPr/>
            <p:nvPr userDrawn="1"/>
          </p:nvSpPr>
          <p:spPr bwMode="gray">
            <a:xfrm rot="10800000">
              <a:off x="398896" y="-112038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4" name="Isosceles Triangle 244"/>
            <p:cNvSpPr/>
            <p:nvPr userDrawn="1"/>
          </p:nvSpPr>
          <p:spPr bwMode="gray">
            <a:xfrm rot="10800000">
              <a:off x="2415290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5" name="Isosceles Triangle 245"/>
            <p:cNvSpPr/>
            <p:nvPr userDrawn="1"/>
          </p:nvSpPr>
          <p:spPr bwMode="gray">
            <a:xfrm rot="10800000">
              <a:off x="2487256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6" name="Isosceles Triangle 246"/>
            <p:cNvSpPr/>
            <p:nvPr userDrawn="1"/>
          </p:nvSpPr>
          <p:spPr bwMode="gray">
            <a:xfrm rot="10800000">
              <a:off x="4503809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7" name="Isosceles Triangle 247"/>
            <p:cNvSpPr/>
            <p:nvPr userDrawn="1"/>
          </p:nvSpPr>
          <p:spPr bwMode="gray">
            <a:xfrm rot="10800000">
              <a:off x="4575818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8" name="Isosceles Triangle 248"/>
            <p:cNvSpPr/>
            <p:nvPr userDrawn="1"/>
          </p:nvSpPr>
          <p:spPr bwMode="gray">
            <a:xfrm rot="10800000">
              <a:off x="6591793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9" name="Isosceles Triangle 249"/>
            <p:cNvSpPr/>
            <p:nvPr userDrawn="1"/>
          </p:nvSpPr>
          <p:spPr bwMode="gray">
            <a:xfrm rot="10800000">
              <a:off x="6665552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0" name="Isosceles Triangle 250"/>
            <p:cNvSpPr/>
            <p:nvPr userDrawn="1"/>
          </p:nvSpPr>
          <p:spPr bwMode="gray">
            <a:xfrm rot="10800000">
              <a:off x="8680500" y="-112038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1" name="Isosceles Triangle 252"/>
            <p:cNvSpPr/>
            <p:nvPr userDrawn="1"/>
          </p:nvSpPr>
          <p:spPr bwMode="gray">
            <a:xfrm rot="10800000" flipV="1">
              <a:off x="401277" y="520291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2" name="Isosceles Triangle 253"/>
            <p:cNvSpPr/>
            <p:nvPr userDrawn="1"/>
          </p:nvSpPr>
          <p:spPr bwMode="gray">
            <a:xfrm rot="10800000" flipV="1">
              <a:off x="2415290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3" name="Isosceles Triangle 254"/>
            <p:cNvSpPr/>
            <p:nvPr userDrawn="1"/>
          </p:nvSpPr>
          <p:spPr bwMode="gray">
            <a:xfrm rot="10800000" flipV="1">
              <a:off x="2488840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4" name="Isosceles Triangle 255"/>
            <p:cNvSpPr/>
            <p:nvPr userDrawn="1"/>
          </p:nvSpPr>
          <p:spPr bwMode="gray">
            <a:xfrm rot="10800000" flipV="1">
              <a:off x="4504965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5" name="Isosceles Triangle 256"/>
            <p:cNvSpPr/>
            <p:nvPr userDrawn="1"/>
          </p:nvSpPr>
          <p:spPr bwMode="gray">
            <a:xfrm rot="10800000" flipV="1">
              <a:off x="4575818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6" name="Isosceles Triangle 257"/>
            <p:cNvSpPr/>
            <p:nvPr userDrawn="1"/>
          </p:nvSpPr>
          <p:spPr bwMode="gray">
            <a:xfrm rot="10800000" flipV="1">
              <a:off x="6591793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7" name="Isosceles Triangle 258"/>
            <p:cNvSpPr/>
            <p:nvPr userDrawn="1"/>
          </p:nvSpPr>
          <p:spPr bwMode="gray">
            <a:xfrm rot="10800000" flipV="1">
              <a:off x="6665552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8" name="Isosceles Triangle 259"/>
            <p:cNvSpPr/>
            <p:nvPr userDrawn="1"/>
          </p:nvSpPr>
          <p:spPr bwMode="gray">
            <a:xfrm rot="10800000" flipV="1">
              <a:off x="8680500" y="520291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9" name="Isosceles Triangle 261"/>
            <p:cNvSpPr/>
            <p:nvPr userDrawn="1"/>
          </p:nvSpPr>
          <p:spPr bwMode="gray">
            <a:xfrm rot="5400000">
              <a:off x="-116248" y="211601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0" name="Isosceles Triangle 262"/>
            <p:cNvSpPr/>
            <p:nvPr userDrawn="1"/>
          </p:nvSpPr>
          <p:spPr bwMode="gray">
            <a:xfrm rot="5400000">
              <a:off x="-116248" y="744803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1" name="Isosceles Triangle 263"/>
            <p:cNvSpPr/>
            <p:nvPr userDrawn="1"/>
          </p:nvSpPr>
          <p:spPr bwMode="gray">
            <a:xfrm rot="5400000">
              <a:off x="-116248" y="83348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2" name="Isosceles Triangle 264"/>
            <p:cNvSpPr/>
            <p:nvPr userDrawn="1"/>
          </p:nvSpPr>
          <p:spPr bwMode="gray">
            <a:xfrm rot="5400000">
              <a:off x="-116248" y="270799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3" name="Isosceles Triangle 265"/>
            <p:cNvSpPr/>
            <p:nvPr userDrawn="1"/>
          </p:nvSpPr>
          <p:spPr bwMode="gray">
            <a:xfrm rot="5400000">
              <a:off x="-116248" y="2780946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4" name="Isosceles Triangle 266"/>
            <p:cNvSpPr/>
            <p:nvPr userDrawn="1"/>
          </p:nvSpPr>
          <p:spPr bwMode="gray">
            <a:xfrm rot="5400000">
              <a:off x="-116248" y="465205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5" name="Isosceles Triangle 267"/>
            <p:cNvSpPr/>
            <p:nvPr userDrawn="1"/>
          </p:nvSpPr>
          <p:spPr bwMode="gray">
            <a:xfrm rot="5400000">
              <a:off x="-116248" y="4822706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6" name="Isosceles Triangle 269"/>
            <p:cNvSpPr/>
            <p:nvPr userDrawn="1"/>
          </p:nvSpPr>
          <p:spPr bwMode="gray">
            <a:xfrm rot="16200000" flipH="1">
              <a:off x="9199202" y="211601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7" name="Isosceles Triangle 270"/>
            <p:cNvSpPr/>
            <p:nvPr userDrawn="1"/>
          </p:nvSpPr>
          <p:spPr bwMode="gray">
            <a:xfrm rot="16200000" flipH="1">
              <a:off x="9199202" y="74480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8" name="Isosceles Triangle 271"/>
            <p:cNvSpPr/>
            <p:nvPr userDrawn="1"/>
          </p:nvSpPr>
          <p:spPr bwMode="gray">
            <a:xfrm rot="16200000" flipH="1">
              <a:off x="9199202" y="83348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9" name="Isosceles Triangle 272"/>
            <p:cNvSpPr/>
            <p:nvPr userDrawn="1"/>
          </p:nvSpPr>
          <p:spPr bwMode="gray">
            <a:xfrm rot="16200000" flipH="1">
              <a:off x="9199202" y="270856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0" name="Isosceles Triangle 273"/>
            <p:cNvSpPr/>
            <p:nvPr userDrawn="1"/>
          </p:nvSpPr>
          <p:spPr bwMode="gray">
            <a:xfrm rot="16200000" flipH="1">
              <a:off x="9199202" y="277913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1" name="Isosceles Triangle 274"/>
            <p:cNvSpPr/>
            <p:nvPr userDrawn="1"/>
          </p:nvSpPr>
          <p:spPr bwMode="gray">
            <a:xfrm rot="16200000" flipH="1">
              <a:off x="9199202" y="4651344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2" name="Isosceles Triangle 275"/>
            <p:cNvSpPr/>
            <p:nvPr userDrawn="1"/>
          </p:nvSpPr>
          <p:spPr bwMode="gray">
            <a:xfrm rot="16200000" flipH="1">
              <a:off x="9199202" y="482032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</p:grp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88808" y="878576"/>
            <a:ext cx="4104000" cy="380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2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_N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el 4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439347" y="2818071"/>
            <a:ext cx="4032510" cy="837371"/>
          </a:xfrm>
        </p:spPr>
        <p:txBody>
          <a:bodyPr wrap="square"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800" b="1" baseline="0">
                <a:solidFill>
                  <a:srgbClr val="333333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Diese Folie leitet ein neues Kapitel ein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34193" y="2408806"/>
            <a:ext cx="324000" cy="324000"/>
          </a:xfrm>
          <a:solidFill>
            <a:schemeClr val="accent2"/>
          </a:solidFill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3200" b="1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3200" b="1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3200" b="1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3200" b="1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3200" b="1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3200" b="1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3200" b="1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3200" b="1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 dirty="0" smtClean="0"/>
              <a:t>01</a:t>
            </a:r>
          </a:p>
        </p:txBody>
      </p:sp>
      <p:sp>
        <p:nvSpPr>
          <p:cNvPr id="67" name="Datumsplatzhalter 72"/>
          <p:cNvSpPr>
            <a:spLocks noGrp="1"/>
          </p:cNvSpPr>
          <p:nvPr>
            <p:ph type="dt" sz="half" idx="22"/>
          </p:nvPr>
        </p:nvSpPr>
        <p:spPr bwMode="gray">
          <a:xfrm>
            <a:off x="1871890" y="4853146"/>
            <a:ext cx="6480625" cy="13576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de-DE" smtClean="0"/>
              <a:t>Themenbereich, über Datum zu ändern</a:t>
            </a:r>
            <a:endParaRPr lang="de-DE" dirty="0"/>
          </a:p>
        </p:txBody>
      </p:sp>
      <p:sp>
        <p:nvSpPr>
          <p:cNvPr id="69" name="Foliennummernplatzhalter 73"/>
          <p:cNvSpPr>
            <a:spLocks noGrp="1"/>
          </p:cNvSpPr>
          <p:nvPr>
            <p:ph type="sldNum" sz="quarter" idx="23"/>
          </p:nvPr>
        </p:nvSpPr>
        <p:spPr bwMode="gray">
          <a:xfrm>
            <a:off x="8352424" y="4864271"/>
            <a:ext cx="358364" cy="135765"/>
          </a:xfrm>
        </p:spPr>
        <p:txBody>
          <a:bodyPr/>
          <a:lstStyle>
            <a:lvl1pPr>
              <a:defRPr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fld id="{DB4A530B-3EE4-4998-A998-EBC0EA009526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122" name="Gruppieren 121"/>
          <p:cNvGrpSpPr/>
          <p:nvPr userDrawn="1"/>
        </p:nvGrpSpPr>
        <p:grpSpPr>
          <a:xfrm>
            <a:off x="-112038" y="-112038"/>
            <a:ext cx="9368076" cy="5367576"/>
            <a:chOff x="-112038" y="-112038"/>
            <a:chExt cx="9368076" cy="5367576"/>
          </a:xfrm>
        </p:grpSpPr>
        <p:sp>
          <p:nvSpPr>
            <p:cNvPr id="123" name="Isosceles Triangle 9"/>
            <p:cNvSpPr/>
            <p:nvPr userDrawn="1"/>
          </p:nvSpPr>
          <p:spPr bwMode="gray">
            <a:xfrm rot="10800000">
              <a:off x="398896" y="-112038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4" name="Isosceles Triangle 244"/>
            <p:cNvSpPr/>
            <p:nvPr userDrawn="1"/>
          </p:nvSpPr>
          <p:spPr bwMode="gray">
            <a:xfrm rot="10800000">
              <a:off x="2415290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5" name="Isosceles Triangle 245"/>
            <p:cNvSpPr/>
            <p:nvPr userDrawn="1"/>
          </p:nvSpPr>
          <p:spPr bwMode="gray">
            <a:xfrm rot="10800000">
              <a:off x="2487256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6" name="Isosceles Triangle 246"/>
            <p:cNvSpPr/>
            <p:nvPr userDrawn="1"/>
          </p:nvSpPr>
          <p:spPr bwMode="gray">
            <a:xfrm rot="10800000">
              <a:off x="4503809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7" name="Isosceles Triangle 247"/>
            <p:cNvSpPr/>
            <p:nvPr userDrawn="1"/>
          </p:nvSpPr>
          <p:spPr bwMode="gray">
            <a:xfrm rot="10800000">
              <a:off x="4575818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8" name="Isosceles Triangle 248"/>
            <p:cNvSpPr/>
            <p:nvPr userDrawn="1"/>
          </p:nvSpPr>
          <p:spPr bwMode="gray">
            <a:xfrm rot="10800000">
              <a:off x="6591793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9" name="Isosceles Triangle 249"/>
            <p:cNvSpPr/>
            <p:nvPr userDrawn="1"/>
          </p:nvSpPr>
          <p:spPr bwMode="gray">
            <a:xfrm rot="10800000">
              <a:off x="6665552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0" name="Isosceles Triangle 250"/>
            <p:cNvSpPr/>
            <p:nvPr userDrawn="1"/>
          </p:nvSpPr>
          <p:spPr bwMode="gray">
            <a:xfrm rot="10800000">
              <a:off x="8680500" y="-112038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1" name="Isosceles Triangle 252"/>
            <p:cNvSpPr/>
            <p:nvPr userDrawn="1"/>
          </p:nvSpPr>
          <p:spPr bwMode="gray">
            <a:xfrm rot="10800000" flipV="1">
              <a:off x="401277" y="520291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2" name="Isosceles Triangle 253"/>
            <p:cNvSpPr/>
            <p:nvPr userDrawn="1"/>
          </p:nvSpPr>
          <p:spPr bwMode="gray">
            <a:xfrm rot="10800000" flipV="1">
              <a:off x="2415290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3" name="Isosceles Triangle 254"/>
            <p:cNvSpPr/>
            <p:nvPr userDrawn="1"/>
          </p:nvSpPr>
          <p:spPr bwMode="gray">
            <a:xfrm rot="10800000" flipV="1">
              <a:off x="2488840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4" name="Isosceles Triangle 255"/>
            <p:cNvSpPr/>
            <p:nvPr userDrawn="1"/>
          </p:nvSpPr>
          <p:spPr bwMode="gray">
            <a:xfrm rot="10800000" flipV="1">
              <a:off x="4504965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5" name="Isosceles Triangle 256"/>
            <p:cNvSpPr/>
            <p:nvPr userDrawn="1"/>
          </p:nvSpPr>
          <p:spPr bwMode="gray">
            <a:xfrm rot="10800000" flipV="1">
              <a:off x="4575818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6" name="Isosceles Triangle 257"/>
            <p:cNvSpPr/>
            <p:nvPr userDrawn="1"/>
          </p:nvSpPr>
          <p:spPr bwMode="gray">
            <a:xfrm rot="10800000" flipV="1">
              <a:off x="6591793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7" name="Isosceles Triangle 258"/>
            <p:cNvSpPr/>
            <p:nvPr userDrawn="1"/>
          </p:nvSpPr>
          <p:spPr bwMode="gray">
            <a:xfrm rot="10800000" flipV="1">
              <a:off x="6665552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8" name="Isosceles Triangle 259"/>
            <p:cNvSpPr/>
            <p:nvPr userDrawn="1"/>
          </p:nvSpPr>
          <p:spPr bwMode="gray">
            <a:xfrm rot="10800000" flipV="1">
              <a:off x="8680500" y="520291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9" name="Isosceles Triangle 261"/>
            <p:cNvSpPr/>
            <p:nvPr userDrawn="1"/>
          </p:nvSpPr>
          <p:spPr bwMode="gray">
            <a:xfrm rot="5400000">
              <a:off x="-116248" y="211601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0" name="Isosceles Triangle 262"/>
            <p:cNvSpPr/>
            <p:nvPr userDrawn="1"/>
          </p:nvSpPr>
          <p:spPr bwMode="gray">
            <a:xfrm rot="5400000">
              <a:off x="-116248" y="744803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1" name="Isosceles Triangle 263"/>
            <p:cNvSpPr/>
            <p:nvPr userDrawn="1"/>
          </p:nvSpPr>
          <p:spPr bwMode="gray">
            <a:xfrm rot="5400000">
              <a:off x="-116248" y="83348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2" name="Isosceles Triangle 264"/>
            <p:cNvSpPr/>
            <p:nvPr userDrawn="1"/>
          </p:nvSpPr>
          <p:spPr bwMode="gray">
            <a:xfrm rot="5400000">
              <a:off x="-116248" y="270799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3" name="Isosceles Triangle 265"/>
            <p:cNvSpPr/>
            <p:nvPr userDrawn="1"/>
          </p:nvSpPr>
          <p:spPr bwMode="gray">
            <a:xfrm rot="5400000">
              <a:off x="-116248" y="2780946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4" name="Isosceles Triangle 266"/>
            <p:cNvSpPr/>
            <p:nvPr userDrawn="1"/>
          </p:nvSpPr>
          <p:spPr bwMode="gray">
            <a:xfrm rot="5400000">
              <a:off x="-116248" y="465205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5" name="Isosceles Triangle 267"/>
            <p:cNvSpPr/>
            <p:nvPr userDrawn="1"/>
          </p:nvSpPr>
          <p:spPr bwMode="gray">
            <a:xfrm rot="5400000">
              <a:off x="-116248" y="4822706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6" name="Isosceles Triangle 269"/>
            <p:cNvSpPr/>
            <p:nvPr userDrawn="1"/>
          </p:nvSpPr>
          <p:spPr bwMode="gray">
            <a:xfrm rot="16200000" flipH="1">
              <a:off x="9199202" y="211601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7" name="Isosceles Triangle 270"/>
            <p:cNvSpPr/>
            <p:nvPr userDrawn="1"/>
          </p:nvSpPr>
          <p:spPr bwMode="gray">
            <a:xfrm rot="16200000" flipH="1">
              <a:off x="9199202" y="74480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8" name="Isosceles Triangle 271"/>
            <p:cNvSpPr/>
            <p:nvPr userDrawn="1"/>
          </p:nvSpPr>
          <p:spPr bwMode="gray">
            <a:xfrm rot="16200000" flipH="1">
              <a:off x="9199202" y="83348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9" name="Isosceles Triangle 272"/>
            <p:cNvSpPr/>
            <p:nvPr userDrawn="1"/>
          </p:nvSpPr>
          <p:spPr bwMode="gray">
            <a:xfrm rot="16200000" flipH="1">
              <a:off x="9199202" y="270856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0" name="Isosceles Triangle 273"/>
            <p:cNvSpPr/>
            <p:nvPr userDrawn="1"/>
          </p:nvSpPr>
          <p:spPr bwMode="gray">
            <a:xfrm rot="16200000" flipH="1">
              <a:off x="9199202" y="277913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1" name="Isosceles Triangle 274"/>
            <p:cNvSpPr/>
            <p:nvPr userDrawn="1"/>
          </p:nvSpPr>
          <p:spPr bwMode="gray">
            <a:xfrm rot="16200000" flipH="1">
              <a:off x="9199202" y="4651344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2" name="Isosceles Triangle 275"/>
            <p:cNvSpPr/>
            <p:nvPr userDrawn="1"/>
          </p:nvSpPr>
          <p:spPr bwMode="gray">
            <a:xfrm rot="16200000" flipH="1">
              <a:off x="9199202" y="482032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</p:grp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552" y="871829"/>
            <a:ext cx="4104000" cy="380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97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apiteltrenner_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el 4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439347" y="2818071"/>
            <a:ext cx="4032510" cy="837371"/>
          </a:xfrm>
        </p:spPr>
        <p:txBody>
          <a:bodyPr wrap="square"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800" b="1" baseline="0">
                <a:solidFill>
                  <a:srgbClr val="333333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Diese Folie leitet ein neues Kapitel ein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34193" y="2408806"/>
            <a:ext cx="324000" cy="324000"/>
          </a:xfrm>
          <a:solidFill>
            <a:schemeClr val="accent2"/>
          </a:solidFill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3200" b="1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3200" b="1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3200" b="1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3200" b="1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3200" b="1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3200" b="1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3200" b="1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3200" b="1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 dirty="0" smtClean="0"/>
              <a:t>01</a:t>
            </a:r>
          </a:p>
        </p:txBody>
      </p:sp>
      <p:sp>
        <p:nvSpPr>
          <p:cNvPr id="67" name="Datumsplatzhalter 72"/>
          <p:cNvSpPr>
            <a:spLocks noGrp="1"/>
          </p:cNvSpPr>
          <p:nvPr>
            <p:ph type="dt" sz="half" idx="22"/>
          </p:nvPr>
        </p:nvSpPr>
        <p:spPr bwMode="gray">
          <a:xfrm>
            <a:off x="1871890" y="4853146"/>
            <a:ext cx="6480625" cy="13576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de-DE" smtClean="0"/>
              <a:t>Themenbereich, über Datum zu ändern</a:t>
            </a:r>
            <a:endParaRPr lang="de-DE" dirty="0"/>
          </a:p>
        </p:txBody>
      </p:sp>
      <p:sp>
        <p:nvSpPr>
          <p:cNvPr id="69" name="Foliennummernplatzhalter 73"/>
          <p:cNvSpPr>
            <a:spLocks noGrp="1"/>
          </p:cNvSpPr>
          <p:nvPr>
            <p:ph type="sldNum" sz="quarter" idx="23"/>
          </p:nvPr>
        </p:nvSpPr>
        <p:spPr bwMode="gray">
          <a:xfrm>
            <a:off x="8352424" y="4864271"/>
            <a:ext cx="358364" cy="135765"/>
          </a:xfrm>
        </p:spPr>
        <p:txBody>
          <a:bodyPr/>
          <a:lstStyle>
            <a:lvl1pPr>
              <a:defRPr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fld id="{DB4A530B-3EE4-4998-A998-EBC0EA009526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122" name="Gruppieren 121"/>
          <p:cNvGrpSpPr/>
          <p:nvPr userDrawn="1"/>
        </p:nvGrpSpPr>
        <p:grpSpPr>
          <a:xfrm>
            <a:off x="-112038" y="-112038"/>
            <a:ext cx="9368076" cy="5367576"/>
            <a:chOff x="-112038" y="-112038"/>
            <a:chExt cx="9368076" cy="5367576"/>
          </a:xfrm>
        </p:grpSpPr>
        <p:sp>
          <p:nvSpPr>
            <p:cNvPr id="123" name="Isosceles Triangle 9"/>
            <p:cNvSpPr/>
            <p:nvPr userDrawn="1"/>
          </p:nvSpPr>
          <p:spPr bwMode="gray">
            <a:xfrm rot="10800000">
              <a:off x="398896" y="-112038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4" name="Isosceles Triangle 244"/>
            <p:cNvSpPr/>
            <p:nvPr userDrawn="1"/>
          </p:nvSpPr>
          <p:spPr bwMode="gray">
            <a:xfrm rot="10800000">
              <a:off x="2415290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5" name="Isosceles Triangle 245"/>
            <p:cNvSpPr/>
            <p:nvPr userDrawn="1"/>
          </p:nvSpPr>
          <p:spPr bwMode="gray">
            <a:xfrm rot="10800000">
              <a:off x="2487256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6" name="Isosceles Triangle 246"/>
            <p:cNvSpPr/>
            <p:nvPr userDrawn="1"/>
          </p:nvSpPr>
          <p:spPr bwMode="gray">
            <a:xfrm rot="10800000">
              <a:off x="4503809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7" name="Isosceles Triangle 247"/>
            <p:cNvSpPr/>
            <p:nvPr userDrawn="1"/>
          </p:nvSpPr>
          <p:spPr bwMode="gray">
            <a:xfrm rot="10800000">
              <a:off x="4575818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8" name="Isosceles Triangle 248"/>
            <p:cNvSpPr/>
            <p:nvPr userDrawn="1"/>
          </p:nvSpPr>
          <p:spPr bwMode="gray">
            <a:xfrm rot="10800000">
              <a:off x="6591793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9" name="Isosceles Triangle 249"/>
            <p:cNvSpPr/>
            <p:nvPr userDrawn="1"/>
          </p:nvSpPr>
          <p:spPr bwMode="gray">
            <a:xfrm rot="10800000">
              <a:off x="6665552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0" name="Isosceles Triangle 250"/>
            <p:cNvSpPr/>
            <p:nvPr userDrawn="1"/>
          </p:nvSpPr>
          <p:spPr bwMode="gray">
            <a:xfrm rot="10800000">
              <a:off x="8680500" y="-112038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1" name="Isosceles Triangle 252"/>
            <p:cNvSpPr/>
            <p:nvPr userDrawn="1"/>
          </p:nvSpPr>
          <p:spPr bwMode="gray">
            <a:xfrm rot="10800000" flipV="1">
              <a:off x="401277" y="520291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2" name="Isosceles Triangle 253"/>
            <p:cNvSpPr/>
            <p:nvPr userDrawn="1"/>
          </p:nvSpPr>
          <p:spPr bwMode="gray">
            <a:xfrm rot="10800000" flipV="1">
              <a:off x="2415290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3" name="Isosceles Triangle 254"/>
            <p:cNvSpPr/>
            <p:nvPr userDrawn="1"/>
          </p:nvSpPr>
          <p:spPr bwMode="gray">
            <a:xfrm rot="10800000" flipV="1">
              <a:off x="2488840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4" name="Isosceles Triangle 255"/>
            <p:cNvSpPr/>
            <p:nvPr userDrawn="1"/>
          </p:nvSpPr>
          <p:spPr bwMode="gray">
            <a:xfrm rot="10800000" flipV="1">
              <a:off x="4504965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5" name="Isosceles Triangle 256"/>
            <p:cNvSpPr/>
            <p:nvPr userDrawn="1"/>
          </p:nvSpPr>
          <p:spPr bwMode="gray">
            <a:xfrm rot="10800000" flipV="1">
              <a:off x="4575818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6" name="Isosceles Triangle 257"/>
            <p:cNvSpPr/>
            <p:nvPr userDrawn="1"/>
          </p:nvSpPr>
          <p:spPr bwMode="gray">
            <a:xfrm rot="10800000" flipV="1">
              <a:off x="6591793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7" name="Isosceles Triangle 258"/>
            <p:cNvSpPr/>
            <p:nvPr userDrawn="1"/>
          </p:nvSpPr>
          <p:spPr bwMode="gray">
            <a:xfrm rot="10800000" flipV="1">
              <a:off x="6665552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8" name="Isosceles Triangle 259"/>
            <p:cNvSpPr/>
            <p:nvPr userDrawn="1"/>
          </p:nvSpPr>
          <p:spPr bwMode="gray">
            <a:xfrm rot="10800000" flipV="1">
              <a:off x="8680500" y="520291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9" name="Isosceles Triangle 261"/>
            <p:cNvSpPr/>
            <p:nvPr userDrawn="1"/>
          </p:nvSpPr>
          <p:spPr bwMode="gray">
            <a:xfrm rot="5400000">
              <a:off x="-116248" y="211601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0" name="Isosceles Triangle 262"/>
            <p:cNvSpPr/>
            <p:nvPr userDrawn="1"/>
          </p:nvSpPr>
          <p:spPr bwMode="gray">
            <a:xfrm rot="5400000">
              <a:off x="-116248" y="744803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1" name="Isosceles Triangle 263"/>
            <p:cNvSpPr/>
            <p:nvPr userDrawn="1"/>
          </p:nvSpPr>
          <p:spPr bwMode="gray">
            <a:xfrm rot="5400000">
              <a:off x="-116248" y="83348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2" name="Isosceles Triangle 264"/>
            <p:cNvSpPr/>
            <p:nvPr userDrawn="1"/>
          </p:nvSpPr>
          <p:spPr bwMode="gray">
            <a:xfrm rot="5400000">
              <a:off x="-116248" y="270799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3" name="Isosceles Triangle 265"/>
            <p:cNvSpPr/>
            <p:nvPr userDrawn="1"/>
          </p:nvSpPr>
          <p:spPr bwMode="gray">
            <a:xfrm rot="5400000">
              <a:off x="-116248" y="2780946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4" name="Isosceles Triangle 266"/>
            <p:cNvSpPr/>
            <p:nvPr userDrawn="1"/>
          </p:nvSpPr>
          <p:spPr bwMode="gray">
            <a:xfrm rot="5400000">
              <a:off x="-116248" y="465205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5" name="Isosceles Triangle 267"/>
            <p:cNvSpPr/>
            <p:nvPr userDrawn="1"/>
          </p:nvSpPr>
          <p:spPr bwMode="gray">
            <a:xfrm rot="5400000">
              <a:off x="-116248" y="4822706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6" name="Isosceles Triangle 269"/>
            <p:cNvSpPr/>
            <p:nvPr userDrawn="1"/>
          </p:nvSpPr>
          <p:spPr bwMode="gray">
            <a:xfrm rot="16200000" flipH="1">
              <a:off x="9199202" y="211601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7" name="Isosceles Triangle 270"/>
            <p:cNvSpPr/>
            <p:nvPr userDrawn="1"/>
          </p:nvSpPr>
          <p:spPr bwMode="gray">
            <a:xfrm rot="16200000" flipH="1">
              <a:off x="9199202" y="74480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8" name="Isosceles Triangle 271"/>
            <p:cNvSpPr/>
            <p:nvPr userDrawn="1"/>
          </p:nvSpPr>
          <p:spPr bwMode="gray">
            <a:xfrm rot="16200000" flipH="1">
              <a:off x="9199202" y="83348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9" name="Isosceles Triangle 272"/>
            <p:cNvSpPr/>
            <p:nvPr userDrawn="1"/>
          </p:nvSpPr>
          <p:spPr bwMode="gray">
            <a:xfrm rot="16200000" flipH="1">
              <a:off x="9199202" y="270856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0" name="Isosceles Triangle 273"/>
            <p:cNvSpPr/>
            <p:nvPr userDrawn="1"/>
          </p:nvSpPr>
          <p:spPr bwMode="gray">
            <a:xfrm rot="16200000" flipH="1">
              <a:off x="9199202" y="277913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1" name="Isosceles Triangle 274"/>
            <p:cNvSpPr/>
            <p:nvPr userDrawn="1"/>
          </p:nvSpPr>
          <p:spPr bwMode="gray">
            <a:xfrm rot="16200000" flipH="1">
              <a:off x="9199202" y="4651344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2" name="Isosceles Triangle 275"/>
            <p:cNvSpPr/>
            <p:nvPr userDrawn="1"/>
          </p:nvSpPr>
          <p:spPr bwMode="gray">
            <a:xfrm rot="16200000" flipH="1">
              <a:off x="9199202" y="482032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</p:grpSp>
      <p:pic>
        <p:nvPicPr>
          <p:cNvPr id="39" name="Grafik 3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2048" y="862363"/>
            <a:ext cx="4111740" cy="38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28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6"/>
          <p:cNvSpPr>
            <a:spLocks noGrp="1"/>
          </p:cNvSpPr>
          <p:nvPr>
            <p:ph type="sldNum" sz="quarter" idx="10"/>
          </p:nvPr>
        </p:nvSpPr>
        <p:spPr bwMode="gray"/>
        <p:txBody>
          <a:bodyPr/>
          <a:lstStyle>
            <a:lvl1pPr>
              <a:defRPr/>
            </a:lvl1pPr>
          </a:lstStyle>
          <a:p>
            <a:fld id="{8006133C-6716-453B-AA54-8455677CE4FF}" type="slidenum">
              <a:rPr lang="en-US"/>
              <a:pPr/>
              <a:t>‹Nr.›</a:t>
            </a:fld>
            <a:endParaRPr lang="en-US" dirty="0"/>
          </a:p>
        </p:txBody>
      </p:sp>
      <p:sp>
        <p:nvSpPr>
          <p:cNvPr id="5" name="Datumsplatzhalter 14"/>
          <p:cNvSpPr>
            <a:spLocks noGrp="1"/>
          </p:cNvSpPr>
          <p:nvPr>
            <p:ph type="dt" sz="half" idx="12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 smtClean="0"/>
              <a:t>Themenbereich, über Datum zu ändern</a:t>
            </a:r>
            <a:endParaRPr lang="de-DE" dirty="0"/>
          </a:p>
        </p:txBody>
      </p:sp>
      <p:sp>
        <p:nvSpPr>
          <p:cNvPr id="6" name="Textplatzhalter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31800" y="468278"/>
            <a:ext cx="6444456" cy="300675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smtClean="0"/>
              <a:t>Präsentationstitel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66763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GR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 bwMode="gray">
          <a:xfrm>
            <a:off x="431800" y="864394"/>
            <a:ext cx="8278988" cy="381476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Foliennummernplatzhalter 4"/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>
            <a:lvl1pPr>
              <a:defRPr/>
            </a:lvl1pPr>
          </a:lstStyle>
          <a:p>
            <a:fld id="{7B3FB55F-4BDC-4E07-AC86-33CFA4FC381D}" type="slidenum">
              <a:rPr lang="en-US"/>
              <a:pPr/>
              <a:t>‹Nr.›</a:t>
            </a:fld>
            <a:endParaRPr lang="en-US" dirty="0"/>
          </a:p>
        </p:txBody>
      </p:sp>
      <p:sp>
        <p:nvSpPr>
          <p:cNvPr id="6" name="Datumsplatzhalter 14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 smtClean="0"/>
              <a:t>Themenbereich, über Datum zu ändern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smtClean="0"/>
              <a:t>Präsentationstitel</a:t>
            </a:r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14967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50/50 Text (GR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29"/>
          </p:nvPr>
        </p:nvSpPr>
        <p:spPr bwMode="gray">
          <a:xfrm>
            <a:off x="434180" y="864543"/>
            <a:ext cx="4103689" cy="38160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33"/>
          </p:nvPr>
        </p:nvSpPr>
        <p:spPr bwMode="gray">
          <a:xfrm>
            <a:off x="4610894" y="864543"/>
            <a:ext cx="4102275" cy="38160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34"/>
          </p:nvPr>
        </p:nvSpPr>
        <p:spPr bwMode="gray"/>
        <p:txBody>
          <a:bodyPr/>
          <a:lstStyle>
            <a:lvl1pPr>
              <a:defRPr/>
            </a:lvl1pPr>
          </a:lstStyle>
          <a:p>
            <a:fld id="{807F5F06-0E9B-45E0-BFA4-77694FA369A6}" type="slidenum">
              <a:rPr lang="en-US"/>
              <a:pPr/>
              <a:t>‹Nr.›</a:t>
            </a:fld>
            <a:endParaRPr lang="en-US" dirty="0"/>
          </a:p>
        </p:txBody>
      </p:sp>
      <p:sp>
        <p:nvSpPr>
          <p:cNvPr id="7" name="Datumsplatzhalter 14"/>
          <p:cNvSpPr>
            <a:spLocks noGrp="1"/>
          </p:cNvSpPr>
          <p:nvPr>
            <p:ph type="dt" sz="half" idx="35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 smtClean="0"/>
              <a:t>Themenbereich, über Datum zu ändern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r>
              <a:rPr lang="de-DE" smtClean="0"/>
              <a:t>Präsentationstitel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69851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/SSCR Text (GR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 bwMode="gray">
          <a:xfrm>
            <a:off x="431799" y="862013"/>
            <a:ext cx="4105276" cy="18716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0"/>
              </a:spcAft>
            </a:pPr>
            <a:r>
              <a:rPr lang="en-US" sz="12000" b="1" dirty="0" smtClean="0"/>
              <a:t>S</a:t>
            </a:r>
          </a:p>
        </p:txBody>
      </p:sp>
      <p:sp>
        <p:nvSpPr>
          <p:cNvPr id="13" name="Rechteck 12"/>
          <p:cNvSpPr/>
          <p:nvPr userDrawn="1"/>
        </p:nvSpPr>
        <p:spPr bwMode="gray">
          <a:xfrm>
            <a:off x="4608513" y="862013"/>
            <a:ext cx="4105276" cy="18716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0"/>
              </a:spcAft>
            </a:pPr>
            <a:r>
              <a:rPr lang="en-US" sz="12000" b="1" dirty="0" smtClean="0"/>
              <a:t>S</a:t>
            </a:r>
          </a:p>
        </p:txBody>
      </p:sp>
      <p:sp>
        <p:nvSpPr>
          <p:cNvPr id="14" name="Rechteck 13"/>
          <p:cNvSpPr/>
          <p:nvPr userDrawn="1"/>
        </p:nvSpPr>
        <p:spPr bwMode="gray">
          <a:xfrm>
            <a:off x="431800" y="2806701"/>
            <a:ext cx="4105276" cy="18716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0"/>
              </a:spcAft>
            </a:pPr>
            <a:r>
              <a:rPr lang="en-US" sz="12000" b="1" dirty="0" smtClean="0"/>
              <a:t>C</a:t>
            </a:r>
          </a:p>
        </p:txBody>
      </p:sp>
      <p:sp>
        <p:nvSpPr>
          <p:cNvPr id="15" name="Rechteck 14"/>
          <p:cNvSpPr/>
          <p:nvPr userDrawn="1"/>
        </p:nvSpPr>
        <p:spPr bwMode="gray">
          <a:xfrm>
            <a:off x="4608513" y="2806701"/>
            <a:ext cx="4101604" cy="18716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0"/>
              </a:spcAft>
            </a:pPr>
            <a:r>
              <a:rPr lang="en-US" sz="12000" b="1" dirty="0" smtClean="0"/>
              <a:t>R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34"/>
          </p:nvPr>
        </p:nvSpPr>
        <p:spPr bwMode="gray"/>
        <p:txBody>
          <a:bodyPr/>
          <a:lstStyle>
            <a:lvl1pPr>
              <a:defRPr/>
            </a:lvl1pPr>
          </a:lstStyle>
          <a:p>
            <a:fld id="{807F5F06-0E9B-45E0-BFA4-77694FA369A6}" type="slidenum">
              <a:rPr lang="en-US"/>
              <a:pPr/>
              <a:t>‹Nr.›</a:t>
            </a:fld>
            <a:endParaRPr lang="en-US" dirty="0"/>
          </a:p>
        </p:txBody>
      </p:sp>
      <p:sp>
        <p:nvSpPr>
          <p:cNvPr id="7" name="Datumsplatzhalter 14"/>
          <p:cNvSpPr>
            <a:spLocks noGrp="1"/>
          </p:cNvSpPr>
          <p:nvPr>
            <p:ph type="dt" sz="half" idx="35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 smtClean="0"/>
              <a:t>Themenbereich, über Datum zu ändern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r>
              <a:rPr lang="de-DE" smtClean="0"/>
              <a:t>Präsentationstitel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18" name="Textfeld 17"/>
          <p:cNvSpPr txBox="1"/>
          <p:nvPr userDrawn="1"/>
        </p:nvSpPr>
        <p:spPr bwMode="gray">
          <a:xfrm>
            <a:off x="440902" y="867581"/>
            <a:ext cx="4103097" cy="288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87313" indent="0"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de-DE" sz="1600" b="1" dirty="0" smtClean="0">
                <a:solidFill>
                  <a:schemeClr val="tx1"/>
                </a:solidFill>
                <a:latin typeface="+mn-lt"/>
              </a:rPr>
              <a:t>Stärken</a:t>
            </a:r>
          </a:p>
        </p:txBody>
      </p:sp>
      <p:sp>
        <p:nvSpPr>
          <p:cNvPr id="28" name="Textplatzhalter 27"/>
          <p:cNvSpPr>
            <a:spLocks noGrp="1"/>
          </p:cNvSpPr>
          <p:nvPr>
            <p:ph type="body" sz="quarter" idx="40"/>
          </p:nvPr>
        </p:nvSpPr>
        <p:spPr>
          <a:xfrm>
            <a:off x="4614863" y="1167984"/>
            <a:ext cx="4102100" cy="1565691"/>
          </a:xfrm>
        </p:spPr>
        <p:txBody>
          <a:bodyPr/>
          <a:lstStyle>
            <a:lvl1pPr marL="269875" marR="0" indent="-182563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tabLst/>
              <a:defRPr sz="1400"/>
            </a:lvl1pPr>
            <a:lvl2pPr marL="446088" indent="-176213">
              <a:defRPr sz="1200"/>
            </a:lvl2pPr>
            <a:lvl3pPr marL="636588" indent="-198438">
              <a:defRPr sz="1200"/>
            </a:lvl3pPr>
            <a:lvl4pPr marL="804863" indent="-176213">
              <a:defRPr sz="1200"/>
            </a:lvl4pPr>
            <a:lvl5pPr marL="269875" indent="-182563">
              <a:defRPr sz="1400"/>
            </a:lvl5pPr>
          </a:lstStyle>
          <a:p>
            <a:pPr marL="269875" marR="0" lvl="0" indent="-182563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smtClean="0"/>
              <a:t>Formatvorlagen des Textmasters bearbeiten</a:t>
            </a:r>
          </a:p>
          <a:p>
            <a:pPr marL="269875" marR="0" lvl="1" indent="-182563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smtClean="0"/>
              <a:t>Zweite Ebene</a:t>
            </a:r>
          </a:p>
          <a:p>
            <a:pPr marL="269875" marR="0" lvl="2" indent="-182563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smtClean="0"/>
              <a:t>Dritte Ebene</a:t>
            </a:r>
          </a:p>
          <a:p>
            <a:pPr marL="269875" marR="0" lvl="3" indent="-182563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smtClean="0"/>
              <a:t>Vierte Ebene</a:t>
            </a:r>
          </a:p>
          <a:p>
            <a:pPr marL="269875" marR="0" lvl="4" indent="-182563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9" name="Textplatzhalter 27"/>
          <p:cNvSpPr>
            <a:spLocks noGrp="1"/>
          </p:cNvSpPr>
          <p:nvPr>
            <p:ph type="body" sz="quarter" idx="41"/>
          </p:nvPr>
        </p:nvSpPr>
        <p:spPr>
          <a:xfrm>
            <a:off x="436072" y="1174336"/>
            <a:ext cx="4102100" cy="1565414"/>
          </a:xfrm>
        </p:spPr>
        <p:txBody>
          <a:bodyPr/>
          <a:lstStyle>
            <a:lvl1pPr marL="269875" indent="-182563">
              <a:buClr>
                <a:schemeClr val="accent2"/>
              </a:buClr>
              <a:buFont typeface="Wingdings" panose="05000000000000000000" pitchFamily="2" charset="2"/>
              <a:buChar char="§"/>
              <a:tabLst/>
              <a:defRPr sz="1400"/>
            </a:lvl1pPr>
            <a:lvl2pPr marL="446088" indent="-176213">
              <a:defRPr sz="1200"/>
            </a:lvl2pPr>
            <a:lvl3pPr marL="636588" indent="-198438">
              <a:defRPr sz="1200"/>
            </a:lvl3pPr>
            <a:lvl4pPr marL="804863" indent="-176213">
              <a:defRPr sz="1200"/>
            </a:lvl4pPr>
            <a:lvl5pPr marL="269875" indent="-182563">
              <a:defRPr sz="14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31" name="Textfeld 30"/>
          <p:cNvSpPr txBox="1"/>
          <p:nvPr userDrawn="1"/>
        </p:nvSpPr>
        <p:spPr bwMode="gray">
          <a:xfrm>
            <a:off x="436040" y="2813504"/>
            <a:ext cx="4103097" cy="288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87313" indent="0"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de-DE" sz="1600" b="1" dirty="0" smtClean="0">
                <a:solidFill>
                  <a:schemeClr val="tx1"/>
                </a:solidFill>
                <a:latin typeface="+mn-lt"/>
              </a:rPr>
              <a:t>Chancen</a:t>
            </a:r>
          </a:p>
        </p:txBody>
      </p:sp>
      <p:sp>
        <p:nvSpPr>
          <p:cNvPr id="33" name="Textfeld 32"/>
          <p:cNvSpPr txBox="1"/>
          <p:nvPr userDrawn="1"/>
        </p:nvSpPr>
        <p:spPr bwMode="gray">
          <a:xfrm>
            <a:off x="4619152" y="2811301"/>
            <a:ext cx="4103097" cy="288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87313" indent="0"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de-DE" sz="1600" b="1" dirty="0" smtClean="0">
                <a:solidFill>
                  <a:schemeClr val="tx1"/>
                </a:solidFill>
                <a:latin typeface="+mn-lt"/>
              </a:rPr>
              <a:t>Risiken</a:t>
            </a:r>
          </a:p>
        </p:txBody>
      </p:sp>
      <p:sp>
        <p:nvSpPr>
          <p:cNvPr id="34" name="Textfeld 33"/>
          <p:cNvSpPr txBox="1"/>
          <p:nvPr userDrawn="1"/>
        </p:nvSpPr>
        <p:spPr bwMode="gray">
          <a:xfrm>
            <a:off x="4615993" y="869949"/>
            <a:ext cx="4103097" cy="288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87313" indent="0"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de-DE" sz="1600" b="1" dirty="0" smtClean="0">
                <a:solidFill>
                  <a:schemeClr val="tx1"/>
                </a:solidFill>
                <a:latin typeface="+mn-lt"/>
              </a:rPr>
              <a:t>Schwächen</a:t>
            </a:r>
          </a:p>
        </p:txBody>
      </p:sp>
      <p:sp>
        <p:nvSpPr>
          <p:cNvPr id="35" name="Textplatzhalter 27"/>
          <p:cNvSpPr>
            <a:spLocks noGrp="1"/>
          </p:cNvSpPr>
          <p:nvPr>
            <p:ph type="body" sz="quarter" idx="42"/>
          </p:nvPr>
        </p:nvSpPr>
        <p:spPr>
          <a:xfrm>
            <a:off x="4614560" y="3112674"/>
            <a:ext cx="4102100" cy="1566000"/>
          </a:xfrm>
        </p:spPr>
        <p:txBody>
          <a:bodyPr/>
          <a:lstStyle>
            <a:lvl1pPr marL="269875" marR="0" indent="-182563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tabLst/>
              <a:defRPr sz="1400"/>
            </a:lvl1pPr>
            <a:lvl2pPr marL="446088" indent="-176213">
              <a:defRPr sz="1200"/>
            </a:lvl2pPr>
            <a:lvl3pPr marL="636588" indent="-198438">
              <a:defRPr sz="1200"/>
            </a:lvl3pPr>
            <a:lvl4pPr marL="804863" indent="-176213">
              <a:defRPr sz="1200"/>
            </a:lvl4pPr>
            <a:lvl5pPr marL="269875" indent="-182563">
              <a:defRPr sz="1400"/>
            </a:lvl5pPr>
          </a:lstStyle>
          <a:p>
            <a:pPr marL="269875" marR="0" lvl="0" indent="-182563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smtClean="0"/>
              <a:t>Formatvorlagen des Textmasters bearbeiten</a:t>
            </a:r>
          </a:p>
          <a:p>
            <a:pPr marL="269875" marR="0" lvl="1" indent="-182563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smtClean="0"/>
              <a:t>Zweite Ebene</a:t>
            </a:r>
          </a:p>
          <a:p>
            <a:pPr marL="269875" marR="0" lvl="2" indent="-182563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smtClean="0"/>
              <a:t>Dritte Ebene</a:t>
            </a:r>
          </a:p>
          <a:p>
            <a:pPr marL="269875" marR="0" lvl="3" indent="-182563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smtClean="0"/>
              <a:t>Vierte Ebene</a:t>
            </a:r>
          </a:p>
          <a:p>
            <a:pPr marL="269875" marR="0" lvl="4" indent="-182563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36" name="Textplatzhalter 27"/>
          <p:cNvSpPr>
            <a:spLocks noGrp="1"/>
          </p:cNvSpPr>
          <p:nvPr>
            <p:ph type="body" sz="quarter" idx="43"/>
          </p:nvPr>
        </p:nvSpPr>
        <p:spPr>
          <a:xfrm>
            <a:off x="435769" y="3114876"/>
            <a:ext cx="4102100" cy="1565414"/>
          </a:xfrm>
        </p:spPr>
        <p:txBody>
          <a:bodyPr/>
          <a:lstStyle>
            <a:lvl1pPr marL="269875" marR="0" indent="-182563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tabLst/>
              <a:defRPr sz="1400"/>
            </a:lvl1pPr>
            <a:lvl2pPr marL="446088" indent="-176213">
              <a:defRPr sz="1200"/>
            </a:lvl2pPr>
            <a:lvl3pPr marL="636588" indent="-198438">
              <a:defRPr sz="1200"/>
            </a:lvl3pPr>
            <a:lvl4pPr marL="804863" indent="-176213">
              <a:defRPr sz="1200"/>
            </a:lvl4pPr>
            <a:lvl5pPr marL="269875" indent="-182563">
              <a:defRPr sz="1400"/>
            </a:lvl5pPr>
          </a:lstStyle>
          <a:p>
            <a:pPr marL="269875" marR="0" lvl="0" indent="-182563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smtClean="0"/>
              <a:t>Formatvorlagen des Textmasters bearbeiten</a:t>
            </a:r>
          </a:p>
          <a:p>
            <a:pPr marL="269875" marR="0" lvl="1" indent="-182563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smtClean="0"/>
              <a:t>Zweite Ebene</a:t>
            </a:r>
          </a:p>
          <a:p>
            <a:pPr marL="269875" marR="0" lvl="2" indent="-182563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smtClean="0"/>
              <a:t>Dritte Ebene</a:t>
            </a:r>
          </a:p>
          <a:p>
            <a:pPr marL="269875" marR="0" lvl="3" indent="-182563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smtClean="0"/>
              <a:t>Vierte Ebene</a:t>
            </a:r>
          </a:p>
          <a:p>
            <a:pPr marL="269875" marR="0" lvl="4" indent="-182563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50911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75/25 Bild (GR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ildplatzhalter 10"/>
          <p:cNvSpPr>
            <a:spLocks noGrp="1"/>
          </p:cNvSpPr>
          <p:nvPr>
            <p:ph type="pic" sz="quarter" idx="20"/>
          </p:nvPr>
        </p:nvSpPr>
        <p:spPr bwMode="gray">
          <a:xfrm>
            <a:off x="6696870" y="864543"/>
            <a:ext cx="2016000" cy="3816000"/>
          </a:xfrm>
          <a:noFill/>
        </p:spPr>
        <p:txBody>
          <a:bodyPr anchor="ctr"/>
          <a:lstStyle>
            <a:lvl1pPr algn="ctr">
              <a:defRPr sz="1200" i="1"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32"/>
          </p:nvPr>
        </p:nvSpPr>
        <p:spPr bwMode="gray">
          <a:xfrm>
            <a:off x="434181" y="864543"/>
            <a:ext cx="6191249" cy="38160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33"/>
          </p:nvPr>
        </p:nvSpPr>
        <p:spPr bwMode="gray"/>
        <p:txBody>
          <a:bodyPr/>
          <a:lstStyle>
            <a:lvl1pPr>
              <a:defRPr/>
            </a:lvl1pPr>
          </a:lstStyle>
          <a:p>
            <a:fld id="{8E71D169-7A98-4BE5-933F-E6FE8C57A4D3}" type="slidenum">
              <a:rPr lang="en-US"/>
              <a:pPr/>
              <a:t>‹Nr.›</a:t>
            </a:fld>
            <a:endParaRPr lang="en-US" dirty="0"/>
          </a:p>
        </p:txBody>
      </p:sp>
      <p:sp>
        <p:nvSpPr>
          <p:cNvPr id="6" name="Datumsplatzhalter 14"/>
          <p:cNvSpPr>
            <a:spLocks noGrp="1"/>
          </p:cNvSpPr>
          <p:nvPr>
            <p:ph type="dt" sz="half" idx="34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 smtClean="0"/>
              <a:t>Themenbereich, über Datum zu ändern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de-DE" smtClean="0"/>
              <a:t>Präsentationstitel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59744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50/50 Bild (GR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ildplatzhalter 10"/>
          <p:cNvSpPr>
            <a:spLocks noGrp="1"/>
          </p:cNvSpPr>
          <p:nvPr>
            <p:ph type="pic" sz="quarter" idx="20"/>
          </p:nvPr>
        </p:nvSpPr>
        <p:spPr bwMode="gray">
          <a:xfrm>
            <a:off x="4608513" y="863973"/>
            <a:ext cx="4103687" cy="3816000"/>
          </a:xfrm>
          <a:noFill/>
        </p:spPr>
        <p:txBody>
          <a:bodyPr anchor="ctr"/>
          <a:lstStyle>
            <a:lvl1pPr algn="ctr">
              <a:defRPr sz="1200" i="1"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32"/>
          </p:nvPr>
        </p:nvSpPr>
        <p:spPr bwMode="gray">
          <a:xfrm>
            <a:off x="431801" y="863973"/>
            <a:ext cx="4105274" cy="38160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33"/>
          </p:nvPr>
        </p:nvSpPr>
        <p:spPr bwMode="gray"/>
        <p:txBody>
          <a:bodyPr/>
          <a:lstStyle>
            <a:lvl1pPr>
              <a:defRPr/>
            </a:lvl1pPr>
          </a:lstStyle>
          <a:p>
            <a:fld id="{8E71D169-7A98-4BE5-933F-E6FE8C57A4D3}" type="slidenum">
              <a:rPr lang="en-US"/>
              <a:pPr/>
              <a:t>‹Nr.›</a:t>
            </a:fld>
            <a:endParaRPr lang="en-US" dirty="0"/>
          </a:p>
        </p:txBody>
      </p:sp>
      <p:sp>
        <p:nvSpPr>
          <p:cNvPr id="6" name="Datumsplatzhalter 14"/>
          <p:cNvSpPr>
            <a:spLocks noGrp="1"/>
          </p:cNvSpPr>
          <p:nvPr>
            <p:ph type="dt" sz="half" idx="34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 smtClean="0"/>
              <a:t>Themenbereich, über Datum zu ändern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de-DE" smtClean="0"/>
              <a:t>Präsentationstitel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42689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+ HUG (WEISS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Datumsplatzhalter 72"/>
          <p:cNvSpPr>
            <a:spLocks noGrp="1"/>
          </p:cNvSpPr>
          <p:nvPr>
            <p:ph type="dt" sz="half" idx="22"/>
          </p:nvPr>
        </p:nvSpPr>
        <p:spPr bwMode="gray">
          <a:xfrm>
            <a:off x="439284" y="1708318"/>
            <a:ext cx="8276944" cy="205200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Themenbereich, über Datum zu ändern</a:t>
            </a:r>
            <a:endParaRPr lang="de-DE" dirty="0"/>
          </a:p>
        </p:txBody>
      </p:sp>
      <p:sp>
        <p:nvSpPr>
          <p:cNvPr id="74" name="Foliennummernplatzhalter 73"/>
          <p:cNvSpPr>
            <a:spLocks noGrp="1"/>
          </p:cNvSpPr>
          <p:nvPr>
            <p:ph type="sldNum" sz="quarter" idx="23"/>
          </p:nvPr>
        </p:nvSpPr>
        <p:spPr bwMode="gray">
          <a:xfrm>
            <a:off x="8352424" y="5375382"/>
            <a:ext cx="358364" cy="135765"/>
          </a:xfrm>
        </p:spPr>
        <p:txBody>
          <a:bodyPr/>
          <a:lstStyle>
            <a:lvl1pPr>
              <a:defRPr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fld id="{DB4A530B-3EE4-4998-A998-EBC0EA009526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125" name="Gruppieren 124"/>
          <p:cNvGrpSpPr/>
          <p:nvPr userDrawn="1"/>
        </p:nvGrpSpPr>
        <p:grpSpPr>
          <a:xfrm>
            <a:off x="-112038" y="-112038"/>
            <a:ext cx="9368076" cy="5367576"/>
            <a:chOff x="-112038" y="-112038"/>
            <a:chExt cx="9368076" cy="5367576"/>
          </a:xfrm>
        </p:grpSpPr>
        <p:sp>
          <p:nvSpPr>
            <p:cNvPr id="126" name="Isosceles Triangle 9"/>
            <p:cNvSpPr/>
            <p:nvPr userDrawn="1"/>
          </p:nvSpPr>
          <p:spPr bwMode="gray">
            <a:xfrm rot="10800000">
              <a:off x="398896" y="-112038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7" name="Isosceles Triangle 244"/>
            <p:cNvSpPr/>
            <p:nvPr userDrawn="1"/>
          </p:nvSpPr>
          <p:spPr bwMode="gray">
            <a:xfrm rot="10800000">
              <a:off x="2415290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8" name="Isosceles Triangle 245"/>
            <p:cNvSpPr/>
            <p:nvPr userDrawn="1"/>
          </p:nvSpPr>
          <p:spPr bwMode="gray">
            <a:xfrm rot="10800000">
              <a:off x="2487256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9" name="Isosceles Triangle 246"/>
            <p:cNvSpPr/>
            <p:nvPr userDrawn="1"/>
          </p:nvSpPr>
          <p:spPr bwMode="gray">
            <a:xfrm rot="10800000">
              <a:off x="4503809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0" name="Isosceles Triangle 247"/>
            <p:cNvSpPr/>
            <p:nvPr userDrawn="1"/>
          </p:nvSpPr>
          <p:spPr bwMode="gray">
            <a:xfrm rot="10800000">
              <a:off x="4575818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1" name="Isosceles Triangle 248"/>
            <p:cNvSpPr/>
            <p:nvPr userDrawn="1"/>
          </p:nvSpPr>
          <p:spPr bwMode="gray">
            <a:xfrm rot="10800000">
              <a:off x="6591793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2" name="Isosceles Triangle 249"/>
            <p:cNvSpPr/>
            <p:nvPr userDrawn="1"/>
          </p:nvSpPr>
          <p:spPr bwMode="gray">
            <a:xfrm rot="10800000">
              <a:off x="6665552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3" name="Isosceles Triangle 250"/>
            <p:cNvSpPr/>
            <p:nvPr userDrawn="1"/>
          </p:nvSpPr>
          <p:spPr bwMode="gray">
            <a:xfrm rot="10800000">
              <a:off x="8680500" y="-112038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4" name="Isosceles Triangle 252"/>
            <p:cNvSpPr/>
            <p:nvPr userDrawn="1"/>
          </p:nvSpPr>
          <p:spPr bwMode="gray">
            <a:xfrm rot="10800000" flipV="1">
              <a:off x="401277" y="520291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5" name="Isosceles Triangle 253"/>
            <p:cNvSpPr/>
            <p:nvPr userDrawn="1"/>
          </p:nvSpPr>
          <p:spPr bwMode="gray">
            <a:xfrm rot="10800000" flipV="1">
              <a:off x="2415290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6" name="Isosceles Triangle 254"/>
            <p:cNvSpPr/>
            <p:nvPr userDrawn="1"/>
          </p:nvSpPr>
          <p:spPr bwMode="gray">
            <a:xfrm rot="10800000" flipV="1">
              <a:off x="2488840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7" name="Isosceles Triangle 255"/>
            <p:cNvSpPr/>
            <p:nvPr userDrawn="1"/>
          </p:nvSpPr>
          <p:spPr bwMode="gray">
            <a:xfrm rot="10800000" flipV="1">
              <a:off x="4504965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8" name="Isosceles Triangle 256"/>
            <p:cNvSpPr/>
            <p:nvPr userDrawn="1"/>
          </p:nvSpPr>
          <p:spPr bwMode="gray">
            <a:xfrm rot="10800000" flipV="1">
              <a:off x="4575818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9" name="Isosceles Triangle 257"/>
            <p:cNvSpPr/>
            <p:nvPr userDrawn="1"/>
          </p:nvSpPr>
          <p:spPr bwMode="gray">
            <a:xfrm rot="10800000" flipV="1">
              <a:off x="6591793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0" name="Isosceles Triangle 258"/>
            <p:cNvSpPr/>
            <p:nvPr userDrawn="1"/>
          </p:nvSpPr>
          <p:spPr bwMode="gray">
            <a:xfrm rot="10800000" flipV="1">
              <a:off x="6665552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1" name="Isosceles Triangle 259"/>
            <p:cNvSpPr/>
            <p:nvPr userDrawn="1"/>
          </p:nvSpPr>
          <p:spPr bwMode="gray">
            <a:xfrm rot="10800000" flipV="1">
              <a:off x="8680500" y="520291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2" name="Isosceles Triangle 261"/>
            <p:cNvSpPr/>
            <p:nvPr userDrawn="1"/>
          </p:nvSpPr>
          <p:spPr bwMode="gray">
            <a:xfrm rot="5400000">
              <a:off x="-116248" y="211601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3" name="Isosceles Triangle 262"/>
            <p:cNvSpPr/>
            <p:nvPr userDrawn="1"/>
          </p:nvSpPr>
          <p:spPr bwMode="gray">
            <a:xfrm rot="5400000">
              <a:off x="-116248" y="744803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4" name="Isosceles Triangle 263"/>
            <p:cNvSpPr/>
            <p:nvPr userDrawn="1"/>
          </p:nvSpPr>
          <p:spPr bwMode="gray">
            <a:xfrm rot="5400000">
              <a:off x="-116248" y="83348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5" name="Isosceles Triangle 264"/>
            <p:cNvSpPr/>
            <p:nvPr userDrawn="1"/>
          </p:nvSpPr>
          <p:spPr bwMode="gray">
            <a:xfrm rot="5400000">
              <a:off x="-116248" y="270799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6" name="Isosceles Triangle 265"/>
            <p:cNvSpPr/>
            <p:nvPr userDrawn="1"/>
          </p:nvSpPr>
          <p:spPr bwMode="gray">
            <a:xfrm rot="5400000">
              <a:off x="-116248" y="2780946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7" name="Isosceles Triangle 266"/>
            <p:cNvSpPr/>
            <p:nvPr userDrawn="1"/>
          </p:nvSpPr>
          <p:spPr bwMode="gray">
            <a:xfrm rot="5400000">
              <a:off x="-116248" y="465205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8" name="Isosceles Triangle 267"/>
            <p:cNvSpPr/>
            <p:nvPr userDrawn="1"/>
          </p:nvSpPr>
          <p:spPr bwMode="gray">
            <a:xfrm rot="5400000">
              <a:off x="-116248" y="4822706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9" name="Isosceles Triangle 269"/>
            <p:cNvSpPr/>
            <p:nvPr userDrawn="1"/>
          </p:nvSpPr>
          <p:spPr bwMode="gray">
            <a:xfrm rot="16200000" flipH="1">
              <a:off x="9199202" y="211601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0" name="Isosceles Triangle 270"/>
            <p:cNvSpPr/>
            <p:nvPr userDrawn="1"/>
          </p:nvSpPr>
          <p:spPr bwMode="gray">
            <a:xfrm rot="16200000" flipH="1">
              <a:off x="9199202" y="74480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1" name="Isosceles Triangle 271"/>
            <p:cNvSpPr/>
            <p:nvPr userDrawn="1"/>
          </p:nvSpPr>
          <p:spPr bwMode="gray">
            <a:xfrm rot="16200000" flipH="1">
              <a:off x="9199202" y="83348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2" name="Isosceles Triangle 272"/>
            <p:cNvSpPr/>
            <p:nvPr userDrawn="1"/>
          </p:nvSpPr>
          <p:spPr bwMode="gray">
            <a:xfrm rot="16200000" flipH="1">
              <a:off x="9199202" y="270856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3" name="Isosceles Triangle 273"/>
            <p:cNvSpPr/>
            <p:nvPr userDrawn="1"/>
          </p:nvSpPr>
          <p:spPr bwMode="gray">
            <a:xfrm rot="16200000" flipH="1">
              <a:off x="9199202" y="277913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4" name="Isosceles Triangle 274"/>
            <p:cNvSpPr/>
            <p:nvPr userDrawn="1"/>
          </p:nvSpPr>
          <p:spPr bwMode="gray">
            <a:xfrm rot="16200000" flipH="1">
              <a:off x="9199202" y="4651344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5" name="Isosceles Triangle 275"/>
            <p:cNvSpPr/>
            <p:nvPr userDrawn="1"/>
          </p:nvSpPr>
          <p:spPr bwMode="gray">
            <a:xfrm rot="16200000" flipH="1">
              <a:off x="9199202" y="482032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</p:grpSp>
      <p:grpSp>
        <p:nvGrpSpPr>
          <p:cNvPr id="156" name="Group 4"/>
          <p:cNvGrpSpPr>
            <a:grpSpLocks noChangeAspect="1"/>
          </p:cNvGrpSpPr>
          <p:nvPr userDrawn="1"/>
        </p:nvGrpSpPr>
        <p:grpSpPr bwMode="gray">
          <a:xfrm>
            <a:off x="6628228" y="236540"/>
            <a:ext cx="2088000" cy="394078"/>
            <a:chOff x="4082" y="223"/>
            <a:chExt cx="1367" cy="258"/>
          </a:xfrm>
        </p:grpSpPr>
        <p:sp>
          <p:nvSpPr>
            <p:cNvPr id="157" name="Freeform 5"/>
            <p:cNvSpPr>
              <a:spLocks/>
            </p:cNvSpPr>
            <p:nvPr userDrawn="1"/>
          </p:nvSpPr>
          <p:spPr bwMode="gray">
            <a:xfrm>
              <a:off x="4999" y="411"/>
              <a:ext cx="60" cy="67"/>
            </a:xfrm>
            <a:custGeom>
              <a:avLst/>
              <a:gdLst>
                <a:gd name="T0" fmla="*/ 23 w 148"/>
                <a:gd name="T1" fmla="*/ 0 h 163"/>
                <a:gd name="T2" fmla="*/ 23 w 148"/>
                <a:gd name="T3" fmla="*/ 0 h 163"/>
                <a:gd name="T4" fmla="*/ 44 w 148"/>
                <a:gd name="T5" fmla="*/ 0 h 163"/>
                <a:gd name="T6" fmla="*/ 24 w 148"/>
                <a:gd name="T7" fmla="*/ 99 h 163"/>
                <a:gd name="T8" fmla="*/ 21 w 148"/>
                <a:gd name="T9" fmla="*/ 117 h 163"/>
                <a:gd name="T10" fmla="*/ 32 w 148"/>
                <a:gd name="T11" fmla="*/ 137 h 163"/>
                <a:gd name="T12" fmla="*/ 57 w 148"/>
                <a:gd name="T13" fmla="*/ 145 h 163"/>
                <a:gd name="T14" fmla="*/ 80 w 148"/>
                <a:gd name="T15" fmla="*/ 140 h 163"/>
                <a:gd name="T16" fmla="*/ 97 w 148"/>
                <a:gd name="T17" fmla="*/ 123 h 163"/>
                <a:gd name="T18" fmla="*/ 108 w 148"/>
                <a:gd name="T19" fmla="*/ 88 h 163"/>
                <a:gd name="T20" fmla="*/ 126 w 148"/>
                <a:gd name="T21" fmla="*/ 0 h 163"/>
                <a:gd name="T22" fmla="*/ 148 w 148"/>
                <a:gd name="T23" fmla="*/ 0 h 163"/>
                <a:gd name="T24" fmla="*/ 128 w 148"/>
                <a:gd name="T25" fmla="*/ 94 h 163"/>
                <a:gd name="T26" fmla="*/ 115 w 148"/>
                <a:gd name="T27" fmla="*/ 132 h 163"/>
                <a:gd name="T28" fmla="*/ 92 w 148"/>
                <a:gd name="T29" fmla="*/ 155 h 163"/>
                <a:gd name="T30" fmla="*/ 58 w 148"/>
                <a:gd name="T31" fmla="*/ 163 h 163"/>
                <a:gd name="T32" fmla="*/ 27 w 148"/>
                <a:gd name="T33" fmla="*/ 157 h 163"/>
                <a:gd name="T34" fmla="*/ 7 w 148"/>
                <a:gd name="T35" fmla="*/ 141 h 163"/>
                <a:gd name="T36" fmla="*/ 0 w 148"/>
                <a:gd name="T37" fmla="*/ 117 h 163"/>
                <a:gd name="T38" fmla="*/ 5 w 148"/>
                <a:gd name="T39" fmla="*/ 88 h 163"/>
                <a:gd name="T40" fmla="*/ 23 w 148"/>
                <a:gd name="T4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8" h="163">
                  <a:moveTo>
                    <a:pt x="23" y="0"/>
                  </a:moveTo>
                  <a:lnTo>
                    <a:pt x="23" y="0"/>
                  </a:lnTo>
                  <a:lnTo>
                    <a:pt x="44" y="0"/>
                  </a:lnTo>
                  <a:lnTo>
                    <a:pt x="24" y="99"/>
                  </a:lnTo>
                  <a:cubicBezTo>
                    <a:pt x="22" y="107"/>
                    <a:pt x="21" y="113"/>
                    <a:pt x="21" y="117"/>
                  </a:cubicBezTo>
                  <a:cubicBezTo>
                    <a:pt x="21" y="125"/>
                    <a:pt x="25" y="132"/>
                    <a:pt x="32" y="137"/>
                  </a:cubicBezTo>
                  <a:cubicBezTo>
                    <a:pt x="38" y="143"/>
                    <a:pt x="47" y="145"/>
                    <a:pt x="57" y="145"/>
                  </a:cubicBezTo>
                  <a:cubicBezTo>
                    <a:pt x="65" y="145"/>
                    <a:pt x="73" y="143"/>
                    <a:pt x="80" y="140"/>
                  </a:cubicBezTo>
                  <a:cubicBezTo>
                    <a:pt x="87" y="136"/>
                    <a:pt x="93" y="130"/>
                    <a:pt x="97" y="123"/>
                  </a:cubicBezTo>
                  <a:cubicBezTo>
                    <a:pt x="101" y="116"/>
                    <a:pt x="104" y="104"/>
                    <a:pt x="108" y="88"/>
                  </a:cubicBezTo>
                  <a:lnTo>
                    <a:pt x="126" y="0"/>
                  </a:lnTo>
                  <a:lnTo>
                    <a:pt x="148" y="0"/>
                  </a:lnTo>
                  <a:lnTo>
                    <a:pt x="128" y="94"/>
                  </a:lnTo>
                  <a:cubicBezTo>
                    <a:pt x="124" y="110"/>
                    <a:pt x="120" y="123"/>
                    <a:pt x="115" y="132"/>
                  </a:cubicBezTo>
                  <a:cubicBezTo>
                    <a:pt x="109" y="142"/>
                    <a:pt x="102" y="149"/>
                    <a:pt x="92" y="155"/>
                  </a:cubicBezTo>
                  <a:cubicBezTo>
                    <a:pt x="82" y="160"/>
                    <a:pt x="71" y="163"/>
                    <a:pt x="58" y="163"/>
                  </a:cubicBezTo>
                  <a:cubicBezTo>
                    <a:pt x="46" y="163"/>
                    <a:pt x="36" y="161"/>
                    <a:pt x="27" y="157"/>
                  </a:cubicBezTo>
                  <a:cubicBezTo>
                    <a:pt x="18" y="153"/>
                    <a:pt x="11" y="148"/>
                    <a:pt x="7" y="141"/>
                  </a:cubicBezTo>
                  <a:cubicBezTo>
                    <a:pt x="2" y="134"/>
                    <a:pt x="0" y="126"/>
                    <a:pt x="0" y="117"/>
                  </a:cubicBezTo>
                  <a:cubicBezTo>
                    <a:pt x="0" y="111"/>
                    <a:pt x="2" y="101"/>
                    <a:pt x="5" y="88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58" name="Freeform 6"/>
            <p:cNvSpPr>
              <a:spLocks/>
            </p:cNvSpPr>
            <p:nvPr userDrawn="1"/>
          </p:nvSpPr>
          <p:spPr bwMode="gray">
            <a:xfrm>
              <a:off x="5061" y="411"/>
              <a:ext cx="22" cy="66"/>
            </a:xfrm>
            <a:custGeom>
              <a:avLst/>
              <a:gdLst>
                <a:gd name="T0" fmla="*/ 0 w 54"/>
                <a:gd name="T1" fmla="*/ 160 h 160"/>
                <a:gd name="T2" fmla="*/ 0 w 54"/>
                <a:gd name="T3" fmla="*/ 160 h 160"/>
                <a:gd name="T4" fmla="*/ 34 w 54"/>
                <a:gd name="T5" fmla="*/ 0 h 160"/>
                <a:gd name="T6" fmla="*/ 54 w 54"/>
                <a:gd name="T7" fmla="*/ 0 h 160"/>
                <a:gd name="T8" fmla="*/ 20 w 54"/>
                <a:gd name="T9" fmla="*/ 160 h 160"/>
                <a:gd name="T10" fmla="*/ 0 w 54"/>
                <a:gd name="T1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160">
                  <a:moveTo>
                    <a:pt x="0" y="160"/>
                  </a:moveTo>
                  <a:lnTo>
                    <a:pt x="0" y="160"/>
                  </a:lnTo>
                  <a:lnTo>
                    <a:pt x="34" y="0"/>
                  </a:lnTo>
                  <a:lnTo>
                    <a:pt x="54" y="0"/>
                  </a:lnTo>
                  <a:lnTo>
                    <a:pt x="20" y="16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59" name="Freeform 7"/>
            <p:cNvSpPr>
              <a:spLocks/>
            </p:cNvSpPr>
            <p:nvPr userDrawn="1"/>
          </p:nvSpPr>
          <p:spPr bwMode="gray">
            <a:xfrm>
              <a:off x="5087" y="412"/>
              <a:ext cx="24" cy="66"/>
            </a:xfrm>
            <a:custGeom>
              <a:avLst/>
              <a:gdLst>
                <a:gd name="T0" fmla="*/ 41 w 59"/>
                <a:gd name="T1" fmla="*/ 142 h 160"/>
                <a:gd name="T2" fmla="*/ 41 w 59"/>
                <a:gd name="T3" fmla="*/ 142 h 160"/>
                <a:gd name="T4" fmla="*/ 38 w 59"/>
                <a:gd name="T5" fmla="*/ 159 h 160"/>
                <a:gd name="T6" fmla="*/ 24 w 59"/>
                <a:gd name="T7" fmla="*/ 160 h 160"/>
                <a:gd name="T8" fmla="*/ 5 w 59"/>
                <a:gd name="T9" fmla="*/ 155 h 160"/>
                <a:gd name="T10" fmla="*/ 0 w 59"/>
                <a:gd name="T11" fmla="*/ 143 h 160"/>
                <a:gd name="T12" fmla="*/ 3 w 59"/>
                <a:gd name="T13" fmla="*/ 125 h 160"/>
                <a:gd name="T14" fmla="*/ 17 w 59"/>
                <a:gd name="T15" fmla="*/ 58 h 160"/>
                <a:gd name="T16" fmla="*/ 1 w 59"/>
                <a:gd name="T17" fmla="*/ 58 h 160"/>
                <a:gd name="T18" fmla="*/ 4 w 59"/>
                <a:gd name="T19" fmla="*/ 42 h 160"/>
                <a:gd name="T20" fmla="*/ 20 w 59"/>
                <a:gd name="T21" fmla="*/ 42 h 160"/>
                <a:gd name="T22" fmla="*/ 26 w 59"/>
                <a:gd name="T23" fmla="*/ 14 h 160"/>
                <a:gd name="T24" fmla="*/ 49 w 59"/>
                <a:gd name="T25" fmla="*/ 0 h 160"/>
                <a:gd name="T26" fmla="*/ 40 w 59"/>
                <a:gd name="T27" fmla="*/ 42 h 160"/>
                <a:gd name="T28" fmla="*/ 59 w 59"/>
                <a:gd name="T29" fmla="*/ 42 h 160"/>
                <a:gd name="T30" fmla="*/ 56 w 59"/>
                <a:gd name="T31" fmla="*/ 58 h 160"/>
                <a:gd name="T32" fmla="*/ 37 w 59"/>
                <a:gd name="T33" fmla="*/ 58 h 160"/>
                <a:gd name="T34" fmla="*/ 23 w 59"/>
                <a:gd name="T35" fmla="*/ 122 h 160"/>
                <a:gd name="T36" fmla="*/ 21 w 59"/>
                <a:gd name="T37" fmla="*/ 136 h 160"/>
                <a:gd name="T38" fmla="*/ 23 w 59"/>
                <a:gd name="T39" fmla="*/ 142 h 160"/>
                <a:gd name="T40" fmla="*/ 29 w 59"/>
                <a:gd name="T41" fmla="*/ 144 h 160"/>
                <a:gd name="T42" fmla="*/ 41 w 59"/>
                <a:gd name="T43" fmla="*/ 14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160">
                  <a:moveTo>
                    <a:pt x="41" y="142"/>
                  </a:moveTo>
                  <a:lnTo>
                    <a:pt x="41" y="142"/>
                  </a:lnTo>
                  <a:lnTo>
                    <a:pt x="38" y="159"/>
                  </a:lnTo>
                  <a:cubicBezTo>
                    <a:pt x="33" y="160"/>
                    <a:pt x="28" y="160"/>
                    <a:pt x="24" y="160"/>
                  </a:cubicBezTo>
                  <a:cubicBezTo>
                    <a:pt x="16" y="160"/>
                    <a:pt x="10" y="158"/>
                    <a:pt x="5" y="155"/>
                  </a:cubicBezTo>
                  <a:cubicBezTo>
                    <a:pt x="2" y="152"/>
                    <a:pt x="0" y="148"/>
                    <a:pt x="0" y="143"/>
                  </a:cubicBezTo>
                  <a:cubicBezTo>
                    <a:pt x="0" y="140"/>
                    <a:pt x="1" y="134"/>
                    <a:pt x="3" y="125"/>
                  </a:cubicBezTo>
                  <a:lnTo>
                    <a:pt x="17" y="58"/>
                  </a:lnTo>
                  <a:lnTo>
                    <a:pt x="1" y="58"/>
                  </a:lnTo>
                  <a:lnTo>
                    <a:pt x="4" y="42"/>
                  </a:lnTo>
                  <a:lnTo>
                    <a:pt x="20" y="42"/>
                  </a:lnTo>
                  <a:lnTo>
                    <a:pt x="26" y="14"/>
                  </a:lnTo>
                  <a:lnTo>
                    <a:pt x="49" y="0"/>
                  </a:lnTo>
                  <a:lnTo>
                    <a:pt x="40" y="42"/>
                  </a:lnTo>
                  <a:lnTo>
                    <a:pt x="59" y="42"/>
                  </a:lnTo>
                  <a:lnTo>
                    <a:pt x="56" y="58"/>
                  </a:lnTo>
                  <a:lnTo>
                    <a:pt x="37" y="58"/>
                  </a:lnTo>
                  <a:lnTo>
                    <a:pt x="23" y="122"/>
                  </a:lnTo>
                  <a:cubicBezTo>
                    <a:pt x="21" y="130"/>
                    <a:pt x="21" y="135"/>
                    <a:pt x="21" y="136"/>
                  </a:cubicBezTo>
                  <a:cubicBezTo>
                    <a:pt x="21" y="139"/>
                    <a:pt x="21" y="140"/>
                    <a:pt x="23" y="142"/>
                  </a:cubicBezTo>
                  <a:cubicBezTo>
                    <a:pt x="24" y="143"/>
                    <a:pt x="26" y="144"/>
                    <a:pt x="29" y="144"/>
                  </a:cubicBezTo>
                  <a:cubicBezTo>
                    <a:pt x="34" y="144"/>
                    <a:pt x="38" y="143"/>
                    <a:pt x="41" y="142"/>
                  </a:cubicBez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0" name="Freeform 8"/>
            <p:cNvSpPr>
              <a:spLocks/>
            </p:cNvSpPr>
            <p:nvPr userDrawn="1"/>
          </p:nvSpPr>
          <p:spPr bwMode="gray">
            <a:xfrm>
              <a:off x="5113" y="428"/>
              <a:ext cx="35" cy="49"/>
            </a:xfrm>
            <a:custGeom>
              <a:avLst/>
              <a:gdLst>
                <a:gd name="T0" fmla="*/ 0 w 87"/>
                <a:gd name="T1" fmla="*/ 118 h 118"/>
                <a:gd name="T2" fmla="*/ 0 w 87"/>
                <a:gd name="T3" fmla="*/ 118 h 118"/>
                <a:gd name="T4" fmla="*/ 24 w 87"/>
                <a:gd name="T5" fmla="*/ 2 h 118"/>
                <a:gd name="T6" fmla="*/ 42 w 87"/>
                <a:gd name="T7" fmla="*/ 2 h 118"/>
                <a:gd name="T8" fmla="*/ 37 w 87"/>
                <a:gd name="T9" fmla="*/ 26 h 118"/>
                <a:gd name="T10" fmla="*/ 55 w 87"/>
                <a:gd name="T11" fmla="*/ 6 h 118"/>
                <a:gd name="T12" fmla="*/ 72 w 87"/>
                <a:gd name="T13" fmla="*/ 0 h 118"/>
                <a:gd name="T14" fmla="*/ 87 w 87"/>
                <a:gd name="T15" fmla="*/ 4 h 118"/>
                <a:gd name="T16" fmla="*/ 79 w 87"/>
                <a:gd name="T17" fmla="*/ 22 h 118"/>
                <a:gd name="T18" fmla="*/ 67 w 87"/>
                <a:gd name="T19" fmla="*/ 19 h 118"/>
                <a:gd name="T20" fmla="*/ 46 w 87"/>
                <a:gd name="T21" fmla="*/ 30 h 118"/>
                <a:gd name="T22" fmla="*/ 28 w 87"/>
                <a:gd name="T23" fmla="*/ 72 h 118"/>
                <a:gd name="T24" fmla="*/ 19 w 87"/>
                <a:gd name="T25" fmla="*/ 118 h 118"/>
                <a:gd name="T26" fmla="*/ 0 w 87"/>
                <a:gd name="T27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7" h="118">
                  <a:moveTo>
                    <a:pt x="0" y="118"/>
                  </a:moveTo>
                  <a:lnTo>
                    <a:pt x="0" y="118"/>
                  </a:lnTo>
                  <a:lnTo>
                    <a:pt x="24" y="2"/>
                  </a:lnTo>
                  <a:lnTo>
                    <a:pt x="42" y="2"/>
                  </a:lnTo>
                  <a:lnTo>
                    <a:pt x="37" y="26"/>
                  </a:lnTo>
                  <a:cubicBezTo>
                    <a:pt x="43" y="17"/>
                    <a:pt x="49" y="10"/>
                    <a:pt x="55" y="6"/>
                  </a:cubicBezTo>
                  <a:cubicBezTo>
                    <a:pt x="60" y="2"/>
                    <a:pt x="66" y="0"/>
                    <a:pt x="72" y="0"/>
                  </a:cubicBezTo>
                  <a:cubicBezTo>
                    <a:pt x="76" y="0"/>
                    <a:pt x="81" y="1"/>
                    <a:pt x="87" y="4"/>
                  </a:cubicBezTo>
                  <a:lnTo>
                    <a:pt x="79" y="22"/>
                  </a:lnTo>
                  <a:cubicBezTo>
                    <a:pt x="75" y="20"/>
                    <a:pt x="71" y="19"/>
                    <a:pt x="67" y="19"/>
                  </a:cubicBezTo>
                  <a:cubicBezTo>
                    <a:pt x="60" y="19"/>
                    <a:pt x="53" y="22"/>
                    <a:pt x="46" y="30"/>
                  </a:cubicBezTo>
                  <a:cubicBezTo>
                    <a:pt x="39" y="38"/>
                    <a:pt x="33" y="52"/>
                    <a:pt x="28" y="72"/>
                  </a:cubicBezTo>
                  <a:lnTo>
                    <a:pt x="19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1" name="Freeform 9"/>
            <p:cNvSpPr>
              <a:spLocks noEditPoints="1"/>
            </p:cNvSpPr>
            <p:nvPr userDrawn="1"/>
          </p:nvSpPr>
          <p:spPr bwMode="gray">
            <a:xfrm>
              <a:off x="5147" y="428"/>
              <a:ext cx="44" cy="50"/>
            </a:xfrm>
            <a:custGeom>
              <a:avLst/>
              <a:gdLst>
                <a:gd name="T0" fmla="*/ 83 w 108"/>
                <a:gd name="T1" fmla="*/ 60 h 121"/>
                <a:gd name="T2" fmla="*/ 83 w 108"/>
                <a:gd name="T3" fmla="*/ 60 h 121"/>
                <a:gd name="T4" fmla="*/ 74 w 108"/>
                <a:gd name="T5" fmla="*/ 62 h 121"/>
                <a:gd name="T6" fmla="*/ 58 w 108"/>
                <a:gd name="T7" fmla="*/ 64 h 121"/>
                <a:gd name="T8" fmla="*/ 34 w 108"/>
                <a:gd name="T9" fmla="*/ 68 h 121"/>
                <a:gd name="T10" fmla="*/ 23 w 108"/>
                <a:gd name="T11" fmla="*/ 75 h 121"/>
                <a:gd name="T12" fmla="*/ 19 w 108"/>
                <a:gd name="T13" fmla="*/ 87 h 121"/>
                <a:gd name="T14" fmla="*/ 25 w 108"/>
                <a:gd name="T15" fmla="*/ 100 h 121"/>
                <a:gd name="T16" fmla="*/ 42 w 108"/>
                <a:gd name="T17" fmla="*/ 106 h 121"/>
                <a:gd name="T18" fmla="*/ 61 w 108"/>
                <a:gd name="T19" fmla="*/ 100 h 121"/>
                <a:gd name="T20" fmla="*/ 75 w 108"/>
                <a:gd name="T21" fmla="*/ 86 h 121"/>
                <a:gd name="T22" fmla="*/ 83 w 108"/>
                <a:gd name="T23" fmla="*/ 60 h 121"/>
                <a:gd name="T24" fmla="*/ 76 w 108"/>
                <a:gd name="T25" fmla="*/ 104 h 121"/>
                <a:gd name="T26" fmla="*/ 76 w 108"/>
                <a:gd name="T27" fmla="*/ 104 h 121"/>
                <a:gd name="T28" fmla="*/ 56 w 108"/>
                <a:gd name="T29" fmla="*/ 117 h 121"/>
                <a:gd name="T30" fmla="*/ 36 w 108"/>
                <a:gd name="T31" fmla="*/ 121 h 121"/>
                <a:gd name="T32" fmla="*/ 10 w 108"/>
                <a:gd name="T33" fmla="*/ 111 h 121"/>
                <a:gd name="T34" fmla="*/ 0 w 108"/>
                <a:gd name="T35" fmla="*/ 87 h 121"/>
                <a:gd name="T36" fmla="*/ 4 w 108"/>
                <a:gd name="T37" fmla="*/ 70 h 121"/>
                <a:gd name="T38" fmla="*/ 16 w 108"/>
                <a:gd name="T39" fmla="*/ 58 h 121"/>
                <a:gd name="T40" fmla="*/ 34 w 108"/>
                <a:gd name="T41" fmla="*/ 52 h 121"/>
                <a:gd name="T42" fmla="*/ 59 w 108"/>
                <a:gd name="T43" fmla="*/ 49 h 121"/>
                <a:gd name="T44" fmla="*/ 86 w 108"/>
                <a:gd name="T45" fmla="*/ 46 h 121"/>
                <a:gd name="T46" fmla="*/ 88 w 108"/>
                <a:gd name="T47" fmla="*/ 32 h 121"/>
                <a:gd name="T48" fmla="*/ 83 w 108"/>
                <a:gd name="T49" fmla="*/ 21 h 121"/>
                <a:gd name="T50" fmla="*/ 63 w 108"/>
                <a:gd name="T51" fmla="*/ 16 h 121"/>
                <a:gd name="T52" fmla="*/ 43 w 108"/>
                <a:gd name="T53" fmla="*/ 21 h 121"/>
                <a:gd name="T54" fmla="*/ 31 w 108"/>
                <a:gd name="T55" fmla="*/ 37 h 121"/>
                <a:gd name="T56" fmla="*/ 11 w 108"/>
                <a:gd name="T57" fmla="*/ 35 h 121"/>
                <a:gd name="T58" fmla="*/ 31 w 108"/>
                <a:gd name="T59" fmla="*/ 9 h 121"/>
                <a:gd name="T60" fmla="*/ 64 w 108"/>
                <a:gd name="T61" fmla="*/ 0 h 121"/>
                <a:gd name="T62" fmla="*/ 98 w 108"/>
                <a:gd name="T63" fmla="*/ 10 h 121"/>
                <a:gd name="T64" fmla="*/ 108 w 108"/>
                <a:gd name="T65" fmla="*/ 30 h 121"/>
                <a:gd name="T66" fmla="*/ 105 w 108"/>
                <a:gd name="T67" fmla="*/ 51 h 121"/>
                <a:gd name="T68" fmla="*/ 99 w 108"/>
                <a:gd name="T69" fmla="*/ 80 h 121"/>
                <a:gd name="T70" fmla="*/ 96 w 108"/>
                <a:gd name="T71" fmla="*/ 103 h 121"/>
                <a:gd name="T72" fmla="*/ 98 w 108"/>
                <a:gd name="T73" fmla="*/ 118 h 121"/>
                <a:gd name="T74" fmla="*/ 78 w 108"/>
                <a:gd name="T75" fmla="*/ 118 h 121"/>
                <a:gd name="T76" fmla="*/ 76 w 108"/>
                <a:gd name="T77" fmla="*/ 10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8" h="121">
                  <a:moveTo>
                    <a:pt x="83" y="60"/>
                  </a:moveTo>
                  <a:lnTo>
                    <a:pt x="83" y="60"/>
                  </a:lnTo>
                  <a:cubicBezTo>
                    <a:pt x="80" y="61"/>
                    <a:pt x="77" y="61"/>
                    <a:pt x="74" y="62"/>
                  </a:cubicBezTo>
                  <a:cubicBezTo>
                    <a:pt x="71" y="63"/>
                    <a:pt x="66" y="63"/>
                    <a:pt x="58" y="64"/>
                  </a:cubicBezTo>
                  <a:cubicBezTo>
                    <a:pt x="47" y="65"/>
                    <a:pt x="39" y="66"/>
                    <a:pt x="34" y="68"/>
                  </a:cubicBezTo>
                  <a:cubicBezTo>
                    <a:pt x="29" y="69"/>
                    <a:pt x="26" y="72"/>
                    <a:pt x="23" y="75"/>
                  </a:cubicBezTo>
                  <a:cubicBezTo>
                    <a:pt x="21" y="79"/>
                    <a:pt x="19" y="82"/>
                    <a:pt x="19" y="87"/>
                  </a:cubicBezTo>
                  <a:cubicBezTo>
                    <a:pt x="19" y="92"/>
                    <a:pt x="21" y="97"/>
                    <a:pt x="25" y="100"/>
                  </a:cubicBezTo>
                  <a:cubicBezTo>
                    <a:pt x="29" y="104"/>
                    <a:pt x="35" y="106"/>
                    <a:pt x="42" y="106"/>
                  </a:cubicBezTo>
                  <a:cubicBezTo>
                    <a:pt x="48" y="106"/>
                    <a:pt x="54" y="104"/>
                    <a:pt x="61" y="100"/>
                  </a:cubicBezTo>
                  <a:cubicBezTo>
                    <a:pt x="67" y="97"/>
                    <a:pt x="71" y="92"/>
                    <a:pt x="75" y="86"/>
                  </a:cubicBezTo>
                  <a:cubicBezTo>
                    <a:pt x="78" y="80"/>
                    <a:pt x="81" y="71"/>
                    <a:pt x="83" y="60"/>
                  </a:cubicBezTo>
                  <a:close/>
                  <a:moveTo>
                    <a:pt x="76" y="104"/>
                  </a:moveTo>
                  <a:lnTo>
                    <a:pt x="76" y="104"/>
                  </a:lnTo>
                  <a:cubicBezTo>
                    <a:pt x="69" y="110"/>
                    <a:pt x="62" y="114"/>
                    <a:pt x="56" y="117"/>
                  </a:cubicBezTo>
                  <a:cubicBezTo>
                    <a:pt x="50" y="120"/>
                    <a:pt x="43" y="121"/>
                    <a:pt x="36" y="121"/>
                  </a:cubicBezTo>
                  <a:cubicBezTo>
                    <a:pt x="25" y="121"/>
                    <a:pt x="16" y="118"/>
                    <a:pt x="10" y="111"/>
                  </a:cubicBezTo>
                  <a:cubicBezTo>
                    <a:pt x="3" y="105"/>
                    <a:pt x="0" y="97"/>
                    <a:pt x="0" y="87"/>
                  </a:cubicBezTo>
                  <a:cubicBezTo>
                    <a:pt x="0" y="81"/>
                    <a:pt x="1" y="75"/>
                    <a:pt x="4" y="70"/>
                  </a:cubicBezTo>
                  <a:cubicBezTo>
                    <a:pt x="7" y="65"/>
                    <a:pt x="11" y="61"/>
                    <a:pt x="16" y="58"/>
                  </a:cubicBezTo>
                  <a:cubicBezTo>
                    <a:pt x="21" y="55"/>
                    <a:pt x="27" y="53"/>
                    <a:pt x="34" y="52"/>
                  </a:cubicBezTo>
                  <a:cubicBezTo>
                    <a:pt x="38" y="51"/>
                    <a:pt x="47" y="50"/>
                    <a:pt x="59" y="49"/>
                  </a:cubicBezTo>
                  <a:cubicBezTo>
                    <a:pt x="72" y="49"/>
                    <a:pt x="81" y="48"/>
                    <a:pt x="86" y="46"/>
                  </a:cubicBezTo>
                  <a:cubicBezTo>
                    <a:pt x="88" y="40"/>
                    <a:pt x="88" y="36"/>
                    <a:pt x="88" y="32"/>
                  </a:cubicBezTo>
                  <a:cubicBezTo>
                    <a:pt x="88" y="28"/>
                    <a:pt x="87" y="24"/>
                    <a:pt x="83" y="21"/>
                  </a:cubicBezTo>
                  <a:cubicBezTo>
                    <a:pt x="79" y="18"/>
                    <a:pt x="72" y="16"/>
                    <a:pt x="63" y="16"/>
                  </a:cubicBezTo>
                  <a:cubicBezTo>
                    <a:pt x="55" y="16"/>
                    <a:pt x="48" y="18"/>
                    <a:pt x="43" y="21"/>
                  </a:cubicBezTo>
                  <a:cubicBezTo>
                    <a:pt x="37" y="25"/>
                    <a:pt x="34" y="30"/>
                    <a:pt x="31" y="37"/>
                  </a:cubicBezTo>
                  <a:lnTo>
                    <a:pt x="11" y="35"/>
                  </a:lnTo>
                  <a:cubicBezTo>
                    <a:pt x="15" y="24"/>
                    <a:pt x="22" y="15"/>
                    <a:pt x="31" y="9"/>
                  </a:cubicBezTo>
                  <a:cubicBezTo>
                    <a:pt x="40" y="3"/>
                    <a:pt x="51" y="0"/>
                    <a:pt x="64" y="0"/>
                  </a:cubicBezTo>
                  <a:cubicBezTo>
                    <a:pt x="79" y="0"/>
                    <a:pt x="90" y="3"/>
                    <a:pt x="98" y="10"/>
                  </a:cubicBezTo>
                  <a:cubicBezTo>
                    <a:pt x="105" y="15"/>
                    <a:pt x="108" y="22"/>
                    <a:pt x="108" y="30"/>
                  </a:cubicBezTo>
                  <a:cubicBezTo>
                    <a:pt x="108" y="36"/>
                    <a:pt x="107" y="43"/>
                    <a:pt x="105" y="51"/>
                  </a:cubicBezTo>
                  <a:lnTo>
                    <a:pt x="99" y="80"/>
                  </a:lnTo>
                  <a:cubicBezTo>
                    <a:pt x="97" y="89"/>
                    <a:pt x="96" y="97"/>
                    <a:pt x="96" y="103"/>
                  </a:cubicBezTo>
                  <a:cubicBezTo>
                    <a:pt x="96" y="106"/>
                    <a:pt x="97" y="112"/>
                    <a:pt x="98" y="118"/>
                  </a:cubicBezTo>
                  <a:lnTo>
                    <a:pt x="78" y="118"/>
                  </a:lnTo>
                  <a:cubicBezTo>
                    <a:pt x="77" y="115"/>
                    <a:pt x="76" y="110"/>
                    <a:pt x="76" y="104"/>
                  </a:cubicBez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2" name="Freeform 10"/>
            <p:cNvSpPr>
              <a:spLocks/>
            </p:cNvSpPr>
            <p:nvPr userDrawn="1"/>
          </p:nvSpPr>
          <p:spPr bwMode="gray">
            <a:xfrm>
              <a:off x="5200" y="428"/>
              <a:ext cx="42" cy="50"/>
            </a:xfrm>
            <a:custGeom>
              <a:avLst/>
              <a:gdLst>
                <a:gd name="T0" fmla="*/ 0 w 103"/>
                <a:gd name="T1" fmla="*/ 79 h 121"/>
                <a:gd name="T2" fmla="*/ 0 w 103"/>
                <a:gd name="T3" fmla="*/ 79 h 121"/>
                <a:gd name="T4" fmla="*/ 20 w 103"/>
                <a:gd name="T5" fmla="*/ 77 h 121"/>
                <a:gd name="T6" fmla="*/ 23 w 103"/>
                <a:gd name="T7" fmla="*/ 92 h 121"/>
                <a:gd name="T8" fmla="*/ 32 w 103"/>
                <a:gd name="T9" fmla="*/ 102 h 121"/>
                <a:gd name="T10" fmla="*/ 49 w 103"/>
                <a:gd name="T11" fmla="*/ 106 h 121"/>
                <a:gd name="T12" fmla="*/ 68 w 103"/>
                <a:gd name="T13" fmla="*/ 100 h 121"/>
                <a:gd name="T14" fmla="*/ 75 w 103"/>
                <a:gd name="T15" fmla="*/ 88 h 121"/>
                <a:gd name="T16" fmla="*/ 71 w 103"/>
                <a:gd name="T17" fmla="*/ 78 h 121"/>
                <a:gd name="T18" fmla="*/ 51 w 103"/>
                <a:gd name="T19" fmla="*/ 67 h 121"/>
                <a:gd name="T20" fmla="*/ 31 w 103"/>
                <a:gd name="T21" fmla="*/ 58 h 121"/>
                <a:gd name="T22" fmla="*/ 20 w 103"/>
                <a:gd name="T23" fmla="*/ 47 h 121"/>
                <a:gd name="T24" fmla="*/ 16 w 103"/>
                <a:gd name="T25" fmla="*/ 33 h 121"/>
                <a:gd name="T26" fmla="*/ 27 w 103"/>
                <a:gd name="T27" fmla="*/ 10 h 121"/>
                <a:gd name="T28" fmla="*/ 58 w 103"/>
                <a:gd name="T29" fmla="*/ 0 h 121"/>
                <a:gd name="T30" fmla="*/ 91 w 103"/>
                <a:gd name="T31" fmla="*/ 10 h 121"/>
                <a:gd name="T32" fmla="*/ 103 w 103"/>
                <a:gd name="T33" fmla="*/ 36 h 121"/>
                <a:gd name="T34" fmla="*/ 84 w 103"/>
                <a:gd name="T35" fmla="*/ 38 h 121"/>
                <a:gd name="T36" fmla="*/ 76 w 103"/>
                <a:gd name="T37" fmla="*/ 21 h 121"/>
                <a:gd name="T38" fmla="*/ 57 w 103"/>
                <a:gd name="T39" fmla="*/ 15 h 121"/>
                <a:gd name="T40" fmla="*/ 41 w 103"/>
                <a:gd name="T41" fmla="*/ 20 h 121"/>
                <a:gd name="T42" fmla="*/ 35 w 103"/>
                <a:gd name="T43" fmla="*/ 30 h 121"/>
                <a:gd name="T44" fmla="*/ 40 w 103"/>
                <a:gd name="T45" fmla="*/ 39 h 121"/>
                <a:gd name="T46" fmla="*/ 57 w 103"/>
                <a:gd name="T47" fmla="*/ 48 h 121"/>
                <a:gd name="T48" fmla="*/ 85 w 103"/>
                <a:gd name="T49" fmla="*/ 64 h 121"/>
                <a:gd name="T50" fmla="*/ 95 w 103"/>
                <a:gd name="T51" fmla="*/ 86 h 121"/>
                <a:gd name="T52" fmla="*/ 90 w 103"/>
                <a:gd name="T53" fmla="*/ 103 h 121"/>
                <a:gd name="T54" fmla="*/ 73 w 103"/>
                <a:gd name="T55" fmla="*/ 116 h 121"/>
                <a:gd name="T56" fmla="*/ 48 w 103"/>
                <a:gd name="T57" fmla="*/ 121 h 121"/>
                <a:gd name="T58" fmla="*/ 13 w 103"/>
                <a:gd name="T59" fmla="*/ 111 h 121"/>
                <a:gd name="T60" fmla="*/ 0 w 103"/>
                <a:gd name="T61" fmla="*/ 7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3" h="121">
                  <a:moveTo>
                    <a:pt x="0" y="79"/>
                  </a:moveTo>
                  <a:lnTo>
                    <a:pt x="0" y="79"/>
                  </a:lnTo>
                  <a:lnTo>
                    <a:pt x="20" y="77"/>
                  </a:lnTo>
                  <a:cubicBezTo>
                    <a:pt x="20" y="83"/>
                    <a:pt x="21" y="88"/>
                    <a:pt x="23" y="92"/>
                  </a:cubicBezTo>
                  <a:cubicBezTo>
                    <a:pt x="24" y="96"/>
                    <a:pt x="28" y="99"/>
                    <a:pt x="32" y="102"/>
                  </a:cubicBezTo>
                  <a:cubicBezTo>
                    <a:pt x="37" y="104"/>
                    <a:pt x="42" y="106"/>
                    <a:pt x="49" y="106"/>
                  </a:cubicBezTo>
                  <a:cubicBezTo>
                    <a:pt x="57" y="106"/>
                    <a:pt x="64" y="104"/>
                    <a:pt x="68" y="100"/>
                  </a:cubicBezTo>
                  <a:cubicBezTo>
                    <a:pt x="73" y="97"/>
                    <a:pt x="75" y="93"/>
                    <a:pt x="75" y="88"/>
                  </a:cubicBezTo>
                  <a:cubicBezTo>
                    <a:pt x="75" y="85"/>
                    <a:pt x="74" y="81"/>
                    <a:pt x="71" y="78"/>
                  </a:cubicBezTo>
                  <a:cubicBezTo>
                    <a:pt x="68" y="75"/>
                    <a:pt x="62" y="71"/>
                    <a:pt x="51" y="67"/>
                  </a:cubicBezTo>
                  <a:cubicBezTo>
                    <a:pt x="41" y="63"/>
                    <a:pt x="34" y="59"/>
                    <a:pt x="31" y="58"/>
                  </a:cubicBezTo>
                  <a:cubicBezTo>
                    <a:pt x="26" y="55"/>
                    <a:pt x="23" y="51"/>
                    <a:pt x="20" y="47"/>
                  </a:cubicBezTo>
                  <a:cubicBezTo>
                    <a:pt x="18" y="43"/>
                    <a:pt x="16" y="38"/>
                    <a:pt x="16" y="33"/>
                  </a:cubicBezTo>
                  <a:cubicBezTo>
                    <a:pt x="16" y="24"/>
                    <a:pt x="20" y="16"/>
                    <a:pt x="27" y="10"/>
                  </a:cubicBezTo>
                  <a:cubicBezTo>
                    <a:pt x="35" y="3"/>
                    <a:pt x="45" y="0"/>
                    <a:pt x="58" y="0"/>
                  </a:cubicBezTo>
                  <a:cubicBezTo>
                    <a:pt x="73" y="0"/>
                    <a:pt x="84" y="3"/>
                    <a:pt x="91" y="10"/>
                  </a:cubicBezTo>
                  <a:cubicBezTo>
                    <a:pt x="99" y="16"/>
                    <a:pt x="103" y="25"/>
                    <a:pt x="103" y="36"/>
                  </a:cubicBezTo>
                  <a:lnTo>
                    <a:pt x="84" y="38"/>
                  </a:lnTo>
                  <a:cubicBezTo>
                    <a:pt x="83" y="31"/>
                    <a:pt x="81" y="25"/>
                    <a:pt x="76" y="21"/>
                  </a:cubicBezTo>
                  <a:cubicBezTo>
                    <a:pt x="72" y="17"/>
                    <a:pt x="65" y="15"/>
                    <a:pt x="57" y="15"/>
                  </a:cubicBezTo>
                  <a:cubicBezTo>
                    <a:pt x="50" y="15"/>
                    <a:pt x="44" y="17"/>
                    <a:pt x="41" y="20"/>
                  </a:cubicBezTo>
                  <a:cubicBezTo>
                    <a:pt x="37" y="23"/>
                    <a:pt x="35" y="26"/>
                    <a:pt x="35" y="30"/>
                  </a:cubicBezTo>
                  <a:cubicBezTo>
                    <a:pt x="35" y="33"/>
                    <a:pt x="37" y="37"/>
                    <a:pt x="40" y="39"/>
                  </a:cubicBezTo>
                  <a:cubicBezTo>
                    <a:pt x="42" y="41"/>
                    <a:pt x="48" y="44"/>
                    <a:pt x="57" y="48"/>
                  </a:cubicBezTo>
                  <a:cubicBezTo>
                    <a:pt x="72" y="55"/>
                    <a:pt x="81" y="60"/>
                    <a:pt x="85" y="64"/>
                  </a:cubicBezTo>
                  <a:cubicBezTo>
                    <a:pt x="92" y="70"/>
                    <a:pt x="95" y="77"/>
                    <a:pt x="95" y="86"/>
                  </a:cubicBezTo>
                  <a:cubicBezTo>
                    <a:pt x="95" y="92"/>
                    <a:pt x="93" y="97"/>
                    <a:pt x="90" y="103"/>
                  </a:cubicBezTo>
                  <a:cubicBezTo>
                    <a:pt x="86" y="108"/>
                    <a:pt x="81" y="113"/>
                    <a:pt x="73" y="116"/>
                  </a:cubicBezTo>
                  <a:cubicBezTo>
                    <a:pt x="66" y="119"/>
                    <a:pt x="58" y="121"/>
                    <a:pt x="48" y="121"/>
                  </a:cubicBezTo>
                  <a:cubicBezTo>
                    <a:pt x="34" y="121"/>
                    <a:pt x="23" y="118"/>
                    <a:pt x="13" y="111"/>
                  </a:cubicBezTo>
                  <a:cubicBezTo>
                    <a:pt x="4" y="104"/>
                    <a:pt x="0" y="94"/>
                    <a:pt x="0" y="79"/>
                  </a:cubicBez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3" name="Freeform 11"/>
            <p:cNvSpPr>
              <a:spLocks/>
            </p:cNvSpPr>
            <p:nvPr userDrawn="1"/>
          </p:nvSpPr>
          <p:spPr bwMode="gray">
            <a:xfrm>
              <a:off x="5250" y="428"/>
              <a:ext cx="41" cy="50"/>
            </a:xfrm>
            <a:custGeom>
              <a:avLst/>
              <a:gdLst>
                <a:gd name="T0" fmla="*/ 75 w 102"/>
                <a:gd name="T1" fmla="*/ 76 h 121"/>
                <a:gd name="T2" fmla="*/ 75 w 102"/>
                <a:gd name="T3" fmla="*/ 76 h 121"/>
                <a:gd name="T4" fmla="*/ 95 w 102"/>
                <a:gd name="T5" fmla="*/ 78 h 121"/>
                <a:gd name="T6" fmla="*/ 74 w 102"/>
                <a:gd name="T7" fmla="*/ 110 h 121"/>
                <a:gd name="T8" fmla="*/ 43 w 102"/>
                <a:gd name="T9" fmla="*/ 121 h 121"/>
                <a:gd name="T10" fmla="*/ 12 w 102"/>
                <a:gd name="T11" fmla="*/ 109 h 121"/>
                <a:gd name="T12" fmla="*/ 0 w 102"/>
                <a:gd name="T13" fmla="*/ 75 h 121"/>
                <a:gd name="T14" fmla="*/ 8 w 102"/>
                <a:gd name="T15" fmla="*/ 37 h 121"/>
                <a:gd name="T16" fmla="*/ 30 w 102"/>
                <a:gd name="T17" fmla="*/ 9 h 121"/>
                <a:gd name="T18" fmla="*/ 62 w 102"/>
                <a:gd name="T19" fmla="*/ 0 h 121"/>
                <a:gd name="T20" fmla="*/ 91 w 102"/>
                <a:gd name="T21" fmla="*/ 10 h 121"/>
                <a:gd name="T22" fmla="*/ 102 w 102"/>
                <a:gd name="T23" fmla="*/ 38 h 121"/>
                <a:gd name="T24" fmla="*/ 83 w 102"/>
                <a:gd name="T25" fmla="*/ 39 h 121"/>
                <a:gd name="T26" fmla="*/ 76 w 102"/>
                <a:gd name="T27" fmla="*/ 22 h 121"/>
                <a:gd name="T28" fmla="*/ 60 w 102"/>
                <a:gd name="T29" fmla="*/ 16 h 121"/>
                <a:gd name="T30" fmla="*/ 39 w 102"/>
                <a:gd name="T31" fmla="*/ 24 h 121"/>
                <a:gd name="T32" fmla="*/ 25 w 102"/>
                <a:gd name="T33" fmla="*/ 46 h 121"/>
                <a:gd name="T34" fmla="*/ 20 w 102"/>
                <a:gd name="T35" fmla="*/ 76 h 121"/>
                <a:gd name="T36" fmla="*/ 27 w 102"/>
                <a:gd name="T37" fmla="*/ 98 h 121"/>
                <a:gd name="T38" fmla="*/ 43 w 102"/>
                <a:gd name="T39" fmla="*/ 106 h 121"/>
                <a:gd name="T40" fmla="*/ 62 w 102"/>
                <a:gd name="T41" fmla="*/ 98 h 121"/>
                <a:gd name="T42" fmla="*/ 75 w 102"/>
                <a:gd name="T43" fmla="*/ 7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2" h="121">
                  <a:moveTo>
                    <a:pt x="75" y="76"/>
                  </a:moveTo>
                  <a:lnTo>
                    <a:pt x="75" y="76"/>
                  </a:lnTo>
                  <a:lnTo>
                    <a:pt x="95" y="78"/>
                  </a:lnTo>
                  <a:cubicBezTo>
                    <a:pt x="90" y="93"/>
                    <a:pt x="83" y="103"/>
                    <a:pt x="74" y="110"/>
                  </a:cubicBezTo>
                  <a:cubicBezTo>
                    <a:pt x="65" y="117"/>
                    <a:pt x="55" y="121"/>
                    <a:pt x="43" y="121"/>
                  </a:cubicBezTo>
                  <a:cubicBezTo>
                    <a:pt x="30" y="121"/>
                    <a:pt x="20" y="117"/>
                    <a:pt x="12" y="109"/>
                  </a:cubicBezTo>
                  <a:cubicBezTo>
                    <a:pt x="4" y="101"/>
                    <a:pt x="0" y="89"/>
                    <a:pt x="0" y="75"/>
                  </a:cubicBezTo>
                  <a:cubicBezTo>
                    <a:pt x="0" y="62"/>
                    <a:pt x="3" y="49"/>
                    <a:pt x="8" y="37"/>
                  </a:cubicBezTo>
                  <a:cubicBezTo>
                    <a:pt x="13" y="25"/>
                    <a:pt x="20" y="16"/>
                    <a:pt x="30" y="9"/>
                  </a:cubicBezTo>
                  <a:cubicBezTo>
                    <a:pt x="39" y="3"/>
                    <a:pt x="50" y="0"/>
                    <a:pt x="62" y="0"/>
                  </a:cubicBezTo>
                  <a:cubicBezTo>
                    <a:pt x="74" y="0"/>
                    <a:pt x="84" y="3"/>
                    <a:pt x="91" y="10"/>
                  </a:cubicBezTo>
                  <a:cubicBezTo>
                    <a:pt x="99" y="17"/>
                    <a:pt x="102" y="27"/>
                    <a:pt x="102" y="38"/>
                  </a:cubicBezTo>
                  <a:lnTo>
                    <a:pt x="83" y="39"/>
                  </a:lnTo>
                  <a:cubicBezTo>
                    <a:pt x="83" y="32"/>
                    <a:pt x="81" y="26"/>
                    <a:pt x="76" y="22"/>
                  </a:cubicBezTo>
                  <a:cubicBezTo>
                    <a:pt x="72" y="18"/>
                    <a:pt x="67" y="16"/>
                    <a:pt x="60" y="16"/>
                  </a:cubicBezTo>
                  <a:cubicBezTo>
                    <a:pt x="52" y="16"/>
                    <a:pt x="45" y="19"/>
                    <a:pt x="39" y="24"/>
                  </a:cubicBezTo>
                  <a:cubicBezTo>
                    <a:pt x="33" y="29"/>
                    <a:pt x="29" y="36"/>
                    <a:pt x="25" y="46"/>
                  </a:cubicBezTo>
                  <a:cubicBezTo>
                    <a:pt x="22" y="57"/>
                    <a:pt x="20" y="66"/>
                    <a:pt x="20" y="76"/>
                  </a:cubicBezTo>
                  <a:cubicBezTo>
                    <a:pt x="20" y="86"/>
                    <a:pt x="23" y="93"/>
                    <a:pt x="27" y="98"/>
                  </a:cubicBezTo>
                  <a:cubicBezTo>
                    <a:pt x="31" y="103"/>
                    <a:pt x="37" y="106"/>
                    <a:pt x="43" y="106"/>
                  </a:cubicBezTo>
                  <a:cubicBezTo>
                    <a:pt x="50" y="106"/>
                    <a:pt x="56" y="103"/>
                    <a:pt x="62" y="98"/>
                  </a:cubicBezTo>
                  <a:cubicBezTo>
                    <a:pt x="67" y="93"/>
                    <a:pt x="72" y="86"/>
                    <a:pt x="75" y="76"/>
                  </a:cubicBez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4" name="Freeform 12"/>
            <p:cNvSpPr>
              <a:spLocks/>
            </p:cNvSpPr>
            <p:nvPr userDrawn="1"/>
          </p:nvSpPr>
          <p:spPr bwMode="gray">
            <a:xfrm>
              <a:off x="5296" y="411"/>
              <a:ext cx="45" cy="66"/>
            </a:xfrm>
            <a:custGeom>
              <a:avLst/>
              <a:gdLst>
                <a:gd name="T0" fmla="*/ 0 w 110"/>
                <a:gd name="T1" fmla="*/ 160 h 160"/>
                <a:gd name="T2" fmla="*/ 0 w 110"/>
                <a:gd name="T3" fmla="*/ 160 h 160"/>
                <a:gd name="T4" fmla="*/ 34 w 110"/>
                <a:gd name="T5" fmla="*/ 0 h 160"/>
                <a:gd name="T6" fmla="*/ 54 w 110"/>
                <a:gd name="T7" fmla="*/ 0 h 160"/>
                <a:gd name="T8" fmla="*/ 41 w 110"/>
                <a:gd name="T9" fmla="*/ 62 h 160"/>
                <a:gd name="T10" fmla="*/ 61 w 110"/>
                <a:gd name="T11" fmla="*/ 46 h 160"/>
                <a:gd name="T12" fmla="*/ 80 w 110"/>
                <a:gd name="T13" fmla="*/ 42 h 160"/>
                <a:gd name="T14" fmla="*/ 102 w 110"/>
                <a:gd name="T15" fmla="*/ 49 h 160"/>
                <a:gd name="T16" fmla="*/ 110 w 110"/>
                <a:gd name="T17" fmla="*/ 69 h 160"/>
                <a:gd name="T18" fmla="*/ 107 w 110"/>
                <a:gd name="T19" fmla="*/ 92 h 160"/>
                <a:gd name="T20" fmla="*/ 92 w 110"/>
                <a:gd name="T21" fmla="*/ 160 h 160"/>
                <a:gd name="T22" fmla="*/ 72 w 110"/>
                <a:gd name="T23" fmla="*/ 160 h 160"/>
                <a:gd name="T24" fmla="*/ 87 w 110"/>
                <a:gd name="T25" fmla="*/ 90 h 160"/>
                <a:gd name="T26" fmla="*/ 91 w 110"/>
                <a:gd name="T27" fmla="*/ 71 h 160"/>
                <a:gd name="T28" fmla="*/ 87 w 110"/>
                <a:gd name="T29" fmla="*/ 62 h 160"/>
                <a:gd name="T30" fmla="*/ 76 w 110"/>
                <a:gd name="T31" fmla="*/ 58 h 160"/>
                <a:gd name="T32" fmla="*/ 56 w 110"/>
                <a:gd name="T33" fmla="*/ 64 h 160"/>
                <a:gd name="T34" fmla="*/ 41 w 110"/>
                <a:gd name="T35" fmla="*/ 79 h 160"/>
                <a:gd name="T36" fmla="*/ 31 w 110"/>
                <a:gd name="T37" fmla="*/ 111 h 160"/>
                <a:gd name="T38" fmla="*/ 20 w 110"/>
                <a:gd name="T39" fmla="*/ 160 h 160"/>
                <a:gd name="T40" fmla="*/ 0 w 110"/>
                <a:gd name="T4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0">
                  <a:moveTo>
                    <a:pt x="0" y="160"/>
                  </a:moveTo>
                  <a:lnTo>
                    <a:pt x="0" y="160"/>
                  </a:lnTo>
                  <a:lnTo>
                    <a:pt x="34" y="0"/>
                  </a:lnTo>
                  <a:lnTo>
                    <a:pt x="54" y="0"/>
                  </a:lnTo>
                  <a:lnTo>
                    <a:pt x="41" y="62"/>
                  </a:lnTo>
                  <a:cubicBezTo>
                    <a:pt x="48" y="55"/>
                    <a:pt x="55" y="49"/>
                    <a:pt x="61" y="46"/>
                  </a:cubicBezTo>
                  <a:cubicBezTo>
                    <a:pt x="67" y="43"/>
                    <a:pt x="74" y="42"/>
                    <a:pt x="80" y="42"/>
                  </a:cubicBezTo>
                  <a:cubicBezTo>
                    <a:pt x="90" y="42"/>
                    <a:pt x="97" y="44"/>
                    <a:pt x="102" y="49"/>
                  </a:cubicBezTo>
                  <a:cubicBezTo>
                    <a:pt x="108" y="54"/>
                    <a:pt x="110" y="61"/>
                    <a:pt x="110" y="69"/>
                  </a:cubicBezTo>
                  <a:cubicBezTo>
                    <a:pt x="110" y="73"/>
                    <a:pt x="109" y="81"/>
                    <a:pt x="107" y="92"/>
                  </a:cubicBezTo>
                  <a:lnTo>
                    <a:pt x="92" y="160"/>
                  </a:lnTo>
                  <a:lnTo>
                    <a:pt x="72" y="160"/>
                  </a:lnTo>
                  <a:lnTo>
                    <a:pt x="87" y="90"/>
                  </a:lnTo>
                  <a:cubicBezTo>
                    <a:pt x="89" y="80"/>
                    <a:pt x="91" y="74"/>
                    <a:pt x="91" y="71"/>
                  </a:cubicBezTo>
                  <a:cubicBezTo>
                    <a:pt x="91" y="67"/>
                    <a:pt x="89" y="64"/>
                    <a:pt x="87" y="62"/>
                  </a:cubicBezTo>
                  <a:cubicBezTo>
                    <a:pt x="84" y="59"/>
                    <a:pt x="80" y="58"/>
                    <a:pt x="76" y="58"/>
                  </a:cubicBezTo>
                  <a:cubicBezTo>
                    <a:pt x="69" y="58"/>
                    <a:pt x="62" y="60"/>
                    <a:pt x="56" y="64"/>
                  </a:cubicBezTo>
                  <a:cubicBezTo>
                    <a:pt x="49" y="67"/>
                    <a:pt x="44" y="73"/>
                    <a:pt x="41" y="79"/>
                  </a:cubicBezTo>
                  <a:cubicBezTo>
                    <a:pt x="37" y="86"/>
                    <a:pt x="34" y="96"/>
                    <a:pt x="31" y="111"/>
                  </a:cubicBezTo>
                  <a:lnTo>
                    <a:pt x="20" y="16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5" name="Freeform 13"/>
            <p:cNvSpPr>
              <a:spLocks noEditPoints="1"/>
            </p:cNvSpPr>
            <p:nvPr userDrawn="1"/>
          </p:nvSpPr>
          <p:spPr bwMode="gray">
            <a:xfrm>
              <a:off x="5351" y="428"/>
              <a:ext cx="44" cy="50"/>
            </a:xfrm>
            <a:custGeom>
              <a:avLst/>
              <a:gdLst>
                <a:gd name="T0" fmla="*/ 84 w 108"/>
                <a:gd name="T1" fmla="*/ 60 h 121"/>
                <a:gd name="T2" fmla="*/ 84 w 108"/>
                <a:gd name="T3" fmla="*/ 60 h 121"/>
                <a:gd name="T4" fmla="*/ 75 w 108"/>
                <a:gd name="T5" fmla="*/ 62 h 121"/>
                <a:gd name="T6" fmla="*/ 59 w 108"/>
                <a:gd name="T7" fmla="*/ 64 h 121"/>
                <a:gd name="T8" fmla="*/ 34 w 108"/>
                <a:gd name="T9" fmla="*/ 68 h 121"/>
                <a:gd name="T10" fmla="*/ 24 w 108"/>
                <a:gd name="T11" fmla="*/ 75 h 121"/>
                <a:gd name="T12" fmla="*/ 20 w 108"/>
                <a:gd name="T13" fmla="*/ 87 h 121"/>
                <a:gd name="T14" fmla="*/ 26 w 108"/>
                <a:gd name="T15" fmla="*/ 100 h 121"/>
                <a:gd name="T16" fmla="*/ 42 w 108"/>
                <a:gd name="T17" fmla="*/ 106 h 121"/>
                <a:gd name="T18" fmla="*/ 61 w 108"/>
                <a:gd name="T19" fmla="*/ 100 h 121"/>
                <a:gd name="T20" fmla="*/ 75 w 108"/>
                <a:gd name="T21" fmla="*/ 86 h 121"/>
                <a:gd name="T22" fmla="*/ 84 w 108"/>
                <a:gd name="T23" fmla="*/ 60 h 121"/>
                <a:gd name="T24" fmla="*/ 76 w 108"/>
                <a:gd name="T25" fmla="*/ 104 h 121"/>
                <a:gd name="T26" fmla="*/ 76 w 108"/>
                <a:gd name="T27" fmla="*/ 104 h 121"/>
                <a:gd name="T28" fmla="*/ 56 w 108"/>
                <a:gd name="T29" fmla="*/ 117 h 121"/>
                <a:gd name="T30" fmla="*/ 36 w 108"/>
                <a:gd name="T31" fmla="*/ 121 h 121"/>
                <a:gd name="T32" fmla="*/ 10 w 108"/>
                <a:gd name="T33" fmla="*/ 111 h 121"/>
                <a:gd name="T34" fmla="*/ 0 w 108"/>
                <a:gd name="T35" fmla="*/ 87 h 121"/>
                <a:gd name="T36" fmla="*/ 5 w 108"/>
                <a:gd name="T37" fmla="*/ 70 h 121"/>
                <a:gd name="T38" fmla="*/ 17 w 108"/>
                <a:gd name="T39" fmla="*/ 58 h 121"/>
                <a:gd name="T40" fmla="*/ 35 w 108"/>
                <a:gd name="T41" fmla="*/ 52 h 121"/>
                <a:gd name="T42" fmla="*/ 60 w 108"/>
                <a:gd name="T43" fmla="*/ 49 h 121"/>
                <a:gd name="T44" fmla="*/ 87 w 108"/>
                <a:gd name="T45" fmla="*/ 46 h 121"/>
                <a:gd name="T46" fmla="*/ 89 w 108"/>
                <a:gd name="T47" fmla="*/ 32 h 121"/>
                <a:gd name="T48" fmla="*/ 84 w 108"/>
                <a:gd name="T49" fmla="*/ 21 h 121"/>
                <a:gd name="T50" fmla="*/ 64 w 108"/>
                <a:gd name="T51" fmla="*/ 16 h 121"/>
                <a:gd name="T52" fmla="*/ 43 w 108"/>
                <a:gd name="T53" fmla="*/ 21 h 121"/>
                <a:gd name="T54" fmla="*/ 32 w 108"/>
                <a:gd name="T55" fmla="*/ 37 h 121"/>
                <a:gd name="T56" fmla="*/ 12 w 108"/>
                <a:gd name="T57" fmla="*/ 35 h 121"/>
                <a:gd name="T58" fmla="*/ 31 w 108"/>
                <a:gd name="T59" fmla="*/ 9 h 121"/>
                <a:gd name="T60" fmla="*/ 65 w 108"/>
                <a:gd name="T61" fmla="*/ 0 h 121"/>
                <a:gd name="T62" fmla="*/ 99 w 108"/>
                <a:gd name="T63" fmla="*/ 10 h 121"/>
                <a:gd name="T64" fmla="*/ 108 w 108"/>
                <a:gd name="T65" fmla="*/ 30 h 121"/>
                <a:gd name="T66" fmla="*/ 106 w 108"/>
                <a:gd name="T67" fmla="*/ 51 h 121"/>
                <a:gd name="T68" fmla="*/ 99 w 108"/>
                <a:gd name="T69" fmla="*/ 80 h 121"/>
                <a:gd name="T70" fmla="*/ 96 w 108"/>
                <a:gd name="T71" fmla="*/ 103 h 121"/>
                <a:gd name="T72" fmla="*/ 99 w 108"/>
                <a:gd name="T73" fmla="*/ 118 h 121"/>
                <a:gd name="T74" fmla="*/ 79 w 108"/>
                <a:gd name="T75" fmla="*/ 118 h 121"/>
                <a:gd name="T76" fmla="*/ 76 w 108"/>
                <a:gd name="T77" fmla="*/ 10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8" h="121">
                  <a:moveTo>
                    <a:pt x="84" y="60"/>
                  </a:moveTo>
                  <a:lnTo>
                    <a:pt x="84" y="60"/>
                  </a:lnTo>
                  <a:cubicBezTo>
                    <a:pt x="81" y="61"/>
                    <a:pt x="78" y="61"/>
                    <a:pt x="75" y="62"/>
                  </a:cubicBezTo>
                  <a:cubicBezTo>
                    <a:pt x="72" y="63"/>
                    <a:pt x="66" y="63"/>
                    <a:pt x="59" y="64"/>
                  </a:cubicBezTo>
                  <a:cubicBezTo>
                    <a:pt x="47" y="65"/>
                    <a:pt x="39" y="66"/>
                    <a:pt x="34" y="68"/>
                  </a:cubicBezTo>
                  <a:cubicBezTo>
                    <a:pt x="30" y="69"/>
                    <a:pt x="26" y="72"/>
                    <a:pt x="24" y="75"/>
                  </a:cubicBezTo>
                  <a:cubicBezTo>
                    <a:pt x="21" y="79"/>
                    <a:pt x="20" y="82"/>
                    <a:pt x="20" y="87"/>
                  </a:cubicBezTo>
                  <a:cubicBezTo>
                    <a:pt x="20" y="92"/>
                    <a:pt x="22" y="97"/>
                    <a:pt x="26" y="100"/>
                  </a:cubicBezTo>
                  <a:cubicBezTo>
                    <a:pt x="30" y="104"/>
                    <a:pt x="35" y="106"/>
                    <a:pt x="42" y="106"/>
                  </a:cubicBezTo>
                  <a:cubicBezTo>
                    <a:pt x="49" y="106"/>
                    <a:pt x="55" y="104"/>
                    <a:pt x="61" y="100"/>
                  </a:cubicBezTo>
                  <a:cubicBezTo>
                    <a:pt x="67" y="97"/>
                    <a:pt x="72" y="92"/>
                    <a:pt x="75" y="86"/>
                  </a:cubicBezTo>
                  <a:cubicBezTo>
                    <a:pt x="79" y="80"/>
                    <a:pt x="82" y="71"/>
                    <a:pt x="84" y="60"/>
                  </a:cubicBezTo>
                  <a:close/>
                  <a:moveTo>
                    <a:pt x="76" y="104"/>
                  </a:moveTo>
                  <a:lnTo>
                    <a:pt x="76" y="104"/>
                  </a:lnTo>
                  <a:cubicBezTo>
                    <a:pt x="69" y="110"/>
                    <a:pt x="63" y="114"/>
                    <a:pt x="56" y="117"/>
                  </a:cubicBezTo>
                  <a:cubicBezTo>
                    <a:pt x="50" y="120"/>
                    <a:pt x="43" y="121"/>
                    <a:pt x="36" y="121"/>
                  </a:cubicBezTo>
                  <a:cubicBezTo>
                    <a:pt x="25" y="121"/>
                    <a:pt x="17" y="118"/>
                    <a:pt x="10" y="111"/>
                  </a:cubicBezTo>
                  <a:cubicBezTo>
                    <a:pt x="4" y="105"/>
                    <a:pt x="0" y="97"/>
                    <a:pt x="0" y="87"/>
                  </a:cubicBezTo>
                  <a:cubicBezTo>
                    <a:pt x="0" y="81"/>
                    <a:pt x="2" y="75"/>
                    <a:pt x="5" y="70"/>
                  </a:cubicBezTo>
                  <a:cubicBezTo>
                    <a:pt x="8" y="65"/>
                    <a:pt x="12" y="61"/>
                    <a:pt x="17" y="58"/>
                  </a:cubicBezTo>
                  <a:cubicBezTo>
                    <a:pt x="21" y="55"/>
                    <a:pt x="27" y="53"/>
                    <a:pt x="35" y="52"/>
                  </a:cubicBezTo>
                  <a:cubicBezTo>
                    <a:pt x="39" y="51"/>
                    <a:pt x="47" y="50"/>
                    <a:pt x="60" y="49"/>
                  </a:cubicBezTo>
                  <a:cubicBezTo>
                    <a:pt x="72" y="49"/>
                    <a:pt x="81" y="48"/>
                    <a:pt x="87" y="46"/>
                  </a:cubicBezTo>
                  <a:cubicBezTo>
                    <a:pt x="88" y="40"/>
                    <a:pt x="89" y="36"/>
                    <a:pt x="89" y="32"/>
                  </a:cubicBezTo>
                  <a:cubicBezTo>
                    <a:pt x="89" y="28"/>
                    <a:pt x="87" y="24"/>
                    <a:pt x="84" y="21"/>
                  </a:cubicBezTo>
                  <a:cubicBezTo>
                    <a:pt x="79" y="18"/>
                    <a:pt x="72" y="16"/>
                    <a:pt x="64" y="16"/>
                  </a:cubicBezTo>
                  <a:cubicBezTo>
                    <a:pt x="55" y="16"/>
                    <a:pt x="49" y="18"/>
                    <a:pt x="43" y="21"/>
                  </a:cubicBezTo>
                  <a:cubicBezTo>
                    <a:pt x="38" y="25"/>
                    <a:pt x="34" y="30"/>
                    <a:pt x="32" y="37"/>
                  </a:cubicBezTo>
                  <a:lnTo>
                    <a:pt x="12" y="35"/>
                  </a:lnTo>
                  <a:cubicBezTo>
                    <a:pt x="16" y="24"/>
                    <a:pt x="22" y="15"/>
                    <a:pt x="31" y="9"/>
                  </a:cubicBezTo>
                  <a:cubicBezTo>
                    <a:pt x="40" y="3"/>
                    <a:pt x="51" y="0"/>
                    <a:pt x="65" y="0"/>
                  </a:cubicBezTo>
                  <a:cubicBezTo>
                    <a:pt x="79" y="0"/>
                    <a:pt x="90" y="3"/>
                    <a:pt x="99" y="10"/>
                  </a:cubicBezTo>
                  <a:cubicBezTo>
                    <a:pt x="105" y="15"/>
                    <a:pt x="108" y="22"/>
                    <a:pt x="108" y="30"/>
                  </a:cubicBezTo>
                  <a:cubicBezTo>
                    <a:pt x="108" y="36"/>
                    <a:pt x="108" y="43"/>
                    <a:pt x="106" y="51"/>
                  </a:cubicBezTo>
                  <a:lnTo>
                    <a:pt x="99" y="80"/>
                  </a:lnTo>
                  <a:cubicBezTo>
                    <a:pt x="97" y="89"/>
                    <a:pt x="96" y="97"/>
                    <a:pt x="96" y="103"/>
                  </a:cubicBezTo>
                  <a:cubicBezTo>
                    <a:pt x="96" y="106"/>
                    <a:pt x="97" y="112"/>
                    <a:pt x="99" y="118"/>
                  </a:cubicBezTo>
                  <a:lnTo>
                    <a:pt x="79" y="118"/>
                  </a:lnTo>
                  <a:cubicBezTo>
                    <a:pt x="77" y="115"/>
                    <a:pt x="77" y="110"/>
                    <a:pt x="76" y="104"/>
                  </a:cubicBez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6" name="Freeform 14"/>
            <p:cNvSpPr>
              <a:spLocks/>
            </p:cNvSpPr>
            <p:nvPr userDrawn="1"/>
          </p:nvSpPr>
          <p:spPr bwMode="gray">
            <a:xfrm>
              <a:off x="5403" y="411"/>
              <a:ext cx="22" cy="66"/>
            </a:xfrm>
            <a:custGeom>
              <a:avLst/>
              <a:gdLst>
                <a:gd name="T0" fmla="*/ 0 w 54"/>
                <a:gd name="T1" fmla="*/ 160 h 160"/>
                <a:gd name="T2" fmla="*/ 0 w 54"/>
                <a:gd name="T3" fmla="*/ 160 h 160"/>
                <a:gd name="T4" fmla="*/ 34 w 54"/>
                <a:gd name="T5" fmla="*/ 0 h 160"/>
                <a:gd name="T6" fmla="*/ 54 w 54"/>
                <a:gd name="T7" fmla="*/ 0 h 160"/>
                <a:gd name="T8" fmla="*/ 20 w 54"/>
                <a:gd name="T9" fmla="*/ 160 h 160"/>
                <a:gd name="T10" fmla="*/ 0 w 54"/>
                <a:gd name="T1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160">
                  <a:moveTo>
                    <a:pt x="0" y="160"/>
                  </a:moveTo>
                  <a:lnTo>
                    <a:pt x="0" y="160"/>
                  </a:lnTo>
                  <a:lnTo>
                    <a:pt x="34" y="0"/>
                  </a:lnTo>
                  <a:lnTo>
                    <a:pt x="54" y="0"/>
                  </a:lnTo>
                  <a:lnTo>
                    <a:pt x="20" y="16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7" name="Freeform 15"/>
            <p:cNvSpPr>
              <a:spLocks/>
            </p:cNvSpPr>
            <p:nvPr userDrawn="1"/>
          </p:nvSpPr>
          <p:spPr bwMode="gray">
            <a:xfrm>
              <a:off x="5426" y="411"/>
              <a:ext cx="22" cy="66"/>
            </a:xfrm>
            <a:custGeom>
              <a:avLst/>
              <a:gdLst>
                <a:gd name="T0" fmla="*/ 0 w 54"/>
                <a:gd name="T1" fmla="*/ 160 h 160"/>
                <a:gd name="T2" fmla="*/ 0 w 54"/>
                <a:gd name="T3" fmla="*/ 160 h 160"/>
                <a:gd name="T4" fmla="*/ 34 w 54"/>
                <a:gd name="T5" fmla="*/ 0 h 160"/>
                <a:gd name="T6" fmla="*/ 54 w 54"/>
                <a:gd name="T7" fmla="*/ 0 h 160"/>
                <a:gd name="T8" fmla="*/ 20 w 54"/>
                <a:gd name="T9" fmla="*/ 160 h 160"/>
                <a:gd name="T10" fmla="*/ 0 w 54"/>
                <a:gd name="T1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160">
                  <a:moveTo>
                    <a:pt x="0" y="160"/>
                  </a:moveTo>
                  <a:lnTo>
                    <a:pt x="0" y="160"/>
                  </a:lnTo>
                  <a:lnTo>
                    <a:pt x="34" y="0"/>
                  </a:lnTo>
                  <a:lnTo>
                    <a:pt x="54" y="0"/>
                  </a:lnTo>
                  <a:lnTo>
                    <a:pt x="20" y="16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8" name="Freeform 16"/>
            <p:cNvSpPr>
              <a:spLocks/>
            </p:cNvSpPr>
            <p:nvPr userDrawn="1"/>
          </p:nvSpPr>
          <p:spPr bwMode="gray">
            <a:xfrm>
              <a:off x="4694" y="235"/>
              <a:ext cx="108" cy="100"/>
            </a:xfrm>
            <a:custGeom>
              <a:avLst/>
              <a:gdLst>
                <a:gd name="T0" fmla="*/ 265 w 267"/>
                <a:gd name="T1" fmla="*/ 2 h 242"/>
                <a:gd name="T2" fmla="*/ 265 w 267"/>
                <a:gd name="T3" fmla="*/ 2 h 242"/>
                <a:gd name="T4" fmla="*/ 262 w 267"/>
                <a:gd name="T5" fmla="*/ 0 h 242"/>
                <a:gd name="T6" fmla="*/ 196 w 267"/>
                <a:gd name="T7" fmla="*/ 0 h 242"/>
                <a:gd name="T8" fmla="*/ 191 w 267"/>
                <a:gd name="T9" fmla="*/ 4 h 242"/>
                <a:gd name="T10" fmla="*/ 170 w 267"/>
                <a:gd name="T11" fmla="*/ 94 h 242"/>
                <a:gd name="T12" fmla="*/ 107 w 267"/>
                <a:gd name="T13" fmla="*/ 94 h 242"/>
                <a:gd name="T14" fmla="*/ 127 w 267"/>
                <a:gd name="T15" fmla="*/ 6 h 242"/>
                <a:gd name="T16" fmla="*/ 126 w 267"/>
                <a:gd name="T17" fmla="*/ 2 h 242"/>
                <a:gd name="T18" fmla="*/ 123 w 267"/>
                <a:gd name="T19" fmla="*/ 0 h 242"/>
                <a:gd name="T20" fmla="*/ 59 w 267"/>
                <a:gd name="T21" fmla="*/ 0 h 242"/>
                <a:gd name="T22" fmla="*/ 55 w 267"/>
                <a:gd name="T23" fmla="*/ 4 h 242"/>
                <a:gd name="T24" fmla="*/ 0 w 267"/>
                <a:gd name="T25" fmla="*/ 236 h 242"/>
                <a:gd name="T26" fmla="*/ 1 w 267"/>
                <a:gd name="T27" fmla="*/ 240 h 242"/>
                <a:gd name="T28" fmla="*/ 5 w 267"/>
                <a:gd name="T29" fmla="*/ 242 h 242"/>
                <a:gd name="T30" fmla="*/ 69 w 267"/>
                <a:gd name="T31" fmla="*/ 242 h 242"/>
                <a:gd name="T32" fmla="*/ 73 w 267"/>
                <a:gd name="T33" fmla="*/ 238 h 242"/>
                <a:gd name="T34" fmla="*/ 97 w 267"/>
                <a:gd name="T35" fmla="*/ 147 h 242"/>
                <a:gd name="T36" fmla="*/ 159 w 267"/>
                <a:gd name="T37" fmla="*/ 147 h 242"/>
                <a:gd name="T38" fmla="*/ 139 w 267"/>
                <a:gd name="T39" fmla="*/ 236 h 242"/>
                <a:gd name="T40" fmla="*/ 140 w 267"/>
                <a:gd name="T41" fmla="*/ 240 h 242"/>
                <a:gd name="T42" fmla="*/ 143 w 267"/>
                <a:gd name="T43" fmla="*/ 242 h 242"/>
                <a:gd name="T44" fmla="*/ 207 w 267"/>
                <a:gd name="T45" fmla="*/ 242 h 242"/>
                <a:gd name="T46" fmla="*/ 211 w 267"/>
                <a:gd name="T47" fmla="*/ 238 h 242"/>
                <a:gd name="T48" fmla="*/ 266 w 267"/>
                <a:gd name="T49" fmla="*/ 6 h 242"/>
                <a:gd name="T50" fmla="*/ 265 w 267"/>
                <a:gd name="T51" fmla="*/ 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7" h="242">
                  <a:moveTo>
                    <a:pt x="265" y="2"/>
                  </a:moveTo>
                  <a:lnTo>
                    <a:pt x="265" y="2"/>
                  </a:lnTo>
                  <a:cubicBezTo>
                    <a:pt x="265" y="1"/>
                    <a:pt x="263" y="0"/>
                    <a:pt x="262" y="0"/>
                  </a:cubicBezTo>
                  <a:lnTo>
                    <a:pt x="196" y="0"/>
                  </a:lnTo>
                  <a:cubicBezTo>
                    <a:pt x="194" y="0"/>
                    <a:pt x="192" y="2"/>
                    <a:pt x="191" y="4"/>
                  </a:cubicBezTo>
                  <a:lnTo>
                    <a:pt x="170" y="94"/>
                  </a:lnTo>
                  <a:lnTo>
                    <a:pt x="107" y="94"/>
                  </a:lnTo>
                  <a:lnTo>
                    <a:pt x="127" y="6"/>
                  </a:lnTo>
                  <a:cubicBezTo>
                    <a:pt x="127" y="4"/>
                    <a:pt x="127" y="3"/>
                    <a:pt x="126" y="2"/>
                  </a:cubicBezTo>
                  <a:cubicBezTo>
                    <a:pt x="125" y="1"/>
                    <a:pt x="124" y="0"/>
                    <a:pt x="123" y="0"/>
                  </a:cubicBezTo>
                  <a:lnTo>
                    <a:pt x="59" y="0"/>
                  </a:lnTo>
                  <a:cubicBezTo>
                    <a:pt x="57" y="0"/>
                    <a:pt x="56" y="2"/>
                    <a:pt x="55" y="4"/>
                  </a:cubicBezTo>
                  <a:lnTo>
                    <a:pt x="0" y="236"/>
                  </a:lnTo>
                  <a:cubicBezTo>
                    <a:pt x="0" y="237"/>
                    <a:pt x="0" y="239"/>
                    <a:pt x="1" y="240"/>
                  </a:cubicBezTo>
                  <a:cubicBezTo>
                    <a:pt x="2" y="241"/>
                    <a:pt x="3" y="242"/>
                    <a:pt x="5" y="242"/>
                  </a:cubicBezTo>
                  <a:lnTo>
                    <a:pt x="69" y="242"/>
                  </a:lnTo>
                  <a:cubicBezTo>
                    <a:pt x="71" y="242"/>
                    <a:pt x="73" y="240"/>
                    <a:pt x="73" y="238"/>
                  </a:cubicBezTo>
                  <a:lnTo>
                    <a:pt x="97" y="147"/>
                  </a:lnTo>
                  <a:lnTo>
                    <a:pt x="159" y="147"/>
                  </a:lnTo>
                  <a:lnTo>
                    <a:pt x="139" y="236"/>
                  </a:lnTo>
                  <a:cubicBezTo>
                    <a:pt x="138" y="237"/>
                    <a:pt x="139" y="239"/>
                    <a:pt x="140" y="240"/>
                  </a:cubicBezTo>
                  <a:cubicBezTo>
                    <a:pt x="140" y="241"/>
                    <a:pt x="142" y="242"/>
                    <a:pt x="143" y="242"/>
                  </a:cubicBezTo>
                  <a:lnTo>
                    <a:pt x="207" y="242"/>
                  </a:lnTo>
                  <a:cubicBezTo>
                    <a:pt x="209" y="242"/>
                    <a:pt x="211" y="240"/>
                    <a:pt x="211" y="238"/>
                  </a:cubicBezTo>
                  <a:lnTo>
                    <a:pt x="266" y="6"/>
                  </a:lnTo>
                  <a:cubicBezTo>
                    <a:pt x="267" y="4"/>
                    <a:pt x="266" y="3"/>
                    <a:pt x="265" y="2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9" name="Freeform 17"/>
            <p:cNvSpPr>
              <a:spLocks/>
            </p:cNvSpPr>
            <p:nvPr userDrawn="1"/>
          </p:nvSpPr>
          <p:spPr bwMode="gray">
            <a:xfrm>
              <a:off x="4795" y="251"/>
              <a:ext cx="101" cy="84"/>
            </a:xfrm>
            <a:custGeom>
              <a:avLst/>
              <a:gdLst>
                <a:gd name="T0" fmla="*/ 247 w 250"/>
                <a:gd name="T1" fmla="*/ 30 h 204"/>
                <a:gd name="T2" fmla="*/ 247 w 250"/>
                <a:gd name="T3" fmla="*/ 30 h 204"/>
                <a:gd name="T4" fmla="*/ 219 w 250"/>
                <a:gd name="T5" fmla="*/ 0 h 204"/>
                <a:gd name="T6" fmla="*/ 219 w 250"/>
                <a:gd name="T7" fmla="*/ 0 h 204"/>
                <a:gd name="T8" fmla="*/ 103 w 250"/>
                <a:gd name="T9" fmla="*/ 0 h 204"/>
                <a:gd name="T10" fmla="*/ 30 w 250"/>
                <a:gd name="T11" fmla="*/ 52 h 204"/>
                <a:gd name="T12" fmla="*/ 15 w 250"/>
                <a:gd name="T13" fmla="*/ 115 h 204"/>
                <a:gd name="T14" fmla="*/ 11 w 250"/>
                <a:gd name="T15" fmla="*/ 131 h 204"/>
                <a:gd name="T16" fmla="*/ 13 w 250"/>
                <a:gd name="T17" fmla="*/ 186 h 204"/>
                <a:gd name="T18" fmla="*/ 64 w 250"/>
                <a:gd name="T19" fmla="*/ 203 h 204"/>
                <a:gd name="T20" fmla="*/ 78 w 250"/>
                <a:gd name="T21" fmla="*/ 204 h 204"/>
                <a:gd name="T22" fmla="*/ 206 w 250"/>
                <a:gd name="T23" fmla="*/ 203 h 204"/>
                <a:gd name="T24" fmla="*/ 209 w 250"/>
                <a:gd name="T25" fmla="*/ 202 h 204"/>
                <a:gd name="T26" fmla="*/ 211 w 250"/>
                <a:gd name="T27" fmla="*/ 201 h 204"/>
                <a:gd name="T28" fmla="*/ 213 w 250"/>
                <a:gd name="T29" fmla="*/ 199 h 204"/>
                <a:gd name="T30" fmla="*/ 222 w 250"/>
                <a:gd name="T31" fmla="*/ 171 h 204"/>
                <a:gd name="T32" fmla="*/ 224 w 250"/>
                <a:gd name="T33" fmla="*/ 163 h 204"/>
                <a:gd name="T34" fmla="*/ 224 w 250"/>
                <a:gd name="T35" fmla="*/ 162 h 204"/>
                <a:gd name="T36" fmla="*/ 224 w 250"/>
                <a:gd name="T37" fmla="*/ 162 h 204"/>
                <a:gd name="T38" fmla="*/ 224 w 250"/>
                <a:gd name="T39" fmla="*/ 160 h 204"/>
                <a:gd name="T40" fmla="*/ 219 w 250"/>
                <a:gd name="T41" fmla="*/ 150 h 204"/>
                <a:gd name="T42" fmla="*/ 218 w 250"/>
                <a:gd name="T43" fmla="*/ 150 h 204"/>
                <a:gd name="T44" fmla="*/ 85 w 250"/>
                <a:gd name="T45" fmla="*/ 150 h 204"/>
                <a:gd name="T46" fmla="*/ 107 w 250"/>
                <a:gd name="T47" fmla="*/ 60 h 204"/>
                <a:gd name="T48" fmla="*/ 161 w 250"/>
                <a:gd name="T49" fmla="*/ 60 h 204"/>
                <a:gd name="T50" fmla="*/ 109 w 250"/>
                <a:gd name="T51" fmla="*/ 117 h 204"/>
                <a:gd name="T52" fmla="*/ 108 w 250"/>
                <a:gd name="T53" fmla="*/ 122 h 204"/>
                <a:gd name="T54" fmla="*/ 112 w 250"/>
                <a:gd name="T55" fmla="*/ 125 h 204"/>
                <a:gd name="T56" fmla="*/ 190 w 250"/>
                <a:gd name="T57" fmla="*/ 125 h 204"/>
                <a:gd name="T58" fmla="*/ 193 w 250"/>
                <a:gd name="T59" fmla="*/ 124 h 204"/>
                <a:gd name="T60" fmla="*/ 241 w 250"/>
                <a:gd name="T61" fmla="*/ 78 h 204"/>
                <a:gd name="T62" fmla="*/ 242 w 250"/>
                <a:gd name="T63" fmla="*/ 77 h 204"/>
                <a:gd name="T64" fmla="*/ 247 w 250"/>
                <a:gd name="T65" fmla="*/ 60 h 204"/>
                <a:gd name="T66" fmla="*/ 247 w 250"/>
                <a:gd name="T67" fmla="*/ 3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0" h="204">
                  <a:moveTo>
                    <a:pt x="247" y="30"/>
                  </a:moveTo>
                  <a:lnTo>
                    <a:pt x="247" y="30"/>
                  </a:lnTo>
                  <a:cubicBezTo>
                    <a:pt x="243" y="16"/>
                    <a:pt x="231" y="2"/>
                    <a:pt x="219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103" y="0"/>
                  </a:lnTo>
                  <a:cubicBezTo>
                    <a:pt x="69" y="1"/>
                    <a:pt x="40" y="22"/>
                    <a:pt x="30" y="52"/>
                  </a:cubicBezTo>
                  <a:cubicBezTo>
                    <a:pt x="25" y="71"/>
                    <a:pt x="19" y="92"/>
                    <a:pt x="15" y="115"/>
                  </a:cubicBezTo>
                  <a:cubicBezTo>
                    <a:pt x="14" y="120"/>
                    <a:pt x="12" y="126"/>
                    <a:pt x="11" y="131"/>
                  </a:cubicBezTo>
                  <a:cubicBezTo>
                    <a:pt x="6" y="149"/>
                    <a:pt x="0" y="169"/>
                    <a:pt x="13" y="186"/>
                  </a:cubicBezTo>
                  <a:cubicBezTo>
                    <a:pt x="25" y="204"/>
                    <a:pt x="46" y="204"/>
                    <a:pt x="64" y="203"/>
                  </a:cubicBezTo>
                  <a:cubicBezTo>
                    <a:pt x="69" y="203"/>
                    <a:pt x="73" y="203"/>
                    <a:pt x="78" y="204"/>
                  </a:cubicBezTo>
                  <a:cubicBezTo>
                    <a:pt x="78" y="204"/>
                    <a:pt x="206" y="203"/>
                    <a:pt x="206" y="203"/>
                  </a:cubicBezTo>
                  <a:cubicBezTo>
                    <a:pt x="207" y="203"/>
                    <a:pt x="208" y="203"/>
                    <a:pt x="209" y="202"/>
                  </a:cubicBezTo>
                  <a:lnTo>
                    <a:pt x="211" y="201"/>
                  </a:lnTo>
                  <a:cubicBezTo>
                    <a:pt x="212" y="200"/>
                    <a:pt x="212" y="199"/>
                    <a:pt x="213" y="199"/>
                  </a:cubicBezTo>
                  <a:cubicBezTo>
                    <a:pt x="217" y="187"/>
                    <a:pt x="219" y="183"/>
                    <a:pt x="222" y="171"/>
                  </a:cubicBezTo>
                  <a:lnTo>
                    <a:pt x="224" y="163"/>
                  </a:lnTo>
                  <a:cubicBezTo>
                    <a:pt x="224" y="163"/>
                    <a:pt x="224" y="162"/>
                    <a:pt x="224" y="162"/>
                  </a:cubicBezTo>
                  <a:lnTo>
                    <a:pt x="224" y="162"/>
                  </a:lnTo>
                  <a:cubicBezTo>
                    <a:pt x="224" y="162"/>
                    <a:pt x="224" y="161"/>
                    <a:pt x="224" y="160"/>
                  </a:cubicBezTo>
                  <a:cubicBezTo>
                    <a:pt x="225" y="153"/>
                    <a:pt x="222" y="151"/>
                    <a:pt x="219" y="150"/>
                  </a:cubicBezTo>
                  <a:cubicBezTo>
                    <a:pt x="219" y="150"/>
                    <a:pt x="218" y="150"/>
                    <a:pt x="218" y="150"/>
                  </a:cubicBezTo>
                  <a:lnTo>
                    <a:pt x="85" y="150"/>
                  </a:lnTo>
                  <a:cubicBezTo>
                    <a:pt x="86" y="136"/>
                    <a:pt x="97" y="85"/>
                    <a:pt x="107" y="60"/>
                  </a:cubicBezTo>
                  <a:lnTo>
                    <a:pt x="161" y="60"/>
                  </a:lnTo>
                  <a:lnTo>
                    <a:pt x="109" y="117"/>
                  </a:lnTo>
                  <a:cubicBezTo>
                    <a:pt x="108" y="119"/>
                    <a:pt x="108" y="121"/>
                    <a:pt x="108" y="122"/>
                  </a:cubicBezTo>
                  <a:cubicBezTo>
                    <a:pt x="109" y="124"/>
                    <a:pt x="111" y="125"/>
                    <a:pt x="112" y="125"/>
                  </a:cubicBezTo>
                  <a:lnTo>
                    <a:pt x="190" y="125"/>
                  </a:lnTo>
                  <a:cubicBezTo>
                    <a:pt x="192" y="125"/>
                    <a:pt x="193" y="124"/>
                    <a:pt x="193" y="124"/>
                  </a:cubicBezTo>
                  <a:lnTo>
                    <a:pt x="241" y="78"/>
                  </a:lnTo>
                  <a:cubicBezTo>
                    <a:pt x="241" y="77"/>
                    <a:pt x="241" y="77"/>
                    <a:pt x="242" y="77"/>
                  </a:cubicBezTo>
                  <a:cubicBezTo>
                    <a:pt x="245" y="72"/>
                    <a:pt x="246" y="65"/>
                    <a:pt x="247" y="60"/>
                  </a:cubicBezTo>
                  <a:cubicBezTo>
                    <a:pt x="250" y="51"/>
                    <a:pt x="250" y="40"/>
                    <a:pt x="247" y="30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0" name="Freeform 18"/>
            <p:cNvSpPr>
              <a:spLocks/>
            </p:cNvSpPr>
            <p:nvPr userDrawn="1"/>
          </p:nvSpPr>
          <p:spPr bwMode="gray">
            <a:xfrm>
              <a:off x="4891" y="249"/>
              <a:ext cx="70" cy="86"/>
            </a:xfrm>
            <a:custGeom>
              <a:avLst/>
              <a:gdLst>
                <a:gd name="T0" fmla="*/ 171 w 172"/>
                <a:gd name="T1" fmla="*/ 5 h 208"/>
                <a:gd name="T2" fmla="*/ 171 w 172"/>
                <a:gd name="T3" fmla="*/ 5 h 208"/>
                <a:gd name="T4" fmla="*/ 168 w 172"/>
                <a:gd name="T5" fmla="*/ 3 h 208"/>
                <a:gd name="T6" fmla="*/ 78 w 172"/>
                <a:gd name="T7" fmla="*/ 11 h 208"/>
                <a:gd name="T8" fmla="*/ 22 w 172"/>
                <a:gd name="T9" fmla="*/ 105 h 208"/>
                <a:gd name="T10" fmla="*/ 22 w 172"/>
                <a:gd name="T11" fmla="*/ 106 h 208"/>
                <a:gd name="T12" fmla="*/ 0 w 172"/>
                <a:gd name="T13" fmla="*/ 202 h 208"/>
                <a:gd name="T14" fmla="*/ 1 w 172"/>
                <a:gd name="T15" fmla="*/ 206 h 208"/>
                <a:gd name="T16" fmla="*/ 4 w 172"/>
                <a:gd name="T17" fmla="*/ 208 h 208"/>
                <a:gd name="T18" fmla="*/ 70 w 172"/>
                <a:gd name="T19" fmla="*/ 208 h 208"/>
                <a:gd name="T20" fmla="*/ 74 w 172"/>
                <a:gd name="T21" fmla="*/ 204 h 208"/>
                <a:gd name="T22" fmla="*/ 107 w 172"/>
                <a:gd name="T23" fmla="*/ 64 h 208"/>
                <a:gd name="T24" fmla="*/ 151 w 172"/>
                <a:gd name="T25" fmla="*/ 63 h 208"/>
                <a:gd name="T26" fmla="*/ 160 w 172"/>
                <a:gd name="T27" fmla="*/ 57 h 208"/>
                <a:gd name="T28" fmla="*/ 172 w 172"/>
                <a:gd name="T29" fmla="*/ 9 h 208"/>
                <a:gd name="T30" fmla="*/ 171 w 172"/>
                <a:gd name="T31" fmla="*/ 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" h="208">
                  <a:moveTo>
                    <a:pt x="171" y="5"/>
                  </a:moveTo>
                  <a:lnTo>
                    <a:pt x="171" y="5"/>
                  </a:lnTo>
                  <a:cubicBezTo>
                    <a:pt x="170" y="4"/>
                    <a:pt x="169" y="3"/>
                    <a:pt x="168" y="3"/>
                  </a:cubicBezTo>
                  <a:cubicBezTo>
                    <a:pt x="165" y="3"/>
                    <a:pt x="105" y="0"/>
                    <a:pt x="78" y="11"/>
                  </a:cubicBezTo>
                  <a:cubicBezTo>
                    <a:pt x="39" y="27"/>
                    <a:pt x="32" y="61"/>
                    <a:pt x="22" y="105"/>
                  </a:cubicBezTo>
                  <a:lnTo>
                    <a:pt x="22" y="106"/>
                  </a:lnTo>
                  <a:lnTo>
                    <a:pt x="0" y="202"/>
                  </a:lnTo>
                  <a:cubicBezTo>
                    <a:pt x="0" y="203"/>
                    <a:pt x="0" y="205"/>
                    <a:pt x="1" y="206"/>
                  </a:cubicBezTo>
                  <a:cubicBezTo>
                    <a:pt x="2" y="207"/>
                    <a:pt x="3" y="208"/>
                    <a:pt x="4" y="208"/>
                  </a:cubicBezTo>
                  <a:lnTo>
                    <a:pt x="70" y="208"/>
                  </a:lnTo>
                  <a:cubicBezTo>
                    <a:pt x="72" y="208"/>
                    <a:pt x="74" y="206"/>
                    <a:pt x="74" y="204"/>
                  </a:cubicBezTo>
                  <a:cubicBezTo>
                    <a:pt x="83" y="158"/>
                    <a:pt x="100" y="77"/>
                    <a:pt x="107" y="64"/>
                  </a:cubicBezTo>
                  <a:lnTo>
                    <a:pt x="151" y="63"/>
                  </a:lnTo>
                  <a:cubicBezTo>
                    <a:pt x="154" y="63"/>
                    <a:pt x="158" y="62"/>
                    <a:pt x="160" y="57"/>
                  </a:cubicBezTo>
                  <a:cubicBezTo>
                    <a:pt x="166" y="32"/>
                    <a:pt x="172" y="9"/>
                    <a:pt x="172" y="9"/>
                  </a:cubicBezTo>
                  <a:cubicBezTo>
                    <a:pt x="172" y="7"/>
                    <a:pt x="172" y="6"/>
                    <a:pt x="171" y="5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1" name="Freeform 19"/>
            <p:cNvSpPr>
              <a:spLocks/>
            </p:cNvSpPr>
            <p:nvPr userDrawn="1"/>
          </p:nvSpPr>
          <p:spPr bwMode="gray">
            <a:xfrm>
              <a:off x="4947" y="249"/>
              <a:ext cx="70" cy="86"/>
            </a:xfrm>
            <a:custGeom>
              <a:avLst/>
              <a:gdLst>
                <a:gd name="T0" fmla="*/ 171 w 172"/>
                <a:gd name="T1" fmla="*/ 5 h 208"/>
                <a:gd name="T2" fmla="*/ 171 w 172"/>
                <a:gd name="T3" fmla="*/ 5 h 208"/>
                <a:gd name="T4" fmla="*/ 168 w 172"/>
                <a:gd name="T5" fmla="*/ 3 h 208"/>
                <a:gd name="T6" fmla="*/ 78 w 172"/>
                <a:gd name="T7" fmla="*/ 11 h 208"/>
                <a:gd name="T8" fmla="*/ 22 w 172"/>
                <a:gd name="T9" fmla="*/ 105 h 208"/>
                <a:gd name="T10" fmla="*/ 22 w 172"/>
                <a:gd name="T11" fmla="*/ 106 h 208"/>
                <a:gd name="T12" fmla="*/ 0 w 172"/>
                <a:gd name="T13" fmla="*/ 202 h 208"/>
                <a:gd name="T14" fmla="*/ 1 w 172"/>
                <a:gd name="T15" fmla="*/ 206 h 208"/>
                <a:gd name="T16" fmla="*/ 4 w 172"/>
                <a:gd name="T17" fmla="*/ 208 h 208"/>
                <a:gd name="T18" fmla="*/ 70 w 172"/>
                <a:gd name="T19" fmla="*/ 208 h 208"/>
                <a:gd name="T20" fmla="*/ 74 w 172"/>
                <a:gd name="T21" fmla="*/ 204 h 208"/>
                <a:gd name="T22" fmla="*/ 107 w 172"/>
                <a:gd name="T23" fmla="*/ 64 h 208"/>
                <a:gd name="T24" fmla="*/ 151 w 172"/>
                <a:gd name="T25" fmla="*/ 63 h 208"/>
                <a:gd name="T26" fmla="*/ 159 w 172"/>
                <a:gd name="T27" fmla="*/ 57 h 208"/>
                <a:gd name="T28" fmla="*/ 172 w 172"/>
                <a:gd name="T29" fmla="*/ 9 h 208"/>
                <a:gd name="T30" fmla="*/ 171 w 172"/>
                <a:gd name="T31" fmla="*/ 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" h="208">
                  <a:moveTo>
                    <a:pt x="171" y="5"/>
                  </a:moveTo>
                  <a:lnTo>
                    <a:pt x="171" y="5"/>
                  </a:lnTo>
                  <a:cubicBezTo>
                    <a:pt x="170" y="4"/>
                    <a:pt x="169" y="3"/>
                    <a:pt x="168" y="3"/>
                  </a:cubicBezTo>
                  <a:cubicBezTo>
                    <a:pt x="165" y="3"/>
                    <a:pt x="105" y="0"/>
                    <a:pt x="78" y="11"/>
                  </a:cubicBezTo>
                  <a:cubicBezTo>
                    <a:pt x="39" y="27"/>
                    <a:pt x="31" y="61"/>
                    <a:pt x="22" y="105"/>
                  </a:cubicBezTo>
                  <a:lnTo>
                    <a:pt x="22" y="106"/>
                  </a:lnTo>
                  <a:lnTo>
                    <a:pt x="0" y="202"/>
                  </a:lnTo>
                  <a:cubicBezTo>
                    <a:pt x="0" y="203"/>
                    <a:pt x="0" y="205"/>
                    <a:pt x="1" y="206"/>
                  </a:cubicBezTo>
                  <a:cubicBezTo>
                    <a:pt x="2" y="207"/>
                    <a:pt x="3" y="208"/>
                    <a:pt x="4" y="208"/>
                  </a:cubicBezTo>
                  <a:lnTo>
                    <a:pt x="70" y="208"/>
                  </a:lnTo>
                  <a:cubicBezTo>
                    <a:pt x="72" y="208"/>
                    <a:pt x="74" y="206"/>
                    <a:pt x="74" y="204"/>
                  </a:cubicBezTo>
                  <a:cubicBezTo>
                    <a:pt x="83" y="158"/>
                    <a:pt x="99" y="77"/>
                    <a:pt x="107" y="64"/>
                  </a:cubicBezTo>
                  <a:lnTo>
                    <a:pt x="151" y="63"/>
                  </a:lnTo>
                  <a:cubicBezTo>
                    <a:pt x="154" y="63"/>
                    <a:pt x="158" y="62"/>
                    <a:pt x="159" y="57"/>
                  </a:cubicBezTo>
                  <a:cubicBezTo>
                    <a:pt x="166" y="32"/>
                    <a:pt x="172" y="9"/>
                    <a:pt x="172" y="9"/>
                  </a:cubicBezTo>
                  <a:cubicBezTo>
                    <a:pt x="172" y="7"/>
                    <a:pt x="172" y="6"/>
                    <a:pt x="171" y="5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2" name="Freeform 20"/>
            <p:cNvSpPr>
              <a:spLocks/>
            </p:cNvSpPr>
            <p:nvPr userDrawn="1"/>
          </p:nvSpPr>
          <p:spPr bwMode="gray">
            <a:xfrm>
              <a:off x="5002" y="250"/>
              <a:ext cx="153" cy="85"/>
            </a:xfrm>
            <a:custGeom>
              <a:avLst/>
              <a:gdLst>
                <a:gd name="T0" fmla="*/ 371 w 376"/>
                <a:gd name="T1" fmla="*/ 28 h 206"/>
                <a:gd name="T2" fmla="*/ 371 w 376"/>
                <a:gd name="T3" fmla="*/ 28 h 206"/>
                <a:gd name="T4" fmla="*/ 334 w 376"/>
                <a:gd name="T5" fmla="*/ 1 h 206"/>
                <a:gd name="T6" fmla="*/ 334 w 376"/>
                <a:gd name="T7" fmla="*/ 1 h 206"/>
                <a:gd name="T8" fmla="*/ 253 w 376"/>
                <a:gd name="T9" fmla="*/ 1 h 206"/>
                <a:gd name="T10" fmla="*/ 208 w 376"/>
                <a:gd name="T11" fmla="*/ 2 h 206"/>
                <a:gd name="T12" fmla="*/ 205 w 376"/>
                <a:gd name="T13" fmla="*/ 1 h 206"/>
                <a:gd name="T14" fmla="*/ 205 w 376"/>
                <a:gd name="T15" fmla="*/ 1 h 206"/>
                <a:gd name="T16" fmla="*/ 129 w 376"/>
                <a:gd name="T17" fmla="*/ 1 h 206"/>
                <a:gd name="T18" fmla="*/ 53 w 376"/>
                <a:gd name="T19" fmla="*/ 1 h 206"/>
                <a:gd name="T20" fmla="*/ 50 w 376"/>
                <a:gd name="T21" fmla="*/ 3 h 206"/>
                <a:gd name="T22" fmla="*/ 47 w 376"/>
                <a:gd name="T23" fmla="*/ 6 h 206"/>
                <a:gd name="T24" fmla="*/ 46 w 376"/>
                <a:gd name="T25" fmla="*/ 8 h 206"/>
                <a:gd name="T26" fmla="*/ 0 w 376"/>
                <a:gd name="T27" fmla="*/ 200 h 206"/>
                <a:gd name="T28" fmla="*/ 1 w 376"/>
                <a:gd name="T29" fmla="*/ 204 h 206"/>
                <a:gd name="T30" fmla="*/ 5 w 376"/>
                <a:gd name="T31" fmla="*/ 206 h 206"/>
                <a:gd name="T32" fmla="*/ 68 w 376"/>
                <a:gd name="T33" fmla="*/ 206 h 206"/>
                <a:gd name="T34" fmla="*/ 72 w 376"/>
                <a:gd name="T35" fmla="*/ 202 h 206"/>
                <a:gd name="T36" fmla="*/ 107 w 376"/>
                <a:gd name="T37" fmla="*/ 64 h 206"/>
                <a:gd name="T38" fmla="*/ 111 w 376"/>
                <a:gd name="T39" fmla="*/ 60 h 206"/>
                <a:gd name="T40" fmla="*/ 112 w 376"/>
                <a:gd name="T41" fmla="*/ 60 h 206"/>
                <a:gd name="T42" fmla="*/ 161 w 376"/>
                <a:gd name="T43" fmla="*/ 60 h 206"/>
                <a:gd name="T44" fmla="*/ 129 w 376"/>
                <a:gd name="T45" fmla="*/ 200 h 206"/>
                <a:gd name="T46" fmla="*/ 130 w 376"/>
                <a:gd name="T47" fmla="*/ 204 h 206"/>
                <a:gd name="T48" fmla="*/ 134 w 376"/>
                <a:gd name="T49" fmla="*/ 206 h 206"/>
                <a:gd name="T50" fmla="*/ 202 w 376"/>
                <a:gd name="T51" fmla="*/ 206 h 206"/>
                <a:gd name="T52" fmla="*/ 206 w 376"/>
                <a:gd name="T53" fmla="*/ 202 h 206"/>
                <a:gd name="T54" fmla="*/ 241 w 376"/>
                <a:gd name="T55" fmla="*/ 62 h 206"/>
                <a:gd name="T56" fmla="*/ 241 w 376"/>
                <a:gd name="T57" fmla="*/ 61 h 206"/>
                <a:gd name="T58" fmla="*/ 241 w 376"/>
                <a:gd name="T59" fmla="*/ 60 h 206"/>
                <a:gd name="T60" fmla="*/ 241 w 376"/>
                <a:gd name="T61" fmla="*/ 60 h 206"/>
                <a:gd name="T62" fmla="*/ 294 w 376"/>
                <a:gd name="T63" fmla="*/ 60 h 206"/>
                <a:gd name="T64" fmla="*/ 261 w 376"/>
                <a:gd name="T65" fmla="*/ 200 h 206"/>
                <a:gd name="T66" fmla="*/ 262 w 376"/>
                <a:gd name="T67" fmla="*/ 204 h 206"/>
                <a:gd name="T68" fmla="*/ 265 w 376"/>
                <a:gd name="T69" fmla="*/ 206 h 206"/>
                <a:gd name="T70" fmla="*/ 333 w 376"/>
                <a:gd name="T71" fmla="*/ 206 h 206"/>
                <a:gd name="T72" fmla="*/ 338 w 376"/>
                <a:gd name="T73" fmla="*/ 202 h 206"/>
                <a:gd name="T74" fmla="*/ 365 w 376"/>
                <a:gd name="T75" fmla="*/ 88 h 206"/>
                <a:gd name="T76" fmla="*/ 369 w 376"/>
                <a:gd name="T77" fmla="*/ 72 h 206"/>
                <a:gd name="T78" fmla="*/ 371 w 376"/>
                <a:gd name="T79" fmla="*/ 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76" h="206">
                  <a:moveTo>
                    <a:pt x="371" y="28"/>
                  </a:moveTo>
                  <a:lnTo>
                    <a:pt x="371" y="28"/>
                  </a:lnTo>
                  <a:cubicBezTo>
                    <a:pt x="365" y="14"/>
                    <a:pt x="351" y="4"/>
                    <a:pt x="334" y="1"/>
                  </a:cubicBezTo>
                  <a:cubicBezTo>
                    <a:pt x="334" y="1"/>
                    <a:pt x="334" y="1"/>
                    <a:pt x="334" y="1"/>
                  </a:cubicBezTo>
                  <a:cubicBezTo>
                    <a:pt x="306" y="0"/>
                    <a:pt x="276" y="1"/>
                    <a:pt x="253" y="1"/>
                  </a:cubicBezTo>
                  <a:cubicBezTo>
                    <a:pt x="238" y="2"/>
                    <a:pt x="223" y="2"/>
                    <a:pt x="208" y="2"/>
                  </a:cubicBezTo>
                  <a:lnTo>
                    <a:pt x="205" y="1"/>
                  </a:lnTo>
                  <a:cubicBezTo>
                    <a:pt x="205" y="1"/>
                    <a:pt x="205" y="1"/>
                    <a:pt x="205" y="1"/>
                  </a:cubicBezTo>
                  <a:cubicBezTo>
                    <a:pt x="177" y="0"/>
                    <a:pt x="152" y="1"/>
                    <a:pt x="129" y="1"/>
                  </a:cubicBezTo>
                  <a:cubicBezTo>
                    <a:pt x="105" y="2"/>
                    <a:pt x="80" y="2"/>
                    <a:pt x="53" y="1"/>
                  </a:cubicBezTo>
                  <a:cubicBezTo>
                    <a:pt x="52" y="1"/>
                    <a:pt x="50" y="2"/>
                    <a:pt x="50" y="3"/>
                  </a:cubicBezTo>
                  <a:lnTo>
                    <a:pt x="47" y="6"/>
                  </a:lnTo>
                  <a:cubicBezTo>
                    <a:pt x="46" y="6"/>
                    <a:pt x="46" y="7"/>
                    <a:pt x="46" y="8"/>
                  </a:cubicBezTo>
                  <a:cubicBezTo>
                    <a:pt x="37" y="38"/>
                    <a:pt x="1" y="199"/>
                    <a:pt x="0" y="200"/>
                  </a:cubicBezTo>
                  <a:cubicBezTo>
                    <a:pt x="0" y="201"/>
                    <a:pt x="0" y="203"/>
                    <a:pt x="1" y="204"/>
                  </a:cubicBezTo>
                  <a:cubicBezTo>
                    <a:pt x="2" y="205"/>
                    <a:pt x="3" y="206"/>
                    <a:pt x="5" y="206"/>
                  </a:cubicBezTo>
                  <a:lnTo>
                    <a:pt x="68" y="206"/>
                  </a:lnTo>
                  <a:cubicBezTo>
                    <a:pt x="70" y="206"/>
                    <a:pt x="72" y="204"/>
                    <a:pt x="72" y="202"/>
                  </a:cubicBezTo>
                  <a:lnTo>
                    <a:pt x="107" y="64"/>
                  </a:lnTo>
                  <a:cubicBezTo>
                    <a:pt x="109" y="62"/>
                    <a:pt x="110" y="61"/>
                    <a:pt x="111" y="60"/>
                  </a:cubicBezTo>
                  <a:cubicBezTo>
                    <a:pt x="111" y="60"/>
                    <a:pt x="112" y="60"/>
                    <a:pt x="112" y="60"/>
                  </a:cubicBezTo>
                  <a:cubicBezTo>
                    <a:pt x="112" y="61"/>
                    <a:pt x="149" y="60"/>
                    <a:pt x="161" y="60"/>
                  </a:cubicBezTo>
                  <a:lnTo>
                    <a:pt x="129" y="200"/>
                  </a:lnTo>
                  <a:cubicBezTo>
                    <a:pt x="129" y="201"/>
                    <a:pt x="130" y="203"/>
                    <a:pt x="130" y="204"/>
                  </a:cubicBezTo>
                  <a:cubicBezTo>
                    <a:pt x="131" y="205"/>
                    <a:pt x="132" y="206"/>
                    <a:pt x="134" y="206"/>
                  </a:cubicBezTo>
                  <a:lnTo>
                    <a:pt x="202" y="206"/>
                  </a:lnTo>
                  <a:cubicBezTo>
                    <a:pt x="204" y="206"/>
                    <a:pt x="205" y="204"/>
                    <a:pt x="206" y="202"/>
                  </a:cubicBezTo>
                  <a:lnTo>
                    <a:pt x="241" y="62"/>
                  </a:lnTo>
                  <a:cubicBezTo>
                    <a:pt x="241" y="62"/>
                    <a:pt x="241" y="61"/>
                    <a:pt x="241" y="61"/>
                  </a:cubicBezTo>
                  <a:cubicBezTo>
                    <a:pt x="241" y="61"/>
                    <a:pt x="241" y="61"/>
                    <a:pt x="241" y="60"/>
                  </a:cubicBezTo>
                  <a:lnTo>
                    <a:pt x="241" y="60"/>
                  </a:lnTo>
                  <a:cubicBezTo>
                    <a:pt x="241" y="61"/>
                    <a:pt x="288" y="60"/>
                    <a:pt x="294" y="60"/>
                  </a:cubicBezTo>
                  <a:lnTo>
                    <a:pt x="261" y="200"/>
                  </a:lnTo>
                  <a:cubicBezTo>
                    <a:pt x="261" y="201"/>
                    <a:pt x="261" y="203"/>
                    <a:pt x="262" y="204"/>
                  </a:cubicBezTo>
                  <a:cubicBezTo>
                    <a:pt x="263" y="205"/>
                    <a:pt x="264" y="206"/>
                    <a:pt x="265" y="206"/>
                  </a:cubicBezTo>
                  <a:lnTo>
                    <a:pt x="333" y="206"/>
                  </a:lnTo>
                  <a:cubicBezTo>
                    <a:pt x="335" y="206"/>
                    <a:pt x="337" y="204"/>
                    <a:pt x="338" y="202"/>
                  </a:cubicBezTo>
                  <a:cubicBezTo>
                    <a:pt x="338" y="201"/>
                    <a:pt x="357" y="126"/>
                    <a:pt x="365" y="88"/>
                  </a:cubicBezTo>
                  <a:cubicBezTo>
                    <a:pt x="366" y="83"/>
                    <a:pt x="367" y="78"/>
                    <a:pt x="369" y="72"/>
                  </a:cubicBezTo>
                  <a:cubicBezTo>
                    <a:pt x="373" y="58"/>
                    <a:pt x="376" y="44"/>
                    <a:pt x="371" y="28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3" name="Freeform 21"/>
            <p:cNvSpPr>
              <a:spLocks/>
            </p:cNvSpPr>
            <p:nvPr userDrawn="1"/>
          </p:nvSpPr>
          <p:spPr bwMode="gray">
            <a:xfrm>
              <a:off x="5150" y="250"/>
              <a:ext cx="103" cy="85"/>
            </a:xfrm>
            <a:custGeom>
              <a:avLst/>
              <a:gdLst>
                <a:gd name="T0" fmla="*/ 240 w 253"/>
                <a:gd name="T1" fmla="*/ 18 h 205"/>
                <a:gd name="T2" fmla="*/ 240 w 253"/>
                <a:gd name="T3" fmla="*/ 18 h 205"/>
                <a:gd name="T4" fmla="*/ 189 w 253"/>
                <a:gd name="T5" fmla="*/ 1 h 205"/>
                <a:gd name="T6" fmla="*/ 175 w 253"/>
                <a:gd name="T7" fmla="*/ 1 h 205"/>
                <a:gd name="T8" fmla="*/ 44 w 253"/>
                <a:gd name="T9" fmla="*/ 1 h 205"/>
                <a:gd name="T10" fmla="*/ 42 w 253"/>
                <a:gd name="T11" fmla="*/ 2 h 205"/>
                <a:gd name="T12" fmla="*/ 39 w 253"/>
                <a:gd name="T13" fmla="*/ 4 h 205"/>
                <a:gd name="T14" fmla="*/ 38 w 253"/>
                <a:gd name="T15" fmla="*/ 6 h 205"/>
                <a:gd name="T16" fmla="*/ 29 w 253"/>
                <a:gd name="T17" fmla="*/ 36 h 205"/>
                <a:gd name="T18" fmla="*/ 27 w 253"/>
                <a:gd name="T19" fmla="*/ 44 h 205"/>
                <a:gd name="T20" fmla="*/ 27 w 253"/>
                <a:gd name="T21" fmla="*/ 45 h 205"/>
                <a:gd name="T22" fmla="*/ 27 w 253"/>
                <a:gd name="T23" fmla="*/ 45 h 205"/>
                <a:gd name="T24" fmla="*/ 26 w 253"/>
                <a:gd name="T25" fmla="*/ 46 h 205"/>
                <a:gd name="T26" fmla="*/ 31 w 253"/>
                <a:gd name="T27" fmla="*/ 57 h 205"/>
                <a:gd name="T28" fmla="*/ 32 w 253"/>
                <a:gd name="T29" fmla="*/ 57 h 205"/>
                <a:gd name="T30" fmla="*/ 170 w 253"/>
                <a:gd name="T31" fmla="*/ 57 h 205"/>
                <a:gd name="T32" fmla="*/ 172 w 253"/>
                <a:gd name="T33" fmla="*/ 57 h 205"/>
                <a:gd name="T34" fmla="*/ 144 w 253"/>
                <a:gd name="T35" fmla="*/ 147 h 205"/>
                <a:gd name="T36" fmla="*/ 87 w 253"/>
                <a:gd name="T37" fmla="*/ 147 h 205"/>
                <a:gd name="T38" fmla="*/ 141 w 253"/>
                <a:gd name="T39" fmla="*/ 89 h 205"/>
                <a:gd name="T40" fmla="*/ 142 w 253"/>
                <a:gd name="T41" fmla="*/ 85 h 205"/>
                <a:gd name="T42" fmla="*/ 138 w 253"/>
                <a:gd name="T43" fmla="*/ 82 h 205"/>
                <a:gd name="T44" fmla="*/ 63 w 253"/>
                <a:gd name="T45" fmla="*/ 82 h 205"/>
                <a:gd name="T46" fmla="*/ 59 w 253"/>
                <a:gd name="T47" fmla="*/ 83 h 205"/>
                <a:gd name="T48" fmla="*/ 9 w 253"/>
                <a:gd name="T49" fmla="*/ 129 h 205"/>
                <a:gd name="T50" fmla="*/ 9 w 253"/>
                <a:gd name="T51" fmla="*/ 130 h 205"/>
                <a:gd name="T52" fmla="*/ 3 w 253"/>
                <a:gd name="T53" fmla="*/ 147 h 205"/>
                <a:gd name="T54" fmla="*/ 3 w 253"/>
                <a:gd name="T55" fmla="*/ 174 h 205"/>
                <a:gd name="T56" fmla="*/ 34 w 253"/>
                <a:gd name="T57" fmla="*/ 205 h 205"/>
                <a:gd name="T58" fmla="*/ 34 w 253"/>
                <a:gd name="T59" fmla="*/ 205 h 205"/>
                <a:gd name="T60" fmla="*/ 206 w 253"/>
                <a:gd name="T61" fmla="*/ 205 h 205"/>
                <a:gd name="T62" fmla="*/ 210 w 253"/>
                <a:gd name="T63" fmla="*/ 201 h 205"/>
                <a:gd name="T64" fmla="*/ 238 w 253"/>
                <a:gd name="T65" fmla="*/ 89 h 205"/>
                <a:gd name="T66" fmla="*/ 242 w 253"/>
                <a:gd name="T67" fmla="*/ 73 h 205"/>
                <a:gd name="T68" fmla="*/ 240 w 253"/>
                <a:gd name="T69" fmla="*/ 18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3" h="205">
                  <a:moveTo>
                    <a:pt x="240" y="18"/>
                  </a:moveTo>
                  <a:lnTo>
                    <a:pt x="240" y="18"/>
                  </a:lnTo>
                  <a:cubicBezTo>
                    <a:pt x="228" y="0"/>
                    <a:pt x="207" y="1"/>
                    <a:pt x="189" y="1"/>
                  </a:cubicBezTo>
                  <a:cubicBezTo>
                    <a:pt x="184" y="1"/>
                    <a:pt x="179" y="1"/>
                    <a:pt x="175" y="1"/>
                  </a:cubicBezTo>
                  <a:cubicBezTo>
                    <a:pt x="175" y="1"/>
                    <a:pt x="44" y="1"/>
                    <a:pt x="44" y="1"/>
                  </a:cubicBezTo>
                  <a:cubicBezTo>
                    <a:pt x="43" y="1"/>
                    <a:pt x="42" y="1"/>
                    <a:pt x="42" y="2"/>
                  </a:cubicBezTo>
                  <a:lnTo>
                    <a:pt x="39" y="4"/>
                  </a:lnTo>
                  <a:cubicBezTo>
                    <a:pt x="39" y="4"/>
                    <a:pt x="38" y="5"/>
                    <a:pt x="38" y="6"/>
                  </a:cubicBezTo>
                  <a:cubicBezTo>
                    <a:pt x="34" y="17"/>
                    <a:pt x="31" y="24"/>
                    <a:pt x="29" y="36"/>
                  </a:cubicBezTo>
                  <a:lnTo>
                    <a:pt x="27" y="44"/>
                  </a:lnTo>
                  <a:cubicBezTo>
                    <a:pt x="27" y="44"/>
                    <a:pt x="27" y="45"/>
                    <a:pt x="27" y="45"/>
                  </a:cubicBezTo>
                  <a:lnTo>
                    <a:pt x="27" y="45"/>
                  </a:lnTo>
                  <a:cubicBezTo>
                    <a:pt x="27" y="45"/>
                    <a:pt x="27" y="46"/>
                    <a:pt x="26" y="46"/>
                  </a:cubicBezTo>
                  <a:cubicBezTo>
                    <a:pt x="25" y="54"/>
                    <a:pt x="28" y="56"/>
                    <a:pt x="31" y="57"/>
                  </a:cubicBezTo>
                  <a:cubicBezTo>
                    <a:pt x="32" y="57"/>
                    <a:pt x="32" y="57"/>
                    <a:pt x="32" y="57"/>
                  </a:cubicBezTo>
                  <a:lnTo>
                    <a:pt x="170" y="57"/>
                  </a:lnTo>
                  <a:cubicBezTo>
                    <a:pt x="171" y="57"/>
                    <a:pt x="172" y="57"/>
                    <a:pt x="172" y="57"/>
                  </a:cubicBezTo>
                  <a:cubicBezTo>
                    <a:pt x="170" y="71"/>
                    <a:pt x="153" y="123"/>
                    <a:pt x="144" y="147"/>
                  </a:cubicBezTo>
                  <a:lnTo>
                    <a:pt x="87" y="147"/>
                  </a:lnTo>
                  <a:lnTo>
                    <a:pt x="141" y="89"/>
                  </a:lnTo>
                  <a:cubicBezTo>
                    <a:pt x="142" y="88"/>
                    <a:pt x="143" y="86"/>
                    <a:pt x="142" y="85"/>
                  </a:cubicBezTo>
                  <a:cubicBezTo>
                    <a:pt x="141" y="83"/>
                    <a:pt x="140" y="82"/>
                    <a:pt x="138" y="82"/>
                  </a:cubicBezTo>
                  <a:lnTo>
                    <a:pt x="63" y="82"/>
                  </a:lnTo>
                  <a:cubicBezTo>
                    <a:pt x="61" y="82"/>
                    <a:pt x="60" y="83"/>
                    <a:pt x="59" y="83"/>
                  </a:cubicBezTo>
                  <a:lnTo>
                    <a:pt x="9" y="129"/>
                  </a:lnTo>
                  <a:cubicBezTo>
                    <a:pt x="9" y="130"/>
                    <a:pt x="9" y="130"/>
                    <a:pt x="9" y="130"/>
                  </a:cubicBezTo>
                  <a:cubicBezTo>
                    <a:pt x="6" y="135"/>
                    <a:pt x="4" y="141"/>
                    <a:pt x="3" y="147"/>
                  </a:cubicBezTo>
                  <a:cubicBezTo>
                    <a:pt x="1" y="156"/>
                    <a:pt x="0" y="165"/>
                    <a:pt x="3" y="174"/>
                  </a:cubicBezTo>
                  <a:cubicBezTo>
                    <a:pt x="8" y="189"/>
                    <a:pt x="22" y="203"/>
                    <a:pt x="34" y="205"/>
                  </a:cubicBezTo>
                  <a:cubicBezTo>
                    <a:pt x="34" y="205"/>
                    <a:pt x="34" y="205"/>
                    <a:pt x="34" y="205"/>
                  </a:cubicBezTo>
                  <a:lnTo>
                    <a:pt x="206" y="205"/>
                  </a:lnTo>
                  <a:cubicBezTo>
                    <a:pt x="208" y="205"/>
                    <a:pt x="209" y="203"/>
                    <a:pt x="210" y="201"/>
                  </a:cubicBezTo>
                  <a:cubicBezTo>
                    <a:pt x="211" y="198"/>
                    <a:pt x="234" y="111"/>
                    <a:pt x="238" y="89"/>
                  </a:cubicBezTo>
                  <a:cubicBezTo>
                    <a:pt x="239" y="84"/>
                    <a:pt x="241" y="79"/>
                    <a:pt x="242" y="73"/>
                  </a:cubicBezTo>
                  <a:cubicBezTo>
                    <a:pt x="247" y="55"/>
                    <a:pt x="253" y="35"/>
                    <a:pt x="240" y="18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4" name="Freeform 22"/>
            <p:cNvSpPr>
              <a:spLocks/>
            </p:cNvSpPr>
            <p:nvPr userDrawn="1"/>
          </p:nvSpPr>
          <p:spPr bwMode="gray">
            <a:xfrm>
              <a:off x="5247" y="250"/>
              <a:ext cx="104" cy="85"/>
            </a:xfrm>
            <a:custGeom>
              <a:avLst/>
              <a:gdLst>
                <a:gd name="T0" fmla="*/ 251 w 256"/>
                <a:gd name="T1" fmla="*/ 28 h 206"/>
                <a:gd name="T2" fmla="*/ 251 w 256"/>
                <a:gd name="T3" fmla="*/ 28 h 206"/>
                <a:gd name="T4" fmla="*/ 214 w 256"/>
                <a:gd name="T5" fmla="*/ 1 h 206"/>
                <a:gd name="T6" fmla="*/ 214 w 256"/>
                <a:gd name="T7" fmla="*/ 1 h 206"/>
                <a:gd name="T8" fmla="*/ 133 w 256"/>
                <a:gd name="T9" fmla="*/ 1 h 206"/>
                <a:gd name="T10" fmla="*/ 53 w 256"/>
                <a:gd name="T11" fmla="*/ 1 h 206"/>
                <a:gd name="T12" fmla="*/ 50 w 256"/>
                <a:gd name="T13" fmla="*/ 3 h 206"/>
                <a:gd name="T14" fmla="*/ 47 w 256"/>
                <a:gd name="T15" fmla="*/ 6 h 206"/>
                <a:gd name="T16" fmla="*/ 46 w 256"/>
                <a:gd name="T17" fmla="*/ 8 h 206"/>
                <a:gd name="T18" fmla="*/ 1 w 256"/>
                <a:gd name="T19" fmla="*/ 200 h 206"/>
                <a:gd name="T20" fmla="*/ 2 w 256"/>
                <a:gd name="T21" fmla="*/ 204 h 206"/>
                <a:gd name="T22" fmla="*/ 5 w 256"/>
                <a:gd name="T23" fmla="*/ 206 h 206"/>
                <a:gd name="T24" fmla="*/ 73 w 256"/>
                <a:gd name="T25" fmla="*/ 206 h 206"/>
                <a:gd name="T26" fmla="*/ 77 w 256"/>
                <a:gd name="T27" fmla="*/ 202 h 206"/>
                <a:gd name="T28" fmla="*/ 112 w 256"/>
                <a:gd name="T29" fmla="*/ 62 h 206"/>
                <a:gd name="T30" fmla="*/ 112 w 256"/>
                <a:gd name="T31" fmla="*/ 61 h 206"/>
                <a:gd name="T32" fmla="*/ 112 w 256"/>
                <a:gd name="T33" fmla="*/ 60 h 206"/>
                <a:gd name="T34" fmla="*/ 112 w 256"/>
                <a:gd name="T35" fmla="*/ 60 h 206"/>
                <a:gd name="T36" fmla="*/ 170 w 256"/>
                <a:gd name="T37" fmla="*/ 60 h 206"/>
                <a:gd name="T38" fmla="*/ 138 w 256"/>
                <a:gd name="T39" fmla="*/ 200 h 206"/>
                <a:gd name="T40" fmla="*/ 138 w 256"/>
                <a:gd name="T41" fmla="*/ 204 h 206"/>
                <a:gd name="T42" fmla="*/ 142 w 256"/>
                <a:gd name="T43" fmla="*/ 206 h 206"/>
                <a:gd name="T44" fmla="*/ 214 w 256"/>
                <a:gd name="T45" fmla="*/ 206 h 206"/>
                <a:gd name="T46" fmla="*/ 218 w 256"/>
                <a:gd name="T47" fmla="*/ 202 h 206"/>
                <a:gd name="T48" fmla="*/ 245 w 256"/>
                <a:gd name="T49" fmla="*/ 88 h 206"/>
                <a:gd name="T50" fmla="*/ 249 w 256"/>
                <a:gd name="T51" fmla="*/ 72 h 206"/>
                <a:gd name="T52" fmla="*/ 251 w 256"/>
                <a:gd name="T53" fmla="*/ 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6" h="206">
                  <a:moveTo>
                    <a:pt x="251" y="28"/>
                  </a:moveTo>
                  <a:lnTo>
                    <a:pt x="251" y="28"/>
                  </a:lnTo>
                  <a:cubicBezTo>
                    <a:pt x="245" y="14"/>
                    <a:pt x="232" y="4"/>
                    <a:pt x="214" y="1"/>
                  </a:cubicBezTo>
                  <a:cubicBezTo>
                    <a:pt x="214" y="1"/>
                    <a:pt x="214" y="1"/>
                    <a:pt x="214" y="1"/>
                  </a:cubicBezTo>
                  <a:cubicBezTo>
                    <a:pt x="186" y="0"/>
                    <a:pt x="159" y="1"/>
                    <a:pt x="133" y="1"/>
                  </a:cubicBezTo>
                  <a:cubicBezTo>
                    <a:pt x="107" y="2"/>
                    <a:pt x="80" y="2"/>
                    <a:pt x="53" y="1"/>
                  </a:cubicBezTo>
                  <a:cubicBezTo>
                    <a:pt x="52" y="1"/>
                    <a:pt x="51" y="2"/>
                    <a:pt x="50" y="3"/>
                  </a:cubicBezTo>
                  <a:lnTo>
                    <a:pt x="47" y="6"/>
                  </a:lnTo>
                  <a:cubicBezTo>
                    <a:pt x="47" y="6"/>
                    <a:pt x="46" y="7"/>
                    <a:pt x="46" y="8"/>
                  </a:cubicBezTo>
                  <a:cubicBezTo>
                    <a:pt x="37" y="38"/>
                    <a:pt x="1" y="199"/>
                    <a:pt x="1" y="200"/>
                  </a:cubicBezTo>
                  <a:cubicBezTo>
                    <a:pt x="0" y="201"/>
                    <a:pt x="1" y="203"/>
                    <a:pt x="2" y="204"/>
                  </a:cubicBezTo>
                  <a:cubicBezTo>
                    <a:pt x="2" y="205"/>
                    <a:pt x="4" y="206"/>
                    <a:pt x="5" y="206"/>
                  </a:cubicBezTo>
                  <a:lnTo>
                    <a:pt x="73" y="206"/>
                  </a:lnTo>
                  <a:cubicBezTo>
                    <a:pt x="75" y="206"/>
                    <a:pt x="77" y="204"/>
                    <a:pt x="77" y="202"/>
                  </a:cubicBezTo>
                  <a:lnTo>
                    <a:pt x="112" y="62"/>
                  </a:lnTo>
                  <a:cubicBezTo>
                    <a:pt x="112" y="62"/>
                    <a:pt x="112" y="61"/>
                    <a:pt x="112" y="61"/>
                  </a:cubicBezTo>
                  <a:cubicBezTo>
                    <a:pt x="112" y="61"/>
                    <a:pt x="112" y="61"/>
                    <a:pt x="112" y="60"/>
                  </a:cubicBezTo>
                  <a:lnTo>
                    <a:pt x="112" y="60"/>
                  </a:lnTo>
                  <a:cubicBezTo>
                    <a:pt x="113" y="61"/>
                    <a:pt x="164" y="60"/>
                    <a:pt x="170" y="60"/>
                  </a:cubicBezTo>
                  <a:lnTo>
                    <a:pt x="138" y="200"/>
                  </a:lnTo>
                  <a:cubicBezTo>
                    <a:pt x="137" y="201"/>
                    <a:pt x="138" y="203"/>
                    <a:pt x="138" y="204"/>
                  </a:cubicBezTo>
                  <a:cubicBezTo>
                    <a:pt x="139" y="205"/>
                    <a:pt x="140" y="206"/>
                    <a:pt x="142" y="206"/>
                  </a:cubicBezTo>
                  <a:lnTo>
                    <a:pt x="214" y="206"/>
                  </a:lnTo>
                  <a:cubicBezTo>
                    <a:pt x="215" y="206"/>
                    <a:pt x="217" y="204"/>
                    <a:pt x="218" y="202"/>
                  </a:cubicBezTo>
                  <a:cubicBezTo>
                    <a:pt x="218" y="201"/>
                    <a:pt x="237" y="126"/>
                    <a:pt x="245" y="88"/>
                  </a:cubicBezTo>
                  <a:cubicBezTo>
                    <a:pt x="246" y="83"/>
                    <a:pt x="247" y="78"/>
                    <a:pt x="249" y="72"/>
                  </a:cubicBezTo>
                  <a:cubicBezTo>
                    <a:pt x="253" y="58"/>
                    <a:pt x="256" y="44"/>
                    <a:pt x="251" y="28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5" name="Freeform 23"/>
            <p:cNvSpPr>
              <a:spLocks/>
            </p:cNvSpPr>
            <p:nvPr userDrawn="1"/>
          </p:nvSpPr>
          <p:spPr bwMode="gray">
            <a:xfrm>
              <a:off x="5345" y="250"/>
              <a:ext cx="104" cy="85"/>
            </a:xfrm>
            <a:custGeom>
              <a:avLst/>
              <a:gdLst>
                <a:gd name="T0" fmla="*/ 251 w 256"/>
                <a:gd name="T1" fmla="*/ 28 h 206"/>
                <a:gd name="T2" fmla="*/ 251 w 256"/>
                <a:gd name="T3" fmla="*/ 28 h 206"/>
                <a:gd name="T4" fmla="*/ 213 w 256"/>
                <a:gd name="T5" fmla="*/ 1 h 206"/>
                <a:gd name="T6" fmla="*/ 213 w 256"/>
                <a:gd name="T7" fmla="*/ 1 h 206"/>
                <a:gd name="T8" fmla="*/ 132 w 256"/>
                <a:gd name="T9" fmla="*/ 1 h 206"/>
                <a:gd name="T10" fmla="*/ 53 w 256"/>
                <a:gd name="T11" fmla="*/ 1 h 206"/>
                <a:gd name="T12" fmla="*/ 49 w 256"/>
                <a:gd name="T13" fmla="*/ 3 h 206"/>
                <a:gd name="T14" fmla="*/ 46 w 256"/>
                <a:gd name="T15" fmla="*/ 6 h 206"/>
                <a:gd name="T16" fmla="*/ 45 w 256"/>
                <a:gd name="T17" fmla="*/ 8 h 206"/>
                <a:gd name="T18" fmla="*/ 0 w 256"/>
                <a:gd name="T19" fmla="*/ 200 h 206"/>
                <a:gd name="T20" fmla="*/ 1 w 256"/>
                <a:gd name="T21" fmla="*/ 204 h 206"/>
                <a:gd name="T22" fmla="*/ 4 w 256"/>
                <a:gd name="T23" fmla="*/ 206 h 206"/>
                <a:gd name="T24" fmla="*/ 72 w 256"/>
                <a:gd name="T25" fmla="*/ 206 h 206"/>
                <a:gd name="T26" fmla="*/ 76 w 256"/>
                <a:gd name="T27" fmla="*/ 202 h 206"/>
                <a:gd name="T28" fmla="*/ 111 w 256"/>
                <a:gd name="T29" fmla="*/ 62 h 206"/>
                <a:gd name="T30" fmla="*/ 111 w 256"/>
                <a:gd name="T31" fmla="*/ 61 h 206"/>
                <a:gd name="T32" fmla="*/ 111 w 256"/>
                <a:gd name="T33" fmla="*/ 60 h 206"/>
                <a:gd name="T34" fmla="*/ 111 w 256"/>
                <a:gd name="T35" fmla="*/ 60 h 206"/>
                <a:gd name="T36" fmla="*/ 170 w 256"/>
                <a:gd name="T37" fmla="*/ 60 h 206"/>
                <a:gd name="T38" fmla="*/ 137 w 256"/>
                <a:gd name="T39" fmla="*/ 200 h 206"/>
                <a:gd name="T40" fmla="*/ 138 w 256"/>
                <a:gd name="T41" fmla="*/ 204 h 206"/>
                <a:gd name="T42" fmla="*/ 141 w 256"/>
                <a:gd name="T43" fmla="*/ 206 h 206"/>
                <a:gd name="T44" fmla="*/ 213 w 256"/>
                <a:gd name="T45" fmla="*/ 206 h 206"/>
                <a:gd name="T46" fmla="*/ 217 w 256"/>
                <a:gd name="T47" fmla="*/ 202 h 206"/>
                <a:gd name="T48" fmla="*/ 244 w 256"/>
                <a:gd name="T49" fmla="*/ 88 h 206"/>
                <a:gd name="T50" fmla="*/ 248 w 256"/>
                <a:gd name="T51" fmla="*/ 72 h 206"/>
                <a:gd name="T52" fmla="*/ 251 w 256"/>
                <a:gd name="T53" fmla="*/ 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6" h="206">
                  <a:moveTo>
                    <a:pt x="251" y="28"/>
                  </a:moveTo>
                  <a:lnTo>
                    <a:pt x="251" y="28"/>
                  </a:lnTo>
                  <a:cubicBezTo>
                    <a:pt x="245" y="14"/>
                    <a:pt x="231" y="4"/>
                    <a:pt x="213" y="1"/>
                  </a:cubicBezTo>
                  <a:cubicBezTo>
                    <a:pt x="213" y="1"/>
                    <a:pt x="213" y="1"/>
                    <a:pt x="213" y="1"/>
                  </a:cubicBezTo>
                  <a:cubicBezTo>
                    <a:pt x="186" y="0"/>
                    <a:pt x="159" y="1"/>
                    <a:pt x="132" y="1"/>
                  </a:cubicBezTo>
                  <a:cubicBezTo>
                    <a:pt x="106" y="2"/>
                    <a:pt x="80" y="2"/>
                    <a:pt x="53" y="1"/>
                  </a:cubicBezTo>
                  <a:cubicBezTo>
                    <a:pt x="51" y="1"/>
                    <a:pt x="50" y="2"/>
                    <a:pt x="49" y="3"/>
                  </a:cubicBezTo>
                  <a:lnTo>
                    <a:pt x="46" y="6"/>
                  </a:lnTo>
                  <a:cubicBezTo>
                    <a:pt x="46" y="6"/>
                    <a:pt x="45" y="7"/>
                    <a:pt x="45" y="8"/>
                  </a:cubicBezTo>
                  <a:cubicBezTo>
                    <a:pt x="37" y="38"/>
                    <a:pt x="0" y="199"/>
                    <a:pt x="0" y="200"/>
                  </a:cubicBezTo>
                  <a:cubicBezTo>
                    <a:pt x="0" y="201"/>
                    <a:pt x="0" y="203"/>
                    <a:pt x="1" y="204"/>
                  </a:cubicBezTo>
                  <a:cubicBezTo>
                    <a:pt x="2" y="205"/>
                    <a:pt x="3" y="206"/>
                    <a:pt x="4" y="206"/>
                  </a:cubicBezTo>
                  <a:lnTo>
                    <a:pt x="72" y="206"/>
                  </a:lnTo>
                  <a:cubicBezTo>
                    <a:pt x="74" y="206"/>
                    <a:pt x="76" y="204"/>
                    <a:pt x="76" y="202"/>
                  </a:cubicBezTo>
                  <a:lnTo>
                    <a:pt x="111" y="62"/>
                  </a:lnTo>
                  <a:cubicBezTo>
                    <a:pt x="111" y="62"/>
                    <a:pt x="111" y="61"/>
                    <a:pt x="111" y="61"/>
                  </a:cubicBezTo>
                  <a:cubicBezTo>
                    <a:pt x="111" y="61"/>
                    <a:pt x="111" y="61"/>
                    <a:pt x="111" y="60"/>
                  </a:cubicBezTo>
                  <a:lnTo>
                    <a:pt x="111" y="60"/>
                  </a:lnTo>
                  <a:cubicBezTo>
                    <a:pt x="112" y="61"/>
                    <a:pt x="163" y="60"/>
                    <a:pt x="170" y="60"/>
                  </a:cubicBezTo>
                  <a:lnTo>
                    <a:pt x="137" y="200"/>
                  </a:lnTo>
                  <a:cubicBezTo>
                    <a:pt x="136" y="201"/>
                    <a:pt x="137" y="203"/>
                    <a:pt x="138" y="204"/>
                  </a:cubicBezTo>
                  <a:cubicBezTo>
                    <a:pt x="138" y="205"/>
                    <a:pt x="140" y="206"/>
                    <a:pt x="141" y="206"/>
                  </a:cubicBezTo>
                  <a:lnTo>
                    <a:pt x="213" y="206"/>
                  </a:lnTo>
                  <a:cubicBezTo>
                    <a:pt x="215" y="206"/>
                    <a:pt x="216" y="204"/>
                    <a:pt x="217" y="202"/>
                  </a:cubicBezTo>
                  <a:cubicBezTo>
                    <a:pt x="217" y="201"/>
                    <a:pt x="236" y="126"/>
                    <a:pt x="244" y="88"/>
                  </a:cubicBezTo>
                  <a:cubicBezTo>
                    <a:pt x="245" y="83"/>
                    <a:pt x="247" y="78"/>
                    <a:pt x="248" y="72"/>
                  </a:cubicBezTo>
                  <a:cubicBezTo>
                    <a:pt x="252" y="58"/>
                    <a:pt x="256" y="44"/>
                    <a:pt x="251" y="28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6" name="Freeform 24"/>
            <p:cNvSpPr>
              <a:spLocks/>
            </p:cNvSpPr>
            <p:nvPr userDrawn="1"/>
          </p:nvSpPr>
          <p:spPr bwMode="gray">
            <a:xfrm>
              <a:off x="4271" y="258"/>
              <a:ext cx="332" cy="188"/>
            </a:xfrm>
            <a:custGeom>
              <a:avLst/>
              <a:gdLst>
                <a:gd name="T0" fmla="*/ 409 w 817"/>
                <a:gd name="T1" fmla="*/ 0 h 456"/>
                <a:gd name="T2" fmla="*/ 409 w 817"/>
                <a:gd name="T3" fmla="*/ 0 h 456"/>
                <a:gd name="T4" fmla="*/ 817 w 817"/>
                <a:gd name="T5" fmla="*/ 227 h 456"/>
                <a:gd name="T6" fmla="*/ 409 w 817"/>
                <a:gd name="T7" fmla="*/ 456 h 456"/>
                <a:gd name="T8" fmla="*/ 0 w 817"/>
                <a:gd name="T9" fmla="*/ 227 h 456"/>
                <a:gd name="T10" fmla="*/ 409 w 817"/>
                <a:gd name="T11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7" h="456">
                  <a:moveTo>
                    <a:pt x="409" y="0"/>
                  </a:moveTo>
                  <a:lnTo>
                    <a:pt x="409" y="0"/>
                  </a:lnTo>
                  <a:lnTo>
                    <a:pt x="817" y="227"/>
                  </a:lnTo>
                  <a:lnTo>
                    <a:pt x="409" y="456"/>
                  </a:lnTo>
                  <a:lnTo>
                    <a:pt x="0" y="22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7" name="Freeform 25"/>
            <p:cNvSpPr>
              <a:spLocks/>
            </p:cNvSpPr>
            <p:nvPr userDrawn="1"/>
          </p:nvSpPr>
          <p:spPr bwMode="gray">
            <a:xfrm>
              <a:off x="4082" y="223"/>
              <a:ext cx="315" cy="100"/>
            </a:xfrm>
            <a:custGeom>
              <a:avLst/>
              <a:gdLst>
                <a:gd name="T0" fmla="*/ 774 w 774"/>
                <a:gd name="T1" fmla="*/ 17 h 240"/>
                <a:gd name="T2" fmla="*/ 774 w 774"/>
                <a:gd name="T3" fmla="*/ 17 h 240"/>
                <a:gd name="T4" fmla="*/ 379 w 774"/>
                <a:gd name="T5" fmla="*/ 240 h 240"/>
                <a:gd name="T6" fmla="*/ 0 w 774"/>
                <a:gd name="T7" fmla="*/ 240 h 240"/>
                <a:gd name="T8" fmla="*/ 0 w 774"/>
                <a:gd name="T9" fmla="*/ 209 h 240"/>
                <a:gd name="T10" fmla="*/ 367 w 774"/>
                <a:gd name="T11" fmla="*/ 209 h 240"/>
                <a:gd name="T12" fmla="*/ 740 w 774"/>
                <a:gd name="T13" fmla="*/ 0 h 240"/>
                <a:gd name="T14" fmla="*/ 774 w 774"/>
                <a:gd name="T15" fmla="*/ 1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4" h="240">
                  <a:moveTo>
                    <a:pt x="774" y="17"/>
                  </a:moveTo>
                  <a:lnTo>
                    <a:pt x="774" y="17"/>
                  </a:lnTo>
                  <a:cubicBezTo>
                    <a:pt x="769" y="20"/>
                    <a:pt x="414" y="222"/>
                    <a:pt x="379" y="240"/>
                  </a:cubicBezTo>
                  <a:lnTo>
                    <a:pt x="0" y="240"/>
                  </a:lnTo>
                  <a:lnTo>
                    <a:pt x="0" y="209"/>
                  </a:lnTo>
                  <a:lnTo>
                    <a:pt x="367" y="209"/>
                  </a:lnTo>
                  <a:cubicBezTo>
                    <a:pt x="740" y="0"/>
                    <a:pt x="367" y="209"/>
                    <a:pt x="740" y="0"/>
                  </a:cubicBezTo>
                  <a:cubicBezTo>
                    <a:pt x="740" y="0"/>
                    <a:pt x="749" y="4"/>
                    <a:pt x="774" y="17"/>
                  </a:cubicBez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8" name="Freeform 26"/>
            <p:cNvSpPr>
              <a:spLocks/>
            </p:cNvSpPr>
            <p:nvPr userDrawn="1"/>
          </p:nvSpPr>
          <p:spPr bwMode="gray">
            <a:xfrm>
              <a:off x="4082" y="240"/>
              <a:ext cx="342" cy="108"/>
            </a:xfrm>
            <a:custGeom>
              <a:avLst/>
              <a:gdLst>
                <a:gd name="T0" fmla="*/ 808 w 841"/>
                <a:gd name="T1" fmla="*/ 0 h 260"/>
                <a:gd name="T2" fmla="*/ 808 w 841"/>
                <a:gd name="T3" fmla="*/ 0 h 260"/>
                <a:gd name="T4" fmla="*/ 841 w 841"/>
                <a:gd name="T5" fmla="*/ 18 h 260"/>
                <a:gd name="T6" fmla="*/ 409 w 841"/>
                <a:gd name="T7" fmla="*/ 260 h 260"/>
                <a:gd name="T8" fmla="*/ 0 w 841"/>
                <a:gd name="T9" fmla="*/ 260 h 260"/>
                <a:gd name="T10" fmla="*/ 0 w 841"/>
                <a:gd name="T11" fmla="*/ 229 h 260"/>
                <a:gd name="T12" fmla="*/ 396 w 841"/>
                <a:gd name="T13" fmla="*/ 229 h 260"/>
                <a:gd name="T14" fmla="*/ 808 w 841"/>
                <a:gd name="T15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1" h="260">
                  <a:moveTo>
                    <a:pt x="808" y="0"/>
                  </a:moveTo>
                  <a:lnTo>
                    <a:pt x="808" y="0"/>
                  </a:lnTo>
                  <a:lnTo>
                    <a:pt x="841" y="18"/>
                  </a:lnTo>
                  <a:cubicBezTo>
                    <a:pt x="817" y="32"/>
                    <a:pt x="422" y="253"/>
                    <a:pt x="409" y="260"/>
                  </a:cubicBezTo>
                  <a:lnTo>
                    <a:pt x="0" y="260"/>
                  </a:lnTo>
                  <a:lnTo>
                    <a:pt x="0" y="229"/>
                  </a:lnTo>
                  <a:lnTo>
                    <a:pt x="396" y="22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9" name="Freeform 27"/>
            <p:cNvSpPr>
              <a:spLocks/>
            </p:cNvSpPr>
            <p:nvPr userDrawn="1"/>
          </p:nvSpPr>
          <p:spPr bwMode="gray">
            <a:xfrm>
              <a:off x="4451" y="355"/>
              <a:ext cx="996" cy="108"/>
            </a:xfrm>
            <a:custGeom>
              <a:avLst/>
              <a:gdLst>
                <a:gd name="T0" fmla="*/ 442 w 2451"/>
                <a:gd name="T1" fmla="*/ 31 h 261"/>
                <a:gd name="T2" fmla="*/ 442 w 2451"/>
                <a:gd name="T3" fmla="*/ 31 h 261"/>
                <a:gd name="T4" fmla="*/ 33 w 2451"/>
                <a:gd name="T5" fmla="*/ 261 h 261"/>
                <a:gd name="T6" fmla="*/ 0 w 2451"/>
                <a:gd name="T7" fmla="*/ 243 h 261"/>
                <a:gd name="T8" fmla="*/ 430 w 2451"/>
                <a:gd name="T9" fmla="*/ 0 h 261"/>
                <a:gd name="T10" fmla="*/ 2451 w 2451"/>
                <a:gd name="T11" fmla="*/ 0 h 261"/>
                <a:gd name="T12" fmla="*/ 2451 w 2451"/>
                <a:gd name="T13" fmla="*/ 31 h 261"/>
                <a:gd name="T14" fmla="*/ 442 w 2451"/>
                <a:gd name="T15" fmla="*/ 3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51" h="261">
                  <a:moveTo>
                    <a:pt x="442" y="31"/>
                  </a:moveTo>
                  <a:lnTo>
                    <a:pt x="442" y="31"/>
                  </a:lnTo>
                  <a:cubicBezTo>
                    <a:pt x="319" y="99"/>
                    <a:pt x="288" y="118"/>
                    <a:pt x="33" y="261"/>
                  </a:cubicBezTo>
                  <a:cubicBezTo>
                    <a:pt x="10" y="248"/>
                    <a:pt x="21" y="254"/>
                    <a:pt x="0" y="243"/>
                  </a:cubicBezTo>
                  <a:cubicBezTo>
                    <a:pt x="0" y="240"/>
                    <a:pt x="412" y="10"/>
                    <a:pt x="430" y="0"/>
                  </a:cubicBezTo>
                  <a:lnTo>
                    <a:pt x="2451" y="0"/>
                  </a:lnTo>
                  <a:lnTo>
                    <a:pt x="2451" y="31"/>
                  </a:lnTo>
                  <a:lnTo>
                    <a:pt x="442" y="31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80" name="Freeform 28"/>
            <p:cNvSpPr>
              <a:spLocks/>
            </p:cNvSpPr>
            <p:nvPr userDrawn="1"/>
          </p:nvSpPr>
          <p:spPr bwMode="gray">
            <a:xfrm>
              <a:off x="4479" y="380"/>
              <a:ext cx="968" cy="101"/>
            </a:xfrm>
            <a:custGeom>
              <a:avLst/>
              <a:gdLst>
                <a:gd name="T0" fmla="*/ 2383 w 2383"/>
                <a:gd name="T1" fmla="*/ 31 h 243"/>
                <a:gd name="T2" fmla="*/ 2383 w 2383"/>
                <a:gd name="T3" fmla="*/ 31 h 243"/>
                <a:gd name="T4" fmla="*/ 403 w 2383"/>
                <a:gd name="T5" fmla="*/ 31 h 243"/>
                <a:gd name="T6" fmla="*/ 34 w 2383"/>
                <a:gd name="T7" fmla="*/ 243 h 243"/>
                <a:gd name="T8" fmla="*/ 0 w 2383"/>
                <a:gd name="T9" fmla="*/ 225 h 243"/>
                <a:gd name="T10" fmla="*/ 391 w 2383"/>
                <a:gd name="T11" fmla="*/ 0 h 243"/>
                <a:gd name="T12" fmla="*/ 2383 w 2383"/>
                <a:gd name="T13" fmla="*/ 0 h 243"/>
                <a:gd name="T14" fmla="*/ 2383 w 2383"/>
                <a:gd name="T15" fmla="*/ 3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83" h="243">
                  <a:moveTo>
                    <a:pt x="2383" y="31"/>
                  </a:moveTo>
                  <a:lnTo>
                    <a:pt x="2383" y="31"/>
                  </a:lnTo>
                  <a:lnTo>
                    <a:pt x="403" y="31"/>
                  </a:lnTo>
                  <a:cubicBezTo>
                    <a:pt x="296" y="91"/>
                    <a:pt x="142" y="185"/>
                    <a:pt x="34" y="243"/>
                  </a:cubicBezTo>
                  <a:lnTo>
                    <a:pt x="0" y="225"/>
                  </a:lnTo>
                  <a:lnTo>
                    <a:pt x="391" y="0"/>
                  </a:lnTo>
                  <a:lnTo>
                    <a:pt x="2383" y="0"/>
                  </a:lnTo>
                  <a:lnTo>
                    <a:pt x="2383" y="31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81" name="Freeform 29"/>
            <p:cNvSpPr>
              <a:spLocks/>
            </p:cNvSpPr>
            <p:nvPr userDrawn="1"/>
          </p:nvSpPr>
          <p:spPr bwMode="gray">
            <a:xfrm>
              <a:off x="4356" y="314"/>
              <a:ext cx="162" cy="81"/>
            </a:xfrm>
            <a:custGeom>
              <a:avLst/>
              <a:gdLst>
                <a:gd name="T0" fmla="*/ 397 w 399"/>
                <a:gd name="T1" fmla="*/ 1 h 195"/>
                <a:gd name="T2" fmla="*/ 397 w 399"/>
                <a:gd name="T3" fmla="*/ 1 h 195"/>
                <a:gd name="T4" fmla="*/ 394 w 399"/>
                <a:gd name="T5" fmla="*/ 0 h 195"/>
                <a:gd name="T6" fmla="*/ 347 w 399"/>
                <a:gd name="T7" fmla="*/ 0 h 195"/>
                <a:gd name="T8" fmla="*/ 343 w 399"/>
                <a:gd name="T9" fmla="*/ 3 h 195"/>
                <a:gd name="T10" fmla="*/ 325 w 399"/>
                <a:gd name="T11" fmla="*/ 63 h 195"/>
                <a:gd name="T12" fmla="*/ 279 w 399"/>
                <a:gd name="T13" fmla="*/ 63 h 195"/>
                <a:gd name="T14" fmla="*/ 289 w 399"/>
                <a:gd name="T15" fmla="*/ 5 h 195"/>
                <a:gd name="T16" fmla="*/ 288 w 399"/>
                <a:gd name="T17" fmla="*/ 1 h 195"/>
                <a:gd name="T18" fmla="*/ 284 w 399"/>
                <a:gd name="T19" fmla="*/ 0 h 195"/>
                <a:gd name="T20" fmla="*/ 235 w 399"/>
                <a:gd name="T21" fmla="*/ 0 h 195"/>
                <a:gd name="T22" fmla="*/ 231 w 399"/>
                <a:gd name="T23" fmla="*/ 3 h 195"/>
                <a:gd name="T24" fmla="*/ 205 w 399"/>
                <a:gd name="T25" fmla="*/ 103 h 195"/>
                <a:gd name="T26" fmla="*/ 175 w 399"/>
                <a:gd name="T27" fmla="*/ 3 h 195"/>
                <a:gd name="T28" fmla="*/ 171 w 399"/>
                <a:gd name="T29" fmla="*/ 0 h 195"/>
                <a:gd name="T30" fmla="*/ 115 w 399"/>
                <a:gd name="T31" fmla="*/ 0 h 195"/>
                <a:gd name="T32" fmla="*/ 111 w 399"/>
                <a:gd name="T33" fmla="*/ 3 h 195"/>
                <a:gd name="T34" fmla="*/ 89 w 399"/>
                <a:gd name="T35" fmla="*/ 103 h 195"/>
                <a:gd name="T36" fmla="*/ 61 w 399"/>
                <a:gd name="T37" fmla="*/ 3 h 195"/>
                <a:gd name="T38" fmla="*/ 57 w 399"/>
                <a:gd name="T39" fmla="*/ 0 h 195"/>
                <a:gd name="T40" fmla="*/ 5 w 399"/>
                <a:gd name="T41" fmla="*/ 0 h 195"/>
                <a:gd name="T42" fmla="*/ 2 w 399"/>
                <a:gd name="T43" fmla="*/ 1 h 195"/>
                <a:gd name="T44" fmla="*/ 1 w 399"/>
                <a:gd name="T45" fmla="*/ 5 h 195"/>
                <a:gd name="T46" fmla="*/ 49 w 399"/>
                <a:gd name="T47" fmla="*/ 192 h 195"/>
                <a:gd name="T48" fmla="*/ 54 w 399"/>
                <a:gd name="T49" fmla="*/ 195 h 195"/>
                <a:gd name="T50" fmla="*/ 121 w 399"/>
                <a:gd name="T51" fmla="*/ 195 h 195"/>
                <a:gd name="T52" fmla="*/ 125 w 399"/>
                <a:gd name="T53" fmla="*/ 192 h 195"/>
                <a:gd name="T54" fmla="*/ 145 w 399"/>
                <a:gd name="T55" fmla="*/ 117 h 195"/>
                <a:gd name="T56" fmla="*/ 168 w 399"/>
                <a:gd name="T57" fmla="*/ 192 h 195"/>
                <a:gd name="T58" fmla="*/ 173 w 399"/>
                <a:gd name="T59" fmla="*/ 195 h 195"/>
                <a:gd name="T60" fmla="*/ 242 w 399"/>
                <a:gd name="T61" fmla="*/ 195 h 195"/>
                <a:gd name="T62" fmla="*/ 247 w 399"/>
                <a:gd name="T63" fmla="*/ 192 h 195"/>
                <a:gd name="T64" fmla="*/ 270 w 399"/>
                <a:gd name="T65" fmla="*/ 111 h 195"/>
                <a:gd name="T66" fmla="*/ 312 w 399"/>
                <a:gd name="T67" fmla="*/ 111 h 195"/>
                <a:gd name="T68" fmla="*/ 300 w 399"/>
                <a:gd name="T69" fmla="*/ 190 h 195"/>
                <a:gd name="T70" fmla="*/ 301 w 399"/>
                <a:gd name="T71" fmla="*/ 194 h 195"/>
                <a:gd name="T72" fmla="*/ 304 w 399"/>
                <a:gd name="T73" fmla="*/ 195 h 195"/>
                <a:gd name="T74" fmla="*/ 353 w 399"/>
                <a:gd name="T75" fmla="*/ 195 h 195"/>
                <a:gd name="T76" fmla="*/ 358 w 399"/>
                <a:gd name="T77" fmla="*/ 192 h 195"/>
                <a:gd name="T78" fmla="*/ 398 w 399"/>
                <a:gd name="T79" fmla="*/ 5 h 195"/>
                <a:gd name="T80" fmla="*/ 397 w 399"/>
                <a:gd name="T81" fmla="*/ 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99" h="195">
                  <a:moveTo>
                    <a:pt x="397" y="1"/>
                  </a:moveTo>
                  <a:lnTo>
                    <a:pt x="397" y="1"/>
                  </a:lnTo>
                  <a:cubicBezTo>
                    <a:pt x="397" y="0"/>
                    <a:pt x="395" y="0"/>
                    <a:pt x="394" y="0"/>
                  </a:cubicBezTo>
                  <a:lnTo>
                    <a:pt x="347" y="0"/>
                  </a:lnTo>
                  <a:cubicBezTo>
                    <a:pt x="345" y="0"/>
                    <a:pt x="343" y="1"/>
                    <a:pt x="343" y="3"/>
                  </a:cubicBezTo>
                  <a:lnTo>
                    <a:pt x="325" y="63"/>
                  </a:lnTo>
                  <a:lnTo>
                    <a:pt x="279" y="63"/>
                  </a:lnTo>
                  <a:lnTo>
                    <a:pt x="289" y="5"/>
                  </a:lnTo>
                  <a:cubicBezTo>
                    <a:pt x="289" y="3"/>
                    <a:pt x="289" y="2"/>
                    <a:pt x="288" y="1"/>
                  </a:cubicBezTo>
                  <a:cubicBezTo>
                    <a:pt x="287" y="0"/>
                    <a:pt x="286" y="0"/>
                    <a:pt x="284" y="0"/>
                  </a:cubicBezTo>
                  <a:lnTo>
                    <a:pt x="235" y="0"/>
                  </a:lnTo>
                  <a:cubicBezTo>
                    <a:pt x="233" y="0"/>
                    <a:pt x="232" y="1"/>
                    <a:pt x="231" y="3"/>
                  </a:cubicBezTo>
                  <a:lnTo>
                    <a:pt x="205" y="103"/>
                  </a:lnTo>
                  <a:lnTo>
                    <a:pt x="175" y="3"/>
                  </a:lnTo>
                  <a:cubicBezTo>
                    <a:pt x="174" y="1"/>
                    <a:pt x="173" y="0"/>
                    <a:pt x="171" y="0"/>
                  </a:cubicBezTo>
                  <a:lnTo>
                    <a:pt x="115" y="0"/>
                  </a:lnTo>
                  <a:cubicBezTo>
                    <a:pt x="113" y="0"/>
                    <a:pt x="111" y="1"/>
                    <a:pt x="111" y="3"/>
                  </a:cubicBezTo>
                  <a:lnTo>
                    <a:pt x="89" y="103"/>
                  </a:lnTo>
                  <a:lnTo>
                    <a:pt x="61" y="3"/>
                  </a:lnTo>
                  <a:cubicBezTo>
                    <a:pt x="60" y="1"/>
                    <a:pt x="59" y="0"/>
                    <a:pt x="57" y="0"/>
                  </a:cubicBezTo>
                  <a:lnTo>
                    <a:pt x="5" y="0"/>
                  </a:lnTo>
                  <a:cubicBezTo>
                    <a:pt x="4" y="0"/>
                    <a:pt x="2" y="0"/>
                    <a:pt x="2" y="1"/>
                  </a:cubicBezTo>
                  <a:cubicBezTo>
                    <a:pt x="1" y="2"/>
                    <a:pt x="0" y="4"/>
                    <a:pt x="1" y="5"/>
                  </a:cubicBezTo>
                  <a:lnTo>
                    <a:pt x="49" y="192"/>
                  </a:lnTo>
                  <a:cubicBezTo>
                    <a:pt x="50" y="194"/>
                    <a:pt x="52" y="195"/>
                    <a:pt x="54" y="195"/>
                  </a:cubicBezTo>
                  <a:lnTo>
                    <a:pt x="121" y="195"/>
                  </a:lnTo>
                  <a:cubicBezTo>
                    <a:pt x="123" y="195"/>
                    <a:pt x="125" y="194"/>
                    <a:pt x="125" y="192"/>
                  </a:cubicBezTo>
                  <a:lnTo>
                    <a:pt x="145" y="117"/>
                  </a:lnTo>
                  <a:lnTo>
                    <a:pt x="168" y="192"/>
                  </a:lnTo>
                  <a:cubicBezTo>
                    <a:pt x="169" y="194"/>
                    <a:pt x="171" y="195"/>
                    <a:pt x="173" y="195"/>
                  </a:cubicBezTo>
                  <a:lnTo>
                    <a:pt x="242" y="195"/>
                  </a:lnTo>
                  <a:cubicBezTo>
                    <a:pt x="244" y="195"/>
                    <a:pt x="246" y="194"/>
                    <a:pt x="247" y="192"/>
                  </a:cubicBezTo>
                  <a:lnTo>
                    <a:pt x="270" y="111"/>
                  </a:lnTo>
                  <a:lnTo>
                    <a:pt x="312" y="111"/>
                  </a:lnTo>
                  <a:lnTo>
                    <a:pt x="300" y="190"/>
                  </a:lnTo>
                  <a:cubicBezTo>
                    <a:pt x="299" y="192"/>
                    <a:pt x="300" y="193"/>
                    <a:pt x="301" y="194"/>
                  </a:cubicBezTo>
                  <a:cubicBezTo>
                    <a:pt x="301" y="195"/>
                    <a:pt x="303" y="195"/>
                    <a:pt x="304" y="195"/>
                  </a:cubicBezTo>
                  <a:lnTo>
                    <a:pt x="353" y="195"/>
                  </a:lnTo>
                  <a:cubicBezTo>
                    <a:pt x="356" y="195"/>
                    <a:pt x="357" y="194"/>
                    <a:pt x="358" y="192"/>
                  </a:cubicBezTo>
                  <a:lnTo>
                    <a:pt x="398" y="5"/>
                  </a:lnTo>
                  <a:cubicBezTo>
                    <a:pt x="399" y="4"/>
                    <a:pt x="398" y="2"/>
                    <a:pt x="397" y="1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sp>
        <p:nvSpPr>
          <p:cNvPr id="4" name="Fußzeilenplatzhalter 3"/>
          <p:cNvSpPr>
            <a:spLocks noGrp="1"/>
          </p:cNvSpPr>
          <p:nvPr>
            <p:ph type="ftr" sz="quarter" idx="24"/>
          </p:nvPr>
        </p:nvSpPr>
        <p:spPr>
          <a:xfrm>
            <a:off x="434772" y="1983161"/>
            <a:ext cx="8281456" cy="250562"/>
          </a:xfrm>
        </p:spPr>
        <p:txBody>
          <a:bodyPr bIns="72000"/>
          <a:lstStyle>
            <a:lvl1pPr>
              <a:defRPr sz="2200" b="1">
                <a:solidFill>
                  <a:srgbClr val="FF0000"/>
                </a:solidFill>
              </a:defRPr>
            </a:lvl1pPr>
          </a:lstStyle>
          <a:p>
            <a:r>
              <a:rPr lang="de-DE" dirty="0" smtClean="0"/>
              <a:t>Präsentationstitel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39284" y="2319116"/>
            <a:ext cx="8276944" cy="310616"/>
          </a:xfrm>
        </p:spPr>
        <p:txBody>
          <a:bodyPr/>
          <a:lstStyle>
            <a:lvl1pPr>
              <a:defRPr sz="1600" b="0">
                <a:solidFill>
                  <a:srgbClr val="FF0000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135" y="2738063"/>
            <a:ext cx="8281440" cy="19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424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5/75 Bild (GR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ildplatzhalter 10"/>
          <p:cNvSpPr>
            <a:spLocks noGrp="1"/>
          </p:cNvSpPr>
          <p:nvPr>
            <p:ph type="pic" sz="quarter" idx="20"/>
          </p:nvPr>
        </p:nvSpPr>
        <p:spPr bwMode="gray">
          <a:xfrm>
            <a:off x="2520950" y="863973"/>
            <a:ext cx="6192000" cy="3816000"/>
          </a:xfrm>
          <a:noFill/>
        </p:spPr>
        <p:txBody>
          <a:bodyPr anchor="ctr"/>
          <a:lstStyle>
            <a:lvl1pPr algn="ctr">
              <a:defRPr sz="1200" i="1"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32"/>
          </p:nvPr>
        </p:nvSpPr>
        <p:spPr bwMode="gray">
          <a:xfrm>
            <a:off x="434182" y="863973"/>
            <a:ext cx="2016124" cy="38160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33"/>
          </p:nvPr>
        </p:nvSpPr>
        <p:spPr bwMode="gray"/>
        <p:txBody>
          <a:bodyPr/>
          <a:lstStyle>
            <a:lvl1pPr>
              <a:defRPr/>
            </a:lvl1pPr>
          </a:lstStyle>
          <a:p>
            <a:fld id="{8E71D169-7A98-4BE5-933F-E6FE8C57A4D3}" type="slidenum">
              <a:rPr lang="en-US"/>
              <a:pPr/>
              <a:t>‹Nr.›</a:t>
            </a:fld>
            <a:endParaRPr lang="en-US" dirty="0"/>
          </a:p>
        </p:txBody>
      </p:sp>
      <p:sp>
        <p:nvSpPr>
          <p:cNvPr id="6" name="Datumsplatzhalter 14"/>
          <p:cNvSpPr>
            <a:spLocks noGrp="1"/>
          </p:cNvSpPr>
          <p:nvPr>
            <p:ph type="dt" sz="half" idx="34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 smtClean="0"/>
              <a:t>Themenbereich, über Datum zu ändern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de-DE" smtClean="0"/>
              <a:t>Präsentationstitel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64589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50/50 Bild (GR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5"/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>
            <a:lvl1pPr>
              <a:defRPr/>
            </a:lvl1pPr>
          </a:lstStyle>
          <a:p>
            <a:fld id="{718AD556-952E-4F08-88B8-CD5F85BF2638}" type="slidenum">
              <a:rPr lang="en-US"/>
              <a:pPr/>
              <a:t>‹Nr.›</a:t>
            </a:fld>
            <a:endParaRPr lang="en-US" dirty="0"/>
          </a:p>
        </p:txBody>
      </p:sp>
      <p:sp>
        <p:nvSpPr>
          <p:cNvPr id="6" name="Datumsplatzhalter 14"/>
          <p:cNvSpPr>
            <a:spLocks noGrp="1"/>
          </p:cNvSpPr>
          <p:nvPr>
            <p:ph type="dt" sz="half" idx="3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 smtClean="0"/>
              <a:t>Themenbereich, über Datum zu ändern</a:t>
            </a:r>
            <a:endParaRPr lang="de-DE" dirty="0"/>
          </a:p>
        </p:txBody>
      </p:sp>
      <p:sp>
        <p:nvSpPr>
          <p:cNvPr id="10" name="Bildplatzhalter 10"/>
          <p:cNvSpPr>
            <a:spLocks noGrp="1"/>
          </p:cNvSpPr>
          <p:nvPr>
            <p:ph type="pic" sz="quarter" idx="20"/>
          </p:nvPr>
        </p:nvSpPr>
        <p:spPr bwMode="gray">
          <a:xfrm>
            <a:off x="4610894" y="864393"/>
            <a:ext cx="4103687" cy="3816000"/>
          </a:xfrm>
          <a:noFill/>
        </p:spPr>
        <p:txBody>
          <a:bodyPr anchor="ctr"/>
          <a:lstStyle>
            <a:lvl1pPr algn="ctr">
              <a:defRPr sz="1200" i="1"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dirty="0"/>
          </a:p>
        </p:txBody>
      </p:sp>
      <p:sp>
        <p:nvSpPr>
          <p:cNvPr id="12" name="Bildplatzhalter 10"/>
          <p:cNvSpPr>
            <a:spLocks noGrp="1"/>
          </p:cNvSpPr>
          <p:nvPr>
            <p:ph type="pic" sz="quarter" idx="32"/>
          </p:nvPr>
        </p:nvSpPr>
        <p:spPr bwMode="gray">
          <a:xfrm>
            <a:off x="434180" y="864393"/>
            <a:ext cx="4105275" cy="3816000"/>
          </a:xfrm>
          <a:noFill/>
        </p:spPr>
        <p:txBody>
          <a:bodyPr anchor="ctr"/>
          <a:lstStyle>
            <a:lvl1pPr algn="ctr">
              <a:defRPr sz="1200" i="1"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de-DE" smtClean="0"/>
              <a:t>Präsentationstitel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49882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Bild + Text (GR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5"/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>
            <a:lvl1pPr>
              <a:defRPr/>
            </a:lvl1pPr>
          </a:lstStyle>
          <a:p>
            <a:fld id="{718AD556-952E-4F08-88B8-CD5F85BF2638}" type="slidenum">
              <a:rPr lang="en-US"/>
              <a:pPr/>
              <a:t>‹Nr.›</a:t>
            </a:fld>
            <a:endParaRPr lang="en-US" dirty="0"/>
          </a:p>
        </p:txBody>
      </p:sp>
      <p:sp>
        <p:nvSpPr>
          <p:cNvPr id="6" name="Datumsplatzhalter 14"/>
          <p:cNvSpPr>
            <a:spLocks noGrp="1"/>
          </p:cNvSpPr>
          <p:nvPr>
            <p:ph type="dt" sz="half" idx="3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 smtClean="0"/>
              <a:t>Themenbereich, über Datum zu ändern</a:t>
            </a:r>
            <a:endParaRPr lang="de-DE" dirty="0"/>
          </a:p>
        </p:txBody>
      </p:sp>
      <p:sp>
        <p:nvSpPr>
          <p:cNvPr id="10" name="Bildplatzhalter 10"/>
          <p:cNvSpPr>
            <a:spLocks noGrp="1"/>
          </p:cNvSpPr>
          <p:nvPr>
            <p:ph type="pic" sz="quarter" idx="20"/>
          </p:nvPr>
        </p:nvSpPr>
        <p:spPr bwMode="gray">
          <a:xfrm>
            <a:off x="4608513" y="863601"/>
            <a:ext cx="4103687" cy="1870073"/>
          </a:xfrm>
          <a:noFill/>
        </p:spPr>
        <p:txBody>
          <a:bodyPr anchor="ctr"/>
          <a:lstStyle>
            <a:lvl1pPr algn="ctr">
              <a:defRPr sz="1200" i="1"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dirty="0"/>
          </a:p>
        </p:txBody>
      </p:sp>
      <p:sp>
        <p:nvSpPr>
          <p:cNvPr id="12" name="Bildplatzhalter 10"/>
          <p:cNvSpPr>
            <a:spLocks noGrp="1"/>
          </p:cNvSpPr>
          <p:nvPr>
            <p:ph type="pic" sz="quarter" idx="32"/>
          </p:nvPr>
        </p:nvSpPr>
        <p:spPr bwMode="gray">
          <a:xfrm>
            <a:off x="431801" y="863601"/>
            <a:ext cx="4103687" cy="1870074"/>
          </a:xfrm>
          <a:noFill/>
        </p:spPr>
        <p:txBody>
          <a:bodyPr anchor="ctr"/>
          <a:lstStyle>
            <a:lvl1pPr algn="ctr">
              <a:defRPr sz="1200" i="1"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33"/>
          </p:nvPr>
        </p:nvSpPr>
        <p:spPr bwMode="gray">
          <a:xfrm>
            <a:off x="431802" y="2806822"/>
            <a:ext cx="4103686" cy="1869953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34"/>
          </p:nvPr>
        </p:nvSpPr>
        <p:spPr bwMode="gray">
          <a:xfrm>
            <a:off x="4610894" y="2806822"/>
            <a:ext cx="4102275" cy="1869953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de-DE" smtClean="0"/>
              <a:t>Präsentationstitel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0931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ilder quer (GR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5"/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>
            <a:lvl1pPr>
              <a:defRPr/>
            </a:lvl1pPr>
          </a:lstStyle>
          <a:p>
            <a:fld id="{718AD556-952E-4F08-88B8-CD5F85BF2638}" type="slidenum">
              <a:rPr lang="en-US"/>
              <a:pPr/>
              <a:t>‹Nr.›</a:t>
            </a:fld>
            <a:endParaRPr lang="en-US" dirty="0"/>
          </a:p>
        </p:txBody>
      </p:sp>
      <p:sp>
        <p:nvSpPr>
          <p:cNvPr id="6" name="Datumsplatzhalter 14"/>
          <p:cNvSpPr>
            <a:spLocks noGrp="1"/>
          </p:cNvSpPr>
          <p:nvPr>
            <p:ph type="dt" sz="half" idx="3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 smtClean="0"/>
              <a:t>Themenbereich, über Datum zu ändern</a:t>
            </a:r>
            <a:endParaRPr lang="de-DE" dirty="0"/>
          </a:p>
        </p:txBody>
      </p:sp>
      <p:sp>
        <p:nvSpPr>
          <p:cNvPr id="10" name="Bildplatzhalter 10"/>
          <p:cNvSpPr>
            <a:spLocks noGrp="1"/>
          </p:cNvSpPr>
          <p:nvPr>
            <p:ph type="pic" sz="quarter" idx="20"/>
          </p:nvPr>
        </p:nvSpPr>
        <p:spPr bwMode="gray">
          <a:xfrm>
            <a:off x="4608513" y="863601"/>
            <a:ext cx="4103687" cy="1870073"/>
          </a:xfrm>
          <a:noFill/>
        </p:spPr>
        <p:txBody>
          <a:bodyPr anchor="ctr"/>
          <a:lstStyle>
            <a:lvl1pPr algn="ctr">
              <a:defRPr sz="1200" i="1"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dirty="0"/>
          </a:p>
        </p:txBody>
      </p:sp>
      <p:sp>
        <p:nvSpPr>
          <p:cNvPr id="12" name="Bildplatzhalter 10"/>
          <p:cNvSpPr>
            <a:spLocks noGrp="1"/>
          </p:cNvSpPr>
          <p:nvPr>
            <p:ph type="pic" sz="quarter" idx="32"/>
          </p:nvPr>
        </p:nvSpPr>
        <p:spPr bwMode="gray">
          <a:xfrm>
            <a:off x="431801" y="863601"/>
            <a:ext cx="4103687" cy="1870074"/>
          </a:xfrm>
          <a:noFill/>
        </p:spPr>
        <p:txBody>
          <a:bodyPr anchor="ctr"/>
          <a:lstStyle>
            <a:lvl1pPr algn="ctr">
              <a:defRPr sz="1200" i="1"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de-DE" smtClean="0"/>
              <a:t>Präsentationstitel</a:t>
            </a:r>
            <a:endParaRPr lang="de-DE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36"/>
          </p:nvPr>
        </p:nvSpPr>
        <p:spPr bwMode="gray">
          <a:xfrm>
            <a:off x="4611484" y="2806701"/>
            <a:ext cx="4103687" cy="1870073"/>
          </a:xfrm>
          <a:noFill/>
        </p:spPr>
        <p:txBody>
          <a:bodyPr anchor="ctr"/>
          <a:lstStyle>
            <a:lvl1pPr algn="ctr">
              <a:defRPr sz="1200" i="1"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dirty="0"/>
          </a:p>
        </p:txBody>
      </p:sp>
      <p:sp>
        <p:nvSpPr>
          <p:cNvPr id="13" name="Bildplatzhalter 10"/>
          <p:cNvSpPr>
            <a:spLocks noGrp="1"/>
          </p:cNvSpPr>
          <p:nvPr>
            <p:ph type="pic" sz="quarter" idx="37"/>
          </p:nvPr>
        </p:nvSpPr>
        <p:spPr bwMode="gray">
          <a:xfrm>
            <a:off x="434772" y="2806701"/>
            <a:ext cx="4103687" cy="1870074"/>
          </a:xfrm>
          <a:noFill/>
        </p:spPr>
        <p:txBody>
          <a:bodyPr anchor="ctr"/>
          <a:lstStyle>
            <a:lvl1pPr algn="ctr">
              <a:defRPr sz="1200" i="1"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12013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Bilder (GR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5"/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>
            <a:lvl1pPr>
              <a:defRPr/>
            </a:lvl1pPr>
          </a:lstStyle>
          <a:p>
            <a:fld id="{718AD556-952E-4F08-88B8-CD5F85BF2638}" type="slidenum">
              <a:rPr lang="en-US"/>
              <a:pPr/>
              <a:t>‹Nr.›</a:t>
            </a:fld>
            <a:endParaRPr lang="en-US" dirty="0"/>
          </a:p>
        </p:txBody>
      </p:sp>
      <p:sp>
        <p:nvSpPr>
          <p:cNvPr id="6" name="Datumsplatzhalter 14"/>
          <p:cNvSpPr>
            <a:spLocks noGrp="1"/>
          </p:cNvSpPr>
          <p:nvPr>
            <p:ph type="dt" sz="half" idx="3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 smtClean="0"/>
              <a:t>Themenbereich, über Datum zu ändern</a:t>
            </a:r>
            <a:endParaRPr lang="de-DE" dirty="0"/>
          </a:p>
        </p:txBody>
      </p:sp>
      <p:sp>
        <p:nvSpPr>
          <p:cNvPr id="12" name="Bildplatzhalter 10"/>
          <p:cNvSpPr>
            <a:spLocks noGrp="1"/>
          </p:cNvSpPr>
          <p:nvPr>
            <p:ph type="pic" sz="quarter" idx="32"/>
          </p:nvPr>
        </p:nvSpPr>
        <p:spPr bwMode="gray">
          <a:xfrm>
            <a:off x="4608513" y="863972"/>
            <a:ext cx="4103687" cy="1872000"/>
          </a:xfrm>
          <a:noFill/>
        </p:spPr>
        <p:txBody>
          <a:bodyPr anchor="ctr"/>
          <a:lstStyle>
            <a:lvl1pPr algn="ctr">
              <a:defRPr sz="1200" i="1"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33"/>
          </p:nvPr>
        </p:nvSpPr>
        <p:spPr bwMode="gray">
          <a:xfrm>
            <a:off x="431801" y="864393"/>
            <a:ext cx="4105273" cy="38160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34"/>
          </p:nvPr>
        </p:nvSpPr>
        <p:spPr bwMode="gray">
          <a:xfrm>
            <a:off x="4610894" y="2806725"/>
            <a:ext cx="4103687" cy="1872000"/>
          </a:xfrm>
          <a:noFill/>
        </p:spPr>
        <p:txBody>
          <a:bodyPr anchor="ctr"/>
          <a:lstStyle>
            <a:lvl1pPr algn="ctr">
              <a:defRPr sz="1200" i="1"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de-DE" smtClean="0"/>
              <a:t>Präsentationstitel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14829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oben + Text unten (GR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5"/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>
            <a:lvl1pPr>
              <a:defRPr/>
            </a:lvl1pPr>
          </a:lstStyle>
          <a:p>
            <a:fld id="{718AD556-952E-4F08-88B8-CD5F85BF2638}" type="slidenum">
              <a:rPr lang="en-US"/>
              <a:pPr/>
              <a:t>‹Nr.›</a:t>
            </a:fld>
            <a:endParaRPr lang="en-US" dirty="0"/>
          </a:p>
        </p:txBody>
      </p:sp>
      <p:sp>
        <p:nvSpPr>
          <p:cNvPr id="6" name="Datumsplatzhalter 14"/>
          <p:cNvSpPr>
            <a:spLocks noGrp="1"/>
          </p:cNvSpPr>
          <p:nvPr>
            <p:ph type="dt" sz="half" idx="3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 smtClean="0"/>
              <a:t>Themenbereich, über Datum zu ändern</a:t>
            </a:r>
            <a:endParaRPr lang="de-DE" dirty="0"/>
          </a:p>
        </p:txBody>
      </p:sp>
      <p:sp>
        <p:nvSpPr>
          <p:cNvPr id="12" name="Bildplatzhalter 10"/>
          <p:cNvSpPr>
            <a:spLocks noGrp="1"/>
          </p:cNvSpPr>
          <p:nvPr>
            <p:ph type="pic" sz="quarter" idx="32"/>
          </p:nvPr>
        </p:nvSpPr>
        <p:spPr bwMode="gray">
          <a:xfrm>
            <a:off x="434772" y="863972"/>
            <a:ext cx="8279016" cy="3290204"/>
          </a:xfrm>
          <a:noFill/>
        </p:spPr>
        <p:txBody>
          <a:bodyPr anchor="ctr"/>
          <a:lstStyle>
            <a:lvl1pPr algn="ctr">
              <a:defRPr sz="1200" i="1"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33"/>
          </p:nvPr>
        </p:nvSpPr>
        <p:spPr bwMode="gray">
          <a:xfrm>
            <a:off x="431801" y="4227934"/>
            <a:ext cx="8281987" cy="450429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1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de-DE" smtClean="0"/>
              <a:t>Präsentationstitel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73023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2/3 + Text 1/3 (GR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5"/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>
            <a:lvl1pPr>
              <a:defRPr/>
            </a:lvl1pPr>
          </a:lstStyle>
          <a:p>
            <a:fld id="{718AD556-952E-4F08-88B8-CD5F85BF2638}" type="slidenum">
              <a:rPr lang="en-US"/>
              <a:pPr/>
              <a:t>‹Nr.›</a:t>
            </a:fld>
            <a:endParaRPr lang="en-US" dirty="0"/>
          </a:p>
        </p:txBody>
      </p:sp>
      <p:sp>
        <p:nvSpPr>
          <p:cNvPr id="6" name="Datumsplatzhalter 14"/>
          <p:cNvSpPr>
            <a:spLocks noGrp="1"/>
          </p:cNvSpPr>
          <p:nvPr>
            <p:ph type="dt" sz="half" idx="3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 smtClean="0"/>
              <a:t>Themenbereich, über Datum zu ändern</a:t>
            </a:r>
            <a:endParaRPr lang="de-DE" dirty="0"/>
          </a:p>
        </p:txBody>
      </p:sp>
      <p:sp>
        <p:nvSpPr>
          <p:cNvPr id="12" name="Bildplatzhalter 10"/>
          <p:cNvSpPr>
            <a:spLocks noGrp="1"/>
          </p:cNvSpPr>
          <p:nvPr>
            <p:ph type="pic" sz="quarter" idx="32"/>
          </p:nvPr>
        </p:nvSpPr>
        <p:spPr bwMode="gray">
          <a:xfrm>
            <a:off x="431799" y="863971"/>
            <a:ext cx="5148321" cy="3814392"/>
          </a:xfrm>
          <a:noFill/>
        </p:spPr>
        <p:txBody>
          <a:bodyPr anchor="ctr"/>
          <a:lstStyle>
            <a:lvl1pPr algn="ctr">
              <a:defRPr sz="1200" i="1"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33"/>
          </p:nvPr>
        </p:nvSpPr>
        <p:spPr bwMode="gray">
          <a:xfrm>
            <a:off x="5656961" y="863971"/>
            <a:ext cx="3053827" cy="38160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de-DE" smtClean="0"/>
              <a:t>Präsentationstitel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29049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25/75 Bild (GR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5"/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>
            <a:lvl1pPr>
              <a:defRPr/>
            </a:lvl1pPr>
          </a:lstStyle>
          <a:p>
            <a:fld id="{718AD556-952E-4F08-88B8-CD5F85BF2638}" type="slidenum">
              <a:rPr lang="en-US"/>
              <a:pPr/>
              <a:t>‹Nr.›</a:t>
            </a:fld>
            <a:endParaRPr lang="en-US" dirty="0"/>
          </a:p>
        </p:txBody>
      </p:sp>
      <p:sp>
        <p:nvSpPr>
          <p:cNvPr id="6" name="Datumsplatzhalter 14"/>
          <p:cNvSpPr>
            <a:spLocks noGrp="1"/>
          </p:cNvSpPr>
          <p:nvPr>
            <p:ph type="dt" sz="half" idx="3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 smtClean="0"/>
              <a:t>Themenbereich, über Datum zu ändern</a:t>
            </a:r>
            <a:endParaRPr lang="de-DE" dirty="0"/>
          </a:p>
        </p:txBody>
      </p:sp>
      <p:sp>
        <p:nvSpPr>
          <p:cNvPr id="10" name="Bildplatzhalter 10"/>
          <p:cNvSpPr>
            <a:spLocks noGrp="1"/>
          </p:cNvSpPr>
          <p:nvPr>
            <p:ph type="pic" sz="quarter" idx="20"/>
          </p:nvPr>
        </p:nvSpPr>
        <p:spPr bwMode="gray">
          <a:xfrm>
            <a:off x="2519363" y="864394"/>
            <a:ext cx="6192837" cy="3814762"/>
          </a:xfrm>
          <a:noFill/>
        </p:spPr>
        <p:txBody>
          <a:bodyPr anchor="ctr"/>
          <a:lstStyle>
            <a:lvl1pPr algn="ctr">
              <a:defRPr sz="1200" i="1"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dirty="0"/>
          </a:p>
        </p:txBody>
      </p:sp>
      <p:sp>
        <p:nvSpPr>
          <p:cNvPr id="12" name="Bildplatzhalter 10"/>
          <p:cNvSpPr>
            <a:spLocks noGrp="1"/>
          </p:cNvSpPr>
          <p:nvPr>
            <p:ph type="pic" sz="quarter" idx="32"/>
          </p:nvPr>
        </p:nvSpPr>
        <p:spPr bwMode="gray">
          <a:xfrm>
            <a:off x="434182" y="864394"/>
            <a:ext cx="2016124" cy="3814762"/>
          </a:xfrm>
          <a:noFill/>
        </p:spPr>
        <p:txBody>
          <a:bodyPr anchor="ctr"/>
          <a:lstStyle>
            <a:lvl1pPr algn="ctr">
              <a:defRPr sz="1200" i="1"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de-DE" smtClean="0"/>
              <a:t>Präsentationstitel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7427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75/25 Bild (GR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5"/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>
            <a:lvl1pPr>
              <a:defRPr/>
            </a:lvl1pPr>
          </a:lstStyle>
          <a:p>
            <a:fld id="{718AD556-952E-4F08-88B8-CD5F85BF2638}" type="slidenum">
              <a:rPr lang="en-US"/>
              <a:pPr/>
              <a:t>‹Nr.›</a:t>
            </a:fld>
            <a:endParaRPr lang="en-US" dirty="0"/>
          </a:p>
        </p:txBody>
      </p:sp>
      <p:sp>
        <p:nvSpPr>
          <p:cNvPr id="6" name="Datumsplatzhalter 14"/>
          <p:cNvSpPr>
            <a:spLocks noGrp="1"/>
          </p:cNvSpPr>
          <p:nvPr>
            <p:ph type="dt" sz="half" idx="3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 smtClean="0"/>
              <a:t>Themenbereich, über Datum zu ändern</a:t>
            </a:r>
            <a:endParaRPr lang="de-DE" dirty="0"/>
          </a:p>
        </p:txBody>
      </p:sp>
      <p:sp>
        <p:nvSpPr>
          <p:cNvPr id="10" name="Bildplatzhalter 10"/>
          <p:cNvSpPr>
            <a:spLocks noGrp="1"/>
          </p:cNvSpPr>
          <p:nvPr>
            <p:ph type="pic" sz="quarter" idx="20"/>
          </p:nvPr>
        </p:nvSpPr>
        <p:spPr bwMode="gray">
          <a:xfrm>
            <a:off x="6696075" y="864394"/>
            <a:ext cx="2016125" cy="3814762"/>
          </a:xfrm>
          <a:noFill/>
        </p:spPr>
        <p:txBody>
          <a:bodyPr anchor="ctr"/>
          <a:lstStyle>
            <a:lvl1pPr algn="ctr">
              <a:defRPr sz="1200" i="1"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dirty="0"/>
          </a:p>
        </p:txBody>
      </p:sp>
      <p:sp>
        <p:nvSpPr>
          <p:cNvPr id="12" name="Bildplatzhalter 10"/>
          <p:cNvSpPr>
            <a:spLocks noGrp="1"/>
          </p:cNvSpPr>
          <p:nvPr>
            <p:ph type="pic" sz="quarter" idx="32"/>
          </p:nvPr>
        </p:nvSpPr>
        <p:spPr bwMode="gray">
          <a:xfrm>
            <a:off x="434181" y="864394"/>
            <a:ext cx="6192838" cy="3814762"/>
          </a:xfrm>
          <a:noFill/>
        </p:spPr>
        <p:txBody>
          <a:bodyPr anchor="ctr"/>
          <a:lstStyle>
            <a:lvl1pPr algn="ctr">
              <a:defRPr sz="1200" i="1"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de-DE" smtClean="0"/>
              <a:t>Präsentationstitel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16686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ilder hoch (GR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5"/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>
            <a:lvl1pPr>
              <a:defRPr/>
            </a:lvl1pPr>
          </a:lstStyle>
          <a:p>
            <a:fld id="{718AD556-952E-4F08-88B8-CD5F85BF2638}" type="slidenum">
              <a:rPr lang="en-US"/>
              <a:pPr/>
              <a:t>‹Nr.›</a:t>
            </a:fld>
            <a:endParaRPr lang="en-US" dirty="0"/>
          </a:p>
        </p:txBody>
      </p:sp>
      <p:sp>
        <p:nvSpPr>
          <p:cNvPr id="6" name="Datumsplatzhalter 14"/>
          <p:cNvSpPr>
            <a:spLocks noGrp="1"/>
          </p:cNvSpPr>
          <p:nvPr>
            <p:ph type="dt" sz="half" idx="3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 smtClean="0"/>
              <a:t>Themenbereich, über Datum zu ändern</a:t>
            </a:r>
            <a:endParaRPr lang="de-DE" dirty="0"/>
          </a:p>
        </p:txBody>
      </p:sp>
      <p:sp>
        <p:nvSpPr>
          <p:cNvPr id="13" name="Bildplatzhalter 10"/>
          <p:cNvSpPr>
            <a:spLocks noGrp="1"/>
          </p:cNvSpPr>
          <p:nvPr>
            <p:ph type="pic" sz="quarter" idx="32"/>
          </p:nvPr>
        </p:nvSpPr>
        <p:spPr bwMode="gray">
          <a:xfrm>
            <a:off x="431801" y="864394"/>
            <a:ext cx="2016124" cy="3814762"/>
          </a:xfrm>
          <a:noFill/>
        </p:spPr>
        <p:txBody>
          <a:bodyPr anchor="ctr"/>
          <a:lstStyle>
            <a:lvl1pPr algn="ctr">
              <a:defRPr sz="1200" i="1"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dirty="0"/>
          </a:p>
        </p:txBody>
      </p:sp>
      <p:sp>
        <p:nvSpPr>
          <p:cNvPr id="15" name="Bildplatzhalter 10"/>
          <p:cNvSpPr>
            <a:spLocks noGrp="1"/>
          </p:cNvSpPr>
          <p:nvPr>
            <p:ph type="pic" sz="quarter" idx="33"/>
          </p:nvPr>
        </p:nvSpPr>
        <p:spPr bwMode="gray">
          <a:xfrm>
            <a:off x="2519363" y="864394"/>
            <a:ext cx="2016124" cy="3814762"/>
          </a:xfrm>
          <a:noFill/>
        </p:spPr>
        <p:txBody>
          <a:bodyPr anchor="ctr"/>
          <a:lstStyle>
            <a:lvl1pPr algn="ctr">
              <a:defRPr sz="1200" i="1"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dirty="0"/>
          </a:p>
        </p:txBody>
      </p:sp>
      <p:sp>
        <p:nvSpPr>
          <p:cNvPr id="16" name="Bildplatzhalter 10"/>
          <p:cNvSpPr>
            <a:spLocks noGrp="1"/>
          </p:cNvSpPr>
          <p:nvPr>
            <p:ph type="pic" sz="quarter" idx="34"/>
          </p:nvPr>
        </p:nvSpPr>
        <p:spPr bwMode="gray">
          <a:xfrm>
            <a:off x="4608513" y="864394"/>
            <a:ext cx="2016124" cy="3814762"/>
          </a:xfrm>
          <a:noFill/>
        </p:spPr>
        <p:txBody>
          <a:bodyPr anchor="ctr"/>
          <a:lstStyle>
            <a:lvl1pPr algn="ctr">
              <a:defRPr sz="1200" i="1"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dirty="0"/>
          </a:p>
        </p:txBody>
      </p:sp>
      <p:sp>
        <p:nvSpPr>
          <p:cNvPr id="18" name="Bildplatzhalter 10"/>
          <p:cNvSpPr>
            <a:spLocks noGrp="1"/>
          </p:cNvSpPr>
          <p:nvPr>
            <p:ph type="pic" sz="quarter" idx="20"/>
          </p:nvPr>
        </p:nvSpPr>
        <p:spPr bwMode="gray">
          <a:xfrm>
            <a:off x="6696075" y="864394"/>
            <a:ext cx="2016125" cy="3814762"/>
          </a:xfrm>
          <a:noFill/>
        </p:spPr>
        <p:txBody>
          <a:bodyPr anchor="ctr"/>
          <a:lstStyle>
            <a:lvl1pPr algn="ctr">
              <a:defRPr sz="1200" i="1"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de-DE" smtClean="0"/>
              <a:t>Präsentationstitel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87407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 + PL (WEISS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Datumsplatzhalter 72"/>
          <p:cNvSpPr>
            <a:spLocks noGrp="1"/>
          </p:cNvSpPr>
          <p:nvPr>
            <p:ph type="dt" sz="half" idx="22"/>
          </p:nvPr>
        </p:nvSpPr>
        <p:spPr bwMode="gray">
          <a:xfrm>
            <a:off x="439284" y="1708318"/>
            <a:ext cx="8276944" cy="205200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Themenbereich, über Datum zu ändern</a:t>
            </a:r>
            <a:endParaRPr lang="de-DE" dirty="0"/>
          </a:p>
        </p:txBody>
      </p:sp>
      <p:sp>
        <p:nvSpPr>
          <p:cNvPr id="74" name="Foliennummernplatzhalter 73"/>
          <p:cNvSpPr>
            <a:spLocks noGrp="1"/>
          </p:cNvSpPr>
          <p:nvPr>
            <p:ph type="sldNum" sz="quarter" idx="23"/>
          </p:nvPr>
        </p:nvSpPr>
        <p:spPr bwMode="gray">
          <a:xfrm>
            <a:off x="8352424" y="5375382"/>
            <a:ext cx="358364" cy="135765"/>
          </a:xfrm>
        </p:spPr>
        <p:txBody>
          <a:bodyPr/>
          <a:lstStyle>
            <a:lvl1pPr>
              <a:defRPr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fld id="{DB4A530B-3EE4-4998-A998-EBC0EA009526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125" name="Gruppieren 124"/>
          <p:cNvGrpSpPr/>
          <p:nvPr userDrawn="1"/>
        </p:nvGrpSpPr>
        <p:grpSpPr>
          <a:xfrm>
            <a:off x="-112038" y="-112038"/>
            <a:ext cx="9368076" cy="5367576"/>
            <a:chOff x="-112038" y="-112038"/>
            <a:chExt cx="9368076" cy="5367576"/>
          </a:xfrm>
        </p:grpSpPr>
        <p:sp>
          <p:nvSpPr>
            <p:cNvPr id="126" name="Isosceles Triangle 9"/>
            <p:cNvSpPr/>
            <p:nvPr userDrawn="1"/>
          </p:nvSpPr>
          <p:spPr bwMode="gray">
            <a:xfrm rot="10800000">
              <a:off x="398896" y="-112038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7" name="Isosceles Triangle 244"/>
            <p:cNvSpPr/>
            <p:nvPr userDrawn="1"/>
          </p:nvSpPr>
          <p:spPr bwMode="gray">
            <a:xfrm rot="10800000">
              <a:off x="2415290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8" name="Isosceles Triangle 245"/>
            <p:cNvSpPr/>
            <p:nvPr userDrawn="1"/>
          </p:nvSpPr>
          <p:spPr bwMode="gray">
            <a:xfrm rot="10800000">
              <a:off x="2487256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9" name="Isosceles Triangle 246"/>
            <p:cNvSpPr/>
            <p:nvPr userDrawn="1"/>
          </p:nvSpPr>
          <p:spPr bwMode="gray">
            <a:xfrm rot="10800000">
              <a:off x="4503809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0" name="Isosceles Triangle 247"/>
            <p:cNvSpPr/>
            <p:nvPr userDrawn="1"/>
          </p:nvSpPr>
          <p:spPr bwMode="gray">
            <a:xfrm rot="10800000">
              <a:off x="4575818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1" name="Isosceles Triangle 248"/>
            <p:cNvSpPr/>
            <p:nvPr userDrawn="1"/>
          </p:nvSpPr>
          <p:spPr bwMode="gray">
            <a:xfrm rot="10800000">
              <a:off x="6591793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2" name="Isosceles Triangle 249"/>
            <p:cNvSpPr/>
            <p:nvPr userDrawn="1"/>
          </p:nvSpPr>
          <p:spPr bwMode="gray">
            <a:xfrm rot="10800000">
              <a:off x="6665552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3" name="Isosceles Triangle 250"/>
            <p:cNvSpPr/>
            <p:nvPr userDrawn="1"/>
          </p:nvSpPr>
          <p:spPr bwMode="gray">
            <a:xfrm rot="10800000">
              <a:off x="8680500" y="-112038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4" name="Isosceles Triangle 252"/>
            <p:cNvSpPr/>
            <p:nvPr userDrawn="1"/>
          </p:nvSpPr>
          <p:spPr bwMode="gray">
            <a:xfrm rot="10800000" flipV="1">
              <a:off x="401277" y="520291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5" name="Isosceles Triangle 253"/>
            <p:cNvSpPr/>
            <p:nvPr userDrawn="1"/>
          </p:nvSpPr>
          <p:spPr bwMode="gray">
            <a:xfrm rot="10800000" flipV="1">
              <a:off x="2415290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6" name="Isosceles Triangle 254"/>
            <p:cNvSpPr/>
            <p:nvPr userDrawn="1"/>
          </p:nvSpPr>
          <p:spPr bwMode="gray">
            <a:xfrm rot="10800000" flipV="1">
              <a:off x="2488840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7" name="Isosceles Triangle 255"/>
            <p:cNvSpPr/>
            <p:nvPr userDrawn="1"/>
          </p:nvSpPr>
          <p:spPr bwMode="gray">
            <a:xfrm rot="10800000" flipV="1">
              <a:off x="4504965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8" name="Isosceles Triangle 256"/>
            <p:cNvSpPr/>
            <p:nvPr userDrawn="1"/>
          </p:nvSpPr>
          <p:spPr bwMode="gray">
            <a:xfrm rot="10800000" flipV="1">
              <a:off x="4575818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9" name="Isosceles Triangle 257"/>
            <p:cNvSpPr/>
            <p:nvPr userDrawn="1"/>
          </p:nvSpPr>
          <p:spPr bwMode="gray">
            <a:xfrm rot="10800000" flipV="1">
              <a:off x="6591793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0" name="Isosceles Triangle 258"/>
            <p:cNvSpPr/>
            <p:nvPr userDrawn="1"/>
          </p:nvSpPr>
          <p:spPr bwMode="gray">
            <a:xfrm rot="10800000" flipV="1">
              <a:off x="6665552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1" name="Isosceles Triangle 259"/>
            <p:cNvSpPr/>
            <p:nvPr userDrawn="1"/>
          </p:nvSpPr>
          <p:spPr bwMode="gray">
            <a:xfrm rot="10800000" flipV="1">
              <a:off x="8680500" y="520291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2" name="Isosceles Triangle 261"/>
            <p:cNvSpPr/>
            <p:nvPr userDrawn="1"/>
          </p:nvSpPr>
          <p:spPr bwMode="gray">
            <a:xfrm rot="5400000">
              <a:off x="-116248" y="211601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3" name="Isosceles Triangle 262"/>
            <p:cNvSpPr/>
            <p:nvPr userDrawn="1"/>
          </p:nvSpPr>
          <p:spPr bwMode="gray">
            <a:xfrm rot="5400000">
              <a:off x="-116248" y="744803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4" name="Isosceles Triangle 263"/>
            <p:cNvSpPr/>
            <p:nvPr userDrawn="1"/>
          </p:nvSpPr>
          <p:spPr bwMode="gray">
            <a:xfrm rot="5400000">
              <a:off x="-116248" y="83348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5" name="Isosceles Triangle 264"/>
            <p:cNvSpPr/>
            <p:nvPr userDrawn="1"/>
          </p:nvSpPr>
          <p:spPr bwMode="gray">
            <a:xfrm rot="5400000">
              <a:off x="-116248" y="270799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6" name="Isosceles Triangle 265"/>
            <p:cNvSpPr/>
            <p:nvPr userDrawn="1"/>
          </p:nvSpPr>
          <p:spPr bwMode="gray">
            <a:xfrm rot="5400000">
              <a:off x="-116248" y="2780946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7" name="Isosceles Triangle 266"/>
            <p:cNvSpPr/>
            <p:nvPr userDrawn="1"/>
          </p:nvSpPr>
          <p:spPr bwMode="gray">
            <a:xfrm rot="5400000">
              <a:off x="-116248" y="465205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8" name="Isosceles Triangle 267"/>
            <p:cNvSpPr/>
            <p:nvPr userDrawn="1"/>
          </p:nvSpPr>
          <p:spPr bwMode="gray">
            <a:xfrm rot="5400000">
              <a:off x="-116248" y="4822706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9" name="Isosceles Triangle 269"/>
            <p:cNvSpPr/>
            <p:nvPr userDrawn="1"/>
          </p:nvSpPr>
          <p:spPr bwMode="gray">
            <a:xfrm rot="16200000" flipH="1">
              <a:off x="9199202" y="211601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0" name="Isosceles Triangle 270"/>
            <p:cNvSpPr/>
            <p:nvPr userDrawn="1"/>
          </p:nvSpPr>
          <p:spPr bwMode="gray">
            <a:xfrm rot="16200000" flipH="1">
              <a:off x="9199202" y="74480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1" name="Isosceles Triangle 271"/>
            <p:cNvSpPr/>
            <p:nvPr userDrawn="1"/>
          </p:nvSpPr>
          <p:spPr bwMode="gray">
            <a:xfrm rot="16200000" flipH="1">
              <a:off x="9199202" y="83348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2" name="Isosceles Triangle 272"/>
            <p:cNvSpPr/>
            <p:nvPr userDrawn="1"/>
          </p:nvSpPr>
          <p:spPr bwMode="gray">
            <a:xfrm rot="16200000" flipH="1">
              <a:off x="9199202" y="270856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3" name="Isosceles Triangle 273"/>
            <p:cNvSpPr/>
            <p:nvPr userDrawn="1"/>
          </p:nvSpPr>
          <p:spPr bwMode="gray">
            <a:xfrm rot="16200000" flipH="1">
              <a:off x="9199202" y="277913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4" name="Isosceles Triangle 274"/>
            <p:cNvSpPr/>
            <p:nvPr userDrawn="1"/>
          </p:nvSpPr>
          <p:spPr bwMode="gray">
            <a:xfrm rot="16200000" flipH="1">
              <a:off x="9199202" y="4651344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5" name="Isosceles Triangle 275"/>
            <p:cNvSpPr/>
            <p:nvPr userDrawn="1"/>
          </p:nvSpPr>
          <p:spPr bwMode="gray">
            <a:xfrm rot="16200000" flipH="1">
              <a:off x="9199202" y="482032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</p:grpSp>
      <p:grpSp>
        <p:nvGrpSpPr>
          <p:cNvPr id="156" name="Group 4"/>
          <p:cNvGrpSpPr>
            <a:grpSpLocks noChangeAspect="1"/>
          </p:cNvGrpSpPr>
          <p:nvPr userDrawn="1"/>
        </p:nvGrpSpPr>
        <p:grpSpPr bwMode="gray">
          <a:xfrm>
            <a:off x="6628228" y="236540"/>
            <a:ext cx="2088000" cy="394078"/>
            <a:chOff x="4082" y="223"/>
            <a:chExt cx="1367" cy="258"/>
          </a:xfrm>
        </p:grpSpPr>
        <p:sp>
          <p:nvSpPr>
            <p:cNvPr id="157" name="Freeform 5"/>
            <p:cNvSpPr>
              <a:spLocks/>
            </p:cNvSpPr>
            <p:nvPr userDrawn="1"/>
          </p:nvSpPr>
          <p:spPr bwMode="gray">
            <a:xfrm>
              <a:off x="4999" y="411"/>
              <a:ext cx="60" cy="67"/>
            </a:xfrm>
            <a:custGeom>
              <a:avLst/>
              <a:gdLst>
                <a:gd name="T0" fmla="*/ 23 w 148"/>
                <a:gd name="T1" fmla="*/ 0 h 163"/>
                <a:gd name="T2" fmla="*/ 23 w 148"/>
                <a:gd name="T3" fmla="*/ 0 h 163"/>
                <a:gd name="T4" fmla="*/ 44 w 148"/>
                <a:gd name="T5" fmla="*/ 0 h 163"/>
                <a:gd name="T6" fmla="*/ 24 w 148"/>
                <a:gd name="T7" fmla="*/ 99 h 163"/>
                <a:gd name="T8" fmla="*/ 21 w 148"/>
                <a:gd name="T9" fmla="*/ 117 h 163"/>
                <a:gd name="T10" fmla="*/ 32 w 148"/>
                <a:gd name="T11" fmla="*/ 137 h 163"/>
                <a:gd name="T12" fmla="*/ 57 w 148"/>
                <a:gd name="T13" fmla="*/ 145 h 163"/>
                <a:gd name="T14" fmla="*/ 80 w 148"/>
                <a:gd name="T15" fmla="*/ 140 h 163"/>
                <a:gd name="T16" fmla="*/ 97 w 148"/>
                <a:gd name="T17" fmla="*/ 123 h 163"/>
                <a:gd name="T18" fmla="*/ 108 w 148"/>
                <a:gd name="T19" fmla="*/ 88 h 163"/>
                <a:gd name="T20" fmla="*/ 126 w 148"/>
                <a:gd name="T21" fmla="*/ 0 h 163"/>
                <a:gd name="T22" fmla="*/ 148 w 148"/>
                <a:gd name="T23" fmla="*/ 0 h 163"/>
                <a:gd name="T24" fmla="*/ 128 w 148"/>
                <a:gd name="T25" fmla="*/ 94 h 163"/>
                <a:gd name="T26" fmla="*/ 115 w 148"/>
                <a:gd name="T27" fmla="*/ 132 h 163"/>
                <a:gd name="T28" fmla="*/ 92 w 148"/>
                <a:gd name="T29" fmla="*/ 155 h 163"/>
                <a:gd name="T30" fmla="*/ 58 w 148"/>
                <a:gd name="T31" fmla="*/ 163 h 163"/>
                <a:gd name="T32" fmla="*/ 27 w 148"/>
                <a:gd name="T33" fmla="*/ 157 h 163"/>
                <a:gd name="T34" fmla="*/ 7 w 148"/>
                <a:gd name="T35" fmla="*/ 141 h 163"/>
                <a:gd name="T36" fmla="*/ 0 w 148"/>
                <a:gd name="T37" fmla="*/ 117 h 163"/>
                <a:gd name="T38" fmla="*/ 5 w 148"/>
                <a:gd name="T39" fmla="*/ 88 h 163"/>
                <a:gd name="T40" fmla="*/ 23 w 148"/>
                <a:gd name="T4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8" h="163">
                  <a:moveTo>
                    <a:pt x="23" y="0"/>
                  </a:moveTo>
                  <a:lnTo>
                    <a:pt x="23" y="0"/>
                  </a:lnTo>
                  <a:lnTo>
                    <a:pt x="44" y="0"/>
                  </a:lnTo>
                  <a:lnTo>
                    <a:pt x="24" y="99"/>
                  </a:lnTo>
                  <a:cubicBezTo>
                    <a:pt x="22" y="107"/>
                    <a:pt x="21" y="113"/>
                    <a:pt x="21" y="117"/>
                  </a:cubicBezTo>
                  <a:cubicBezTo>
                    <a:pt x="21" y="125"/>
                    <a:pt x="25" y="132"/>
                    <a:pt x="32" y="137"/>
                  </a:cubicBezTo>
                  <a:cubicBezTo>
                    <a:pt x="38" y="143"/>
                    <a:pt x="47" y="145"/>
                    <a:pt x="57" y="145"/>
                  </a:cubicBezTo>
                  <a:cubicBezTo>
                    <a:pt x="65" y="145"/>
                    <a:pt x="73" y="143"/>
                    <a:pt x="80" y="140"/>
                  </a:cubicBezTo>
                  <a:cubicBezTo>
                    <a:pt x="87" y="136"/>
                    <a:pt x="93" y="130"/>
                    <a:pt x="97" y="123"/>
                  </a:cubicBezTo>
                  <a:cubicBezTo>
                    <a:pt x="101" y="116"/>
                    <a:pt x="104" y="104"/>
                    <a:pt x="108" y="88"/>
                  </a:cubicBezTo>
                  <a:lnTo>
                    <a:pt x="126" y="0"/>
                  </a:lnTo>
                  <a:lnTo>
                    <a:pt x="148" y="0"/>
                  </a:lnTo>
                  <a:lnTo>
                    <a:pt x="128" y="94"/>
                  </a:lnTo>
                  <a:cubicBezTo>
                    <a:pt x="124" y="110"/>
                    <a:pt x="120" y="123"/>
                    <a:pt x="115" y="132"/>
                  </a:cubicBezTo>
                  <a:cubicBezTo>
                    <a:pt x="109" y="142"/>
                    <a:pt x="102" y="149"/>
                    <a:pt x="92" y="155"/>
                  </a:cubicBezTo>
                  <a:cubicBezTo>
                    <a:pt x="82" y="160"/>
                    <a:pt x="71" y="163"/>
                    <a:pt x="58" y="163"/>
                  </a:cubicBezTo>
                  <a:cubicBezTo>
                    <a:pt x="46" y="163"/>
                    <a:pt x="36" y="161"/>
                    <a:pt x="27" y="157"/>
                  </a:cubicBezTo>
                  <a:cubicBezTo>
                    <a:pt x="18" y="153"/>
                    <a:pt x="11" y="148"/>
                    <a:pt x="7" y="141"/>
                  </a:cubicBezTo>
                  <a:cubicBezTo>
                    <a:pt x="2" y="134"/>
                    <a:pt x="0" y="126"/>
                    <a:pt x="0" y="117"/>
                  </a:cubicBezTo>
                  <a:cubicBezTo>
                    <a:pt x="0" y="111"/>
                    <a:pt x="2" y="101"/>
                    <a:pt x="5" y="88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58" name="Freeform 6"/>
            <p:cNvSpPr>
              <a:spLocks/>
            </p:cNvSpPr>
            <p:nvPr userDrawn="1"/>
          </p:nvSpPr>
          <p:spPr bwMode="gray">
            <a:xfrm>
              <a:off x="5061" y="411"/>
              <a:ext cx="22" cy="66"/>
            </a:xfrm>
            <a:custGeom>
              <a:avLst/>
              <a:gdLst>
                <a:gd name="T0" fmla="*/ 0 w 54"/>
                <a:gd name="T1" fmla="*/ 160 h 160"/>
                <a:gd name="T2" fmla="*/ 0 w 54"/>
                <a:gd name="T3" fmla="*/ 160 h 160"/>
                <a:gd name="T4" fmla="*/ 34 w 54"/>
                <a:gd name="T5" fmla="*/ 0 h 160"/>
                <a:gd name="T6" fmla="*/ 54 w 54"/>
                <a:gd name="T7" fmla="*/ 0 h 160"/>
                <a:gd name="T8" fmla="*/ 20 w 54"/>
                <a:gd name="T9" fmla="*/ 160 h 160"/>
                <a:gd name="T10" fmla="*/ 0 w 54"/>
                <a:gd name="T1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160">
                  <a:moveTo>
                    <a:pt x="0" y="160"/>
                  </a:moveTo>
                  <a:lnTo>
                    <a:pt x="0" y="160"/>
                  </a:lnTo>
                  <a:lnTo>
                    <a:pt x="34" y="0"/>
                  </a:lnTo>
                  <a:lnTo>
                    <a:pt x="54" y="0"/>
                  </a:lnTo>
                  <a:lnTo>
                    <a:pt x="20" y="16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59" name="Freeform 7"/>
            <p:cNvSpPr>
              <a:spLocks/>
            </p:cNvSpPr>
            <p:nvPr userDrawn="1"/>
          </p:nvSpPr>
          <p:spPr bwMode="gray">
            <a:xfrm>
              <a:off x="5087" y="412"/>
              <a:ext cx="24" cy="66"/>
            </a:xfrm>
            <a:custGeom>
              <a:avLst/>
              <a:gdLst>
                <a:gd name="T0" fmla="*/ 41 w 59"/>
                <a:gd name="T1" fmla="*/ 142 h 160"/>
                <a:gd name="T2" fmla="*/ 41 w 59"/>
                <a:gd name="T3" fmla="*/ 142 h 160"/>
                <a:gd name="T4" fmla="*/ 38 w 59"/>
                <a:gd name="T5" fmla="*/ 159 h 160"/>
                <a:gd name="T6" fmla="*/ 24 w 59"/>
                <a:gd name="T7" fmla="*/ 160 h 160"/>
                <a:gd name="T8" fmla="*/ 5 w 59"/>
                <a:gd name="T9" fmla="*/ 155 h 160"/>
                <a:gd name="T10" fmla="*/ 0 w 59"/>
                <a:gd name="T11" fmla="*/ 143 h 160"/>
                <a:gd name="T12" fmla="*/ 3 w 59"/>
                <a:gd name="T13" fmla="*/ 125 h 160"/>
                <a:gd name="T14" fmla="*/ 17 w 59"/>
                <a:gd name="T15" fmla="*/ 58 h 160"/>
                <a:gd name="T16" fmla="*/ 1 w 59"/>
                <a:gd name="T17" fmla="*/ 58 h 160"/>
                <a:gd name="T18" fmla="*/ 4 w 59"/>
                <a:gd name="T19" fmla="*/ 42 h 160"/>
                <a:gd name="T20" fmla="*/ 20 w 59"/>
                <a:gd name="T21" fmla="*/ 42 h 160"/>
                <a:gd name="T22" fmla="*/ 26 w 59"/>
                <a:gd name="T23" fmla="*/ 14 h 160"/>
                <a:gd name="T24" fmla="*/ 49 w 59"/>
                <a:gd name="T25" fmla="*/ 0 h 160"/>
                <a:gd name="T26" fmla="*/ 40 w 59"/>
                <a:gd name="T27" fmla="*/ 42 h 160"/>
                <a:gd name="T28" fmla="*/ 59 w 59"/>
                <a:gd name="T29" fmla="*/ 42 h 160"/>
                <a:gd name="T30" fmla="*/ 56 w 59"/>
                <a:gd name="T31" fmla="*/ 58 h 160"/>
                <a:gd name="T32" fmla="*/ 37 w 59"/>
                <a:gd name="T33" fmla="*/ 58 h 160"/>
                <a:gd name="T34" fmla="*/ 23 w 59"/>
                <a:gd name="T35" fmla="*/ 122 h 160"/>
                <a:gd name="T36" fmla="*/ 21 w 59"/>
                <a:gd name="T37" fmla="*/ 136 h 160"/>
                <a:gd name="T38" fmla="*/ 23 w 59"/>
                <a:gd name="T39" fmla="*/ 142 h 160"/>
                <a:gd name="T40" fmla="*/ 29 w 59"/>
                <a:gd name="T41" fmla="*/ 144 h 160"/>
                <a:gd name="T42" fmla="*/ 41 w 59"/>
                <a:gd name="T43" fmla="*/ 14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160">
                  <a:moveTo>
                    <a:pt x="41" y="142"/>
                  </a:moveTo>
                  <a:lnTo>
                    <a:pt x="41" y="142"/>
                  </a:lnTo>
                  <a:lnTo>
                    <a:pt x="38" y="159"/>
                  </a:lnTo>
                  <a:cubicBezTo>
                    <a:pt x="33" y="160"/>
                    <a:pt x="28" y="160"/>
                    <a:pt x="24" y="160"/>
                  </a:cubicBezTo>
                  <a:cubicBezTo>
                    <a:pt x="16" y="160"/>
                    <a:pt x="10" y="158"/>
                    <a:pt x="5" y="155"/>
                  </a:cubicBezTo>
                  <a:cubicBezTo>
                    <a:pt x="2" y="152"/>
                    <a:pt x="0" y="148"/>
                    <a:pt x="0" y="143"/>
                  </a:cubicBezTo>
                  <a:cubicBezTo>
                    <a:pt x="0" y="140"/>
                    <a:pt x="1" y="134"/>
                    <a:pt x="3" y="125"/>
                  </a:cubicBezTo>
                  <a:lnTo>
                    <a:pt x="17" y="58"/>
                  </a:lnTo>
                  <a:lnTo>
                    <a:pt x="1" y="58"/>
                  </a:lnTo>
                  <a:lnTo>
                    <a:pt x="4" y="42"/>
                  </a:lnTo>
                  <a:lnTo>
                    <a:pt x="20" y="42"/>
                  </a:lnTo>
                  <a:lnTo>
                    <a:pt x="26" y="14"/>
                  </a:lnTo>
                  <a:lnTo>
                    <a:pt x="49" y="0"/>
                  </a:lnTo>
                  <a:lnTo>
                    <a:pt x="40" y="42"/>
                  </a:lnTo>
                  <a:lnTo>
                    <a:pt x="59" y="42"/>
                  </a:lnTo>
                  <a:lnTo>
                    <a:pt x="56" y="58"/>
                  </a:lnTo>
                  <a:lnTo>
                    <a:pt x="37" y="58"/>
                  </a:lnTo>
                  <a:lnTo>
                    <a:pt x="23" y="122"/>
                  </a:lnTo>
                  <a:cubicBezTo>
                    <a:pt x="21" y="130"/>
                    <a:pt x="21" y="135"/>
                    <a:pt x="21" y="136"/>
                  </a:cubicBezTo>
                  <a:cubicBezTo>
                    <a:pt x="21" y="139"/>
                    <a:pt x="21" y="140"/>
                    <a:pt x="23" y="142"/>
                  </a:cubicBezTo>
                  <a:cubicBezTo>
                    <a:pt x="24" y="143"/>
                    <a:pt x="26" y="144"/>
                    <a:pt x="29" y="144"/>
                  </a:cubicBezTo>
                  <a:cubicBezTo>
                    <a:pt x="34" y="144"/>
                    <a:pt x="38" y="143"/>
                    <a:pt x="41" y="142"/>
                  </a:cubicBez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0" name="Freeform 8"/>
            <p:cNvSpPr>
              <a:spLocks/>
            </p:cNvSpPr>
            <p:nvPr userDrawn="1"/>
          </p:nvSpPr>
          <p:spPr bwMode="gray">
            <a:xfrm>
              <a:off x="5113" y="428"/>
              <a:ext cx="35" cy="49"/>
            </a:xfrm>
            <a:custGeom>
              <a:avLst/>
              <a:gdLst>
                <a:gd name="T0" fmla="*/ 0 w 87"/>
                <a:gd name="T1" fmla="*/ 118 h 118"/>
                <a:gd name="T2" fmla="*/ 0 w 87"/>
                <a:gd name="T3" fmla="*/ 118 h 118"/>
                <a:gd name="T4" fmla="*/ 24 w 87"/>
                <a:gd name="T5" fmla="*/ 2 h 118"/>
                <a:gd name="T6" fmla="*/ 42 w 87"/>
                <a:gd name="T7" fmla="*/ 2 h 118"/>
                <a:gd name="T8" fmla="*/ 37 w 87"/>
                <a:gd name="T9" fmla="*/ 26 h 118"/>
                <a:gd name="T10" fmla="*/ 55 w 87"/>
                <a:gd name="T11" fmla="*/ 6 h 118"/>
                <a:gd name="T12" fmla="*/ 72 w 87"/>
                <a:gd name="T13" fmla="*/ 0 h 118"/>
                <a:gd name="T14" fmla="*/ 87 w 87"/>
                <a:gd name="T15" fmla="*/ 4 h 118"/>
                <a:gd name="T16" fmla="*/ 79 w 87"/>
                <a:gd name="T17" fmla="*/ 22 h 118"/>
                <a:gd name="T18" fmla="*/ 67 w 87"/>
                <a:gd name="T19" fmla="*/ 19 h 118"/>
                <a:gd name="T20" fmla="*/ 46 w 87"/>
                <a:gd name="T21" fmla="*/ 30 h 118"/>
                <a:gd name="T22" fmla="*/ 28 w 87"/>
                <a:gd name="T23" fmla="*/ 72 h 118"/>
                <a:gd name="T24" fmla="*/ 19 w 87"/>
                <a:gd name="T25" fmla="*/ 118 h 118"/>
                <a:gd name="T26" fmla="*/ 0 w 87"/>
                <a:gd name="T27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7" h="118">
                  <a:moveTo>
                    <a:pt x="0" y="118"/>
                  </a:moveTo>
                  <a:lnTo>
                    <a:pt x="0" y="118"/>
                  </a:lnTo>
                  <a:lnTo>
                    <a:pt x="24" y="2"/>
                  </a:lnTo>
                  <a:lnTo>
                    <a:pt x="42" y="2"/>
                  </a:lnTo>
                  <a:lnTo>
                    <a:pt x="37" y="26"/>
                  </a:lnTo>
                  <a:cubicBezTo>
                    <a:pt x="43" y="17"/>
                    <a:pt x="49" y="10"/>
                    <a:pt x="55" y="6"/>
                  </a:cubicBezTo>
                  <a:cubicBezTo>
                    <a:pt x="60" y="2"/>
                    <a:pt x="66" y="0"/>
                    <a:pt x="72" y="0"/>
                  </a:cubicBezTo>
                  <a:cubicBezTo>
                    <a:pt x="76" y="0"/>
                    <a:pt x="81" y="1"/>
                    <a:pt x="87" y="4"/>
                  </a:cubicBezTo>
                  <a:lnTo>
                    <a:pt x="79" y="22"/>
                  </a:lnTo>
                  <a:cubicBezTo>
                    <a:pt x="75" y="20"/>
                    <a:pt x="71" y="19"/>
                    <a:pt x="67" y="19"/>
                  </a:cubicBezTo>
                  <a:cubicBezTo>
                    <a:pt x="60" y="19"/>
                    <a:pt x="53" y="22"/>
                    <a:pt x="46" y="30"/>
                  </a:cubicBezTo>
                  <a:cubicBezTo>
                    <a:pt x="39" y="38"/>
                    <a:pt x="33" y="52"/>
                    <a:pt x="28" y="72"/>
                  </a:cubicBezTo>
                  <a:lnTo>
                    <a:pt x="19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1" name="Freeform 9"/>
            <p:cNvSpPr>
              <a:spLocks noEditPoints="1"/>
            </p:cNvSpPr>
            <p:nvPr userDrawn="1"/>
          </p:nvSpPr>
          <p:spPr bwMode="gray">
            <a:xfrm>
              <a:off x="5147" y="428"/>
              <a:ext cx="44" cy="50"/>
            </a:xfrm>
            <a:custGeom>
              <a:avLst/>
              <a:gdLst>
                <a:gd name="T0" fmla="*/ 83 w 108"/>
                <a:gd name="T1" fmla="*/ 60 h 121"/>
                <a:gd name="T2" fmla="*/ 83 w 108"/>
                <a:gd name="T3" fmla="*/ 60 h 121"/>
                <a:gd name="T4" fmla="*/ 74 w 108"/>
                <a:gd name="T5" fmla="*/ 62 h 121"/>
                <a:gd name="T6" fmla="*/ 58 w 108"/>
                <a:gd name="T7" fmla="*/ 64 h 121"/>
                <a:gd name="T8" fmla="*/ 34 w 108"/>
                <a:gd name="T9" fmla="*/ 68 h 121"/>
                <a:gd name="T10" fmla="*/ 23 w 108"/>
                <a:gd name="T11" fmla="*/ 75 h 121"/>
                <a:gd name="T12" fmla="*/ 19 w 108"/>
                <a:gd name="T13" fmla="*/ 87 h 121"/>
                <a:gd name="T14" fmla="*/ 25 w 108"/>
                <a:gd name="T15" fmla="*/ 100 h 121"/>
                <a:gd name="T16" fmla="*/ 42 w 108"/>
                <a:gd name="T17" fmla="*/ 106 h 121"/>
                <a:gd name="T18" fmla="*/ 61 w 108"/>
                <a:gd name="T19" fmla="*/ 100 h 121"/>
                <a:gd name="T20" fmla="*/ 75 w 108"/>
                <a:gd name="T21" fmla="*/ 86 h 121"/>
                <a:gd name="T22" fmla="*/ 83 w 108"/>
                <a:gd name="T23" fmla="*/ 60 h 121"/>
                <a:gd name="T24" fmla="*/ 76 w 108"/>
                <a:gd name="T25" fmla="*/ 104 h 121"/>
                <a:gd name="T26" fmla="*/ 76 w 108"/>
                <a:gd name="T27" fmla="*/ 104 h 121"/>
                <a:gd name="T28" fmla="*/ 56 w 108"/>
                <a:gd name="T29" fmla="*/ 117 h 121"/>
                <a:gd name="T30" fmla="*/ 36 w 108"/>
                <a:gd name="T31" fmla="*/ 121 h 121"/>
                <a:gd name="T32" fmla="*/ 10 w 108"/>
                <a:gd name="T33" fmla="*/ 111 h 121"/>
                <a:gd name="T34" fmla="*/ 0 w 108"/>
                <a:gd name="T35" fmla="*/ 87 h 121"/>
                <a:gd name="T36" fmla="*/ 4 w 108"/>
                <a:gd name="T37" fmla="*/ 70 h 121"/>
                <a:gd name="T38" fmla="*/ 16 w 108"/>
                <a:gd name="T39" fmla="*/ 58 h 121"/>
                <a:gd name="T40" fmla="*/ 34 w 108"/>
                <a:gd name="T41" fmla="*/ 52 h 121"/>
                <a:gd name="T42" fmla="*/ 59 w 108"/>
                <a:gd name="T43" fmla="*/ 49 h 121"/>
                <a:gd name="T44" fmla="*/ 86 w 108"/>
                <a:gd name="T45" fmla="*/ 46 h 121"/>
                <a:gd name="T46" fmla="*/ 88 w 108"/>
                <a:gd name="T47" fmla="*/ 32 h 121"/>
                <a:gd name="T48" fmla="*/ 83 w 108"/>
                <a:gd name="T49" fmla="*/ 21 h 121"/>
                <a:gd name="T50" fmla="*/ 63 w 108"/>
                <a:gd name="T51" fmla="*/ 16 h 121"/>
                <a:gd name="T52" fmla="*/ 43 w 108"/>
                <a:gd name="T53" fmla="*/ 21 h 121"/>
                <a:gd name="T54" fmla="*/ 31 w 108"/>
                <a:gd name="T55" fmla="*/ 37 h 121"/>
                <a:gd name="T56" fmla="*/ 11 w 108"/>
                <a:gd name="T57" fmla="*/ 35 h 121"/>
                <a:gd name="T58" fmla="*/ 31 w 108"/>
                <a:gd name="T59" fmla="*/ 9 h 121"/>
                <a:gd name="T60" fmla="*/ 64 w 108"/>
                <a:gd name="T61" fmla="*/ 0 h 121"/>
                <a:gd name="T62" fmla="*/ 98 w 108"/>
                <a:gd name="T63" fmla="*/ 10 h 121"/>
                <a:gd name="T64" fmla="*/ 108 w 108"/>
                <a:gd name="T65" fmla="*/ 30 h 121"/>
                <a:gd name="T66" fmla="*/ 105 w 108"/>
                <a:gd name="T67" fmla="*/ 51 h 121"/>
                <a:gd name="T68" fmla="*/ 99 w 108"/>
                <a:gd name="T69" fmla="*/ 80 h 121"/>
                <a:gd name="T70" fmla="*/ 96 w 108"/>
                <a:gd name="T71" fmla="*/ 103 h 121"/>
                <a:gd name="T72" fmla="*/ 98 w 108"/>
                <a:gd name="T73" fmla="*/ 118 h 121"/>
                <a:gd name="T74" fmla="*/ 78 w 108"/>
                <a:gd name="T75" fmla="*/ 118 h 121"/>
                <a:gd name="T76" fmla="*/ 76 w 108"/>
                <a:gd name="T77" fmla="*/ 10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8" h="121">
                  <a:moveTo>
                    <a:pt x="83" y="60"/>
                  </a:moveTo>
                  <a:lnTo>
                    <a:pt x="83" y="60"/>
                  </a:lnTo>
                  <a:cubicBezTo>
                    <a:pt x="80" y="61"/>
                    <a:pt x="77" y="61"/>
                    <a:pt x="74" y="62"/>
                  </a:cubicBezTo>
                  <a:cubicBezTo>
                    <a:pt x="71" y="63"/>
                    <a:pt x="66" y="63"/>
                    <a:pt x="58" y="64"/>
                  </a:cubicBezTo>
                  <a:cubicBezTo>
                    <a:pt x="47" y="65"/>
                    <a:pt x="39" y="66"/>
                    <a:pt x="34" y="68"/>
                  </a:cubicBezTo>
                  <a:cubicBezTo>
                    <a:pt x="29" y="69"/>
                    <a:pt x="26" y="72"/>
                    <a:pt x="23" y="75"/>
                  </a:cubicBezTo>
                  <a:cubicBezTo>
                    <a:pt x="21" y="79"/>
                    <a:pt x="19" y="82"/>
                    <a:pt x="19" y="87"/>
                  </a:cubicBezTo>
                  <a:cubicBezTo>
                    <a:pt x="19" y="92"/>
                    <a:pt x="21" y="97"/>
                    <a:pt x="25" y="100"/>
                  </a:cubicBezTo>
                  <a:cubicBezTo>
                    <a:pt x="29" y="104"/>
                    <a:pt x="35" y="106"/>
                    <a:pt x="42" y="106"/>
                  </a:cubicBezTo>
                  <a:cubicBezTo>
                    <a:pt x="48" y="106"/>
                    <a:pt x="54" y="104"/>
                    <a:pt x="61" y="100"/>
                  </a:cubicBezTo>
                  <a:cubicBezTo>
                    <a:pt x="67" y="97"/>
                    <a:pt x="71" y="92"/>
                    <a:pt x="75" y="86"/>
                  </a:cubicBezTo>
                  <a:cubicBezTo>
                    <a:pt x="78" y="80"/>
                    <a:pt x="81" y="71"/>
                    <a:pt x="83" y="60"/>
                  </a:cubicBezTo>
                  <a:close/>
                  <a:moveTo>
                    <a:pt x="76" y="104"/>
                  </a:moveTo>
                  <a:lnTo>
                    <a:pt x="76" y="104"/>
                  </a:lnTo>
                  <a:cubicBezTo>
                    <a:pt x="69" y="110"/>
                    <a:pt x="62" y="114"/>
                    <a:pt x="56" y="117"/>
                  </a:cubicBezTo>
                  <a:cubicBezTo>
                    <a:pt x="50" y="120"/>
                    <a:pt x="43" y="121"/>
                    <a:pt x="36" y="121"/>
                  </a:cubicBezTo>
                  <a:cubicBezTo>
                    <a:pt x="25" y="121"/>
                    <a:pt x="16" y="118"/>
                    <a:pt x="10" y="111"/>
                  </a:cubicBezTo>
                  <a:cubicBezTo>
                    <a:pt x="3" y="105"/>
                    <a:pt x="0" y="97"/>
                    <a:pt x="0" y="87"/>
                  </a:cubicBezTo>
                  <a:cubicBezTo>
                    <a:pt x="0" y="81"/>
                    <a:pt x="1" y="75"/>
                    <a:pt x="4" y="70"/>
                  </a:cubicBezTo>
                  <a:cubicBezTo>
                    <a:pt x="7" y="65"/>
                    <a:pt x="11" y="61"/>
                    <a:pt x="16" y="58"/>
                  </a:cubicBezTo>
                  <a:cubicBezTo>
                    <a:pt x="21" y="55"/>
                    <a:pt x="27" y="53"/>
                    <a:pt x="34" y="52"/>
                  </a:cubicBezTo>
                  <a:cubicBezTo>
                    <a:pt x="38" y="51"/>
                    <a:pt x="47" y="50"/>
                    <a:pt x="59" y="49"/>
                  </a:cubicBezTo>
                  <a:cubicBezTo>
                    <a:pt x="72" y="49"/>
                    <a:pt x="81" y="48"/>
                    <a:pt x="86" y="46"/>
                  </a:cubicBezTo>
                  <a:cubicBezTo>
                    <a:pt x="88" y="40"/>
                    <a:pt x="88" y="36"/>
                    <a:pt x="88" y="32"/>
                  </a:cubicBezTo>
                  <a:cubicBezTo>
                    <a:pt x="88" y="28"/>
                    <a:pt x="87" y="24"/>
                    <a:pt x="83" y="21"/>
                  </a:cubicBezTo>
                  <a:cubicBezTo>
                    <a:pt x="79" y="18"/>
                    <a:pt x="72" y="16"/>
                    <a:pt x="63" y="16"/>
                  </a:cubicBezTo>
                  <a:cubicBezTo>
                    <a:pt x="55" y="16"/>
                    <a:pt x="48" y="18"/>
                    <a:pt x="43" y="21"/>
                  </a:cubicBezTo>
                  <a:cubicBezTo>
                    <a:pt x="37" y="25"/>
                    <a:pt x="34" y="30"/>
                    <a:pt x="31" y="37"/>
                  </a:cubicBezTo>
                  <a:lnTo>
                    <a:pt x="11" y="35"/>
                  </a:lnTo>
                  <a:cubicBezTo>
                    <a:pt x="15" y="24"/>
                    <a:pt x="22" y="15"/>
                    <a:pt x="31" y="9"/>
                  </a:cubicBezTo>
                  <a:cubicBezTo>
                    <a:pt x="40" y="3"/>
                    <a:pt x="51" y="0"/>
                    <a:pt x="64" y="0"/>
                  </a:cubicBezTo>
                  <a:cubicBezTo>
                    <a:pt x="79" y="0"/>
                    <a:pt x="90" y="3"/>
                    <a:pt x="98" y="10"/>
                  </a:cubicBezTo>
                  <a:cubicBezTo>
                    <a:pt x="105" y="15"/>
                    <a:pt x="108" y="22"/>
                    <a:pt x="108" y="30"/>
                  </a:cubicBezTo>
                  <a:cubicBezTo>
                    <a:pt x="108" y="36"/>
                    <a:pt x="107" y="43"/>
                    <a:pt x="105" y="51"/>
                  </a:cubicBezTo>
                  <a:lnTo>
                    <a:pt x="99" y="80"/>
                  </a:lnTo>
                  <a:cubicBezTo>
                    <a:pt x="97" y="89"/>
                    <a:pt x="96" y="97"/>
                    <a:pt x="96" y="103"/>
                  </a:cubicBezTo>
                  <a:cubicBezTo>
                    <a:pt x="96" y="106"/>
                    <a:pt x="97" y="112"/>
                    <a:pt x="98" y="118"/>
                  </a:cubicBezTo>
                  <a:lnTo>
                    <a:pt x="78" y="118"/>
                  </a:lnTo>
                  <a:cubicBezTo>
                    <a:pt x="77" y="115"/>
                    <a:pt x="76" y="110"/>
                    <a:pt x="76" y="104"/>
                  </a:cubicBez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2" name="Freeform 10"/>
            <p:cNvSpPr>
              <a:spLocks/>
            </p:cNvSpPr>
            <p:nvPr userDrawn="1"/>
          </p:nvSpPr>
          <p:spPr bwMode="gray">
            <a:xfrm>
              <a:off x="5200" y="428"/>
              <a:ext cx="42" cy="50"/>
            </a:xfrm>
            <a:custGeom>
              <a:avLst/>
              <a:gdLst>
                <a:gd name="T0" fmla="*/ 0 w 103"/>
                <a:gd name="T1" fmla="*/ 79 h 121"/>
                <a:gd name="T2" fmla="*/ 0 w 103"/>
                <a:gd name="T3" fmla="*/ 79 h 121"/>
                <a:gd name="T4" fmla="*/ 20 w 103"/>
                <a:gd name="T5" fmla="*/ 77 h 121"/>
                <a:gd name="T6" fmla="*/ 23 w 103"/>
                <a:gd name="T7" fmla="*/ 92 h 121"/>
                <a:gd name="T8" fmla="*/ 32 w 103"/>
                <a:gd name="T9" fmla="*/ 102 h 121"/>
                <a:gd name="T10" fmla="*/ 49 w 103"/>
                <a:gd name="T11" fmla="*/ 106 h 121"/>
                <a:gd name="T12" fmla="*/ 68 w 103"/>
                <a:gd name="T13" fmla="*/ 100 h 121"/>
                <a:gd name="T14" fmla="*/ 75 w 103"/>
                <a:gd name="T15" fmla="*/ 88 h 121"/>
                <a:gd name="T16" fmla="*/ 71 w 103"/>
                <a:gd name="T17" fmla="*/ 78 h 121"/>
                <a:gd name="T18" fmla="*/ 51 w 103"/>
                <a:gd name="T19" fmla="*/ 67 h 121"/>
                <a:gd name="T20" fmla="*/ 31 w 103"/>
                <a:gd name="T21" fmla="*/ 58 h 121"/>
                <a:gd name="T22" fmla="*/ 20 w 103"/>
                <a:gd name="T23" fmla="*/ 47 h 121"/>
                <a:gd name="T24" fmla="*/ 16 w 103"/>
                <a:gd name="T25" fmla="*/ 33 h 121"/>
                <a:gd name="T26" fmla="*/ 27 w 103"/>
                <a:gd name="T27" fmla="*/ 10 h 121"/>
                <a:gd name="T28" fmla="*/ 58 w 103"/>
                <a:gd name="T29" fmla="*/ 0 h 121"/>
                <a:gd name="T30" fmla="*/ 91 w 103"/>
                <a:gd name="T31" fmla="*/ 10 h 121"/>
                <a:gd name="T32" fmla="*/ 103 w 103"/>
                <a:gd name="T33" fmla="*/ 36 h 121"/>
                <a:gd name="T34" fmla="*/ 84 w 103"/>
                <a:gd name="T35" fmla="*/ 38 h 121"/>
                <a:gd name="T36" fmla="*/ 76 w 103"/>
                <a:gd name="T37" fmla="*/ 21 h 121"/>
                <a:gd name="T38" fmla="*/ 57 w 103"/>
                <a:gd name="T39" fmla="*/ 15 h 121"/>
                <a:gd name="T40" fmla="*/ 41 w 103"/>
                <a:gd name="T41" fmla="*/ 20 h 121"/>
                <a:gd name="T42" fmla="*/ 35 w 103"/>
                <a:gd name="T43" fmla="*/ 30 h 121"/>
                <a:gd name="T44" fmla="*/ 40 w 103"/>
                <a:gd name="T45" fmla="*/ 39 h 121"/>
                <a:gd name="T46" fmla="*/ 57 w 103"/>
                <a:gd name="T47" fmla="*/ 48 h 121"/>
                <a:gd name="T48" fmla="*/ 85 w 103"/>
                <a:gd name="T49" fmla="*/ 64 h 121"/>
                <a:gd name="T50" fmla="*/ 95 w 103"/>
                <a:gd name="T51" fmla="*/ 86 h 121"/>
                <a:gd name="T52" fmla="*/ 90 w 103"/>
                <a:gd name="T53" fmla="*/ 103 h 121"/>
                <a:gd name="T54" fmla="*/ 73 w 103"/>
                <a:gd name="T55" fmla="*/ 116 h 121"/>
                <a:gd name="T56" fmla="*/ 48 w 103"/>
                <a:gd name="T57" fmla="*/ 121 h 121"/>
                <a:gd name="T58" fmla="*/ 13 w 103"/>
                <a:gd name="T59" fmla="*/ 111 h 121"/>
                <a:gd name="T60" fmla="*/ 0 w 103"/>
                <a:gd name="T61" fmla="*/ 7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3" h="121">
                  <a:moveTo>
                    <a:pt x="0" y="79"/>
                  </a:moveTo>
                  <a:lnTo>
                    <a:pt x="0" y="79"/>
                  </a:lnTo>
                  <a:lnTo>
                    <a:pt x="20" y="77"/>
                  </a:lnTo>
                  <a:cubicBezTo>
                    <a:pt x="20" y="83"/>
                    <a:pt x="21" y="88"/>
                    <a:pt x="23" y="92"/>
                  </a:cubicBezTo>
                  <a:cubicBezTo>
                    <a:pt x="24" y="96"/>
                    <a:pt x="28" y="99"/>
                    <a:pt x="32" y="102"/>
                  </a:cubicBezTo>
                  <a:cubicBezTo>
                    <a:pt x="37" y="104"/>
                    <a:pt x="42" y="106"/>
                    <a:pt x="49" y="106"/>
                  </a:cubicBezTo>
                  <a:cubicBezTo>
                    <a:pt x="57" y="106"/>
                    <a:pt x="64" y="104"/>
                    <a:pt x="68" y="100"/>
                  </a:cubicBezTo>
                  <a:cubicBezTo>
                    <a:pt x="73" y="97"/>
                    <a:pt x="75" y="93"/>
                    <a:pt x="75" y="88"/>
                  </a:cubicBezTo>
                  <a:cubicBezTo>
                    <a:pt x="75" y="85"/>
                    <a:pt x="74" y="81"/>
                    <a:pt x="71" y="78"/>
                  </a:cubicBezTo>
                  <a:cubicBezTo>
                    <a:pt x="68" y="75"/>
                    <a:pt x="62" y="71"/>
                    <a:pt x="51" y="67"/>
                  </a:cubicBezTo>
                  <a:cubicBezTo>
                    <a:pt x="41" y="63"/>
                    <a:pt x="34" y="59"/>
                    <a:pt x="31" y="58"/>
                  </a:cubicBezTo>
                  <a:cubicBezTo>
                    <a:pt x="26" y="55"/>
                    <a:pt x="23" y="51"/>
                    <a:pt x="20" y="47"/>
                  </a:cubicBezTo>
                  <a:cubicBezTo>
                    <a:pt x="18" y="43"/>
                    <a:pt x="16" y="38"/>
                    <a:pt x="16" y="33"/>
                  </a:cubicBezTo>
                  <a:cubicBezTo>
                    <a:pt x="16" y="24"/>
                    <a:pt x="20" y="16"/>
                    <a:pt x="27" y="10"/>
                  </a:cubicBezTo>
                  <a:cubicBezTo>
                    <a:pt x="35" y="3"/>
                    <a:pt x="45" y="0"/>
                    <a:pt x="58" y="0"/>
                  </a:cubicBezTo>
                  <a:cubicBezTo>
                    <a:pt x="73" y="0"/>
                    <a:pt x="84" y="3"/>
                    <a:pt x="91" y="10"/>
                  </a:cubicBezTo>
                  <a:cubicBezTo>
                    <a:pt x="99" y="16"/>
                    <a:pt x="103" y="25"/>
                    <a:pt x="103" y="36"/>
                  </a:cubicBezTo>
                  <a:lnTo>
                    <a:pt x="84" y="38"/>
                  </a:lnTo>
                  <a:cubicBezTo>
                    <a:pt x="83" y="31"/>
                    <a:pt x="81" y="25"/>
                    <a:pt x="76" y="21"/>
                  </a:cubicBezTo>
                  <a:cubicBezTo>
                    <a:pt x="72" y="17"/>
                    <a:pt x="65" y="15"/>
                    <a:pt x="57" y="15"/>
                  </a:cubicBezTo>
                  <a:cubicBezTo>
                    <a:pt x="50" y="15"/>
                    <a:pt x="44" y="17"/>
                    <a:pt x="41" y="20"/>
                  </a:cubicBezTo>
                  <a:cubicBezTo>
                    <a:pt x="37" y="23"/>
                    <a:pt x="35" y="26"/>
                    <a:pt x="35" y="30"/>
                  </a:cubicBezTo>
                  <a:cubicBezTo>
                    <a:pt x="35" y="33"/>
                    <a:pt x="37" y="37"/>
                    <a:pt x="40" y="39"/>
                  </a:cubicBezTo>
                  <a:cubicBezTo>
                    <a:pt x="42" y="41"/>
                    <a:pt x="48" y="44"/>
                    <a:pt x="57" y="48"/>
                  </a:cubicBezTo>
                  <a:cubicBezTo>
                    <a:pt x="72" y="55"/>
                    <a:pt x="81" y="60"/>
                    <a:pt x="85" y="64"/>
                  </a:cubicBezTo>
                  <a:cubicBezTo>
                    <a:pt x="92" y="70"/>
                    <a:pt x="95" y="77"/>
                    <a:pt x="95" y="86"/>
                  </a:cubicBezTo>
                  <a:cubicBezTo>
                    <a:pt x="95" y="92"/>
                    <a:pt x="93" y="97"/>
                    <a:pt x="90" y="103"/>
                  </a:cubicBezTo>
                  <a:cubicBezTo>
                    <a:pt x="86" y="108"/>
                    <a:pt x="81" y="113"/>
                    <a:pt x="73" y="116"/>
                  </a:cubicBezTo>
                  <a:cubicBezTo>
                    <a:pt x="66" y="119"/>
                    <a:pt x="58" y="121"/>
                    <a:pt x="48" y="121"/>
                  </a:cubicBezTo>
                  <a:cubicBezTo>
                    <a:pt x="34" y="121"/>
                    <a:pt x="23" y="118"/>
                    <a:pt x="13" y="111"/>
                  </a:cubicBezTo>
                  <a:cubicBezTo>
                    <a:pt x="4" y="104"/>
                    <a:pt x="0" y="94"/>
                    <a:pt x="0" y="79"/>
                  </a:cubicBez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3" name="Freeform 11"/>
            <p:cNvSpPr>
              <a:spLocks/>
            </p:cNvSpPr>
            <p:nvPr userDrawn="1"/>
          </p:nvSpPr>
          <p:spPr bwMode="gray">
            <a:xfrm>
              <a:off x="5250" y="428"/>
              <a:ext cx="41" cy="50"/>
            </a:xfrm>
            <a:custGeom>
              <a:avLst/>
              <a:gdLst>
                <a:gd name="T0" fmla="*/ 75 w 102"/>
                <a:gd name="T1" fmla="*/ 76 h 121"/>
                <a:gd name="T2" fmla="*/ 75 w 102"/>
                <a:gd name="T3" fmla="*/ 76 h 121"/>
                <a:gd name="T4" fmla="*/ 95 w 102"/>
                <a:gd name="T5" fmla="*/ 78 h 121"/>
                <a:gd name="T6" fmla="*/ 74 w 102"/>
                <a:gd name="T7" fmla="*/ 110 h 121"/>
                <a:gd name="T8" fmla="*/ 43 w 102"/>
                <a:gd name="T9" fmla="*/ 121 h 121"/>
                <a:gd name="T10" fmla="*/ 12 w 102"/>
                <a:gd name="T11" fmla="*/ 109 h 121"/>
                <a:gd name="T12" fmla="*/ 0 w 102"/>
                <a:gd name="T13" fmla="*/ 75 h 121"/>
                <a:gd name="T14" fmla="*/ 8 w 102"/>
                <a:gd name="T15" fmla="*/ 37 h 121"/>
                <a:gd name="T16" fmla="*/ 30 w 102"/>
                <a:gd name="T17" fmla="*/ 9 h 121"/>
                <a:gd name="T18" fmla="*/ 62 w 102"/>
                <a:gd name="T19" fmla="*/ 0 h 121"/>
                <a:gd name="T20" fmla="*/ 91 w 102"/>
                <a:gd name="T21" fmla="*/ 10 h 121"/>
                <a:gd name="T22" fmla="*/ 102 w 102"/>
                <a:gd name="T23" fmla="*/ 38 h 121"/>
                <a:gd name="T24" fmla="*/ 83 w 102"/>
                <a:gd name="T25" fmla="*/ 39 h 121"/>
                <a:gd name="T26" fmla="*/ 76 w 102"/>
                <a:gd name="T27" fmla="*/ 22 h 121"/>
                <a:gd name="T28" fmla="*/ 60 w 102"/>
                <a:gd name="T29" fmla="*/ 16 h 121"/>
                <a:gd name="T30" fmla="*/ 39 w 102"/>
                <a:gd name="T31" fmla="*/ 24 h 121"/>
                <a:gd name="T32" fmla="*/ 25 w 102"/>
                <a:gd name="T33" fmla="*/ 46 h 121"/>
                <a:gd name="T34" fmla="*/ 20 w 102"/>
                <a:gd name="T35" fmla="*/ 76 h 121"/>
                <a:gd name="T36" fmla="*/ 27 w 102"/>
                <a:gd name="T37" fmla="*/ 98 h 121"/>
                <a:gd name="T38" fmla="*/ 43 w 102"/>
                <a:gd name="T39" fmla="*/ 106 h 121"/>
                <a:gd name="T40" fmla="*/ 62 w 102"/>
                <a:gd name="T41" fmla="*/ 98 h 121"/>
                <a:gd name="T42" fmla="*/ 75 w 102"/>
                <a:gd name="T43" fmla="*/ 7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2" h="121">
                  <a:moveTo>
                    <a:pt x="75" y="76"/>
                  </a:moveTo>
                  <a:lnTo>
                    <a:pt x="75" y="76"/>
                  </a:lnTo>
                  <a:lnTo>
                    <a:pt x="95" y="78"/>
                  </a:lnTo>
                  <a:cubicBezTo>
                    <a:pt x="90" y="93"/>
                    <a:pt x="83" y="103"/>
                    <a:pt x="74" y="110"/>
                  </a:cubicBezTo>
                  <a:cubicBezTo>
                    <a:pt x="65" y="117"/>
                    <a:pt x="55" y="121"/>
                    <a:pt x="43" y="121"/>
                  </a:cubicBezTo>
                  <a:cubicBezTo>
                    <a:pt x="30" y="121"/>
                    <a:pt x="20" y="117"/>
                    <a:pt x="12" y="109"/>
                  </a:cubicBezTo>
                  <a:cubicBezTo>
                    <a:pt x="4" y="101"/>
                    <a:pt x="0" y="89"/>
                    <a:pt x="0" y="75"/>
                  </a:cubicBezTo>
                  <a:cubicBezTo>
                    <a:pt x="0" y="62"/>
                    <a:pt x="3" y="49"/>
                    <a:pt x="8" y="37"/>
                  </a:cubicBezTo>
                  <a:cubicBezTo>
                    <a:pt x="13" y="25"/>
                    <a:pt x="20" y="16"/>
                    <a:pt x="30" y="9"/>
                  </a:cubicBezTo>
                  <a:cubicBezTo>
                    <a:pt x="39" y="3"/>
                    <a:pt x="50" y="0"/>
                    <a:pt x="62" y="0"/>
                  </a:cubicBezTo>
                  <a:cubicBezTo>
                    <a:pt x="74" y="0"/>
                    <a:pt x="84" y="3"/>
                    <a:pt x="91" y="10"/>
                  </a:cubicBezTo>
                  <a:cubicBezTo>
                    <a:pt x="99" y="17"/>
                    <a:pt x="102" y="27"/>
                    <a:pt x="102" y="38"/>
                  </a:cubicBezTo>
                  <a:lnTo>
                    <a:pt x="83" y="39"/>
                  </a:lnTo>
                  <a:cubicBezTo>
                    <a:pt x="83" y="32"/>
                    <a:pt x="81" y="26"/>
                    <a:pt x="76" y="22"/>
                  </a:cubicBezTo>
                  <a:cubicBezTo>
                    <a:pt x="72" y="18"/>
                    <a:pt x="67" y="16"/>
                    <a:pt x="60" y="16"/>
                  </a:cubicBezTo>
                  <a:cubicBezTo>
                    <a:pt x="52" y="16"/>
                    <a:pt x="45" y="19"/>
                    <a:pt x="39" y="24"/>
                  </a:cubicBezTo>
                  <a:cubicBezTo>
                    <a:pt x="33" y="29"/>
                    <a:pt x="29" y="36"/>
                    <a:pt x="25" y="46"/>
                  </a:cubicBezTo>
                  <a:cubicBezTo>
                    <a:pt x="22" y="57"/>
                    <a:pt x="20" y="66"/>
                    <a:pt x="20" y="76"/>
                  </a:cubicBezTo>
                  <a:cubicBezTo>
                    <a:pt x="20" y="86"/>
                    <a:pt x="23" y="93"/>
                    <a:pt x="27" y="98"/>
                  </a:cubicBezTo>
                  <a:cubicBezTo>
                    <a:pt x="31" y="103"/>
                    <a:pt x="37" y="106"/>
                    <a:pt x="43" y="106"/>
                  </a:cubicBezTo>
                  <a:cubicBezTo>
                    <a:pt x="50" y="106"/>
                    <a:pt x="56" y="103"/>
                    <a:pt x="62" y="98"/>
                  </a:cubicBezTo>
                  <a:cubicBezTo>
                    <a:pt x="67" y="93"/>
                    <a:pt x="72" y="86"/>
                    <a:pt x="75" y="76"/>
                  </a:cubicBez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4" name="Freeform 12"/>
            <p:cNvSpPr>
              <a:spLocks/>
            </p:cNvSpPr>
            <p:nvPr userDrawn="1"/>
          </p:nvSpPr>
          <p:spPr bwMode="gray">
            <a:xfrm>
              <a:off x="5296" y="411"/>
              <a:ext cx="45" cy="66"/>
            </a:xfrm>
            <a:custGeom>
              <a:avLst/>
              <a:gdLst>
                <a:gd name="T0" fmla="*/ 0 w 110"/>
                <a:gd name="T1" fmla="*/ 160 h 160"/>
                <a:gd name="T2" fmla="*/ 0 w 110"/>
                <a:gd name="T3" fmla="*/ 160 h 160"/>
                <a:gd name="T4" fmla="*/ 34 w 110"/>
                <a:gd name="T5" fmla="*/ 0 h 160"/>
                <a:gd name="T6" fmla="*/ 54 w 110"/>
                <a:gd name="T7" fmla="*/ 0 h 160"/>
                <a:gd name="T8" fmla="*/ 41 w 110"/>
                <a:gd name="T9" fmla="*/ 62 h 160"/>
                <a:gd name="T10" fmla="*/ 61 w 110"/>
                <a:gd name="T11" fmla="*/ 46 h 160"/>
                <a:gd name="T12" fmla="*/ 80 w 110"/>
                <a:gd name="T13" fmla="*/ 42 h 160"/>
                <a:gd name="T14" fmla="*/ 102 w 110"/>
                <a:gd name="T15" fmla="*/ 49 h 160"/>
                <a:gd name="T16" fmla="*/ 110 w 110"/>
                <a:gd name="T17" fmla="*/ 69 h 160"/>
                <a:gd name="T18" fmla="*/ 107 w 110"/>
                <a:gd name="T19" fmla="*/ 92 h 160"/>
                <a:gd name="T20" fmla="*/ 92 w 110"/>
                <a:gd name="T21" fmla="*/ 160 h 160"/>
                <a:gd name="T22" fmla="*/ 72 w 110"/>
                <a:gd name="T23" fmla="*/ 160 h 160"/>
                <a:gd name="T24" fmla="*/ 87 w 110"/>
                <a:gd name="T25" fmla="*/ 90 h 160"/>
                <a:gd name="T26" fmla="*/ 91 w 110"/>
                <a:gd name="T27" fmla="*/ 71 h 160"/>
                <a:gd name="T28" fmla="*/ 87 w 110"/>
                <a:gd name="T29" fmla="*/ 62 h 160"/>
                <a:gd name="T30" fmla="*/ 76 w 110"/>
                <a:gd name="T31" fmla="*/ 58 h 160"/>
                <a:gd name="T32" fmla="*/ 56 w 110"/>
                <a:gd name="T33" fmla="*/ 64 h 160"/>
                <a:gd name="T34" fmla="*/ 41 w 110"/>
                <a:gd name="T35" fmla="*/ 79 h 160"/>
                <a:gd name="T36" fmla="*/ 31 w 110"/>
                <a:gd name="T37" fmla="*/ 111 h 160"/>
                <a:gd name="T38" fmla="*/ 20 w 110"/>
                <a:gd name="T39" fmla="*/ 160 h 160"/>
                <a:gd name="T40" fmla="*/ 0 w 110"/>
                <a:gd name="T4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0">
                  <a:moveTo>
                    <a:pt x="0" y="160"/>
                  </a:moveTo>
                  <a:lnTo>
                    <a:pt x="0" y="160"/>
                  </a:lnTo>
                  <a:lnTo>
                    <a:pt x="34" y="0"/>
                  </a:lnTo>
                  <a:lnTo>
                    <a:pt x="54" y="0"/>
                  </a:lnTo>
                  <a:lnTo>
                    <a:pt x="41" y="62"/>
                  </a:lnTo>
                  <a:cubicBezTo>
                    <a:pt x="48" y="55"/>
                    <a:pt x="55" y="49"/>
                    <a:pt x="61" y="46"/>
                  </a:cubicBezTo>
                  <a:cubicBezTo>
                    <a:pt x="67" y="43"/>
                    <a:pt x="74" y="42"/>
                    <a:pt x="80" y="42"/>
                  </a:cubicBezTo>
                  <a:cubicBezTo>
                    <a:pt x="90" y="42"/>
                    <a:pt x="97" y="44"/>
                    <a:pt x="102" y="49"/>
                  </a:cubicBezTo>
                  <a:cubicBezTo>
                    <a:pt x="108" y="54"/>
                    <a:pt x="110" y="61"/>
                    <a:pt x="110" y="69"/>
                  </a:cubicBezTo>
                  <a:cubicBezTo>
                    <a:pt x="110" y="73"/>
                    <a:pt x="109" y="81"/>
                    <a:pt x="107" y="92"/>
                  </a:cubicBezTo>
                  <a:lnTo>
                    <a:pt x="92" y="160"/>
                  </a:lnTo>
                  <a:lnTo>
                    <a:pt x="72" y="160"/>
                  </a:lnTo>
                  <a:lnTo>
                    <a:pt x="87" y="90"/>
                  </a:lnTo>
                  <a:cubicBezTo>
                    <a:pt x="89" y="80"/>
                    <a:pt x="91" y="74"/>
                    <a:pt x="91" y="71"/>
                  </a:cubicBezTo>
                  <a:cubicBezTo>
                    <a:pt x="91" y="67"/>
                    <a:pt x="89" y="64"/>
                    <a:pt x="87" y="62"/>
                  </a:cubicBezTo>
                  <a:cubicBezTo>
                    <a:pt x="84" y="59"/>
                    <a:pt x="80" y="58"/>
                    <a:pt x="76" y="58"/>
                  </a:cubicBezTo>
                  <a:cubicBezTo>
                    <a:pt x="69" y="58"/>
                    <a:pt x="62" y="60"/>
                    <a:pt x="56" y="64"/>
                  </a:cubicBezTo>
                  <a:cubicBezTo>
                    <a:pt x="49" y="67"/>
                    <a:pt x="44" y="73"/>
                    <a:pt x="41" y="79"/>
                  </a:cubicBezTo>
                  <a:cubicBezTo>
                    <a:pt x="37" y="86"/>
                    <a:pt x="34" y="96"/>
                    <a:pt x="31" y="111"/>
                  </a:cubicBezTo>
                  <a:lnTo>
                    <a:pt x="20" y="16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5" name="Freeform 13"/>
            <p:cNvSpPr>
              <a:spLocks noEditPoints="1"/>
            </p:cNvSpPr>
            <p:nvPr userDrawn="1"/>
          </p:nvSpPr>
          <p:spPr bwMode="gray">
            <a:xfrm>
              <a:off x="5351" y="428"/>
              <a:ext cx="44" cy="50"/>
            </a:xfrm>
            <a:custGeom>
              <a:avLst/>
              <a:gdLst>
                <a:gd name="T0" fmla="*/ 84 w 108"/>
                <a:gd name="T1" fmla="*/ 60 h 121"/>
                <a:gd name="T2" fmla="*/ 84 w 108"/>
                <a:gd name="T3" fmla="*/ 60 h 121"/>
                <a:gd name="T4" fmla="*/ 75 w 108"/>
                <a:gd name="T5" fmla="*/ 62 h 121"/>
                <a:gd name="T6" fmla="*/ 59 w 108"/>
                <a:gd name="T7" fmla="*/ 64 h 121"/>
                <a:gd name="T8" fmla="*/ 34 w 108"/>
                <a:gd name="T9" fmla="*/ 68 h 121"/>
                <a:gd name="T10" fmla="*/ 24 w 108"/>
                <a:gd name="T11" fmla="*/ 75 h 121"/>
                <a:gd name="T12" fmla="*/ 20 w 108"/>
                <a:gd name="T13" fmla="*/ 87 h 121"/>
                <a:gd name="T14" fmla="*/ 26 w 108"/>
                <a:gd name="T15" fmla="*/ 100 h 121"/>
                <a:gd name="T16" fmla="*/ 42 w 108"/>
                <a:gd name="T17" fmla="*/ 106 h 121"/>
                <a:gd name="T18" fmla="*/ 61 w 108"/>
                <a:gd name="T19" fmla="*/ 100 h 121"/>
                <a:gd name="T20" fmla="*/ 75 w 108"/>
                <a:gd name="T21" fmla="*/ 86 h 121"/>
                <a:gd name="T22" fmla="*/ 84 w 108"/>
                <a:gd name="T23" fmla="*/ 60 h 121"/>
                <a:gd name="T24" fmla="*/ 76 w 108"/>
                <a:gd name="T25" fmla="*/ 104 h 121"/>
                <a:gd name="T26" fmla="*/ 76 w 108"/>
                <a:gd name="T27" fmla="*/ 104 h 121"/>
                <a:gd name="T28" fmla="*/ 56 w 108"/>
                <a:gd name="T29" fmla="*/ 117 h 121"/>
                <a:gd name="T30" fmla="*/ 36 w 108"/>
                <a:gd name="T31" fmla="*/ 121 h 121"/>
                <a:gd name="T32" fmla="*/ 10 w 108"/>
                <a:gd name="T33" fmla="*/ 111 h 121"/>
                <a:gd name="T34" fmla="*/ 0 w 108"/>
                <a:gd name="T35" fmla="*/ 87 h 121"/>
                <a:gd name="T36" fmla="*/ 5 w 108"/>
                <a:gd name="T37" fmla="*/ 70 h 121"/>
                <a:gd name="T38" fmla="*/ 17 w 108"/>
                <a:gd name="T39" fmla="*/ 58 h 121"/>
                <a:gd name="T40" fmla="*/ 35 w 108"/>
                <a:gd name="T41" fmla="*/ 52 h 121"/>
                <a:gd name="T42" fmla="*/ 60 w 108"/>
                <a:gd name="T43" fmla="*/ 49 h 121"/>
                <a:gd name="T44" fmla="*/ 87 w 108"/>
                <a:gd name="T45" fmla="*/ 46 h 121"/>
                <a:gd name="T46" fmla="*/ 89 w 108"/>
                <a:gd name="T47" fmla="*/ 32 h 121"/>
                <a:gd name="T48" fmla="*/ 84 w 108"/>
                <a:gd name="T49" fmla="*/ 21 h 121"/>
                <a:gd name="T50" fmla="*/ 64 w 108"/>
                <a:gd name="T51" fmla="*/ 16 h 121"/>
                <a:gd name="T52" fmla="*/ 43 w 108"/>
                <a:gd name="T53" fmla="*/ 21 h 121"/>
                <a:gd name="T54" fmla="*/ 32 w 108"/>
                <a:gd name="T55" fmla="*/ 37 h 121"/>
                <a:gd name="T56" fmla="*/ 12 w 108"/>
                <a:gd name="T57" fmla="*/ 35 h 121"/>
                <a:gd name="T58" fmla="*/ 31 w 108"/>
                <a:gd name="T59" fmla="*/ 9 h 121"/>
                <a:gd name="T60" fmla="*/ 65 w 108"/>
                <a:gd name="T61" fmla="*/ 0 h 121"/>
                <a:gd name="T62" fmla="*/ 99 w 108"/>
                <a:gd name="T63" fmla="*/ 10 h 121"/>
                <a:gd name="T64" fmla="*/ 108 w 108"/>
                <a:gd name="T65" fmla="*/ 30 h 121"/>
                <a:gd name="T66" fmla="*/ 106 w 108"/>
                <a:gd name="T67" fmla="*/ 51 h 121"/>
                <a:gd name="T68" fmla="*/ 99 w 108"/>
                <a:gd name="T69" fmla="*/ 80 h 121"/>
                <a:gd name="T70" fmla="*/ 96 w 108"/>
                <a:gd name="T71" fmla="*/ 103 h 121"/>
                <a:gd name="T72" fmla="*/ 99 w 108"/>
                <a:gd name="T73" fmla="*/ 118 h 121"/>
                <a:gd name="T74" fmla="*/ 79 w 108"/>
                <a:gd name="T75" fmla="*/ 118 h 121"/>
                <a:gd name="T76" fmla="*/ 76 w 108"/>
                <a:gd name="T77" fmla="*/ 10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8" h="121">
                  <a:moveTo>
                    <a:pt x="84" y="60"/>
                  </a:moveTo>
                  <a:lnTo>
                    <a:pt x="84" y="60"/>
                  </a:lnTo>
                  <a:cubicBezTo>
                    <a:pt x="81" y="61"/>
                    <a:pt x="78" y="61"/>
                    <a:pt x="75" y="62"/>
                  </a:cubicBezTo>
                  <a:cubicBezTo>
                    <a:pt x="72" y="63"/>
                    <a:pt x="66" y="63"/>
                    <a:pt x="59" y="64"/>
                  </a:cubicBezTo>
                  <a:cubicBezTo>
                    <a:pt x="47" y="65"/>
                    <a:pt x="39" y="66"/>
                    <a:pt x="34" y="68"/>
                  </a:cubicBezTo>
                  <a:cubicBezTo>
                    <a:pt x="30" y="69"/>
                    <a:pt x="26" y="72"/>
                    <a:pt x="24" y="75"/>
                  </a:cubicBezTo>
                  <a:cubicBezTo>
                    <a:pt x="21" y="79"/>
                    <a:pt x="20" y="82"/>
                    <a:pt x="20" y="87"/>
                  </a:cubicBezTo>
                  <a:cubicBezTo>
                    <a:pt x="20" y="92"/>
                    <a:pt x="22" y="97"/>
                    <a:pt x="26" y="100"/>
                  </a:cubicBezTo>
                  <a:cubicBezTo>
                    <a:pt x="30" y="104"/>
                    <a:pt x="35" y="106"/>
                    <a:pt x="42" y="106"/>
                  </a:cubicBezTo>
                  <a:cubicBezTo>
                    <a:pt x="49" y="106"/>
                    <a:pt x="55" y="104"/>
                    <a:pt x="61" y="100"/>
                  </a:cubicBezTo>
                  <a:cubicBezTo>
                    <a:pt x="67" y="97"/>
                    <a:pt x="72" y="92"/>
                    <a:pt x="75" y="86"/>
                  </a:cubicBezTo>
                  <a:cubicBezTo>
                    <a:pt x="79" y="80"/>
                    <a:pt x="82" y="71"/>
                    <a:pt x="84" y="60"/>
                  </a:cubicBezTo>
                  <a:close/>
                  <a:moveTo>
                    <a:pt x="76" y="104"/>
                  </a:moveTo>
                  <a:lnTo>
                    <a:pt x="76" y="104"/>
                  </a:lnTo>
                  <a:cubicBezTo>
                    <a:pt x="69" y="110"/>
                    <a:pt x="63" y="114"/>
                    <a:pt x="56" y="117"/>
                  </a:cubicBezTo>
                  <a:cubicBezTo>
                    <a:pt x="50" y="120"/>
                    <a:pt x="43" y="121"/>
                    <a:pt x="36" y="121"/>
                  </a:cubicBezTo>
                  <a:cubicBezTo>
                    <a:pt x="25" y="121"/>
                    <a:pt x="17" y="118"/>
                    <a:pt x="10" y="111"/>
                  </a:cubicBezTo>
                  <a:cubicBezTo>
                    <a:pt x="4" y="105"/>
                    <a:pt x="0" y="97"/>
                    <a:pt x="0" y="87"/>
                  </a:cubicBezTo>
                  <a:cubicBezTo>
                    <a:pt x="0" y="81"/>
                    <a:pt x="2" y="75"/>
                    <a:pt x="5" y="70"/>
                  </a:cubicBezTo>
                  <a:cubicBezTo>
                    <a:pt x="8" y="65"/>
                    <a:pt x="12" y="61"/>
                    <a:pt x="17" y="58"/>
                  </a:cubicBezTo>
                  <a:cubicBezTo>
                    <a:pt x="21" y="55"/>
                    <a:pt x="27" y="53"/>
                    <a:pt x="35" y="52"/>
                  </a:cubicBezTo>
                  <a:cubicBezTo>
                    <a:pt x="39" y="51"/>
                    <a:pt x="47" y="50"/>
                    <a:pt x="60" y="49"/>
                  </a:cubicBezTo>
                  <a:cubicBezTo>
                    <a:pt x="72" y="49"/>
                    <a:pt x="81" y="48"/>
                    <a:pt x="87" y="46"/>
                  </a:cubicBezTo>
                  <a:cubicBezTo>
                    <a:pt x="88" y="40"/>
                    <a:pt x="89" y="36"/>
                    <a:pt x="89" y="32"/>
                  </a:cubicBezTo>
                  <a:cubicBezTo>
                    <a:pt x="89" y="28"/>
                    <a:pt x="87" y="24"/>
                    <a:pt x="84" y="21"/>
                  </a:cubicBezTo>
                  <a:cubicBezTo>
                    <a:pt x="79" y="18"/>
                    <a:pt x="72" y="16"/>
                    <a:pt x="64" y="16"/>
                  </a:cubicBezTo>
                  <a:cubicBezTo>
                    <a:pt x="55" y="16"/>
                    <a:pt x="49" y="18"/>
                    <a:pt x="43" y="21"/>
                  </a:cubicBezTo>
                  <a:cubicBezTo>
                    <a:pt x="38" y="25"/>
                    <a:pt x="34" y="30"/>
                    <a:pt x="32" y="37"/>
                  </a:cubicBezTo>
                  <a:lnTo>
                    <a:pt x="12" y="35"/>
                  </a:lnTo>
                  <a:cubicBezTo>
                    <a:pt x="16" y="24"/>
                    <a:pt x="22" y="15"/>
                    <a:pt x="31" y="9"/>
                  </a:cubicBezTo>
                  <a:cubicBezTo>
                    <a:pt x="40" y="3"/>
                    <a:pt x="51" y="0"/>
                    <a:pt x="65" y="0"/>
                  </a:cubicBezTo>
                  <a:cubicBezTo>
                    <a:pt x="79" y="0"/>
                    <a:pt x="90" y="3"/>
                    <a:pt x="99" y="10"/>
                  </a:cubicBezTo>
                  <a:cubicBezTo>
                    <a:pt x="105" y="15"/>
                    <a:pt x="108" y="22"/>
                    <a:pt x="108" y="30"/>
                  </a:cubicBezTo>
                  <a:cubicBezTo>
                    <a:pt x="108" y="36"/>
                    <a:pt x="108" y="43"/>
                    <a:pt x="106" y="51"/>
                  </a:cubicBezTo>
                  <a:lnTo>
                    <a:pt x="99" y="80"/>
                  </a:lnTo>
                  <a:cubicBezTo>
                    <a:pt x="97" y="89"/>
                    <a:pt x="96" y="97"/>
                    <a:pt x="96" y="103"/>
                  </a:cubicBezTo>
                  <a:cubicBezTo>
                    <a:pt x="96" y="106"/>
                    <a:pt x="97" y="112"/>
                    <a:pt x="99" y="118"/>
                  </a:cubicBezTo>
                  <a:lnTo>
                    <a:pt x="79" y="118"/>
                  </a:lnTo>
                  <a:cubicBezTo>
                    <a:pt x="77" y="115"/>
                    <a:pt x="77" y="110"/>
                    <a:pt x="76" y="104"/>
                  </a:cubicBez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6" name="Freeform 14"/>
            <p:cNvSpPr>
              <a:spLocks/>
            </p:cNvSpPr>
            <p:nvPr userDrawn="1"/>
          </p:nvSpPr>
          <p:spPr bwMode="gray">
            <a:xfrm>
              <a:off x="5403" y="411"/>
              <a:ext cx="22" cy="66"/>
            </a:xfrm>
            <a:custGeom>
              <a:avLst/>
              <a:gdLst>
                <a:gd name="T0" fmla="*/ 0 w 54"/>
                <a:gd name="T1" fmla="*/ 160 h 160"/>
                <a:gd name="T2" fmla="*/ 0 w 54"/>
                <a:gd name="T3" fmla="*/ 160 h 160"/>
                <a:gd name="T4" fmla="*/ 34 w 54"/>
                <a:gd name="T5" fmla="*/ 0 h 160"/>
                <a:gd name="T6" fmla="*/ 54 w 54"/>
                <a:gd name="T7" fmla="*/ 0 h 160"/>
                <a:gd name="T8" fmla="*/ 20 w 54"/>
                <a:gd name="T9" fmla="*/ 160 h 160"/>
                <a:gd name="T10" fmla="*/ 0 w 54"/>
                <a:gd name="T1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160">
                  <a:moveTo>
                    <a:pt x="0" y="160"/>
                  </a:moveTo>
                  <a:lnTo>
                    <a:pt x="0" y="160"/>
                  </a:lnTo>
                  <a:lnTo>
                    <a:pt x="34" y="0"/>
                  </a:lnTo>
                  <a:lnTo>
                    <a:pt x="54" y="0"/>
                  </a:lnTo>
                  <a:lnTo>
                    <a:pt x="20" y="16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7" name="Freeform 15"/>
            <p:cNvSpPr>
              <a:spLocks/>
            </p:cNvSpPr>
            <p:nvPr userDrawn="1"/>
          </p:nvSpPr>
          <p:spPr bwMode="gray">
            <a:xfrm>
              <a:off x="5426" y="411"/>
              <a:ext cx="22" cy="66"/>
            </a:xfrm>
            <a:custGeom>
              <a:avLst/>
              <a:gdLst>
                <a:gd name="T0" fmla="*/ 0 w 54"/>
                <a:gd name="T1" fmla="*/ 160 h 160"/>
                <a:gd name="T2" fmla="*/ 0 w 54"/>
                <a:gd name="T3" fmla="*/ 160 h 160"/>
                <a:gd name="T4" fmla="*/ 34 w 54"/>
                <a:gd name="T5" fmla="*/ 0 h 160"/>
                <a:gd name="T6" fmla="*/ 54 w 54"/>
                <a:gd name="T7" fmla="*/ 0 h 160"/>
                <a:gd name="T8" fmla="*/ 20 w 54"/>
                <a:gd name="T9" fmla="*/ 160 h 160"/>
                <a:gd name="T10" fmla="*/ 0 w 54"/>
                <a:gd name="T1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160">
                  <a:moveTo>
                    <a:pt x="0" y="160"/>
                  </a:moveTo>
                  <a:lnTo>
                    <a:pt x="0" y="160"/>
                  </a:lnTo>
                  <a:lnTo>
                    <a:pt x="34" y="0"/>
                  </a:lnTo>
                  <a:lnTo>
                    <a:pt x="54" y="0"/>
                  </a:lnTo>
                  <a:lnTo>
                    <a:pt x="20" y="16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8" name="Freeform 16"/>
            <p:cNvSpPr>
              <a:spLocks/>
            </p:cNvSpPr>
            <p:nvPr userDrawn="1"/>
          </p:nvSpPr>
          <p:spPr bwMode="gray">
            <a:xfrm>
              <a:off x="4694" y="235"/>
              <a:ext cx="108" cy="100"/>
            </a:xfrm>
            <a:custGeom>
              <a:avLst/>
              <a:gdLst>
                <a:gd name="T0" fmla="*/ 265 w 267"/>
                <a:gd name="T1" fmla="*/ 2 h 242"/>
                <a:gd name="T2" fmla="*/ 265 w 267"/>
                <a:gd name="T3" fmla="*/ 2 h 242"/>
                <a:gd name="T4" fmla="*/ 262 w 267"/>
                <a:gd name="T5" fmla="*/ 0 h 242"/>
                <a:gd name="T6" fmla="*/ 196 w 267"/>
                <a:gd name="T7" fmla="*/ 0 h 242"/>
                <a:gd name="T8" fmla="*/ 191 w 267"/>
                <a:gd name="T9" fmla="*/ 4 h 242"/>
                <a:gd name="T10" fmla="*/ 170 w 267"/>
                <a:gd name="T11" fmla="*/ 94 h 242"/>
                <a:gd name="T12" fmla="*/ 107 w 267"/>
                <a:gd name="T13" fmla="*/ 94 h 242"/>
                <a:gd name="T14" fmla="*/ 127 w 267"/>
                <a:gd name="T15" fmla="*/ 6 h 242"/>
                <a:gd name="T16" fmla="*/ 126 w 267"/>
                <a:gd name="T17" fmla="*/ 2 h 242"/>
                <a:gd name="T18" fmla="*/ 123 w 267"/>
                <a:gd name="T19" fmla="*/ 0 h 242"/>
                <a:gd name="T20" fmla="*/ 59 w 267"/>
                <a:gd name="T21" fmla="*/ 0 h 242"/>
                <a:gd name="T22" fmla="*/ 55 w 267"/>
                <a:gd name="T23" fmla="*/ 4 h 242"/>
                <a:gd name="T24" fmla="*/ 0 w 267"/>
                <a:gd name="T25" fmla="*/ 236 h 242"/>
                <a:gd name="T26" fmla="*/ 1 w 267"/>
                <a:gd name="T27" fmla="*/ 240 h 242"/>
                <a:gd name="T28" fmla="*/ 5 w 267"/>
                <a:gd name="T29" fmla="*/ 242 h 242"/>
                <a:gd name="T30" fmla="*/ 69 w 267"/>
                <a:gd name="T31" fmla="*/ 242 h 242"/>
                <a:gd name="T32" fmla="*/ 73 w 267"/>
                <a:gd name="T33" fmla="*/ 238 h 242"/>
                <a:gd name="T34" fmla="*/ 97 w 267"/>
                <a:gd name="T35" fmla="*/ 147 h 242"/>
                <a:gd name="T36" fmla="*/ 159 w 267"/>
                <a:gd name="T37" fmla="*/ 147 h 242"/>
                <a:gd name="T38" fmla="*/ 139 w 267"/>
                <a:gd name="T39" fmla="*/ 236 h 242"/>
                <a:gd name="T40" fmla="*/ 140 w 267"/>
                <a:gd name="T41" fmla="*/ 240 h 242"/>
                <a:gd name="T42" fmla="*/ 143 w 267"/>
                <a:gd name="T43" fmla="*/ 242 h 242"/>
                <a:gd name="T44" fmla="*/ 207 w 267"/>
                <a:gd name="T45" fmla="*/ 242 h 242"/>
                <a:gd name="T46" fmla="*/ 211 w 267"/>
                <a:gd name="T47" fmla="*/ 238 h 242"/>
                <a:gd name="T48" fmla="*/ 266 w 267"/>
                <a:gd name="T49" fmla="*/ 6 h 242"/>
                <a:gd name="T50" fmla="*/ 265 w 267"/>
                <a:gd name="T51" fmla="*/ 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7" h="242">
                  <a:moveTo>
                    <a:pt x="265" y="2"/>
                  </a:moveTo>
                  <a:lnTo>
                    <a:pt x="265" y="2"/>
                  </a:lnTo>
                  <a:cubicBezTo>
                    <a:pt x="265" y="1"/>
                    <a:pt x="263" y="0"/>
                    <a:pt x="262" y="0"/>
                  </a:cubicBezTo>
                  <a:lnTo>
                    <a:pt x="196" y="0"/>
                  </a:lnTo>
                  <a:cubicBezTo>
                    <a:pt x="194" y="0"/>
                    <a:pt x="192" y="2"/>
                    <a:pt x="191" y="4"/>
                  </a:cubicBezTo>
                  <a:lnTo>
                    <a:pt x="170" y="94"/>
                  </a:lnTo>
                  <a:lnTo>
                    <a:pt x="107" y="94"/>
                  </a:lnTo>
                  <a:lnTo>
                    <a:pt x="127" y="6"/>
                  </a:lnTo>
                  <a:cubicBezTo>
                    <a:pt x="127" y="4"/>
                    <a:pt x="127" y="3"/>
                    <a:pt x="126" y="2"/>
                  </a:cubicBezTo>
                  <a:cubicBezTo>
                    <a:pt x="125" y="1"/>
                    <a:pt x="124" y="0"/>
                    <a:pt x="123" y="0"/>
                  </a:cubicBezTo>
                  <a:lnTo>
                    <a:pt x="59" y="0"/>
                  </a:lnTo>
                  <a:cubicBezTo>
                    <a:pt x="57" y="0"/>
                    <a:pt x="56" y="2"/>
                    <a:pt x="55" y="4"/>
                  </a:cubicBezTo>
                  <a:lnTo>
                    <a:pt x="0" y="236"/>
                  </a:lnTo>
                  <a:cubicBezTo>
                    <a:pt x="0" y="237"/>
                    <a:pt x="0" y="239"/>
                    <a:pt x="1" y="240"/>
                  </a:cubicBezTo>
                  <a:cubicBezTo>
                    <a:pt x="2" y="241"/>
                    <a:pt x="3" y="242"/>
                    <a:pt x="5" y="242"/>
                  </a:cubicBezTo>
                  <a:lnTo>
                    <a:pt x="69" y="242"/>
                  </a:lnTo>
                  <a:cubicBezTo>
                    <a:pt x="71" y="242"/>
                    <a:pt x="73" y="240"/>
                    <a:pt x="73" y="238"/>
                  </a:cubicBezTo>
                  <a:lnTo>
                    <a:pt x="97" y="147"/>
                  </a:lnTo>
                  <a:lnTo>
                    <a:pt x="159" y="147"/>
                  </a:lnTo>
                  <a:lnTo>
                    <a:pt x="139" y="236"/>
                  </a:lnTo>
                  <a:cubicBezTo>
                    <a:pt x="138" y="237"/>
                    <a:pt x="139" y="239"/>
                    <a:pt x="140" y="240"/>
                  </a:cubicBezTo>
                  <a:cubicBezTo>
                    <a:pt x="140" y="241"/>
                    <a:pt x="142" y="242"/>
                    <a:pt x="143" y="242"/>
                  </a:cubicBezTo>
                  <a:lnTo>
                    <a:pt x="207" y="242"/>
                  </a:lnTo>
                  <a:cubicBezTo>
                    <a:pt x="209" y="242"/>
                    <a:pt x="211" y="240"/>
                    <a:pt x="211" y="238"/>
                  </a:cubicBezTo>
                  <a:lnTo>
                    <a:pt x="266" y="6"/>
                  </a:lnTo>
                  <a:cubicBezTo>
                    <a:pt x="267" y="4"/>
                    <a:pt x="266" y="3"/>
                    <a:pt x="265" y="2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9" name="Freeform 17"/>
            <p:cNvSpPr>
              <a:spLocks/>
            </p:cNvSpPr>
            <p:nvPr userDrawn="1"/>
          </p:nvSpPr>
          <p:spPr bwMode="gray">
            <a:xfrm>
              <a:off x="4795" y="251"/>
              <a:ext cx="101" cy="84"/>
            </a:xfrm>
            <a:custGeom>
              <a:avLst/>
              <a:gdLst>
                <a:gd name="T0" fmla="*/ 247 w 250"/>
                <a:gd name="T1" fmla="*/ 30 h 204"/>
                <a:gd name="T2" fmla="*/ 247 w 250"/>
                <a:gd name="T3" fmla="*/ 30 h 204"/>
                <a:gd name="T4" fmla="*/ 219 w 250"/>
                <a:gd name="T5" fmla="*/ 0 h 204"/>
                <a:gd name="T6" fmla="*/ 219 w 250"/>
                <a:gd name="T7" fmla="*/ 0 h 204"/>
                <a:gd name="T8" fmla="*/ 103 w 250"/>
                <a:gd name="T9" fmla="*/ 0 h 204"/>
                <a:gd name="T10" fmla="*/ 30 w 250"/>
                <a:gd name="T11" fmla="*/ 52 h 204"/>
                <a:gd name="T12" fmla="*/ 15 w 250"/>
                <a:gd name="T13" fmla="*/ 115 h 204"/>
                <a:gd name="T14" fmla="*/ 11 w 250"/>
                <a:gd name="T15" fmla="*/ 131 h 204"/>
                <a:gd name="T16" fmla="*/ 13 w 250"/>
                <a:gd name="T17" fmla="*/ 186 h 204"/>
                <a:gd name="T18" fmla="*/ 64 w 250"/>
                <a:gd name="T19" fmla="*/ 203 h 204"/>
                <a:gd name="T20" fmla="*/ 78 w 250"/>
                <a:gd name="T21" fmla="*/ 204 h 204"/>
                <a:gd name="T22" fmla="*/ 206 w 250"/>
                <a:gd name="T23" fmla="*/ 203 h 204"/>
                <a:gd name="T24" fmla="*/ 209 w 250"/>
                <a:gd name="T25" fmla="*/ 202 h 204"/>
                <a:gd name="T26" fmla="*/ 211 w 250"/>
                <a:gd name="T27" fmla="*/ 201 h 204"/>
                <a:gd name="T28" fmla="*/ 213 w 250"/>
                <a:gd name="T29" fmla="*/ 199 h 204"/>
                <a:gd name="T30" fmla="*/ 222 w 250"/>
                <a:gd name="T31" fmla="*/ 171 h 204"/>
                <a:gd name="T32" fmla="*/ 224 w 250"/>
                <a:gd name="T33" fmla="*/ 163 h 204"/>
                <a:gd name="T34" fmla="*/ 224 w 250"/>
                <a:gd name="T35" fmla="*/ 162 h 204"/>
                <a:gd name="T36" fmla="*/ 224 w 250"/>
                <a:gd name="T37" fmla="*/ 162 h 204"/>
                <a:gd name="T38" fmla="*/ 224 w 250"/>
                <a:gd name="T39" fmla="*/ 160 h 204"/>
                <a:gd name="T40" fmla="*/ 219 w 250"/>
                <a:gd name="T41" fmla="*/ 150 h 204"/>
                <a:gd name="T42" fmla="*/ 218 w 250"/>
                <a:gd name="T43" fmla="*/ 150 h 204"/>
                <a:gd name="T44" fmla="*/ 85 w 250"/>
                <a:gd name="T45" fmla="*/ 150 h 204"/>
                <a:gd name="T46" fmla="*/ 107 w 250"/>
                <a:gd name="T47" fmla="*/ 60 h 204"/>
                <a:gd name="T48" fmla="*/ 161 w 250"/>
                <a:gd name="T49" fmla="*/ 60 h 204"/>
                <a:gd name="T50" fmla="*/ 109 w 250"/>
                <a:gd name="T51" fmla="*/ 117 h 204"/>
                <a:gd name="T52" fmla="*/ 108 w 250"/>
                <a:gd name="T53" fmla="*/ 122 h 204"/>
                <a:gd name="T54" fmla="*/ 112 w 250"/>
                <a:gd name="T55" fmla="*/ 125 h 204"/>
                <a:gd name="T56" fmla="*/ 190 w 250"/>
                <a:gd name="T57" fmla="*/ 125 h 204"/>
                <a:gd name="T58" fmla="*/ 193 w 250"/>
                <a:gd name="T59" fmla="*/ 124 h 204"/>
                <a:gd name="T60" fmla="*/ 241 w 250"/>
                <a:gd name="T61" fmla="*/ 78 h 204"/>
                <a:gd name="T62" fmla="*/ 242 w 250"/>
                <a:gd name="T63" fmla="*/ 77 h 204"/>
                <a:gd name="T64" fmla="*/ 247 w 250"/>
                <a:gd name="T65" fmla="*/ 60 h 204"/>
                <a:gd name="T66" fmla="*/ 247 w 250"/>
                <a:gd name="T67" fmla="*/ 3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0" h="204">
                  <a:moveTo>
                    <a:pt x="247" y="30"/>
                  </a:moveTo>
                  <a:lnTo>
                    <a:pt x="247" y="30"/>
                  </a:lnTo>
                  <a:cubicBezTo>
                    <a:pt x="243" y="16"/>
                    <a:pt x="231" y="2"/>
                    <a:pt x="219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103" y="0"/>
                  </a:lnTo>
                  <a:cubicBezTo>
                    <a:pt x="69" y="1"/>
                    <a:pt x="40" y="22"/>
                    <a:pt x="30" y="52"/>
                  </a:cubicBezTo>
                  <a:cubicBezTo>
                    <a:pt x="25" y="71"/>
                    <a:pt x="19" y="92"/>
                    <a:pt x="15" y="115"/>
                  </a:cubicBezTo>
                  <a:cubicBezTo>
                    <a:pt x="14" y="120"/>
                    <a:pt x="12" y="126"/>
                    <a:pt x="11" y="131"/>
                  </a:cubicBezTo>
                  <a:cubicBezTo>
                    <a:pt x="6" y="149"/>
                    <a:pt x="0" y="169"/>
                    <a:pt x="13" y="186"/>
                  </a:cubicBezTo>
                  <a:cubicBezTo>
                    <a:pt x="25" y="204"/>
                    <a:pt x="46" y="204"/>
                    <a:pt x="64" y="203"/>
                  </a:cubicBezTo>
                  <a:cubicBezTo>
                    <a:pt x="69" y="203"/>
                    <a:pt x="73" y="203"/>
                    <a:pt x="78" y="204"/>
                  </a:cubicBezTo>
                  <a:cubicBezTo>
                    <a:pt x="78" y="204"/>
                    <a:pt x="206" y="203"/>
                    <a:pt x="206" y="203"/>
                  </a:cubicBezTo>
                  <a:cubicBezTo>
                    <a:pt x="207" y="203"/>
                    <a:pt x="208" y="203"/>
                    <a:pt x="209" y="202"/>
                  </a:cubicBezTo>
                  <a:lnTo>
                    <a:pt x="211" y="201"/>
                  </a:lnTo>
                  <a:cubicBezTo>
                    <a:pt x="212" y="200"/>
                    <a:pt x="212" y="199"/>
                    <a:pt x="213" y="199"/>
                  </a:cubicBezTo>
                  <a:cubicBezTo>
                    <a:pt x="217" y="187"/>
                    <a:pt x="219" y="183"/>
                    <a:pt x="222" y="171"/>
                  </a:cubicBezTo>
                  <a:lnTo>
                    <a:pt x="224" y="163"/>
                  </a:lnTo>
                  <a:cubicBezTo>
                    <a:pt x="224" y="163"/>
                    <a:pt x="224" y="162"/>
                    <a:pt x="224" y="162"/>
                  </a:cubicBezTo>
                  <a:lnTo>
                    <a:pt x="224" y="162"/>
                  </a:lnTo>
                  <a:cubicBezTo>
                    <a:pt x="224" y="162"/>
                    <a:pt x="224" y="161"/>
                    <a:pt x="224" y="160"/>
                  </a:cubicBezTo>
                  <a:cubicBezTo>
                    <a:pt x="225" y="153"/>
                    <a:pt x="222" y="151"/>
                    <a:pt x="219" y="150"/>
                  </a:cubicBezTo>
                  <a:cubicBezTo>
                    <a:pt x="219" y="150"/>
                    <a:pt x="218" y="150"/>
                    <a:pt x="218" y="150"/>
                  </a:cubicBezTo>
                  <a:lnTo>
                    <a:pt x="85" y="150"/>
                  </a:lnTo>
                  <a:cubicBezTo>
                    <a:pt x="86" y="136"/>
                    <a:pt x="97" y="85"/>
                    <a:pt x="107" y="60"/>
                  </a:cubicBezTo>
                  <a:lnTo>
                    <a:pt x="161" y="60"/>
                  </a:lnTo>
                  <a:lnTo>
                    <a:pt x="109" y="117"/>
                  </a:lnTo>
                  <a:cubicBezTo>
                    <a:pt x="108" y="119"/>
                    <a:pt x="108" y="121"/>
                    <a:pt x="108" y="122"/>
                  </a:cubicBezTo>
                  <a:cubicBezTo>
                    <a:pt x="109" y="124"/>
                    <a:pt x="111" y="125"/>
                    <a:pt x="112" y="125"/>
                  </a:cubicBezTo>
                  <a:lnTo>
                    <a:pt x="190" y="125"/>
                  </a:lnTo>
                  <a:cubicBezTo>
                    <a:pt x="192" y="125"/>
                    <a:pt x="193" y="124"/>
                    <a:pt x="193" y="124"/>
                  </a:cubicBezTo>
                  <a:lnTo>
                    <a:pt x="241" y="78"/>
                  </a:lnTo>
                  <a:cubicBezTo>
                    <a:pt x="241" y="77"/>
                    <a:pt x="241" y="77"/>
                    <a:pt x="242" y="77"/>
                  </a:cubicBezTo>
                  <a:cubicBezTo>
                    <a:pt x="245" y="72"/>
                    <a:pt x="246" y="65"/>
                    <a:pt x="247" y="60"/>
                  </a:cubicBezTo>
                  <a:cubicBezTo>
                    <a:pt x="250" y="51"/>
                    <a:pt x="250" y="40"/>
                    <a:pt x="247" y="30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0" name="Freeform 18"/>
            <p:cNvSpPr>
              <a:spLocks/>
            </p:cNvSpPr>
            <p:nvPr userDrawn="1"/>
          </p:nvSpPr>
          <p:spPr bwMode="gray">
            <a:xfrm>
              <a:off x="4891" y="249"/>
              <a:ext cx="70" cy="86"/>
            </a:xfrm>
            <a:custGeom>
              <a:avLst/>
              <a:gdLst>
                <a:gd name="T0" fmla="*/ 171 w 172"/>
                <a:gd name="T1" fmla="*/ 5 h 208"/>
                <a:gd name="T2" fmla="*/ 171 w 172"/>
                <a:gd name="T3" fmla="*/ 5 h 208"/>
                <a:gd name="T4" fmla="*/ 168 w 172"/>
                <a:gd name="T5" fmla="*/ 3 h 208"/>
                <a:gd name="T6" fmla="*/ 78 w 172"/>
                <a:gd name="T7" fmla="*/ 11 h 208"/>
                <a:gd name="T8" fmla="*/ 22 w 172"/>
                <a:gd name="T9" fmla="*/ 105 h 208"/>
                <a:gd name="T10" fmla="*/ 22 w 172"/>
                <a:gd name="T11" fmla="*/ 106 h 208"/>
                <a:gd name="T12" fmla="*/ 0 w 172"/>
                <a:gd name="T13" fmla="*/ 202 h 208"/>
                <a:gd name="T14" fmla="*/ 1 w 172"/>
                <a:gd name="T15" fmla="*/ 206 h 208"/>
                <a:gd name="T16" fmla="*/ 4 w 172"/>
                <a:gd name="T17" fmla="*/ 208 h 208"/>
                <a:gd name="T18" fmla="*/ 70 w 172"/>
                <a:gd name="T19" fmla="*/ 208 h 208"/>
                <a:gd name="T20" fmla="*/ 74 w 172"/>
                <a:gd name="T21" fmla="*/ 204 h 208"/>
                <a:gd name="T22" fmla="*/ 107 w 172"/>
                <a:gd name="T23" fmla="*/ 64 h 208"/>
                <a:gd name="T24" fmla="*/ 151 w 172"/>
                <a:gd name="T25" fmla="*/ 63 h 208"/>
                <a:gd name="T26" fmla="*/ 160 w 172"/>
                <a:gd name="T27" fmla="*/ 57 h 208"/>
                <a:gd name="T28" fmla="*/ 172 w 172"/>
                <a:gd name="T29" fmla="*/ 9 h 208"/>
                <a:gd name="T30" fmla="*/ 171 w 172"/>
                <a:gd name="T31" fmla="*/ 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" h="208">
                  <a:moveTo>
                    <a:pt x="171" y="5"/>
                  </a:moveTo>
                  <a:lnTo>
                    <a:pt x="171" y="5"/>
                  </a:lnTo>
                  <a:cubicBezTo>
                    <a:pt x="170" y="4"/>
                    <a:pt x="169" y="3"/>
                    <a:pt x="168" y="3"/>
                  </a:cubicBezTo>
                  <a:cubicBezTo>
                    <a:pt x="165" y="3"/>
                    <a:pt x="105" y="0"/>
                    <a:pt x="78" y="11"/>
                  </a:cubicBezTo>
                  <a:cubicBezTo>
                    <a:pt x="39" y="27"/>
                    <a:pt x="32" y="61"/>
                    <a:pt x="22" y="105"/>
                  </a:cubicBezTo>
                  <a:lnTo>
                    <a:pt x="22" y="106"/>
                  </a:lnTo>
                  <a:lnTo>
                    <a:pt x="0" y="202"/>
                  </a:lnTo>
                  <a:cubicBezTo>
                    <a:pt x="0" y="203"/>
                    <a:pt x="0" y="205"/>
                    <a:pt x="1" y="206"/>
                  </a:cubicBezTo>
                  <a:cubicBezTo>
                    <a:pt x="2" y="207"/>
                    <a:pt x="3" y="208"/>
                    <a:pt x="4" y="208"/>
                  </a:cubicBezTo>
                  <a:lnTo>
                    <a:pt x="70" y="208"/>
                  </a:lnTo>
                  <a:cubicBezTo>
                    <a:pt x="72" y="208"/>
                    <a:pt x="74" y="206"/>
                    <a:pt x="74" y="204"/>
                  </a:cubicBezTo>
                  <a:cubicBezTo>
                    <a:pt x="83" y="158"/>
                    <a:pt x="100" y="77"/>
                    <a:pt x="107" y="64"/>
                  </a:cubicBezTo>
                  <a:lnTo>
                    <a:pt x="151" y="63"/>
                  </a:lnTo>
                  <a:cubicBezTo>
                    <a:pt x="154" y="63"/>
                    <a:pt x="158" y="62"/>
                    <a:pt x="160" y="57"/>
                  </a:cubicBezTo>
                  <a:cubicBezTo>
                    <a:pt x="166" y="32"/>
                    <a:pt x="172" y="9"/>
                    <a:pt x="172" y="9"/>
                  </a:cubicBezTo>
                  <a:cubicBezTo>
                    <a:pt x="172" y="7"/>
                    <a:pt x="172" y="6"/>
                    <a:pt x="171" y="5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1" name="Freeform 19"/>
            <p:cNvSpPr>
              <a:spLocks/>
            </p:cNvSpPr>
            <p:nvPr userDrawn="1"/>
          </p:nvSpPr>
          <p:spPr bwMode="gray">
            <a:xfrm>
              <a:off x="4947" y="249"/>
              <a:ext cx="70" cy="86"/>
            </a:xfrm>
            <a:custGeom>
              <a:avLst/>
              <a:gdLst>
                <a:gd name="T0" fmla="*/ 171 w 172"/>
                <a:gd name="T1" fmla="*/ 5 h 208"/>
                <a:gd name="T2" fmla="*/ 171 w 172"/>
                <a:gd name="T3" fmla="*/ 5 h 208"/>
                <a:gd name="T4" fmla="*/ 168 w 172"/>
                <a:gd name="T5" fmla="*/ 3 h 208"/>
                <a:gd name="T6" fmla="*/ 78 w 172"/>
                <a:gd name="T7" fmla="*/ 11 h 208"/>
                <a:gd name="T8" fmla="*/ 22 w 172"/>
                <a:gd name="T9" fmla="*/ 105 h 208"/>
                <a:gd name="T10" fmla="*/ 22 w 172"/>
                <a:gd name="T11" fmla="*/ 106 h 208"/>
                <a:gd name="T12" fmla="*/ 0 w 172"/>
                <a:gd name="T13" fmla="*/ 202 h 208"/>
                <a:gd name="T14" fmla="*/ 1 w 172"/>
                <a:gd name="T15" fmla="*/ 206 h 208"/>
                <a:gd name="T16" fmla="*/ 4 w 172"/>
                <a:gd name="T17" fmla="*/ 208 h 208"/>
                <a:gd name="T18" fmla="*/ 70 w 172"/>
                <a:gd name="T19" fmla="*/ 208 h 208"/>
                <a:gd name="T20" fmla="*/ 74 w 172"/>
                <a:gd name="T21" fmla="*/ 204 h 208"/>
                <a:gd name="T22" fmla="*/ 107 w 172"/>
                <a:gd name="T23" fmla="*/ 64 h 208"/>
                <a:gd name="T24" fmla="*/ 151 w 172"/>
                <a:gd name="T25" fmla="*/ 63 h 208"/>
                <a:gd name="T26" fmla="*/ 159 w 172"/>
                <a:gd name="T27" fmla="*/ 57 h 208"/>
                <a:gd name="T28" fmla="*/ 172 w 172"/>
                <a:gd name="T29" fmla="*/ 9 h 208"/>
                <a:gd name="T30" fmla="*/ 171 w 172"/>
                <a:gd name="T31" fmla="*/ 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" h="208">
                  <a:moveTo>
                    <a:pt x="171" y="5"/>
                  </a:moveTo>
                  <a:lnTo>
                    <a:pt x="171" y="5"/>
                  </a:lnTo>
                  <a:cubicBezTo>
                    <a:pt x="170" y="4"/>
                    <a:pt x="169" y="3"/>
                    <a:pt x="168" y="3"/>
                  </a:cubicBezTo>
                  <a:cubicBezTo>
                    <a:pt x="165" y="3"/>
                    <a:pt x="105" y="0"/>
                    <a:pt x="78" y="11"/>
                  </a:cubicBezTo>
                  <a:cubicBezTo>
                    <a:pt x="39" y="27"/>
                    <a:pt x="31" y="61"/>
                    <a:pt x="22" y="105"/>
                  </a:cubicBezTo>
                  <a:lnTo>
                    <a:pt x="22" y="106"/>
                  </a:lnTo>
                  <a:lnTo>
                    <a:pt x="0" y="202"/>
                  </a:lnTo>
                  <a:cubicBezTo>
                    <a:pt x="0" y="203"/>
                    <a:pt x="0" y="205"/>
                    <a:pt x="1" y="206"/>
                  </a:cubicBezTo>
                  <a:cubicBezTo>
                    <a:pt x="2" y="207"/>
                    <a:pt x="3" y="208"/>
                    <a:pt x="4" y="208"/>
                  </a:cubicBezTo>
                  <a:lnTo>
                    <a:pt x="70" y="208"/>
                  </a:lnTo>
                  <a:cubicBezTo>
                    <a:pt x="72" y="208"/>
                    <a:pt x="74" y="206"/>
                    <a:pt x="74" y="204"/>
                  </a:cubicBezTo>
                  <a:cubicBezTo>
                    <a:pt x="83" y="158"/>
                    <a:pt x="99" y="77"/>
                    <a:pt x="107" y="64"/>
                  </a:cubicBezTo>
                  <a:lnTo>
                    <a:pt x="151" y="63"/>
                  </a:lnTo>
                  <a:cubicBezTo>
                    <a:pt x="154" y="63"/>
                    <a:pt x="158" y="62"/>
                    <a:pt x="159" y="57"/>
                  </a:cubicBezTo>
                  <a:cubicBezTo>
                    <a:pt x="166" y="32"/>
                    <a:pt x="172" y="9"/>
                    <a:pt x="172" y="9"/>
                  </a:cubicBezTo>
                  <a:cubicBezTo>
                    <a:pt x="172" y="7"/>
                    <a:pt x="172" y="6"/>
                    <a:pt x="171" y="5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2" name="Freeform 20"/>
            <p:cNvSpPr>
              <a:spLocks/>
            </p:cNvSpPr>
            <p:nvPr userDrawn="1"/>
          </p:nvSpPr>
          <p:spPr bwMode="gray">
            <a:xfrm>
              <a:off x="5002" y="250"/>
              <a:ext cx="153" cy="85"/>
            </a:xfrm>
            <a:custGeom>
              <a:avLst/>
              <a:gdLst>
                <a:gd name="T0" fmla="*/ 371 w 376"/>
                <a:gd name="T1" fmla="*/ 28 h 206"/>
                <a:gd name="T2" fmla="*/ 371 w 376"/>
                <a:gd name="T3" fmla="*/ 28 h 206"/>
                <a:gd name="T4" fmla="*/ 334 w 376"/>
                <a:gd name="T5" fmla="*/ 1 h 206"/>
                <a:gd name="T6" fmla="*/ 334 w 376"/>
                <a:gd name="T7" fmla="*/ 1 h 206"/>
                <a:gd name="T8" fmla="*/ 253 w 376"/>
                <a:gd name="T9" fmla="*/ 1 h 206"/>
                <a:gd name="T10" fmla="*/ 208 w 376"/>
                <a:gd name="T11" fmla="*/ 2 h 206"/>
                <a:gd name="T12" fmla="*/ 205 w 376"/>
                <a:gd name="T13" fmla="*/ 1 h 206"/>
                <a:gd name="T14" fmla="*/ 205 w 376"/>
                <a:gd name="T15" fmla="*/ 1 h 206"/>
                <a:gd name="T16" fmla="*/ 129 w 376"/>
                <a:gd name="T17" fmla="*/ 1 h 206"/>
                <a:gd name="T18" fmla="*/ 53 w 376"/>
                <a:gd name="T19" fmla="*/ 1 h 206"/>
                <a:gd name="T20" fmla="*/ 50 w 376"/>
                <a:gd name="T21" fmla="*/ 3 h 206"/>
                <a:gd name="T22" fmla="*/ 47 w 376"/>
                <a:gd name="T23" fmla="*/ 6 h 206"/>
                <a:gd name="T24" fmla="*/ 46 w 376"/>
                <a:gd name="T25" fmla="*/ 8 h 206"/>
                <a:gd name="T26" fmla="*/ 0 w 376"/>
                <a:gd name="T27" fmla="*/ 200 h 206"/>
                <a:gd name="T28" fmla="*/ 1 w 376"/>
                <a:gd name="T29" fmla="*/ 204 h 206"/>
                <a:gd name="T30" fmla="*/ 5 w 376"/>
                <a:gd name="T31" fmla="*/ 206 h 206"/>
                <a:gd name="T32" fmla="*/ 68 w 376"/>
                <a:gd name="T33" fmla="*/ 206 h 206"/>
                <a:gd name="T34" fmla="*/ 72 w 376"/>
                <a:gd name="T35" fmla="*/ 202 h 206"/>
                <a:gd name="T36" fmla="*/ 107 w 376"/>
                <a:gd name="T37" fmla="*/ 64 h 206"/>
                <a:gd name="T38" fmla="*/ 111 w 376"/>
                <a:gd name="T39" fmla="*/ 60 h 206"/>
                <a:gd name="T40" fmla="*/ 112 w 376"/>
                <a:gd name="T41" fmla="*/ 60 h 206"/>
                <a:gd name="T42" fmla="*/ 161 w 376"/>
                <a:gd name="T43" fmla="*/ 60 h 206"/>
                <a:gd name="T44" fmla="*/ 129 w 376"/>
                <a:gd name="T45" fmla="*/ 200 h 206"/>
                <a:gd name="T46" fmla="*/ 130 w 376"/>
                <a:gd name="T47" fmla="*/ 204 h 206"/>
                <a:gd name="T48" fmla="*/ 134 w 376"/>
                <a:gd name="T49" fmla="*/ 206 h 206"/>
                <a:gd name="T50" fmla="*/ 202 w 376"/>
                <a:gd name="T51" fmla="*/ 206 h 206"/>
                <a:gd name="T52" fmla="*/ 206 w 376"/>
                <a:gd name="T53" fmla="*/ 202 h 206"/>
                <a:gd name="T54" fmla="*/ 241 w 376"/>
                <a:gd name="T55" fmla="*/ 62 h 206"/>
                <a:gd name="T56" fmla="*/ 241 w 376"/>
                <a:gd name="T57" fmla="*/ 61 h 206"/>
                <a:gd name="T58" fmla="*/ 241 w 376"/>
                <a:gd name="T59" fmla="*/ 60 h 206"/>
                <a:gd name="T60" fmla="*/ 241 w 376"/>
                <a:gd name="T61" fmla="*/ 60 h 206"/>
                <a:gd name="T62" fmla="*/ 294 w 376"/>
                <a:gd name="T63" fmla="*/ 60 h 206"/>
                <a:gd name="T64" fmla="*/ 261 w 376"/>
                <a:gd name="T65" fmla="*/ 200 h 206"/>
                <a:gd name="T66" fmla="*/ 262 w 376"/>
                <a:gd name="T67" fmla="*/ 204 h 206"/>
                <a:gd name="T68" fmla="*/ 265 w 376"/>
                <a:gd name="T69" fmla="*/ 206 h 206"/>
                <a:gd name="T70" fmla="*/ 333 w 376"/>
                <a:gd name="T71" fmla="*/ 206 h 206"/>
                <a:gd name="T72" fmla="*/ 338 w 376"/>
                <a:gd name="T73" fmla="*/ 202 h 206"/>
                <a:gd name="T74" fmla="*/ 365 w 376"/>
                <a:gd name="T75" fmla="*/ 88 h 206"/>
                <a:gd name="T76" fmla="*/ 369 w 376"/>
                <a:gd name="T77" fmla="*/ 72 h 206"/>
                <a:gd name="T78" fmla="*/ 371 w 376"/>
                <a:gd name="T79" fmla="*/ 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76" h="206">
                  <a:moveTo>
                    <a:pt x="371" y="28"/>
                  </a:moveTo>
                  <a:lnTo>
                    <a:pt x="371" y="28"/>
                  </a:lnTo>
                  <a:cubicBezTo>
                    <a:pt x="365" y="14"/>
                    <a:pt x="351" y="4"/>
                    <a:pt x="334" y="1"/>
                  </a:cubicBezTo>
                  <a:cubicBezTo>
                    <a:pt x="334" y="1"/>
                    <a:pt x="334" y="1"/>
                    <a:pt x="334" y="1"/>
                  </a:cubicBezTo>
                  <a:cubicBezTo>
                    <a:pt x="306" y="0"/>
                    <a:pt x="276" y="1"/>
                    <a:pt x="253" y="1"/>
                  </a:cubicBezTo>
                  <a:cubicBezTo>
                    <a:pt x="238" y="2"/>
                    <a:pt x="223" y="2"/>
                    <a:pt x="208" y="2"/>
                  </a:cubicBezTo>
                  <a:lnTo>
                    <a:pt x="205" y="1"/>
                  </a:lnTo>
                  <a:cubicBezTo>
                    <a:pt x="205" y="1"/>
                    <a:pt x="205" y="1"/>
                    <a:pt x="205" y="1"/>
                  </a:cubicBezTo>
                  <a:cubicBezTo>
                    <a:pt x="177" y="0"/>
                    <a:pt x="152" y="1"/>
                    <a:pt x="129" y="1"/>
                  </a:cubicBezTo>
                  <a:cubicBezTo>
                    <a:pt x="105" y="2"/>
                    <a:pt x="80" y="2"/>
                    <a:pt x="53" y="1"/>
                  </a:cubicBezTo>
                  <a:cubicBezTo>
                    <a:pt x="52" y="1"/>
                    <a:pt x="50" y="2"/>
                    <a:pt x="50" y="3"/>
                  </a:cubicBezTo>
                  <a:lnTo>
                    <a:pt x="47" y="6"/>
                  </a:lnTo>
                  <a:cubicBezTo>
                    <a:pt x="46" y="6"/>
                    <a:pt x="46" y="7"/>
                    <a:pt x="46" y="8"/>
                  </a:cubicBezTo>
                  <a:cubicBezTo>
                    <a:pt x="37" y="38"/>
                    <a:pt x="1" y="199"/>
                    <a:pt x="0" y="200"/>
                  </a:cubicBezTo>
                  <a:cubicBezTo>
                    <a:pt x="0" y="201"/>
                    <a:pt x="0" y="203"/>
                    <a:pt x="1" y="204"/>
                  </a:cubicBezTo>
                  <a:cubicBezTo>
                    <a:pt x="2" y="205"/>
                    <a:pt x="3" y="206"/>
                    <a:pt x="5" y="206"/>
                  </a:cubicBezTo>
                  <a:lnTo>
                    <a:pt x="68" y="206"/>
                  </a:lnTo>
                  <a:cubicBezTo>
                    <a:pt x="70" y="206"/>
                    <a:pt x="72" y="204"/>
                    <a:pt x="72" y="202"/>
                  </a:cubicBezTo>
                  <a:lnTo>
                    <a:pt x="107" y="64"/>
                  </a:lnTo>
                  <a:cubicBezTo>
                    <a:pt x="109" y="62"/>
                    <a:pt x="110" y="61"/>
                    <a:pt x="111" y="60"/>
                  </a:cubicBezTo>
                  <a:cubicBezTo>
                    <a:pt x="111" y="60"/>
                    <a:pt x="112" y="60"/>
                    <a:pt x="112" y="60"/>
                  </a:cubicBezTo>
                  <a:cubicBezTo>
                    <a:pt x="112" y="61"/>
                    <a:pt x="149" y="60"/>
                    <a:pt x="161" y="60"/>
                  </a:cubicBezTo>
                  <a:lnTo>
                    <a:pt x="129" y="200"/>
                  </a:lnTo>
                  <a:cubicBezTo>
                    <a:pt x="129" y="201"/>
                    <a:pt x="130" y="203"/>
                    <a:pt x="130" y="204"/>
                  </a:cubicBezTo>
                  <a:cubicBezTo>
                    <a:pt x="131" y="205"/>
                    <a:pt x="132" y="206"/>
                    <a:pt x="134" y="206"/>
                  </a:cubicBezTo>
                  <a:lnTo>
                    <a:pt x="202" y="206"/>
                  </a:lnTo>
                  <a:cubicBezTo>
                    <a:pt x="204" y="206"/>
                    <a:pt x="205" y="204"/>
                    <a:pt x="206" y="202"/>
                  </a:cubicBezTo>
                  <a:lnTo>
                    <a:pt x="241" y="62"/>
                  </a:lnTo>
                  <a:cubicBezTo>
                    <a:pt x="241" y="62"/>
                    <a:pt x="241" y="61"/>
                    <a:pt x="241" y="61"/>
                  </a:cubicBezTo>
                  <a:cubicBezTo>
                    <a:pt x="241" y="61"/>
                    <a:pt x="241" y="61"/>
                    <a:pt x="241" y="60"/>
                  </a:cubicBezTo>
                  <a:lnTo>
                    <a:pt x="241" y="60"/>
                  </a:lnTo>
                  <a:cubicBezTo>
                    <a:pt x="241" y="61"/>
                    <a:pt x="288" y="60"/>
                    <a:pt x="294" y="60"/>
                  </a:cubicBezTo>
                  <a:lnTo>
                    <a:pt x="261" y="200"/>
                  </a:lnTo>
                  <a:cubicBezTo>
                    <a:pt x="261" y="201"/>
                    <a:pt x="261" y="203"/>
                    <a:pt x="262" y="204"/>
                  </a:cubicBezTo>
                  <a:cubicBezTo>
                    <a:pt x="263" y="205"/>
                    <a:pt x="264" y="206"/>
                    <a:pt x="265" y="206"/>
                  </a:cubicBezTo>
                  <a:lnTo>
                    <a:pt x="333" y="206"/>
                  </a:lnTo>
                  <a:cubicBezTo>
                    <a:pt x="335" y="206"/>
                    <a:pt x="337" y="204"/>
                    <a:pt x="338" y="202"/>
                  </a:cubicBezTo>
                  <a:cubicBezTo>
                    <a:pt x="338" y="201"/>
                    <a:pt x="357" y="126"/>
                    <a:pt x="365" y="88"/>
                  </a:cubicBezTo>
                  <a:cubicBezTo>
                    <a:pt x="366" y="83"/>
                    <a:pt x="367" y="78"/>
                    <a:pt x="369" y="72"/>
                  </a:cubicBezTo>
                  <a:cubicBezTo>
                    <a:pt x="373" y="58"/>
                    <a:pt x="376" y="44"/>
                    <a:pt x="371" y="28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3" name="Freeform 21"/>
            <p:cNvSpPr>
              <a:spLocks/>
            </p:cNvSpPr>
            <p:nvPr userDrawn="1"/>
          </p:nvSpPr>
          <p:spPr bwMode="gray">
            <a:xfrm>
              <a:off x="5150" y="250"/>
              <a:ext cx="103" cy="85"/>
            </a:xfrm>
            <a:custGeom>
              <a:avLst/>
              <a:gdLst>
                <a:gd name="T0" fmla="*/ 240 w 253"/>
                <a:gd name="T1" fmla="*/ 18 h 205"/>
                <a:gd name="T2" fmla="*/ 240 w 253"/>
                <a:gd name="T3" fmla="*/ 18 h 205"/>
                <a:gd name="T4" fmla="*/ 189 w 253"/>
                <a:gd name="T5" fmla="*/ 1 h 205"/>
                <a:gd name="T6" fmla="*/ 175 w 253"/>
                <a:gd name="T7" fmla="*/ 1 h 205"/>
                <a:gd name="T8" fmla="*/ 44 w 253"/>
                <a:gd name="T9" fmla="*/ 1 h 205"/>
                <a:gd name="T10" fmla="*/ 42 w 253"/>
                <a:gd name="T11" fmla="*/ 2 h 205"/>
                <a:gd name="T12" fmla="*/ 39 w 253"/>
                <a:gd name="T13" fmla="*/ 4 h 205"/>
                <a:gd name="T14" fmla="*/ 38 w 253"/>
                <a:gd name="T15" fmla="*/ 6 h 205"/>
                <a:gd name="T16" fmla="*/ 29 w 253"/>
                <a:gd name="T17" fmla="*/ 36 h 205"/>
                <a:gd name="T18" fmla="*/ 27 w 253"/>
                <a:gd name="T19" fmla="*/ 44 h 205"/>
                <a:gd name="T20" fmla="*/ 27 w 253"/>
                <a:gd name="T21" fmla="*/ 45 h 205"/>
                <a:gd name="T22" fmla="*/ 27 w 253"/>
                <a:gd name="T23" fmla="*/ 45 h 205"/>
                <a:gd name="T24" fmla="*/ 26 w 253"/>
                <a:gd name="T25" fmla="*/ 46 h 205"/>
                <a:gd name="T26" fmla="*/ 31 w 253"/>
                <a:gd name="T27" fmla="*/ 57 h 205"/>
                <a:gd name="T28" fmla="*/ 32 w 253"/>
                <a:gd name="T29" fmla="*/ 57 h 205"/>
                <a:gd name="T30" fmla="*/ 170 w 253"/>
                <a:gd name="T31" fmla="*/ 57 h 205"/>
                <a:gd name="T32" fmla="*/ 172 w 253"/>
                <a:gd name="T33" fmla="*/ 57 h 205"/>
                <a:gd name="T34" fmla="*/ 144 w 253"/>
                <a:gd name="T35" fmla="*/ 147 h 205"/>
                <a:gd name="T36" fmla="*/ 87 w 253"/>
                <a:gd name="T37" fmla="*/ 147 h 205"/>
                <a:gd name="T38" fmla="*/ 141 w 253"/>
                <a:gd name="T39" fmla="*/ 89 h 205"/>
                <a:gd name="T40" fmla="*/ 142 w 253"/>
                <a:gd name="T41" fmla="*/ 85 h 205"/>
                <a:gd name="T42" fmla="*/ 138 w 253"/>
                <a:gd name="T43" fmla="*/ 82 h 205"/>
                <a:gd name="T44" fmla="*/ 63 w 253"/>
                <a:gd name="T45" fmla="*/ 82 h 205"/>
                <a:gd name="T46" fmla="*/ 59 w 253"/>
                <a:gd name="T47" fmla="*/ 83 h 205"/>
                <a:gd name="T48" fmla="*/ 9 w 253"/>
                <a:gd name="T49" fmla="*/ 129 h 205"/>
                <a:gd name="T50" fmla="*/ 9 w 253"/>
                <a:gd name="T51" fmla="*/ 130 h 205"/>
                <a:gd name="T52" fmla="*/ 3 w 253"/>
                <a:gd name="T53" fmla="*/ 147 h 205"/>
                <a:gd name="T54" fmla="*/ 3 w 253"/>
                <a:gd name="T55" fmla="*/ 174 h 205"/>
                <a:gd name="T56" fmla="*/ 34 w 253"/>
                <a:gd name="T57" fmla="*/ 205 h 205"/>
                <a:gd name="T58" fmla="*/ 34 w 253"/>
                <a:gd name="T59" fmla="*/ 205 h 205"/>
                <a:gd name="T60" fmla="*/ 206 w 253"/>
                <a:gd name="T61" fmla="*/ 205 h 205"/>
                <a:gd name="T62" fmla="*/ 210 w 253"/>
                <a:gd name="T63" fmla="*/ 201 h 205"/>
                <a:gd name="T64" fmla="*/ 238 w 253"/>
                <a:gd name="T65" fmla="*/ 89 h 205"/>
                <a:gd name="T66" fmla="*/ 242 w 253"/>
                <a:gd name="T67" fmla="*/ 73 h 205"/>
                <a:gd name="T68" fmla="*/ 240 w 253"/>
                <a:gd name="T69" fmla="*/ 18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3" h="205">
                  <a:moveTo>
                    <a:pt x="240" y="18"/>
                  </a:moveTo>
                  <a:lnTo>
                    <a:pt x="240" y="18"/>
                  </a:lnTo>
                  <a:cubicBezTo>
                    <a:pt x="228" y="0"/>
                    <a:pt x="207" y="1"/>
                    <a:pt x="189" y="1"/>
                  </a:cubicBezTo>
                  <a:cubicBezTo>
                    <a:pt x="184" y="1"/>
                    <a:pt x="179" y="1"/>
                    <a:pt x="175" y="1"/>
                  </a:cubicBezTo>
                  <a:cubicBezTo>
                    <a:pt x="175" y="1"/>
                    <a:pt x="44" y="1"/>
                    <a:pt x="44" y="1"/>
                  </a:cubicBezTo>
                  <a:cubicBezTo>
                    <a:pt x="43" y="1"/>
                    <a:pt x="42" y="1"/>
                    <a:pt x="42" y="2"/>
                  </a:cubicBezTo>
                  <a:lnTo>
                    <a:pt x="39" y="4"/>
                  </a:lnTo>
                  <a:cubicBezTo>
                    <a:pt x="39" y="4"/>
                    <a:pt x="38" y="5"/>
                    <a:pt x="38" y="6"/>
                  </a:cubicBezTo>
                  <a:cubicBezTo>
                    <a:pt x="34" y="17"/>
                    <a:pt x="31" y="24"/>
                    <a:pt x="29" y="36"/>
                  </a:cubicBezTo>
                  <a:lnTo>
                    <a:pt x="27" y="44"/>
                  </a:lnTo>
                  <a:cubicBezTo>
                    <a:pt x="27" y="44"/>
                    <a:pt x="27" y="45"/>
                    <a:pt x="27" y="45"/>
                  </a:cubicBezTo>
                  <a:lnTo>
                    <a:pt x="27" y="45"/>
                  </a:lnTo>
                  <a:cubicBezTo>
                    <a:pt x="27" y="45"/>
                    <a:pt x="27" y="46"/>
                    <a:pt x="26" y="46"/>
                  </a:cubicBezTo>
                  <a:cubicBezTo>
                    <a:pt x="25" y="54"/>
                    <a:pt x="28" y="56"/>
                    <a:pt x="31" y="57"/>
                  </a:cubicBezTo>
                  <a:cubicBezTo>
                    <a:pt x="32" y="57"/>
                    <a:pt x="32" y="57"/>
                    <a:pt x="32" y="57"/>
                  </a:cubicBezTo>
                  <a:lnTo>
                    <a:pt x="170" y="57"/>
                  </a:lnTo>
                  <a:cubicBezTo>
                    <a:pt x="171" y="57"/>
                    <a:pt x="172" y="57"/>
                    <a:pt x="172" y="57"/>
                  </a:cubicBezTo>
                  <a:cubicBezTo>
                    <a:pt x="170" y="71"/>
                    <a:pt x="153" y="123"/>
                    <a:pt x="144" y="147"/>
                  </a:cubicBezTo>
                  <a:lnTo>
                    <a:pt x="87" y="147"/>
                  </a:lnTo>
                  <a:lnTo>
                    <a:pt x="141" y="89"/>
                  </a:lnTo>
                  <a:cubicBezTo>
                    <a:pt x="142" y="88"/>
                    <a:pt x="143" y="86"/>
                    <a:pt x="142" y="85"/>
                  </a:cubicBezTo>
                  <a:cubicBezTo>
                    <a:pt x="141" y="83"/>
                    <a:pt x="140" y="82"/>
                    <a:pt x="138" y="82"/>
                  </a:cubicBezTo>
                  <a:lnTo>
                    <a:pt x="63" y="82"/>
                  </a:lnTo>
                  <a:cubicBezTo>
                    <a:pt x="61" y="82"/>
                    <a:pt x="60" y="83"/>
                    <a:pt x="59" y="83"/>
                  </a:cubicBezTo>
                  <a:lnTo>
                    <a:pt x="9" y="129"/>
                  </a:lnTo>
                  <a:cubicBezTo>
                    <a:pt x="9" y="130"/>
                    <a:pt x="9" y="130"/>
                    <a:pt x="9" y="130"/>
                  </a:cubicBezTo>
                  <a:cubicBezTo>
                    <a:pt x="6" y="135"/>
                    <a:pt x="4" y="141"/>
                    <a:pt x="3" y="147"/>
                  </a:cubicBezTo>
                  <a:cubicBezTo>
                    <a:pt x="1" y="156"/>
                    <a:pt x="0" y="165"/>
                    <a:pt x="3" y="174"/>
                  </a:cubicBezTo>
                  <a:cubicBezTo>
                    <a:pt x="8" y="189"/>
                    <a:pt x="22" y="203"/>
                    <a:pt x="34" y="205"/>
                  </a:cubicBezTo>
                  <a:cubicBezTo>
                    <a:pt x="34" y="205"/>
                    <a:pt x="34" y="205"/>
                    <a:pt x="34" y="205"/>
                  </a:cubicBezTo>
                  <a:lnTo>
                    <a:pt x="206" y="205"/>
                  </a:lnTo>
                  <a:cubicBezTo>
                    <a:pt x="208" y="205"/>
                    <a:pt x="209" y="203"/>
                    <a:pt x="210" y="201"/>
                  </a:cubicBezTo>
                  <a:cubicBezTo>
                    <a:pt x="211" y="198"/>
                    <a:pt x="234" y="111"/>
                    <a:pt x="238" y="89"/>
                  </a:cubicBezTo>
                  <a:cubicBezTo>
                    <a:pt x="239" y="84"/>
                    <a:pt x="241" y="79"/>
                    <a:pt x="242" y="73"/>
                  </a:cubicBezTo>
                  <a:cubicBezTo>
                    <a:pt x="247" y="55"/>
                    <a:pt x="253" y="35"/>
                    <a:pt x="240" y="18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4" name="Freeform 22"/>
            <p:cNvSpPr>
              <a:spLocks/>
            </p:cNvSpPr>
            <p:nvPr userDrawn="1"/>
          </p:nvSpPr>
          <p:spPr bwMode="gray">
            <a:xfrm>
              <a:off x="5247" y="250"/>
              <a:ext cx="104" cy="85"/>
            </a:xfrm>
            <a:custGeom>
              <a:avLst/>
              <a:gdLst>
                <a:gd name="T0" fmla="*/ 251 w 256"/>
                <a:gd name="T1" fmla="*/ 28 h 206"/>
                <a:gd name="T2" fmla="*/ 251 w 256"/>
                <a:gd name="T3" fmla="*/ 28 h 206"/>
                <a:gd name="T4" fmla="*/ 214 w 256"/>
                <a:gd name="T5" fmla="*/ 1 h 206"/>
                <a:gd name="T6" fmla="*/ 214 w 256"/>
                <a:gd name="T7" fmla="*/ 1 h 206"/>
                <a:gd name="T8" fmla="*/ 133 w 256"/>
                <a:gd name="T9" fmla="*/ 1 h 206"/>
                <a:gd name="T10" fmla="*/ 53 w 256"/>
                <a:gd name="T11" fmla="*/ 1 h 206"/>
                <a:gd name="T12" fmla="*/ 50 w 256"/>
                <a:gd name="T13" fmla="*/ 3 h 206"/>
                <a:gd name="T14" fmla="*/ 47 w 256"/>
                <a:gd name="T15" fmla="*/ 6 h 206"/>
                <a:gd name="T16" fmla="*/ 46 w 256"/>
                <a:gd name="T17" fmla="*/ 8 h 206"/>
                <a:gd name="T18" fmla="*/ 1 w 256"/>
                <a:gd name="T19" fmla="*/ 200 h 206"/>
                <a:gd name="T20" fmla="*/ 2 w 256"/>
                <a:gd name="T21" fmla="*/ 204 h 206"/>
                <a:gd name="T22" fmla="*/ 5 w 256"/>
                <a:gd name="T23" fmla="*/ 206 h 206"/>
                <a:gd name="T24" fmla="*/ 73 w 256"/>
                <a:gd name="T25" fmla="*/ 206 h 206"/>
                <a:gd name="T26" fmla="*/ 77 w 256"/>
                <a:gd name="T27" fmla="*/ 202 h 206"/>
                <a:gd name="T28" fmla="*/ 112 w 256"/>
                <a:gd name="T29" fmla="*/ 62 h 206"/>
                <a:gd name="T30" fmla="*/ 112 w 256"/>
                <a:gd name="T31" fmla="*/ 61 h 206"/>
                <a:gd name="T32" fmla="*/ 112 w 256"/>
                <a:gd name="T33" fmla="*/ 60 h 206"/>
                <a:gd name="T34" fmla="*/ 112 w 256"/>
                <a:gd name="T35" fmla="*/ 60 h 206"/>
                <a:gd name="T36" fmla="*/ 170 w 256"/>
                <a:gd name="T37" fmla="*/ 60 h 206"/>
                <a:gd name="T38" fmla="*/ 138 w 256"/>
                <a:gd name="T39" fmla="*/ 200 h 206"/>
                <a:gd name="T40" fmla="*/ 138 w 256"/>
                <a:gd name="T41" fmla="*/ 204 h 206"/>
                <a:gd name="T42" fmla="*/ 142 w 256"/>
                <a:gd name="T43" fmla="*/ 206 h 206"/>
                <a:gd name="T44" fmla="*/ 214 w 256"/>
                <a:gd name="T45" fmla="*/ 206 h 206"/>
                <a:gd name="T46" fmla="*/ 218 w 256"/>
                <a:gd name="T47" fmla="*/ 202 h 206"/>
                <a:gd name="T48" fmla="*/ 245 w 256"/>
                <a:gd name="T49" fmla="*/ 88 h 206"/>
                <a:gd name="T50" fmla="*/ 249 w 256"/>
                <a:gd name="T51" fmla="*/ 72 h 206"/>
                <a:gd name="T52" fmla="*/ 251 w 256"/>
                <a:gd name="T53" fmla="*/ 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6" h="206">
                  <a:moveTo>
                    <a:pt x="251" y="28"/>
                  </a:moveTo>
                  <a:lnTo>
                    <a:pt x="251" y="28"/>
                  </a:lnTo>
                  <a:cubicBezTo>
                    <a:pt x="245" y="14"/>
                    <a:pt x="232" y="4"/>
                    <a:pt x="214" y="1"/>
                  </a:cubicBezTo>
                  <a:cubicBezTo>
                    <a:pt x="214" y="1"/>
                    <a:pt x="214" y="1"/>
                    <a:pt x="214" y="1"/>
                  </a:cubicBezTo>
                  <a:cubicBezTo>
                    <a:pt x="186" y="0"/>
                    <a:pt x="159" y="1"/>
                    <a:pt x="133" y="1"/>
                  </a:cubicBezTo>
                  <a:cubicBezTo>
                    <a:pt x="107" y="2"/>
                    <a:pt x="80" y="2"/>
                    <a:pt x="53" y="1"/>
                  </a:cubicBezTo>
                  <a:cubicBezTo>
                    <a:pt x="52" y="1"/>
                    <a:pt x="51" y="2"/>
                    <a:pt x="50" y="3"/>
                  </a:cubicBezTo>
                  <a:lnTo>
                    <a:pt x="47" y="6"/>
                  </a:lnTo>
                  <a:cubicBezTo>
                    <a:pt x="47" y="6"/>
                    <a:pt x="46" y="7"/>
                    <a:pt x="46" y="8"/>
                  </a:cubicBezTo>
                  <a:cubicBezTo>
                    <a:pt x="37" y="38"/>
                    <a:pt x="1" y="199"/>
                    <a:pt x="1" y="200"/>
                  </a:cubicBezTo>
                  <a:cubicBezTo>
                    <a:pt x="0" y="201"/>
                    <a:pt x="1" y="203"/>
                    <a:pt x="2" y="204"/>
                  </a:cubicBezTo>
                  <a:cubicBezTo>
                    <a:pt x="2" y="205"/>
                    <a:pt x="4" y="206"/>
                    <a:pt x="5" y="206"/>
                  </a:cubicBezTo>
                  <a:lnTo>
                    <a:pt x="73" y="206"/>
                  </a:lnTo>
                  <a:cubicBezTo>
                    <a:pt x="75" y="206"/>
                    <a:pt x="77" y="204"/>
                    <a:pt x="77" y="202"/>
                  </a:cubicBezTo>
                  <a:lnTo>
                    <a:pt x="112" y="62"/>
                  </a:lnTo>
                  <a:cubicBezTo>
                    <a:pt x="112" y="62"/>
                    <a:pt x="112" y="61"/>
                    <a:pt x="112" y="61"/>
                  </a:cubicBezTo>
                  <a:cubicBezTo>
                    <a:pt x="112" y="61"/>
                    <a:pt x="112" y="61"/>
                    <a:pt x="112" y="60"/>
                  </a:cubicBezTo>
                  <a:lnTo>
                    <a:pt x="112" y="60"/>
                  </a:lnTo>
                  <a:cubicBezTo>
                    <a:pt x="113" y="61"/>
                    <a:pt x="164" y="60"/>
                    <a:pt x="170" y="60"/>
                  </a:cubicBezTo>
                  <a:lnTo>
                    <a:pt x="138" y="200"/>
                  </a:lnTo>
                  <a:cubicBezTo>
                    <a:pt x="137" y="201"/>
                    <a:pt x="138" y="203"/>
                    <a:pt x="138" y="204"/>
                  </a:cubicBezTo>
                  <a:cubicBezTo>
                    <a:pt x="139" y="205"/>
                    <a:pt x="140" y="206"/>
                    <a:pt x="142" y="206"/>
                  </a:cubicBezTo>
                  <a:lnTo>
                    <a:pt x="214" y="206"/>
                  </a:lnTo>
                  <a:cubicBezTo>
                    <a:pt x="215" y="206"/>
                    <a:pt x="217" y="204"/>
                    <a:pt x="218" y="202"/>
                  </a:cubicBezTo>
                  <a:cubicBezTo>
                    <a:pt x="218" y="201"/>
                    <a:pt x="237" y="126"/>
                    <a:pt x="245" y="88"/>
                  </a:cubicBezTo>
                  <a:cubicBezTo>
                    <a:pt x="246" y="83"/>
                    <a:pt x="247" y="78"/>
                    <a:pt x="249" y="72"/>
                  </a:cubicBezTo>
                  <a:cubicBezTo>
                    <a:pt x="253" y="58"/>
                    <a:pt x="256" y="44"/>
                    <a:pt x="251" y="28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5" name="Freeform 23"/>
            <p:cNvSpPr>
              <a:spLocks/>
            </p:cNvSpPr>
            <p:nvPr userDrawn="1"/>
          </p:nvSpPr>
          <p:spPr bwMode="gray">
            <a:xfrm>
              <a:off x="5345" y="250"/>
              <a:ext cx="104" cy="85"/>
            </a:xfrm>
            <a:custGeom>
              <a:avLst/>
              <a:gdLst>
                <a:gd name="T0" fmla="*/ 251 w 256"/>
                <a:gd name="T1" fmla="*/ 28 h 206"/>
                <a:gd name="T2" fmla="*/ 251 w 256"/>
                <a:gd name="T3" fmla="*/ 28 h 206"/>
                <a:gd name="T4" fmla="*/ 213 w 256"/>
                <a:gd name="T5" fmla="*/ 1 h 206"/>
                <a:gd name="T6" fmla="*/ 213 w 256"/>
                <a:gd name="T7" fmla="*/ 1 h 206"/>
                <a:gd name="T8" fmla="*/ 132 w 256"/>
                <a:gd name="T9" fmla="*/ 1 h 206"/>
                <a:gd name="T10" fmla="*/ 53 w 256"/>
                <a:gd name="T11" fmla="*/ 1 h 206"/>
                <a:gd name="T12" fmla="*/ 49 w 256"/>
                <a:gd name="T13" fmla="*/ 3 h 206"/>
                <a:gd name="T14" fmla="*/ 46 w 256"/>
                <a:gd name="T15" fmla="*/ 6 h 206"/>
                <a:gd name="T16" fmla="*/ 45 w 256"/>
                <a:gd name="T17" fmla="*/ 8 h 206"/>
                <a:gd name="T18" fmla="*/ 0 w 256"/>
                <a:gd name="T19" fmla="*/ 200 h 206"/>
                <a:gd name="T20" fmla="*/ 1 w 256"/>
                <a:gd name="T21" fmla="*/ 204 h 206"/>
                <a:gd name="T22" fmla="*/ 4 w 256"/>
                <a:gd name="T23" fmla="*/ 206 h 206"/>
                <a:gd name="T24" fmla="*/ 72 w 256"/>
                <a:gd name="T25" fmla="*/ 206 h 206"/>
                <a:gd name="T26" fmla="*/ 76 w 256"/>
                <a:gd name="T27" fmla="*/ 202 h 206"/>
                <a:gd name="T28" fmla="*/ 111 w 256"/>
                <a:gd name="T29" fmla="*/ 62 h 206"/>
                <a:gd name="T30" fmla="*/ 111 w 256"/>
                <a:gd name="T31" fmla="*/ 61 h 206"/>
                <a:gd name="T32" fmla="*/ 111 w 256"/>
                <a:gd name="T33" fmla="*/ 60 h 206"/>
                <a:gd name="T34" fmla="*/ 111 w 256"/>
                <a:gd name="T35" fmla="*/ 60 h 206"/>
                <a:gd name="T36" fmla="*/ 170 w 256"/>
                <a:gd name="T37" fmla="*/ 60 h 206"/>
                <a:gd name="T38" fmla="*/ 137 w 256"/>
                <a:gd name="T39" fmla="*/ 200 h 206"/>
                <a:gd name="T40" fmla="*/ 138 w 256"/>
                <a:gd name="T41" fmla="*/ 204 h 206"/>
                <a:gd name="T42" fmla="*/ 141 w 256"/>
                <a:gd name="T43" fmla="*/ 206 h 206"/>
                <a:gd name="T44" fmla="*/ 213 w 256"/>
                <a:gd name="T45" fmla="*/ 206 h 206"/>
                <a:gd name="T46" fmla="*/ 217 w 256"/>
                <a:gd name="T47" fmla="*/ 202 h 206"/>
                <a:gd name="T48" fmla="*/ 244 w 256"/>
                <a:gd name="T49" fmla="*/ 88 h 206"/>
                <a:gd name="T50" fmla="*/ 248 w 256"/>
                <a:gd name="T51" fmla="*/ 72 h 206"/>
                <a:gd name="T52" fmla="*/ 251 w 256"/>
                <a:gd name="T53" fmla="*/ 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6" h="206">
                  <a:moveTo>
                    <a:pt x="251" y="28"/>
                  </a:moveTo>
                  <a:lnTo>
                    <a:pt x="251" y="28"/>
                  </a:lnTo>
                  <a:cubicBezTo>
                    <a:pt x="245" y="14"/>
                    <a:pt x="231" y="4"/>
                    <a:pt x="213" y="1"/>
                  </a:cubicBezTo>
                  <a:cubicBezTo>
                    <a:pt x="213" y="1"/>
                    <a:pt x="213" y="1"/>
                    <a:pt x="213" y="1"/>
                  </a:cubicBezTo>
                  <a:cubicBezTo>
                    <a:pt x="186" y="0"/>
                    <a:pt x="159" y="1"/>
                    <a:pt x="132" y="1"/>
                  </a:cubicBezTo>
                  <a:cubicBezTo>
                    <a:pt x="106" y="2"/>
                    <a:pt x="80" y="2"/>
                    <a:pt x="53" y="1"/>
                  </a:cubicBezTo>
                  <a:cubicBezTo>
                    <a:pt x="51" y="1"/>
                    <a:pt x="50" y="2"/>
                    <a:pt x="49" y="3"/>
                  </a:cubicBezTo>
                  <a:lnTo>
                    <a:pt x="46" y="6"/>
                  </a:lnTo>
                  <a:cubicBezTo>
                    <a:pt x="46" y="6"/>
                    <a:pt x="45" y="7"/>
                    <a:pt x="45" y="8"/>
                  </a:cubicBezTo>
                  <a:cubicBezTo>
                    <a:pt x="37" y="38"/>
                    <a:pt x="0" y="199"/>
                    <a:pt x="0" y="200"/>
                  </a:cubicBezTo>
                  <a:cubicBezTo>
                    <a:pt x="0" y="201"/>
                    <a:pt x="0" y="203"/>
                    <a:pt x="1" y="204"/>
                  </a:cubicBezTo>
                  <a:cubicBezTo>
                    <a:pt x="2" y="205"/>
                    <a:pt x="3" y="206"/>
                    <a:pt x="4" y="206"/>
                  </a:cubicBezTo>
                  <a:lnTo>
                    <a:pt x="72" y="206"/>
                  </a:lnTo>
                  <a:cubicBezTo>
                    <a:pt x="74" y="206"/>
                    <a:pt x="76" y="204"/>
                    <a:pt x="76" y="202"/>
                  </a:cubicBezTo>
                  <a:lnTo>
                    <a:pt x="111" y="62"/>
                  </a:lnTo>
                  <a:cubicBezTo>
                    <a:pt x="111" y="62"/>
                    <a:pt x="111" y="61"/>
                    <a:pt x="111" y="61"/>
                  </a:cubicBezTo>
                  <a:cubicBezTo>
                    <a:pt x="111" y="61"/>
                    <a:pt x="111" y="61"/>
                    <a:pt x="111" y="60"/>
                  </a:cubicBezTo>
                  <a:lnTo>
                    <a:pt x="111" y="60"/>
                  </a:lnTo>
                  <a:cubicBezTo>
                    <a:pt x="112" y="61"/>
                    <a:pt x="163" y="60"/>
                    <a:pt x="170" y="60"/>
                  </a:cubicBezTo>
                  <a:lnTo>
                    <a:pt x="137" y="200"/>
                  </a:lnTo>
                  <a:cubicBezTo>
                    <a:pt x="136" y="201"/>
                    <a:pt x="137" y="203"/>
                    <a:pt x="138" y="204"/>
                  </a:cubicBezTo>
                  <a:cubicBezTo>
                    <a:pt x="138" y="205"/>
                    <a:pt x="140" y="206"/>
                    <a:pt x="141" y="206"/>
                  </a:cubicBezTo>
                  <a:lnTo>
                    <a:pt x="213" y="206"/>
                  </a:lnTo>
                  <a:cubicBezTo>
                    <a:pt x="215" y="206"/>
                    <a:pt x="216" y="204"/>
                    <a:pt x="217" y="202"/>
                  </a:cubicBezTo>
                  <a:cubicBezTo>
                    <a:pt x="217" y="201"/>
                    <a:pt x="236" y="126"/>
                    <a:pt x="244" y="88"/>
                  </a:cubicBezTo>
                  <a:cubicBezTo>
                    <a:pt x="245" y="83"/>
                    <a:pt x="247" y="78"/>
                    <a:pt x="248" y="72"/>
                  </a:cubicBezTo>
                  <a:cubicBezTo>
                    <a:pt x="252" y="58"/>
                    <a:pt x="256" y="44"/>
                    <a:pt x="251" y="28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6" name="Freeform 24"/>
            <p:cNvSpPr>
              <a:spLocks/>
            </p:cNvSpPr>
            <p:nvPr userDrawn="1"/>
          </p:nvSpPr>
          <p:spPr bwMode="gray">
            <a:xfrm>
              <a:off x="4271" y="258"/>
              <a:ext cx="332" cy="188"/>
            </a:xfrm>
            <a:custGeom>
              <a:avLst/>
              <a:gdLst>
                <a:gd name="T0" fmla="*/ 409 w 817"/>
                <a:gd name="T1" fmla="*/ 0 h 456"/>
                <a:gd name="T2" fmla="*/ 409 w 817"/>
                <a:gd name="T3" fmla="*/ 0 h 456"/>
                <a:gd name="T4" fmla="*/ 817 w 817"/>
                <a:gd name="T5" fmla="*/ 227 h 456"/>
                <a:gd name="T6" fmla="*/ 409 w 817"/>
                <a:gd name="T7" fmla="*/ 456 h 456"/>
                <a:gd name="T8" fmla="*/ 0 w 817"/>
                <a:gd name="T9" fmla="*/ 227 h 456"/>
                <a:gd name="T10" fmla="*/ 409 w 817"/>
                <a:gd name="T11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7" h="456">
                  <a:moveTo>
                    <a:pt x="409" y="0"/>
                  </a:moveTo>
                  <a:lnTo>
                    <a:pt x="409" y="0"/>
                  </a:lnTo>
                  <a:lnTo>
                    <a:pt x="817" y="227"/>
                  </a:lnTo>
                  <a:lnTo>
                    <a:pt x="409" y="456"/>
                  </a:lnTo>
                  <a:lnTo>
                    <a:pt x="0" y="22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7" name="Freeform 25"/>
            <p:cNvSpPr>
              <a:spLocks/>
            </p:cNvSpPr>
            <p:nvPr userDrawn="1"/>
          </p:nvSpPr>
          <p:spPr bwMode="gray">
            <a:xfrm>
              <a:off x="4082" y="223"/>
              <a:ext cx="315" cy="100"/>
            </a:xfrm>
            <a:custGeom>
              <a:avLst/>
              <a:gdLst>
                <a:gd name="T0" fmla="*/ 774 w 774"/>
                <a:gd name="T1" fmla="*/ 17 h 240"/>
                <a:gd name="T2" fmla="*/ 774 w 774"/>
                <a:gd name="T3" fmla="*/ 17 h 240"/>
                <a:gd name="T4" fmla="*/ 379 w 774"/>
                <a:gd name="T5" fmla="*/ 240 h 240"/>
                <a:gd name="T6" fmla="*/ 0 w 774"/>
                <a:gd name="T7" fmla="*/ 240 h 240"/>
                <a:gd name="T8" fmla="*/ 0 w 774"/>
                <a:gd name="T9" fmla="*/ 209 h 240"/>
                <a:gd name="T10" fmla="*/ 367 w 774"/>
                <a:gd name="T11" fmla="*/ 209 h 240"/>
                <a:gd name="T12" fmla="*/ 740 w 774"/>
                <a:gd name="T13" fmla="*/ 0 h 240"/>
                <a:gd name="T14" fmla="*/ 774 w 774"/>
                <a:gd name="T15" fmla="*/ 1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4" h="240">
                  <a:moveTo>
                    <a:pt x="774" y="17"/>
                  </a:moveTo>
                  <a:lnTo>
                    <a:pt x="774" y="17"/>
                  </a:lnTo>
                  <a:cubicBezTo>
                    <a:pt x="769" y="20"/>
                    <a:pt x="414" y="222"/>
                    <a:pt x="379" y="240"/>
                  </a:cubicBezTo>
                  <a:lnTo>
                    <a:pt x="0" y="240"/>
                  </a:lnTo>
                  <a:lnTo>
                    <a:pt x="0" y="209"/>
                  </a:lnTo>
                  <a:lnTo>
                    <a:pt x="367" y="209"/>
                  </a:lnTo>
                  <a:cubicBezTo>
                    <a:pt x="740" y="0"/>
                    <a:pt x="367" y="209"/>
                    <a:pt x="740" y="0"/>
                  </a:cubicBezTo>
                  <a:cubicBezTo>
                    <a:pt x="740" y="0"/>
                    <a:pt x="749" y="4"/>
                    <a:pt x="774" y="17"/>
                  </a:cubicBez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8" name="Freeform 26"/>
            <p:cNvSpPr>
              <a:spLocks/>
            </p:cNvSpPr>
            <p:nvPr userDrawn="1"/>
          </p:nvSpPr>
          <p:spPr bwMode="gray">
            <a:xfrm>
              <a:off x="4082" y="240"/>
              <a:ext cx="342" cy="108"/>
            </a:xfrm>
            <a:custGeom>
              <a:avLst/>
              <a:gdLst>
                <a:gd name="T0" fmla="*/ 808 w 841"/>
                <a:gd name="T1" fmla="*/ 0 h 260"/>
                <a:gd name="T2" fmla="*/ 808 w 841"/>
                <a:gd name="T3" fmla="*/ 0 h 260"/>
                <a:gd name="T4" fmla="*/ 841 w 841"/>
                <a:gd name="T5" fmla="*/ 18 h 260"/>
                <a:gd name="T6" fmla="*/ 409 w 841"/>
                <a:gd name="T7" fmla="*/ 260 h 260"/>
                <a:gd name="T8" fmla="*/ 0 w 841"/>
                <a:gd name="T9" fmla="*/ 260 h 260"/>
                <a:gd name="T10" fmla="*/ 0 w 841"/>
                <a:gd name="T11" fmla="*/ 229 h 260"/>
                <a:gd name="T12" fmla="*/ 396 w 841"/>
                <a:gd name="T13" fmla="*/ 229 h 260"/>
                <a:gd name="T14" fmla="*/ 808 w 841"/>
                <a:gd name="T15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1" h="260">
                  <a:moveTo>
                    <a:pt x="808" y="0"/>
                  </a:moveTo>
                  <a:lnTo>
                    <a:pt x="808" y="0"/>
                  </a:lnTo>
                  <a:lnTo>
                    <a:pt x="841" y="18"/>
                  </a:lnTo>
                  <a:cubicBezTo>
                    <a:pt x="817" y="32"/>
                    <a:pt x="422" y="253"/>
                    <a:pt x="409" y="260"/>
                  </a:cubicBezTo>
                  <a:lnTo>
                    <a:pt x="0" y="260"/>
                  </a:lnTo>
                  <a:lnTo>
                    <a:pt x="0" y="229"/>
                  </a:lnTo>
                  <a:lnTo>
                    <a:pt x="396" y="22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9" name="Freeform 27"/>
            <p:cNvSpPr>
              <a:spLocks/>
            </p:cNvSpPr>
            <p:nvPr userDrawn="1"/>
          </p:nvSpPr>
          <p:spPr bwMode="gray">
            <a:xfrm>
              <a:off x="4451" y="355"/>
              <a:ext cx="996" cy="108"/>
            </a:xfrm>
            <a:custGeom>
              <a:avLst/>
              <a:gdLst>
                <a:gd name="T0" fmla="*/ 442 w 2451"/>
                <a:gd name="T1" fmla="*/ 31 h 261"/>
                <a:gd name="T2" fmla="*/ 442 w 2451"/>
                <a:gd name="T3" fmla="*/ 31 h 261"/>
                <a:gd name="T4" fmla="*/ 33 w 2451"/>
                <a:gd name="T5" fmla="*/ 261 h 261"/>
                <a:gd name="T6" fmla="*/ 0 w 2451"/>
                <a:gd name="T7" fmla="*/ 243 h 261"/>
                <a:gd name="T8" fmla="*/ 430 w 2451"/>
                <a:gd name="T9" fmla="*/ 0 h 261"/>
                <a:gd name="T10" fmla="*/ 2451 w 2451"/>
                <a:gd name="T11" fmla="*/ 0 h 261"/>
                <a:gd name="T12" fmla="*/ 2451 w 2451"/>
                <a:gd name="T13" fmla="*/ 31 h 261"/>
                <a:gd name="T14" fmla="*/ 442 w 2451"/>
                <a:gd name="T15" fmla="*/ 3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51" h="261">
                  <a:moveTo>
                    <a:pt x="442" y="31"/>
                  </a:moveTo>
                  <a:lnTo>
                    <a:pt x="442" y="31"/>
                  </a:lnTo>
                  <a:cubicBezTo>
                    <a:pt x="319" y="99"/>
                    <a:pt x="288" y="118"/>
                    <a:pt x="33" y="261"/>
                  </a:cubicBezTo>
                  <a:cubicBezTo>
                    <a:pt x="10" y="248"/>
                    <a:pt x="21" y="254"/>
                    <a:pt x="0" y="243"/>
                  </a:cubicBezTo>
                  <a:cubicBezTo>
                    <a:pt x="0" y="240"/>
                    <a:pt x="412" y="10"/>
                    <a:pt x="430" y="0"/>
                  </a:cubicBezTo>
                  <a:lnTo>
                    <a:pt x="2451" y="0"/>
                  </a:lnTo>
                  <a:lnTo>
                    <a:pt x="2451" y="31"/>
                  </a:lnTo>
                  <a:lnTo>
                    <a:pt x="442" y="31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80" name="Freeform 28"/>
            <p:cNvSpPr>
              <a:spLocks/>
            </p:cNvSpPr>
            <p:nvPr userDrawn="1"/>
          </p:nvSpPr>
          <p:spPr bwMode="gray">
            <a:xfrm>
              <a:off x="4479" y="380"/>
              <a:ext cx="968" cy="101"/>
            </a:xfrm>
            <a:custGeom>
              <a:avLst/>
              <a:gdLst>
                <a:gd name="T0" fmla="*/ 2383 w 2383"/>
                <a:gd name="T1" fmla="*/ 31 h 243"/>
                <a:gd name="T2" fmla="*/ 2383 w 2383"/>
                <a:gd name="T3" fmla="*/ 31 h 243"/>
                <a:gd name="T4" fmla="*/ 403 w 2383"/>
                <a:gd name="T5" fmla="*/ 31 h 243"/>
                <a:gd name="T6" fmla="*/ 34 w 2383"/>
                <a:gd name="T7" fmla="*/ 243 h 243"/>
                <a:gd name="T8" fmla="*/ 0 w 2383"/>
                <a:gd name="T9" fmla="*/ 225 h 243"/>
                <a:gd name="T10" fmla="*/ 391 w 2383"/>
                <a:gd name="T11" fmla="*/ 0 h 243"/>
                <a:gd name="T12" fmla="*/ 2383 w 2383"/>
                <a:gd name="T13" fmla="*/ 0 h 243"/>
                <a:gd name="T14" fmla="*/ 2383 w 2383"/>
                <a:gd name="T15" fmla="*/ 3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83" h="243">
                  <a:moveTo>
                    <a:pt x="2383" y="31"/>
                  </a:moveTo>
                  <a:lnTo>
                    <a:pt x="2383" y="31"/>
                  </a:lnTo>
                  <a:lnTo>
                    <a:pt x="403" y="31"/>
                  </a:lnTo>
                  <a:cubicBezTo>
                    <a:pt x="296" y="91"/>
                    <a:pt x="142" y="185"/>
                    <a:pt x="34" y="243"/>
                  </a:cubicBezTo>
                  <a:lnTo>
                    <a:pt x="0" y="225"/>
                  </a:lnTo>
                  <a:lnTo>
                    <a:pt x="391" y="0"/>
                  </a:lnTo>
                  <a:lnTo>
                    <a:pt x="2383" y="0"/>
                  </a:lnTo>
                  <a:lnTo>
                    <a:pt x="2383" y="31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81" name="Freeform 29"/>
            <p:cNvSpPr>
              <a:spLocks/>
            </p:cNvSpPr>
            <p:nvPr userDrawn="1"/>
          </p:nvSpPr>
          <p:spPr bwMode="gray">
            <a:xfrm>
              <a:off x="4356" y="314"/>
              <a:ext cx="162" cy="81"/>
            </a:xfrm>
            <a:custGeom>
              <a:avLst/>
              <a:gdLst>
                <a:gd name="T0" fmla="*/ 397 w 399"/>
                <a:gd name="T1" fmla="*/ 1 h 195"/>
                <a:gd name="T2" fmla="*/ 397 w 399"/>
                <a:gd name="T3" fmla="*/ 1 h 195"/>
                <a:gd name="T4" fmla="*/ 394 w 399"/>
                <a:gd name="T5" fmla="*/ 0 h 195"/>
                <a:gd name="T6" fmla="*/ 347 w 399"/>
                <a:gd name="T7" fmla="*/ 0 h 195"/>
                <a:gd name="T8" fmla="*/ 343 w 399"/>
                <a:gd name="T9" fmla="*/ 3 h 195"/>
                <a:gd name="T10" fmla="*/ 325 w 399"/>
                <a:gd name="T11" fmla="*/ 63 h 195"/>
                <a:gd name="T12" fmla="*/ 279 w 399"/>
                <a:gd name="T13" fmla="*/ 63 h 195"/>
                <a:gd name="T14" fmla="*/ 289 w 399"/>
                <a:gd name="T15" fmla="*/ 5 h 195"/>
                <a:gd name="T16" fmla="*/ 288 w 399"/>
                <a:gd name="T17" fmla="*/ 1 h 195"/>
                <a:gd name="T18" fmla="*/ 284 w 399"/>
                <a:gd name="T19" fmla="*/ 0 h 195"/>
                <a:gd name="T20" fmla="*/ 235 w 399"/>
                <a:gd name="T21" fmla="*/ 0 h 195"/>
                <a:gd name="T22" fmla="*/ 231 w 399"/>
                <a:gd name="T23" fmla="*/ 3 h 195"/>
                <a:gd name="T24" fmla="*/ 205 w 399"/>
                <a:gd name="T25" fmla="*/ 103 h 195"/>
                <a:gd name="T26" fmla="*/ 175 w 399"/>
                <a:gd name="T27" fmla="*/ 3 h 195"/>
                <a:gd name="T28" fmla="*/ 171 w 399"/>
                <a:gd name="T29" fmla="*/ 0 h 195"/>
                <a:gd name="T30" fmla="*/ 115 w 399"/>
                <a:gd name="T31" fmla="*/ 0 h 195"/>
                <a:gd name="T32" fmla="*/ 111 w 399"/>
                <a:gd name="T33" fmla="*/ 3 h 195"/>
                <a:gd name="T34" fmla="*/ 89 w 399"/>
                <a:gd name="T35" fmla="*/ 103 h 195"/>
                <a:gd name="T36" fmla="*/ 61 w 399"/>
                <a:gd name="T37" fmla="*/ 3 h 195"/>
                <a:gd name="T38" fmla="*/ 57 w 399"/>
                <a:gd name="T39" fmla="*/ 0 h 195"/>
                <a:gd name="T40" fmla="*/ 5 w 399"/>
                <a:gd name="T41" fmla="*/ 0 h 195"/>
                <a:gd name="T42" fmla="*/ 2 w 399"/>
                <a:gd name="T43" fmla="*/ 1 h 195"/>
                <a:gd name="T44" fmla="*/ 1 w 399"/>
                <a:gd name="T45" fmla="*/ 5 h 195"/>
                <a:gd name="T46" fmla="*/ 49 w 399"/>
                <a:gd name="T47" fmla="*/ 192 h 195"/>
                <a:gd name="T48" fmla="*/ 54 w 399"/>
                <a:gd name="T49" fmla="*/ 195 h 195"/>
                <a:gd name="T50" fmla="*/ 121 w 399"/>
                <a:gd name="T51" fmla="*/ 195 h 195"/>
                <a:gd name="T52" fmla="*/ 125 w 399"/>
                <a:gd name="T53" fmla="*/ 192 h 195"/>
                <a:gd name="T54" fmla="*/ 145 w 399"/>
                <a:gd name="T55" fmla="*/ 117 h 195"/>
                <a:gd name="T56" fmla="*/ 168 w 399"/>
                <a:gd name="T57" fmla="*/ 192 h 195"/>
                <a:gd name="T58" fmla="*/ 173 w 399"/>
                <a:gd name="T59" fmla="*/ 195 h 195"/>
                <a:gd name="T60" fmla="*/ 242 w 399"/>
                <a:gd name="T61" fmla="*/ 195 h 195"/>
                <a:gd name="T62" fmla="*/ 247 w 399"/>
                <a:gd name="T63" fmla="*/ 192 h 195"/>
                <a:gd name="T64" fmla="*/ 270 w 399"/>
                <a:gd name="T65" fmla="*/ 111 h 195"/>
                <a:gd name="T66" fmla="*/ 312 w 399"/>
                <a:gd name="T67" fmla="*/ 111 h 195"/>
                <a:gd name="T68" fmla="*/ 300 w 399"/>
                <a:gd name="T69" fmla="*/ 190 h 195"/>
                <a:gd name="T70" fmla="*/ 301 w 399"/>
                <a:gd name="T71" fmla="*/ 194 h 195"/>
                <a:gd name="T72" fmla="*/ 304 w 399"/>
                <a:gd name="T73" fmla="*/ 195 h 195"/>
                <a:gd name="T74" fmla="*/ 353 w 399"/>
                <a:gd name="T75" fmla="*/ 195 h 195"/>
                <a:gd name="T76" fmla="*/ 358 w 399"/>
                <a:gd name="T77" fmla="*/ 192 h 195"/>
                <a:gd name="T78" fmla="*/ 398 w 399"/>
                <a:gd name="T79" fmla="*/ 5 h 195"/>
                <a:gd name="T80" fmla="*/ 397 w 399"/>
                <a:gd name="T81" fmla="*/ 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99" h="195">
                  <a:moveTo>
                    <a:pt x="397" y="1"/>
                  </a:moveTo>
                  <a:lnTo>
                    <a:pt x="397" y="1"/>
                  </a:lnTo>
                  <a:cubicBezTo>
                    <a:pt x="397" y="0"/>
                    <a:pt x="395" y="0"/>
                    <a:pt x="394" y="0"/>
                  </a:cubicBezTo>
                  <a:lnTo>
                    <a:pt x="347" y="0"/>
                  </a:lnTo>
                  <a:cubicBezTo>
                    <a:pt x="345" y="0"/>
                    <a:pt x="343" y="1"/>
                    <a:pt x="343" y="3"/>
                  </a:cubicBezTo>
                  <a:lnTo>
                    <a:pt x="325" y="63"/>
                  </a:lnTo>
                  <a:lnTo>
                    <a:pt x="279" y="63"/>
                  </a:lnTo>
                  <a:lnTo>
                    <a:pt x="289" y="5"/>
                  </a:lnTo>
                  <a:cubicBezTo>
                    <a:pt x="289" y="3"/>
                    <a:pt x="289" y="2"/>
                    <a:pt x="288" y="1"/>
                  </a:cubicBezTo>
                  <a:cubicBezTo>
                    <a:pt x="287" y="0"/>
                    <a:pt x="286" y="0"/>
                    <a:pt x="284" y="0"/>
                  </a:cubicBezTo>
                  <a:lnTo>
                    <a:pt x="235" y="0"/>
                  </a:lnTo>
                  <a:cubicBezTo>
                    <a:pt x="233" y="0"/>
                    <a:pt x="232" y="1"/>
                    <a:pt x="231" y="3"/>
                  </a:cubicBezTo>
                  <a:lnTo>
                    <a:pt x="205" y="103"/>
                  </a:lnTo>
                  <a:lnTo>
                    <a:pt x="175" y="3"/>
                  </a:lnTo>
                  <a:cubicBezTo>
                    <a:pt x="174" y="1"/>
                    <a:pt x="173" y="0"/>
                    <a:pt x="171" y="0"/>
                  </a:cubicBezTo>
                  <a:lnTo>
                    <a:pt x="115" y="0"/>
                  </a:lnTo>
                  <a:cubicBezTo>
                    <a:pt x="113" y="0"/>
                    <a:pt x="111" y="1"/>
                    <a:pt x="111" y="3"/>
                  </a:cubicBezTo>
                  <a:lnTo>
                    <a:pt x="89" y="103"/>
                  </a:lnTo>
                  <a:lnTo>
                    <a:pt x="61" y="3"/>
                  </a:lnTo>
                  <a:cubicBezTo>
                    <a:pt x="60" y="1"/>
                    <a:pt x="59" y="0"/>
                    <a:pt x="57" y="0"/>
                  </a:cubicBezTo>
                  <a:lnTo>
                    <a:pt x="5" y="0"/>
                  </a:lnTo>
                  <a:cubicBezTo>
                    <a:pt x="4" y="0"/>
                    <a:pt x="2" y="0"/>
                    <a:pt x="2" y="1"/>
                  </a:cubicBezTo>
                  <a:cubicBezTo>
                    <a:pt x="1" y="2"/>
                    <a:pt x="0" y="4"/>
                    <a:pt x="1" y="5"/>
                  </a:cubicBezTo>
                  <a:lnTo>
                    <a:pt x="49" y="192"/>
                  </a:lnTo>
                  <a:cubicBezTo>
                    <a:pt x="50" y="194"/>
                    <a:pt x="52" y="195"/>
                    <a:pt x="54" y="195"/>
                  </a:cubicBezTo>
                  <a:lnTo>
                    <a:pt x="121" y="195"/>
                  </a:lnTo>
                  <a:cubicBezTo>
                    <a:pt x="123" y="195"/>
                    <a:pt x="125" y="194"/>
                    <a:pt x="125" y="192"/>
                  </a:cubicBezTo>
                  <a:lnTo>
                    <a:pt x="145" y="117"/>
                  </a:lnTo>
                  <a:lnTo>
                    <a:pt x="168" y="192"/>
                  </a:lnTo>
                  <a:cubicBezTo>
                    <a:pt x="169" y="194"/>
                    <a:pt x="171" y="195"/>
                    <a:pt x="173" y="195"/>
                  </a:cubicBezTo>
                  <a:lnTo>
                    <a:pt x="242" y="195"/>
                  </a:lnTo>
                  <a:cubicBezTo>
                    <a:pt x="244" y="195"/>
                    <a:pt x="246" y="194"/>
                    <a:pt x="247" y="192"/>
                  </a:cubicBezTo>
                  <a:lnTo>
                    <a:pt x="270" y="111"/>
                  </a:lnTo>
                  <a:lnTo>
                    <a:pt x="312" y="111"/>
                  </a:lnTo>
                  <a:lnTo>
                    <a:pt x="300" y="190"/>
                  </a:lnTo>
                  <a:cubicBezTo>
                    <a:pt x="299" y="192"/>
                    <a:pt x="300" y="193"/>
                    <a:pt x="301" y="194"/>
                  </a:cubicBezTo>
                  <a:cubicBezTo>
                    <a:pt x="301" y="195"/>
                    <a:pt x="303" y="195"/>
                    <a:pt x="304" y="195"/>
                  </a:cubicBezTo>
                  <a:lnTo>
                    <a:pt x="353" y="195"/>
                  </a:lnTo>
                  <a:cubicBezTo>
                    <a:pt x="356" y="195"/>
                    <a:pt x="357" y="194"/>
                    <a:pt x="358" y="192"/>
                  </a:cubicBezTo>
                  <a:lnTo>
                    <a:pt x="398" y="5"/>
                  </a:lnTo>
                  <a:cubicBezTo>
                    <a:pt x="399" y="4"/>
                    <a:pt x="398" y="2"/>
                    <a:pt x="397" y="1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sp>
        <p:nvSpPr>
          <p:cNvPr id="4" name="Fußzeilenplatzhalter 3"/>
          <p:cNvSpPr>
            <a:spLocks noGrp="1"/>
          </p:cNvSpPr>
          <p:nvPr>
            <p:ph type="ftr" sz="quarter" idx="24"/>
          </p:nvPr>
        </p:nvSpPr>
        <p:spPr>
          <a:xfrm>
            <a:off x="434772" y="1983161"/>
            <a:ext cx="8281456" cy="250562"/>
          </a:xfrm>
        </p:spPr>
        <p:txBody>
          <a:bodyPr bIns="72000"/>
          <a:lstStyle>
            <a:lvl1pPr>
              <a:defRPr sz="2200" b="1">
                <a:solidFill>
                  <a:srgbClr val="FF0000"/>
                </a:solidFill>
              </a:defRPr>
            </a:lvl1pPr>
          </a:lstStyle>
          <a:p>
            <a:r>
              <a:rPr lang="de-DE" dirty="0" smtClean="0"/>
              <a:t>Präsentationstitel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39284" y="2319116"/>
            <a:ext cx="8276944" cy="310616"/>
          </a:xfrm>
        </p:spPr>
        <p:txBody>
          <a:bodyPr/>
          <a:lstStyle>
            <a:lvl1pPr>
              <a:defRPr sz="1600" b="0">
                <a:solidFill>
                  <a:srgbClr val="FF0000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67" name="Picture 2" descr="P:\Projekte\Herrmann_Ultraschall\06_TEMPLATE\_Data\slider-01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 contras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7981" b="7981"/>
          <a:stretch/>
        </p:blipFill>
        <p:spPr bwMode="gray">
          <a:xfrm>
            <a:off x="431539" y="2733675"/>
            <a:ext cx="8279073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286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  <p:hf hd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ilder + Text (GR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5"/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>
            <a:lvl1pPr>
              <a:defRPr/>
            </a:lvl1pPr>
          </a:lstStyle>
          <a:p>
            <a:fld id="{718AD556-952E-4F08-88B8-CD5F85BF2638}" type="slidenum">
              <a:rPr lang="en-US"/>
              <a:pPr/>
              <a:t>‹Nr.›</a:t>
            </a:fld>
            <a:endParaRPr lang="en-US" dirty="0"/>
          </a:p>
        </p:txBody>
      </p:sp>
      <p:sp>
        <p:nvSpPr>
          <p:cNvPr id="6" name="Datumsplatzhalter 14"/>
          <p:cNvSpPr>
            <a:spLocks noGrp="1"/>
          </p:cNvSpPr>
          <p:nvPr>
            <p:ph type="dt" sz="half" idx="3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 smtClean="0"/>
              <a:t>Themenbereich, über Datum zu ändern</a:t>
            </a:r>
            <a:endParaRPr lang="de-DE" dirty="0"/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35"/>
          </p:nvPr>
        </p:nvSpPr>
        <p:spPr bwMode="gray">
          <a:xfrm>
            <a:off x="434183" y="2807494"/>
            <a:ext cx="2015998" cy="18720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Textplatzhalter 3"/>
          <p:cNvSpPr>
            <a:spLocks noGrp="1"/>
          </p:cNvSpPr>
          <p:nvPr>
            <p:ph type="body" sz="quarter" idx="36"/>
          </p:nvPr>
        </p:nvSpPr>
        <p:spPr bwMode="gray">
          <a:xfrm>
            <a:off x="2520950" y="2807494"/>
            <a:ext cx="2016000" cy="18720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Textplatzhalter 3"/>
          <p:cNvSpPr>
            <a:spLocks noGrp="1"/>
          </p:cNvSpPr>
          <p:nvPr>
            <p:ph type="body" sz="quarter" idx="37"/>
          </p:nvPr>
        </p:nvSpPr>
        <p:spPr bwMode="gray">
          <a:xfrm>
            <a:off x="4610895" y="2807494"/>
            <a:ext cx="2014536" cy="18720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38"/>
          </p:nvPr>
        </p:nvSpPr>
        <p:spPr bwMode="gray">
          <a:xfrm>
            <a:off x="6696870" y="2807494"/>
            <a:ext cx="2011537" cy="18720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6" name="Bildplatzhalter 10"/>
          <p:cNvSpPr>
            <a:spLocks noGrp="1"/>
          </p:cNvSpPr>
          <p:nvPr>
            <p:ph type="pic" sz="quarter" idx="32"/>
          </p:nvPr>
        </p:nvSpPr>
        <p:spPr bwMode="gray">
          <a:xfrm>
            <a:off x="434182" y="864395"/>
            <a:ext cx="2016124" cy="1871661"/>
          </a:xfrm>
          <a:noFill/>
        </p:spPr>
        <p:txBody>
          <a:bodyPr anchor="ctr"/>
          <a:lstStyle>
            <a:lvl1pPr algn="ctr">
              <a:defRPr sz="1200" i="1"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dirty="0"/>
          </a:p>
        </p:txBody>
      </p:sp>
      <p:sp>
        <p:nvSpPr>
          <p:cNvPr id="18" name="Bildplatzhalter 10"/>
          <p:cNvSpPr>
            <a:spLocks noGrp="1"/>
          </p:cNvSpPr>
          <p:nvPr>
            <p:ph type="pic" sz="quarter" idx="33"/>
          </p:nvPr>
        </p:nvSpPr>
        <p:spPr bwMode="gray">
          <a:xfrm>
            <a:off x="2521744" y="864395"/>
            <a:ext cx="2016124" cy="1871661"/>
          </a:xfrm>
          <a:noFill/>
        </p:spPr>
        <p:txBody>
          <a:bodyPr anchor="ctr"/>
          <a:lstStyle>
            <a:lvl1pPr algn="ctr">
              <a:defRPr sz="1200" i="1"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dirty="0"/>
          </a:p>
        </p:txBody>
      </p:sp>
      <p:sp>
        <p:nvSpPr>
          <p:cNvPr id="19" name="Bildplatzhalter 10"/>
          <p:cNvSpPr>
            <a:spLocks noGrp="1"/>
          </p:cNvSpPr>
          <p:nvPr>
            <p:ph type="pic" sz="quarter" idx="34"/>
          </p:nvPr>
        </p:nvSpPr>
        <p:spPr bwMode="gray">
          <a:xfrm>
            <a:off x="4610894" y="864395"/>
            <a:ext cx="2016124" cy="1871661"/>
          </a:xfrm>
          <a:noFill/>
        </p:spPr>
        <p:txBody>
          <a:bodyPr anchor="ctr"/>
          <a:lstStyle>
            <a:lvl1pPr algn="ctr">
              <a:defRPr sz="1200" i="1"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dirty="0"/>
          </a:p>
        </p:txBody>
      </p:sp>
      <p:sp>
        <p:nvSpPr>
          <p:cNvPr id="20" name="Bildplatzhalter 10"/>
          <p:cNvSpPr>
            <a:spLocks noGrp="1"/>
          </p:cNvSpPr>
          <p:nvPr>
            <p:ph type="pic" sz="quarter" idx="20"/>
          </p:nvPr>
        </p:nvSpPr>
        <p:spPr bwMode="gray">
          <a:xfrm>
            <a:off x="6696075" y="864395"/>
            <a:ext cx="2016125" cy="1871661"/>
          </a:xfrm>
          <a:noFill/>
        </p:spPr>
        <p:txBody>
          <a:bodyPr anchor="ctr"/>
          <a:lstStyle>
            <a:lvl1pPr algn="ctr">
              <a:defRPr sz="1200" i="1"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r>
              <a:rPr lang="de-DE" smtClean="0"/>
              <a:t>Präsentationstitel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00468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Bilder (GR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5"/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>
            <a:lvl1pPr>
              <a:defRPr/>
            </a:lvl1pPr>
          </a:lstStyle>
          <a:p>
            <a:fld id="{718AD556-952E-4F08-88B8-CD5F85BF2638}" type="slidenum">
              <a:rPr lang="en-US"/>
              <a:pPr/>
              <a:t>‹Nr.›</a:t>
            </a:fld>
            <a:endParaRPr lang="en-US" dirty="0"/>
          </a:p>
        </p:txBody>
      </p:sp>
      <p:sp>
        <p:nvSpPr>
          <p:cNvPr id="6" name="Datumsplatzhalter 14"/>
          <p:cNvSpPr>
            <a:spLocks noGrp="1"/>
          </p:cNvSpPr>
          <p:nvPr>
            <p:ph type="dt" sz="half" idx="3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 smtClean="0"/>
              <a:t>Themenbereich, über Datum zu ändern</a:t>
            </a:r>
            <a:endParaRPr lang="de-DE" dirty="0"/>
          </a:p>
        </p:txBody>
      </p:sp>
      <p:sp>
        <p:nvSpPr>
          <p:cNvPr id="25" name="Bildplatzhalter 10"/>
          <p:cNvSpPr>
            <a:spLocks noGrp="1"/>
          </p:cNvSpPr>
          <p:nvPr>
            <p:ph type="pic" sz="quarter" idx="32"/>
          </p:nvPr>
        </p:nvSpPr>
        <p:spPr bwMode="gray">
          <a:xfrm>
            <a:off x="434182" y="865083"/>
            <a:ext cx="2016124" cy="1872000"/>
          </a:xfrm>
          <a:noFill/>
        </p:spPr>
        <p:txBody>
          <a:bodyPr anchor="ctr"/>
          <a:lstStyle>
            <a:lvl1pPr algn="ctr">
              <a:defRPr sz="1200" i="1"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dirty="0"/>
          </a:p>
        </p:txBody>
      </p:sp>
      <p:sp>
        <p:nvSpPr>
          <p:cNvPr id="26" name="Bildplatzhalter 10"/>
          <p:cNvSpPr>
            <a:spLocks noGrp="1"/>
          </p:cNvSpPr>
          <p:nvPr>
            <p:ph type="pic" sz="quarter" idx="33"/>
          </p:nvPr>
        </p:nvSpPr>
        <p:spPr bwMode="gray">
          <a:xfrm>
            <a:off x="2521744" y="865083"/>
            <a:ext cx="2016124" cy="1872000"/>
          </a:xfrm>
          <a:noFill/>
        </p:spPr>
        <p:txBody>
          <a:bodyPr anchor="ctr"/>
          <a:lstStyle>
            <a:lvl1pPr algn="ctr">
              <a:defRPr sz="1200" i="1"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dirty="0"/>
          </a:p>
        </p:txBody>
      </p:sp>
      <p:sp>
        <p:nvSpPr>
          <p:cNvPr id="27" name="Bildplatzhalter 10"/>
          <p:cNvSpPr>
            <a:spLocks noGrp="1"/>
          </p:cNvSpPr>
          <p:nvPr>
            <p:ph type="pic" sz="quarter" idx="34"/>
          </p:nvPr>
        </p:nvSpPr>
        <p:spPr bwMode="gray">
          <a:xfrm>
            <a:off x="4610894" y="865083"/>
            <a:ext cx="2016124" cy="1872000"/>
          </a:xfrm>
          <a:noFill/>
        </p:spPr>
        <p:txBody>
          <a:bodyPr anchor="ctr"/>
          <a:lstStyle>
            <a:lvl1pPr algn="ctr">
              <a:defRPr sz="1200" i="1"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dirty="0"/>
          </a:p>
        </p:txBody>
      </p:sp>
      <p:sp>
        <p:nvSpPr>
          <p:cNvPr id="28" name="Bildplatzhalter 10"/>
          <p:cNvSpPr>
            <a:spLocks noGrp="1"/>
          </p:cNvSpPr>
          <p:nvPr>
            <p:ph type="pic" sz="quarter" idx="20"/>
          </p:nvPr>
        </p:nvSpPr>
        <p:spPr bwMode="gray">
          <a:xfrm>
            <a:off x="6696075" y="865083"/>
            <a:ext cx="2016125" cy="1872000"/>
          </a:xfrm>
          <a:noFill/>
        </p:spPr>
        <p:txBody>
          <a:bodyPr anchor="ctr"/>
          <a:lstStyle>
            <a:lvl1pPr algn="ctr">
              <a:defRPr sz="1200" i="1"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dirty="0"/>
          </a:p>
        </p:txBody>
      </p:sp>
      <p:sp>
        <p:nvSpPr>
          <p:cNvPr id="29" name="Bildplatzhalter 10"/>
          <p:cNvSpPr>
            <a:spLocks noGrp="1"/>
          </p:cNvSpPr>
          <p:nvPr>
            <p:ph type="pic" sz="quarter" idx="35"/>
          </p:nvPr>
        </p:nvSpPr>
        <p:spPr bwMode="gray">
          <a:xfrm>
            <a:off x="434182" y="2808252"/>
            <a:ext cx="2016124" cy="1872000"/>
          </a:xfrm>
          <a:noFill/>
        </p:spPr>
        <p:txBody>
          <a:bodyPr anchor="ctr"/>
          <a:lstStyle>
            <a:lvl1pPr algn="ctr">
              <a:defRPr sz="1200" i="1"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dirty="0"/>
          </a:p>
        </p:txBody>
      </p:sp>
      <p:sp>
        <p:nvSpPr>
          <p:cNvPr id="30" name="Bildplatzhalter 10"/>
          <p:cNvSpPr>
            <a:spLocks noGrp="1"/>
          </p:cNvSpPr>
          <p:nvPr>
            <p:ph type="pic" sz="quarter" idx="36"/>
          </p:nvPr>
        </p:nvSpPr>
        <p:spPr bwMode="gray">
          <a:xfrm>
            <a:off x="2521744" y="2808252"/>
            <a:ext cx="2016124" cy="1872000"/>
          </a:xfrm>
          <a:noFill/>
        </p:spPr>
        <p:txBody>
          <a:bodyPr anchor="ctr"/>
          <a:lstStyle>
            <a:lvl1pPr algn="ctr">
              <a:defRPr sz="1200" i="1"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dirty="0"/>
          </a:p>
        </p:txBody>
      </p:sp>
      <p:sp>
        <p:nvSpPr>
          <p:cNvPr id="31" name="Bildplatzhalter 10"/>
          <p:cNvSpPr>
            <a:spLocks noGrp="1"/>
          </p:cNvSpPr>
          <p:nvPr>
            <p:ph type="pic" sz="quarter" idx="37"/>
          </p:nvPr>
        </p:nvSpPr>
        <p:spPr bwMode="gray">
          <a:xfrm>
            <a:off x="4610894" y="2808252"/>
            <a:ext cx="2016124" cy="1872000"/>
          </a:xfrm>
          <a:noFill/>
        </p:spPr>
        <p:txBody>
          <a:bodyPr anchor="ctr"/>
          <a:lstStyle>
            <a:lvl1pPr algn="ctr">
              <a:defRPr sz="1200" i="1"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dirty="0"/>
          </a:p>
        </p:txBody>
      </p:sp>
      <p:sp>
        <p:nvSpPr>
          <p:cNvPr id="32" name="Bildplatzhalter 10"/>
          <p:cNvSpPr>
            <a:spLocks noGrp="1"/>
          </p:cNvSpPr>
          <p:nvPr>
            <p:ph type="pic" sz="quarter" idx="38"/>
          </p:nvPr>
        </p:nvSpPr>
        <p:spPr bwMode="gray">
          <a:xfrm>
            <a:off x="6696075" y="2808252"/>
            <a:ext cx="2016125" cy="1872000"/>
          </a:xfrm>
          <a:noFill/>
        </p:spPr>
        <p:txBody>
          <a:bodyPr anchor="ctr"/>
          <a:lstStyle>
            <a:lvl1pPr algn="ctr">
              <a:defRPr sz="1200" i="1"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r>
              <a:rPr lang="de-DE" smtClean="0"/>
              <a:t>Präsentationstitel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49834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bild (GR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5"/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>
            <a:lvl1pPr>
              <a:defRPr/>
            </a:lvl1pPr>
          </a:lstStyle>
          <a:p>
            <a:fld id="{0F93ECFF-9824-47E4-B741-FA9348AE5497}" type="slidenum">
              <a:rPr lang="en-US"/>
              <a:pPr/>
              <a:t>‹Nr.›</a:t>
            </a:fld>
            <a:endParaRPr lang="en-US" dirty="0"/>
          </a:p>
        </p:txBody>
      </p:sp>
      <p:sp>
        <p:nvSpPr>
          <p:cNvPr id="5" name="Datumsplatzhalter 14"/>
          <p:cNvSpPr>
            <a:spLocks noGrp="1"/>
          </p:cNvSpPr>
          <p:nvPr>
            <p:ph type="dt" sz="half" idx="3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 smtClean="0"/>
              <a:t>Themenbereich, über Datum zu ändern</a:t>
            </a:r>
            <a:endParaRPr lang="de-DE" dirty="0"/>
          </a:p>
        </p:txBody>
      </p:sp>
      <p:sp>
        <p:nvSpPr>
          <p:cNvPr id="6" name="Bildplatzhalter 10"/>
          <p:cNvSpPr>
            <a:spLocks noGrp="1"/>
          </p:cNvSpPr>
          <p:nvPr>
            <p:ph type="pic" sz="quarter" idx="20"/>
          </p:nvPr>
        </p:nvSpPr>
        <p:spPr bwMode="gray">
          <a:xfrm>
            <a:off x="434182" y="864394"/>
            <a:ext cx="8278988" cy="3814762"/>
          </a:xfrm>
          <a:noFill/>
        </p:spPr>
        <p:txBody>
          <a:bodyPr anchor="ctr"/>
          <a:lstStyle>
            <a:lvl1pPr algn="ctr">
              <a:defRPr sz="1200" i="1"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de-DE" smtClean="0"/>
              <a:t>Präsentationstitel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47564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(GR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6"/>
          <p:cNvSpPr>
            <a:spLocks noGrp="1"/>
          </p:cNvSpPr>
          <p:nvPr>
            <p:ph type="sldNum" sz="quarter" idx="10"/>
          </p:nvPr>
        </p:nvSpPr>
        <p:spPr bwMode="gray"/>
        <p:txBody>
          <a:bodyPr/>
          <a:lstStyle>
            <a:lvl1pPr>
              <a:defRPr/>
            </a:lvl1pPr>
          </a:lstStyle>
          <a:p>
            <a:fld id="{8006133C-6716-453B-AA54-8455677CE4FF}" type="slidenum">
              <a:rPr lang="en-US"/>
              <a:pPr/>
              <a:t>‹Nr.›</a:t>
            </a:fld>
            <a:endParaRPr lang="en-US" dirty="0"/>
          </a:p>
        </p:txBody>
      </p:sp>
      <p:sp>
        <p:nvSpPr>
          <p:cNvPr id="5" name="Datumsplatzhalter 14"/>
          <p:cNvSpPr>
            <a:spLocks noGrp="1"/>
          </p:cNvSpPr>
          <p:nvPr>
            <p:ph type="dt" sz="half" idx="12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 smtClean="0"/>
              <a:t>Themenbereich, über Datum zu ändern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Präsentationstitel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45937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se (GR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ildplatzhalter 10"/>
          <p:cNvSpPr>
            <a:spLocks noGrp="1"/>
          </p:cNvSpPr>
          <p:nvPr>
            <p:ph type="pic" sz="quarter" idx="20"/>
          </p:nvPr>
        </p:nvSpPr>
        <p:spPr bwMode="gray">
          <a:xfrm>
            <a:off x="2521744" y="864393"/>
            <a:ext cx="6192837" cy="3816000"/>
          </a:xfrm>
          <a:noFill/>
        </p:spPr>
        <p:txBody>
          <a:bodyPr anchor="ctr"/>
          <a:lstStyle>
            <a:lvl1pPr algn="ctr">
              <a:defRPr sz="1200" i="1"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32"/>
          </p:nvPr>
        </p:nvSpPr>
        <p:spPr bwMode="gray">
          <a:xfrm>
            <a:off x="434182" y="1900705"/>
            <a:ext cx="2016123" cy="2776069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33"/>
          </p:nvPr>
        </p:nvSpPr>
        <p:spPr bwMode="gray"/>
        <p:txBody>
          <a:bodyPr/>
          <a:lstStyle>
            <a:lvl1pPr>
              <a:defRPr/>
            </a:lvl1pPr>
          </a:lstStyle>
          <a:p>
            <a:fld id="{8E71D169-7A98-4BE5-933F-E6FE8C57A4D3}" type="slidenum">
              <a:rPr lang="en-US"/>
              <a:pPr/>
              <a:t>‹Nr.›</a:t>
            </a:fld>
            <a:endParaRPr lang="en-US" dirty="0"/>
          </a:p>
        </p:txBody>
      </p:sp>
      <p:sp>
        <p:nvSpPr>
          <p:cNvPr id="6" name="Datumsplatzhalter 14"/>
          <p:cNvSpPr>
            <a:spLocks noGrp="1"/>
          </p:cNvSpPr>
          <p:nvPr>
            <p:ph type="dt" sz="half" idx="34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 smtClean="0"/>
              <a:t>Themenbereich, über Datum zu ändern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35"/>
          </p:nvPr>
        </p:nvSpPr>
        <p:spPr bwMode="gray">
          <a:xfrm>
            <a:off x="434181" y="865084"/>
            <a:ext cx="2016125" cy="936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r>
              <a:rPr lang="de-DE" smtClean="0"/>
              <a:t>Präsentationstitel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97354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Geschäftsbereiche (GR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5"/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>
            <a:lvl1pPr>
              <a:defRPr/>
            </a:lvl1pPr>
          </a:lstStyle>
          <a:p>
            <a:fld id="{0F93ECFF-9824-47E4-B741-FA9348AE5497}" type="slidenum">
              <a:rPr lang="en-US"/>
              <a:pPr/>
              <a:t>‹Nr.›</a:t>
            </a:fld>
            <a:endParaRPr lang="en-US" dirty="0"/>
          </a:p>
        </p:txBody>
      </p:sp>
      <p:sp>
        <p:nvSpPr>
          <p:cNvPr id="5" name="Datumsplatzhalter 14"/>
          <p:cNvSpPr>
            <a:spLocks noGrp="1"/>
          </p:cNvSpPr>
          <p:nvPr>
            <p:ph type="dt" sz="half" idx="3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 smtClean="0"/>
              <a:t>Themenbereich, über Datum zu ändern</a:t>
            </a:r>
            <a:endParaRPr lang="de-DE" dirty="0"/>
          </a:p>
        </p:txBody>
      </p:sp>
      <p:sp>
        <p:nvSpPr>
          <p:cNvPr id="6" name="Bildplatzhalter 10"/>
          <p:cNvSpPr>
            <a:spLocks noGrp="1"/>
          </p:cNvSpPr>
          <p:nvPr>
            <p:ph type="pic" sz="quarter" idx="20"/>
          </p:nvPr>
        </p:nvSpPr>
        <p:spPr bwMode="gray">
          <a:xfrm>
            <a:off x="431800" y="864393"/>
            <a:ext cx="2700000" cy="3312000"/>
          </a:xfrm>
          <a:noFill/>
        </p:spPr>
        <p:txBody>
          <a:bodyPr anchor="ctr"/>
          <a:lstStyle>
            <a:lvl1pPr algn="ctr">
              <a:defRPr sz="1200" i="1"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dirty="0"/>
          </a:p>
        </p:txBody>
      </p:sp>
      <p:sp>
        <p:nvSpPr>
          <p:cNvPr id="8" name="Bildplatzhalter 10"/>
          <p:cNvSpPr>
            <a:spLocks noGrp="1"/>
          </p:cNvSpPr>
          <p:nvPr>
            <p:ph type="pic" sz="quarter" idx="32"/>
          </p:nvPr>
        </p:nvSpPr>
        <p:spPr bwMode="gray">
          <a:xfrm>
            <a:off x="3222000" y="864393"/>
            <a:ext cx="2700000" cy="3312000"/>
          </a:xfrm>
          <a:noFill/>
        </p:spPr>
        <p:txBody>
          <a:bodyPr anchor="ctr"/>
          <a:lstStyle>
            <a:lvl1pPr algn="ctr">
              <a:defRPr sz="1200" i="1"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dirty="0"/>
          </a:p>
        </p:txBody>
      </p:sp>
      <p:sp>
        <p:nvSpPr>
          <p:cNvPr id="9" name="Bildplatzhalter 10"/>
          <p:cNvSpPr>
            <a:spLocks noGrp="1"/>
          </p:cNvSpPr>
          <p:nvPr>
            <p:ph type="pic" sz="quarter" idx="33"/>
          </p:nvPr>
        </p:nvSpPr>
        <p:spPr bwMode="gray">
          <a:xfrm>
            <a:off x="6010449" y="864691"/>
            <a:ext cx="2700000" cy="3312000"/>
          </a:xfrm>
          <a:noFill/>
        </p:spPr>
        <p:txBody>
          <a:bodyPr anchor="ctr"/>
          <a:lstStyle>
            <a:lvl1pPr algn="ctr">
              <a:defRPr sz="1200" i="1"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34"/>
          </p:nvPr>
        </p:nvSpPr>
        <p:spPr bwMode="gray">
          <a:xfrm>
            <a:off x="434181" y="4244806"/>
            <a:ext cx="2700000" cy="432000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buNone/>
              <a:defRPr sz="1400" b="0">
                <a:solidFill>
                  <a:schemeClr val="tx1"/>
                </a:solidFill>
              </a:defRPr>
            </a:lvl3pPr>
            <a:lvl4pPr marL="0" indent="0">
              <a:buNone/>
              <a:defRPr sz="1400" b="0">
                <a:solidFill>
                  <a:schemeClr val="tx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5pPr>
            <a:lvl6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7" name="Textplatzhalter 11"/>
          <p:cNvSpPr>
            <a:spLocks noGrp="1"/>
          </p:cNvSpPr>
          <p:nvPr>
            <p:ph type="body" sz="quarter" idx="35"/>
          </p:nvPr>
        </p:nvSpPr>
        <p:spPr bwMode="gray">
          <a:xfrm>
            <a:off x="3222000" y="4244806"/>
            <a:ext cx="2700000" cy="432000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buNone/>
              <a:defRPr sz="1400" b="0">
                <a:solidFill>
                  <a:schemeClr val="tx1"/>
                </a:solidFill>
              </a:defRPr>
            </a:lvl3pPr>
            <a:lvl4pPr marL="0" indent="0">
              <a:buNone/>
              <a:defRPr sz="1400" b="0">
                <a:solidFill>
                  <a:schemeClr val="tx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5pPr>
            <a:lvl6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8" name="Textplatzhalter 11"/>
          <p:cNvSpPr>
            <a:spLocks noGrp="1"/>
          </p:cNvSpPr>
          <p:nvPr>
            <p:ph type="body" sz="quarter" idx="36"/>
          </p:nvPr>
        </p:nvSpPr>
        <p:spPr bwMode="gray">
          <a:xfrm>
            <a:off x="6010450" y="4244806"/>
            <a:ext cx="2700000" cy="432000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buNone/>
              <a:defRPr sz="1400" b="0">
                <a:solidFill>
                  <a:schemeClr val="tx1"/>
                </a:solidFill>
              </a:defRPr>
            </a:lvl3pPr>
            <a:lvl4pPr marL="0" indent="0">
              <a:buNone/>
              <a:defRPr sz="1400" b="0">
                <a:solidFill>
                  <a:schemeClr val="tx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5pPr>
            <a:lvl6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de-DE" smtClean="0"/>
              <a:t>Präsentationstitel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1909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eschäftsbereiche (GR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5"/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>
            <a:lvl1pPr>
              <a:defRPr/>
            </a:lvl1pPr>
          </a:lstStyle>
          <a:p>
            <a:fld id="{0F93ECFF-9824-47E4-B741-FA9348AE5497}" type="slidenum">
              <a:rPr lang="en-US"/>
              <a:pPr/>
              <a:t>‹Nr.›</a:t>
            </a:fld>
            <a:endParaRPr lang="en-US" dirty="0"/>
          </a:p>
        </p:txBody>
      </p:sp>
      <p:sp>
        <p:nvSpPr>
          <p:cNvPr id="5" name="Datumsplatzhalter 14"/>
          <p:cNvSpPr>
            <a:spLocks noGrp="1"/>
          </p:cNvSpPr>
          <p:nvPr>
            <p:ph type="dt" sz="half" idx="3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 smtClean="0"/>
              <a:t>Themenbereich, über Datum zu ändern</a:t>
            </a:r>
            <a:endParaRPr lang="de-DE" dirty="0"/>
          </a:p>
        </p:txBody>
      </p:sp>
      <p:sp>
        <p:nvSpPr>
          <p:cNvPr id="6" name="Bildplatzhalter 10"/>
          <p:cNvSpPr>
            <a:spLocks noGrp="1"/>
          </p:cNvSpPr>
          <p:nvPr>
            <p:ph type="pic" sz="quarter" idx="20"/>
          </p:nvPr>
        </p:nvSpPr>
        <p:spPr bwMode="gray">
          <a:xfrm>
            <a:off x="434181" y="864095"/>
            <a:ext cx="2016125" cy="3312000"/>
          </a:xfrm>
          <a:noFill/>
        </p:spPr>
        <p:txBody>
          <a:bodyPr anchor="ctr"/>
          <a:lstStyle>
            <a:lvl1pPr algn="ctr">
              <a:defRPr sz="1200" i="1"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dirty="0"/>
          </a:p>
        </p:txBody>
      </p:sp>
      <p:sp>
        <p:nvSpPr>
          <p:cNvPr id="9" name="Bildplatzhalter 10"/>
          <p:cNvSpPr>
            <a:spLocks noGrp="1"/>
          </p:cNvSpPr>
          <p:nvPr>
            <p:ph type="pic" sz="quarter" idx="33"/>
          </p:nvPr>
        </p:nvSpPr>
        <p:spPr bwMode="gray">
          <a:xfrm>
            <a:off x="6698456" y="864393"/>
            <a:ext cx="2014374" cy="3312000"/>
          </a:xfrm>
          <a:noFill/>
        </p:spPr>
        <p:txBody>
          <a:bodyPr anchor="ctr"/>
          <a:lstStyle>
            <a:lvl1pPr algn="ctr">
              <a:defRPr sz="1200" i="1"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34"/>
          </p:nvPr>
        </p:nvSpPr>
        <p:spPr bwMode="gray">
          <a:xfrm>
            <a:off x="434181" y="4244659"/>
            <a:ext cx="2016125" cy="432000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buNone/>
              <a:defRPr sz="1400" b="0">
                <a:solidFill>
                  <a:schemeClr val="tx1"/>
                </a:solidFill>
              </a:defRPr>
            </a:lvl3pPr>
            <a:lvl4pPr marL="0" indent="0">
              <a:buNone/>
              <a:defRPr sz="1400" b="0">
                <a:solidFill>
                  <a:schemeClr val="tx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5pPr>
            <a:lvl6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8" name="Textplatzhalter 11"/>
          <p:cNvSpPr>
            <a:spLocks noGrp="1"/>
          </p:cNvSpPr>
          <p:nvPr>
            <p:ph type="body" sz="quarter" idx="36"/>
          </p:nvPr>
        </p:nvSpPr>
        <p:spPr bwMode="gray">
          <a:xfrm>
            <a:off x="6696074" y="4244659"/>
            <a:ext cx="2014375" cy="432000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buNone/>
              <a:defRPr sz="1400" b="0">
                <a:solidFill>
                  <a:schemeClr val="tx1"/>
                </a:solidFill>
              </a:defRPr>
            </a:lvl3pPr>
            <a:lvl4pPr marL="0" indent="0">
              <a:buNone/>
              <a:defRPr sz="1400" b="0">
                <a:solidFill>
                  <a:schemeClr val="tx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5pPr>
            <a:lvl6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3" name="Bildplatzhalter 10"/>
          <p:cNvSpPr>
            <a:spLocks noGrp="1"/>
          </p:cNvSpPr>
          <p:nvPr>
            <p:ph type="pic" sz="quarter" idx="37"/>
          </p:nvPr>
        </p:nvSpPr>
        <p:spPr bwMode="gray">
          <a:xfrm>
            <a:off x="2521744" y="864095"/>
            <a:ext cx="2016125" cy="3312000"/>
          </a:xfrm>
          <a:noFill/>
        </p:spPr>
        <p:txBody>
          <a:bodyPr anchor="ctr"/>
          <a:lstStyle>
            <a:lvl1pPr algn="ctr">
              <a:defRPr sz="1200" i="1"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dirty="0"/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8"/>
          </p:nvPr>
        </p:nvSpPr>
        <p:spPr bwMode="gray">
          <a:xfrm>
            <a:off x="2521744" y="4244659"/>
            <a:ext cx="2016125" cy="432000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buNone/>
              <a:defRPr sz="1400" b="0">
                <a:solidFill>
                  <a:schemeClr val="tx1"/>
                </a:solidFill>
              </a:defRPr>
            </a:lvl3pPr>
            <a:lvl4pPr marL="0" indent="0">
              <a:buNone/>
              <a:defRPr sz="1400" b="0">
                <a:solidFill>
                  <a:schemeClr val="tx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5pPr>
            <a:lvl6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6" name="Bildplatzhalter 10"/>
          <p:cNvSpPr>
            <a:spLocks noGrp="1"/>
          </p:cNvSpPr>
          <p:nvPr>
            <p:ph type="pic" sz="quarter" idx="39"/>
          </p:nvPr>
        </p:nvSpPr>
        <p:spPr bwMode="gray">
          <a:xfrm>
            <a:off x="4608513" y="863324"/>
            <a:ext cx="2016125" cy="3312000"/>
          </a:xfrm>
          <a:noFill/>
        </p:spPr>
        <p:txBody>
          <a:bodyPr anchor="ctr"/>
          <a:lstStyle>
            <a:lvl1pPr algn="ctr">
              <a:defRPr sz="1200" i="1"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dirty="0"/>
          </a:p>
        </p:txBody>
      </p:sp>
      <p:sp>
        <p:nvSpPr>
          <p:cNvPr id="19" name="Textplatzhalter 11"/>
          <p:cNvSpPr>
            <a:spLocks noGrp="1"/>
          </p:cNvSpPr>
          <p:nvPr>
            <p:ph type="body" sz="quarter" idx="40"/>
          </p:nvPr>
        </p:nvSpPr>
        <p:spPr bwMode="gray">
          <a:xfrm>
            <a:off x="4610894" y="4239830"/>
            <a:ext cx="2016125" cy="432000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buNone/>
              <a:defRPr sz="1400" b="0">
                <a:solidFill>
                  <a:schemeClr val="tx1"/>
                </a:solidFill>
              </a:defRPr>
            </a:lvl3pPr>
            <a:lvl4pPr marL="0" indent="0">
              <a:buNone/>
              <a:defRPr sz="1400" b="0">
                <a:solidFill>
                  <a:schemeClr val="tx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5pPr>
            <a:lvl6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41"/>
          </p:nvPr>
        </p:nvSpPr>
        <p:spPr/>
        <p:txBody>
          <a:bodyPr/>
          <a:lstStyle/>
          <a:p>
            <a:r>
              <a:rPr lang="de-DE" smtClean="0"/>
              <a:t>Präsentationstitel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29454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chlussfolie (WEISS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 bwMode="gray">
          <a:xfrm>
            <a:off x="431799" y="3040063"/>
            <a:ext cx="4103690" cy="359779"/>
          </a:xfrm>
        </p:spPr>
        <p:txBody>
          <a:bodyPr anchor="t"/>
          <a:lstStyle>
            <a:lvl1pPr algn="l">
              <a:defRPr/>
            </a:lvl1pPr>
          </a:lstStyle>
          <a:p>
            <a:pPr lvl="0"/>
            <a:r>
              <a:rPr lang="de-DE" dirty="0" smtClean="0"/>
              <a:t>Herrmann Ultraschall</a:t>
            </a:r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1"/>
          </p:nvPr>
        </p:nvSpPr>
        <p:spPr bwMode="gray">
          <a:xfrm>
            <a:off x="1871799" y="5337282"/>
            <a:ext cx="6480625" cy="135765"/>
          </a:xfrm>
        </p:spPr>
        <p:txBody>
          <a:bodyPr/>
          <a:lstStyle>
            <a:lvl1pPr>
              <a:defRPr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r>
              <a:rPr lang="de-DE" smtClean="0"/>
              <a:t>Themenbereich, über Datum zu ändern</a:t>
            </a:r>
            <a:endParaRPr lang="de-DE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12"/>
          </p:nvPr>
        </p:nvSpPr>
        <p:spPr bwMode="gray">
          <a:xfrm>
            <a:off x="8352424" y="5337282"/>
            <a:ext cx="358364" cy="135765"/>
          </a:xfrm>
        </p:spPr>
        <p:txBody>
          <a:bodyPr/>
          <a:lstStyle>
            <a:lvl1pPr>
              <a:defRPr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fld id="{DB4A530B-3EE4-4998-A998-EBC0EA009526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43" name="Gruppieren 42"/>
          <p:cNvGrpSpPr/>
          <p:nvPr userDrawn="1"/>
        </p:nvGrpSpPr>
        <p:grpSpPr>
          <a:xfrm>
            <a:off x="-112038" y="-112038"/>
            <a:ext cx="9368076" cy="5367576"/>
            <a:chOff x="-112038" y="-112038"/>
            <a:chExt cx="9368076" cy="5367576"/>
          </a:xfrm>
        </p:grpSpPr>
        <p:sp>
          <p:nvSpPr>
            <p:cNvPr id="44" name="Isosceles Triangle 9"/>
            <p:cNvSpPr/>
            <p:nvPr userDrawn="1"/>
          </p:nvSpPr>
          <p:spPr bwMode="gray">
            <a:xfrm rot="10800000">
              <a:off x="398896" y="-112038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45" name="Isosceles Triangle 244"/>
            <p:cNvSpPr/>
            <p:nvPr userDrawn="1"/>
          </p:nvSpPr>
          <p:spPr bwMode="gray">
            <a:xfrm rot="10800000">
              <a:off x="2415290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46" name="Isosceles Triangle 245"/>
            <p:cNvSpPr/>
            <p:nvPr userDrawn="1"/>
          </p:nvSpPr>
          <p:spPr bwMode="gray">
            <a:xfrm rot="10800000">
              <a:off x="2487256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47" name="Isosceles Triangle 246"/>
            <p:cNvSpPr/>
            <p:nvPr userDrawn="1"/>
          </p:nvSpPr>
          <p:spPr bwMode="gray">
            <a:xfrm rot="10800000">
              <a:off x="4503809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48" name="Isosceles Triangle 247"/>
            <p:cNvSpPr/>
            <p:nvPr userDrawn="1"/>
          </p:nvSpPr>
          <p:spPr bwMode="gray">
            <a:xfrm rot="10800000">
              <a:off x="4575818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49" name="Isosceles Triangle 248"/>
            <p:cNvSpPr/>
            <p:nvPr userDrawn="1"/>
          </p:nvSpPr>
          <p:spPr bwMode="gray">
            <a:xfrm rot="10800000">
              <a:off x="6591793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50" name="Isosceles Triangle 249"/>
            <p:cNvSpPr/>
            <p:nvPr userDrawn="1"/>
          </p:nvSpPr>
          <p:spPr bwMode="gray">
            <a:xfrm rot="10800000">
              <a:off x="6665552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51" name="Isosceles Triangle 250"/>
            <p:cNvSpPr/>
            <p:nvPr userDrawn="1"/>
          </p:nvSpPr>
          <p:spPr bwMode="gray">
            <a:xfrm rot="10800000">
              <a:off x="8680500" y="-112038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52" name="Isosceles Triangle 252"/>
            <p:cNvSpPr/>
            <p:nvPr userDrawn="1"/>
          </p:nvSpPr>
          <p:spPr bwMode="gray">
            <a:xfrm rot="10800000" flipV="1">
              <a:off x="401277" y="520291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53" name="Isosceles Triangle 253"/>
            <p:cNvSpPr/>
            <p:nvPr userDrawn="1"/>
          </p:nvSpPr>
          <p:spPr bwMode="gray">
            <a:xfrm rot="10800000" flipV="1">
              <a:off x="2415290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54" name="Isosceles Triangle 254"/>
            <p:cNvSpPr/>
            <p:nvPr userDrawn="1"/>
          </p:nvSpPr>
          <p:spPr bwMode="gray">
            <a:xfrm rot="10800000" flipV="1">
              <a:off x="2488840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55" name="Isosceles Triangle 255"/>
            <p:cNvSpPr/>
            <p:nvPr userDrawn="1"/>
          </p:nvSpPr>
          <p:spPr bwMode="gray">
            <a:xfrm rot="10800000" flipV="1">
              <a:off x="4504965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56" name="Isosceles Triangle 256"/>
            <p:cNvSpPr/>
            <p:nvPr userDrawn="1"/>
          </p:nvSpPr>
          <p:spPr bwMode="gray">
            <a:xfrm rot="10800000" flipV="1">
              <a:off x="4575818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57" name="Isosceles Triangle 257"/>
            <p:cNvSpPr/>
            <p:nvPr userDrawn="1"/>
          </p:nvSpPr>
          <p:spPr bwMode="gray">
            <a:xfrm rot="10800000" flipV="1">
              <a:off x="6591793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58" name="Isosceles Triangle 258"/>
            <p:cNvSpPr/>
            <p:nvPr userDrawn="1"/>
          </p:nvSpPr>
          <p:spPr bwMode="gray">
            <a:xfrm rot="10800000" flipV="1">
              <a:off x="6665552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59" name="Isosceles Triangle 259"/>
            <p:cNvSpPr/>
            <p:nvPr userDrawn="1"/>
          </p:nvSpPr>
          <p:spPr bwMode="gray">
            <a:xfrm rot="10800000" flipV="1">
              <a:off x="8680500" y="520291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60" name="Isosceles Triangle 261"/>
            <p:cNvSpPr/>
            <p:nvPr userDrawn="1"/>
          </p:nvSpPr>
          <p:spPr bwMode="gray">
            <a:xfrm rot="5400000">
              <a:off x="-116248" y="211601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61" name="Isosceles Triangle 262"/>
            <p:cNvSpPr/>
            <p:nvPr userDrawn="1"/>
          </p:nvSpPr>
          <p:spPr bwMode="gray">
            <a:xfrm rot="5400000">
              <a:off x="-116248" y="744803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62" name="Isosceles Triangle 263"/>
            <p:cNvSpPr/>
            <p:nvPr userDrawn="1"/>
          </p:nvSpPr>
          <p:spPr bwMode="gray">
            <a:xfrm rot="5400000">
              <a:off x="-116248" y="83348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63" name="Isosceles Triangle 264"/>
            <p:cNvSpPr/>
            <p:nvPr userDrawn="1"/>
          </p:nvSpPr>
          <p:spPr bwMode="gray">
            <a:xfrm rot="5400000">
              <a:off x="-116248" y="270799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64" name="Isosceles Triangle 265"/>
            <p:cNvSpPr/>
            <p:nvPr userDrawn="1"/>
          </p:nvSpPr>
          <p:spPr bwMode="gray">
            <a:xfrm rot="5400000">
              <a:off x="-116248" y="2780946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65" name="Isosceles Triangle 266"/>
            <p:cNvSpPr/>
            <p:nvPr userDrawn="1"/>
          </p:nvSpPr>
          <p:spPr bwMode="gray">
            <a:xfrm rot="5400000">
              <a:off x="-116248" y="465205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66" name="Isosceles Triangle 267"/>
            <p:cNvSpPr/>
            <p:nvPr userDrawn="1"/>
          </p:nvSpPr>
          <p:spPr bwMode="gray">
            <a:xfrm rot="5400000">
              <a:off x="-116248" y="4822706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67" name="Isosceles Triangle 269"/>
            <p:cNvSpPr/>
            <p:nvPr userDrawn="1"/>
          </p:nvSpPr>
          <p:spPr bwMode="gray">
            <a:xfrm rot="16200000" flipH="1">
              <a:off x="9199202" y="211601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68" name="Isosceles Triangle 270"/>
            <p:cNvSpPr/>
            <p:nvPr userDrawn="1"/>
          </p:nvSpPr>
          <p:spPr bwMode="gray">
            <a:xfrm rot="16200000" flipH="1">
              <a:off x="9199202" y="74480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69" name="Isosceles Triangle 271"/>
            <p:cNvSpPr/>
            <p:nvPr userDrawn="1"/>
          </p:nvSpPr>
          <p:spPr bwMode="gray">
            <a:xfrm rot="16200000" flipH="1">
              <a:off x="9199202" y="83348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70" name="Isosceles Triangle 272"/>
            <p:cNvSpPr/>
            <p:nvPr userDrawn="1"/>
          </p:nvSpPr>
          <p:spPr bwMode="gray">
            <a:xfrm rot="16200000" flipH="1">
              <a:off x="9199202" y="270856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71" name="Isosceles Triangle 273"/>
            <p:cNvSpPr/>
            <p:nvPr userDrawn="1"/>
          </p:nvSpPr>
          <p:spPr bwMode="gray">
            <a:xfrm rot="16200000" flipH="1">
              <a:off x="9199202" y="277913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72" name="Isosceles Triangle 274"/>
            <p:cNvSpPr/>
            <p:nvPr userDrawn="1"/>
          </p:nvSpPr>
          <p:spPr bwMode="gray">
            <a:xfrm rot="16200000" flipH="1">
              <a:off x="9199202" y="4651344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73" name="Isosceles Triangle 275"/>
            <p:cNvSpPr/>
            <p:nvPr userDrawn="1"/>
          </p:nvSpPr>
          <p:spPr bwMode="gray">
            <a:xfrm rot="16200000" flipH="1">
              <a:off x="9199202" y="482032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</p:grpSp>
      <p:pic>
        <p:nvPicPr>
          <p:cNvPr id="41" name="Picture 4" descr="P:\Projekte\Herrmann_Ultraschall\06_TEMPLATE\_INPUT_KUNDE\_bilder_QZ\Herrmann_Bilder_HQs_Gebäude\img_HUG_HQ_0001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0" y="0"/>
            <a:ext cx="9144000" cy="276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Textplatzhalter 2"/>
          <p:cNvSpPr txBox="1">
            <a:spLocks/>
          </p:cNvSpPr>
          <p:nvPr userDrawn="1"/>
        </p:nvSpPr>
        <p:spPr bwMode="gray">
          <a:xfrm>
            <a:off x="4610870" y="3383514"/>
            <a:ext cx="4103688" cy="156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ＭＳ Ｐゴシック" charset="0"/>
                <a:cs typeface="Arial" pitchFamily="34" charset="0"/>
              </a:defRPr>
            </a:lvl1pPr>
            <a:lvl2pPr marL="0" indent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 pitchFamily="2" charset="2"/>
              <a:buNone/>
              <a:defRPr sz="1200" b="0" kern="1200">
                <a:solidFill>
                  <a:schemeClr val="tx1"/>
                </a:solidFill>
                <a:latin typeface="+mn-lt"/>
                <a:ea typeface="ＭＳ Ｐゴシック" charset="0"/>
                <a:cs typeface="Arial" pitchFamily="34" charset="0"/>
              </a:defRPr>
            </a:lvl2pPr>
            <a:lvl3pPr marL="0" indent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 pitchFamily="2" charset="2"/>
              <a:buNone/>
              <a:defRPr sz="1200" b="0" kern="1200">
                <a:solidFill>
                  <a:schemeClr val="tx1"/>
                </a:solidFill>
                <a:latin typeface="+mn-lt"/>
                <a:ea typeface="ＭＳ Ｐゴシック" charset="0"/>
                <a:cs typeface="Arial" pitchFamily="34" charset="0"/>
              </a:defRPr>
            </a:lvl3pPr>
            <a:lvl4pPr marL="0" indent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None/>
              <a:defRPr sz="1200" b="0" kern="1200">
                <a:solidFill>
                  <a:schemeClr val="tx1"/>
                </a:solidFill>
                <a:latin typeface="+mn-lt"/>
                <a:ea typeface="ＭＳ Ｐゴシック" charset="0"/>
                <a:cs typeface="Arial" pitchFamily="34" charset="0"/>
              </a:defRPr>
            </a:lvl4pPr>
            <a:lvl5pPr marL="0" indent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ＭＳ Ｐゴシック" charset="0"/>
                <a:cs typeface="Arial" pitchFamily="34" charset="0"/>
              </a:defRPr>
            </a:lvl5pPr>
            <a:lvl6pPr marL="0" indent="0" algn="l" defTabSz="91426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26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260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260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de-DE" b="1" dirty="0"/>
              <a:t>North </a:t>
            </a:r>
            <a:r>
              <a:rPr lang="de-DE" b="1" dirty="0" err="1"/>
              <a:t>America</a:t>
            </a:r>
            <a:r>
              <a:rPr lang="de-DE" b="1" dirty="0"/>
              <a:t> Headquarters</a:t>
            </a:r>
          </a:p>
          <a:p>
            <a:pPr defTabSz="914400"/>
            <a:r>
              <a:rPr lang="de-DE" dirty="0"/>
              <a:t>Herrmann </a:t>
            </a:r>
            <a:r>
              <a:rPr lang="de-DE" dirty="0" err="1"/>
              <a:t>Ultrasonics</a:t>
            </a:r>
            <a:r>
              <a:rPr lang="de-DE" dirty="0"/>
              <a:t>, </a:t>
            </a:r>
            <a:r>
              <a:rPr lang="de-DE" dirty="0" smtClean="0"/>
              <a:t>Inc. Bartlett</a:t>
            </a:r>
            <a:r>
              <a:rPr lang="de-DE" dirty="0"/>
              <a:t>, IL, </a:t>
            </a:r>
            <a:r>
              <a:rPr lang="de-DE" dirty="0" smtClean="0"/>
              <a:t>USA</a:t>
            </a:r>
          </a:p>
          <a:p>
            <a:pPr defTabSz="914400"/>
            <a:endParaRPr lang="de-DE" dirty="0"/>
          </a:p>
          <a:p>
            <a:pPr defTabSz="914400"/>
            <a:r>
              <a:rPr lang="de-DE" b="1" dirty="0"/>
              <a:t>China Headquarters</a:t>
            </a:r>
          </a:p>
          <a:p>
            <a:pPr defTabSz="914400"/>
            <a:r>
              <a:rPr lang="de-DE" dirty="0"/>
              <a:t>Herrmann </a:t>
            </a:r>
            <a:r>
              <a:rPr lang="de-DE" dirty="0" err="1"/>
              <a:t>Ultrasonics</a:t>
            </a:r>
            <a:r>
              <a:rPr lang="de-DE" dirty="0"/>
              <a:t> Co. </a:t>
            </a:r>
            <a:r>
              <a:rPr lang="de-DE" dirty="0" smtClean="0"/>
              <a:t>Ltd</a:t>
            </a:r>
            <a:r>
              <a:rPr lang="de-DE" dirty="0"/>
              <a:t>. </a:t>
            </a:r>
            <a:r>
              <a:rPr lang="de-DE" dirty="0" err="1"/>
              <a:t>Taicang</a:t>
            </a:r>
            <a:r>
              <a:rPr lang="de-DE" dirty="0"/>
              <a:t>, </a:t>
            </a:r>
            <a:r>
              <a:rPr lang="de-DE" dirty="0" err="1"/>
              <a:t>Jiangsu</a:t>
            </a:r>
            <a:r>
              <a:rPr lang="de-DE" dirty="0"/>
              <a:t> </a:t>
            </a:r>
            <a:r>
              <a:rPr lang="de-DE" dirty="0" err="1"/>
              <a:t>Province</a:t>
            </a:r>
            <a:r>
              <a:rPr lang="de-DE" dirty="0"/>
              <a:t>, </a:t>
            </a:r>
            <a:r>
              <a:rPr lang="de-DE" dirty="0" smtClean="0"/>
              <a:t>China</a:t>
            </a:r>
          </a:p>
          <a:p>
            <a:pPr defTabSz="914400"/>
            <a:endParaRPr lang="de-DE" dirty="0"/>
          </a:p>
          <a:p>
            <a:pPr defTabSz="914400"/>
            <a:r>
              <a:rPr lang="de-DE" b="1" dirty="0"/>
              <a:t>Japan Headquarters</a:t>
            </a:r>
          </a:p>
          <a:p>
            <a:pPr defTabSz="914400"/>
            <a:r>
              <a:rPr lang="de-DE" dirty="0"/>
              <a:t>Herrmann </a:t>
            </a:r>
            <a:r>
              <a:rPr lang="de-DE" dirty="0" err="1"/>
              <a:t>Ultrasonic</a:t>
            </a:r>
            <a:r>
              <a:rPr lang="de-DE" dirty="0"/>
              <a:t> Japan Co. </a:t>
            </a:r>
            <a:r>
              <a:rPr lang="de-DE" dirty="0" smtClean="0"/>
              <a:t>Ltd. </a:t>
            </a:r>
            <a:r>
              <a:rPr lang="de-DE" dirty="0" err="1" smtClean="0"/>
              <a:t>Kashiwa</a:t>
            </a:r>
            <a:r>
              <a:rPr lang="de-DE" dirty="0" smtClean="0"/>
              <a:t> </a:t>
            </a:r>
            <a:r>
              <a:rPr lang="de-DE" dirty="0"/>
              <a:t>City, Chiba, Japan</a:t>
            </a:r>
          </a:p>
        </p:txBody>
      </p:sp>
      <p:sp>
        <p:nvSpPr>
          <p:cNvPr id="39" name="Textfeld 38"/>
          <p:cNvSpPr txBox="1"/>
          <p:nvPr userDrawn="1"/>
        </p:nvSpPr>
        <p:spPr bwMode="gray">
          <a:xfrm>
            <a:off x="429441" y="3399842"/>
            <a:ext cx="4107633" cy="162018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1200" b="1" dirty="0" smtClean="0">
                <a:latin typeface="+mn-lt"/>
              </a:rPr>
              <a:t>Global Headquarters</a:t>
            </a:r>
          </a:p>
          <a:p>
            <a:r>
              <a:rPr lang="de-DE" sz="1200" b="1" dirty="0" smtClean="0">
                <a:latin typeface="+mn-lt"/>
              </a:rPr>
              <a:t>Herrmann Ultraschalltechnik GmbH &amp; Co. KG</a:t>
            </a:r>
          </a:p>
          <a:p>
            <a:r>
              <a:rPr lang="de-DE" sz="1200" dirty="0" err="1" smtClean="0">
                <a:latin typeface="+mn-lt"/>
              </a:rPr>
              <a:t>Descostraße</a:t>
            </a:r>
            <a:r>
              <a:rPr lang="de-DE" sz="1200" dirty="0" smtClean="0">
                <a:latin typeface="+mn-lt"/>
              </a:rPr>
              <a:t> 3–11 · 76307 Karlsbad, Germany</a:t>
            </a:r>
          </a:p>
          <a:p>
            <a:endParaRPr lang="de-DE" sz="1200" dirty="0" smtClean="0">
              <a:latin typeface="+mn-lt"/>
            </a:endParaRPr>
          </a:p>
          <a:p>
            <a:endParaRPr lang="de-DE" sz="1200" dirty="0" smtClean="0">
              <a:latin typeface="+mn-lt"/>
            </a:endParaRPr>
          </a:p>
          <a:p>
            <a:r>
              <a:rPr lang="de-DE" sz="1200" dirty="0" smtClean="0">
                <a:latin typeface="+mn-lt"/>
              </a:rPr>
              <a:t/>
            </a:r>
            <a:br>
              <a:rPr lang="de-DE" sz="1200" dirty="0" smtClean="0">
                <a:latin typeface="+mn-lt"/>
              </a:rPr>
            </a:br>
            <a:endParaRPr lang="de-DE" sz="1200" dirty="0" smtClean="0">
              <a:latin typeface="+mn-lt"/>
            </a:endParaRPr>
          </a:p>
          <a:p>
            <a:r>
              <a:rPr lang="de-DE" sz="1200" b="1" dirty="0" smtClean="0">
                <a:solidFill>
                  <a:srgbClr val="FF0000"/>
                </a:solidFill>
                <a:latin typeface="+mn-lt"/>
              </a:rPr>
              <a:t>www.herrmannultraschall.com</a:t>
            </a:r>
          </a:p>
          <a:p>
            <a:pPr marL="180000" indent="-180000"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</a:pPr>
            <a:endParaRPr lang="de-DE" sz="1200" dirty="0" err="1" smtClean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5482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+ PK (WEISS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Datumsplatzhalter 72"/>
          <p:cNvSpPr>
            <a:spLocks noGrp="1"/>
          </p:cNvSpPr>
          <p:nvPr>
            <p:ph type="dt" sz="half" idx="22"/>
          </p:nvPr>
        </p:nvSpPr>
        <p:spPr bwMode="gray">
          <a:xfrm>
            <a:off x="439284" y="1708318"/>
            <a:ext cx="8276944" cy="205200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Themenbereich, über Datum zu ändern</a:t>
            </a:r>
            <a:endParaRPr lang="de-DE" dirty="0"/>
          </a:p>
        </p:txBody>
      </p:sp>
      <p:sp>
        <p:nvSpPr>
          <p:cNvPr id="74" name="Foliennummernplatzhalter 73"/>
          <p:cNvSpPr>
            <a:spLocks noGrp="1"/>
          </p:cNvSpPr>
          <p:nvPr>
            <p:ph type="sldNum" sz="quarter" idx="23"/>
          </p:nvPr>
        </p:nvSpPr>
        <p:spPr bwMode="gray">
          <a:xfrm>
            <a:off x="8352424" y="5375382"/>
            <a:ext cx="358364" cy="135765"/>
          </a:xfrm>
        </p:spPr>
        <p:txBody>
          <a:bodyPr/>
          <a:lstStyle>
            <a:lvl1pPr>
              <a:defRPr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fld id="{DB4A530B-3EE4-4998-A998-EBC0EA009526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125" name="Gruppieren 124"/>
          <p:cNvGrpSpPr/>
          <p:nvPr userDrawn="1"/>
        </p:nvGrpSpPr>
        <p:grpSpPr>
          <a:xfrm>
            <a:off x="-112038" y="-112038"/>
            <a:ext cx="9368076" cy="5367576"/>
            <a:chOff x="-112038" y="-112038"/>
            <a:chExt cx="9368076" cy="5367576"/>
          </a:xfrm>
        </p:grpSpPr>
        <p:sp>
          <p:nvSpPr>
            <p:cNvPr id="126" name="Isosceles Triangle 9"/>
            <p:cNvSpPr/>
            <p:nvPr userDrawn="1"/>
          </p:nvSpPr>
          <p:spPr bwMode="gray">
            <a:xfrm rot="10800000">
              <a:off x="398896" y="-112038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7" name="Isosceles Triangle 244"/>
            <p:cNvSpPr/>
            <p:nvPr userDrawn="1"/>
          </p:nvSpPr>
          <p:spPr bwMode="gray">
            <a:xfrm rot="10800000">
              <a:off x="2415290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8" name="Isosceles Triangle 245"/>
            <p:cNvSpPr/>
            <p:nvPr userDrawn="1"/>
          </p:nvSpPr>
          <p:spPr bwMode="gray">
            <a:xfrm rot="10800000">
              <a:off x="2487256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9" name="Isosceles Triangle 246"/>
            <p:cNvSpPr/>
            <p:nvPr userDrawn="1"/>
          </p:nvSpPr>
          <p:spPr bwMode="gray">
            <a:xfrm rot="10800000">
              <a:off x="4503809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0" name="Isosceles Triangle 247"/>
            <p:cNvSpPr/>
            <p:nvPr userDrawn="1"/>
          </p:nvSpPr>
          <p:spPr bwMode="gray">
            <a:xfrm rot="10800000">
              <a:off x="4575818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1" name="Isosceles Triangle 248"/>
            <p:cNvSpPr/>
            <p:nvPr userDrawn="1"/>
          </p:nvSpPr>
          <p:spPr bwMode="gray">
            <a:xfrm rot="10800000">
              <a:off x="6591793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2" name="Isosceles Triangle 249"/>
            <p:cNvSpPr/>
            <p:nvPr userDrawn="1"/>
          </p:nvSpPr>
          <p:spPr bwMode="gray">
            <a:xfrm rot="10800000">
              <a:off x="6665552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3" name="Isosceles Triangle 250"/>
            <p:cNvSpPr/>
            <p:nvPr userDrawn="1"/>
          </p:nvSpPr>
          <p:spPr bwMode="gray">
            <a:xfrm rot="10800000">
              <a:off x="8680500" y="-112038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4" name="Isosceles Triangle 252"/>
            <p:cNvSpPr/>
            <p:nvPr userDrawn="1"/>
          </p:nvSpPr>
          <p:spPr bwMode="gray">
            <a:xfrm rot="10800000" flipV="1">
              <a:off x="401277" y="520291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5" name="Isosceles Triangle 253"/>
            <p:cNvSpPr/>
            <p:nvPr userDrawn="1"/>
          </p:nvSpPr>
          <p:spPr bwMode="gray">
            <a:xfrm rot="10800000" flipV="1">
              <a:off x="2415290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6" name="Isosceles Triangle 254"/>
            <p:cNvSpPr/>
            <p:nvPr userDrawn="1"/>
          </p:nvSpPr>
          <p:spPr bwMode="gray">
            <a:xfrm rot="10800000" flipV="1">
              <a:off x="2488840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7" name="Isosceles Triangle 255"/>
            <p:cNvSpPr/>
            <p:nvPr userDrawn="1"/>
          </p:nvSpPr>
          <p:spPr bwMode="gray">
            <a:xfrm rot="10800000" flipV="1">
              <a:off x="4504965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8" name="Isosceles Triangle 256"/>
            <p:cNvSpPr/>
            <p:nvPr userDrawn="1"/>
          </p:nvSpPr>
          <p:spPr bwMode="gray">
            <a:xfrm rot="10800000" flipV="1">
              <a:off x="4575818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9" name="Isosceles Triangle 257"/>
            <p:cNvSpPr/>
            <p:nvPr userDrawn="1"/>
          </p:nvSpPr>
          <p:spPr bwMode="gray">
            <a:xfrm rot="10800000" flipV="1">
              <a:off x="6591793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0" name="Isosceles Triangle 258"/>
            <p:cNvSpPr/>
            <p:nvPr userDrawn="1"/>
          </p:nvSpPr>
          <p:spPr bwMode="gray">
            <a:xfrm rot="10800000" flipV="1">
              <a:off x="6665552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1" name="Isosceles Triangle 259"/>
            <p:cNvSpPr/>
            <p:nvPr userDrawn="1"/>
          </p:nvSpPr>
          <p:spPr bwMode="gray">
            <a:xfrm rot="10800000" flipV="1">
              <a:off x="8680500" y="520291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2" name="Isosceles Triangle 261"/>
            <p:cNvSpPr/>
            <p:nvPr userDrawn="1"/>
          </p:nvSpPr>
          <p:spPr bwMode="gray">
            <a:xfrm rot="5400000">
              <a:off x="-116248" y="211601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3" name="Isosceles Triangle 262"/>
            <p:cNvSpPr/>
            <p:nvPr userDrawn="1"/>
          </p:nvSpPr>
          <p:spPr bwMode="gray">
            <a:xfrm rot="5400000">
              <a:off x="-116248" y="744803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4" name="Isosceles Triangle 263"/>
            <p:cNvSpPr/>
            <p:nvPr userDrawn="1"/>
          </p:nvSpPr>
          <p:spPr bwMode="gray">
            <a:xfrm rot="5400000">
              <a:off x="-116248" y="83348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5" name="Isosceles Triangle 264"/>
            <p:cNvSpPr/>
            <p:nvPr userDrawn="1"/>
          </p:nvSpPr>
          <p:spPr bwMode="gray">
            <a:xfrm rot="5400000">
              <a:off x="-116248" y="270799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6" name="Isosceles Triangle 265"/>
            <p:cNvSpPr/>
            <p:nvPr userDrawn="1"/>
          </p:nvSpPr>
          <p:spPr bwMode="gray">
            <a:xfrm rot="5400000">
              <a:off x="-116248" y="2780946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7" name="Isosceles Triangle 266"/>
            <p:cNvSpPr/>
            <p:nvPr userDrawn="1"/>
          </p:nvSpPr>
          <p:spPr bwMode="gray">
            <a:xfrm rot="5400000">
              <a:off x="-116248" y="465205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8" name="Isosceles Triangle 267"/>
            <p:cNvSpPr/>
            <p:nvPr userDrawn="1"/>
          </p:nvSpPr>
          <p:spPr bwMode="gray">
            <a:xfrm rot="5400000">
              <a:off x="-116248" y="4822706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9" name="Isosceles Triangle 269"/>
            <p:cNvSpPr/>
            <p:nvPr userDrawn="1"/>
          </p:nvSpPr>
          <p:spPr bwMode="gray">
            <a:xfrm rot="16200000" flipH="1">
              <a:off x="9199202" y="211601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0" name="Isosceles Triangle 270"/>
            <p:cNvSpPr/>
            <p:nvPr userDrawn="1"/>
          </p:nvSpPr>
          <p:spPr bwMode="gray">
            <a:xfrm rot="16200000" flipH="1">
              <a:off x="9199202" y="74480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1" name="Isosceles Triangle 271"/>
            <p:cNvSpPr/>
            <p:nvPr userDrawn="1"/>
          </p:nvSpPr>
          <p:spPr bwMode="gray">
            <a:xfrm rot="16200000" flipH="1">
              <a:off x="9199202" y="83348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2" name="Isosceles Triangle 272"/>
            <p:cNvSpPr/>
            <p:nvPr userDrawn="1"/>
          </p:nvSpPr>
          <p:spPr bwMode="gray">
            <a:xfrm rot="16200000" flipH="1">
              <a:off x="9199202" y="270856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3" name="Isosceles Triangle 273"/>
            <p:cNvSpPr/>
            <p:nvPr userDrawn="1"/>
          </p:nvSpPr>
          <p:spPr bwMode="gray">
            <a:xfrm rot="16200000" flipH="1">
              <a:off x="9199202" y="277913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4" name="Isosceles Triangle 274"/>
            <p:cNvSpPr/>
            <p:nvPr userDrawn="1"/>
          </p:nvSpPr>
          <p:spPr bwMode="gray">
            <a:xfrm rot="16200000" flipH="1">
              <a:off x="9199202" y="4651344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5" name="Isosceles Triangle 275"/>
            <p:cNvSpPr/>
            <p:nvPr userDrawn="1"/>
          </p:nvSpPr>
          <p:spPr bwMode="gray">
            <a:xfrm rot="16200000" flipH="1">
              <a:off x="9199202" y="482032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</p:grpSp>
      <p:grpSp>
        <p:nvGrpSpPr>
          <p:cNvPr id="156" name="Group 4"/>
          <p:cNvGrpSpPr>
            <a:grpSpLocks noChangeAspect="1"/>
          </p:cNvGrpSpPr>
          <p:nvPr userDrawn="1"/>
        </p:nvGrpSpPr>
        <p:grpSpPr bwMode="gray">
          <a:xfrm>
            <a:off x="6628228" y="236540"/>
            <a:ext cx="2088000" cy="394078"/>
            <a:chOff x="4082" y="223"/>
            <a:chExt cx="1367" cy="258"/>
          </a:xfrm>
        </p:grpSpPr>
        <p:sp>
          <p:nvSpPr>
            <p:cNvPr id="157" name="Freeform 5"/>
            <p:cNvSpPr>
              <a:spLocks/>
            </p:cNvSpPr>
            <p:nvPr userDrawn="1"/>
          </p:nvSpPr>
          <p:spPr bwMode="gray">
            <a:xfrm>
              <a:off x="4999" y="411"/>
              <a:ext cx="60" cy="67"/>
            </a:xfrm>
            <a:custGeom>
              <a:avLst/>
              <a:gdLst>
                <a:gd name="T0" fmla="*/ 23 w 148"/>
                <a:gd name="T1" fmla="*/ 0 h 163"/>
                <a:gd name="T2" fmla="*/ 23 w 148"/>
                <a:gd name="T3" fmla="*/ 0 h 163"/>
                <a:gd name="T4" fmla="*/ 44 w 148"/>
                <a:gd name="T5" fmla="*/ 0 h 163"/>
                <a:gd name="T6" fmla="*/ 24 w 148"/>
                <a:gd name="T7" fmla="*/ 99 h 163"/>
                <a:gd name="T8" fmla="*/ 21 w 148"/>
                <a:gd name="T9" fmla="*/ 117 h 163"/>
                <a:gd name="T10" fmla="*/ 32 w 148"/>
                <a:gd name="T11" fmla="*/ 137 h 163"/>
                <a:gd name="T12" fmla="*/ 57 w 148"/>
                <a:gd name="T13" fmla="*/ 145 h 163"/>
                <a:gd name="T14" fmla="*/ 80 w 148"/>
                <a:gd name="T15" fmla="*/ 140 h 163"/>
                <a:gd name="T16" fmla="*/ 97 w 148"/>
                <a:gd name="T17" fmla="*/ 123 h 163"/>
                <a:gd name="T18" fmla="*/ 108 w 148"/>
                <a:gd name="T19" fmla="*/ 88 h 163"/>
                <a:gd name="T20" fmla="*/ 126 w 148"/>
                <a:gd name="T21" fmla="*/ 0 h 163"/>
                <a:gd name="T22" fmla="*/ 148 w 148"/>
                <a:gd name="T23" fmla="*/ 0 h 163"/>
                <a:gd name="T24" fmla="*/ 128 w 148"/>
                <a:gd name="T25" fmla="*/ 94 h 163"/>
                <a:gd name="T26" fmla="*/ 115 w 148"/>
                <a:gd name="T27" fmla="*/ 132 h 163"/>
                <a:gd name="T28" fmla="*/ 92 w 148"/>
                <a:gd name="T29" fmla="*/ 155 h 163"/>
                <a:gd name="T30" fmla="*/ 58 w 148"/>
                <a:gd name="T31" fmla="*/ 163 h 163"/>
                <a:gd name="T32" fmla="*/ 27 w 148"/>
                <a:gd name="T33" fmla="*/ 157 h 163"/>
                <a:gd name="T34" fmla="*/ 7 w 148"/>
                <a:gd name="T35" fmla="*/ 141 h 163"/>
                <a:gd name="T36" fmla="*/ 0 w 148"/>
                <a:gd name="T37" fmla="*/ 117 h 163"/>
                <a:gd name="T38" fmla="*/ 5 w 148"/>
                <a:gd name="T39" fmla="*/ 88 h 163"/>
                <a:gd name="T40" fmla="*/ 23 w 148"/>
                <a:gd name="T4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8" h="163">
                  <a:moveTo>
                    <a:pt x="23" y="0"/>
                  </a:moveTo>
                  <a:lnTo>
                    <a:pt x="23" y="0"/>
                  </a:lnTo>
                  <a:lnTo>
                    <a:pt x="44" y="0"/>
                  </a:lnTo>
                  <a:lnTo>
                    <a:pt x="24" y="99"/>
                  </a:lnTo>
                  <a:cubicBezTo>
                    <a:pt x="22" y="107"/>
                    <a:pt x="21" y="113"/>
                    <a:pt x="21" y="117"/>
                  </a:cubicBezTo>
                  <a:cubicBezTo>
                    <a:pt x="21" y="125"/>
                    <a:pt x="25" y="132"/>
                    <a:pt x="32" y="137"/>
                  </a:cubicBezTo>
                  <a:cubicBezTo>
                    <a:pt x="38" y="143"/>
                    <a:pt x="47" y="145"/>
                    <a:pt x="57" y="145"/>
                  </a:cubicBezTo>
                  <a:cubicBezTo>
                    <a:pt x="65" y="145"/>
                    <a:pt x="73" y="143"/>
                    <a:pt x="80" y="140"/>
                  </a:cubicBezTo>
                  <a:cubicBezTo>
                    <a:pt x="87" y="136"/>
                    <a:pt x="93" y="130"/>
                    <a:pt x="97" y="123"/>
                  </a:cubicBezTo>
                  <a:cubicBezTo>
                    <a:pt x="101" y="116"/>
                    <a:pt x="104" y="104"/>
                    <a:pt x="108" y="88"/>
                  </a:cubicBezTo>
                  <a:lnTo>
                    <a:pt x="126" y="0"/>
                  </a:lnTo>
                  <a:lnTo>
                    <a:pt x="148" y="0"/>
                  </a:lnTo>
                  <a:lnTo>
                    <a:pt x="128" y="94"/>
                  </a:lnTo>
                  <a:cubicBezTo>
                    <a:pt x="124" y="110"/>
                    <a:pt x="120" y="123"/>
                    <a:pt x="115" y="132"/>
                  </a:cubicBezTo>
                  <a:cubicBezTo>
                    <a:pt x="109" y="142"/>
                    <a:pt x="102" y="149"/>
                    <a:pt x="92" y="155"/>
                  </a:cubicBezTo>
                  <a:cubicBezTo>
                    <a:pt x="82" y="160"/>
                    <a:pt x="71" y="163"/>
                    <a:pt x="58" y="163"/>
                  </a:cubicBezTo>
                  <a:cubicBezTo>
                    <a:pt x="46" y="163"/>
                    <a:pt x="36" y="161"/>
                    <a:pt x="27" y="157"/>
                  </a:cubicBezTo>
                  <a:cubicBezTo>
                    <a:pt x="18" y="153"/>
                    <a:pt x="11" y="148"/>
                    <a:pt x="7" y="141"/>
                  </a:cubicBezTo>
                  <a:cubicBezTo>
                    <a:pt x="2" y="134"/>
                    <a:pt x="0" y="126"/>
                    <a:pt x="0" y="117"/>
                  </a:cubicBezTo>
                  <a:cubicBezTo>
                    <a:pt x="0" y="111"/>
                    <a:pt x="2" y="101"/>
                    <a:pt x="5" y="88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58" name="Freeform 6"/>
            <p:cNvSpPr>
              <a:spLocks/>
            </p:cNvSpPr>
            <p:nvPr userDrawn="1"/>
          </p:nvSpPr>
          <p:spPr bwMode="gray">
            <a:xfrm>
              <a:off x="5061" y="411"/>
              <a:ext cx="22" cy="66"/>
            </a:xfrm>
            <a:custGeom>
              <a:avLst/>
              <a:gdLst>
                <a:gd name="T0" fmla="*/ 0 w 54"/>
                <a:gd name="T1" fmla="*/ 160 h 160"/>
                <a:gd name="T2" fmla="*/ 0 w 54"/>
                <a:gd name="T3" fmla="*/ 160 h 160"/>
                <a:gd name="T4" fmla="*/ 34 w 54"/>
                <a:gd name="T5" fmla="*/ 0 h 160"/>
                <a:gd name="T6" fmla="*/ 54 w 54"/>
                <a:gd name="T7" fmla="*/ 0 h 160"/>
                <a:gd name="T8" fmla="*/ 20 w 54"/>
                <a:gd name="T9" fmla="*/ 160 h 160"/>
                <a:gd name="T10" fmla="*/ 0 w 54"/>
                <a:gd name="T1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160">
                  <a:moveTo>
                    <a:pt x="0" y="160"/>
                  </a:moveTo>
                  <a:lnTo>
                    <a:pt x="0" y="160"/>
                  </a:lnTo>
                  <a:lnTo>
                    <a:pt x="34" y="0"/>
                  </a:lnTo>
                  <a:lnTo>
                    <a:pt x="54" y="0"/>
                  </a:lnTo>
                  <a:lnTo>
                    <a:pt x="20" y="16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59" name="Freeform 7"/>
            <p:cNvSpPr>
              <a:spLocks/>
            </p:cNvSpPr>
            <p:nvPr userDrawn="1"/>
          </p:nvSpPr>
          <p:spPr bwMode="gray">
            <a:xfrm>
              <a:off x="5087" y="412"/>
              <a:ext cx="24" cy="66"/>
            </a:xfrm>
            <a:custGeom>
              <a:avLst/>
              <a:gdLst>
                <a:gd name="T0" fmla="*/ 41 w 59"/>
                <a:gd name="T1" fmla="*/ 142 h 160"/>
                <a:gd name="T2" fmla="*/ 41 w 59"/>
                <a:gd name="T3" fmla="*/ 142 h 160"/>
                <a:gd name="T4" fmla="*/ 38 w 59"/>
                <a:gd name="T5" fmla="*/ 159 h 160"/>
                <a:gd name="T6" fmla="*/ 24 w 59"/>
                <a:gd name="T7" fmla="*/ 160 h 160"/>
                <a:gd name="T8" fmla="*/ 5 w 59"/>
                <a:gd name="T9" fmla="*/ 155 h 160"/>
                <a:gd name="T10" fmla="*/ 0 w 59"/>
                <a:gd name="T11" fmla="*/ 143 h 160"/>
                <a:gd name="T12" fmla="*/ 3 w 59"/>
                <a:gd name="T13" fmla="*/ 125 h 160"/>
                <a:gd name="T14" fmla="*/ 17 w 59"/>
                <a:gd name="T15" fmla="*/ 58 h 160"/>
                <a:gd name="T16" fmla="*/ 1 w 59"/>
                <a:gd name="T17" fmla="*/ 58 h 160"/>
                <a:gd name="T18" fmla="*/ 4 w 59"/>
                <a:gd name="T19" fmla="*/ 42 h 160"/>
                <a:gd name="T20" fmla="*/ 20 w 59"/>
                <a:gd name="T21" fmla="*/ 42 h 160"/>
                <a:gd name="T22" fmla="*/ 26 w 59"/>
                <a:gd name="T23" fmla="*/ 14 h 160"/>
                <a:gd name="T24" fmla="*/ 49 w 59"/>
                <a:gd name="T25" fmla="*/ 0 h 160"/>
                <a:gd name="T26" fmla="*/ 40 w 59"/>
                <a:gd name="T27" fmla="*/ 42 h 160"/>
                <a:gd name="T28" fmla="*/ 59 w 59"/>
                <a:gd name="T29" fmla="*/ 42 h 160"/>
                <a:gd name="T30" fmla="*/ 56 w 59"/>
                <a:gd name="T31" fmla="*/ 58 h 160"/>
                <a:gd name="T32" fmla="*/ 37 w 59"/>
                <a:gd name="T33" fmla="*/ 58 h 160"/>
                <a:gd name="T34" fmla="*/ 23 w 59"/>
                <a:gd name="T35" fmla="*/ 122 h 160"/>
                <a:gd name="T36" fmla="*/ 21 w 59"/>
                <a:gd name="T37" fmla="*/ 136 h 160"/>
                <a:gd name="T38" fmla="*/ 23 w 59"/>
                <a:gd name="T39" fmla="*/ 142 h 160"/>
                <a:gd name="T40" fmla="*/ 29 w 59"/>
                <a:gd name="T41" fmla="*/ 144 h 160"/>
                <a:gd name="T42" fmla="*/ 41 w 59"/>
                <a:gd name="T43" fmla="*/ 14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160">
                  <a:moveTo>
                    <a:pt x="41" y="142"/>
                  </a:moveTo>
                  <a:lnTo>
                    <a:pt x="41" y="142"/>
                  </a:lnTo>
                  <a:lnTo>
                    <a:pt x="38" y="159"/>
                  </a:lnTo>
                  <a:cubicBezTo>
                    <a:pt x="33" y="160"/>
                    <a:pt x="28" y="160"/>
                    <a:pt x="24" y="160"/>
                  </a:cubicBezTo>
                  <a:cubicBezTo>
                    <a:pt x="16" y="160"/>
                    <a:pt x="10" y="158"/>
                    <a:pt x="5" y="155"/>
                  </a:cubicBezTo>
                  <a:cubicBezTo>
                    <a:pt x="2" y="152"/>
                    <a:pt x="0" y="148"/>
                    <a:pt x="0" y="143"/>
                  </a:cubicBezTo>
                  <a:cubicBezTo>
                    <a:pt x="0" y="140"/>
                    <a:pt x="1" y="134"/>
                    <a:pt x="3" y="125"/>
                  </a:cubicBezTo>
                  <a:lnTo>
                    <a:pt x="17" y="58"/>
                  </a:lnTo>
                  <a:lnTo>
                    <a:pt x="1" y="58"/>
                  </a:lnTo>
                  <a:lnTo>
                    <a:pt x="4" y="42"/>
                  </a:lnTo>
                  <a:lnTo>
                    <a:pt x="20" y="42"/>
                  </a:lnTo>
                  <a:lnTo>
                    <a:pt x="26" y="14"/>
                  </a:lnTo>
                  <a:lnTo>
                    <a:pt x="49" y="0"/>
                  </a:lnTo>
                  <a:lnTo>
                    <a:pt x="40" y="42"/>
                  </a:lnTo>
                  <a:lnTo>
                    <a:pt x="59" y="42"/>
                  </a:lnTo>
                  <a:lnTo>
                    <a:pt x="56" y="58"/>
                  </a:lnTo>
                  <a:lnTo>
                    <a:pt x="37" y="58"/>
                  </a:lnTo>
                  <a:lnTo>
                    <a:pt x="23" y="122"/>
                  </a:lnTo>
                  <a:cubicBezTo>
                    <a:pt x="21" y="130"/>
                    <a:pt x="21" y="135"/>
                    <a:pt x="21" y="136"/>
                  </a:cubicBezTo>
                  <a:cubicBezTo>
                    <a:pt x="21" y="139"/>
                    <a:pt x="21" y="140"/>
                    <a:pt x="23" y="142"/>
                  </a:cubicBezTo>
                  <a:cubicBezTo>
                    <a:pt x="24" y="143"/>
                    <a:pt x="26" y="144"/>
                    <a:pt x="29" y="144"/>
                  </a:cubicBezTo>
                  <a:cubicBezTo>
                    <a:pt x="34" y="144"/>
                    <a:pt x="38" y="143"/>
                    <a:pt x="41" y="142"/>
                  </a:cubicBez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0" name="Freeform 8"/>
            <p:cNvSpPr>
              <a:spLocks/>
            </p:cNvSpPr>
            <p:nvPr userDrawn="1"/>
          </p:nvSpPr>
          <p:spPr bwMode="gray">
            <a:xfrm>
              <a:off x="5113" y="428"/>
              <a:ext cx="35" cy="49"/>
            </a:xfrm>
            <a:custGeom>
              <a:avLst/>
              <a:gdLst>
                <a:gd name="T0" fmla="*/ 0 w 87"/>
                <a:gd name="T1" fmla="*/ 118 h 118"/>
                <a:gd name="T2" fmla="*/ 0 w 87"/>
                <a:gd name="T3" fmla="*/ 118 h 118"/>
                <a:gd name="T4" fmla="*/ 24 w 87"/>
                <a:gd name="T5" fmla="*/ 2 h 118"/>
                <a:gd name="T6" fmla="*/ 42 w 87"/>
                <a:gd name="T7" fmla="*/ 2 h 118"/>
                <a:gd name="T8" fmla="*/ 37 w 87"/>
                <a:gd name="T9" fmla="*/ 26 h 118"/>
                <a:gd name="T10" fmla="*/ 55 w 87"/>
                <a:gd name="T11" fmla="*/ 6 h 118"/>
                <a:gd name="T12" fmla="*/ 72 w 87"/>
                <a:gd name="T13" fmla="*/ 0 h 118"/>
                <a:gd name="T14" fmla="*/ 87 w 87"/>
                <a:gd name="T15" fmla="*/ 4 h 118"/>
                <a:gd name="T16" fmla="*/ 79 w 87"/>
                <a:gd name="T17" fmla="*/ 22 h 118"/>
                <a:gd name="T18" fmla="*/ 67 w 87"/>
                <a:gd name="T19" fmla="*/ 19 h 118"/>
                <a:gd name="T20" fmla="*/ 46 w 87"/>
                <a:gd name="T21" fmla="*/ 30 h 118"/>
                <a:gd name="T22" fmla="*/ 28 w 87"/>
                <a:gd name="T23" fmla="*/ 72 h 118"/>
                <a:gd name="T24" fmla="*/ 19 w 87"/>
                <a:gd name="T25" fmla="*/ 118 h 118"/>
                <a:gd name="T26" fmla="*/ 0 w 87"/>
                <a:gd name="T27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7" h="118">
                  <a:moveTo>
                    <a:pt x="0" y="118"/>
                  </a:moveTo>
                  <a:lnTo>
                    <a:pt x="0" y="118"/>
                  </a:lnTo>
                  <a:lnTo>
                    <a:pt x="24" y="2"/>
                  </a:lnTo>
                  <a:lnTo>
                    <a:pt x="42" y="2"/>
                  </a:lnTo>
                  <a:lnTo>
                    <a:pt x="37" y="26"/>
                  </a:lnTo>
                  <a:cubicBezTo>
                    <a:pt x="43" y="17"/>
                    <a:pt x="49" y="10"/>
                    <a:pt x="55" y="6"/>
                  </a:cubicBezTo>
                  <a:cubicBezTo>
                    <a:pt x="60" y="2"/>
                    <a:pt x="66" y="0"/>
                    <a:pt x="72" y="0"/>
                  </a:cubicBezTo>
                  <a:cubicBezTo>
                    <a:pt x="76" y="0"/>
                    <a:pt x="81" y="1"/>
                    <a:pt x="87" y="4"/>
                  </a:cubicBezTo>
                  <a:lnTo>
                    <a:pt x="79" y="22"/>
                  </a:lnTo>
                  <a:cubicBezTo>
                    <a:pt x="75" y="20"/>
                    <a:pt x="71" y="19"/>
                    <a:pt x="67" y="19"/>
                  </a:cubicBezTo>
                  <a:cubicBezTo>
                    <a:pt x="60" y="19"/>
                    <a:pt x="53" y="22"/>
                    <a:pt x="46" y="30"/>
                  </a:cubicBezTo>
                  <a:cubicBezTo>
                    <a:pt x="39" y="38"/>
                    <a:pt x="33" y="52"/>
                    <a:pt x="28" y="72"/>
                  </a:cubicBezTo>
                  <a:lnTo>
                    <a:pt x="19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1" name="Freeform 9"/>
            <p:cNvSpPr>
              <a:spLocks noEditPoints="1"/>
            </p:cNvSpPr>
            <p:nvPr userDrawn="1"/>
          </p:nvSpPr>
          <p:spPr bwMode="gray">
            <a:xfrm>
              <a:off x="5147" y="428"/>
              <a:ext cx="44" cy="50"/>
            </a:xfrm>
            <a:custGeom>
              <a:avLst/>
              <a:gdLst>
                <a:gd name="T0" fmla="*/ 83 w 108"/>
                <a:gd name="T1" fmla="*/ 60 h 121"/>
                <a:gd name="T2" fmla="*/ 83 w 108"/>
                <a:gd name="T3" fmla="*/ 60 h 121"/>
                <a:gd name="T4" fmla="*/ 74 w 108"/>
                <a:gd name="T5" fmla="*/ 62 h 121"/>
                <a:gd name="T6" fmla="*/ 58 w 108"/>
                <a:gd name="T7" fmla="*/ 64 h 121"/>
                <a:gd name="T8" fmla="*/ 34 w 108"/>
                <a:gd name="T9" fmla="*/ 68 h 121"/>
                <a:gd name="T10" fmla="*/ 23 w 108"/>
                <a:gd name="T11" fmla="*/ 75 h 121"/>
                <a:gd name="T12" fmla="*/ 19 w 108"/>
                <a:gd name="T13" fmla="*/ 87 h 121"/>
                <a:gd name="T14" fmla="*/ 25 w 108"/>
                <a:gd name="T15" fmla="*/ 100 h 121"/>
                <a:gd name="T16" fmla="*/ 42 w 108"/>
                <a:gd name="T17" fmla="*/ 106 h 121"/>
                <a:gd name="T18" fmla="*/ 61 w 108"/>
                <a:gd name="T19" fmla="*/ 100 h 121"/>
                <a:gd name="T20" fmla="*/ 75 w 108"/>
                <a:gd name="T21" fmla="*/ 86 h 121"/>
                <a:gd name="T22" fmla="*/ 83 w 108"/>
                <a:gd name="T23" fmla="*/ 60 h 121"/>
                <a:gd name="T24" fmla="*/ 76 w 108"/>
                <a:gd name="T25" fmla="*/ 104 h 121"/>
                <a:gd name="T26" fmla="*/ 76 w 108"/>
                <a:gd name="T27" fmla="*/ 104 h 121"/>
                <a:gd name="T28" fmla="*/ 56 w 108"/>
                <a:gd name="T29" fmla="*/ 117 h 121"/>
                <a:gd name="T30" fmla="*/ 36 w 108"/>
                <a:gd name="T31" fmla="*/ 121 h 121"/>
                <a:gd name="T32" fmla="*/ 10 w 108"/>
                <a:gd name="T33" fmla="*/ 111 h 121"/>
                <a:gd name="T34" fmla="*/ 0 w 108"/>
                <a:gd name="T35" fmla="*/ 87 h 121"/>
                <a:gd name="T36" fmla="*/ 4 w 108"/>
                <a:gd name="T37" fmla="*/ 70 h 121"/>
                <a:gd name="T38" fmla="*/ 16 w 108"/>
                <a:gd name="T39" fmla="*/ 58 h 121"/>
                <a:gd name="T40" fmla="*/ 34 w 108"/>
                <a:gd name="T41" fmla="*/ 52 h 121"/>
                <a:gd name="T42" fmla="*/ 59 w 108"/>
                <a:gd name="T43" fmla="*/ 49 h 121"/>
                <a:gd name="T44" fmla="*/ 86 w 108"/>
                <a:gd name="T45" fmla="*/ 46 h 121"/>
                <a:gd name="T46" fmla="*/ 88 w 108"/>
                <a:gd name="T47" fmla="*/ 32 h 121"/>
                <a:gd name="T48" fmla="*/ 83 w 108"/>
                <a:gd name="T49" fmla="*/ 21 h 121"/>
                <a:gd name="T50" fmla="*/ 63 w 108"/>
                <a:gd name="T51" fmla="*/ 16 h 121"/>
                <a:gd name="T52" fmla="*/ 43 w 108"/>
                <a:gd name="T53" fmla="*/ 21 h 121"/>
                <a:gd name="T54" fmla="*/ 31 w 108"/>
                <a:gd name="T55" fmla="*/ 37 h 121"/>
                <a:gd name="T56" fmla="*/ 11 w 108"/>
                <a:gd name="T57" fmla="*/ 35 h 121"/>
                <a:gd name="T58" fmla="*/ 31 w 108"/>
                <a:gd name="T59" fmla="*/ 9 h 121"/>
                <a:gd name="T60" fmla="*/ 64 w 108"/>
                <a:gd name="T61" fmla="*/ 0 h 121"/>
                <a:gd name="T62" fmla="*/ 98 w 108"/>
                <a:gd name="T63" fmla="*/ 10 h 121"/>
                <a:gd name="T64" fmla="*/ 108 w 108"/>
                <a:gd name="T65" fmla="*/ 30 h 121"/>
                <a:gd name="T66" fmla="*/ 105 w 108"/>
                <a:gd name="T67" fmla="*/ 51 h 121"/>
                <a:gd name="T68" fmla="*/ 99 w 108"/>
                <a:gd name="T69" fmla="*/ 80 h 121"/>
                <a:gd name="T70" fmla="*/ 96 w 108"/>
                <a:gd name="T71" fmla="*/ 103 h 121"/>
                <a:gd name="T72" fmla="*/ 98 w 108"/>
                <a:gd name="T73" fmla="*/ 118 h 121"/>
                <a:gd name="T74" fmla="*/ 78 w 108"/>
                <a:gd name="T75" fmla="*/ 118 h 121"/>
                <a:gd name="T76" fmla="*/ 76 w 108"/>
                <a:gd name="T77" fmla="*/ 10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8" h="121">
                  <a:moveTo>
                    <a:pt x="83" y="60"/>
                  </a:moveTo>
                  <a:lnTo>
                    <a:pt x="83" y="60"/>
                  </a:lnTo>
                  <a:cubicBezTo>
                    <a:pt x="80" y="61"/>
                    <a:pt x="77" y="61"/>
                    <a:pt x="74" y="62"/>
                  </a:cubicBezTo>
                  <a:cubicBezTo>
                    <a:pt x="71" y="63"/>
                    <a:pt x="66" y="63"/>
                    <a:pt x="58" y="64"/>
                  </a:cubicBezTo>
                  <a:cubicBezTo>
                    <a:pt x="47" y="65"/>
                    <a:pt x="39" y="66"/>
                    <a:pt x="34" y="68"/>
                  </a:cubicBezTo>
                  <a:cubicBezTo>
                    <a:pt x="29" y="69"/>
                    <a:pt x="26" y="72"/>
                    <a:pt x="23" y="75"/>
                  </a:cubicBezTo>
                  <a:cubicBezTo>
                    <a:pt x="21" y="79"/>
                    <a:pt x="19" y="82"/>
                    <a:pt x="19" y="87"/>
                  </a:cubicBezTo>
                  <a:cubicBezTo>
                    <a:pt x="19" y="92"/>
                    <a:pt x="21" y="97"/>
                    <a:pt x="25" y="100"/>
                  </a:cubicBezTo>
                  <a:cubicBezTo>
                    <a:pt x="29" y="104"/>
                    <a:pt x="35" y="106"/>
                    <a:pt x="42" y="106"/>
                  </a:cubicBezTo>
                  <a:cubicBezTo>
                    <a:pt x="48" y="106"/>
                    <a:pt x="54" y="104"/>
                    <a:pt x="61" y="100"/>
                  </a:cubicBezTo>
                  <a:cubicBezTo>
                    <a:pt x="67" y="97"/>
                    <a:pt x="71" y="92"/>
                    <a:pt x="75" y="86"/>
                  </a:cubicBezTo>
                  <a:cubicBezTo>
                    <a:pt x="78" y="80"/>
                    <a:pt x="81" y="71"/>
                    <a:pt x="83" y="60"/>
                  </a:cubicBezTo>
                  <a:close/>
                  <a:moveTo>
                    <a:pt x="76" y="104"/>
                  </a:moveTo>
                  <a:lnTo>
                    <a:pt x="76" y="104"/>
                  </a:lnTo>
                  <a:cubicBezTo>
                    <a:pt x="69" y="110"/>
                    <a:pt x="62" y="114"/>
                    <a:pt x="56" y="117"/>
                  </a:cubicBezTo>
                  <a:cubicBezTo>
                    <a:pt x="50" y="120"/>
                    <a:pt x="43" y="121"/>
                    <a:pt x="36" y="121"/>
                  </a:cubicBezTo>
                  <a:cubicBezTo>
                    <a:pt x="25" y="121"/>
                    <a:pt x="16" y="118"/>
                    <a:pt x="10" y="111"/>
                  </a:cubicBezTo>
                  <a:cubicBezTo>
                    <a:pt x="3" y="105"/>
                    <a:pt x="0" y="97"/>
                    <a:pt x="0" y="87"/>
                  </a:cubicBezTo>
                  <a:cubicBezTo>
                    <a:pt x="0" y="81"/>
                    <a:pt x="1" y="75"/>
                    <a:pt x="4" y="70"/>
                  </a:cubicBezTo>
                  <a:cubicBezTo>
                    <a:pt x="7" y="65"/>
                    <a:pt x="11" y="61"/>
                    <a:pt x="16" y="58"/>
                  </a:cubicBezTo>
                  <a:cubicBezTo>
                    <a:pt x="21" y="55"/>
                    <a:pt x="27" y="53"/>
                    <a:pt x="34" y="52"/>
                  </a:cubicBezTo>
                  <a:cubicBezTo>
                    <a:pt x="38" y="51"/>
                    <a:pt x="47" y="50"/>
                    <a:pt x="59" y="49"/>
                  </a:cubicBezTo>
                  <a:cubicBezTo>
                    <a:pt x="72" y="49"/>
                    <a:pt x="81" y="48"/>
                    <a:pt x="86" y="46"/>
                  </a:cubicBezTo>
                  <a:cubicBezTo>
                    <a:pt x="88" y="40"/>
                    <a:pt x="88" y="36"/>
                    <a:pt x="88" y="32"/>
                  </a:cubicBezTo>
                  <a:cubicBezTo>
                    <a:pt x="88" y="28"/>
                    <a:pt x="87" y="24"/>
                    <a:pt x="83" y="21"/>
                  </a:cubicBezTo>
                  <a:cubicBezTo>
                    <a:pt x="79" y="18"/>
                    <a:pt x="72" y="16"/>
                    <a:pt x="63" y="16"/>
                  </a:cubicBezTo>
                  <a:cubicBezTo>
                    <a:pt x="55" y="16"/>
                    <a:pt x="48" y="18"/>
                    <a:pt x="43" y="21"/>
                  </a:cubicBezTo>
                  <a:cubicBezTo>
                    <a:pt x="37" y="25"/>
                    <a:pt x="34" y="30"/>
                    <a:pt x="31" y="37"/>
                  </a:cubicBezTo>
                  <a:lnTo>
                    <a:pt x="11" y="35"/>
                  </a:lnTo>
                  <a:cubicBezTo>
                    <a:pt x="15" y="24"/>
                    <a:pt x="22" y="15"/>
                    <a:pt x="31" y="9"/>
                  </a:cubicBezTo>
                  <a:cubicBezTo>
                    <a:pt x="40" y="3"/>
                    <a:pt x="51" y="0"/>
                    <a:pt x="64" y="0"/>
                  </a:cubicBezTo>
                  <a:cubicBezTo>
                    <a:pt x="79" y="0"/>
                    <a:pt x="90" y="3"/>
                    <a:pt x="98" y="10"/>
                  </a:cubicBezTo>
                  <a:cubicBezTo>
                    <a:pt x="105" y="15"/>
                    <a:pt x="108" y="22"/>
                    <a:pt x="108" y="30"/>
                  </a:cubicBezTo>
                  <a:cubicBezTo>
                    <a:pt x="108" y="36"/>
                    <a:pt x="107" y="43"/>
                    <a:pt x="105" y="51"/>
                  </a:cubicBezTo>
                  <a:lnTo>
                    <a:pt x="99" y="80"/>
                  </a:lnTo>
                  <a:cubicBezTo>
                    <a:pt x="97" y="89"/>
                    <a:pt x="96" y="97"/>
                    <a:pt x="96" y="103"/>
                  </a:cubicBezTo>
                  <a:cubicBezTo>
                    <a:pt x="96" y="106"/>
                    <a:pt x="97" y="112"/>
                    <a:pt x="98" y="118"/>
                  </a:cubicBezTo>
                  <a:lnTo>
                    <a:pt x="78" y="118"/>
                  </a:lnTo>
                  <a:cubicBezTo>
                    <a:pt x="77" y="115"/>
                    <a:pt x="76" y="110"/>
                    <a:pt x="76" y="104"/>
                  </a:cubicBez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2" name="Freeform 10"/>
            <p:cNvSpPr>
              <a:spLocks/>
            </p:cNvSpPr>
            <p:nvPr userDrawn="1"/>
          </p:nvSpPr>
          <p:spPr bwMode="gray">
            <a:xfrm>
              <a:off x="5200" y="428"/>
              <a:ext cx="42" cy="50"/>
            </a:xfrm>
            <a:custGeom>
              <a:avLst/>
              <a:gdLst>
                <a:gd name="T0" fmla="*/ 0 w 103"/>
                <a:gd name="T1" fmla="*/ 79 h 121"/>
                <a:gd name="T2" fmla="*/ 0 w 103"/>
                <a:gd name="T3" fmla="*/ 79 h 121"/>
                <a:gd name="T4" fmla="*/ 20 w 103"/>
                <a:gd name="T5" fmla="*/ 77 h 121"/>
                <a:gd name="T6" fmla="*/ 23 w 103"/>
                <a:gd name="T7" fmla="*/ 92 h 121"/>
                <a:gd name="T8" fmla="*/ 32 w 103"/>
                <a:gd name="T9" fmla="*/ 102 h 121"/>
                <a:gd name="T10" fmla="*/ 49 w 103"/>
                <a:gd name="T11" fmla="*/ 106 h 121"/>
                <a:gd name="T12" fmla="*/ 68 w 103"/>
                <a:gd name="T13" fmla="*/ 100 h 121"/>
                <a:gd name="T14" fmla="*/ 75 w 103"/>
                <a:gd name="T15" fmla="*/ 88 h 121"/>
                <a:gd name="T16" fmla="*/ 71 w 103"/>
                <a:gd name="T17" fmla="*/ 78 h 121"/>
                <a:gd name="T18" fmla="*/ 51 w 103"/>
                <a:gd name="T19" fmla="*/ 67 h 121"/>
                <a:gd name="T20" fmla="*/ 31 w 103"/>
                <a:gd name="T21" fmla="*/ 58 h 121"/>
                <a:gd name="T22" fmla="*/ 20 w 103"/>
                <a:gd name="T23" fmla="*/ 47 h 121"/>
                <a:gd name="T24" fmla="*/ 16 w 103"/>
                <a:gd name="T25" fmla="*/ 33 h 121"/>
                <a:gd name="T26" fmla="*/ 27 w 103"/>
                <a:gd name="T27" fmla="*/ 10 h 121"/>
                <a:gd name="T28" fmla="*/ 58 w 103"/>
                <a:gd name="T29" fmla="*/ 0 h 121"/>
                <a:gd name="T30" fmla="*/ 91 w 103"/>
                <a:gd name="T31" fmla="*/ 10 h 121"/>
                <a:gd name="T32" fmla="*/ 103 w 103"/>
                <a:gd name="T33" fmla="*/ 36 h 121"/>
                <a:gd name="T34" fmla="*/ 84 w 103"/>
                <a:gd name="T35" fmla="*/ 38 h 121"/>
                <a:gd name="T36" fmla="*/ 76 w 103"/>
                <a:gd name="T37" fmla="*/ 21 h 121"/>
                <a:gd name="T38" fmla="*/ 57 w 103"/>
                <a:gd name="T39" fmla="*/ 15 h 121"/>
                <a:gd name="T40" fmla="*/ 41 w 103"/>
                <a:gd name="T41" fmla="*/ 20 h 121"/>
                <a:gd name="T42" fmla="*/ 35 w 103"/>
                <a:gd name="T43" fmla="*/ 30 h 121"/>
                <a:gd name="T44" fmla="*/ 40 w 103"/>
                <a:gd name="T45" fmla="*/ 39 h 121"/>
                <a:gd name="T46" fmla="*/ 57 w 103"/>
                <a:gd name="T47" fmla="*/ 48 h 121"/>
                <a:gd name="T48" fmla="*/ 85 w 103"/>
                <a:gd name="T49" fmla="*/ 64 h 121"/>
                <a:gd name="T50" fmla="*/ 95 w 103"/>
                <a:gd name="T51" fmla="*/ 86 h 121"/>
                <a:gd name="T52" fmla="*/ 90 w 103"/>
                <a:gd name="T53" fmla="*/ 103 h 121"/>
                <a:gd name="T54" fmla="*/ 73 w 103"/>
                <a:gd name="T55" fmla="*/ 116 h 121"/>
                <a:gd name="T56" fmla="*/ 48 w 103"/>
                <a:gd name="T57" fmla="*/ 121 h 121"/>
                <a:gd name="T58" fmla="*/ 13 w 103"/>
                <a:gd name="T59" fmla="*/ 111 h 121"/>
                <a:gd name="T60" fmla="*/ 0 w 103"/>
                <a:gd name="T61" fmla="*/ 7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3" h="121">
                  <a:moveTo>
                    <a:pt x="0" y="79"/>
                  </a:moveTo>
                  <a:lnTo>
                    <a:pt x="0" y="79"/>
                  </a:lnTo>
                  <a:lnTo>
                    <a:pt x="20" y="77"/>
                  </a:lnTo>
                  <a:cubicBezTo>
                    <a:pt x="20" y="83"/>
                    <a:pt x="21" y="88"/>
                    <a:pt x="23" y="92"/>
                  </a:cubicBezTo>
                  <a:cubicBezTo>
                    <a:pt x="24" y="96"/>
                    <a:pt x="28" y="99"/>
                    <a:pt x="32" y="102"/>
                  </a:cubicBezTo>
                  <a:cubicBezTo>
                    <a:pt x="37" y="104"/>
                    <a:pt x="42" y="106"/>
                    <a:pt x="49" y="106"/>
                  </a:cubicBezTo>
                  <a:cubicBezTo>
                    <a:pt x="57" y="106"/>
                    <a:pt x="64" y="104"/>
                    <a:pt x="68" y="100"/>
                  </a:cubicBezTo>
                  <a:cubicBezTo>
                    <a:pt x="73" y="97"/>
                    <a:pt x="75" y="93"/>
                    <a:pt x="75" y="88"/>
                  </a:cubicBezTo>
                  <a:cubicBezTo>
                    <a:pt x="75" y="85"/>
                    <a:pt x="74" y="81"/>
                    <a:pt x="71" y="78"/>
                  </a:cubicBezTo>
                  <a:cubicBezTo>
                    <a:pt x="68" y="75"/>
                    <a:pt x="62" y="71"/>
                    <a:pt x="51" y="67"/>
                  </a:cubicBezTo>
                  <a:cubicBezTo>
                    <a:pt x="41" y="63"/>
                    <a:pt x="34" y="59"/>
                    <a:pt x="31" y="58"/>
                  </a:cubicBezTo>
                  <a:cubicBezTo>
                    <a:pt x="26" y="55"/>
                    <a:pt x="23" y="51"/>
                    <a:pt x="20" y="47"/>
                  </a:cubicBezTo>
                  <a:cubicBezTo>
                    <a:pt x="18" y="43"/>
                    <a:pt x="16" y="38"/>
                    <a:pt x="16" y="33"/>
                  </a:cubicBezTo>
                  <a:cubicBezTo>
                    <a:pt x="16" y="24"/>
                    <a:pt x="20" y="16"/>
                    <a:pt x="27" y="10"/>
                  </a:cubicBezTo>
                  <a:cubicBezTo>
                    <a:pt x="35" y="3"/>
                    <a:pt x="45" y="0"/>
                    <a:pt x="58" y="0"/>
                  </a:cubicBezTo>
                  <a:cubicBezTo>
                    <a:pt x="73" y="0"/>
                    <a:pt x="84" y="3"/>
                    <a:pt x="91" y="10"/>
                  </a:cubicBezTo>
                  <a:cubicBezTo>
                    <a:pt x="99" y="16"/>
                    <a:pt x="103" y="25"/>
                    <a:pt x="103" y="36"/>
                  </a:cubicBezTo>
                  <a:lnTo>
                    <a:pt x="84" y="38"/>
                  </a:lnTo>
                  <a:cubicBezTo>
                    <a:pt x="83" y="31"/>
                    <a:pt x="81" y="25"/>
                    <a:pt x="76" y="21"/>
                  </a:cubicBezTo>
                  <a:cubicBezTo>
                    <a:pt x="72" y="17"/>
                    <a:pt x="65" y="15"/>
                    <a:pt x="57" y="15"/>
                  </a:cubicBezTo>
                  <a:cubicBezTo>
                    <a:pt x="50" y="15"/>
                    <a:pt x="44" y="17"/>
                    <a:pt x="41" y="20"/>
                  </a:cubicBezTo>
                  <a:cubicBezTo>
                    <a:pt x="37" y="23"/>
                    <a:pt x="35" y="26"/>
                    <a:pt x="35" y="30"/>
                  </a:cubicBezTo>
                  <a:cubicBezTo>
                    <a:pt x="35" y="33"/>
                    <a:pt x="37" y="37"/>
                    <a:pt x="40" y="39"/>
                  </a:cubicBezTo>
                  <a:cubicBezTo>
                    <a:pt x="42" y="41"/>
                    <a:pt x="48" y="44"/>
                    <a:pt x="57" y="48"/>
                  </a:cubicBezTo>
                  <a:cubicBezTo>
                    <a:pt x="72" y="55"/>
                    <a:pt x="81" y="60"/>
                    <a:pt x="85" y="64"/>
                  </a:cubicBezTo>
                  <a:cubicBezTo>
                    <a:pt x="92" y="70"/>
                    <a:pt x="95" y="77"/>
                    <a:pt x="95" y="86"/>
                  </a:cubicBezTo>
                  <a:cubicBezTo>
                    <a:pt x="95" y="92"/>
                    <a:pt x="93" y="97"/>
                    <a:pt x="90" y="103"/>
                  </a:cubicBezTo>
                  <a:cubicBezTo>
                    <a:pt x="86" y="108"/>
                    <a:pt x="81" y="113"/>
                    <a:pt x="73" y="116"/>
                  </a:cubicBezTo>
                  <a:cubicBezTo>
                    <a:pt x="66" y="119"/>
                    <a:pt x="58" y="121"/>
                    <a:pt x="48" y="121"/>
                  </a:cubicBezTo>
                  <a:cubicBezTo>
                    <a:pt x="34" y="121"/>
                    <a:pt x="23" y="118"/>
                    <a:pt x="13" y="111"/>
                  </a:cubicBezTo>
                  <a:cubicBezTo>
                    <a:pt x="4" y="104"/>
                    <a:pt x="0" y="94"/>
                    <a:pt x="0" y="79"/>
                  </a:cubicBez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3" name="Freeform 11"/>
            <p:cNvSpPr>
              <a:spLocks/>
            </p:cNvSpPr>
            <p:nvPr userDrawn="1"/>
          </p:nvSpPr>
          <p:spPr bwMode="gray">
            <a:xfrm>
              <a:off x="5250" y="428"/>
              <a:ext cx="41" cy="50"/>
            </a:xfrm>
            <a:custGeom>
              <a:avLst/>
              <a:gdLst>
                <a:gd name="T0" fmla="*/ 75 w 102"/>
                <a:gd name="T1" fmla="*/ 76 h 121"/>
                <a:gd name="T2" fmla="*/ 75 w 102"/>
                <a:gd name="T3" fmla="*/ 76 h 121"/>
                <a:gd name="T4" fmla="*/ 95 w 102"/>
                <a:gd name="T5" fmla="*/ 78 h 121"/>
                <a:gd name="T6" fmla="*/ 74 w 102"/>
                <a:gd name="T7" fmla="*/ 110 h 121"/>
                <a:gd name="T8" fmla="*/ 43 w 102"/>
                <a:gd name="T9" fmla="*/ 121 h 121"/>
                <a:gd name="T10" fmla="*/ 12 w 102"/>
                <a:gd name="T11" fmla="*/ 109 h 121"/>
                <a:gd name="T12" fmla="*/ 0 w 102"/>
                <a:gd name="T13" fmla="*/ 75 h 121"/>
                <a:gd name="T14" fmla="*/ 8 w 102"/>
                <a:gd name="T15" fmla="*/ 37 h 121"/>
                <a:gd name="T16" fmla="*/ 30 w 102"/>
                <a:gd name="T17" fmla="*/ 9 h 121"/>
                <a:gd name="T18" fmla="*/ 62 w 102"/>
                <a:gd name="T19" fmla="*/ 0 h 121"/>
                <a:gd name="T20" fmla="*/ 91 w 102"/>
                <a:gd name="T21" fmla="*/ 10 h 121"/>
                <a:gd name="T22" fmla="*/ 102 w 102"/>
                <a:gd name="T23" fmla="*/ 38 h 121"/>
                <a:gd name="T24" fmla="*/ 83 w 102"/>
                <a:gd name="T25" fmla="*/ 39 h 121"/>
                <a:gd name="T26" fmla="*/ 76 w 102"/>
                <a:gd name="T27" fmla="*/ 22 h 121"/>
                <a:gd name="T28" fmla="*/ 60 w 102"/>
                <a:gd name="T29" fmla="*/ 16 h 121"/>
                <a:gd name="T30" fmla="*/ 39 w 102"/>
                <a:gd name="T31" fmla="*/ 24 h 121"/>
                <a:gd name="T32" fmla="*/ 25 w 102"/>
                <a:gd name="T33" fmla="*/ 46 h 121"/>
                <a:gd name="T34" fmla="*/ 20 w 102"/>
                <a:gd name="T35" fmla="*/ 76 h 121"/>
                <a:gd name="T36" fmla="*/ 27 w 102"/>
                <a:gd name="T37" fmla="*/ 98 h 121"/>
                <a:gd name="T38" fmla="*/ 43 w 102"/>
                <a:gd name="T39" fmla="*/ 106 h 121"/>
                <a:gd name="T40" fmla="*/ 62 w 102"/>
                <a:gd name="T41" fmla="*/ 98 h 121"/>
                <a:gd name="T42" fmla="*/ 75 w 102"/>
                <a:gd name="T43" fmla="*/ 7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2" h="121">
                  <a:moveTo>
                    <a:pt x="75" y="76"/>
                  </a:moveTo>
                  <a:lnTo>
                    <a:pt x="75" y="76"/>
                  </a:lnTo>
                  <a:lnTo>
                    <a:pt x="95" y="78"/>
                  </a:lnTo>
                  <a:cubicBezTo>
                    <a:pt x="90" y="93"/>
                    <a:pt x="83" y="103"/>
                    <a:pt x="74" y="110"/>
                  </a:cubicBezTo>
                  <a:cubicBezTo>
                    <a:pt x="65" y="117"/>
                    <a:pt x="55" y="121"/>
                    <a:pt x="43" y="121"/>
                  </a:cubicBezTo>
                  <a:cubicBezTo>
                    <a:pt x="30" y="121"/>
                    <a:pt x="20" y="117"/>
                    <a:pt x="12" y="109"/>
                  </a:cubicBezTo>
                  <a:cubicBezTo>
                    <a:pt x="4" y="101"/>
                    <a:pt x="0" y="89"/>
                    <a:pt x="0" y="75"/>
                  </a:cubicBezTo>
                  <a:cubicBezTo>
                    <a:pt x="0" y="62"/>
                    <a:pt x="3" y="49"/>
                    <a:pt x="8" y="37"/>
                  </a:cubicBezTo>
                  <a:cubicBezTo>
                    <a:pt x="13" y="25"/>
                    <a:pt x="20" y="16"/>
                    <a:pt x="30" y="9"/>
                  </a:cubicBezTo>
                  <a:cubicBezTo>
                    <a:pt x="39" y="3"/>
                    <a:pt x="50" y="0"/>
                    <a:pt x="62" y="0"/>
                  </a:cubicBezTo>
                  <a:cubicBezTo>
                    <a:pt x="74" y="0"/>
                    <a:pt x="84" y="3"/>
                    <a:pt x="91" y="10"/>
                  </a:cubicBezTo>
                  <a:cubicBezTo>
                    <a:pt x="99" y="17"/>
                    <a:pt x="102" y="27"/>
                    <a:pt x="102" y="38"/>
                  </a:cubicBezTo>
                  <a:lnTo>
                    <a:pt x="83" y="39"/>
                  </a:lnTo>
                  <a:cubicBezTo>
                    <a:pt x="83" y="32"/>
                    <a:pt x="81" y="26"/>
                    <a:pt x="76" y="22"/>
                  </a:cubicBezTo>
                  <a:cubicBezTo>
                    <a:pt x="72" y="18"/>
                    <a:pt x="67" y="16"/>
                    <a:pt x="60" y="16"/>
                  </a:cubicBezTo>
                  <a:cubicBezTo>
                    <a:pt x="52" y="16"/>
                    <a:pt x="45" y="19"/>
                    <a:pt x="39" y="24"/>
                  </a:cubicBezTo>
                  <a:cubicBezTo>
                    <a:pt x="33" y="29"/>
                    <a:pt x="29" y="36"/>
                    <a:pt x="25" y="46"/>
                  </a:cubicBezTo>
                  <a:cubicBezTo>
                    <a:pt x="22" y="57"/>
                    <a:pt x="20" y="66"/>
                    <a:pt x="20" y="76"/>
                  </a:cubicBezTo>
                  <a:cubicBezTo>
                    <a:pt x="20" y="86"/>
                    <a:pt x="23" y="93"/>
                    <a:pt x="27" y="98"/>
                  </a:cubicBezTo>
                  <a:cubicBezTo>
                    <a:pt x="31" y="103"/>
                    <a:pt x="37" y="106"/>
                    <a:pt x="43" y="106"/>
                  </a:cubicBezTo>
                  <a:cubicBezTo>
                    <a:pt x="50" y="106"/>
                    <a:pt x="56" y="103"/>
                    <a:pt x="62" y="98"/>
                  </a:cubicBezTo>
                  <a:cubicBezTo>
                    <a:pt x="67" y="93"/>
                    <a:pt x="72" y="86"/>
                    <a:pt x="75" y="76"/>
                  </a:cubicBez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4" name="Freeform 12"/>
            <p:cNvSpPr>
              <a:spLocks/>
            </p:cNvSpPr>
            <p:nvPr userDrawn="1"/>
          </p:nvSpPr>
          <p:spPr bwMode="gray">
            <a:xfrm>
              <a:off x="5296" y="411"/>
              <a:ext cx="45" cy="66"/>
            </a:xfrm>
            <a:custGeom>
              <a:avLst/>
              <a:gdLst>
                <a:gd name="T0" fmla="*/ 0 w 110"/>
                <a:gd name="T1" fmla="*/ 160 h 160"/>
                <a:gd name="T2" fmla="*/ 0 w 110"/>
                <a:gd name="T3" fmla="*/ 160 h 160"/>
                <a:gd name="T4" fmla="*/ 34 w 110"/>
                <a:gd name="T5" fmla="*/ 0 h 160"/>
                <a:gd name="T6" fmla="*/ 54 w 110"/>
                <a:gd name="T7" fmla="*/ 0 h 160"/>
                <a:gd name="T8" fmla="*/ 41 w 110"/>
                <a:gd name="T9" fmla="*/ 62 h 160"/>
                <a:gd name="T10" fmla="*/ 61 w 110"/>
                <a:gd name="T11" fmla="*/ 46 h 160"/>
                <a:gd name="T12" fmla="*/ 80 w 110"/>
                <a:gd name="T13" fmla="*/ 42 h 160"/>
                <a:gd name="T14" fmla="*/ 102 w 110"/>
                <a:gd name="T15" fmla="*/ 49 h 160"/>
                <a:gd name="T16" fmla="*/ 110 w 110"/>
                <a:gd name="T17" fmla="*/ 69 h 160"/>
                <a:gd name="T18" fmla="*/ 107 w 110"/>
                <a:gd name="T19" fmla="*/ 92 h 160"/>
                <a:gd name="T20" fmla="*/ 92 w 110"/>
                <a:gd name="T21" fmla="*/ 160 h 160"/>
                <a:gd name="T22" fmla="*/ 72 w 110"/>
                <a:gd name="T23" fmla="*/ 160 h 160"/>
                <a:gd name="T24" fmla="*/ 87 w 110"/>
                <a:gd name="T25" fmla="*/ 90 h 160"/>
                <a:gd name="T26" fmla="*/ 91 w 110"/>
                <a:gd name="T27" fmla="*/ 71 h 160"/>
                <a:gd name="T28" fmla="*/ 87 w 110"/>
                <a:gd name="T29" fmla="*/ 62 h 160"/>
                <a:gd name="T30" fmla="*/ 76 w 110"/>
                <a:gd name="T31" fmla="*/ 58 h 160"/>
                <a:gd name="T32" fmla="*/ 56 w 110"/>
                <a:gd name="T33" fmla="*/ 64 h 160"/>
                <a:gd name="T34" fmla="*/ 41 w 110"/>
                <a:gd name="T35" fmla="*/ 79 h 160"/>
                <a:gd name="T36" fmla="*/ 31 w 110"/>
                <a:gd name="T37" fmla="*/ 111 h 160"/>
                <a:gd name="T38" fmla="*/ 20 w 110"/>
                <a:gd name="T39" fmla="*/ 160 h 160"/>
                <a:gd name="T40" fmla="*/ 0 w 110"/>
                <a:gd name="T4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0">
                  <a:moveTo>
                    <a:pt x="0" y="160"/>
                  </a:moveTo>
                  <a:lnTo>
                    <a:pt x="0" y="160"/>
                  </a:lnTo>
                  <a:lnTo>
                    <a:pt x="34" y="0"/>
                  </a:lnTo>
                  <a:lnTo>
                    <a:pt x="54" y="0"/>
                  </a:lnTo>
                  <a:lnTo>
                    <a:pt x="41" y="62"/>
                  </a:lnTo>
                  <a:cubicBezTo>
                    <a:pt x="48" y="55"/>
                    <a:pt x="55" y="49"/>
                    <a:pt x="61" y="46"/>
                  </a:cubicBezTo>
                  <a:cubicBezTo>
                    <a:pt x="67" y="43"/>
                    <a:pt x="74" y="42"/>
                    <a:pt x="80" y="42"/>
                  </a:cubicBezTo>
                  <a:cubicBezTo>
                    <a:pt x="90" y="42"/>
                    <a:pt x="97" y="44"/>
                    <a:pt x="102" y="49"/>
                  </a:cubicBezTo>
                  <a:cubicBezTo>
                    <a:pt x="108" y="54"/>
                    <a:pt x="110" y="61"/>
                    <a:pt x="110" y="69"/>
                  </a:cubicBezTo>
                  <a:cubicBezTo>
                    <a:pt x="110" y="73"/>
                    <a:pt x="109" y="81"/>
                    <a:pt x="107" y="92"/>
                  </a:cubicBezTo>
                  <a:lnTo>
                    <a:pt x="92" y="160"/>
                  </a:lnTo>
                  <a:lnTo>
                    <a:pt x="72" y="160"/>
                  </a:lnTo>
                  <a:lnTo>
                    <a:pt x="87" y="90"/>
                  </a:lnTo>
                  <a:cubicBezTo>
                    <a:pt x="89" y="80"/>
                    <a:pt x="91" y="74"/>
                    <a:pt x="91" y="71"/>
                  </a:cubicBezTo>
                  <a:cubicBezTo>
                    <a:pt x="91" y="67"/>
                    <a:pt x="89" y="64"/>
                    <a:pt x="87" y="62"/>
                  </a:cubicBezTo>
                  <a:cubicBezTo>
                    <a:pt x="84" y="59"/>
                    <a:pt x="80" y="58"/>
                    <a:pt x="76" y="58"/>
                  </a:cubicBezTo>
                  <a:cubicBezTo>
                    <a:pt x="69" y="58"/>
                    <a:pt x="62" y="60"/>
                    <a:pt x="56" y="64"/>
                  </a:cubicBezTo>
                  <a:cubicBezTo>
                    <a:pt x="49" y="67"/>
                    <a:pt x="44" y="73"/>
                    <a:pt x="41" y="79"/>
                  </a:cubicBezTo>
                  <a:cubicBezTo>
                    <a:pt x="37" y="86"/>
                    <a:pt x="34" y="96"/>
                    <a:pt x="31" y="111"/>
                  </a:cubicBezTo>
                  <a:lnTo>
                    <a:pt x="20" y="16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5" name="Freeform 13"/>
            <p:cNvSpPr>
              <a:spLocks noEditPoints="1"/>
            </p:cNvSpPr>
            <p:nvPr userDrawn="1"/>
          </p:nvSpPr>
          <p:spPr bwMode="gray">
            <a:xfrm>
              <a:off x="5351" y="428"/>
              <a:ext cx="44" cy="50"/>
            </a:xfrm>
            <a:custGeom>
              <a:avLst/>
              <a:gdLst>
                <a:gd name="T0" fmla="*/ 84 w 108"/>
                <a:gd name="T1" fmla="*/ 60 h 121"/>
                <a:gd name="T2" fmla="*/ 84 w 108"/>
                <a:gd name="T3" fmla="*/ 60 h 121"/>
                <a:gd name="T4" fmla="*/ 75 w 108"/>
                <a:gd name="T5" fmla="*/ 62 h 121"/>
                <a:gd name="T6" fmla="*/ 59 w 108"/>
                <a:gd name="T7" fmla="*/ 64 h 121"/>
                <a:gd name="T8" fmla="*/ 34 w 108"/>
                <a:gd name="T9" fmla="*/ 68 h 121"/>
                <a:gd name="T10" fmla="*/ 24 w 108"/>
                <a:gd name="T11" fmla="*/ 75 h 121"/>
                <a:gd name="T12" fmla="*/ 20 w 108"/>
                <a:gd name="T13" fmla="*/ 87 h 121"/>
                <a:gd name="T14" fmla="*/ 26 w 108"/>
                <a:gd name="T15" fmla="*/ 100 h 121"/>
                <a:gd name="T16" fmla="*/ 42 w 108"/>
                <a:gd name="T17" fmla="*/ 106 h 121"/>
                <a:gd name="T18" fmla="*/ 61 w 108"/>
                <a:gd name="T19" fmla="*/ 100 h 121"/>
                <a:gd name="T20" fmla="*/ 75 w 108"/>
                <a:gd name="T21" fmla="*/ 86 h 121"/>
                <a:gd name="T22" fmla="*/ 84 w 108"/>
                <a:gd name="T23" fmla="*/ 60 h 121"/>
                <a:gd name="T24" fmla="*/ 76 w 108"/>
                <a:gd name="T25" fmla="*/ 104 h 121"/>
                <a:gd name="T26" fmla="*/ 76 w 108"/>
                <a:gd name="T27" fmla="*/ 104 h 121"/>
                <a:gd name="T28" fmla="*/ 56 w 108"/>
                <a:gd name="T29" fmla="*/ 117 h 121"/>
                <a:gd name="T30" fmla="*/ 36 w 108"/>
                <a:gd name="T31" fmla="*/ 121 h 121"/>
                <a:gd name="T32" fmla="*/ 10 w 108"/>
                <a:gd name="T33" fmla="*/ 111 h 121"/>
                <a:gd name="T34" fmla="*/ 0 w 108"/>
                <a:gd name="T35" fmla="*/ 87 h 121"/>
                <a:gd name="T36" fmla="*/ 5 w 108"/>
                <a:gd name="T37" fmla="*/ 70 h 121"/>
                <a:gd name="T38" fmla="*/ 17 w 108"/>
                <a:gd name="T39" fmla="*/ 58 h 121"/>
                <a:gd name="T40" fmla="*/ 35 w 108"/>
                <a:gd name="T41" fmla="*/ 52 h 121"/>
                <a:gd name="T42" fmla="*/ 60 w 108"/>
                <a:gd name="T43" fmla="*/ 49 h 121"/>
                <a:gd name="T44" fmla="*/ 87 w 108"/>
                <a:gd name="T45" fmla="*/ 46 h 121"/>
                <a:gd name="T46" fmla="*/ 89 w 108"/>
                <a:gd name="T47" fmla="*/ 32 h 121"/>
                <a:gd name="T48" fmla="*/ 84 w 108"/>
                <a:gd name="T49" fmla="*/ 21 h 121"/>
                <a:gd name="T50" fmla="*/ 64 w 108"/>
                <a:gd name="T51" fmla="*/ 16 h 121"/>
                <a:gd name="T52" fmla="*/ 43 w 108"/>
                <a:gd name="T53" fmla="*/ 21 h 121"/>
                <a:gd name="T54" fmla="*/ 32 w 108"/>
                <a:gd name="T55" fmla="*/ 37 h 121"/>
                <a:gd name="T56" fmla="*/ 12 w 108"/>
                <a:gd name="T57" fmla="*/ 35 h 121"/>
                <a:gd name="T58" fmla="*/ 31 w 108"/>
                <a:gd name="T59" fmla="*/ 9 h 121"/>
                <a:gd name="T60" fmla="*/ 65 w 108"/>
                <a:gd name="T61" fmla="*/ 0 h 121"/>
                <a:gd name="T62" fmla="*/ 99 w 108"/>
                <a:gd name="T63" fmla="*/ 10 h 121"/>
                <a:gd name="T64" fmla="*/ 108 w 108"/>
                <a:gd name="T65" fmla="*/ 30 h 121"/>
                <a:gd name="T66" fmla="*/ 106 w 108"/>
                <a:gd name="T67" fmla="*/ 51 h 121"/>
                <a:gd name="T68" fmla="*/ 99 w 108"/>
                <a:gd name="T69" fmla="*/ 80 h 121"/>
                <a:gd name="T70" fmla="*/ 96 w 108"/>
                <a:gd name="T71" fmla="*/ 103 h 121"/>
                <a:gd name="T72" fmla="*/ 99 w 108"/>
                <a:gd name="T73" fmla="*/ 118 h 121"/>
                <a:gd name="T74" fmla="*/ 79 w 108"/>
                <a:gd name="T75" fmla="*/ 118 h 121"/>
                <a:gd name="T76" fmla="*/ 76 w 108"/>
                <a:gd name="T77" fmla="*/ 10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8" h="121">
                  <a:moveTo>
                    <a:pt x="84" y="60"/>
                  </a:moveTo>
                  <a:lnTo>
                    <a:pt x="84" y="60"/>
                  </a:lnTo>
                  <a:cubicBezTo>
                    <a:pt x="81" y="61"/>
                    <a:pt x="78" y="61"/>
                    <a:pt x="75" y="62"/>
                  </a:cubicBezTo>
                  <a:cubicBezTo>
                    <a:pt x="72" y="63"/>
                    <a:pt x="66" y="63"/>
                    <a:pt x="59" y="64"/>
                  </a:cubicBezTo>
                  <a:cubicBezTo>
                    <a:pt x="47" y="65"/>
                    <a:pt x="39" y="66"/>
                    <a:pt x="34" y="68"/>
                  </a:cubicBezTo>
                  <a:cubicBezTo>
                    <a:pt x="30" y="69"/>
                    <a:pt x="26" y="72"/>
                    <a:pt x="24" y="75"/>
                  </a:cubicBezTo>
                  <a:cubicBezTo>
                    <a:pt x="21" y="79"/>
                    <a:pt x="20" y="82"/>
                    <a:pt x="20" y="87"/>
                  </a:cubicBezTo>
                  <a:cubicBezTo>
                    <a:pt x="20" y="92"/>
                    <a:pt x="22" y="97"/>
                    <a:pt x="26" y="100"/>
                  </a:cubicBezTo>
                  <a:cubicBezTo>
                    <a:pt x="30" y="104"/>
                    <a:pt x="35" y="106"/>
                    <a:pt x="42" y="106"/>
                  </a:cubicBezTo>
                  <a:cubicBezTo>
                    <a:pt x="49" y="106"/>
                    <a:pt x="55" y="104"/>
                    <a:pt x="61" y="100"/>
                  </a:cubicBezTo>
                  <a:cubicBezTo>
                    <a:pt x="67" y="97"/>
                    <a:pt x="72" y="92"/>
                    <a:pt x="75" y="86"/>
                  </a:cubicBezTo>
                  <a:cubicBezTo>
                    <a:pt x="79" y="80"/>
                    <a:pt x="82" y="71"/>
                    <a:pt x="84" y="60"/>
                  </a:cubicBezTo>
                  <a:close/>
                  <a:moveTo>
                    <a:pt x="76" y="104"/>
                  </a:moveTo>
                  <a:lnTo>
                    <a:pt x="76" y="104"/>
                  </a:lnTo>
                  <a:cubicBezTo>
                    <a:pt x="69" y="110"/>
                    <a:pt x="63" y="114"/>
                    <a:pt x="56" y="117"/>
                  </a:cubicBezTo>
                  <a:cubicBezTo>
                    <a:pt x="50" y="120"/>
                    <a:pt x="43" y="121"/>
                    <a:pt x="36" y="121"/>
                  </a:cubicBezTo>
                  <a:cubicBezTo>
                    <a:pt x="25" y="121"/>
                    <a:pt x="17" y="118"/>
                    <a:pt x="10" y="111"/>
                  </a:cubicBezTo>
                  <a:cubicBezTo>
                    <a:pt x="4" y="105"/>
                    <a:pt x="0" y="97"/>
                    <a:pt x="0" y="87"/>
                  </a:cubicBezTo>
                  <a:cubicBezTo>
                    <a:pt x="0" y="81"/>
                    <a:pt x="2" y="75"/>
                    <a:pt x="5" y="70"/>
                  </a:cubicBezTo>
                  <a:cubicBezTo>
                    <a:pt x="8" y="65"/>
                    <a:pt x="12" y="61"/>
                    <a:pt x="17" y="58"/>
                  </a:cubicBezTo>
                  <a:cubicBezTo>
                    <a:pt x="21" y="55"/>
                    <a:pt x="27" y="53"/>
                    <a:pt x="35" y="52"/>
                  </a:cubicBezTo>
                  <a:cubicBezTo>
                    <a:pt x="39" y="51"/>
                    <a:pt x="47" y="50"/>
                    <a:pt x="60" y="49"/>
                  </a:cubicBezTo>
                  <a:cubicBezTo>
                    <a:pt x="72" y="49"/>
                    <a:pt x="81" y="48"/>
                    <a:pt x="87" y="46"/>
                  </a:cubicBezTo>
                  <a:cubicBezTo>
                    <a:pt x="88" y="40"/>
                    <a:pt x="89" y="36"/>
                    <a:pt x="89" y="32"/>
                  </a:cubicBezTo>
                  <a:cubicBezTo>
                    <a:pt x="89" y="28"/>
                    <a:pt x="87" y="24"/>
                    <a:pt x="84" y="21"/>
                  </a:cubicBezTo>
                  <a:cubicBezTo>
                    <a:pt x="79" y="18"/>
                    <a:pt x="72" y="16"/>
                    <a:pt x="64" y="16"/>
                  </a:cubicBezTo>
                  <a:cubicBezTo>
                    <a:pt x="55" y="16"/>
                    <a:pt x="49" y="18"/>
                    <a:pt x="43" y="21"/>
                  </a:cubicBezTo>
                  <a:cubicBezTo>
                    <a:pt x="38" y="25"/>
                    <a:pt x="34" y="30"/>
                    <a:pt x="32" y="37"/>
                  </a:cubicBezTo>
                  <a:lnTo>
                    <a:pt x="12" y="35"/>
                  </a:lnTo>
                  <a:cubicBezTo>
                    <a:pt x="16" y="24"/>
                    <a:pt x="22" y="15"/>
                    <a:pt x="31" y="9"/>
                  </a:cubicBezTo>
                  <a:cubicBezTo>
                    <a:pt x="40" y="3"/>
                    <a:pt x="51" y="0"/>
                    <a:pt x="65" y="0"/>
                  </a:cubicBezTo>
                  <a:cubicBezTo>
                    <a:pt x="79" y="0"/>
                    <a:pt x="90" y="3"/>
                    <a:pt x="99" y="10"/>
                  </a:cubicBezTo>
                  <a:cubicBezTo>
                    <a:pt x="105" y="15"/>
                    <a:pt x="108" y="22"/>
                    <a:pt x="108" y="30"/>
                  </a:cubicBezTo>
                  <a:cubicBezTo>
                    <a:pt x="108" y="36"/>
                    <a:pt x="108" y="43"/>
                    <a:pt x="106" y="51"/>
                  </a:cubicBezTo>
                  <a:lnTo>
                    <a:pt x="99" y="80"/>
                  </a:lnTo>
                  <a:cubicBezTo>
                    <a:pt x="97" y="89"/>
                    <a:pt x="96" y="97"/>
                    <a:pt x="96" y="103"/>
                  </a:cubicBezTo>
                  <a:cubicBezTo>
                    <a:pt x="96" y="106"/>
                    <a:pt x="97" y="112"/>
                    <a:pt x="99" y="118"/>
                  </a:cubicBezTo>
                  <a:lnTo>
                    <a:pt x="79" y="118"/>
                  </a:lnTo>
                  <a:cubicBezTo>
                    <a:pt x="77" y="115"/>
                    <a:pt x="77" y="110"/>
                    <a:pt x="76" y="104"/>
                  </a:cubicBez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6" name="Freeform 14"/>
            <p:cNvSpPr>
              <a:spLocks/>
            </p:cNvSpPr>
            <p:nvPr userDrawn="1"/>
          </p:nvSpPr>
          <p:spPr bwMode="gray">
            <a:xfrm>
              <a:off x="5403" y="411"/>
              <a:ext cx="22" cy="66"/>
            </a:xfrm>
            <a:custGeom>
              <a:avLst/>
              <a:gdLst>
                <a:gd name="T0" fmla="*/ 0 w 54"/>
                <a:gd name="T1" fmla="*/ 160 h 160"/>
                <a:gd name="T2" fmla="*/ 0 w 54"/>
                <a:gd name="T3" fmla="*/ 160 h 160"/>
                <a:gd name="T4" fmla="*/ 34 w 54"/>
                <a:gd name="T5" fmla="*/ 0 h 160"/>
                <a:gd name="T6" fmla="*/ 54 w 54"/>
                <a:gd name="T7" fmla="*/ 0 h 160"/>
                <a:gd name="T8" fmla="*/ 20 w 54"/>
                <a:gd name="T9" fmla="*/ 160 h 160"/>
                <a:gd name="T10" fmla="*/ 0 w 54"/>
                <a:gd name="T1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160">
                  <a:moveTo>
                    <a:pt x="0" y="160"/>
                  </a:moveTo>
                  <a:lnTo>
                    <a:pt x="0" y="160"/>
                  </a:lnTo>
                  <a:lnTo>
                    <a:pt x="34" y="0"/>
                  </a:lnTo>
                  <a:lnTo>
                    <a:pt x="54" y="0"/>
                  </a:lnTo>
                  <a:lnTo>
                    <a:pt x="20" y="16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7" name="Freeform 15"/>
            <p:cNvSpPr>
              <a:spLocks/>
            </p:cNvSpPr>
            <p:nvPr userDrawn="1"/>
          </p:nvSpPr>
          <p:spPr bwMode="gray">
            <a:xfrm>
              <a:off x="5426" y="411"/>
              <a:ext cx="22" cy="66"/>
            </a:xfrm>
            <a:custGeom>
              <a:avLst/>
              <a:gdLst>
                <a:gd name="T0" fmla="*/ 0 w 54"/>
                <a:gd name="T1" fmla="*/ 160 h 160"/>
                <a:gd name="T2" fmla="*/ 0 w 54"/>
                <a:gd name="T3" fmla="*/ 160 h 160"/>
                <a:gd name="T4" fmla="*/ 34 w 54"/>
                <a:gd name="T5" fmla="*/ 0 h 160"/>
                <a:gd name="T6" fmla="*/ 54 w 54"/>
                <a:gd name="T7" fmla="*/ 0 h 160"/>
                <a:gd name="T8" fmla="*/ 20 w 54"/>
                <a:gd name="T9" fmla="*/ 160 h 160"/>
                <a:gd name="T10" fmla="*/ 0 w 54"/>
                <a:gd name="T1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160">
                  <a:moveTo>
                    <a:pt x="0" y="160"/>
                  </a:moveTo>
                  <a:lnTo>
                    <a:pt x="0" y="160"/>
                  </a:lnTo>
                  <a:lnTo>
                    <a:pt x="34" y="0"/>
                  </a:lnTo>
                  <a:lnTo>
                    <a:pt x="54" y="0"/>
                  </a:lnTo>
                  <a:lnTo>
                    <a:pt x="20" y="16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8" name="Freeform 16"/>
            <p:cNvSpPr>
              <a:spLocks/>
            </p:cNvSpPr>
            <p:nvPr userDrawn="1"/>
          </p:nvSpPr>
          <p:spPr bwMode="gray">
            <a:xfrm>
              <a:off x="4694" y="235"/>
              <a:ext cx="108" cy="100"/>
            </a:xfrm>
            <a:custGeom>
              <a:avLst/>
              <a:gdLst>
                <a:gd name="T0" fmla="*/ 265 w 267"/>
                <a:gd name="T1" fmla="*/ 2 h 242"/>
                <a:gd name="T2" fmla="*/ 265 w 267"/>
                <a:gd name="T3" fmla="*/ 2 h 242"/>
                <a:gd name="T4" fmla="*/ 262 w 267"/>
                <a:gd name="T5" fmla="*/ 0 h 242"/>
                <a:gd name="T6" fmla="*/ 196 w 267"/>
                <a:gd name="T7" fmla="*/ 0 h 242"/>
                <a:gd name="T8" fmla="*/ 191 w 267"/>
                <a:gd name="T9" fmla="*/ 4 h 242"/>
                <a:gd name="T10" fmla="*/ 170 w 267"/>
                <a:gd name="T11" fmla="*/ 94 h 242"/>
                <a:gd name="T12" fmla="*/ 107 w 267"/>
                <a:gd name="T13" fmla="*/ 94 h 242"/>
                <a:gd name="T14" fmla="*/ 127 w 267"/>
                <a:gd name="T15" fmla="*/ 6 h 242"/>
                <a:gd name="T16" fmla="*/ 126 w 267"/>
                <a:gd name="T17" fmla="*/ 2 h 242"/>
                <a:gd name="T18" fmla="*/ 123 w 267"/>
                <a:gd name="T19" fmla="*/ 0 h 242"/>
                <a:gd name="T20" fmla="*/ 59 w 267"/>
                <a:gd name="T21" fmla="*/ 0 h 242"/>
                <a:gd name="T22" fmla="*/ 55 w 267"/>
                <a:gd name="T23" fmla="*/ 4 h 242"/>
                <a:gd name="T24" fmla="*/ 0 w 267"/>
                <a:gd name="T25" fmla="*/ 236 h 242"/>
                <a:gd name="T26" fmla="*/ 1 w 267"/>
                <a:gd name="T27" fmla="*/ 240 h 242"/>
                <a:gd name="T28" fmla="*/ 5 w 267"/>
                <a:gd name="T29" fmla="*/ 242 h 242"/>
                <a:gd name="T30" fmla="*/ 69 w 267"/>
                <a:gd name="T31" fmla="*/ 242 h 242"/>
                <a:gd name="T32" fmla="*/ 73 w 267"/>
                <a:gd name="T33" fmla="*/ 238 h 242"/>
                <a:gd name="T34" fmla="*/ 97 w 267"/>
                <a:gd name="T35" fmla="*/ 147 h 242"/>
                <a:gd name="T36" fmla="*/ 159 w 267"/>
                <a:gd name="T37" fmla="*/ 147 h 242"/>
                <a:gd name="T38" fmla="*/ 139 w 267"/>
                <a:gd name="T39" fmla="*/ 236 h 242"/>
                <a:gd name="T40" fmla="*/ 140 w 267"/>
                <a:gd name="T41" fmla="*/ 240 h 242"/>
                <a:gd name="T42" fmla="*/ 143 w 267"/>
                <a:gd name="T43" fmla="*/ 242 h 242"/>
                <a:gd name="T44" fmla="*/ 207 w 267"/>
                <a:gd name="T45" fmla="*/ 242 h 242"/>
                <a:gd name="T46" fmla="*/ 211 w 267"/>
                <a:gd name="T47" fmla="*/ 238 h 242"/>
                <a:gd name="T48" fmla="*/ 266 w 267"/>
                <a:gd name="T49" fmla="*/ 6 h 242"/>
                <a:gd name="T50" fmla="*/ 265 w 267"/>
                <a:gd name="T51" fmla="*/ 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7" h="242">
                  <a:moveTo>
                    <a:pt x="265" y="2"/>
                  </a:moveTo>
                  <a:lnTo>
                    <a:pt x="265" y="2"/>
                  </a:lnTo>
                  <a:cubicBezTo>
                    <a:pt x="265" y="1"/>
                    <a:pt x="263" y="0"/>
                    <a:pt x="262" y="0"/>
                  </a:cubicBezTo>
                  <a:lnTo>
                    <a:pt x="196" y="0"/>
                  </a:lnTo>
                  <a:cubicBezTo>
                    <a:pt x="194" y="0"/>
                    <a:pt x="192" y="2"/>
                    <a:pt x="191" y="4"/>
                  </a:cubicBezTo>
                  <a:lnTo>
                    <a:pt x="170" y="94"/>
                  </a:lnTo>
                  <a:lnTo>
                    <a:pt x="107" y="94"/>
                  </a:lnTo>
                  <a:lnTo>
                    <a:pt x="127" y="6"/>
                  </a:lnTo>
                  <a:cubicBezTo>
                    <a:pt x="127" y="4"/>
                    <a:pt x="127" y="3"/>
                    <a:pt x="126" y="2"/>
                  </a:cubicBezTo>
                  <a:cubicBezTo>
                    <a:pt x="125" y="1"/>
                    <a:pt x="124" y="0"/>
                    <a:pt x="123" y="0"/>
                  </a:cubicBezTo>
                  <a:lnTo>
                    <a:pt x="59" y="0"/>
                  </a:lnTo>
                  <a:cubicBezTo>
                    <a:pt x="57" y="0"/>
                    <a:pt x="56" y="2"/>
                    <a:pt x="55" y="4"/>
                  </a:cubicBezTo>
                  <a:lnTo>
                    <a:pt x="0" y="236"/>
                  </a:lnTo>
                  <a:cubicBezTo>
                    <a:pt x="0" y="237"/>
                    <a:pt x="0" y="239"/>
                    <a:pt x="1" y="240"/>
                  </a:cubicBezTo>
                  <a:cubicBezTo>
                    <a:pt x="2" y="241"/>
                    <a:pt x="3" y="242"/>
                    <a:pt x="5" y="242"/>
                  </a:cubicBezTo>
                  <a:lnTo>
                    <a:pt x="69" y="242"/>
                  </a:lnTo>
                  <a:cubicBezTo>
                    <a:pt x="71" y="242"/>
                    <a:pt x="73" y="240"/>
                    <a:pt x="73" y="238"/>
                  </a:cubicBezTo>
                  <a:lnTo>
                    <a:pt x="97" y="147"/>
                  </a:lnTo>
                  <a:lnTo>
                    <a:pt x="159" y="147"/>
                  </a:lnTo>
                  <a:lnTo>
                    <a:pt x="139" y="236"/>
                  </a:lnTo>
                  <a:cubicBezTo>
                    <a:pt x="138" y="237"/>
                    <a:pt x="139" y="239"/>
                    <a:pt x="140" y="240"/>
                  </a:cubicBezTo>
                  <a:cubicBezTo>
                    <a:pt x="140" y="241"/>
                    <a:pt x="142" y="242"/>
                    <a:pt x="143" y="242"/>
                  </a:cubicBezTo>
                  <a:lnTo>
                    <a:pt x="207" y="242"/>
                  </a:lnTo>
                  <a:cubicBezTo>
                    <a:pt x="209" y="242"/>
                    <a:pt x="211" y="240"/>
                    <a:pt x="211" y="238"/>
                  </a:cubicBezTo>
                  <a:lnTo>
                    <a:pt x="266" y="6"/>
                  </a:lnTo>
                  <a:cubicBezTo>
                    <a:pt x="267" y="4"/>
                    <a:pt x="266" y="3"/>
                    <a:pt x="265" y="2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9" name="Freeform 17"/>
            <p:cNvSpPr>
              <a:spLocks/>
            </p:cNvSpPr>
            <p:nvPr userDrawn="1"/>
          </p:nvSpPr>
          <p:spPr bwMode="gray">
            <a:xfrm>
              <a:off x="4795" y="251"/>
              <a:ext cx="101" cy="84"/>
            </a:xfrm>
            <a:custGeom>
              <a:avLst/>
              <a:gdLst>
                <a:gd name="T0" fmla="*/ 247 w 250"/>
                <a:gd name="T1" fmla="*/ 30 h 204"/>
                <a:gd name="T2" fmla="*/ 247 w 250"/>
                <a:gd name="T3" fmla="*/ 30 h 204"/>
                <a:gd name="T4" fmla="*/ 219 w 250"/>
                <a:gd name="T5" fmla="*/ 0 h 204"/>
                <a:gd name="T6" fmla="*/ 219 w 250"/>
                <a:gd name="T7" fmla="*/ 0 h 204"/>
                <a:gd name="T8" fmla="*/ 103 w 250"/>
                <a:gd name="T9" fmla="*/ 0 h 204"/>
                <a:gd name="T10" fmla="*/ 30 w 250"/>
                <a:gd name="T11" fmla="*/ 52 h 204"/>
                <a:gd name="T12" fmla="*/ 15 w 250"/>
                <a:gd name="T13" fmla="*/ 115 h 204"/>
                <a:gd name="T14" fmla="*/ 11 w 250"/>
                <a:gd name="T15" fmla="*/ 131 h 204"/>
                <a:gd name="T16" fmla="*/ 13 w 250"/>
                <a:gd name="T17" fmla="*/ 186 h 204"/>
                <a:gd name="T18" fmla="*/ 64 w 250"/>
                <a:gd name="T19" fmla="*/ 203 h 204"/>
                <a:gd name="T20" fmla="*/ 78 w 250"/>
                <a:gd name="T21" fmla="*/ 204 h 204"/>
                <a:gd name="T22" fmla="*/ 206 w 250"/>
                <a:gd name="T23" fmla="*/ 203 h 204"/>
                <a:gd name="T24" fmla="*/ 209 w 250"/>
                <a:gd name="T25" fmla="*/ 202 h 204"/>
                <a:gd name="T26" fmla="*/ 211 w 250"/>
                <a:gd name="T27" fmla="*/ 201 h 204"/>
                <a:gd name="T28" fmla="*/ 213 w 250"/>
                <a:gd name="T29" fmla="*/ 199 h 204"/>
                <a:gd name="T30" fmla="*/ 222 w 250"/>
                <a:gd name="T31" fmla="*/ 171 h 204"/>
                <a:gd name="T32" fmla="*/ 224 w 250"/>
                <a:gd name="T33" fmla="*/ 163 h 204"/>
                <a:gd name="T34" fmla="*/ 224 w 250"/>
                <a:gd name="T35" fmla="*/ 162 h 204"/>
                <a:gd name="T36" fmla="*/ 224 w 250"/>
                <a:gd name="T37" fmla="*/ 162 h 204"/>
                <a:gd name="T38" fmla="*/ 224 w 250"/>
                <a:gd name="T39" fmla="*/ 160 h 204"/>
                <a:gd name="T40" fmla="*/ 219 w 250"/>
                <a:gd name="T41" fmla="*/ 150 h 204"/>
                <a:gd name="T42" fmla="*/ 218 w 250"/>
                <a:gd name="T43" fmla="*/ 150 h 204"/>
                <a:gd name="T44" fmla="*/ 85 w 250"/>
                <a:gd name="T45" fmla="*/ 150 h 204"/>
                <a:gd name="T46" fmla="*/ 107 w 250"/>
                <a:gd name="T47" fmla="*/ 60 h 204"/>
                <a:gd name="T48" fmla="*/ 161 w 250"/>
                <a:gd name="T49" fmla="*/ 60 h 204"/>
                <a:gd name="T50" fmla="*/ 109 w 250"/>
                <a:gd name="T51" fmla="*/ 117 h 204"/>
                <a:gd name="T52" fmla="*/ 108 w 250"/>
                <a:gd name="T53" fmla="*/ 122 h 204"/>
                <a:gd name="T54" fmla="*/ 112 w 250"/>
                <a:gd name="T55" fmla="*/ 125 h 204"/>
                <a:gd name="T56" fmla="*/ 190 w 250"/>
                <a:gd name="T57" fmla="*/ 125 h 204"/>
                <a:gd name="T58" fmla="*/ 193 w 250"/>
                <a:gd name="T59" fmla="*/ 124 h 204"/>
                <a:gd name="T60" fmla="*/ 241 w 250"/>
                <a:gd name="T61" fmla="*/ 78 h 204"/>
                <a:gd name="T62" fmla="*/ 242 w 250"/>
                <a:gd name="T63" fmla="*/ 77 h 204"/>
                <a:gd name="T64" fmla="*/ 247 w 250"/>
                <a:gd name="T65" fmla="*/ 60 h 204"/>
                <a:gd name="T66" fmla="*/ 247 w 250"/>
                <a:gd name="T67" fmla="*/ 3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0" h="204">
                  <a:moveTo>
                    <a:pt x="247" y="30"/>
                  </a:moveTo>
                  <a:lnTo>
                    <a:pt x="247" y="30"/>
                  </a:lnTo>
                  <a:cubicBezTo>
                    <a:pt x="243" y="16"/>
                    <a:pt x="231" y="2"/>
                    <a:pt x="219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103" y="0"/>
                  </a:lnTo>
                  <a:cubicBezTo>
                    <a:pt x="69" y="1"/>
                    <a:pt x="40" y="22"/>
                    <a:pt x="30" y="52"/>
                  </a:cubicBezTo>
                  <a:cubicBezTo>
                    <a:pt x="25" y="71"/>
                    <a:pt x="19" y="92"/>
                    <a:pt x="15" y="115"/>
                  </a:cubicBezTo>
                  <a:cubicBezTo>
                    <a:pt x="14" y="120"/>
                    <a:pt x="12" y="126"/>
                    <a:pt x="11" y="131"/>
                  </a:cubicBezTo>
                  <a:cubicBezTo>
                    <a:pt x="6" y="149"/>
                    <a:pt x="0" y="169"/>
                    <a:pt x="13" y="186"/>
                  </a:cubicBezTo>
                  <a:cubicBezTo>
                    <a:pt x="25" y="204"/>
                    <a:pt x="46" y="204"/>
                    <a:pt x="64" y="203"/>
                  </a:cubicBezTo>
                  <a:cubicBezTo>
                    <a:pt x="69" y="203"/>
                    <a:pt x="73" y="203"/>
                    <a:pt x="78" y="204"/>
                  </a:cubicBezTo>
                  <a:cubicBezTo>
                    <a:pt x="78" y="204"/>
                    <a:pt x="206" y="203"/>
                    <a:pt x="206" y="203"/>
                  </a:cubicBezTo>
                  <a:cubicBezTo>
                    <a:pt x="207" y="203"/>
                    <a:pt x="208" y="203"/>
                    <a:pt x="209" y="202"/>
                  </a:cubicBezTo>
                  <a:lnTo>
                    <a:pt x="211" y="201"/>
                  </a:lnTo>
                  <a:cubicBezTo>
                    <a:pt x="212" y="200"/>
                    <a:pt x="212" y="199"/>
                    <a:pt x="213" y="199"/>
                  </a:cubicBezTo>
                  <a:cubicBezTo>
                    <a:pt x="217" y="187"/>
                    <a:pt x="219" y="183"/>
                    <a:pt x="222" y="171"/>
                  </a:cubicBezTo>
                  <a:lnTo>
                    <a:pt x="224" y="163"/>
                  </a:lnTo>
                  <a:cubicBezTo>
                    <a:pt x="224" y="163"/>
                    <a:pt x="224" y="162"/>
                    <a:pt x="224" y="162"/>
                  </a:cubicBezTo>
                  <a:lnTo>
                    <a:pt x="224" y="162"/>
                  </a:lnTo>
                  <a:cubicBezTo>
                    <a:pt x="224" y="162"/>
                    <a:pt x="224" y="161"/>
                    <a:pt x="224" y="160"/>
                  </a:cubicBezTo>
                  <a:cubicBezTo>
                    <a:pt x="225" y="153"/>
                    <a:pt x="222" y="151"/>
                    <a:pt x="219" y="150"/>
                  </a:cubicBezTo>
                  <a:cubicBezTo>
                    <a:pt x="219" y="150"/>
                    <a:pt x="218" y="150"/>
                    <a:pt x="218" y="150"/>
                  </a:cubicBezTo>
                  <a:lnTo>
                    <a:pt x="85" y="150"/>
                  </a:lnTo>
                  <a:cubicBezTo>
                    <a:pt x="86" y="136"/>
                    <a:pt x="97" y="85"/>
                    <a:pt x="107" y="60"/>
                  </a:cubicBezTo>
                  <a:lnTo>
                    <a:pt x="161" y="60"/>
                  </a:lnTo>
                  <a:lnTo>
                    <a:pt x="109" y="117"/>
                  </a:lnTo>
                  <a:cubicBezTo>
                    <a:pt x="108" y="119"/>
                    <a:pt x="108" y="121"/>
                    <a:pt x="108" y="122"/>
                  </a:cubicBezTo>
                  <a:cubicBezTo>
                    <a:pt x="109" y="124"/>
                    <a:pt x="111" y="125"/>
                    <a:pt x="112" y="125"/>
                  </a:cubicBezTo>
                  <a:lnTo>
                    <a:pt x="190" y="125"/>
                  </a:lnTo>
                  <a:cubicBezTo>
                    <a:pt x="192" y="125"/>
                    <a:pt x="193" y="124"/>
                    <a:pt x="193" y="124"/>
                  </a:cubicBezTo>
                  <a:lnTo>
                    <a:pt x="241" y="78"/>
                  </a:lnTo>
                  <a:cubicBezTo>
                    <a:pt x="241" y="77"/>
                    <a:pt x="241" y="77"/>
                    <a:pt x="242" y="77"/>
                  </a:cubicBezTo>
                  <a:cubicBezTo>
                    <a:pt x="245" y="72"/>
                    <a:pt x="246" y="65"/>
                    <a:pt x="247" y="60"/>
                  </a:cubicBezTo>
                  <a:cubicBezTo>
                    <a:pt x="250" y="51"/>
                    <a:pt x="250" y="40"/>
                    <a:pt x="247" y="30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0" name="Freeform 18"/>
            <p:cNvSpPr>
              <a:spLocks/>
            </p:cNvSpPr>
            <p:nvPr userDrawn="1"/>
          </p:nvSpPr>
          <p:spPr bwMode="gray">
            <a:xfrm>
              <a:off x="4891" y="249"/>
              <a:ext cx="70" cy="86"/>
            </a:xfrm>
            <a:custGeom>
              <a:avLst/>
              <a:gdLst>
                <a:gd name="T0" fmla="*/ 171 w 172"/>
                <a:gd name="T1" fmla="*/ 5 h 208"/>
                <a:gd name="T2" fmla="*/ 171 w 172"/>
                <a:gd name="T3" fmla="*/ 5 h 208"/>
                <a:gd name="T4" fmla="*/ 168 w 172"/>
                <a:gd name="T5" fmla="*/ 3 h 208"/>
                <a:gd name="T6" fmla="*/ 78 w 172"/>
                <a:gd name="T7" fmla="*/ 11 h 208"/>
                <a:gd name="T8" fmla="*/ 22 w 172"/>
                <a:gd name="T9" fmla="*/ 105 h 208"/>
                <a:gd name="T10" fmla="*/ 22 w 172"/>
                <a:gd name="T11" fmla="*/ 106 h 208"/>
                <a:gd name="T12" fmla="*/ 0 w 172"/>
                <a:gd name="T13" fmla="*/ 202 h 208"/>
                <a:gd name="T14" fmla="*/ 1 w 172"/>
                <a:gd name="T15" fmla="*/ 206 h 208"/>
                <a:gd name="T16" fmla="*/ 4 w 172"/>
                <a:gd name="T17" fmla="*/ 208 h 208"/>
                <a:gd name="T18" fmla="*/ 70 w 172"/>
                <a:gd name="T19" fmla="*/ 208 h 208"/>
                <a:gd name="T20" fmla="*/ 74 w 172"/>
                <a:gd name="T21" fmla="*/ 204 h 208"/>
                <a:gd name="T22" fmla="*/ 107 w 172"/>
                <a:gd name="T23" fmla="*/ 64 h 208"/>
                <a:gd name="T24" fmla="*/ 151 w 172"/>
                <a:gd name="T25" fmla="*/ 63 h 208"/>
                <a:gd name="T26" fmla="*/ 160 w 172"/>
                <a:gd name="T27" fmla="*/ 57 h 208"/>
                <a:gd name="T28" fmla="*/ 172 w 172"/>
                <a:gd name="T29" fmla="*/ 9 h 208"/>
                <a:gd name="T30" fmla="*/ 171 w 172"/>
                <a:gd name="T31" fmla="*/ 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" h="208">
                  <a:moveTo>
                    <a:pt x="171" y="5"/>
                  </a:moveTo>
                  <a:lnTo>
                    <a:pt x="171" y="5"/>
                  </a:lnTo>
                  <a:cubicBezTo>
                    <a:pt x="170" y="4"/>
                    <a:pt x="169" y="3"/>
                    <a:pt x="168" y="3"/>
                  </a:cubicBezTo>
                  <a:cubicBezTo>
                    <a:pt x="165" y="3"/>
                    <a:pt x="105" y="0"/>
                    <a:pt x="78" y="11"/>
                  </a:cubicBezTo>
                  <a:cubicBezTo>
                    <a:pt x="39" y="27"/>
                    <a:pt x="32" y="61"/>
                    <a:pt x="22" y="105"/>
                  </a:cubicBezTo>
                  <a:lnTo>
                    <a:pt x="22" y="106"/>
                  </a:lnTo>
                  <a:lnTo>
                    <a:pt x="0" y="202"/>
                  </a:lnTo>
                  <a:cubicBezTo>
                    <a:pt x="0" y="203"/>
                    <a:pt x="0" y="205"/>
                    <a:pt x="1" y="206"/>
                  </a:cubicBezTo>
                  <a:cubicBezTo>
                    <a:pt x="2" y="207"/>
                    <a:pt x="3" y="208"/>
                    <a:pt x="4" y="208"/>
                  </a:cubicBezTo>
                  <a:lnTo>
                    <a:pt x="70" y="208"/>
                  </a:lnTo>
                  <a:cubicBezTo>
                    <a:pt x="72" y="208"/>
                    <a:pt x="74" y="206"/>
                    <a:pt x="74" y="204"/>
                  </a:cubicBezTo>
                  <a:cubicBezTo>
                    <a:pt x="83" y="158"/>
                    <a:pt x="100" y="77"/>
                    <a:pt x="107" y="64"/>
                  </a:cubicBezTo>
                  <a:lnTo>
                    <a:pt x="151" y="63"/>
                  </a:lnTo>
                  <a:cubicBezTo>
                    <a:pt x="154" y="63"/>
                    <a:pt x="158" y="62"/>
                    <a:pt x="160" y="57"/>
                  </a:cubicBezTo>
                  <a:cubicBezTo>
                    <a:pt x="166" y="32"/>
                    <a:pt x="172" y="9"/>
                    <a:pt x="172" y="9"/>
                  </a:cubicBezTo>
                  <a:cubicBezTo>
                    <a:pt x="172" y="7"/>
                    <a:pt x="172" y="6"/>
                    <a:pt x="171" y="5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1" name="Freeform 19"/>
            <p:cNvSpPr>
              <a:spLocks/>
            </p:cNvSpPr>
            <p:nvPr userDrawn="1"/>
          </p:nvSpPr>
          <p:spPr bwMode="gray">
            <a:xfrm>
              <a:off x="4947" y="249"/>
              <a:ext cx="70" cy="86"/>
            </a:xfrm>
            <a:custGeom>
              <a:avLst/>
              <a:gdLst>
                <a:gd name="T0" fmla="*/ 171 w 172"/>
                <a:gd name="T1" fmla="*/ 5 h 208"/>
                <a:gd name="T2" fmla="*/ 171 w 172"/>
                <a:gd name="T3" fmla="*/ 5 h 208"/>
                <a:gd name="T4" fmla="*/ 168 w 172"/>
                <a:gd name="T5" fmla="*/ 3 h 208"/>
                <a:gd name="T6" fmla="*/ 78 w 172"/>
                <a:gd name="T7" fmla="*/ 11 h 208"/>
                <a:gd name="T8" fmla="*/ 22 w 172"/>
                <a:gd name="T9" fmla="*/ 105 h 208"/>
                <a:gd name="T10" fmla="*/ 22 w 172"/>
                <a:gd name="T11" fmla="*/ 106 h 208"/>
                <a:gd name="T12" fmla="*/ 0 w 172"/>
                <a:gd name="T13" fmla="*/ 202 h 208"/>
                <a:gd name="T14" fmla="*/ 1 w 172"/>
                <a:gd name="T15" fmla="*/ 206 h 208"/>
                <a:gd name="T16" fmla="*/ 4 w 172"/>
                <a:gd name="T17" fmla="*/ 208 h 208"/>
                <a:gd name="T18" fmla="*/ 70 w 172"/>
                <a:gd name="T19" fmla="*/ 208 h 208"/>
                <a:gd name="T20" fmla="*/ 74 w 172"/>
                <a:gd name="T21" fmla="*/ 204 h 208"/>
                <a:gd name="T22" fmla="*/ 107 w 172"/>
                <a:gd name="T23" fmla="*/ 64 h 208"/>
                <a:gd name="T24" fmla="*/ 151 w 172"/>
                <a:gd name="T25" fmla="*/ 63 h 208"/>
                <a:gd name="T26" fmla="*/ 159 w 172"/>
                <a:gd name="T27" fmla="*/ 57 h 208"/>
                <a:gd name="T28" fmla="*/ 172 w 172"/>
                <a:gd name="T29" fmla="*/ 9 h 208"/>
                <a:gd name="T30" fmla="*/ 171 w 172"/>
                <a:gd name="T31" fmla="*/ 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" h="208">
                  <a:moveTo>
                    <a:pt x="171" y="5"/>
                  </a:moveTo>
                  <a:lnTo>
                    <a:pt x="171" y="5"/>
                  </a:lnTo>
                  <a:cubicBezTo>
                    <a:pt x="170" y="4"/>
                    <a:pt x="169" y="3"/>
                    <a:pt x="168" y="3"/>
                  </a:cubicBezTo>
                  <a:cubicBezTo>
                    <a:pt x="165" y="3"/>
                    <a:pt x="105" y="0"/>
                    <a:pt x="78" y="11"/>
                  </a:cubicBezTo>
                  <a:cubicBezTo>
                    <a:pt x="39" y="27"/>
                    <a:pt x="31" y="61"/>
                    <a:pt x="22" y="105"/>
                  </a:cubicBezTo>
                  <a:lnTo>
                    <a:pt x="22" y="106"/>
                  </a:lnTo>
                  <a:lnTo>
                    <a:pt x="0" y="202"/>
                  </a:lnTo>
                  <a:cubicBezTo>
                    <a:pt x="0" y="203"/>
                    <a:pt x="0" y="205"/>
                    <a:pt x="1" y="206"/>
                  </a:cubicBezTo>
                  <a:cubicBezTo>
                    <a:pt x="2" y="207"/>
                    <a:pt x="3" y="208"/>
                    <a:pt x="4" y="208"/>
                  </a:cubicBezTo>
                  <a:lnTo>
                    <a:pt x="70" y="208"/>
                  </a:lnTo>
                  <a:cubicBezTo>
                    <a:pt x="72" y="208"/>
                    <a:pt x="74" y="206"/>
                    <a:pt x="74" y="204"/>
                  </a:cubicBezTo>
                  <a:cubicBezTo>
                    <a:pt x="83" y="158"/>
                    <a:pt x="99" y="77"/>
                    <a:pt x="107" y="64"/>
                  </a:cubicBezTo>
                  <a:lnTo>
                    <a:pt x="151" y="63"/>
                  </a:lnTo>
                  <a:cubicBezTo>
                    <a:pt x="154" y="63"/>
                    <a:pt x="158" y="62"/>
                    <a:pt x="159" y="57"/>
                  </a:cubicBezTo>
                  <a:cubicBezTo>
                    <a:pt x="166" y="32"/>
                    <a:pt x="172" y="9"/>
                    <a:pt x="172" y="9"/>
                  </a:cubicBezTo>
                  <a:cubicBezTo>
                    <a:pt x="172" y="7"/>
                    <a:pt x="172" y="6"/>
                    <a:pt x="171" y="5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2" name="Freeform 20"/>
            <p:cNvSpPr>
              <a:spLocks/>
            </p:cNvSpPr>
            <p:nvPr userDrawn="1"/>
          </p:nvSpPr>
          <p:spPr bwMode="gray">
            <a:xfrm>
              <a:off x="5002" y="250"/>
              <a:ext cx="153" cy="85"/>
            </a:xfrm>
            <a:custGeom>
              <a:avLst/>
              <a:gdLst>
                <a:gd name="T0" fmla="*/ 371 w 376"/>
                <a:gd name="T1" fmla="*/ 28 h 206"/>
                <a:gd name="T2" fmla="*/ 371 w 376"/>
                <a:gd name="T3" fmla="*/ 28 h 206"/>
                <a:gd name="T4" fmla="*/ 334 w 376"/>
                <a:gd name="T5" fmla="*/ 1 h 206"/>
                <a:gd name="T6" fmla="*/ 334 w 376"/>
                <a:gd name="T7" fmla="*/ 1 h 206"/>
                <a:gd name="T8" fmla="*/ 253 w 376"/>
                <a:gd name="T9" fmla="*/ 1 h 206"/>
                <a:gd name="T10" fmla="*/ 208 w 376"/>
                <a:gd name="T11" fmla="*/ 2 h 206"/>
                <a:gd name="T12" fmla="*/ 205 w 376"/>
                <a:gd name="T13" fmla="*/ 1 h 206"/>
                <a:gd name="T14" fmla="*/ 205 w 376"/>
                <a:gd name="T15" fmla="*/ 1 h 206"/>
                <a:gd name="T16" fmla="*/ 129 w 376"/>
                <a:gd name="T17" fmla="*/ 1 h 206"/>
                <a:gd name="T18" fmla="*/ 53 w 376"/>
                <a:gd name="T19" fmla="*/ 1 h 206"/>
                <a:gd name="T20" fmla="*/ 50 w 376"/>
                <a:gd name="T21" fmla="*/ 3 h 206"/>
                <a:gd name="T22" fmla="*/ 47 w 376"/>
                <a:gd name="T23" fmla="*/ 6 h 206"/>
                <a:gd name="T24" fmla="*/ 46 w 376"/>
                <a:gd name="T25" fmla="*/ 8 h 206"/>
                <a:gd name="T26" fmla="*/ 0 w 376"/>
                <a:gd name="T27" fmla="*/ 200 h 206"/>
                <a:gd name="T28" fmla="*/ 1 w 376"/>
                <a:gd name="T29" fmla="*/ 204 h 206"/>
                <a:gd name="T30" fmla="*/ 5 w 376"/>
                <a:gd name="T31" fmla="*/ 206 h 206"/>
                <a:gd name="T32" fmla="*/ 68 w 376"/>
                <a:gd name="T33" fmla="*/ 206 h 206"/>
                <a:gd name="T34" fmla="*/ 72 w 376"/>
                <a:gd name="T35" fmla="*/ 202 h 206"/>
                <a:gd name="T36" fmla="*/ 107 w 376"/>
                <a:gd name="T37" fmla="*/ 64 h 206"/>
                <a:gd name="T38" fmla="*/ 111 w 376"/>
                <a:gd name="T39" fmla="*/ 60 h 206"/>
                <a:gd name="T40" fmla="*/ 112 w 376"/>
                <a:gd name="T41" fmla="*/ 60 h 206"/>
                <a:gd name="T42" fmla="*/ 161 w 376"/>
                <a:gd name="T43" fmla="*/ 60 h 206"/>
                <a:gd name="T44" fmla="*/ 129 w 376"/>
                <a:gd name="T45" fmla="*/ 200 h 206"/>
                <a:gd name="T46" fmla="*/ 130 w 376"/>
                <a:gd name="T47" fmla="*/ 204 h 206"/>
                <a:gd name="T48" fmla="*/ 134 w 376"/>
                <a:gd name="T49" fmla="*/ 206 h 206"/>
                <a:gd name="T50" fmla="*/ 202 w 376"/>
                <a:gd name="T51" fmla="*/ 206 h 206"/>
                <a:gd name="T52" fmla="*/ 206 w 376"/>
                <a:gd name="T53" fmla="*/ 202 h 206"/>
                <a:gd name="T54" fmla="*/ 241 w 376"/>
                <a:gd name="T55" fmla="*/ 62 h 206"/>
                <a:gd name="T56" fmla="*/ 241 w 376"/>
                <a:gd name="T57" fmla="*/ 61 h 206"/>
                <a:gd name="T58" fmla="*/ 241 w 376"/>
                <a:gd name="T59" fmla="*/ 60 h 206"/>
                <a:gd name="T60" fmla="*/ 241 w 376"/>
                <a:gd name="T61" fmla="*/ 60 h 206"/>
                <a:gd name="T62" fmla="*/ 294 w 376"/>
                <a:gd name="T63" fmla="*/ 60 h 206"/>
                <a:gd name="T64" fmla="*/ 261 w 376"/>
                <a:gd name="T65" fmla="*/ 200 h 206"/>
                <a:gd name="T66" fmla="*/ 262 w 376"/>
                <a:gd name="T67" fmla="*/ 204 h 206"/>
                <a:gd name="T68" fmla="*/ 265 w 376"/>
                <a:gd name="T69" fmla="*/ 206 h 206"/>
                <a:gd name="T70" fmla="*/ 333 w 376"/>
                <a:gd name="T71" fmla="*/ 206 h 206"/>
                <a:gd name="T72" fmla="*/ 338 w 376"/>
                <a:gd name="T73" fmla="*/ 202 h 206"/>
                <a:gd name="T74" fmla="*/ 365 w 376"/>
                <a:gd name="T75" fmla="*/ 88 h 206"/>
                <a:gd name="T76" fmla="*/ 369 w 376"/>
                <a:gd name="T77" fmla="*/ 72 h 206"/>
                <a:gd name="T78" fmla="*/ 371 w 376"/>
                <a:gd name="T79" fmla="*/ 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76" h="206">
                  <a:moveTo>
                    <a:pt x="371" y="28"/>
                  </a:moveTo>
                  <a:lnTo>
                    <a:pt x="371" y="28"/>
                  </a:lnTo>
                  <a:cubicBezTo>
                    <a:pt x="365" y="14"/>
                    <a:pt x="351" y="4"/>
                    <a:pt x="334" y="1"/>
                  </a:cubicBezTo>
                  <a:cubicBezTo>
                    <a:pt x="334" y="1"/>
                    <a:pt x="334" y="1"/>
                    <a:pt x="334" y="1"/>
                  </a:cubicBezTo>
                  <a:cubicBezTo>
                    <a:pt x="306" y="0"/>
                    <a:pt x="276" y="1"/>
                    <a:pt x="253" y="1"/>
                  </a:cubicBezTo>
                  <a:cubicBezTo>
                    <a:pt x="238" y="2"/>
                    <a:pt x="223" y="2"/>
                    <a:pt x="208" y="2"/>
                  </a:cubicBezTo>
                  <a:lnTo>
                    <a:pt x="205" y="1"/>
                  </a:lnTo>
                  <a:cubicBezTo>
                    <a:pt x="205" y="1"/>
                    <a:pt x="205" y="1"/>
                    <a:pt x="205" y="1"/>
                  </a:cubicBezTo>
                  <a:cubicBezTo>
                    <a:pt x="177" y="0"/>
                    <a:pt x="152" y="1"/>
                    <a:pt x="129" y="1"/>
                  </a:cubicBezTo>
                  <a:cubicBezTo>
                    <a:pt x="105" y="2"/>
                    <a:pt x="80" y="2"/>
                    <a:pt x="53" y="1"/>
                  </a:cubicBezTo>
                  <a:cubicBezTo>
                    <a:pt x="52" y="1"/>
                    <a:pt x="50" y="2"/>
                    <a:pt x="50" y="3"/>
                  </a:cubicBezTo>
                  <a:lnTo>
                    <a:pt x="47" y="6"/>
                  </a:lnTo>
                  <a:cubicBezTo>
                    <a:pt x="46" y="6"/>
                    <a:pt x="46" y="7"/>
                    <a:pt x="46" y="8"/>
                  </a:cubicBezTo>
                  <a:cubicBezTo>
                    <a:pt x="37" y="38"/>
                    <a:pt x="1" y="199"/>
                    <a:pt x="0" y="200"/>
                  </a:cubicBezTo>
                  <a:cubicBezTo>
                    <a:pt x="0" y="201"/>
                    <a:pt x="0" y="203"/>
                    <a:pt x="1" y="204"/>
                  </a:cubicBezTo>
                  <a:cubicBezTo>
                    <a:pt x="2" y="205"/>
                    <a:pt x="3" y="206"/>
                    <a:pt x="5" y="206"/>
                  </a:cubicBezTo>
                  <a:lnTo>
                    <a:pt x="68" y="206"/>
                  </a:lnTo>
                  <a:cubicBezTo>
                    <a:pt x="70" y="206"/>
                    <a:pt x="72" y="204"/>
                    <a:pt x="72" y="202"/>
                  </a:cubicBezTo>
                  <a:lnTo>
                    <a:pt x="107" y="64"/>
                  </a:lnTo>
                  <a:cubicBezTo>
                    <a:pt x="109" y="62"/>
                    <a:pt x="110" y="61"/>
                    <a:pt x="111" y="60"/>
                  </a:cubicBezTo>
                  <a:cubicBezTo>
                    <a:pt x="111" y="60"/>
                    <a:pt x="112" y="60"/>
                    <a:pt x="112" y="60"/>
                  </a:cubicBezTo>
                  <a:cubicBezTo>
                    <a:pt x="112" y="61"/>
                    <a:pt x="149" y="60"/>
                    <a:pt x="161" y="60"/>
                  </a:cubicBezTo>
                  <a:lnTo>
                    <a:pt x="129" y="200"/>
                  </a:lnTo>
                  <a:cubicBezTo>
                    <a:pt x="129" y="201"/>
                    <a:pt x="130" y="203"/>
                    <a:pt x="130" y="204"/>
                  </a:cubicBezTo>
                  <a:cubicBezTo>
                    <a:pt x="131" y="205"/>
                    <a:pt x="132" y="206"/>
                    <a:pt x="134" y="206"/>
                  </a:cubicBezTo>
                  <a:lnTo>
                    <a:pt x="202" y="206"/>
                  </a:lnTo>
                  <a:cubicBezTo>
                    <a:pt x="204" y="206"/>
                    <a:pt x="205" y="204"/>
                    <a:pt x="206" y="202"/>
                  </a:cubicBezTo>
                  <a:lnTo>
                    <a:pt x="241" y="62"/>
                  </a:lnTo>
                  <a:cubicBezTo>
                    <a:pt x="241" y="62"/>
                    <a:pt x="241" y="61"/>
                    <a:pt x="241" y="61"/>
                  </a:cubicBezTo>
                  <a:cubicBezTo>
                    <a:pt x="241" y="61"/>
                    <a:pt x="241" y="61"/>
                    <a:pt x="241" y="60"/>
                  </a:cubicBezTo>
                  <a:lnTo>
                    <a:pt x="241" y="60"/>
                  </a:lnTo>
                  <a:cubicBezTo>
                    <a:pt x="241" y="61"/>
                    <a:pt x="288" y="60"/>
                    <a:pt x="294" y="60"/>
                  </a:cubicBezTo>
                  <a:lnTo>
                    <a:pt x="261" y="200"/>
                  </a:lnTo>
                  <a:cubicBezTo>
                    <a:pt x="261" y="201"/>
                    <a:pt x="261" y="203"/>
                    <a:pt x="262" y="204"/>
                  </a:cubicBezTo>
                  <a:cubicBezTo>
                    <a:pt x="263" y="205"/>
                    <a:pt x="264" y="206"/>
                    <a:pt x="265" y="206"/>
                  </a:cubicBezTo>
                  <a:lnTo>
                    <a:pt x="333" y="206"/>
                  </a:lnTo>
                  <a:cubicBezTo>
                    <a:pt x="335" y="206"/>
                    <a:pt x="337" y="204"/>
                    <a:pt x="338" y="202"/>
                  </a:cubicBezTo>
                  <a:cubicBezTo>
                    <a:pt x="338" y="201"/>
                    <a:pt x="357" y="126"/>
                    <a:pt x="365" y="88"/>
                  </a:cubicBezTo>
                  <a:cubicBezTo>
                    <a:pt x="366" y="83"/>
                    <a:pt x="367" y="78"/>
                    <a:pt x="369" y="72"/>
                  </a:cubicBezTo>
                  <a:cubicBezTo>
                    <a:pt x="373" y="58"/>
                    <a:pt x="376" y="44"/>
                    <a:pt x="371" y="28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3" name="Freeform 21"/>
            <p:cNvSpPr>
              <a:spLocks/>
            </p:cNvSpPr>
            <p:nvPr userDrawn="1"/>
          </p:nvSpPr>
          <p:spPr bwMode="gray">
            <a:xfrm>
              <a:off x="5150" y="250"/>
              <a:ext cx="103" cy="85"/>
            </a:xfrm>
            <a:custGeom>
              <a:avLst/>
              <a:gdLst>
                <a:gd name="T0" fmla="*/ 240 w 253"/>
                <a:gd name="T1" fmla="*/ 18 h 205"/>
                <a:gd name="T2" fmla="*/ 240 w 253"/>
                <a:gd name="T3" fmla="*/ 18 h 205"/>
                <a:gd name="T4" fmla="*/ 189 w 253"/>
                <a:gd name="T5" fmla="*/ 1 h 205"/>
                <a:gd name="T6" fmla="*/ 175 w 253"/>
                <a:gd name="T7" fmla="*/ 1 h 205"/>
                <a:gd name="T8" fmla="*/ 44 w 253"/>
                <a:gd name="T9" fmla="*/ 1 h 205"/>
                <a:gd name="T10" fmla="*/ 42 w 253"/>
                <a:gd name="T11" fmla="*/ 2 h 205"/>
                <a:gd name="T12" fmla="*/ 39 w 253"/>
                <a:gd name="T13" fmla="*/ 4 h 205"/>
                <a:gd name="T14" fmla="*/ 38 w 253"/>
                <a:gd name="T15" fmla="*/ 6 h 205"/>
                <a:gd name="T16" fmla="*/ 29 w 253"/>
                <a:gd name="T17" fmla="*/ 36 h 205"/>
                <a:gd name="T18" fmla="*/ 27 w 253"/>
                <a:gd name="T19" fmla="*/ 44 h 205"/>
                <a:gd name="T20" fmla="*/ 27 w 253"/>
                <a:gd name="T21" fmla="*/ 45 h 205"/>
                <a:gd name="T22" fmla="*/ 27 w 253"/>
                <a:gd name="T23" fmla="*/ 45 h 205"/>
                <a:gd name="T24" fmla="*/ 26 w 253"/>
                <a:gd name="T25" fmla="*/ 46 h 205"/>
                <a:gd name="T26" fmla="*/ 31 w 253"/>
                <a:gd name="T27" fmla="*/ 57 h 205"/>
                <a:gd name="T28" fmla="*/ 32 w 253"/>
                <a:gd name="T29" fmla="*/ 57 h 205"/>
                <a:gd name="T30" fmla="*/ 170 w 253"/>
                <a:gd name="T31" fmla="*/ 57 h 205"/>
                <a:gd name="T32" fmla="*/ 172 w 253"/>
                <a:gd name="T33" fmla="*/ 57 h 205"/>
                <a:gd name="T34" fmla="*/ 144 w 253"/>
                <a:gd name="T35" fmla="*/ 147 h 205"/>
                <a:gd name="T36" fmla="*/ 87 w 253"/>
                <a:gd name="T37" fmla="*/ 147 h 205"/>
                <a:gd name="T38" fmla="*/ 141 w 253"/>
                <a:gd name="T39" fmla="*/ 89 h 205"/>
                <a:gd name="T40" fmla="*/ 142 w 253"/>
                <a:gd name="T41" fmla="*/ 85 h 205"/>
                <a:gd name="T42" fmla="*/ 138 w 253"/>
                <a:gd name="T43" fmla="*/ 82 h 205"/>
                <a:gd name="T44" fmla="*/ 63 w 253"/>
                <a:gd name="T45" fmla="*/ 82 h 205"/>
                <a:gd name="T46" fmla="*/ 59 w 253"/>
                <a:gd name="T47" fmla="*/ 83 h 205"/>
                <a:gd name="T48" fmla="*/ 9 w 253"/>
                <a:gd name="T49" fmla="*/ 129 h 205"/>
                <a:gd name="T50" fmla="*/ 9 w 253"/>
                <a:gd name="T51" fmla="*/ 130 h 205"/>
                <a:gd name="T52" fmla="*/ 3 w 253"/>
                <a:gd name="T53" fmla="*/ 147 h 205"/>
                <a:gd name="T54" fmla="*/ 3 w 253"/>
                <a:gd name="T55" fmla="*/ 174 h 205"/>
                <a:gd name="T56" fmla="*/ 34 w 253"/>
                <a:gd name="T57" fmla="*/ 205 h 205"/>
                <a:gd name="T58" fmla="*/ 34 w 253"/>
                <a:gd name="T59" fmla="*/ 205 h 205"/>
                <a:gd name="T60" fmla="*/ 206 w 253"/>
                <a:gd name="T61" fmla="*/ 205 h 205"/>
                <a:gd name="T62" fmla="*/ 210 w 253"/>
                <a:gd name="T63" fmla="*/ 201 h 205"/>
                <a:gd name="T64" fmla="*/ 238 w 253"/>
                <a:gd name="T65" fmla="*/ 89 h 205"/>
                <a:gd name="T66" fmla="*/ 242 w 253"/>
                <a:gd name="T67" fmla="*/ 73 h 205"/>
                <a:gd name="T68" fmla="*/ 240 w 253"/>
                <a:gd name="T69" fmla="*/ 18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3" h="205">
                  <a:moveTo>
                    <a:pt x="240" y="18"/>
                  </a:moveTo>
                  <a:lnTo>
                    <a:pt x="240" y="18"/>
                  </a:lnTo>
                  <a:cubicBezTo>
                    <a:pt x="228" y="0"/>
                    <a:pt x="207" y="1"/>
                    <a:pt x="189" y="1"/>
                  </a:cubicBezTo>
                  <a:cubicBezTo>
                    <a:pt x="184" y="1"/>
                    <a:pt x="179" y="1"/>
                    <a:pt x="175" y="1"/>
                  </a:cubicBezTo>
                  <a:cubicBezTo>
                    <a:pt x="175" y="1"/>
                    <a:pt x="44" y="1"/>
                    <a:pt x="44" y="1"/>
                  </a:cubicBezTo>
                  <a:cubicBezTo>
                    <a:pt x="43" y="1"/>
                    <a:pt x="42" y="1"/>
                    <a:pt x="42" y="2"/>
                  </a:cubicBezTo>
                  <a:lnTo>
                    <a:pt x="39" y="4"/>
                  </a:lnTo>
                  <a:cubicBezTo>
                    <a:pt x="39" y="4"/>
                    <a:pt x="38" y="5"/>
                    <a:pt x="38" y="6"/>
                  </a:cubicBezTo>
                  <a:cubicBezTo>
                    <a:pt x="34" y="17"/>
                    <a:pt x="31" y="24"/>
                    <a:pt x="29" y="36"/>
                  </a:cubicBezTo>
                  <a:lnTo>
                    <a:pt x="27" y="44"/>
                  </a:lnTo>
                  <a:cubicBezTo>
                    <a:pt x="27" y="44"/>
                    <a:pt x="27" y="45"/>
                    <a:pt x="27" y="45"/>
                  </a:cubicBezTo>
                  <a:lnTo>
                    <a:pt x="27" y="45"/>
                  </a:lnTo>
                  <a:cubicBezTo>
                    <a:pt x="27" y="45"/>
                    <a:pt x="27" y="46"/>
                    <a:pt x="26" y="46"/>
                  </a:cubicBezTo>
                  <a:cubicBezTo>
                    <a:pt x="25" y="54"/>
                    <a:pt x="28" y="56"/>
                    <a:pt x="31" y="57"/>
                  </a:cubicBezTo>
                  <a:cubicBezTo>
                    <a:pt x="32" y="57"/>
                    <a:pt x="32" y="57"/>
                    <a:pt x="32" y="57"/>
                  </a:cubicBezTo>
                  <a:lnTo>
                    <a:pt x="170" y="57"/>
                  </a:lnTo>
                  <a:cubicBezTo>
                    <a:pt x="171" y="57"/>
                    <a:pt x="172" y="57"/>
                    <a:pt x="172" y="57"/>
                  </a:cubicBezTo>
                  <a:cubicBezTo>
                    <a:pt x="170" y="71"/>
                    <a:pt x="153" y="123"/>
                    <a:pt x="144" y="147"/>
                  </a:cubicBezTo>
                  <a:lnTo>
                    <a:pt x="87" y="147"/>
                  </a:lnTo>
                  <a:lnTo>
                    <a:pt x="141" y="89"/>
                  </a:lnTo>
                  <a:cubicBezTo>
                    <a:pt x="142" y="88"/>
                    <a:pt x="143" y="86"/>
                    <a:pt x="142" y="85"/>
                  </a:cubicBezTo>
                  <a:cubicBezTo>
                    <a:pt x="141" y="83"/>
                    <a:pt x="140" y="82"/>
                    <a:pt x="138" y="82"/>
                  </a:cubicBezTo>
                  <a:lnTo>
                    <a:pt x="63" y="82"/>
                  </a:lnTo>
                  <a:cubicBezTo>
                    <a:pt x="61" y="82"/>
                    <a:pt x="60" y="83"/>
                    <a:pt x="59" y="83"/>
                  </a:cubicBezTo>
                  <a:lnTo>
                    <a:pt x="9" y="129"/>
                  </a:lnTo>
                  <a:cubicBezTo>
                    <a:pt x="9" y="130"/>
                    <a:pt x="9" y="130"/>
                    <a:pt x="9" y="130"/>
                  </a:cubicBezTo>
                  <a:cubicBezTo>
                    <a:pt x="6" y="135"/>
                    <a:pt x="4" y="141"/>
                    <a:pt x="3" y="147"/>
                  </a:cubicBezTo>
                  <a:cubicBezTo>
                    <a:pt x="1" y="156"/>
                    <a:pt x="0" y="165"/>
                    <a:pt x="3" y="174"/>
                  </a:cubicBezTo>
                  <a:cubicBezTo>
                    <a:pt x="8" y="189"/>
                    <a:pt x="22" y="203"/>
                    <a:pt x="34" y="205"/>
                  </a:cubicBezTo>
                  <a:cubicBezTo>
                    <a:pt x="34" y="205"/>
                    <a:pt x="34" y="205"/>
                    <a:pt x="34" y="205"/>
                  </a:cubicBezTo>
                  <a:lnTo>
                    <a:pt x="206" y="205"/>
                  </a:lnTo>
                  <a:cubicBezTo>
                    <a:pt x="208" y="205"/>
                    <a:pt x="209" y="203"/>
                    <a:pt x="210" y="201"/>
                  </a:cubicBezTo>
                  <a:cubicBezTo>
                    <a:pt x="211" y="198"/>
                    <a:pt x="234" y="111"/>
                    <a:pt x="238" y="89"/>
                  </a:cubicBezTo>
                  <a:cubicBezTo>
                    <a:pt x="239" y="84"/>
                    <a:pt x="241" y="79"/>
                    <a:pt x="242" y="73"/>
                  </a:cubicBezTo>
                  <a:cubicBezTo>
                    <a:pt x="247" y="55"/>
                    <a:pt x="253" y="35"/>
                    <a:pt x="240" y="18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4" name="Freeform 22"/>
            <p:cNvSpPr>
              <a:spLocks/>
            </p:cNvSpPr>
            <p:nvPr userDrawn="1"/>
          </p:nvSpPr>
          <p:spPr bwMode="gray">
            <a:xfrm>
              <a:off x="5247" y="250"/>
              <a:ext cx="104" cy="85"/>
            </a:xfrm>
            <a:custGeom>
              <a:avLst/>
              <a:gdLst>
                <a:gd name="T0" fmla="*/ 251 w 256"/>
                <a:gd name="T1" fmla="*/ 28 h 206"/>
                <a:gd name="T2" fmla="*/ 251 w 256"/>
                <a:gd name="T3" fmla="*/ 28 h 206"/>
                <a:gd name="T4" fmla="*/ 214 w 256"/>
                <a:gd name="T5" fmla="*/ 1 h 206"/>
                <a:gd name="T6" fmla="*/ 214 w 256"/>
                <a:gd name="T7" fmla="*/ 1 h 206"/>
                <a:gd name="T8" fmla="*/ 133 w 256"/>
                <a:gd name="T9" fmla="*/ 1 h 206"/>
                <a:gd name="T10" fmla="*/ 53 w 256"/>
                <a:gd name="T11" fmla="*/ 1 h 206"/>
                <a:gd name="T12" fmla="*/ 50 w 256"/>
                <a:gd name="T13" fmla="*/ 3 h 206"/>
                <a:gd name="T14" fmla="*/ 47 w 256"/>
                <a:gd name="T15" fmla="*/ 6 h 206"/>
                <a:gd name="T16" fmla="*/ 46 w 256"/>
                <a:gd name="T17" fmla="*/ 8 h 206"/>
                <a:gd name="T18" fmla="*/ 1 w 256"/>
                <a:gd name="T19" fmla="*/ 200 h 206"/>
                <a:gd name="T20" fmla="*/ 2 w 256"/>
                <a:gd name="T21" fmla="*/ 204 h 206"/>
                <a:gd name="T22" fmla="*/ 5 w 256"/>
                <a:gd name="T23" fmla="*/ 206 h 206"/>
                <a:gd name="T24" fmla="*/ 73 w 256"/>
                <a:gd name="T25" fmla="*/ 206 h 206"/>
                <a:gd name="T26" fmla="*/ 77 w 256"/>
                <a:gd name="T27" fmla="*/ 202 h 206"/>
                <a:gd name="T28" fmla="*/ 112 w 256"/>
                <a:gd name="T29" fmla="*/ 62 h 206"/>
                <a:gd name="T30" fmla="*/ 112 w 256"/>
                <a:gd name="T31" fmla="*/ 61 h 206"/>
                <a:gd name="T32" fmla="*/ 112 w 256"/>
                <a:gd name="T33" fmla="*/ 60 h 206"/>
                <a:gd name="T34" fmla="*/ 112 w 256"/>
                <a:gd name="T35" fmla="*/ 60 h 206"/>
                <a:gd name="T36" fmla="*/ 170 w 256"/>
                <a:gd name="T37" fmla="*/ 60 h 206"/>
                <a:gd name="T38" fmla="*/ 138 w 256"/>
                <a:gd name="T39" fmla="*/ 200 h 206"/>
                <a:gd name="T40" fmla="*/ 138 w 256"/>
                <a:gd name="T41" fmla="*/ 204 h 206"/>
                <a:gd name="T42" fmla="*/ 142 w 256"/>
                <a:gd name="T43" fmla="*/ 206 h 206"/>
                <a:gd name="T44" fmla="*/ 214 w 256"/>
                <a:gd name="T45" fmla="*/ 206 h 206"/>
                <a:gd name="T46" fmla="*/ 218 w 256"/>
                <a:gd name="T47" fmla="*/ 202 h 206"/>
                <a:gd name="T48" fmla="*/ 245 w 256"/>
                <a:gd name="T49" fmla="*/ 88 h 206"/>
                <a:gd name="T50" fmla="*/ 249 w 256"/>
                <a:gd name="T51" fmla="*/ 72 h 206"/>
                <a:gd name="T52" fmla="*/ 251 w 256"/>
                <a:gd name="T53" fmla="*/ 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6" h="206">
                  <a:moveTo>
                    <a:pt x="251" y="28"/>
                  </a:moveTo>
                  <a:lnTo>
                    <a:pt x="251" y="28"/>
                  </a:lnTo>
                  <a:cubicBezTo>
                    <a:pt x="245" y="14"/>
                    <a:pt x="232" y="4"/>
                    <a:pt x="214" y="1"/>
                  </a:cubicBezTo>
                  <a:cubicBezTo>
                    <a:pt x="214" y="1"/>
                    <a:pt x="214" y="1"/>
                    <a:pt x="214" y="1"/>
                  </a:cubicBezTo>
                  <a:cubicBezTo>
                    <a:pt x="186" y="0"/>
                    <a:pt x="159" y="1"/>
                    <a:pt x="133" y="1"/>
                  </a:cubicBezTo>
                  <a:cubicBezTo>
                    <a:pt x="107" y="2"/>
                    <a:pt x="80" y="2"/>
                    <a:pt x="53" y="1"/>
                  </a:cubicBezTo>
                  <a:cubicBezTo>
                    <a:pt x="52" y="1"/>
                    <a:pt x="51" y="2"/>
                    <a:pt x="50" y="3"/>
                  </a:cubicBezTo>
                  <a:lnTo>
                    <a:pt x="47" y="6"/>
                  </a:lnTo>
                  <a:cubicBezTo>
                    <a:pt x="47" y="6"/>
                    <a:pt x="46" y="7"/>
                    <a:pt x="46" y="8"/>
                  </a:cubicBezTo>
                  <a:cubicBezTo>
                    <a:pt x="37" y="38"/>
                    <a:pt x="1" y="199"/>
                    <a:pt x="1" y="200"/>
                  </a:cubicBezTo>
                  <a:cubicBezTo>
                    <a:pt x="0" y="201"/>
                    <a:pt x="1" y="203"/>
                    <a:pt x="2" y="204"/>
                  </a:cubicBezTo>
                  <a:cubicBezTo>
                    <a:pt x="2" y="205"/>
                    <a:pt x="4" y="206"/>
                    <a:pt x="5" y="206"/>
                  </a:cubicBezTo>
                  <a:lnTo>
                    <a:pt x="73" y="206"/>
                  </a:lnTo>
                  <a:cubicBezTo>
                    <a:pt x="75" y="206"/>
                    <a:pt x="77" y="204"/>
                    <a:pt x="77" y="202"/>
                  </a:cubicBezTo>
                  <a:lnTo>
                    <a:pt x="112" y="62"/>
                  </a:lnTo>
                  <a:cubicBezTo>
                    <a:pt x="112" y="62"/>
                    <a:pt x="112" y="61"/>
                    <a:pt x="112" y="61"/>
                  </a:cubicBezTo>
                  <a:cubicBezTo>
                    <a:pt x="112" y="61"/>
                    <a:pt x="112" y="61"/>
                    <a:pt x="112" y="60"/>
                  </a:cubicBezTo>
                  <a:lnTo>
                    <a:pt x="112" y="60"/>
                  </a:lnTo>
                  <a:cubicBezTo>
                    <a:pt x="113" y="61"/>
                    <a:pt x="164" y="60"/>
                    <a:pt x="170" y="60"/>
                  </a:cubicBezTo>
                  <a:lnTo>
                    <a:pt x="138" y="200"/>
                  </a:lnTo>
                  <a:cubicBezTo>
                    <a:pt x="137" y="201"/>
                    <a:pt x="138" y="203"/>
                    <a:pt x="138" y="204"/>
                  </a:cubicBezTo>
                  <a:cubicBezTo>
                    <a:pt x="139" y="205"/>
                    <a:pt x="140" y="206"/>
                    <a:pt x="142" y="206"/>
                  </a:cubicBezTo>
                  <a:lnTo>
                    <a:pt x="214" y="206"/>
                  </a:lnTo>
                  <a:cubicBezTo>
                    <a:pt x="215" y="206"/>
                    <a:pt x="217" y="204"/>
                    <a:pt x="218" y="202"/>
                  </a:cubicBezTo>
                  <a:cubicBezTo>
                    <a:pt x="218" y="201"/>
                    <a:pt x="237" y="126"/>
                    <a:pt x="245" y="88"/>
                  </a:cubicBezTo>
                  <a:cubicBezTo>
                    <a:pt x="246" y="83"/>
                    <a:pt x="247" y="78"/>
                    <a:pt x="249" y="72"/>
                  </a:cubicBezTo>
                  <a:cubicBezTo>
                    <a:pt x="253" y="58"/>
                    <a:pt x="256" y="44"/>
                    <a:pt x="251" y="28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5" name="Freeform 23"/>
            <p:cNvSpPr>
              <a:spLocks/>
            </p:cNvSpPr>
            <p:nvPr userDrawn="1"/>
          </p:nvSpPr>
          <p:spPr bwMode="gray">
            <a:xfrm>
              <a:off x="5345" y="250"/>
              <a:ext cx="104" cy="85"/>
            </a:xfrm>
            <a:custGeom>
              <a:avLst/>
              <a:gdLst>
                <a:gd name="T0" fmla="*/ 251 w 256"/>
                <a:gd name="T1" fmla="*/ 28 h 206"/>
                <a:gd name="T2" fmla="*/ 251 w 256"/>
                <a:gd name="T3" fmla="*/ 28 h 206"/>
                <a:gd name="T4" fmla="*/ 213 w 256"/>
                <a:gd name="T5" fmla="*/ 1 h 206"/>
                <a:gd name="T6" fmla="*/ 213 w 256"/>
                <a:gd name="T7" fmla="*/ 1 h 206"/>
                <a:gd name="T8" fmla="*/ 132 w 256"/>
                <a:gd name="T9" fmla="*/ 1 h 206"/>
                <a:gd name="T10" fmla="*/ 53 w 256"/>
                <a:gd name="T11" fmla="*/ 1 h 206"/>
                <a:gd name="T12" fmla="*/ 49 w 256"/>
                <a:gd name="T13" fmla="*/ 3 h 206"/>
                <a:gd name="T14" fmla="*/ 46 w 256"/>
                <a:gd name="T15" fmla="*/ 6 h 206"/>
                <a:gd name="T16" fmla="*/ 45 w 256"/>
                <a:gd name="T17" fmla="*/ 8 h 206"/>
                <a:gd name="T18" fmla="*/ 0 w 256"/>
                <a:gd name="T19" fmla="*/ 200 h 206"/>
                <a:gd name="T20" fmla="*/ 1 w 256"/>
                <a:gd name="T21" fmla="*/ 204 h 206"/>
                <a:gd name="T22" fmla="*/ 4 w 256"/>
                <a:gd name="T23" fmla="*/ 206 h 206"/>
                <a:gd name="T24" fmla="*/ 72 w 256"/>
                <a:gd name="T25" fmla="*/ 206 h 206"/>
                <a:gd name="T26" fmla="*/ 76 w 256"/>
                <a:gd name="T27" fmla="*/ 202 h 206"/>
                <a:gd name="T28" fmla="*/ 111 w 256"/>
                <a:gd name="T29" fmla="*/ 62 h 206"/>
                <a:gd name="T30" fmla="*/ 111 w 256"/>
                <a:gd name="T31" fmla="*/ 61 h 206"/>
                <a:gd name="T32" fmla="*/ 111 w 256"/>
                <a:gd name="T33" fmla="*/ 60 h 206"/>
                <a:gd name="T34" fmla="*/ 111 w 256"/>
                <a:gd name="T35" fmla="*/ 60 h 206"/>
                <a:gd name="T36" fmla="*/ 170 w 256"/>
                <a:gd name="T37" fmla="*/ 60 h 206"/>
                <a:gd name="T38" fmla="*/ 137 w 256"/>
                <a:gd name="T39" fmla="*/ 200 h 206"/>
                <a:gd name="T40" fmla="*/ 138 w 256"/>
                <a:gd name="T41" fmla="*/ 204 h 206"/>
                <a:gd name="T42" fmla="*/ 141 w 256"/>
                <a:gd name="T43" fmla="*/ 206 h 206"/>
                <a:gd name="T44" fmla="*/ 213 w 256"/>
                <a:gd name="T45" fmla="*/ 206 h 206"/>
                <a:gd name="T46" fmla="*/ 217 w 256"/>
                <a:gd name="T47" fmla="*/ 202 h 206"/>
                <a:gd name="T48" fmla="*/ 244 w 256"/>
                <a:gd name="T49" fmla="*/ 88 h 206"/>
                <a:gd name="T50" fmla="*/ 248 w 256"/>
                <a:gd name="T51" fmla="*/ 72 h 206"/>
                <a:gd name="T52" fmla="*/ 251 w 256"/>
                <a:gd name="T53" fmla="*/ 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6" h="206">
                  <a:moveTo>
                    <a:pt x="251" y="28"/>
                  </a:moveTo>
                  <a:lnTo>
                    <a:pt x="251" y="28"/>
                  </a:lnTo>
                  <a:cubicBezTo>
                    <a:pt x="245" y="14"/>
                    <a:pt x="231" y="4"/>
                    <a:pt x="213" y="1"/>
                  </a:cubicBezTo>
                  <a:cubicBezTo>
                    <a:pt x="213" y="1"/>
                    <a:pt x="213" y="1"/>
                    <a:pt x="213" y="1"/>
                  </a:cubicBezTo>
                  <a:cubicBezTo>
                    <a:pt x="186" y="0"/>
                    <a:pt x="159" y="1"/>
                    <a:pt x="132" y="1"/>
                  </a:cubicBezTo>
                  <a:cubicBezTo>
                    <a:pt x="106" y="2"/>
                    <a:pt x="80" y="2"/>
                    <a:pt x="53" y="1"/>
                  </a:cubicBezTo>
                  <a:cubicBezTo>
                    <a:pt x="51" y="1"/>
                    <a:pt x="50" y="2"/>
                    <a:pt x="49" y="3"/>
                  </a:cubicBezTo>
                  <a:lnTo>
                    <a:pt x="46" y="6"/>
                  </a:lnTo>
                  <a:cubicBezTo>
                    <a:pt x="46" y="6"/>
                    <a:pt x="45" y="7"/>
                    <a:pt x="45" y="8"/>
                  </a:cubicBezTo>
                  <a:cubicBezTo>
                    <a:pt x="37" y="38"/>
                    <a:pt x="0" y="199"/>
                    <a:pt x="0" y="200"/>
                  </a:cubicBezTo>
                  <a:cubicBezTo>
                    <a:pt x="0" y="201"/>
                    <a:pt x="0" y="203"/>
                    <a:pt x="1" y="204"/>
                  </a:cubicBezTo>
                  <a:cubicBezTo>
                    <a:pt x="2" y="205"/>
                    <a:pt x="3" y="206"/>
                    <a:pt x="4" y="206"/>
                  </a:cubicBezTo>
                  <a:lnTo>
                    <a:pt x="72" y="206"/>
                  </a:lnTo>
                  <a:cubicBezTo>
                    <a:pt x="74" y="206"/>
                    <a:pt x="76" y="204"/>
                    <a:pt x="76" y="202"/>
                  </a:cubicBezTo>
                  <a:lnTo>
                    <a:pt x="111" y="62"/>
                  </a:lnTo>
                  <a:cubicBezTo>
                    <a:pt x="111" y="62"/>
                    <a:pt x="111" y="61"/>
                    <a:pt x="111" y="61"/>
                  </a:cubicBezTo>
                  <a:cubicBezTo>
                    <a:pt x="111" y="61"/>
                    <a:pt x="111" y="61"/>
                    <a:pt x="111" y="60"/>
                  </a:cubicBezTo>
                  <a:lnTo>
                    <a:pt x="111" y="60"/>
                  </a:lnTo>
                  <a:cubicBezTo>
                    <a:pt x="112" y="61"/>
                    <a:pt x="163" y="60"/>
                    <a:pt x="170" y="60"/>
                  </a:cubicBezTo>
                  <a:lnTo>
                    <a:pt x="137" y="200"/>
                  </a:lnTo>
                  <a:cubicBezTo>
                    <a:pt x="136" y="201"/>
                    <a:pt x="137" y="203"/>
                    <a:pt x="138" y="204"/>
                  </a:cubicBezTo>
                  <a:cubicBezTo>
                    <a:pt x="138" y="205"/>
                    <a:pt x="140" y="206"/>
                    <a:pt x="141" y="206"/>
                  </a:cubicBezTo>
                  <a:lnTo>
                    <a:pt x="213" y="206"/>
                  </a:lnTo>
                  <a:cubicBezTo>
                    <a:pt x="215" y="206"/>
                    <a:pt x="216" y="204"/>
                    <a:pt x="217" y="202"/>
                  </a:cubicBezTo>
                  <a:cubicBezTo>
                    <a:pt x="217" y="201"/>
                    <a:pt x="236" y="126"/>
                    <a:pt x="244" y="88"/>
                  </a:cubicBezTo>
                  <a:cubicBezTo>
                    <a:pt x="245" y="83"/>
                    <a:pt x="247" y="78"/>
                    <a:pt x="248" y="72"/>
                  </a:cubicBezTo>
                  <a:cubicBezTo>
                    <a:pt x="252" y="58"/>
                    <a:pt x="256" y="44"/>
                    <a:pt x="251" y="28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6" name="Freeform 24"/>
            <p:cNvSpPr>
              <a:spLocks/>
            </p:cNvSpPr>
            <p:nvPr userDrawn="1"/>
          </p:nvSpPr>
          <p:spPr bwMode="gray">
            <a:xfrm>
              <a:off x="4271" y="258"/>
              <a:ext cx="332" cy="188"/>
            </a:xfrm>
            <a:custGeom>
              <a:avLst/>
              <a:gdLst>
                <a:gd name="T0" fmla="*/ 409 w 817"/>
                <a:gd name="T1" fmla="*/ 0 h 456"/>
                <a:gd name="T2" fmla="*/ 409 w 817"/>
                <a:gd name="T3" fmla="*/ 0 h 456"/>
                <a:gd name="T4" fmla="*/ 817 w 817"/>
                <a:gd name="T5" fmla="*/ 227 h 456"/>
                <a:gd name="T6" fmla="*/ 409 w 817"/>
                <a:gd name="T7" fmla="*/ 456 h 456"/>
                <a:gd name="T8" fmla="*/ 0 w 817"/>
                <a:gd name="T9" fmla="*/ 227 h 456"/>
                <a:gd name="T10" fmla="*/ 409 w 817"/>
                <a:gd name="T11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7" h="456">
                  <a:moveTo>
                    <a:pt x="409" y="0"/>
                  </a:moveTo>
                  <a:lnTo>
                    <a:pt x="409" y="0"/>
                  </a:lnTo>
                  <a:lnTo>
                    <a:pt x="817" y="227"/>
                  </a:lnTo>
                  <a:lnTo>
                    <a:pt x="409" y="456"/>
                  </a:lnTo>
                  <a:lnTo>
                    <a:pt x="0" y="22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7" name="Freeform 25"/>
            <p:cNvSpPr>
              <a:spLocks/>
            </p:cNvSpPr>
            <p:nvPr userDrawn="1"/>
          </p:nvSpPr>
          <p:spPr bwMode="gray">
            <a:xfrm>
              <a:off x="4082" y="223"/>
              <a:ext cx="315" cy="100"/>
            </a:xfrm>
            <a:custGeom>
              <a:avLst/>
              <a:gdLst>
                <a:gd name="T0" fmla="*/ 774 w 774"/>
                <a:gd name="T1" fmla="*/ 17 h 240"/>
                <a:gd name="T2" fmla="*/ 774 w 774"/>
                <a:gd name="T3" fmla="*/ 17 h 240"/>
                <a:gd name="T4" fmla="*/ 379 w 774"/>
                <a:gd name="T5" fmla="*/ 240 h 240"/>
                <a:gd name="T6" fmla="*/ 0 w 774"/>
                <a:gd name="T7" fmla="*/ 240 h 240"/>
                <a:gd name="T8" fmla="*/ 0 w 774"/>
                <a:gd name="T9" fmla="*/ 209 h 240"/>
                <a:gd name="T10" fmla="*/ 367 w 774"/>
                <a:gd name="T11" fmla="*/ 209 h 240"/>
                <a:gd name="T12" fmla="*/ 740 w 774"/>
                <a:gd name="T13" fmla="*/ 0 h 240"/>
                <a:gd name="T14" fmla="*/ 774 w 774"/>
                <a:gd name="T15" fmla="*/ 1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4" h="240">
                  <a:moveTo>
                    <a:pt x="774" y="17"/>
                  </a:moveTo>
                  <a:lnTo>
                    <a:pt x="774" y="17"/>
                  </a:lnTo>
                  <a:cubicBezTo>
                    <a:pt x="769" y="20"/>
                    <a:pt x="414" y="222"/>
                    <a:pt x="379" y="240"/>
                  </a:cubicBezTo>
                  <a:lnTo>
                    <a:pt x="0" y="240"/>
                  </a:lnTo>
                  <a:lnTo>
                    <a:pt x="0" y="209"/>
                  </a:lnTo>
                  <a:lnTo>
                    <a:pt x="367" y="209"/>
                  </a:lnTo>
                  <a:cubicBezTo>
                    <a:pt x="740" y="0"/>
                    <a:pt x="367" y="209"/>
                    <a:pt x="740" y="0"/>
                  </a:cubicBezTo>
                  <a:cubicBezTo>
                    <a:pt x="740" y="0"/>
                    <a:pt x="749" y="4"/>
                    <a:pt x="774" y="17"/>
                  </a:cubicBez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8" name="Freeform 26"/>
            <p:cNvSpPr>
              <a:spLocks/>
            </p:cNvSpPr>
            <p:nvPr userDrawn="1"/>
          </p:nvSpPr>
          <p:spPr bwMode="gray">
            <a:xfrm>
              <a:off x="4082" y="240"/>
              <a:ext cx="342" cy="108"/>
            </a:xfrm>
            <a:custGeom>
              <a:avLst/>
              <a:gdLst>
                <a:gd name="T0" fmla="*/ 808 w 841"/>
                <a:gd name="T1" fmla="*/ 0 h 260"/>
                <a:gd name="T2" fmla="*/ 808 w 841"/>
                <a:gd name="T3" fmla="*/ 0 h 260"/>
                <a:gd name="T4" fmla="*/ 841 w 841"/>
                <a:gd name="T5" fmla="*/ 18 h 260"/>
                <a:gd name="T6" fmla="*/ 409 w 841"/>
                <a:gd name="T7" fmla="*/ 260 h 260"/>
                <a:gd name="T8" fmla="*/ 0 w 841"/>
                <a:gd name="T9" fmla="*/ 260 h 260"/>
                <a:gd name="T10" fmla="*/ 0 w 841"/>
                <a:gd name="T11" fmla="*/ 229 h 260"/>
                <a:gd name="T12" fmla="*/ 396 w 841"/>
                <a:gd name="T13" fmla="*/ 229 h 260"/>
                <a:gd name="T14" fmla="*/ 808 w 841"/>
                <a:gd name="T15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1" h="260">
                  <a:moveTo>
                    <a:pt x="808" y="0"/>
                  </a:moveTo>
                  <a:lnTo>
                    <a:pt x="808" y="0"/>
                  </a:lnTo>
                  <a:lnTo>
                    <a:pt x="841" y="18"/>
                  </a:lnTo>
                  <a:cubicBezTo>
                    <a:pt x="817" y="32"/>
                    <a:pt x="422" y="253"/>
                    <a:pt x="409" y="260"/>
                  </a:cubicBezTo>
                  <a:lnTo>
                    <a:pt x="0" y="260"/>
                  </a:lnTo>
                  <a:lnTo>
                    <a:pt x="0" y="229"/>
                  </a:lnTo>
                  <a:lnTo>
                    <a:pt x="396" y="22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9" name="Freeform 27"/>
            <p:cNvSpPr>
              <a:spLocks/>
            </p:cNvSpPr>
            <p:nvPr userDrawn="1"/>
          </p:nvSpPr>
          <p:spPr bwMode="gray">
            <a:xfrm>
              <a:off x="4451" y="355"/>
              <a:ext cx="996" cy="108"/>
            </a:xfrm>
            <a:custGeom>
              <a:avLst/>
              <a:gdLst>
                <a:gd name="T0" fmla="*/ 442 w 2451"/>
                <a:gd name="T1" fmla="*/ 31 h 261"/>
                <a:gd name="T2" fmla="*/ 442 w 2451"/>
                <a:gd name="T3" fmla="*/ 31 h 261"/>
                <a:gd name="T4" fmla="*/ 33 w 2451"/>
                <a:gd name="T5" fmla="*/ 261 h 261"/>
                <a:gd name="T6" fmla="*/ 0 w 2451"/>
                <a:gd name="T7" fmla="*/ 243 h 261"/>
                <a:gd name="T8" fmla="*/ 430 w 2451"/>
                <a:gd name="T9" fmla="*/ 0 h 261"/>
                <a:gd name="T10" fmla="*/ 2451 w 2451"/>
                <a:gd name="T11" fmla="*/ 0 h 261"/>
                <a:gd name="T12" fmla="*/ 2451 w 2451"/>
                <a:gd name="T13" fmla="*/ 31 h 261"/>
                <a:gd name="T14" fmla="*/ 442 w 2451"/>
                <a:gd name="T15" fmla="*/ 3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51" h="261">
                  <a:moveTo>
                    <a:pt x="442" y="31"/>
                  </a:moveTo>
                  <a:lnTo>
                    <a:pt x="442" y="31"/>
                  </a:lnTo>
                  <a:cubicBezTo>
                    <a:pt x="319" y="99"/>
                    <a:pt x="288" y="118"/>
                    <a:pt x="33" y="261"/>
                  </a:cubicBezTo>
                  <a:cubicBezTo>
                    <a:pt x="10" y="248"/>
                    <a:pt x="21" y="254"/>
                    <a:pt x="0" y="243"/>
                  </a:cubicBezTo>
                  <a:cubicBezTo>
                    <a:pt x="0" y="240"/>
                    <a:pt x="412" y="10"/>
                    <a:pt x="430" y="0"/>
                  </a:cubicBezTo>
                  <a:lnTo>
                    <a:pt x="2451" y="0"/>
                  </a:lnTo>
                  <a:lnTo>
                    <a:pt x="2451" y="31"/>
                  </a:lnTo>
                  <a:lnTo>
                    <a:pt x="442" y="31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80" name="Freeform 28"/>
            <p:cNvSpPr>
              <a:spLocks/>
            </p:cNvSpPr>
            <p:nvPr userDrawn="1"/>
          </p:nvSpPr>
          <p:spPr bwMode="gray">
            <a:xfrm>
              <a:off x="4479" y="380"/>
              <a:ext cx="968" cy="101"/>
            </a:xfrm>
            <a:custGeom>
              <a:avLst/>
              <a:gdLst>
                <a:gd name="T0" fmla="*/ 2383 w 2383"/>
                <a:gd name="T1" fmla="*/ 31 h 243"/>
                <a:gd name="T2" fmla="*/ 2383 w 2383"/>
                <a:gd name="T3" fmla="*/ 31 h 243"/>
                <a:gd name="T4" fmla="*/ 403 w 2383"/>
                <a:gd name="T5" fmla="*/ 31 h 243"/>
                <a:gd name="T6" fmla="*/ 34 w 2383"/>
                <a:gd name="T7" fmla="*/ 243 h 243"/>
                <a:gd name="T8" fmla="*/ 0 w 2383"/>
                <a:gd name="T9" fmla="*/ 225 h 243"/>
                <a:gd name="T10" fmla="*/ 391 w 2383"/>
                <a:gd name="T11" fmla="*/ 0 h 243"/>
                <a:gd name="T12" fmla="*/ 2383 w 2383"/>
                <a:gd name="T13" fmla="*/ 0 h 243"/>
                <a:gd name="T14" fmla="*/ 2383 w 2383"/>
                <a:gd name="T15" fmla="*/ 3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83" h="243">
                  <a:moveTo>
                    <a:pt x="2383" y="31"/>
                  </a:moveTo>
                  <a:lnTo>
                    <a:pt x="2383" y="31"/>
                  </a:lnTo>
                  <a:lnTo>
                    <a:pt x="403" y="31"/>
                  </a:lnTo>
                  <a:cubicBezTo>
                    <a:pt x="296" y="91"/>
                    <a:pt x="142" y="185"/>
                    <a:pt x="34" y="243"/>
                  </a:cubicBezTo>
                  <a:lnTo>
                    <a:pt x="0" y="225"/>
                  </a:lnTo>
                  <a:lnTo>
                    <a:pt x="391" y="0"/>
                  </a:lnTo>
                  <a:lnTo>
                    <a:pt x="2383" y="0"/>
                  </a:lnTo>
                  <a:lnTo>
                    <a:pt x="2383" y="31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81" name="Freeform 29"/>
            <p:cNvSpPr>
              <a:spLocks/>
            </p:cNvSpPr>
            <p:nvPr userDrawn="1"/>
          </p:nvSpPr>
          <p:spPr bwMode="gray">
            <a:xfrm>
              <a:off x="4356" y="314"/>
              <a:ext cx="162" cy="81"/>
            </a:xfrm>
            <a:custGeom>
              <a:avLst/>
              <a:gdLst>
                <a:gd name="T0" fmla="*/ 397 w 399"/>
                <a:gd name="T1" fmla="*/ 1 h 195"/>
                <a:gd name="T2" fmla="*/ 397 w 399"/>
                <a:gd name="T3" fmla="*/ 1 h 195"/>
                <a:gd name="T4" fmla="*/ 394 w 399"/>
                <a:gd name="T5" fmla="*/ 0 h 195"/>
                <a:gd name="T6" fmla="*/ 347 w 399"/>
                <a:gd name="T7" fmla="*/ 0 h 195"/>
                <a:gd name="T8" fmla="*/ 343 w 399"/>
                <a:gd name="T9" fmla="*/ 3 h 195"/>
                <a:gd name="T10" fmla="*/ 325 w 399"/>
                <a:gd name="T11" fmla="*/ 63 h 195"/>
                <a:gd name="T12" fmla="*/ 279 w 399"/>
                <a:gd name="T13" fmla="*/ 63 h 195"/>
                <a:gd name="T14" fmla="*/ 289 w 399"/>
                <a:gd name="T15" fmla="*/ 5 h 195"/>
                <a:gd name="T16" fmla="*/ 288 w 399"/>
                <a:gd name="T17" fmla="*/ 1 h 195"/>
                <a:gd name="T18" fmla="*/ 284 w 399"/>
                <a:gd name="T19" fmla="*/ 0 h 195"/>
                <a:gd name="T20" fmla="*/ 235 w 399"/>
                <a:gd name="T21" fmla="*/ 0 h 195"/>
                <a:gd name="T22" fmla="*/ 231 w 399"/>
                <a:gd name="T23" fmla="*/ 3 h 195"/>
                <a:gd name="T24" fmla="*/ 205 w 399"/>
                <a:gd name="T25" fmla="*/ 103 h 195"/>
                <a:gd name="T26" fmla="*/ 175 w 399"/>
                <a:gd name="T27" fmla="*/ 3 h 195"/>
                <a:gd name="T28" fmla="*/ 171 w 399"/>
                <a:gd name="T29" fmla="*/ 0 h 195"/>
                <a:gd name="T30" fmla="*/ 115 w 399"/>
                <a:gd name="T31" fmla="*/ 0 h 195"/>
                <a:gd name="T32" fmla="*/ 111 w 399"/>
                <a:gd name="T33" fmla="*/ 3 h 195"/>
                <a:gd name="T34" fmla="*/ 89 w 399"/>
                <a:gd name="T35" fmla="*/ 103 h 195"/>
                <a:gd name="T36" fmla="*/ 61 w 399"/>
                <a:gd name="T37" fmla="*/ 3 h 195"/>
                <a:gd name="T38" fmla="*/ 57 w 399"/>
                <a:gd name="T39" fmla="*/ 0 h 195"/>
                <a:gd name="T40" fmla="*/ 5 w 399"/>
                <a:gd name="T41" fmla="*/ 0 h 195"/>
                <a:gd name="T42" fmla="*/ 2 w 399"/>
                <a:gd name="T43" fmla="*/ 1 h 195"/>
                <a:gd name="T44" fmla="*/ 1 w 399"/>
                <a:gd name="T45" fmla="*/ 5 h 195"/>
                <a:gd name="T46" fmla="*/ 49 w 399"/>
                <a:gd name="T47" fmla="*/ 192 h 195"/>
                <a:gd name="T48" fmla="*/ 54 w 399"/>
                <a:gd name="T49" fmla="*/ 195 h 195"/>
                <a:gd name="T50" fmla="*/ 121 w 399"/>
                <a:gd name="T51" fmla="*/ 195 h 195"/>
                <a:gd name="T52" fmla="*/ 125 w 399"/>
                <a:gd name="T53" fmla="*/ 192 h 195"/>
                <a:gd name="T54" fmla="*/ 145 w 399"/>
                <a:gd name="T55" fmla="*/ 117 h 195"/>
                <a:gd name="T56" fmla="*/ 168 w 399"/>
                <a:gd name="T57" fmla="*/ 192 h 195"/>
                <a:gd name="T58" fmla="*/ 173 w 399"/>
                <a:gd name="T59" fmla="*/ 195 h 195"/>
                <a:gd name="T60" fmla="*/ 242 w 399"/>
                <a:gd name="T61" fmla="*/ 195 h 195"/>
                <a:gd name="T62" fmla="*/ 247 w 399"/>
                <a:gd name="T63" fmla="*/ 192 h 195"/>
                <a:gd name="T64" fmla="*/ 270 w 399"/>
                <a:gd name="T65" fmla="*/ 111 h 195"/>
                <a:gd name="T66" fmla="*/ 312 w 399"/>
                <a:gd name="T67" fmla="*/ 111 h 195"/>
                <a:gd name="T68" fmla="*/ 300 w 399"/>
                <a:gd name="T69" fmla="*/ 190 h 195"/>
                <a:gd name="T70" fmla="*/ 301 w 399"/>
                <a:gd name="T71" fmla="*/ 194 h 195"/>
                <a:gd name="T72" fmla="*/ 304 w 399"/>
                <a:gd name="T73" fmla="*/ 195 h 195"/>
                <a:gd name="T74" fmla="*/ 353 w 399"/>
                <a:gd name="T75" fmla="*/ 195 h 195"/>
                <a:gd name="T76" fmla="*/ 358 w 399"/>
                <a:gd name="T77" fmla="*/ 192 h 195"/>
                <a:gd name="T78" fmla="*/ 398 w 399"/>
                <a:gd name="T79" fmla="*/ 5 h 195"/>
                <a:gd name="T80" fmla="*/ 397 w 399"/>
                <a:gd name="T81" fmla="*/ 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99" h="195">
                  <a:moveTo>
                    <a:pt x="397" y="1"/>
                  </a:moveTo>
                  <a:lnTo>
                    <a:pt x="397" y="1"/>
                  </a:lnTo>
                  <a:cubicBezTo>
                    <a:pt x="397" y="0"/>
                    <a:pt x="395" y="0"/>
                    <a:pt x="394" y="0"/>
                  </a:cubicBezTo>
                  <a:lnTo>
                    <a:pt x="347" y="0"/>
                  </a:lnTo>
                  <a:cubicBezTo>
                    <a:pt x="345" y="0"/>
                    <a:pt x="343" y="1"/>
                    <a:pt x="343" y="3"/>
                  </a:cubicBezTo>
                  <a:lnTo>
                    <a:pt x="325" y="63"/>
                  </a:lnTo>
                  <a:lnTo>
                    <a:pt x="279" y="63"/>
                  </a:lnTo>
                  <a:lnTo>
                    <a:pt x="289" y="5"/>
                  </a:lnTo>
                  <a:cubicBezTo>
                    <a:pt x="289" y="3"/>
                    <a:pt x="289" y="2"/>
                    <a:pt x="288" y="1"/>
                  </a:cubicBezTo>
                  <a:cubicBezTo>
                    <a:pt x="287" y="0"/>
                    <a:pt x="286" y="0"/>
                    <a:pt x="284" y="0"/>
                  </a:cubicBezTo>
                  <a:lnTo>
                    <a:pt x="235" y="0"/>
                  </a:lnTo>
                  <a:cubicBezTo>
                    <a:pt x="233" y="0"/>
                    <a:pt x="232" y="1"/>
                    <a:pt x="231" y="3"/>
                  </a:cubicBezTo>
                  <a:lnTo>
                    <a:pt x="205" y="103"/>
                  </a:lnTo>
                  <a:lnTo>
                    <a:pt x="175" y="3"/>
                  </a:lnTo>
                  <a:cubicBezTo>
                    <a:pt x="174" y="1"/>
                    <a:pt x="173" y="0"/>
                    <a:pt x="171" y="0"/>
                  </a:cubicBezTo>
                  <a:lnTo>
                    <a:pt x="115" y="0"/>
                  </a:lnTo>
                  <a:cubicBezTo>
                    <a:pt x="113" y="0"/>
                    <a:pt x="111" y="1"/>
                    <a:pt x="111" y="3"/>
                  </a:cubicBezTo>
                  <a:lnTo>
                    <a:pt x="89" y="103"/>
                  </a:lnTo>
                  <a:lnTo>
                    <a:pt x="61" y="3"/>
                  </a:lnTo>
                  <a:cubicBezTo>
                    <a:pt x="60" y="1"/>
                    <a:pt x="59" y="0"/>
                    <a:pt x="57" y="0"/>
                  </a:cubicBezTo>
                  <a:lnTo>
                    <a:pt x="5" y="0"/>
                  </a:lnTo>
                  <a:cubicBezTo>
                    <a:pt x="4" y="0"/>
                    <a:pt x="2" y="0"/>
                    <a:pt x="2" y="1"/>
                  </a:cubicBezTo>
                  <a:cubicBezTo>
                    <a:pt x="1" y="2"/>
                    <a:pt x="0" y="4"/>
                    <a:pt x="1" y="5"/>
                  </a:cubicBezTo>
                  <a:lnTo>
                    <a:pt x="49" y="192"/>
                  </a:lnTo>
                  <a:cubicBezTo>
                    <a:pt x="50" y="194"/>
                    <a:pt x="52" y="195"/>
                    <a:pt x="54" y="195"/>
                  </a:cubicBezTo>
                  <a:lnTo>
                    <a:pt x="121" y="195"/>
                  </a:lnTo>
                  <a:cubicBezTo>
                    <a:pt x="123" y="195"/>
                    <a:pt x="125" y="194"/>
                    <a:pt x="125" y="192"/>
                  </a:cubicBezTo>
                  <a:lnTo>
                    <a:pt x="145" y="117"/>
                  </a:lnTo>
                  <a:lnTo>
                    <a:pt x="168" y="192"/>
                  </a:lnTo>
                  <a:cubicBezTo>
                    <a:pt x="169" y="194"/>
                    <a:pt x="171" y="195"/>
                    <a:pt x="173" y="195"/>
                  </a:cubicBezTo>
                  <a:lnTo>
                    <a:pt x="242" y="195"/>
                  </a:lnTo>
                  <a:cubicBezTo>
                    <a:pt x="244" y="195"/>
                    <a:pt x="246" y="194"/>
                    <a:pt x="247" y="192"/>
                  </a:cubicBezTo>
                  <a:lnTo>
                    <a:pt x="270" y="111"/>
                  </a:lnTo>
                  <a:lnTo>
                    <a:pt x="312" y="111"/>
                  </a:lnTo>
                  <a:lnTo>
                    <a:pt x="300" y="190"/>
                  </a:lnTo>
                  <a:cubicBezTo>
                    <a:pt x="299" y="192"/>
                    <a:pt x="300" y="193"/>
                    <a:pt x="301" y="194"/>
                  </a:cubicBezTo>
                  <a:cubicBezTo>
                    <a:pt x="301" y="195"/>
                    <a:pt x="303" y="195"/>
                    <a:pt x="304" y="195"/>
                  </a:cubicBezTo>
                  <a:lnTo>
                    <a:pt x="353" y="195"/>
                  </a:lnTo>
                  <a:cubicBezTo>
                    <a:pt x="356" y="195"/>
                    <a:pt x="357" y="194"/>
                    <a:pt x="358" y="192"/>
                  </a:cubicBezTo>
                  <a:lnTo>
                    <a:pt x="398" y="5"/>
                  </a:lnTo>
                  <a:cubicBezTo>
                    <a:pt x="399" y="4"/>
                    <a:pt x="398" y="2"/>
                    <a:pt x="397" y="1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sp>
        <p:nvSpPr>
          <p:cNvPr id="4" name="Fußzeilenplatzhalter 3"/>
          <p:cNvSpPr>
            <a:spLocks noGrp="1"/>
          </p:cNvSpPr>
          <p:nvPr>
            <p:ph type="ftr" sz="quarter" idx="24"/>
          </p:nvPr>
        </p:nvSpPr>
        <p:spPr>
          <a:xfrm>
            <a:off x="434772" y="1983161"/>
            <a:ext cx="8281456" cy="250562"/>
          </a:xfrm>
        </p:spPr>
        <p:txBody>
          <a:bodyPr bIns="72000"/>
          <a:lstStyle>
            <a:lvl1pPr>
              <a:defRPr sz="2200" b="1">
                <a:solidFill>
                  <a:srgbClr val="FF0000"/>
                </a:solidFill>
              </a:defRPr>
            </a:lvl1pPr>
          </a:lstStyle>
          <a:p>
            <a:r>
              <a:rPr lang="de-DE" dirty="0" smtClean="0"/>
              <a:t>Präsentationstitel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39284" y="2319116"/>
            <a:ext cx="8276944" cy="310616"/>
          </a:xfrm>
        </p:spPr>
        <p:txBody>
          <a:bodyPr/>
          <a:lstStyle>
            <a:lvl1pPr>
              <a:defRPr sz="1600" b="0">
                <a:solidFill>
                  <a:srgbClr val="FF0000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388" y="2731879"/>
            <a:ext cx="8281440" cy="19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4446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+ NW (WEISS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Datumsplatzhalter 72"/>
          <p:cNvSpPr>
            <a:spLocks noGrp="1"/>
          </p:cNvSpPr>
          <p:nvPr>
            <p:ph type="dt" sz="half" idx="22"/>
          </p:nvPr>
        </p:nvSpPr>
        <p:spPr bwMode="gray">
          <a:xfrm>
            <a:off x="439284" y="1708318"/>
            <a:ext cx="8276944" cy="205200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Themenbereich, über Datum zu ändern</a:t>
            </a:r>
            <a:endParaRPr lang="de-DE" dirty="0"/>
          </a:p>
        </p:txBody>
      </p:sp>
      <p:sp>
        <p:nvSpPr>
          <p:cNvPr id="74" name="Foliennummernplatzhalter 73"/>
          <p:cNvSpPr>
            <a:spLocks noGrp="1"/>
          </p:cNvSpPr>
          <p:nvPr>
            <p:ph type="sldNum" sz="quarter" idx="23"/>
          </p:nvPr>
        </p:nvSpPr>
        <p:spPr bwMode="gray">
          <a:xfrm>
            <a:off x="8352424" y="5375382"/>
            <a:ext cx="358364" cy="135765"/>
          </a:xfrm>
        </p:spPr>
        <p:txBody>
          <a:bodyPr/>
          <a:lstStyle>
            <a:lvl1pPr>
              <a:defRPr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fld id="{DB4A530B-3EE4-4998-A998-EBC0EA009526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125" name="Gruppieren 124"/>
          <p:cNvGrpSpPr/>
          <p:nvPr userDrawn="1"/>
        </p:nvGrpSpPr>
        <p:grpSpPr>
          <a:xfrm>
            <a:off x="-112038" y="-112038"/>
            <a:ext cx="9368076" cy="5367576"/>
            <a:chOff x="-112038" y="-112038"/>
            <a:chExt cx="9368076" cy="5367576"/>
          </a:xfrm>
        </p:grpSpPr>
        <p:sp>
          <p:nvSpPr>
            <p:cNvPr id="126" name="Isosceles Triangle 9"/>
            <p:cNvSpPr/>
            <p:nvPr userDrawn="1"/>
          </p:nvSpPr>
          <p:spPr bwMode="gray">
            <a:xfrm rot="10800000">
              <a:off x="398896" y="-112038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7" name="Isosceles Triangle 244"/>
            <p:cNvSpPr/>
            <p:nvPr userDrawn="1"/>
          </p:nvSpPr>
          <p:spPr bwMode="gray">
            <a:xfrm rot="10800000">
              <a:off x="2415290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8" name="Isosceles Triangle 245"/>
            <p:cNvSpPr/>
            <p:nvPr userDrawn="1"/>
          </p:nvSpPr>
          <p:spPr bwMode="gray">
            <a:xfrm rot="10800000">
              <a:off x="2487256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9" name="Isosceles Triangle 246"/>
            <p:cNvSpPr/>
            <p:nvPr userDrawn="1"/>
          </p:nvSpPr>
          <p:spPr bwMode="gray">
            <a:xfrm rot="10800000">
              <a:off x="4503809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0" name="Isosceles Triangle 247"/>
            <p:cNvSpPr/>
            <p:nvPr userDrawn="1"/>
          </p:nvSpPr>
          <p:spPr bwMode="gray">
            <a:xfrm rot="10800000">
              <a:off x="4575818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1" name="Isosceles Triangle 248"/>
            <p:cNvSpPr/>
            <p:nvPr userDrawn="1"/>
          </p:nvSpPr>
          <p:spPr bwMode="gray">
            <a:xfrm rot="10800000">
              <a:off x="6591793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2" name="Isosceles Triangle 249"/>
            <p:cNvSpPr/>
            <p:nvPr userDrawn="1"/>
          </p:nvSpPr>
          <p:spPr bwMode="gray">
            <a:xfrm rot="10800000">
              <a:off x="6665552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3" name="Isosceles Triangle 250"/>
            <p:cNvSpPr/>
            <p:nvPr userDrawn="1"/>
          </p:nvSpPr>
          <p:spPr bwMode="gray">
            <a:xfrm rot="10800000">
              <a:off x="8680500" y="-112038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4" name="Isosceles Triangle 252"/>
            <p:cNvSpPr/>
            <p:nvPr userDrawn="1"/>
          </p:nvSpPr>
          <p:spPr bwMode="gray">
            <a:xfrm rot="10800000" flipV="1">
              <a:off x="401277" y="520291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5" name="Isosceles Triangle 253"/>
            <p:cNvSpPr/>
            <p:nvPr userDrawn="1"/>
          </p:nvSpPr>
          <p:spPr bwMode="gray">
            <a:xfrm rot="10800000" flipV="1">
              <a:off x="2415290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6" name="Isosceles Triangle 254"/>
            <p:cNvSpPr/>
            <p:nvPr userDrawn="1"/>
          </p:nvSpPr>
          <p:spPr bwMode="gray">
            <a:xfrm rot="10800000" flipV="1">
              <a:off x="2488840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7" name="Isosceles Triangle 255"/>
            <p:cNvSpPr/>
            <p:nvPr userDrawn="1"/>
          </p:nvSpPr>
          <p:spPr bwMode="gray">
            <a:xfrm rot="10800000" flipV="1">
              <a:off x="4504965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8" name="Isosceles Triangle 256"/>
            <p:cNvSpPr/>
            <p:nvPr userDrawn="1"/>
          </p:nvSpPr>
          <p:spPr bwMode="gray">
            <a:xfrm rot="10800000" flipV="1">
              <a:off x="4575818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9" name="Isosceles Triangle 257"/>
            <p:cNvSpPr/>
            <p:nvPr userDrawn="1"/>
          </p:nvSpPr>
          <p:spPr bwMode="gray">
            <a:xfrm rot="10800000" flipV="1">
              <a:off x="6591793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0" name="Isosceles Triangle 258"/>
            <p:cNvSpPr/>
            <p:nvPr userDrawn="1"/>
          </p:nvSpPr>
          <p:spPr bwMode="gray">
            <a:xfrm rot="10800000" flipV="1">
              <a:off x="6665552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1" name="Isosceles Triangle 259"/>
            <p:cNvSpPr/>
            <p:nvPr userDrawn="1"/>
          </p:nvSpPr>
          <p:spPr bwMode="gray">
            <a:xfrm rot="10800000" flipV="1">
              <a:off x="8680500" y="520291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2" name="Isosceles Triangle 261"/>
            <p:cNvSpPr/>
            <p:nvPr userDrawn="1"/>
          </p:nvSpPr>
          <p:spPr bwMode="gray">
            <a:xfrm rot="5400000">
              <a:off x="-116248" y="211601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3" name="Isosceles Triangle 262"/>
            <p:cNvSpPr/>
            <p:nvPr userDrawn="1"/>
          </p:nvSpPr>
          <p:spPr bwMode="gray">
            <a:xfrm rot="5400000">
              <a:off x="-116248" y="744803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4" name="Isosceles Triangle 263"/>
            <p:cNvSpPr/>
            <p:nvPr userDrawn="1"/>
          </p:nvSpPr>
          <p:spPr bwMode="gray">
            <a:xfrm rot="5400000">
              <a:off x="-116248" y="83348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5" name="Isosceles Triangle 264"/>
            <p:cNvSpPr/>
            <p:nvPr userDrawn="1"/>
          </p:nvSpPr>
          <p:spPr bwMode="gray">
            <a:xfrm rot="5400000">
              <a:off x="-116248" y="270799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6" name="Isosceles Triangle 265"/>
            <p:cNvSpPr/>
            <p:nvPr userDrawn="1"/>
          </p:nvSpPr>
          <p:spPr bwMode="gray">
            <a:xfrm rot="5400000">
              <a:off x="-116248" y="2780946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7" name="Isosceles Triangle 266"/>
            <p:cNvSpPr/>
            <p:nvPr userDrawn="1"/>
          </p:nvSpPr>
          <p:spPr bwMode="gray">
            <a:xfrm rot="5400000">
              <a:off x="-116248" y="465205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8" name="Isosceles Triangle 267"/>
            <p:cNvSpPr/>
            <p:nvPr userDrawn="1"/>
          </p:nvSpPr>
          <p:spPr bwMode="gray">
            <a:xfrm rot="5400000">
              <a:off x="-116248" y="4822706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9" name="Isosceles Triangle 269"/>
            <p:cNvSpPr/>
            <p:nvPr userDrawn="1"/>
          </p:nvSpPr>
          <p:spPr bwMode="gray">
            <a:xfrm rot="16200000" flipH="1">
              <a:off x="9199202" y="211601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0" name="Isosceles Triangle 270"/>
            <p:cNvSpPr/>
            <p:nvPr userDrawn="1"/>
          </p:nvSpPr>
          <p:spPr bwMode="gray">
            <a:xfrm rot="16200000" flipH="1">
              <a:off x="9199202" y="74480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1" name="Isosceles Triangle 271"/>
            <p:cNvSpPr/>
            <p:nvPr userDrawn="1"/>
          </p:nvSpPr>
          <p:spPr bwMode="gray">
            <a:xfrm rot="16200000" flipH="1">
              <a:off x="9199202" y="83348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2" name="Isosceles Triangle 272"/>
            <p:cNvSpPr/>
            <p:nvPr userDrawn="1"/>
          </p:nvSpPr>
          <p:spPr bwMode="gray">
            <a:xfrm rot="16200000" flipH="1">
              <a:off x="9199202" y="270856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3" name="Isosceles Triangle 273"/>
            <p:cNvSpPr/>
            <p:nvPr userDrawn="1"/>
          </p:nvSpPr>
          <p:spPr bwMode="gray">
            <a:xfrm rot="16200000" flipH="1">
              <a:off x="9199202" y="277913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4" name="Isosceles Triangle 274"/>
            <p:cNvSpPr/>
            <p:nvPr userDrawn="1"/>
          </p:nvSpPr>
          <p:spPr bwMode="gray">
            <a:xfrm rot="16200000" flipH="1">
              <a:off x="9199202" y="4651344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5" name="Isosceles Triangle 275"/>
            <p:cNvSpPr/>
            <p:nvPr userDrawn="1"/>
          </p:nvSpPr>
          <p:spPr bwMode="gray">
            <a:xfrm rot="16200000" flipH="1">
              <a:off x="9199202" y="482032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</p:grpSp>
      <p:grpSp>
        <p:nvGrpSpPr>
          <p:cNvPr id="156" name="Group 4"/>
          <p:cNvGrpSpPr>
            <a:grpSpLocks noChangeAspect="1"/>
          </p:cNvGrpSpPr>
          <p:nvPr userDrawn="1"/>
        </p:nvGrpSpPr>
        <p:grpSpPr bwMode="gray">
          <a:xfrm>
            <a:off x="6628228" y="236540"/>
            <a:ext cx="2088000" cy="394078"/>
            <a:chOff x="4082" y="223"/>
            <a:chExt cx="1367" cy="258"/>
          </a:xfrm>
        </p:grpSpPr>
        <p:sp>
          <p:nvSpPr>
            <p:cNvPr id="157" name="Freeform 5"/>
            <p:cNvSpPr>
              <a:spLocks/>
            </p:cNvSpPr>
            <p:nvPr userDrawn="1"/>
          </p:nvSpPr>
          <p:spPr bwMode="gray">
            <a:xfrm>
              <a:off x="4999" y="411"/>
              <a:ext cx="60" cy="67"/>
            </a:xfrm>
            <a:custGeom>
              <a:avLst/>
              <a:gdLst>
                <a:gd name="T0" fmla="*/ 23 w 148"/>
                <a:gd name="T1" fmla="*/ 0 h 163"/>
                <a:gd name="T2" fmla="*/ 23 w 148"/>
                <a:gd name="T3" fmla="*/ 0 h 163"/>
                <a:gd name="T4" fmla="*/ 44 w 148"/>
                <a:gd name="T5" fmla="*/ 0 h 163"/>
                <a:gd name="T6" fmla="*/ 24 w 148"/>
                <a:gd name="T7" fmla="*/ 99 h 163"/>
                <a:gd name="T8" fmla="*/ 21 w 148"/>
                <a:gd name="T9" fmla="*/ 117 h 163"/>
                <a:gd name="T10" fmla="*/ 32 w 148"/>
                <a:gd name="T11" fmla="*/ 137 h 163"/>
                <a:gd name="T12" fmla="*/ 57 w 148"/>
                <a:gd name="T13" fmla="*/ 145 h 163"/>
                <a:gd name="T14" fmla="*/ 80 w 148"/>
                <a:gd name="T15" fmla="*/ 140 h 163"/>
                <a:gd name="T16" fmla="*/ 97 w 148"/>
                <a:gd name="T17" fmla="*/ 123 h 163"/>
                <a:gd name="T18" fmla="*/ 108 w 148"/>
                <a:gd name="T19" fmla="*/ 88 h 163"/>
                <a:gd name="T20" fmla="*/ 126 w 148"/>
                <a:gd name="T21" fmla="*/ 0 h 163"/>
                <a:gd name="T22" fmla="*/ 148 w 148"/>
                <a:gd name="T23" fmla="*/ 0 h 163"/>
                <a:gd name="T24" fmla="*/ 128 w 148"/>
                <a:gd name="T25" fmla="*/ 94 h 163"/>
                <a:gd name="T26" fmla="*/ 115 w 148"/>
                <a:gd name="T27" fmla="*/ 132 h 163"/>
                <a:gd name="T28" fmla="*/ 92 w 148"/>
                <a:gd name="T29" fmla="*/ 155 h 163"/>
                <a:gd name="T30" fmla="*/ 58 w 148"/>
                <a:gd name="T31" fmla="*/ 163 h 163"/>
                <a:gd name="T32" fmla="*/ 27 w 148"/>
                <a:gd name="T33" fmla="*/ 157 h 163"/>
                <a:gd name="T34" fmla="*/ 7 w 148"/>
                <a:gd name="T35" fmla="*/ 141 h 163"/>
                <a:gd name="T36" fmla="*/ 0 w 148"/>
                <a:gd name="T37" fmla="*/ 117 h 163"/>
                <a:gd name="T38" fmla="*/ 5 w 148"/>
                <a:gd name="T39" fmla="*/ 88 h 163"/>
                <a:gd name="T40" fmla="*/ 23 w 148"/>
                <a:gd name="T4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8" h="163">
                  <a:moveTo>
                    <a:pt x="23" y="0"/>
                  </a:moveTo>
                  <a:lnTo>
                    <a:pt x="23" y="0"/>
                  </a:lnTo>
                  <a:lnTo>
                    <a:pt x="44" y="0"/>
                  </a:lnTo>
                  <a:lnTo>
                    <a:pt x="24" y="99"/>
                  </a:lnTo>
                  <a:cubicBezTo>
                    <a:pt x="22" y="107"/>
                    <a:pt x="21" y="113"/>
                    <a:pt x="21" y="117"/>
                  </a:cubicBezTo>
                  <a:cubicBezTo>
                    <a:pt x="21" y="125"/>
                    <a:pt x="25" y="132"/>
                    <a:pt x="32" y="137"/>
                  </a:cubicBezTo>
                  <a:cubicBezTo>
                    <a:pt x="38" y="143"/>
                    <a:pt x="47" y="145"/>
                    <a:pt x="57" y="145"/>
                  </a:cubicBezTo>
                  <a:cubicBezTo>
                    <a:pt x="65" y="145"/>
                    <a:pt x="73" y="143"/>
                    <a:pt x="80" y="140"/>
                  </a:cubicBezTo>
                  <a:cubicBezTo>
                    <a:pt x="87" y="136"/>
                    <a:pt x="93" y="130"/>
                    <a:pt x="97" y="123"/>
                  </a:cubicBezTo>
                  <a:cubicBezTo>
                    <a:pt x="101" y="116"/>
                    <a:pt x="104" y="104"/>
                    <a:pt x="108" y="88"/>
                  </a:cubicBezTo>
                  <a:lnTo>
                    <a:pt x="126" y="0"/>
                  </a:lnTo>
                  <a:lnTo>
                    <a:pt x="148" y="0"/>
                  </a:lnTo>
                  <a:lnTo>
                    <a:pt x="128" y="94"/>
                  </a:lnTo>
                  <a:cubicBezTo>
                    <a:pt x="124" y="110"/>
                    <a:pt x="120" y="123"/>
                    <a:pt x="115" y="132"/>
                  </a:cubicBezTo>
                  <a:cubicBezTo>
                    <a:pt x="109" y="142"/>
                    <a:pt x="102" y="149"/>
                    <a:pt x="92" y="155"/>
                  </a:cubicBezTo>
                  <a:cubicBezTo>
                    <a:pt x="82" y="160"/>
                    <a:pt x="71" y="163"/>
                    <a:pt x="58" y="163"/>
                  </a:cubicBezTo>
                  <a:cubicBezTo>
                    <a:pt x="46" y="163"/>
                    <a:pt x="36" y="161"/>
                    <a:pt x="27" y="157"/>
                  </a:cubicBezTo>
                  <a:cubicBezTo>
                    <a:pt x="18" y="153"/>
                    <a:pt x="11" y="148"/>
                    <a:pt x="7" y="141"/>
                  </a:cubicBezTo>
                  <a:cubicBezTo>
                    <a:pt x="2" y="134"/>
                    <a:pt x="0" y="126"/>
                    <a:pt x="0" y="117"/>
                  </a:cubicBezTo>
                  <a:cubicBezTo>
                    <a:pt x="0" y="111"/>
                    <a:pt x="2" y="101"/>
                    <a:pt x="5" y="88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58" name="Freeform 6"/>
            <p:cNvSpPr>
              <a:spLocks/>
            </p:cNvSpPr>
            <p:nvPr userDrawn="1"/>
          </p:nvSpPr>
          <p:spPr bwMode="gray">
            <a:xfrm>
              <a:off x="5061" y="411"/>
              <a:ext cx="22" cy="66"/>
            </a:xfrm>
            <a:custGeom>
              <a:avLst/>
              <a:gdLst>
                <a:gd name="T0" fmla="*/ 0 w 54"/>
                <a:gd name="T1" fmla="*/ 160 h 160"/>
                <a:gd name="T2" fmla="*/ 0 w 54"/>
                <a:gd name="T3" fmla="*/ 160 h 160"/>
                <a:gd name="T4" fmla="*/ 34 w 54"/>
                <a:gd name="T5" fmla="*/ 0 h 160"/>
                <a:gd name="T6" fmla="*/ 54 w 54"/>
                <a:gd name="T7" fmla="*/ 0 h 160"/>
                <a:gd name="T8" fmla="*/ 20 w 54"/>
                <a:gd name="T9" fmla="*/ 160 h 160"/>
                <a:gd name="T10" fmla="*/ 0 w 54"/>
                <a:gd name="T1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160">
                  <a:moveTo>
                    <a:pt x="0" y="160"/>
                  </a:moveTo>
                  <a:lnTo>
                    <a:pt x="0" y="160"/>
                  </a:lnTo>
                  <a:lnTo>
                    <a:pt x="34" y="0"/>
                  </a:lnTo>
                  <a:lnTo>
                    <a:pt x="54" y="0"/>
                  </a:lnTo>
                  <a:lnTo>
                    <a:pt x="20" y="16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59" name="Freeform 7"/>
            <p:cNvSpPr>
              <a:spLocks/>
            </p:cNvSpPr>
            <p:nvPr userDrawn="1"/>
          </p:nvSpPr>
          <p:spPr bwMode="gray">
            <a:xfrm>
              <a:off x="5087" y="412"/>
              <a:ext cx="24" cy="66"/>
            </a:xfrm>
            <a:custGeom>
              <a:avLst/>
              <a:gdLst>
                <a:gd name="T0" fmla="*/ 41 w 59"/>
                <a:gd name="T1" fmla="*/ 142 h 160"/>
                <a:gd name="T2" fmla="*/ 41 w 59"/>
                <a:gd name="T3" fmla="*/ 142 h 160"/>
                <a:gd name="T4" fmla="*/ 38 w 59"/>
                <a:gd name="T5" fmla="*/ 159 h 160"/>
                <a:gd name="T6" fmla="*/ 24 w 59"/>
                <a:gd name="T7" fmla="*/ 160 h 160"/>
                <a:gd name="T8" fmla="*/ 5 w 59"/>
                <a:gd name="T9" fmla="*/ 155 h 160"/>
                <a:gd name="T10" fmla="*/ 0 w 59"/>
                <a:gd name="T11" fmla="*/ 143 h 160"/>
                <a:gd name="T12" fmla="*/ 3 w 59"/>
                <a:gd name="T13" fmla="*/ 125 h 160"/>
                <a:gd name="T14" fmla="*/ 17 w 59"/>
                <a:gd name="T15" fmla="*/ 58 h 160"/>
                <a:gd name="T16" fmla="*/ 1 w 59"/>
                <a:gd name="T17" fmla="*/ 58 h 160"/>
                <a:gd name="T18" fmla="*/ 4 w 59"/>
                <a:gd name="T19" fmla="*/ 42 h 160"/>
                <a:gd name="T20" fmla="*/ 20 w 59"/>
                <a:gd name="T21" fmla="*/ 42 h 160"/>
                <a:gd name="T22" fmla="*/ 26 w 59"/>
                <a:gd name="T23" fmla="*/ 14 h 160"/>
                <a:gd name="T24" fmla="*/ 49 w 59"/>
                <a:gd name="T25" fmla="*/ 0 h 160"/>
                <a:gd name="T26" fmla="*/ 40 w 59"/>
                <a:gd name="T27" fmla="*/ 42 h 160"/>
                <a:gd name="T28" fmla="*/ 59 w 59"/>
                <a:gd name="T29" fmla="*/ 42 h 160"/>
                <a:gd name="T30" fmla="*/ 56 w 59"/>
                <a:gd name="T31" fmla="*/ 58 h 160"/>
                <a:gd name="T32" fmla="*/ 37 w 59"/>
                <a:gd name="T33" fmla="*/ 58 h 160"/>
                <a:gd name="T34" fmla="*/ 23 w 59"/>
                <a:gd name="T35" fmla="*/ 122 h 160"/>
                <a:gd name="T36" fmla="*/ 21 w 59"/>
                <a:gd name="T37" fmla="*/ 136 h 160"/>
                <a:gd name="T38" fmla="*/ 23 w 59"/>
                <a:gd name="T39" fmla="*/ 142 h 160"/>
                <a:gd name="T40" fmla="*/ 29 w 59"/>
                <a:gd name="T41" fmla="*/ 144 h 160"/>
                <a:gd name="T42" fmla="*/ 41 w 59"/>
                <a:gd name="T43" fmla="*/ 14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160">
                  <a:moveTo>
                    <a:pt x="41" y="142"/>
                  </a:moveTo>
                  <a:lnTo>
                    <a:pt x="41" y="142"/>
                  </a:lnTo>
                  <a:lnTo>
                    <a:pt x="38" y="159"/>
                  </a:lnTo>
                  <a:cubicBezTo>
                    <a:pt x="33" y="160"/>
                    <a:pt x="28" y="160"/>
                    <a:pt x="24" y="160"/>
                  </a:cubicBezTo>
                  <a:cubicBezTo>
                    <a:pt x="16" y="160"/>
                    <a:pt x="10" y="158"/>
                    <a:pt x="5" y="155"/>
                  </a:cubicBezTo>
                  <a:cubicBezTo>
                    <a:pt x="2" y="152"/>
                    <a:pt x="0" y="148"/>
                    <a:pt x="0" y="143"/>
                  </a:cubicBezTo>
                  <a:cubicBezTo>
                    <a:pt x="0" y="140"/>
                    <a:pt x="1" y="134"/>
                    <a:pt x="3" y="125"/>
                  </a:cubicBezTo>
                  <a:lnTo>
                    <a:pt x="17" y="58"/>
                  </a:lnTo>
                  <a:lnTo>
                    <a:pt x="1" y="58"/>
                  </a:lnTo>
                  <a:lnTo>
                    <a:pt x="4" y="42"/>
                  </a:lnTo>
                  <a:lnTo>
                    <a:pt x="20" y="42"/>
                  </a:lnTo>
                  <a:lnTo>
                    <a:pt x="26" y="14"/>
                  </a:lnTo>
                  <a:lnTo>
                    <a:pt x="49" y="0"/>
                  </a:lnTo>
                  <a:lnTo>
                    <a:pt x="40" y="42"/>
                  </a:lnTo>
                  <a:lnTo>
                    <a:pt x="59" y="42"/>
                  </a:lnTo>
                  <a:lnTo>
                    <a:pt x="56" y="58"/>
                  </a:lnTo>
                  <a:lnTo>
                    <a:pt x="37" y="58"/>
                  </a:lnTo>
                  <a:lnTo>
                    <a:pt x="23" y="122"/>
                  </a:lnTo>
                  <a:cubicBezTo>
                    <a:pt x="21" y="130"/>
                    <a:pt x="21" y="135"/>
                    <a:pt x="21" y="136"/>
                  </a:cubicBezTo>
                  <a:cubicBezTo>
                    <a:pt x="21" y="139"/>
                    <a:pt x="21" y="140"/>
                    <a:pt x="23" y="142"/>
                  </a:cubicBezTo>
                  <a:cubicBezTo>
                    <a:pt x="24" y="143"/>
                    <a:pt x="26" y="144"/>
                    <a:pt x="29" y="144"/>
                  </a:cubicBezTo>
                  <a:cubicBezTo>
                    <a:pt x="34" y="144"/>
                    <a:pt x="38" y="143"/>
                    <a:pt x="41" y="142"/>
                  </a:cubicBez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0" name="Freeform 8"/>
            <p:cNvSpPr>
              <a:spLocks/>
            </p:cNvSpPr>
            <p:nvPr userDrawn="1"/>
          </p:nvSpPr>
          <p:spPr bwMode="gray">
            <a:xfrm>
              <a:off x="5113" y="428"/>
              <a:ext cx="35" cy="49"/>
            </a:xfrm>
            <a:custGeom>
              <a:avLst/>
              <a:gdLst>
                <a:gd name="T0" fmla="*/ 0 w 87"/>
                <a:gd name="T1" fmla="*/ 118 h 118"/>
                <a:gd name="T2" fmla="*/ 0 w 87"/>
                <a:gd name="T3" fmla="*/ 118 h 118"/>
                <a:gd name="T4" fmla="*/ 24 w 87"/>
                <a:gd name="T5" fmla="*/ 2 h 118"/>
                <a:gd name="T6" fmla="*/ 42 w 87"/>
                <a:gd name="T7" fmla="*/ 2 h 118"/>
                <a:gd name="T8" fmla="*/ 37 w 87"/>
                <a:gd name="T9" fmla="*/ 26 h 118"/>
                <a:gd name="T10" fmla="*/ 55 w 87"/>
                <a:gd name="T11" fmla="*/ 6 h 118"/>
                <a:gd name="T12" fmla="*/ 72 w 87"/>
                <a:gd name="T13" fmla="*/ 0 h 118"/>
                <a:gd name="T14" fmla="*/ 87 w 87"/>
                <a:gd name="T15" fmla="*/ 4 h 118"/>
                <a:gd name="T16" fmla="*/ 79 w 87"/>
                <a:gd name="T17" fmla="*/ 22 h 118"/>
                <a:gd name="T18" fmla="*/ 67 w 87"/>
                <a:gd name="T19" fmla="*/ 19 h 118"/>
                <a:gd name="T20" fmla="*/ 46 w 87"/>
                <a:gd name="T21" fmla="*/ 30 h 118"/>
                <a:gd name="T22" fmla="*/ 28 w 87"/>
                <a:gd name="T23" fmla="*/ 72 h 118"/>
                <a:gd name="T24" fmla="*/ 19 w 87"/>
                <a:gd name="T25" fmla="*/ 118 h 118"/>
                <a:gd name="T26" fmla="*/ 0 w 87"/>
                <a:gd name="T27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7" h="118">
                  <a:moveTo>
                    <a:pt x="0" y="118"/>
                  </a:moveTo>
                  <a:lnTo>
                    <a:pt x="0" y="118"/>
                  </a:lnTo>
                  <a:lnTo>
                    <a:pt x="24" y="2"/>
                  </a:lnTo>
                  <a:lnTo>
                    <a:pt x="42" y="2"/>
                  </a:lnTo>
                  <a:lnTo>
                    <a:pt x="37" y="26"/>
                  </a:lnTo>
                  <a:cubicBezTo>
                    <a:pt x="43" y="17"/>
                    <a:pt x="49" y="10"/>
                    <a:pt x="55" y="6"/>
                  </a:cubicBezTo>
                  <a:cubicBezTo>
                    <a:pt x="60" y="2"/>
                    <a:pt x="66" y="0"/>
                    <a:pt x="72" y="0"/>
                  </a:cubicBezTo>
                  <a:cubicBezTo>
                    <a:pt x="76" y="0"/>
                    <a:pt x="81" y="1"/>
                    <a:pt x="87" y="4"/>
                  </a:cubicBezTo>
                  <a:lnTo>
                    <a:pt x="79" y="22"/>
                  </a:lnTo>
                  <a:cubicBezTo>
                    <a:pt x="75" y="20"/>
                    <a:pt x="71" y="19"/>
                    <a:pt x="67" y="19"/>
                  </a:cubicBezTo>
                  <a:cubicBezTo>
                    <a:pt x="60" y="19"/>
                    <a:pt x="53" y="22"/>
                    <a:pt x="46" y="30"/>
                  </a:cubicBezTo>
                  <a:cubicBezTo>
                    <a:pt x="39" y="38"/>
                    <a:pt x="33" y="52"/>
                    <a:pt x="28" y="72"/>
                  </a:cubicBezTo>
                  <a:lnTo>
                    <a:pt x="19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1" name="Freeform 9"/>
            <p:cNvSpPr>
              <a:spLocks noEditPoints="1"/>
            </p:cNvSpPr>
            <p:nvPr userDrawn="1"/>
          </p:nvSpPr>
          <p:spPr bwMode="gray">
            <a:xfrm>
              <a:off x="5147" y="428"/>
              <a:ext cx="44" cy="50"/>
            </a:xfrm>
            <a:custGeom>
              <a:avLst/>
              <a:gdLst>
                <a:gd name="T0" fmla="*/ 83 w 108"/>
                <a:gd name="T1" fmla="*/ 60 h 121"/>
                <a:gd name="T2" fmla="*/ 83 w 108"/>
                <a:gd name="T3" fmla="*/ 60 h 121"/>
                <a:gd name="T4" fmla="*/ 74 w 108"/>
                <a:gd name="T5" fmla="*/ 62 h 121"/>
                <a:gd name="T6" fmla="*/ 58 w 108"/>
                <a:gd name="T7" fmla="*/ 64 h 121"/>
                <a:gd name="T8" fmla="*/ 34 w 108"/>
                <a:gd name="T9" fmla="*/ 68 h 121"/>
                <a:gd name="T10" fmla="*/ 23 w 108"/>
                <a:gd name="T11" fmla="*/ 75 h 121"/>
                <a:gd name="T12" fmla="*/ 19 w 108"/>
                <a:gd name="T13" fmla="*/ 87 h 121"/>
                <a:gd name="T14" fmla="*/ 25 w 108"/>
                <a:gd name="T15" fmla="*/ 100 h 121"/>
                <a:gd name="T16" fmla="*/ 42 w 108"/>
                <a:gd name="T17" fmla="*/ 106 h 121"/>
                <a:gd name="T18" fmla="*/ 61 w 108"/>
                <a:gd name="T19" fmla="*/ 100 h 121"/>
                <a:gd name="T20" fmla="*/ 75 w 108"/>
                <a:gd name="T21" fmla="*/ 86 h 121"/>
                <a:gd name="T22" fmla="*/ 83 w 108"/>
                <a:gd name="T23" fmla="*/ 60 h 121"/>
                <a:gd name="T24" fmla="*/ 76 w 108"/>
                <a:gd name="T25" fmla="*/ 104 h 121"/>
                <a:gd name="T26" fmla="*/ 76 w 108"/>
                <a:gd name="T27" fmla="*/ 104 h 121"/>
                <a:gd name="T28" fmla="*/ 56 w 108"/>
                <a:gd name="T29" fmla="*/ 117 h 121"/>
                <a:gd name="T30" fmla="*/ 36 w 108"/>
                <a:gd name="T31" fmla="*/ 121 h 121"/>
                <a:gd name="T32" fmla="*/ 10 w 108"/>
                <a:gd name="T33" fmla="*/ 111 h 121"/>
                <a:gd name="T34" fmla="*/ 0 w 108"/>
                <a:gd name="T35" fmla="*/ 87 h 121"/>
                <a:gd name="T36" fmla="*/ 4 w 108"/>
                <a:gd name="T37" fmla="*/ 70 h 121"/>
                <a:gd name="T38" fmla="*/ 16 w 108"/>
                <a:gd name="T39" fmla="*/ 58 h 121"/>
                <a:gd name="T40" fmla="*/ 34 w 108"/>
                <a:gd name="T41" fmla="*/ 52 h 121"/>
                <a:gd name="T42" fmla="*/ 59 w 108"/>
                <a:gd name="T43" fmla="*/ 49 h 121"/>
                <a:gd name="T44" fmla="*/ 86 w 108"/>
                <a:gd name="T45" fmla="*/ 46 h 121"/>
                <a:gd name="T46" fmla="*/ 88 w 108"/>
                <a:gd name="T47" fmla="*/ 32 h 121"/>
                <a:gd name="T48" fmla="*/ 83 w 108"/>
                <a:gd name="T49" fmla="*/ 21 h 121"/>
                <a:gd name="T50" fmla="*/ 63 w 108"/>
                <a:gd name="T51" fmla="*/ 16 h 121"/>
                <a:gd name="T52" fmla="*/ 43 w 108"/>
                <a:gd name="T53" fmla="*/ 21 h 121"/>
                <a:gd name="T54" fmla="*/ 31 w 108"/>
                <a:gd name="T55" fmla="*/ 37 h 121"/>
                <a:gd name="T56" fmla="*/ 11 w 108"/>
                <a:gd name="T57" fmla="*/ 35 h 121"/>
                <a:gd name="T58" fmla="*/ 31 w 108"/>
                <a:gd name="T59" fmla="*/ 9 h 121"/>
                <a:gd name="T60" fmla="*/ 64 w 108"/>
                <a:gd name="T61" fmla="*/ 0 h 121"/>
                <a:gd name="T62" fmla="*/ 98 w 108"/>
                <a:gd name="T63" fmla="*/ 10 h 121"/>
                <a:gd name="T64" fmla="*/ 108 w 108"/>
                <a:gd name="T65" fmla="*/ 30 h 121"/>
                <a:gd name="T66" fmla="*/ 105 w 108"/>
                <a:gd name="T67" fmla="*/ 51 h 121"/>
                <a:gd name="T68" fmla="*/ 99 w 108"/>
                <a:gd name="T69" fmla="*/ 80 h 121"/>
                <a:gd name="T70" fmla="*/ 96 w 108"/>
                <a:gd name="T71" fmla="*/ 103 h 121"/>
                <a:gd name="T72" fmla="*/ 98 w 108"/>
                <a:gd name="T73" fmla="*/ 118 h 121"/>
                <a:gd name="T74" fmla="*/ 78 w 108"/>
                <a:gd name="T75" fmla="*/ 118 h 121"/>
                <a:gd name="T76" fmla="*/ 76 w 108"/>
                <a:gd name="T77" fmla="*/ 10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8" h="121">
                  <a:moveTo>
                    <a:pt x="83" y="60"/>
                  </a:moveTo>
                  <a:lnTo>
                    <a:pt x="83" y="60"/>
                  </a:lnTo>
                  <a:cubicBezTo>
                    <a:pt x="80" y="61"/>
                    <a:pt x="77" y="61"/>
                    <a:pt x="74" y="62"/>
                  </a:cubicBezTo>
                  <a:cubicBezTo>
                    <a:pt x="71" y="63"/>
                    <a:pt x="66" y="63"/>
                    <a:pt x="58" y="64"/>
                  </a:cubicBezTo>
                  <a:cubicBezTo>
                    <a:pt x="47" y="65"/>
                    <a:pt x="39" y="66"/>
                    <a:pt x="34" y="68"/>
                  </a:cubicBezTo>
                  <a:cubicBezTo>
                    <a:pt x="29" y="69"/>
                    <a:pt x="26" y="72"/>
                    <a:pt x="23" y="75"/>
                  </a:cubicBezTo>
                  <a:cubicBezTo>
                    <a:pt x="21" y="79"/>
                    <a:pt x="19" y="82"/>
                    <a:pt x="19" y="87"/>
                  </a:cubicBezTo>
                  <a:cubicBezTo>
                    <a:pt x="19" y="92"/>
                    <a:pt x="21" y="97"/>
                    <a:pt x="25" y="100"/>
                  </a:cubicBezTo>
                  <a:cubicBezTo>
                    <a:pt x="29" y="104"/>
                    <a:pt x="35" y="106"/>
                    <a:pt x="42" y="106"/>
                  </a:cubicBezTo>
                  <a:cubicBezTo>
                    <a:pt x="48" y="106"/>
                    <a:pt x="54" y="104"/>
                    <a:pt x="61" y="100"/>
                  </a:cubicBezTo>
                  <a:cubicBezTo>
                    <a:pt x="67" y="97"/>
                    <a:pt x="71" y="92"/>
                    <a:pt x="75" y="86"/>
                  </a:cubicBezTo>
                  <a:cubicBezTo>
                    <a:pt x="78" y="80"/>
                    <a:pt x="81" y="71"/>
                    <a:pt x="83" y="60"/>
                  </a:cubicBezTo>
                  <a:close/>
                  <a:moveTo>
                    <a:pt x="76" y="104"/>
                  </a:moveTo>
                  <a:lnTo>
                    <a:pt x="76" y="104"/>
                  </a:lnTo>
                  <a:cubicBezTo>
                    <a:pt x="69" y="110"/>
                    <a:pt x="62" y="114"/>
                    <a:pt x="56" y="117"/>
                  </a:cubicBezTo>
                  <a:cubicBezTo>
                    <a:pt x="50" y="120"/>
                    <a:pt x="43" y="121"/>
                    <a:pt x="36" y="121"/>
                  </a:cubicBezTo>
                  <a:cubicBezTo>
                    <a:pt x="25" y="121"/>
                    <a:pt x="16" y="118"/>
                    <a:pt x="10" y="111"/>
                  </a:cubicBezTo>
                  <a:cubicBezTo>
                    <a:pt x="3" y="105"/>
                    <a:pt x="0" y="97"/>
                    <a:pt x="0" y="87"/>
                  </a:cubicBezTo>
                  <a:cubicBezTo>
                    <a:pt x="0" y="81"/>
                    <a:pt x="1" y="75"/>
                    <a:pt x="4" y="70"/>
                  </a:cubicBezTo>
                  <a:cubicBezTo>
                    <a:pt x="7" y="65"/>
                    <a:pt x="11" y="61"/>
                    <a:pt x="16" y="58"/>
                  </a:cubicBezTo>
                  <a:cubicBezTo>
                    <a:pt x="21" y="55"/>
                    <a:pt x="27" y="53"/>
                    <a:pt x="34" y="52"/>
                  </a:cubicBezTo>
                  <a:cubicBezTo>
                    <a:pt x="38" y="51"/>
                    <a:pt x="47" y="50"/>
                    <a:pt x="59" y="49"/>
                  </a:cubicBezTo>
                  <a:cubicBezTo>
                    <a:pt x="72" y="49"/>
                    <a:pt x="81" y="48"/>
                    <a:pt x="86" y="46"/>
                  </a:cubicBezTo>
                  <a:cubicBezTo>
                    <a:pt x="88" y="40"/>
                    <a:pt x="88" y="36"/>
                    <a:pt x="88" y="32"/>
                  </a:cubicBezTo>
                  <a:cubicBezTo>
                    <a:pt x="88" y="28"/>
                    <a:pt x="87" y="24"/>
                    <a:pt x="83" y="21"/>
                  </a:cubicBezTo>
                  <a:cubicBezTo>
                    <a:pt x="79" y="18"/>
                    <a:pt x="72" y="16"/>
                    <a:pt x="63" y="16"/>
                  </a:cubicBezTo>
                  <a:cubicBezTo>
                    <a:pt x="55" y="16"/>
                    <a:pt x="48" y="18"/>
                    <a:pt x="43" y="21"/>
                  </a:cubicBezTo>
                  <a:cubicBezTo>
                    <a:pt x="37" y="25"/>
                    <a:pt x="34" y="30"/>
                    <a:pt x="31" y="37"/>
                  </a:cubicBezTo>
                  <a:lnTo>
                    <a:pt x="11" y="35"/>
                  </a:lnTo>
                  <a:cubicBezTo>
                    <a:pt x="15" y="24"/>
                    <a:pt x="22" y="15"/>
                    <a:pt x="31" y="9"/>
                  </a:cubicBezTo>
                  <a:cubicBezTo>
                    <a:pt x="40" y="3"/>
                    <a:pt x="51" y="0"/>
                    <a:pt x="64" y="0"/>
                  </a:cubicBezTo>
                  <a:cubicBezTo>
                    <a:pt x="79" y="0"/>
                    <a:pt x="90" y="3"/>
                    <a:pt x="98" y="10"/>
                  </a:cubicBezTo>
                  <a:cubicBezTo>
                    <a:pt x="105" y="15"/>
                    <a:pt x="108" y="22"/>
                    <a:pt x="108" y="30"/>
                  </a:cubicBezTo>
                  <a:cubicBezTo>
                    <a:pt x="108" y="36"/>
                    <a:pt x="107" y="43"/>
                    <a:pt x="105" y="51"/>
                  </a:cubicBezTo>
                  <a:lnTo>
                    <a:pt x="99" y="80"/>
                  </a:lnTo>
                  <a:cubicBezTo>
                    <a:pt x="97" y="89"/>
                    <a:pt x="96" y="97"/>
                    <a:pt x="96" y="103"/>
                  </a:cubicBezTo>
                  <a:cubicBezTo>
                    <a:pt x="96" y="106"/>
                    <a:pt x="97" y="112"/>
                    <a:pt x="98" y="118"/>
                  </a:cubicBezTo>
                  <a:lnTo>
                    <a:pt x="78" y="118"/>
                  </a:lnTo>
                  <a:cubicBezTo>
                    <a:pt x="77" y="115"/>
                    <a:pt x="76" y="110"/>
                    <a:pt x="76" y="104"/>
                  </a:cubicBez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2" name="Freeform 10"/>
            <p:cNvSpPr>
              <a:spLocks/>
            </p:cNvSpPr>
            <p:nvPr userDrawn="1"/>
          </p:nvSpPr>
          <p:spPr bwMode="gray">
            <a:xfrm>
              <a:off x="5200" y="428"/>
              <a:ext cx="42" cy="50"/>
            </a:xfrm>
            <a:custGeom>
              <a:avLst/>
              <a:gdLst>
                <a:gd name="T0" fmla="*/ 0 w 103"/>
                <a:gd name="T1" fmla="*/ 79 h 121"/>
                <a:gd name="T2" fmla="*/ 0 w 103"/>
                <a:gd name="T3" fmla="*/ 79 h 121"/>
                <a:gd name="T4" fmla="*/ 20 w 103"/>
                <a:gd name="T5" fmla="*/ 77 h 121"/>
                <a:gd name="T6" fmla="*/ 23 w 103"/>
                <a:gd name="T7" fmla="*/ 92 h 121"/>
                <a:gd name="T8" fmla="*/ 32 w 103"/>
                <a:gd name="T9" fmla="*/ 102 h 121"/>
                <a:gd name="T10" fmla="*/ 49 w 103"/>
                <a:gd name="T11" fmla="*/ 106 h 121"/>
                <a:gd name="T12" fmla="*/ 68 w 103"/>
                <a:gd name="T13" fmla="*/ 100 h 121"/>
                <a:gd name="T14" fmla="*/ 75 w 103"/>
                <a:gd name="T15" fmla="*/ 88 h 121"/>
                <a:gd name="T16" fmla="*/ 71 w 103"/>
                <a:gd name="T17" fmla="*/ 78 h 121"/>
                <a:gd name="T18" fmla="*/ 51 w 103"/>
                <a:gd name="T19" fmla="*/ 67 h 121"/>
                <a:gd name="T20" fmla="*/ 31 w 103"/>
                <a:gd name="T21" fmla="*/ 58 h 121"/>
                <a:gd name="T22" fmla="*/ 20 w 103"/>
                <a:gd name="T23" fmla="*/ 47 h 121"/>
                <a:gd name="T24" fmla="*/ 16 w 103"/>
                <a:gd name="T25" fmla="*/ 33 h 121"/>
                <a:gd name="T26" fmla="*/ 27 w 103"/>
                <a:gd name="T27" fmla="*/ 10 h 121"/>
                <a:gd name="T28" fmla="*/ 58 w 103"/>
                <a:gd name="T29" fmla="*/ 0 h 121"/>
                <a:gd name="T30" fmla="*/ 91 w 103"/>
                <a:gd name="T31" fmla="*/ 10 h 121"/>
                <a:gd name="T32" fmla="*/ 103 w 103"/>
                <a:gd name="T33" fmla="*/ 36 h 121"/>
                <a:gd name="T34" fmla="*/ 84 w 103"/>
                <a:gd name="T35" fmla="*/ 38 h 121"/>
                <a:gd name="T36" fmla="*/ 76 w 103"/>
                <a:gd name="T37" fmla="*/ 21 h 121"/>
                <a:gd name="T38" fmla="*/ 57 w 103"/>
                <a:gd name="T39" fmla="*/ 15 h 121"/>
                <a:gd name="T40" fmla="*/ 41 w 103"/>
                <a:gd name="T41" fmla="*/ 20 h 121"/>
                <a:gd name="T42" fmla="*/ 35 w 103"/>
                <a:gd name="T43" fmla="*/ 30 h 121"/>
                <a:gd name="T44" fmla="*/ 40 w 103"/>
                <a:gd name="T45" fmla="*/ 39 h 121"/>
                <a:gd name="T46" fmla="*/ 57 w 103"/>
                <a:gd name="T47" fmla="*/ 48 h 121"/>
                <a:gd name="T48" fmla="*/ 85 w 103"/>
                <a:gd name="T49" fmla="*/ 64 h 121"/>
                <a:gd name="T50" fmla="*/ 95 w 103"/>
                <a:gd name="T51" fmla="*/ 86 h 121"/>
                <a:gd name="T52" fmla="*/ 90 w 103"/>
                <a:gd name="T53" fmla="*/ 103 h 121"/>
                <a:gd name="T54" fmla="*/ 73 w 103"/>
                <a:gd name="T55" fmla="*/ 116 h 121"/>
                <a:gd name="T56" fmla="*/ 48 w 103"/>
                <a:gd name="T57" fmla="*/ 121 h 121"/>
                <a:gd name="T58" fmla="*/ 13 w 103"/>
                <a:gd name="T59" fmla="*/ 111 h 121"/>
                <a:gd name="T60" fmla="*/ 0 w 103"/>
                <a:gd name="T61" fmla="*/ 7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3" h="121">
                  <a:moveTo>
                    <a:pt x="0" y="79"/>
                  </a:moveTo>
                  <a:lnTo>
                    <a:pt x="0" y="79"/>
                  </a:lnTo>
                  <a:lnTo>
                    <a:pt x="20" y="77"/>
                  </a:lnTo>
                  <a:cubicBezTo>
                    <a:pt x="20" y="83"/>
                    <a:pt x="21" y="88"/>
                    <a:pt x="23" y="92"/>
                  </a:cubicBezTo>
                  <a:cubicBezTo>
                    <a:pt x="24" y="96"/>
                    <a:pt x="28" y="99"/>
                    <a:pt x="32" y="102"/>
                  </a:cubicBezTo>
                  <a:cubicBezTo>
                    <a:pt x="37" y="104"/>
                    <a:pt x="42" y="106"/>
                    <a:pt x="49" y="106"/>
                  </a:cubicBezTo>
                  <a:cubicBezTo>
                    <a:pt x="57" y="106"/>
                    <a:pt x="64" y="104"/>
                    <a:pt x="68" y="100"/>
                  </a:cubicBezTo>
                  <a:cubicBezTo>
                    <a:pt x="73" y="97"/>
                    <a:pt x="75" y="93"/>
                    <a:pt x="75" y="88"/>
                  </a:cubicBezTo>
                  <a:cubicBezTo>
                    <a:pt x="75" y="85"/>
                    <a:pt x="74" y="81"/>
                    <a:pt x="71" y="78"/>
                  </a:cubicBezTo>
                  <a:cubicBezTo>
                    <a:pt x="68" y="75"/>
                    <a:pt x="62" y="71"/>
                    <a:pt x="51" y="67"/>
                  </a:cubicBezTo>
                  <a:cubicBezTo>
                    <a:pt x="41" y="63"/>
                    <a:pt x="34" y="59"/>
                    <a:pt x="31" y="58"/>
                  </a:cubicBezTo>
                  <a:cubicBezTo>
                    <a:pt x="26" y="55"/>
                    <a:pt x="23" y="51"/>
                    <a:pt x="20" y="47"/>
                  </a:cubicBezTo>
                  <a:cubicBezTo>
                    <a:pt x="18" y="43"/>
                    <a:pt x="16" y="38"/>
                    <a:pt x="16" y="33"/>
                  </a:cubicBezTo>
                  <a:cubicBezTo>
                    <a:pt x="16" y="24"/>
                    <a:pt x="20" y="16"/>
                    <a:pt x="27" y="10"/>
                  </a:cubicBezTo>
                  <a:cubicBezTo>
                    <a:pt x="35" y="3"/>
                    <a:pt x="45" y="0"/>
                    <a:pt x="58" y="0"/>
                  </a:cubicBezTo>
                  <a:cubicBezTo>
                    <a:pt x="73" y="0"/>
                    <a:pt x="84" y="3"/>
                    <a:pt x="91" y="10"/>
                  </a:cubicBezTo>
                  <a:cubicBezTo>
                    <a:pt x="99" y="16"/>
                    <a:pt x="103" y="25"/>
                    <a:pt x="103" y="36"/>
                  </a:cubicBezTo>
                  <a:lnTo>
                    <a:pt x="84" y="38"/>
                  </a:lnTo>
                  <a:cubicBezTo>
                    <a:pt x="83" y="31"/>
                    <a:pt x="81" y="25"/>
                    <a:pt x="76" y="21"/>
                  </a:cubicBezTo>
                  <a:cubicBezTo>
                    <a:pt x="72" y="17"/>
                    <a:pt x="65" y="15"/>
                    <a:pt x="57" y="15"/>
                  </a:cubicBezTo>
                  <a:cubicBezTo>
                    <a:pt x="50" y="15"/>
                    <a:pt x="44" y="17"/>
                    <a:pt x="41" y="20"/>
                  </a:cubicBezTo>
                  <a:cubicBezTo>
                    <a:pt x="37" y="23"/>
                    <a:pt x="35" y="26"/>
                    <a:pt x="35" y="30"/>
                  </a:cubicBezTo>
                  <a:cubicBezTo>
                    <a:pt x="35" y="33"/>
                    <a:pt x="37" y="37"/>
                    <a:pt x="40" y="39"/>
                  </a:cubicBezTo>
                  <a:cubicBezTo>
                    <a:pt x="42" y="41"/>
                    <a:pt x="48" y="44"/>
                    <a:pt x="57" y="48"/>
                  </a:cubicBezTo>
                  <a:cubicBezTo>
                    <a:pt x="72" y="55"/>
                    <a:pt x="81" y="60"/>
                    <a:pt x="85" y="64"/>
                  </a:cubicBezTo>
                  <a:cubicBezTo>
                    <a:pt x="92" y="70"/>
                    <a:pt x="95" y="77"/>
                    <a:pt x="95" y="86"/>
                  </a:cubicBezTo>
                  <a:cubicBezTo>
                    <a:pt x="95" y="92"/>
                    <a:pt x="93" y="97"/>
                    <a:pt x="90" y="103"/>
                  </a:cubicBezTo>
                  <a:cubicBezTo>
                    <a:pt x="86" y="108"/>
                    <a:pt x="81" y="113"/>
                    <a:pt x="73" y="116"/>
                  </a:cubicBezTo>
                  <a:cubicBezTo>
                    <a:pt x="66" y="119"/>
                    <a:pt x="58" y="121"/>
                    <a:pt x="48" y="121"/>
                  </a:cubicBezTo>
                  <a:cubicBezTo>
                    <a:pt x="34" y="121"/>
                    <a:pt x="23" y="118"/>
                    <a:pt x="13" y="111"/>
                  </a:cubicBezTo>
                  <a:cubicBezTo>
                    <a:pt x="4" y="104"/>
                    <a:pt x="0" y="94"/>
                    <a:pt x="0" y="79"/>
                  </a:cubicBez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3" name="Freeform 11"/>
            <p:cNvSpPr>
              <a:spLocks/>
            </p:cNvSpPr>
            <p:nvPr userDrawn="1"/>
          </p:nvSpPr>
          <p:spPr bwMode="gray">
            <a:xfrm>
              <a:off x="5250" y="428"/>
              <a:ext cx="41" cy="50"/>
            </a:xfrm>
            <a:custGeom>
              <a:avLst/>
              <a:gdLst>
                <a:gd name="T0" fmla="*/ 75 w 102"/>
                <a:gd name="T1" fmla="*/ 76 h 121"/>
                <a:gd name="T2" fmla="*/ 75 w 102"/>
                <a:gd name="T3" fmla="*/ 76 h 121"/>
                <a:gd name="T4" fmla="*/ 95 w 102"/>
                <a:gd name="T5" fmla="*/ 78 h 121"/>
                <a:gd name="T6" fmla="*/ 74 w 102"/>
                <a:gd name="T7" fmla="*/ 110 h 121"/>
                <a:gd name="T8" fmla="*/ 43 w 102"/>
                <a:gd name="T9" fmla="*/ 121 h 121"/>
                <a:gd name="T10" fmla="*/ 12 w 102"/>
                <a:gd name="T11" fmla="*/ 109 h 121"/>
                <a:gd name="T12" fmla="*/ 0 w 102"/>
                <a:gd name="T13" fmla="*/ 75 h 121"/>
                <a:gd name="T14" fmla="*/ 8 w 102"/>
                <a:gd name="T15" fmla="*/ 37 h 121"/>
                <a:gd name="T16" fmla="*/ 30 w 102"/>
                <a:gd name="T17" fmla="*/ 9 h 121"/>
                <a:gd name="T18" fmla="*/ 62 w 102"/>
                <a:gd name="T19" fmla="*/ 0 h 121"/>
                <a:gd name="T20" fmla="*/ 91 w 102"/>
                <a:gd name="T21" fmla="*/ 10 h 121"/>
                <a:gd name="T22" fmla="*/ 102 w 102"/>
                <a:gd name="T23" fmla="*/ 38 h 121"/>
                <a:gd name="T24" fmla="*/ 83 w 102"/>
                <a:gd name="T25" fmla="*/ 39 h 121"/>
                <a:gd name="T26" fmla="*/ 76 w 102"/>
                <a:gd name="T27" fmla="*/ 22 h 121"/>
                <a:gd name="T28" fmla="*/ 60 w 102"/>
                <a:gd name="T29" fmla="*/ 16 h 121"/>
                <a:gd name="T30" fmla="*/ 39 w 102"/>
                <a:gd name="T31" fmla="*/ 24 h 121"/>
                <a:gd name="T32" fmla="*/ 25 w 102"/>
                <a:gd name="T33" fmla="*/ 46 h 121"/>
                <a:gd name="T34" fmla="*/ 20 w 102"/>
                <a:gd name="T35" fmla="*/ 76 h 121"/>
                <a:gd name="T36" fmla="*/ 27 w 102"/>
                <a:gd name="T37" fmla="*/ 98 h 121"/>
                <a:gd name="T38" fmla="*/ 43 w 102"/>
                <a:gd name="T39" fmla="*/ 106 h 121"/>
                <a:gd name="T40" fmla="*/ 62 w 102"/>
                <a:gd name="T41" fmla="*/ 98 h 121"/>
                <a:gd name="T42" fmla="*/ 75 w 102"/>
                <a:gd name="T43" fmla="*/ 7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2" h="121">
                  <a:moveTo>
                    <a:pt x="75" y="76"/>
                  </a:moveTo>
                  <a:lnTo>
                    <a:pt x="75" y="76"/>
                  </a:lnTo>
                  <a:lnTo>
                    <a:pt x="95" y="78"/>
                  </a:lnTo>
                  <a:cubicBezTo>
                    <a:pt x="90" y="93"/>
                    <a:pt x="83" y="103"/>
                    <a:pt x="74" y="110"/>
                  </a:cubicBezTo>
                  <a:cubicBezTo>
                    <a:pt x="65" y="117"/>
                    <a:pt x="55" y="121"/>
                    <a:pt x="43" y="121"/>
                  </a:cubicBezTo>
                  <a:cubicBezTo>
                    <a:pt x="30" y="121"/>
                    <a:pt x="20" y="117"/>
                    <a:pt x="12" y="109"/>
                  </a:cubicBezTo>
                  <a:cubicBezTo>
                    <a:pt x="4" y="101"/>
                    <a:pt x="0" y="89"/>
                    <a:pt x="0" y="75"/>
                  </a:cubicBezTo>
                  <a:cubicBezTo>
                    <a:pt x="0" y="62"/>
                    <a:pt x="3" y="49"/>
                    <a:pt x="8" y="37"/>
                  </a:cubicBezTo>
                  <a:cubicBezTo>
                    <a:pt x="13" y="25"/>
                    <a:pt x="20" y="16"/>
                    <a:pt x="30" y="9"/>
                  </a:cubicBezTo>
                  <a:cubicBezTo>
                    <a:pt x="39" y="3"/>
                    <a:pt x="50" y="0"/>
                    <a:pt x="62" y="0"/>
                  </a:cubicBezTo>
                  <a:cubicBezTo>
                    <a:pt x="74" y="0"/>
                    <a:pt x="84" y="3"/>
                    <a:pt x="91" y="10"/>
                  </a:cubicBezTo>
                  <a:cubicBezTo>
                    <a:pt x="99" y="17"/>
                    <a:pt x="102" y="27"/>
                    <a:pt x="102" y="38"/>
                  </a:cubicBezTo>
                  <a:lnTo>
                    <a:pt x="83" y="39"/>
                  </a:lnTo>
                  <a:cubicBezTo>
                    <a:pt x="83" y="32"/>
                    <a:pt x="81" y="26"/>
                    <a:pt x="76" y="22"/>
                  </a:cubicBezTo>
                  <a:cubicBezTo>
                    <a:pt x="72" y="18"/>
                    <a:pt x="67" y="16"/>
                    <a:pt x="60" y="16"/>
                  </a:cubicBezTo>
                  <a:cubicBezTo>
                    <a:pt x="52" y="16"/>
                    <a:pt x="45" y="19"/>
                    <a:pt x="39" y="24"/>
                  </a:cubicBezTo>
                  <a:cubicBezTo>
                    <a:pt x="33" y="29"/>
                    <a:pt x="29" y="36"/>
                    <a:pt x="25" y="46"/>
                  </a:cubicBezTo>
                  <a:cubicBezTo>
                    <a:pt x="22" y="57"/>
                    <a:pt x="20" y="66"/>
                    <a:pt x="20" y="76"/>
                  </a:cubicBezTo>
                  <a:cubicBezTo>
                    <a:pt x="20" y="86"/>
                    <a:pt x="23" y="93"/>
                    <a:pt x="27" y="98"/>
                  </a:cubicBezTo>
                  <a:cubicBezTo>
                    <a:pt x="31" y="103"/>
                    <a:pt x="37" y="106"/>
                    <a:pt x="43" y="106"/>
                  </a:cubicBezTo>
                  <a:cubicBezTo>
                    <a:pt x="50" y="106"/>
                    <a:pt x="56" y="103"/>
                    <a:pt x="62" y="98"/>
                  </a:cubicBezTo>
                  <a:cubicBezTo>
                    <a:pt x="67" y="93"/>
                    <a:pt x="72" y="86"/>
                    <a:pt x="75" y="76"/>
                  </a:cubicBez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4" name="Freeform 12"/>
            <p:cNvSpPr>
              <a:spLocks/>
            </p:cNvSpPr>
            <p:nvPr userDrawn="1"/>
          </p:nvSpPr>
          <p:spPr bwMode="gray">
            <a:xfrm>
              <a:off x="5296" y="411"/>
              <a:ext cx="45" cy="66"/>
            </a:xfrm>
            <a:custGeom>
              <a:avLst/>
              <a:gdLst>
                <a:gd name="T0" fmla="*/ 0 w 110"/>
                <a:gd name="T1" fmla="*/ 160 h 160"/>
                <a:gd name="T2" fmla="*/ 0 w 110"/>
                <a:gd name="T3" fmla="*/ 160 h 160"/>
                <a:gd name="T4" fmla="*/ 34 w 110"/>
                <a:gd name="T5" fmla="*/ 0 h 160"/>
                <a:gd name="T6" fmla="*/ 54 w 110"/>
                <a:gd name="T7" fmla="*/ 0 h 160"/>
                <a:gd name="T8" fmla="*/ 41 w 110"/>
                <a:gd name="T9" fmla="*/ 62 h 160"/>
                <a:gd name="T10" fmla="*/ 61 w 110"/>
                <a:gd name="T11" fmla="*/ 46 h 160"/>
                <a:gd name="T12" fmla="*/ 80 w 110"/>
                <a:gd name="T13" fmla="*/ 42 h 160"/>
                <a:gd name="T14" fmla="*/ 102 w 110"/>
                <a:gd name="T15" fmla="*/ 49 h 160"/>
                <a:gd name="T16" fmla="*/ 110 w 110"/>
                <a:gd name="T17" fmla="*/ 69 h 160"/>
                <a:gd name="T18" fmla="*/ 107 w 110"/>
                <a:gd name="T19" fmla="*/ 92 h 160"/>
                <a:gd name="T20" fmla="*/ 92 w 110"/>
                <a:gd name="T21" fmla="*/ 160 h 160"/>
                <a:gd name="T22" fmla="*/ 72 w 110"/>
                <a:gd name="T23" fmla="*/ 160 h 160"/>
                <a:gd name="T24" fmla="*/ 87 w 110"/>
                <a:gd name="T25" fmla="*/ 90 h 160"/>
                <a:gd name="T26" fmla="*/ 91 w 110"/>
                <a:gd name="T27" fmla="*/ 71 h 160"/>
                <a:gd name="T28" fmla="*/ 87 w 110"/>
                <a:gd name="T29" fmla="*/ 62 h 160"/>
                <a:gd name="T30" fmla="*/ 76 w 110"/>
                <a:gd name="T31" fmla="*/ 58 h 160"/>
                <a:gd name="T32" fmla="*/ 56 w 110"/>
                <a:gd name="T33" fmla="*/ 64 h 160"/>
                <a:gd name="T34" fmla="*/ 41 w 110"/>
                <a:gd name="T35" fmla="*/ 79 h 160"/>
                <a:gd name="T36" fmla="*/ 31 w 110"/>
                <a:gd name="T37" fmla="*/ 111 h 160"/>
                <a:gd name="T38" fmla="*/ 20 w 110"/>
                <a:gd name="T39" fmla="*/ 160 h 160"/>
                <a:gd name="T40" fmla="*/ 0 w 110"/>
                <a:gd name="T4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0">
                  <a:moveTo>
                    <a:pt x="0" y="160"/>
                  </a:moveTo>
                  <a:lnTo>
                    <a:pt x="0" y="160"/>
                  </a:lnTo>
                  <a:lnTo>
                    <a:pt x="34" y="0"/>
                  </a:lnTo>
                  <a:lnTo>
                    <a:pt x="54" y="0"/>
                  </a:lnTo>
                  <a:lnTo>
                    <a:pt x="41" y="62"/>
                  </a:lnTo>
                  <a:cubicBezTo>
                    <a:pt x="48" y="55"/>
                    <a:pt x="55" y="49"/>
                    <a:pt x="61" y="46"/>
                  </a:cubicBezTo>
                  <a:cubicBezTo>
                    <a:pt x="67" y="43"/>
                    <a:pt x="74" y="42"/>
                    <a:pt x="80" y="42"/>
                  </a:cubicBezTo>
                  <a:cubicBezTo>
                    <a:pt x="90" y="42"/>
                    <a:pt x="97" y="44"/>
                    <a:pt x="102" y="49"/>
                  </a:cubicBezTo>
                  <a:cubicBezTo>
                    <a:pt x="108" y="54"/>
                    <a:pt x="110" y="61"/>
                    <a:pt x="110" y="69"/>
                  </a:cubicBezTo>
                  <a:cubicBezTo>
                    <a:pt x="110" y="73"/>
                    <a:pt x="109" y="81"/>
                    <a:pt x="107" y="92"/>
                  </a:cubicBezTo>
                  <a:lnTo>
                    <a:pt x="92" y="160"/>
                  </a:lnTo>
                  <a:lnTo>
                    <a:pt x="72" y="160"/>
                  </a:lnTo>
                  <a:lnTo>
                    <a:pt x="87" y="90"/>
                  </a:lnTo>
                  <a:cubicBezTo>
                    <a:pt x="89" y="80"/>
                    <a:pt x="91" y="74"/>
                    <a:pt x="91" y="71"/>
                  </a:cubicBezTo>
                  <a:cubicBezTo>
                    <a:pt x="91" y="67"/>
                    <a:pt x="89" y="64"/>
                    <a:pt x="87" y="62"/>
                  </a:cubicBezTo>
                  <a:cubicBezTo>
                    <a:pt x="84" y="59"/>
                    <a:pt x="80" y="58"/>
                    <a:pt x="76" y="58"/>
                  </a:cubicBezTo>
                  <a:cubicBezTo>
                    <a:pt x="69" y="58"/>
                    <a:pt x="62" y="60"/>
                    <a:pt x="56" y="64"/>
                  </a:cubicBezTo>
                  <a:cubicBezTo>
                    <a:pt x="49" y="67"/>
                    <a:pt x="44" y="73"/>
                    <a:pt x="41" y="79"/>
                  </a:cubicBezTo>
                  <a:cubicBezTo>
                    <a:pt x="37" y="86"/>
                    <a:pt x="34" y="96"/>
                    <a:pt x="31" y="111"/>
                  </a:cubicBezTo>
                  <a:lnTo>
                    <a:pt x="20" y="16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5" name="Freeform 13"/>
            <p:cNvSpPr>
              <a:spLocks noEditPoints="1"/>
            </p:cNvSpPr>
            <p:nvPr userDrawn="1"/>
          </p:nvSpPr>
          <p:spPr bwMode="gray">
            <a:xfrm>
              <a:off x="5351" y="428"/>
              <a:ext cx="44" cy="50"/>
            </a:xfrm>
            <a:custGeom>
              <a:avLst/>
              <a:gdLst>
                <a:gd name="T0" fmla="*/ 84 w 108"/>
                <a:gd name="T1" fmla="*/ 60 h 121"/>
                <a:gd name="T2" fmla="*/ 84 w 108"/>
                <a:gd name="T3" fmla="*/ 60 h 121"/>
                <a:gd name="T4" fmla="*/ 75 w 108"/>
                <a:gd name="T5" fmla="*/ 62 h 121"/>
                <a:gd name="T6" fmla="*/ 59 w 108"/>
                <a:gd name="T7" fmla="*/ 64 h 121"/>
                <a:gd name="T8" fmla="*/ 34 w 108"/>
                <a:gd name="T9" fmla="*/ 68 h 121"/>
                <a:gd name="T10" fmla="*/ 24 w 108"/>
                <a:gd name="T11" fmla="*/ 75 h 121"/>
                <a:gd name="T12" fmla="*/ 20 w 108"/>
                <a:gd name="T13" fmla="*/ 87 h 121"/>
                <a:gd name="T14" fmla="*/ 26 w 108"/>
                <a:gd name="T15" fmla="*/ 100 h 121"/>
                <a:gd name="T16" fmla="*/ 42 w 108"/>
                <a:gd name="T17" fmla="*/ 106 h 121"/>
                <a:gd name="T18" fmla="*/ 61 w 108"/>
                <a:gd name="T19" fmla="*/ 100 h 121"/>
                <a:gd name="T20" fmla="*/ 75 w 108"/>
                <a:gd name="T21" fmla="*/ 86 h 121"/>
                <a:gd name="T22" fmla="*/ 84 w 108"/>
                <a:gd name="T23" fmla="*/ 60 h 121"/>
                <a:gd name="T24" fmla="*/ 76 w 108"/>
                <a:gd name="T25" fmla="*/ 104 h 121"/>
                <a:gd name="T26" fmla="*/ 76 w 108"/>
                <a:gd name="T27" fmla="*/ 104 h 121"/>
                <a:gd name="T28" fmla="*/ 56 w 108"/>
                <a:gd name="T29" fmla="*/ 117 h 121"/>
                <a:gd name="T30" fmla="*/ 36 w 108"/>
                <a:gd name="T31" fmla="*/ 121 h 121"/>
                <a:gd name="T32" fmla="*/ 10 w 108"/>
                <a:gd name="T33" fmla="*/ 111 h 121"/>
                <a:gd name="T34" fmla="*/ 0 w 108"/>
                <a:gd name="T35" fmla="*/ 87 h 121"/>
                <a:gd name="T36" fmla="*/ 5 w 108"/>
                <a:gd name="T37" fmla="*/ 70 h 121"/>
                <a:gd name="T38" fmla="*/ 17 w 108"/>
                <a:gd name="T39" fmla="*/ 58 h 121"/>
                <a:gd name="T40" fmla="*/ 35 w 108"/>
                <a:gd name="T41" fmla="*/ 52 h 121"/>
                <a:gd name="T42" fmla="*/ 60 w 108"/>
                <a:gd name="T43" fmla="*/ 49 h 121"/>
                <a:gd name="T44" fmla="*/ 87 w 108"/>
                <a:gd name="T45" fmla="*/ 46 h 121"/>
                <a:gd name="T46" fmla="*/ 89 w 108"/>
                <a:gd name="T47" fmla="*/ 32 h 121"/>
                <a:gd name="T48" fmla="*/ 84 w 108"/>
                <a:gd name="T49" fmla="*/ 21 h 121"/>
                <a:gd name="T50" fmla="*/ 64 w 108"/>
                <a:gd name="T51" fmla="*/ 16 h 121"/>
                <a:gd name="T52" fmla="*/ 43 w 108"/>
                <a:gd name="T53" fmla="*/ 21 h 121"/>
                <a:gd name="T54" fmla="*/ 32 w 108"/>
                <a:gd name="T55" fmla="*/ 37 h 121"/>
                <a:gd name="T56" fmla="*/ 12 w 108"/>
                <a:gd name="T57" fmla="*/ 35 h 121"/>
                <a:gd name="T58" fmla="*/ 31 w 108"/>
                <a:gd name="T59" fmla="*/ 9 h 121"/>
                <a:gd name="T60" fmla="*/ 65 w 108"/>
                <a:gd name="T61" fmla="*/ 0 h 121"/>
                <a:gd name="T62" fmla="*/ 99 w 108"/>
                <a:gd name="T63" fmla="*/ 10 h 121"/>
                <a:gd name="T64" fmla="*/ 108 w 108"/>
                <a:gd name="T65" fmla="*/ 30 h 121"/>
                <a:gd name="T66" fmla="*/ 106 w 108"/>
                <a:gd name="T67" fmla="*/ 51 h 121"/>
                <a:gd name="T68" fmla="*/ 99 w 108"/>
                <a:gd name="T69" fmla="*/ 80 h 121"/>
                <a:gd name="T70" fmla="*/ 96 w 108"/>
                <a:gd name="T71" fmla="*/ 103 h 121"/>
                <a:gd name="T72" fmla="*/ 99 w 108"/>
                <a:gd name="T73" fmla="*/ 118 h 121"/>
                <a:gd name="T74" fmla="*/ 79 w 108"/>
                <a:gd name="T75" fmla="*/ 118 h 121"/>
                <a:gd name="T76" fmla="*/ 76 w 108"/>
                <a:gd name="T77" fmla="*/ 10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8" h="121">
                  <a:moveTo>
                    <a:pt x="84" y="60"/>
                  </a:moveTo>
                  <a:lnTo>
                    <a:pt x="84" y="60"/>
                  </a:lnTo>
                  <a:cubicBezTo>
                    <a:pt x="81" y="61"/>
                    <a:pt x="78" y="61"/>
                    <a:pt x="75" y="62"/>
                  </a:cubicBezTo>
                  <a:cubicBezTo>
                    <a:pt x="72" y="63"/>
                    <a:pt x="66" y="63"/>
                    <a:pt x="59" y="64"/>
                  </a:cubicBezTo>
                  <a:cubicBezTo>
                    <a:pt x="47" y="65"/>
                    <a:pt x="39" y="66"/>
                    <a:pt x="34" y="68"/>
                  </a:cubicBezTo>
                  <a:cubicBezTo>
                    <a:pt x="30" y="69"/>
                    <a:pt x="26" y="72"/>
                    <a:pt x="24" y="75"/>
                  </a:cubicBezTo>
                  <a:cubicBezTo>
                    <a:pt x="21" y="79"/>
                    <a:pt x="20" y="82"/>
                    <a:pt x="20" y="87"/>
                  </a:cubicBezTo>
                  <a:cubicBezTo>
                    <a:pt x="20" y="92"/>
                    <a:pt x="22" y="97"/>
                    <a:pt x="26" y="100"/>
                  </a:cubicBezTo>
                  <a:cubicBezTo>
                    <a:pt x="30" y="104"/>
                    <a:pt x="35" y="106"/>
                    <a:pt x="42" y="106"/>
                  </a:cubicBezTo>
                  <a:cubicBezTo>
                    <a:pt x="49" y="106"/>
                    <a:pt x="55" y="104"/>
                    <a:pt x="61" y="100"/>
                  </a:cubicBezTo>
                  <a:cubicBezTo>
                    <a:pt x="67" y="97"/>
                    <a:pt x="72" y="92"/>
                    <a:pt x="75" y="86"/>
                  </a:cubicBezTo>
                  <a:cubicBezTo>
                    <a:pt x="79" y="80"/>
                    <a:pt x="82" y="71"/>
                    <a:pt x="84" y="60"/>
                  </a:cubicBezTo>
                  <a:close/>
                  <a:moveTo>
                    <a:pt x="76" y="104"/>
                  </a:moveTo>
                  <a:lnTo>
                    <a:pt x="76" y="104"/>
                  </a:lnTo>
                  <a:cubicBezTo>
                    <a:pt x="69" y="110"/>
                    <a:pt x="63" y="114"/>
                    <a:pt x="56" y="117"/>
                  </a:cubicBezTo>
                  <a:cubicBezTo>
                    <a:pt x="50" y="120"/>
                    <a:pt x="43" y="121"/>
                    <a:pt x="36" y="121"/>
                  </a:cubicBezTo>
                  <a:cubicBezTo>
                    <a:pt x="25" y="121"/>
                    <a:pt x="17" y="118"/>
                    <a:pt x="10" y="111"/>
                  </a:cubicBezTo>
                  <a:cubicBezTo>
                    <a:pt x="4" y="105"/>
                    <a:pt x="0" y="97"/>
                    <a:pt x="0" y="87"/>
                  </a:cubicBezTo>
                  <a:cubicBezTo>
                    <a:pt x="0" y="81"/>
                    <a:pt x="2" y="75"/>
                    <a:pt x="5" y="70"/>
                  </a:cubicBezTo>
                  <a:cubicBezTo>
                    <a:pt x="8" y="65"/>
                    <a:pt x="12" y="61"/>
                    <a:pt x="17" y="58"/>
                  </a:cubicBezTo>
                  <a:cubicBezTo>
                    <a:pt x="21" y="55"/>
                    <a:pt x="27" y="53"/>
                    <a:pt x="35" y="52"/>
                  </a:cubicBezTo>
                  <a:cubicBezTo>
                    <a:pt x="39" y="51"/>
                    <a:pt x="47" y="50"/>
                    <a:pt x="60" y="49"/>
                  </a:cubicBezTo>
                  <a:cubicBezTo>
                    <a:pt x="72" y="49"/>
                    <a:pt x="81" y="48"/>
                    <a:pt x="87" y="46"/>
                  </a:cubicBezTo>
                  <a:cubicBezTo>
                    <a:pt x="88" y="40"/>
                    <a:pt x="89" y="36"/>
                    <a:pt x="89" y="32"/>
                  </a:cubicBezTo>
                  <a:cubicBezTo>
                    <a:pt x="89" y="28"/>
                    <a:pt x="87" y="24"/>
                    <a:pt x="84" y="21"/>
                  </a:cubicBezTo>
                  <a:cubicBezTo>
                    <a:pt x="79" y="18"/>
                    <a:pt x="72" y="16"/>
                    <a:pt x="64" y="16"/>
                  </a:cubicBezTo>
                  <a:cubicBezTo>
                    <a:pt x="55" y="16"/>
                    <a:pt x="49" y="18"/>
                    <a:pt x="43" y="21"/>
                  </a:cubicBezTo>
                  <a:cubicBezTo>
                    <a:pt x="38" y="25"/>
                    <a:pt x="34" y="30"/>
                    <a:pt x="32" y="37"/>
                  </a:cubicBezTo>
                  <a:lnTo>
                    <a:pt x="12" y="35"/>
                  </a:lnTo>
                  <a:cubicBezTo>
                    <a:pt x="16" y="24"/>
                    <a:pt x="22" y="15"/>
                    <a:pt x="31" y="9"/>
                  </a:cubicBezTo>
                  <a:cubicBezTo>
                    <a:pt x="40" y="3"/>
                    <a:pt x="51" y="0"/>
                    <a:pt x="65" y="0"/>
                  </a:cubicBezTo>
                  <a:cubicBezTo>
                    <a:pt x="79" y="0"/>
                    <a:pt x="90" y="3"/>
                    <a:pt x="99" y="10"/>
                  </a:cubicBezTo>
                  <a:cubicBezTo>
                    <a:pt x="105" y="15"/>
                    <a:pt x="108" y="22"/>
                    <a:pt x="108" y="30"/>
                  </a:cubicBezTo>
                  <a:cubicBezTo>
                    <a:pt x="108" y="36"/>
                    <a:pt x="108" y="43"/>
                    <a:pt x="106" y="51"/>
                  </a:cubicBezTo>
                  <a:lnTo>
                    <a:pt x="99" y="80"/>
                  </a:lnTo>
                  <a:cubicBezTo>
                    <a:pt x="97" y="89"/>
                    <a:pt x="96" y="97"/>
                    <a:pt x="96" y="103"/>
                  </a:cubicBezTo>
                  <a:cubicBezTo>
                    <a:pt x="96" y="106"/>
                    <a:pt x="97" y="112"/>
                    <a:pt x="99" y="118"/>
                  </a:cubicBezTo>
                  <a:lnTo>
                    <a:pt x="79" y="118"/>
                  </a:lnTo>
                  <a:cubicBezTo>
                    <a:pt x="77" y="115"/>
                    <a:pt x="77" y="110"/>
                    <a:pt x="76" y="104"/>
                  </a:cubicBez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6" name="Freeform 14"/>
            <p:cNvSpPr>
              <a:spLocks/>
            </p:cNvSpPr>
            <p:nvPr userDrawn="1"/>
          </p:nvSpPr>
          <p:spPr bwMode="gray">
            <a:xfrm>
              <a:off x="5403" y="411"/>
              <a:ext cx="22" cy="66"/>
            </a:xfrm>
            <a:custGeom>
              <a:avLst/>
              <a:gdLst>
                <a:gd name="T0" fmla="*/ 0 w 54"/>
                <a:gd name="T1" fmla="*/ 160 h 160"/>
                <a:gd name="T2" fmla="*/ 0 w 54"/>
                <a:gd name="T3" fmla="*/ 160 h 160"/>
                <a:gd name="T4" fmla="*/ 34 w 54"/>
                <a:gd name="T5" fmla="*/ 0 h 160"/>
                <a:gd name="T6" fmla="*/ 54 w 54"/>
                <a:gd name="T7" fmla="*/ 0 h 160"/>
                <a:gd name="T8" fmla="*/ 20 w 54"/>
                <a:gd name="T9" fmla="*/ 160 h 160"/>
                <a:gd name="T10" fmla="*/ 0 w 54"/>
                <a:gd name="T1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160">
                  <a:moveTo>
                    <a:pt x="0" y="160"/>
                  </a:moveTo>
                  <a:lnTo>
                    <a:pt x="0" y="160"/>
                  </a:lnTo>
                  <a:lnTo>
                    <a:pt x="34" y="0"/>
                  </a:lnTo>
                  <a:lnTo>
                    <a:pt x="54" y="0"/>
                  </a:lnTo>
                  <a:lnTo>
                    <a:pt x="20" y="16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7" name="Freeform 15"/>
            <p:cNvSpPr>
              <a:spLocks/>
            </p:cNvSpPr>
            <p:nvPr userDrawn="1"/>
          </p:nvSpPr>
          <p:spPr bwMode="gray">
            <a:xfrm>
              <a:off x="5426" y="411"/>
              <a:ext cx="22" cy="66"/>
            </a:xfrm>
            <a:custGeom>
              <a:avLst/>
              <a:gdLst>
                <a:gd name="T0" fmla="*/ 0 w 54"/>
                <a:gd name="T1" fmla="*/ 160 h 160"/>
                <a:gd name="T2" fmla="*/ 0 w 54"/>
                <a:gd name="T3" fmla="*/ 160 h 160"/>
                <a:gd name="T4" fmla="*/ 34 w 54"/>
                <a:gd name="T5" fmla="*/ 0 h 160"/>
                <a:gd name="T6" fmla="*/ 54 w 54"/>
                <a:gd name="T7" fmla="*/ 0 h 160"/>
                <a:gd name="T8" fmla="*/ 20 w 54"/>
                <a:gd name="T9" fmla="*/ 160 h 160"/>
                <a:gd name="T10" fmla="*/ 0 w 54"/>
                <a:gd name="T1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160">
                  <a:moveTo>
                    <a:pt x="0" y="160"/>
                  </a:moveTo>
                  <a:lnTo>
                    <a:pt x="0" y="160"/>
                  </a:lnTo>
                  <a:lnTo>
                    <a:pt x="34" y="0"/>
                  </a:lnTo>
                  <a:lnTo>
                    <a:pt x="54" y="0"/>
                  </a:lnTo>
                  <a:lnTo>
                    <a:pt x="20" y="16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8" name="Freeform 16"/>
            <p:cNvSpPr>
              <a:spLocks/>
            </p:cNvSpPr>
            <p:nvPr userDrawn="1"/>
          </p:nvSpPr>
          <p:spPr bwMode="gray">
            <a:xfrm>
              <a:off x="4694" y="235"/>
              <a:ext cx="108" cy="100"/>
            </a:xfrm>
            <a:custGeom>
              <a:avLst/>
              <a:gdLst>
                <a:gd name="T0" fmla="*/ 265 w 267"/>
                <a:gd name="T1" fmla="*/ 2 h 242"/>
                <a:gd name="T2" fmla="*/ 265 w 267"/>
                <a:gd name="T3" fmla="*/ 2 h 242"/>
                <a:gd name="T4" fmla="*/ 262 w 267"/>
                <a:gd name="T5" fmla="*/ 0 h 242"/>
                <a:gd name="T6" fmla="*/ 196 w 267"/>
                <a:gd name="T7" fmla="*/ 0 h 242"/>
                <a:gd name="T8" fmla="*/ 191 w 267"/>
                <a:gd name="T9" fmla="*/ 4 h 242"/>
                <a:gd name="T10" fmla="*/ 170 w 267"/>
                <a:gd name="T11" fmla="*/ 94 h 242"/>
                <a:gd name="T12" fmla="*/ 107 w 267"/>
                <a:gd name="T13" fmla="*/ 94 h 242"/>
                <a:gd name="T14" fmla="*/ 127 w 267"/>
                <a:gd name="T15" fmla="*/ 6 h 242"/>
                <a:gd name="T16" fmla="*/ 126 w 267"/>
                <a:gd name="T17" fmla="*/ 2 h 242"/>
                <a:gd name="T18" fmla="*/ 123 w 267"/>
                <a:gd name="T19" fmla="*/ 0 h 242"/>
                <a:gd name="T20" fmla="*/ 59 w 267"/>
                <a:gd name="T21" fmla="*/ 0 h 242"/>
                <a:gd name="T22" fmla="*/ 55 w 267"/>
                <a:gd name="T23" fmla="*/ 4 h 242"/>
                <a:gd name="T24" fmla="*/ 0 w 267"/>
                <a:gd name="T25" fmla="*/ 236 h 242"/>
                <a:gd name="T26" fmla="*/ 1 w 267"/>
                <a:gd name="T27" fmla="*/ 240 h 242"/>
                <a:gd name="T28" fmla="*/ 5 w 267"/>
                <a:gd name="T29" fmla="*/ 242 h 242"/>
                <a:gd name="T30" fmla="*/ 69 w 267"/>
                <a:gd name="T31" fmla="*/ 242 h 242"/>
                <a:gd name="T32" fmla="*/ 73 w 267"/>
                <a:gd name="T33" fmla="*/ 238 h 242"/>
                <a:gd name="T34" fmla="*/ 97 w 267"/>
                <a:gd name="T35" fmla="*/ 147 h 242"/>
                <a:gd name="T36" fmla="*/ 159 w 267"/>
                <a:gd name="T37" fmla="*/ 147 h 242"/>
                <a:gd name="T38" fmla="*/ 139 w 267"/>
                <a:gd name="T39" fmla="*/ 236 h 242"/>
                <a:gd name="T40" fmla="*/ 140 w 267"/>
                <a:gd name="T41" fmla="*/ 240 h 242"/>
                <a:gd name="T42" fmla="*/ 143 w 267"/>
                <a:gd name="T43" fmla="*/ 242 h 242"/>
                <a:gd name="T44" fmla="*/ 207 w 267"/>
                <a:gd name="T45" fmla="*/ 242 h 242"/>
                <a:gd name="T46" fmla="*/ 211 w 267"/>
                <a:gd name="T47" fmla="*/ 238 h 242"/>
                <a:gd name="T48" fmla="*/ 266 w 267"/>
                <a:gd name="T49" fmla="*/ 6 h 242"/>
                <a:gd name="T50" fmla="*/ 265 w 267"/>
                <a:gd name="T51" fmla="*/ 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7" h="242">
                  <a:moveTo>
                    <a:pt x="265" y="2"/>
                  </a:moveTo>
                  <a:lnTo>
                    <a:pt x="265" y="2"/>
                  </a:lnTo>
                  <a:cubicBezTo>
                    <a:pt x="265" y="1"/>
                    <a:pt x="263" y="0"/>
                    <a:pt x="262" y="0"/>
                  </a:cubicBezTo>
                  <a:lnTo>
                    <a:pt x="196" y="0"/>
                  </a:lnTo>
                  <a:cubicBezTo>
                    <a:pt x="194" y="0"/>
                    <a:pt x="192" y="2"/>
                    <a:pt x="191" y="4"/>
                  </a:cubicBezTo>
                  <a:lnTo>
                    <a:pt x="170" y="94"/>
                  </a:lnTo>
                  <a:lnTo>
                    <a:pt x="107" y="94"/>
                  </a:lnTo>
                  <a:lnTo>
                    <a:pt x="127" y="6"/>
                  </a:lnTo>
                  <a:cubicBezTo>
                    <a:pt x="127" y="4"/>
                    <a:pt x="127" y="3"/>
                    <a:pt x="126" y="2"/>
                  </a:cubicBezTo>
                  <a:cubicBezTo>
                    <a:pt x="125" y="1"/>
                    <a:pt x="124" y="0"/>
                    <a:pt x="123" y="0"/>
                  </a:cubicBezTo>
                  <a:lnTo>
                    <a:pt x="59" y="0"/>
                  </a:lnTo>
                  <a:cubicBezTo>
                    <a:pt x="57" y="0"/>
                    <a:pt x="56" y="2"/>
                    <a:pt x="55" y="4"/>
                  </a:cubicBezTo>
                  <a:lnTo>
                    <a:pt x="0" y="236"/>
                  </a:lnTo>
                  <a:cubicBezTo>
                    <a:pt x="0" y="237"/>
                    <a:pt x="0" y="239"/>
                    <a:pt x="1" y="240"/>
                  </a:cubicBezTo>
                  <a:cubicBezTo>
                    <a:pt x="2" y="241"/>
                    <a:pt x="3" y="242"/>
                    <a:pt x="5" y="242"/>
                  </a:cubicBezTo>
                  <a:lnTo>
                    <a:pt x="69" y="242"/>
                  </a:lnTo>
                  <a:cubicBezTo>
                    <a:pt x="71" y="242"/>
                    <a:pt x="73" y="240"/>
                    <a:pt x="73" y="238"/>
                  </a:cubicBezTo>
                  <a:lnTo>
                    <a:pt x="97" y="147"/>
                  </a:lnTo>
                  <a:lnTo>
                    <a:pt x="159" y="147"/>
                  </a:lnTo>
                  <a:lnTo>
                    <a:pt x="139" y="236"/>
                  </a:lnTo>
                  <a:cubicBezTo>
                    <a:pt x="138" y="237"/>
                    <a:pt x="139" y="239"/>
                    <a:pt x="140" y="240"/>
                  </a:cubicBezTo>
                  <a:cubicBezTo>
                    <a:pt x="140" y="241"/>
                    <a:pt x="142" y="242"/>
                    <a:pt x="143" y="242"/>
                  </a:cubicBezTo>
                  <a:lnTo>
                    <a:pt x="207" y="242"/>
                  </a:lnTo>
                  <a:cubicBezTo>
                    <a:pt x="209" y="242"/>
                    <a:pt x="211" y="240"/>
                    <a:pt x="211" y="238"/>
                  </a:cubicBezTo>
                  <a:lnTo>
                    <a:pt x="266" y="6"/>
                  </a:lnTo>
                  <a:cubicBezTo>
                    <a:pt x="267" y="4"/>
                    <a:pt x="266" y="3"/>
                    <a:pt x="265" y="2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9" name="Freeform 17"/>
            <p:cNvSpPr>
              <a:spLocks/>
            </p:cNvSpPr>
            <p:nvPr userDrawn="1"/>
          </p:nvSpPr>
          <p:spPr bwMode="gray">
            <a:xfrm>
              <a:off x="4795" y="251"/>
              <a:ext cx="101" cy="84"/>
            </a:xfrm>
            <a:custGeom>
              <a:avLst/>
              <a:gdLst>
                <a:gd name="T0" fmla="*/ 247 w 250"/>
                <a:gd name="T1" fmla="*/ 30 h 204"/>
                <a:gd name="T2" fmla="*/ 247 w 250"/>
                <a:gd name="T3" fmla="*/ 30 h 204"/>
                <a:gd name="T4" fmla="*/ 219 w 250"/>
                <a:gd name="T5" fmla="*/ 0 h 204"/>
                <a:gd name="T6" fmla="*/ 219 w 250"/>
                <a:gd name="T7" fmla="*/ 0 h 204"/>
                <a:gd name="T8" fmla="*/ 103 w 250"/>
                <a:gd name="T9" fmla="*/ 0 h 204"/>
                <a:gd name="T10" fmla="*/ 30 w 250"/>
                <a:gd name="T11" fmla="*/ 52 h 204"/>
                <a:gd name="T12" fmla="*/ 15 w 250"/>
                <a:gd name="T13" fmla="*/ 115 h 204"/>
                <a:gd name="T14" fmla="*/ 11 w 250"/>
                <a:gd name="T15" fmla="*/ 131 h 204"/>
                <a:gd name="T16" fmla="*/ 13 w 250"/>
                <a:gd name="T17" fmla="*/ 186 h 204"/>
                <a:gd name="T18" fmla="*/ 64 w 250"/>
                <a:gd name="T19" fmla="*/ 203 h 204"/>
                <a:gd name="T20" fmla="*/ 78 w 250"/>
                <a:gd name="T21" fmla="*/ 204 h 204"/>
                <a:gd name="T22" fmla="*/ 206 w 250"/>
                <a:gd name="T23" fmla="*/ 203 h 204"/>
                <a:gd name="T24" fmla="*/ 209 w 250"/>
                <a:gd name="T25" fmla="*/ 202 h 204"/>
                <a:gd name="T26" fmla="*/ 211 w 250"/>
                <a:gd name="T27" fmla="*/ 201 h 204"/>
                <a:gd name="T28" fmla="*/ 213 w 250"/>
                <a:gd name="T29" fmla="*/ 199 h 204"/>
                <a:gd name="T30" fmla="*/ 222 w 250"/>
                <a:gd name="T31" fmla="*/ 171 h 204"/>
                <a:gd name="T32" fmla="*/ 224 w 250"/>
                <a:gd name="T33" fmla="*/ 163 h 204"/>
                <a:gd name="T34" fmla="*/ 224 w 250"/>
                <a:gd name="T35" fmla="*/ 162 h 204"/>
                <a:gd name="T36" fmla="*/ 224 w 250"/>
                <a:gd name="T37" fmla="*/ 162 h 204"/>
                <a:gd name="T38" fmla="*/ 224 w 250"/>
                <a:gd name="T39" fmla="*/ 160 h 204"/>
                <a:gd name="T40" fmla="*/ 219 w 250"/>
                <a:gd name="T41" fmla="*/ 150 h 204"/>
                <a:gd name="T42" fmla="*/ 218 w 250"/>
                <a:gd name="T43" fmla="*/ 150 h 204"/>
                <a:gd name="T44" fmla="*/ 85 w 250"/>
                <a:gd name="T45" fmla="*/ 150 h 204"/>
                <a:gd name="T46" fmla="*/ 107 w 250"/>
                <a:gd name="T47" fmla="*/ 60 h 204"/>
                <a:gd name="T48" fmla="*/ 161 w 250"/>
                <a:gd name="T49" fmla="*/ 60 h 204"/>
                <a:gd name="T50" fmla="*/ 109 w 250"/>
                <a:gd name="T51" fmla="*/ 117 h 204"/>
                <a:gd name="T52" fmla="*/ 108 w 250"/>
                <a:gd name="T53" fmla="*/ 122 h 204"/>
                <a:gd name="T54" fmla="*/ 112 w 250"/>
                <a:gd name="T55" fmla="*/ 125 h 204"/>
                <a:gd name="T56" fmla="*/ 190 w 250"/>
                <a:gd name="T57" fmla="*/ 125 h 204"/>
                <a:gd name="T58" fmla="*/ 193 w 250"/>
                <a:gd name="T59" fmla="*/ 124 h 204"/>
                <a:gd name="T60" fmla="*/ 241 w 250"/>
                <a:gd name="T61" fmla="*/ 78 h 204"/>
                <a:gd name="T62" fmla="*/ 242 w 250"/>
                <a:gd name="T63" fmla="*/ 77 h 204"/>
                <a:gd name="T64" fmla="*/ 247 w 250"/>
                <a:gd name="T65" fmla="*/ 60 h 204"/>
                <a:gd name="T66" fmla="*/ 247 w 250"/>
                <a:gd name="T67" fmla="*/ 3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0" h="204">
                  <a:moveTo>
                    <a:pt x="247" y="30"/>
                  </a:moveTo>
                  <a:lnTo>
                    <a:pt x="247" y="30"/>
                  </a:lnTo>
                  <a:cubicBezTo>
                    <a:pt x="243" y="16"/>
                    <a:pt x="231" y="2"/>
                    <a:pt x="219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103" y="0"/>
                  </a:lnTo>
                  <a:cubicBezTo>
                    <a:pt x="69" y="1"/>
                    <a:pt x="40" y="22"/>
                    <a:pt x="30" y="52"/>
                  </a:cubicBezTo>
                  <a:cubicBezTo>
                    <a:pt x="25" y="71"/>
                    <a:pt x="19" y="92"/>
                    <a:pt x="15" y="115"/>
                  </a:cubicBezTo>
                  <a:cubicBezTo>
                    <a:pt x="14" y="120"/>
                    <a:pt x="12" y="126"/>
                    <a:pt x="11" y="131"/>
                  </a:cubicBezTo>
                  <a:cubicBezTo>
                    <a:pt x="6" y="149"/>
                    <a:pt x="0" y="169"/>
                    <a:pt x="13" y="186"/>
                  </a:cubicBezTo>
                  <a:cubicBezTo>
                    <a:pt x="25" y="204"/>
                    <a:pt x="46" y="204"/>
                    <a:pt x="64" y="203"/>
                  </a:cubicBezTo>
                  <a:cubicBezTo>
                    <a:pt x="69" y="203"/>
                    <a:pt x="73" y="203"/>
                    <a:pt x="78" y="204"/>
                  </a:cubicBezTo>
                  <a:cubicBezTo>
                    <a:pt x="78" y="204"/>
                    <a:pt x="206" y="203"/>
                    <a:pt x="206" y="203"/>
                  </a:cubicBezTo>
                  <a:cubicBezTo>
                    <a:pt x="207" y="203"/>
                    <a:pt x="208" y="203"/>
                    <a:pt x="209" y="202"/>
                  </a:cubicBezTo>
                  <a:lnTo>
                    <a:pt x="211" y="201"/>
                  </a:lnTo>
                  <a:cubicBezTo>
                    <a:pt x="212" y="200"/>
                    <a:pt x="212" y="199"/>
                    <a:pt x="213" y="199"/>
                  </a:cubicBezTo>
                  <a:cubicBezTo>
                    <a:pt x="217" y="187"/>
                    <a:pt x="219" y="183"/>
                    <a:pt x="222" y="171"/>
                  </a:cubicBezTo>
                  <a:lnTo>
                    <a:pt x="224" y="163"/>
                  </a:lnTo>
                  <a:cubicBezTo>
                    <a:pt x="224" y="163"/>
                    <a:pt x="224" y="162"/>
                    <a:pt x="224" y="162"/>
                  </a:cubicBezTo>
                  <a:lnTo>
                    <a:pt x="224" y="162"/>
                  </a:lnTo>
                  <a:cubicBezTo>
                    <a:pt x="224" y="162"/>
                    <a:pt x="224" y="161"/>
                    <a:pt x="224" y="160"/>
                  </a:cubicBezTo>
                  <a:cubicBezTo>
                    <a:pt x="225" y="153"/>
                    <a:pt x="222" y="151"/>
                    <a:pt x="219" y="150"/>
                  </a:cubicBezTo>
                  <a:cubicBezTo>
                    <a:pt x="219" y="150"/>
                    <a:pt x="218" y="150"/>
                    <a:pt x="218" y="150"/>
                  </a:cubicBezTo>
                  <a:lnTo>
                    <a:pt x="85" y="150"/>
                  </a:lnTo>
                  <a:cubicBezTo>
                    <a:pt x="86" y="136"/>
                    <a:pt x="97" y="85"/>
                    <a:pt x="107" y="60"/>
                  </a:cubicBezTo>
                  <a:lnTo>
                    <a:pt x="161" y="60"/>
                  </a:lnTo>
                  <a:lnTo>
                    <a:pt x="109" y="117"/>
                  </a:lnTo>
                  <a:cubicBezTo>
                    <a:pt x="108" y="119"/>
                    <a:pt x="108" y="121"/>
                    <a:pt x="108" y="122"/>
                  </a:cubicBezTo>
                  <a:cubicBezTo>
                    <a:pt x="109" y="124"/>
                    <a:pt x="111" y="125"/>
                    <a:pt x="112" y="125"/>
                  </a:cubicBezTo>
                  <a:lnTo>
                    <a:pt x="190" y="125"/>
                  </a:lnTo>
                  <a:cubicBezTo>
                    <a:pt x="192" y="125"/>
                    <a:pt x="193" y="124"/>
                    <a:pt x="193" y="124"/>
                  </a:cubicBezTo>
                  <a:lnTo>
                    <a:pt x="241" y="78"/>
                  </a:lnTo>
                  <a:cubicBezTo>
                    <a:pt x="241" y="77"/>
                    <a:pt x="241" y="77"/>
                    <a:pt x="242" y="77"/>
                  </a:cubicBezTo>
                  <a:cubicBezTo>
                    <a:pt x="245" y="72"/>
                    <a:pt x="246" y="65"/>
                    <a:pt x="247" y="60"/>
                  </a:cubicBezTo>
                  <a:cubicBezTo>
                    <a:pt x="250" y="51"/>
                    <a:pt x="250" y="40"/>
                    <a:pt x="247" y="30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0" name="Freeform 18"/>
            <p:cNvSpPr>
              <a:spLocks/>
            </p:cNvSpPr>
            <p:nvPr userDrawn="1"/>
          </p:nvSpPr>
          <p:spPr bwMode="gray">
            <a:xfrm>
              <a:off x="4891" y="249"/>
              <a:ext cx="70" cy="86"/>
            </a:xfrm>
            <a:custGeom>
              <a:avLst/>
              <a:gdLst>
                <a:gd name="T0" fmla="*/ 171 w 172"/>
                <a:gd name="T1" fmla="*/ 5 h 208"/>
                <a:gd name="T2" fmla="*/ 171 w 172"/>
                <a:gd name="T3" fmla="*/ 5 h 208"/>
                <a:gd name="T4" fmla="*/ 168 w 172"/>
                <a:gd name="T5" fmla="*/ 3 h 208"/>
                <a:gd name="T6" fmla="*/ 78 w 172"/>
                <a:gd name="T7" fmla="*/ 11 h 208"/>
                <a:gd name="T8" fmla="*/ 22 w 172"/>
                <a:gd name="T9" fmla="*/ 105 h 208"/>
                <a:gd name="T10" fmla="*/ 22 w 172"/>
                <a:gd name="T11" fmla="*/ 106 h 208"/>
                <a:gd name="T12" fmla="*/ 0 w 172"/>
                <a:gd name="T13" fmla="*/ 202 h 208"/>
                <a:gd name="T14" fmla="*/ 1 w 172"/>
                <a:gd name="T15" fmla="*/ 206 h 208"/>
                <a:gd name="T16" fmla="*/ 4 w 172"/>
                <a:gd name="T17" fmla="*/ 208 h 208"/>
                <a:gd name="T18" fmla="*/ 70 w 172"/>
                <a:gd name="T19" fmla="*/ 208 h 208"/>
                <a:gd name="T20" fmla="*/ 74 w 172"/>
                <a:gd name="T21" fmla="*/ 204 h 208"/>
                <a:gd name="T22" fmla="*/ 107 w 172"/>
                <a:gd name="T23" fmla="*/ 64 h 208"/>
                <a:gd name="T24" fmla="*/ 151 w 172"/>
                <a:gd name="T25" fmla="*/ 63 h 208"/>
                <a:gd name="T26" fmla="*/ 160 w 172"/>
                <a:gd name="T27" fmla="*/ 57 h 208"/>
                <a:gd name="T28" fmla="*/ 172 w 172"/>
                <a:gd name="T29" fmla="*/ 9 h 208"/>
                <a:gd name="T30" fmla="*/ 171 w 172"/>
                <a:gd name="T31" fmla="*/ 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" h="208">
                  <a:moveTo>
                    <a:pt x="171" y="5"/>
                  </a:moveTo>
                  <a:lnTo>
                    <a:pt x="171" y="5"/>
                  </a:lnTo>
                  <a:cubicBezTo>
                    <a:pt x="170" y="4"/>
                    <a:pt x="169" y="3"/>
                    <a:pt x="168" y="3"/>
                  </a:cubicBezTo>
                  <a:cubicBezTo>
                    <a:pt x="165" y="3"/>
                    <a:pt x="105" y="0"/>
                    <a:pt x="78" y="11"/>
                  </a:cubicBezTo>
                  <a:cubicBezTo>
                    <a:pt x="39" y="27"/>
                    <a:pt x="32" y="61"/>
                    <a:pt x="22" y="105"/>
                  </a:cubicBezTo>
                  <a:lnTo>
                    <a:pt x="22" y="106"/>
                  </a:lnTo>
                  <a:lnTo>
                    <a:pt x="0" y="202"/>
                  </a:lnTo>
                  <a:cubicBezTo>
                    <a:pt x="0" y="203"/>
                    <a:pt x="0" y="205"/>
                    <a:pt x="1" y="206"/>
                  </a:cubicBezTo>
                  <a:cubicBezTo>
                    <a:pt x="2" y="207"/>
                    <a:pt x="3" y="208"/>
                    <a:pt x="4" y="208"/>
                  </a:cubicBezTo>
                  <a:lnTo>
                    <a:pt x="70" y="208"/>
                  </a:lnTo>
                  <a:cubicBezTo>
                    <a:pt x="72" y="208"/>
                    <a:pt x="74" y="206"/>
                    <a:pt x="74" y="204"/>
                  </a:cubicBezTo>
                  <a:cubicBezTo>
                    <a:pt x="83" y="158"/>
                    <a:pt x="100" y="77"/>
                    <a:pt x="107" y="64"/>
                  </a:cubicBezTo>
                  <a:lnTo>
                    <a:pt x="151" y="63"/>
                  </a:lnTo>
                  <a:cubicBezTo>
                    <a:pt x="154" y="63"/>
                    <a:pt x="158" y="62"/>
                    <a:pt x="160" y="57"/>
                  </a:cubicBezTo>
                  <a:cubicBezTo>
                    <a:pt x="166" y="32"/>
                    <a:pt x="172" y="9"/>
                    <a:pt x="172" y="9"/>
                  </a:cubicBezTo>
                  <a:cubicBezTo>
                    <a:pt x="172" y="7"/>
                    <a:pt x="172" y="6"/>
                    <a:pt x="171" y="5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1" name="Freeform 19"/>
            <p:cNvSpPr>
              <a:spLocks/>
            </p:cNvSpPr>
            <p:nvPr userDrawn="1"/>
          </p:nvSpPr>
          <p:spPr bwMode="gray">
            <a:xfrm>
              <a:off x="4947" y="249"/>
              <a:ext cx="70" cy="86"/>
            </a:xfrm>
            <a:custGeom>
              <a:avLst/>
              <a:gdLst>
                <a:gd name="T0" fmla="*/ 171 w 172"/>
                <a:gd name="T1" fmla="*/ 5 h 208"/>
                <a:gd name="T2" fmla="*/ 171 w 172"/>
                <a:gd name="T3" fmla="*/ 5 h 208"/>
                <a:gd name="T4" fmla="*/ 168 w 172"/>
                <a:gd name="T5" fmla="*/ 3 h 208"/>
                <a:gd name="T6" fmla="*/ 78 w 172"/>
                <a:gd name="T7" fmla="*/ 11 h 208"/>
                <a:gd name="T8" fmla="*/ 22 w 172"/>
                <a:gd name="T9" fmla="*/ 105 h 208"/>
                <a:gd name="T10" fmla="*/ 22 w 172"/>
                <a:gd name="T11" fmla="*/ 106 h 208"/>
                <a:gd name="T12" fmla="*/ 0 w 172"/>
                <a:gd name="T13" fmla="*/ 202 h 208"/>
                <a:gd name="T14" fmla="*/ 1 w 172"/>
                <a:gd name="T15" fmla="*/ 206 h 208"/>
                <a:gd name="T16" fmla="*/ 4 w 172"/>
                <a:gd name="T17" fmla="*/ 208 h 208"/>
                <a:gd name="T18" fmla="*/ 70 w 172"/>
                <a:gd name="T19" fmla="*/ 208 h 208"/>
                <a:gd name="T20" fmla="*/ 74 w 172"/>
                <a:gd name="T21" fmla="*/ 204 h 208"/>
                <a:gd name="T22" fmla="*/ 107 w 172"/>
                <a:gd name="T23" fmla="*/ 64 h 208"/>
                <a:gd name="T24" fmla="*/ 151 w 172"/>
                <a:gd name="T25" fmla="*/ 63 h 208"/>
                <a:gd name="T26" fmla="*/ 159 w 172"/>
                <a:gd name="T27" fmla="*/ 57 h 208"/>
                <a:gd name="T28" fmla="*/ 172 w 172"/>
                <a:gd name="T29" fmla="*/ 9 h 208"/>
                <a:gd name="T30" fmla="*/ 171 w 172"/>
                <a:gd name="T31" fmla="*/ 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" h="208">
                  <a:moveTo>
                    <a:pt x="171" y="5"/>
                  </a:moveTo>
                  <a:lnTo>
                    <a:pt x="171" y="5"/>
                  </a:lnTo>
                  <a:cubicBezTo>
                    <a:pt x="170" y="4"/>
                    <a:pt x="169" y="3"/>
                    <a:pt x="168" y="3"/>
                  </a:cubicBezTo>
                  <a:cubicBezTo>
                    <a:pt x="165" y="3"/>
                    <a:pt x="105" y="0"/>
                    <a:pt x="78" y="11"/>
                  </a:cubicBezTo>
                  <a:cubicBezTo>
                    <a:pt x="39" y="27"/>
                    <a:pt x="31" y="61"/>
                    <a:pt x="22" y="105"/>
                  </a:cubicBezTo>
                  <a:lnTo>
                    <a:pt x="22" y="106"/>
                  </a:lnTo>
                  <a:lnTo>
                    <a:pt x="0" y="202"/>
                  </a:lnTo>
                  <a:cubicBezTo>
                    <a:pt x="0" y="203"/>
                    <a:pt x="0" y="205"/>
                    <a:pt x="1" y="206"/>
                  </a:cubicBezTo>
                  <a:cubicBezTo>
                    <a:pt x="2" y="207"/>
                    <a:pt x="3" y="208"/>
                    <a:pt x="4" y="208"/>
                  </a:cubicBezTo>
                  <a:lnTo>
                    <a:pt x="70" y="208"/>
                  </a:lnTo>
                  <a:cubicBezTo>
                    <a:pt x="72" y="208"/>
                    <a:pt x="74" y="206"/>
                    <a:pt x="74" y="204"/>
                  </a:cubicBezTo>
                  <a:cubicBezTo>
                    <a:pt x="83" y="158"/>
                    <a:pt x="99" y="77"/>
                    <a:pt x="107" y="64"/>
                  </a:cubicBezTo>
                  <a:lnTo>
                    <a:pt x="151" y="63"/>
                  </a:lnTo>
                  <a:cubicBezTo>
                    <a:pt x="154" y="63"/>
                    <a:pt x="158" y="62"/>
                    <a:pt x="159" y="57"/>
                  </a:cubicBezTo>
                  <a:cubicBezTo>
                    <a:pt x="166" y="32"/>
                    <a:pt x="172" y="9"/>
                    <a:pt x="172" y="9"/>
                  </a:cubicBezTo>
                  <a:cubicBezTo>
                    <a:pt x="172" y="7"/>
                    <a:pt x="172" y="6"/>
                    <a:pt x="171" y="5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2" name="Freeform 20"/>
            <p:cNvSpPr>
              <a:spLocks/>
            </p:cNvSpPr>
            <p:nvPr userDrawn="1"/>
          </p:nvSpPr>
          <p:spPr bwMode="gray">
            <a:xfrm>
              <a:off x="5002" y="250"/>
              <a:ext cx="153" cy="85"/>
            </a:xfrm>
            <a:custGeom>
              <a:avLst/>
              <a:gdLst>
                <a:gd name="T0" fmla="*/ 371 w 376"/>
                <a:gd name="T1" fmla="*/ 28 h 206"/>
                <a:gd name="T2" fmla="*/ 371 w 376"/>
                <a:gd name="T3" fmla="*/ 28 h 206"/>
                <a:gd name="T4" fmla="*/ 334 w 376"/>
                <a:gd name="T5" fmla="*/ 1 h 206"/>
                <a:gd name="T6" fmla="*/ 334 w 376"/>
                <a:gd name="T7" fmla="*/ 1 h 206"/>
                <a:gd name="T8" fmla="*/ 253 w 376"/>
                <a:gd name="T9" fmla="*/ 1 h 206"/>
                <a:gd name="T10" fmla="*/ 208 w 376"/>
                <a:gd name="T11" fmla="*/ 2 h 206"/>
                <a:gd name="T12" fmla="*/ 205 w 376"/>
                <a:gd name="T13" fmla="*/ 1 h 206"/>
                <a:gd name="T14" fmla="*/ 205 w 376"/>
                <a:gd name="T15" fmla="*/ 1 h 206"/>
                <a:gd name="T16" fmla="*/ 129 w 376"/>
                <a:gd name="T17" fmla="*/ 1 h 206"/>
                <a:gd name="T18" fmla="*/ 53 w 376"/>
                <a:gd name="T19" fmla="*/ 1 h 206"/>
                <a:gd name="T20" fmla="*/ 50 w 376"/>
                <a:gd name="T21" fmla="*/ 3 h 206"/>
                <a:gd name="T22" fmla="*/ 47 w 376"/>
                <a:gd name="T23" fmla="*/ 6 h 206"/>
                <a:gd name="T24" fmla="*/ 46 w 376"/>
                <a:gd name="T25" fmla="*/ 8 h 206"/>
                <a:gd name="T26" fmla="*/ 0 w 376"/>
                <a:gd name="T27" fmla="*/ 200 h 206"/>
                <a:gd name="T28" fmla="*/ 1 w 376"/>
                <a:gd name="T29" fmla="*/ 204 h 206"/>
                <a:gd name="T30" fmla="*/ 5 w 376"/>
                <a:gd name="T31" fmla="*/ 206 h 206"/>
                <a:gd name="T32" fmla="*/ 68 w 376"/>
                <a:gd name="T33" fmla="*/ 206 h 206"/>
                <a:gd name="T34" fmla="*/ 72 w 376"/>
                <a:gd name="T35" fmla="*/ 202 h 206"/>
                <a:gd name="T36" fmla="*/ 107 w 376"/>
                <a:gd name="T37" fmla="*/ 64 h 206"/>
                <a:gd name="T38" fmla="*/ 111 w 376"/>
                <a:gd name="T39" fmla="*/ 60 h 206"/>
                <a:gd name="T40" fmla="*/ 112 w 376"/>
                <a:gd name="T41" fmla="*/ 60 h 206"/>
                <a:gd name="T42" fmla="*/ 161 w 376"/>
                <a:gd name="T43" fmla="*/ 60 h 206"/>
                <a:gd name="T44" fmla="*/ 129 w 376"/>
                <a:gd name="T45" fmla="*/ 200 h 206"/>
                <a:gd name="T46" fmla="*/ 130 w 376"/>
                <a:gd name="T47" fmla="*/ 204 h 206"/>
                <a:gd name="T48" fmla="*/ 134 w 376"/>
                <a:gd name="T49" fmla="*/ 206 h 206"/>
                <a:gd name="T50" fmla="*/ 202 w 376"/>
                <a:gd name="T51" fmla="*/ 206 h 206"/>
                <a:gd name="T52" fmla="*/ 206 w 376"/>
                <a:gd name="T53" fmla="*/ 202 h 206"/>
                <a:gd name="T54" fmla="*/ 241 w 376"/>
                <a:gd name="T55" fmla="*/ 62 h 206"/>
                <a:gd name="T56" fmla="*/ 241 w 376"/>
                <a:gd name="T57" fmla="*/ 61 h 206"/>
                <a:gd name="T58" fmla="*/ 241 w 376"/>
                <a:gd name="T59" fmla="*/ 60 h 206"/>
                <a:gd name="T60" fmla="*/ 241 w 376"/>
                <a:gd name="T61" fmla="*/ 60 h 206"/>
                <a:gd name="T62" fmla="*/ 294 w 376"/>
                <a:gd name="T63" fmla="*/ 60 h 206"/>
                <a:gd name="T64" fmla="*/ 261 w 376"/>
                <a:gd name="T65" fmla="*/ 200 h 206"/>
                <a:gd name="T66" fmla="*/ 262 w 376"/>
                <a:gd name="T67" fmla="*/ 204 h 206"/>
                <a:gd name="T68" fmla="*/ 265 w 376"/>
                <a:gd name="T69" fmla="*/ 206 h 206"/>
                <a:gd name="T70" fmla="*/ 333 w 376"/>
                <a:gd name="T71" fmla="*/ 206 h 206"/>
                <a:gd name="T72" fmla="*/ 338 w 376"/>
                <a:gd name="T73" fmla="*/ 202 h 206"/>
                <a:gd name="T74" fmla="*/ 365 w 376"/>
                <a:gd name="T75" fmla="*/ 88 h 206"/>
                <a:gd name="T76" fmla="*/ 369 w 376"/>
                <a:gd name="T77" fmla="*/ 72 h 206"/>
                <a:gd name="T78" fmla="*/ 371 w 376"/>
                <a:gd name="T79" fmla="*/ 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76" h="206">
                  <a:moveTo>
                    <a:pt x="371" y="28"/>
                  </a:moveTo>
                  <a:lnTo>
                    <a:pt x="371" y="28"/>
                  </a:lnTo>
                  <a:cubicBezTo>
                    <a:pt x="365" y="14"/>
                    <a:pt x="351" y="4"/>
                    <a:pt x="334" y="1"/>
                  </a:cubicBezTo>
                  <a:cubicBezTo>
                    <a:pt x="334" y="1"/>
                    <a:pt x="334" y="1"/>
                    <a:pt x="334" y="1"/>
                  </a:cubicBezTo>
                  <a:cubicBezTo>
                    <a:pt x="306" y="0"/>
                    <a:pt x="276" y="1"/>
                    <a:pt x="253" y="1"/>
                  </a:cubicBezTo>
                  <a:cubicBezTo>
                    <a:pt x="238" y="2"/>
                    <a:pt x="223" y="2"/>
                    <a:pt x="208" y="2"/>
                  </a:cubicBezTo>
                  <a:lnTo>
                    <a:pt x="205" y="1"/>
                  </a:lnTo>
                  <a:cubicBezTo>
                    <a:pt x="205" y="1"/>
                    <a:pt x="205" y="1"/>
                    <a:pt x="205" y="1"/>
                  </a:cubicBezTo>
                  <a:cubicBezTo>
                    <a:pt x="177" y="0"/>
                    <a:pt x="152" y="1"/>
                    <a:pt x="129" y="1"/>
                  </a:cubicBezTo>
                  <a:cubicBezTo>
                    <a:pt x="105" y="2"/>
                    <a:pt x="80" y="2"/>
                    <a:pt x="53" y="1"/>
                  </a:cubicBezTo>
                  <a:cubicBezTo>
                    <a:pt x="52" y="1"/>
                    <a:pt x="50" y="2"/>
                    <a:pt x="50" y="3"/>
                  </a:cubicBezTo>
                  <a:lnTo>
                    <a:pt x="47" y="6"/>
                  </a:lnTo>
                  <a:cubicBezTo>
                    <a:pt x="46" y="6"/>
                    <a:pt x="46" y="7"/>
                    <a:pt x="46" y="8"/>
                  </a:cubicBezTo>
                  <a:cubicBezTo>
                    <a:pt x="37" y="38"/>
                    <a:pt x="1" y="199"/>
                    <a:pt x="0" y="200"/>
                  </a:cubicBezTo>
                  <a:cubicBezTo>
                    <a:pt x="0" y="201"/>
                    <a:pt x="0" y="203"/>
                    <a:pt x="1" y="204"/>
                  </a:cubicBezTo>
                  <a:cubicBezTo>
                    <a:pt x="2" y="205"/>
                    <a:pt x="3" y="206"/>
                    <a:pt x="5" y="206"/>
                  </a:cubicBezTo>
                  <a:lnTo>
                    <a:pt x="68" y="206"/>
                  </a:lnTo>
                  <a:cubicBezTo>
                    <a:pt x="70" y="206"/>
                    <a:pt x="72" y="204"/>
                    <a:pt x="72" y="202"/>
                  </a:cubicBezTo>
                  <a:lnTo>
                    <a:pt x="107" y="64"/>
                  </a:lnTo>
                  <a:cubicBezTo>
                    <a:pt x="109" y="62"/>
                    <a:pt x="110" y="61"/>
                    <a:pt x="111" y="60"/>
                  </a:cubicBezTo>
                  <a:cubicBezTo>
                    <a:pt x="111" y="60"/>
                    <a:pt x="112" y="60"/>
                    <a:pt x="112" y="60"/>
                  </a:cubicBezTo>
                  <a:cubicBezTo>
                    <a:pt x="112" y="61"/>
                    <a:pt x="149" y="60"/>
                    <a:pt x="161" y="60"/>
                  </a:cubicBezTo>
                  <a:lnTo>
                    <a:pt x="129" y="200"/>
                  </a:lnTo>
                  <a:cubicBezTo>
                    <a:pt x="129" y="201"/>
                    <a:pt x="130" y="203"/>
                    <a:pt x="130" y="204"/>
                  </a:cubicBezTo>
                  <a:cubicBezTo>
                    <a:pt x="131" y="205"/>
                    <a:pt x="132" y="206"/>
                    <a:pt x="134" y="206"/>
                  </a:cubicBezTo>
                  <a:lnTo>
                    <a:pt x="202" y="206"/>
                  </a:lnTo>
                  <a:cubicBezTo>
                    <a:pt x="204" y="206"/>
                    <a:pt x="205" y="204"/>
                    <a:pt x="206" y="202"/>
                  </a:cubicBezTo>
                  <a:lnTo>
                    <a:pt x="241" y="62"/>
                  </a:lnTo>
                  <a:cubicBezTo>
                    <a:pt x="241" y="62"/>
                    <a:pt x="241" y="61"/>
                    <a:pt x="241" y="61"/>
                  </a:cubicBezTo>
                  <a:cubicBezTo>
                    <a:pt x="241" y="61"/>
                    <a:pt x="241" y="61"/>
                    <a:pt x="241" y="60"/>
                  </a:cubicBezTo>
                  <a:lnTo>
                    <a:pt x="241" y="60"/>
                  </a:lnTo>
                  <a:cubicBezTo>
                    <a:pt x="241" y="61"/>
                    <a:pt x="288" y="60"/>
                    <a:pt x="294" y="60"/>
                  </a:cubicBezTo>
                  <a:lnTo>
                    <a:pt x="261" y="200"/>
                  </a:lnTo>
                  <a:cubicBezTo>
                    <a:pt x="261" y="201"/>
                    <a:pt x="261" y="203"/>
                    <a:pt x="262" y="204"/>
                  </a:cubicBezTo>
                  <a:cubicBezTo>
                    <a:pt x="263" y="205"/>
                    <a:pt x="264" y="206"/>
                    <a:pt x="265" y="206"/>
                  </a:cubicBezTo>
                  <a:lnTo>
                    <a:pt x="333" y="206"/>
                  </a:lnTo>
                  <a:cubicBezTo>
                    <a:pt x="335" y="206"/>
                    <a:pt x="337" y="204"/>
                    <a:pt x="338" y="202"/>
                  </a:cubicBezTo>
                  <a:cubicBezTo>
                    <a:pt x="338" y="201"/>
                    <a:pt x="357" y="126"/>
                    <a:pt x="365" y="88"/>
                  </a:cubicBezTo>
                  <a:cubicBezTo>
                    <a:pt x="366" y="83"/>
                    <a:pt x="367" y="78"/>
                    <a:pt x="369" y="72"/>
                  </a:cubicBezTo>
                  <a:cubicBezTo>
                    <a:pt x="373" y="58"/>
                    <a:pt x="376" y="44"/>
                    <a:pt x="371" y="28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3" name="Freeform 21"/>
            <p:cNvSpPr>
              <a:spLocks/>
            </p:cNvSpPr>
            <p:nvPr userDrawn="1"/>
          </p:nvSpPr>
          <p:spPr bwMode="gray">
            <a:xfrm>
              <a:off x="5150" y="250"/>
              <a:ext cx="103" cy="85"/>
            </a:xfrm>
            <a:custGeom>
              <a:avLst/>
              <a:gdLst>
                <a:gd name="T0" fmla="*/ 240 w 253"/>
                <a:gd name="T1" fmla="*/ 18 h 205"/>
                <a:gd name="T2" fmla="*/ 240 w 253"/>
                <a:gd name="T3" fmla="*/ 18 h 205"/>
                <a:gd name="T4" fmla="*/ 189 w 253"/>
                <a:gd name="T5" fmla="*/ 1 h 205"/>
                <a:gd name="T6" fmla="*/ 175 w 253"/>
                <a:gd name="T7" fmla="*/ 1 h 205"/>
                <a:gd name="T8" fmla="*/ 44 w 253"/>
                <a:gd name="T9" fmla="*/ 1 h 205"/>
                <a:gd name="T10" fmla="*/ 42 w 253"/>
                <a:gd name="T11" fmla="*/ 2 h 205"/>
                <a:gd name="T12" fmla="*/ 39 w 253"/>
                <a:gd name="T13" fmla="*/ 4 h 205"/>
                <a:gd name="T14" fmla="*/ 38 w 253"/>
                <a:gd name="T15" fmla="*/ 6 h 205"/>
                <a:gd name="T16" fmla="*/ 29 w 253"/>
                <a:gd name="T17" fmla="*/ 36 h 205"/>
                <a:gd name="T18" fmla="*/ 27 w 253"/>
                <a:gd name="T19" fmla="*/ 44 h 205"/>
                <a:gd name="T20" fmla="*/ 27 w 253"/>
                <a:gd name="T21" fmla="*/ 45 h 205"/>
                <a:gd name="T22" fmla="*/ 27 w 253"/>
                <a:gd name="T23" fmla="*/ 45 h 205"/>
                <a:gd name="T24" fmla="*/ 26 w 253"/>
                <a:gd name="T25" fmla="*/ 46 h 205"/>
                <a:gd name="T26" fmla="*/ 31 w 253"/>
                <a:gd name="T27" fmla="*/ 57 h 205"/>
                <a:gd name="T28" fmla="*/ 32 w 253"/>
                <a:gd name="T29" fmla="*/ 57 h 205"/>
                <a:gd name="T30" fmla="*/ 170 w 253"/>
                <a:gd name="T31" fmla="*/ 57 h 205"/>
                <a:gd name="T32" fmla="*/ 172 w 253"/>
                <a:gd name="T33" fmla="*/ 57 h 205"/>
                <a:gd name="T34" fmla="*/ 144 w 253"/>
                <a:gd name="T35" fmla="*/ 147 h 205"/>
                <a:gd name="T36" fmla="*/ 87 w 253"/>
                <a:gd name="T37" fmla="*/ 147 h 205"/>
                <a:gd name="T38" fmla="*/ 141 w 253"/>
                <a:gd name="T39" fmla="*/ 89 h 205"/>
                <a:gd name="T40" fmla="*/ 142 w 253"/>
                <a:gd name="T41" fmla="*/ 85 h 205"/>
                <a:gd name="T42" fmla="*/ 138 w 253"/>
                <a:gd name="T43" fmla="*/ 82 h 205"/>
                <a:gd name="T44" fmla="*/ 63 w 253"/>
                <a:gd name="T45" fmla="*/ 82 h 205"/>
                <a:gd name="T46" fmla="*/ 59 w 253"/>
                <a:gd name="T47" fmla="*/ 83 h 205"/>
                <a:gd name="T48" fmla="*/ 9 w 253"/>
                <a:gd name="T49" fmla="*/ 129 h 205"/>
                <a:gd name="T50" fmla="*/ 9 w 253"/>
                <a:gd name="T51" fmla="*/ 130 h 205"/>
                <a:gd name="T52" fmla="*/ 3 w 253"/>
                <a:gd name="T53" fmla="*/ 147 h 205"/>
                <a:gd name="T54" fmla="*/ 3 w 253"/>
                <a:gd name="T55" fmla="*/ 174 h 205"/>
                <a:gd name="T56" fmla="*/ 34 w 253"/>
                <a:gd name="T57" fmla="*/ 205 h 205"/>
                <a:gd name="T58" fmla="*/ 34 w 253"/>
                <a:gd name="T59" fmla="*/ 205 h 205"/>
                <a:gd name="T60" fmla="*/ 206 w 253"/>
                <a:gd name="T61" fmla="*/ 205 h 205"/>
                <a:gd name="T62" fmla="*/ 210 w 253"/>
                <a:gd name="T63" fmla="*/ 201 h 205"/>
                <a:gd name="T64" fmla="*/ 238 w 253"/>
                <a:gd name="T65" fmla="*/ 89 h 205"/>
                <a:gd name="T66" fmla="*/ 242 w 253"/>
                <a:gd name="T67" fmla="*/ 73 h 205"/>
                <a:gd name="T68" fmla="*/ 240 w 253"/>
                <a:gd name="T69" fmla="*/ 18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3" h="205">
                  <a:moveTo>
                    <a:pt x="240" y="18"/>
                  </a:moveTo>
                  <a:lnTo>
                    <a:pt x="240" y="18"/>
                  </a:lnTo>
                  <a:cubicBezTo>
                    <a:pt x="228" y="0"/>
                    <a:pt x="207" y="1"/>
                    <a:pt x="189" y="1"/>
                  </a:cubicBezTo>
                  <a:cubicBezTo>
                    <a:pt x="184" y="1"/>
                    <a:pt x="179" y="1"/>
                    <a:pt x="175" y="1"/>
                  </a:cubicBezTo>
                  <a:cubicBezTo>
                    <a:pt x="175" y="1"/>
                    <a:pt x="44" y="1"/>
                    <a:pt x="44" y="1"/>
                  </a:cubicBezTo>
                  <a:cubicBezTo>
                    <a:pt x="43" y="1"/>
                    <a:pt x="42" y="1"/>
                    <a:pt x="42" y="2"/>
                  </a:cubicBezTo>
                  <a:lnTo>
                    <a:pt x="39" y="4"/>
                  </a:lnTo>
                  <a:cubicBezTo>
                    <a:pt x="39" y="4"/>
                    <a:pt x="38" y="5"/>
                    <a:pt x="38" y="6"/>
                  </a:cubicBezTo>
                  <a:cubicBezTo>
                    <a:pt x="34" y="17"/>
                    <a:pt x="31" y="24"/>
                    <a:pt x="29" y="36"/>
                  </a:cubicBezTo>
                  <a:lnTo>
                    <a:pt x="27" y="44"/>
                  </a:lnTo>
                  <a:cubicBezTo>
                    <a:pt x="27" y="44"/>
                    <a:pt x="27" y="45"/>
                    <a:pt x="27" y="45"/>
                  </a:cubicBezTo>
                  <a:lnTo>
                    <a:pt x="27" y="45"/>
                  </a:lnTo>
                  <a:cubicBezTo>
                    <a:pt x="27" y="45"/>
                    <a:pt x="27" y="46"/>
                    <a:pt x="26" y="46"/>
                  </a:cubicBezTo>
                  <a:cubicBezTo>
                    <a:pt x="25" y="54"/>
                    <a:pt x="28" y="56"/>
                    <a:pt x="31" y="57"/>
                  </a:cubicBezTo>
                  <a:cubicBezTo>
                    <a:pt x="32" y="57"/>
                    <a:pt x="32" y="57"/>
                    <a:pt x="32" y="57"/>
                  </a:cubicBezTo>
                  <a:lnTo>
                    <a:pt x="170" y="57"/>
                  </a:lnTo>
                  <a:cubicBezTo>
                    <a:pt x="171" y="57"/>
                    <a:pt x="172" y="57"/>
                    <a:pt x="172" y="57"/>
                  </a:cubicBezTo>
                  <a:cubicBezTo>
                    <a:pt x="170" y="71"/>
                    <a:pt x="153" y="123"/>
                    <a:pt x="144" y="147"/>
                  </a:cubicBezTo>
                  <a:lnTo>
                    <a:pt x="87" y="147"/>
                  </a:lnTo>
                  <a:lnTo>
                    <a:pt x="141" y="89"/>
                  </a:lnTo>
                  <a:cubicBezTo>
                    <a:pt x="142" y="88"/>
                    <a:pt x="143" y="86"/>
                    <a:pt x="142" y="85"/>
                  </a:cubicBezTo>
                  <a:cubicBezTo>
                    <a:pt x="141" y="83"/>
                    <a:pt x="140" y="82"/>
                    <a:pt x="138" y="82"/>
                  </a:cubicBezTo>
                  <a:lnTo>
                    <a:pt x="63" y="82"/>
                  </a:lnTo>
                  <a:cubicBezTo>
                    <a:pt x="61" y="82"/>
                    <a:pt x="60" y="83"/>
                    <a:pt x="59" y="83"/>
                  </a:cubicBezTo>
                  <a:lnTo>
                    <a:pt x="9" y="129"/>
                  </a:lnTo>
                  <a:cubicBezTo>
                    <a:pt x="9" y="130"/>
                    <a:pt x="9" y="130"/>
                    <a:pt x="9" y="130"/>
                  </a:cubicBezTo>
                  <a:cubicBezTo>
                    <a:pt x="6" y="135"/>
                    <a:pt x="4" y="141"/>
                    <a:pt x="3" y="147"/>
                  </a:cubicBezTo>
                  <a:cubicBezTo>
                    <a:pt x="1" y="156"/>
                    <a:pt x="0" y="165"/>
                    <a:pt x="3" y="174"/>
                  </a:cubicBezTo>
                  <a:cubicBezTo>
                    <a:pt x="8" y="189"/>
                    <a:pt x="22" y="203"/>
                    <a:pt x="34" y="205"/>
                  </a:cubicBezTo>
                  <a:cubicBezTo>
                    <a:pt x="34" y="205"/>
                    <a:pt x="34" y="205"/>
                    <a:pt x="34" y="205"/>
                  </a:cubicBezTo>
                  <a:lnTo>
                    <a:pt x="206" y="205"/>
                  </a:lnTo>
                  <a:cubicBezTo>
                    <a:pt x="208" y="205"/>
                    <a:pt x="209" y="203"/>
                    <a:pt x="210" y="201"/>
                  </a:cubicBezTo>
                  <a:cubicBezTo>
                    <a:pt x="211" y="198"/>
                    <a:pt x="234" y="111"/>
                    <a:pt x="238" y="89"/>
                  </a:cubicBezTo>
                  <a:cubicBezTo>
                    <a:pt x="239" y="84"/>
                    <a:pt x="241" y="79"/>
                    <a:pt x="242" y="73"/>
                  </a:cubicBezTo>
                  <a:cubicBezTo>
                    <a:pt x="247" y="55"/>
                    <a:pt x="253" y="35"/>
                    <a:pt x="240" y="18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4" name="Freeform 22"/>
            <p:cNvSpPr>
              <a:spLocks/>
            </p:cNvSpPr>
            <p:nvPr userDrawn="1"/>
          </p:nvSpPr>
          <p:spPr bwMode="gray">
            <a:xfrm>
              <a:off x="5247" y="250"/>
              <a:ext cx="104" cy="85"/>
            </a:xfrm>
            <a:custGeom>
              <a:avLst/>
              <a:gdLst>
                <a:gd name="T0" fmla="*/ 251 w 256"/>
                <a:gd name="T1" fmla="*/ 28 h 206"/>
                <a:gd name="T2" fmla="*/ 251 w 256"/>
                <a:gd name="T3" fmla="*/ 28 h 206"/>
                <a:gd name="T4" fmla="*/ 214 w 256"/>
                <a:gd name="T5" fmla="*/ 1 h 206"/>
                <a:gd name="T6" fmla="*/ 214 w 256"/>
                <a:gd name="T7" fmla="*/ 1 h 206"/>
                <a:gd name="T8" fmla="*/ 133 w 256"/>
                <a:gd name="T9" fmla="*/ 1 h 206"/>
                <a:gd name="T10" fmla="*/ 53 w 256"/>
                <a:gd name="T11" fmla="*/ 1 h 206"/>
                <a:gd name="T12" fmla="*/ 50 w 256"/>
                <a:gd name="T13" fmla="*/ 3 h 206"/>
                <a:gd name="T14" fmla="*/ 47 w 256"/>
                <a:gd name="T15" fmla="*/ 6 h 206"/>
                <a:gd name="T16" fmla="*/ 46 w 256"/>
                <a:gd name="T17" fmla="*/ 8 h 206"/>
                <a:gd name="T18" fmla="*/ 1 w 256"/>
                <a:gd name="T19" fmla="*/ 200 h 206"/>
                <a:gd name="T20" fmla="*/ 2 w 256"/>
                <a:gd name="T21" fmla="*/ 204 h 206"/>
                <a:gd name="T22" fmla="*/ 5 w 256"/>
                <a:gd name="T23" fmla="*/ 206 h 206"/>
                <a:gd name="T24" fmla="*/ 73 w 256"/>
                <a:gd name="T25" fmla="*/ 206 h 206"/>
                <a:gd name="T26" fmla="*/ 77 w 256"/>
                <a:gd name="T27" fmla="*/ 202 h 206"/>
                <a:gd name="T28" fmla="*/ 112 w 256"/>
                <a:gd name="T29" fmla="*/ 62 h 206"/>
                <a:gd name="T30" fmla="*/ 112 w 256"/>
                <a:gd name="T31" fmla="*/ 61 h 206"/>
                <a:gd name="T32" fmla="*/ 112 w 256"/>
                <a:gd name="T33" fmla="*/ 60 h 206"/>
                <a:gd name="T34" fmla="*/ 112 w 256"/>
                <a:gd name="T35" fmla="*/ 60 h 206"/>
                <a:gd name="T36" fmla="*/ 170 w 256"/>
                <a:gd name="T37" fmla="*/ 60 h 206"/>
                <a:gd name="T38" fmla="*/ 138 w 256"/>
                <a:gd name="T39" fmla="*/ 200 h 206"/>
                <a:gd name="T40" fmla="*/ 138 w 256"/>
                <a:gd name="T41" fmla="*/ 204 h 206"/>
                <a:gd name="T42" fmla="*/ 142 w 256"/>
                <a:gd name="T43" fmla="*/ 206 h 206"/>
                <a:gd name="T44" fmla="*/ 214 w 256"/>
                <a:gd name="T45" fmla="*/ 206 h 206"/>
                <a:gd name="T46" fmla="*/ 218 w 256"/>
                <a:gd name="T47" fmla="*/ 202 h 206"/>
                <a:gd name="T48" fmla="*/ 245 w 256"/>
                <a:gd name="T49" fmla="*/ 88 h 206"/>
                <a:gd name="T50" fmla="*/ 249 w 256"/>
                <a:gd name="T51" fmla="*/ 72 h 206"/>
                <a:gd name="T52" fmla="*/ 251 w 256"/>
                <a:gd name="T53" fmla="*/ 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6" h="206">
                  <a:moveTo>
                    <a:pt x="251" y="28"/>
                  </a:moveTo>
                  <a:lnTo>
                    <a:pt x="251" y="28"/>
                  </a:lnTo>
                  <a:cubicBezTo>
                    <a:pt x="245" y="14"/>
                    <a:pt x="232" y="4"/>
                    <a:pt x="214" y="1"/>
                  </a:cubicBezTo>
                  <a:cubicBezTo>
                    <a:pt x="214" y="1"/>
                    <a:pt x="214" y="1"/>
                    <a:pt x="214" y="1"/>
                  </a:cubicBezTo>
                  <a:cubicBezTo>
                    <a:pt x="186" y="0"/>
                    <a:pt x="159" y="1"/>
                    <a:pt x="133" y="1"/>
                  </a:cubicBezTo>
                  <a:cubicBezTo>
                    <a:pt x="107" y="2"/>
                    <a:pt x="80" y="2"/>
                    <a:pt x="53" y="1"/>
                  </a:cubicBezTo>
                  <a:cubicBezTo>
                    <a:pt x="52" y="1"/>
                    <a:pt x="51" y="2"/>
                    <a:pt x="50" y="3"/>
                  </a:cubicBezTo>
                  <a:lnTo>
                    <a:pt x="47" y="6"/>
                  </a:lnTo>
                  <a:cubicBezTo>
                    <a:pt x="47" y="6"/>
                    <a:pt x="46" y="7"/>
                    <a:pt x="46" y="8"/>
                  </a:cubicBezTo>
                  <a:cubicBezTo>
                    <a:pt x="37" y="38"/>
                    <a:pt x="1" y="199"/>
                    <a:pt x="1" y="200"/>
                  </a:cubicBezTo>
                  <a:cubicBezTo>
                    <a:pt x="0" y="201"/>
                    <a:pt x="1" y="203"/>
                    <a:pt x="2" y="204"/>
                  </a:cubicBezTo>
                  <a:cubicBezTo>
                    <a:pt x="2" y="205"/>
                    <a:pt x="4" y="206"/>
                    <a:pt x="5" y="206"/>
                  </a:cubicBezTo>
                  <a:lnTo>
                    <a:pt x="73" y="206"/>
                  </a:lnTo>
                  <a:cubicBezTo>
                    <a:pt x="75" y="206"/>
                    <a:pt x="77" y="204"/>
                    <a:pt x="77" y="202"/>
                  </a:cubicBezTo>
                  <a:lnTo>
                    <a:pt x="112" y="62"/>
                  </a:lnTo>
                  <a:cubicBezTo>
                    <a:pt x="112" y="62"/>
                    <a:pt x="112" y="61"/>
                    <a:pt x="112" y="61"/>
                  </a:cubicBezTo>
                  <a:cubicBezTo>
                    <a:pt x="112" y="61"/>
                    <a:pt x="112" y="61"/>
                    <a:pt x="112" y="60"/>
                  </a:cubicBezTo>
                  <a:lnTo>
                    <a:pt x="112" y="60"/>
                  </a:lnTo>
                  <a:cubicBezTo>
                    <a:pt x="113" y="61"/>
                    <a:pt x="164" y="60"/>
                    <a:pt x="170" y="60"/>
                  </a:cubicBezTo>
                  <a:lnTo>
                    <a:pt x="138" y="200"/>
                  </a:lnTo>
                  <a:cubicBezTo>
                    <a:pt x="137" y="201"/>
                    <a:pt x="138" y="203"/>
                    <a:pt x="138" y="204"/>
                  </a:cubicBezTo>
                  <a:cubicBezTo>
                    <a:pt x="139" y="205"/>
                    <a:pt x="140" y="206"/>
                    <a:pt x="142" y="206"/>
                  </a:cubicBezTo>
                  <a:lnTo>
                    <a:pt x="214" y="206"/>
                  </a:lnTo>
                  <a:cubicBezTo>
                    <a:pt x="215" y="206"/>
                    <a:pt x="217" y="204"/>
                    <a:pt x="218" y="202"/>
                  </a:cubicBezTo>
                  <a:cubicBezTo>
                    <a:pt x="218" y="201"/>
                    <a:pt x="237" y="126"/>
                    <a:pt x="245" y="88"/>
                  </a:cubicBezTo>
                  <a:cubicBezTo>
                    <a:pt x="246" y="83"/>
                    <a:pt x="247" y="78"/>
                    <a:pt x="249" y="72"/>
                  </a:cubicBezTo>
                  <a:cubicBezTo>
                    <a:pt x="253" y="58"/>
                    <a:pt x="256" y="44"/>
                    <a:pt x="251" y="28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5" name="Freeform 23"/>
            <p:cNvSpPr>
              <a:spLocks/>
            </p:cNvSpPr>
            <p:nvPr userDrawn="1"/>
          </p:nvSpPr>
          <p:spPr bwMode="gray">
            <a:xfrm>
              <a:off x="5345" y="250"/>
              <a:ext cx="104" cy="85"/>
            </a:xfrm>
            <a:custGeom>
              <a:avLst/>
              <a:gdLst>
                <a:gd name="T0" fmla="*/ 251 w 256"/>
                <a:gd name="T1" fmla="*/ 28 h 206"/>
                <a:gd name="T2" fmla="*/ 251 w 256"/>
                <a:gd name="T3" fmla="*/ 28 h 206"/>
                <a:gd name="T4" fmla="*/ 213 w 256"/>
                <a:gd name="T5" fmla="*/ 1 h 206"/>
                <a:gd name="T6" fmla="*/ 213 w 256"/>
                <a:gd name="T7" fmla="*/ 1 h 206"/>
                <a:gd name="T8" fmla="*/ 132 w 256"/>
                <a:gd name="T9" fmla="*/ 1 h 206"/>
                <a:gd name="T10" fmla="*/ 53 w 256"/>
                <a:gd name="T11" fmla="*/ 1 h 206"/>
                <a:gd name="T12" fmla="*/ 49 w 256"/>
                <a:gd name="T13" fmla="*/ 3 h 206"/>
                <a:gd name="T14" fmla="*/ 46 w 256"/>
                <a:gd name="T15" fmla="*/ 6 h 206"/>
                <a:gd name="T16" fmla="*/ 45 w 256"/>
                <a:gd name="T17" fmla="*/ 8 h 206"/>
                <a:gd name="T18" fmla="*/ 0 w 256"/>
                <a:gd name="T19" fmla="*/ 200 h 206"/>
                <a:gd name="T20" fmla="*/ 1 w 256"/>
                <a:gd name="T21" fmla="*/ 204 h 206"/>
                <a:gd name="T22" fmla="*/ 4 w 256"/>
                <a:gd name="T23" fmla="*/ 206 h 206"/>
                <a:gd name="T24" fmla="*/ 72 w 256"/>
                <a:gd name="T25" fmla="*/ 206 h 206"/>
                <a:gd name="T26" fmla="*/ 76 w 256"/>
                <a:gd name="T27" fmla="*/ 202 h 206"/>
                <a:gd name="T28" fmla="*/ 111 w 256"/>
                <a:gd name="T29" fmla="*/ 62 h 206"/>
                <a:gd name="T30" fmla="*/ 111 w 256"/>
                <a:gd name="T31" fmla="*/ 61 h 206"/>
                <a:gd name="T32" fmla="*/ 111 w 256"/>
                <a:gd name="T33" fmla="*/ 60 h 206"/>
                <a:gd name="T34" fmla="*/ 111 w 256"/>
                <a:gd name="T35" fmla="*/ 60 h 206"/>
                <a:gd name="T36" fmla="*/ 170 w 256"/>
                <a:gd name="T37" fmla="*/ 60 h 206"/>
                <a:gd name="T38" fmla="*/ 137 w 256"/>
                <a:gd name="T39" fmla="*/ 200 h 206"/>
                <a:gd name="T40" fmla="*/ 138 w 256"/>
                <a:gd name="T41" fmla="*/ 204 h 206"/>
                <a:gd name="T42" fmla="*/ 141 w 256"/>
                <a:gd name="T43" fmla="*/ 206 h 206"/>
                <a:gd name="T44" fmla="*/ 213 w 256"/>
                <a:gd name="T45" fmla="*/ 206 h 206"/>
                <a:gd name="T46" fmla="*/ 217 w 256"/>
                <a:gd name="T47" fmla="*/ 202 h 206"/>
                <a:gd name="T48" fmla="*/ 244 w 256"/>
                <a:gd name="T49" fmla="*/ 88 h 206"/>
                <a:gd name="T50" fmla="*/ 248 w 256"/>
                <a:gd name="T51" fmla="*/ 72 h 206"/>
                <a:gd name="T52" fmla="*/ 251 w 256"/>
                <a:gd name="T53" fmla="*/ 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6" h="206">
                  <a:moveTo>
                    <a:pt x="251" y="28"/>
                  </a:moveTo>
                  <a:lnTo>
                    <a:pt x="251" y="28"/>
                  </a:lnTo>
                  <a:cubicBezTo>
                    <a:pt x="245" y="14"/>
                    <a:pt x="231" y="4"/>
                    <a:pt x="213" y="1"/>
                  </a:cubicBezTo>
                  <a:cubicBezTo>
                    <a:pt x="213" y="1"/>
                    <a:pt x="213" y="1"/>
                    <a:pt x="213" y="1"/>
                  </a:cubicBezTo>
                  <a:cubicBezTo>
                    <a:pt x="186" y="0"/>
                    <a:pt x="159" y="1"/>
                    <a:pt x="132" y="1"/>
                  </a:cubicBezTo>
                  <a:cubicBezTo>
                    <a:pt x="106" y="2"/>
                    <a:pt x="80" y="2"/>
                    <a:pt x="53" y="1"/>
                  </a:cubicBezTo>
                  <a:cubicBezTo>
                    <a:pt x="51" y="1"/>
                    <a:pt x="50" y="2"/>
                    <a:pt x="49" y="3"/>
                  </a:cubicBezTo>
                  <a:lnTo>
                    <a:pt x="46" y="6"/>
                  </a:lnTo>
                  <a:cubicBezTo>
                    <a:pt x="46" y="6"/>
                    <a:pt x="45" y="7"/>
                    <a:pt x="45" y="8"/>
                  </a:cubicBezTo>
                  <a:cubicBezTo>
                    <a:pt x="37" y="38"/>
                    <a:pt x="0" y="199"/>
                    <a:pt x="0" y="200"/>
                  </a:cubicBezTo>
                  <a:cubicBezTo>
                    <a:pt x="0" y="201"/>
                    <a:pt x="0" y="203"/>
                    <a:pt x="1" y="204"/>
                  </a:cubicBezTo>
                  <a:cubicBezTo>
                    <a:pt x="2" y="205"/>
                    <a:pt x="3" y="206"/>
                    <a:pt x="4" y="206"/>
                  </a:cubicBezTo>
                  <a:lnTo>
                    <a:pt x="72" y="206"/>
                  </a:lnTo>
                  <a:cubicBezTo>
                    <a:pt x="74" y="206"/>
                    <a:pt x="76" y="204"/>
                    <a:pt x="76" y="202"/>
                  </a:cubicBezTo>
                  <a:lnTo>
                    <a:pt x="111" y="62"/>
                  </a:lnTo>
                  <a:cubicBezTo>
                    <a:pt x="111" y="62"/>
                    <a:pt x="111" y="61"/>
                    <a:pt x="111" y="61"/>
                  </a:cubicBezTo>
                  <a:cubicBezTo>
                    <a:pt x="111" y="61"/>
                    <a:pt x="111" y="61"/>
                    <a:pt x="111" y="60"/>
                  </a:cubicBezTo>
                  <a:lnTo>
                    <a:pt x="111" y="60"/>
                  </a:lnTo>
                  <a:cubicBezTo>
                    <a:pt x="112" y="61"/>
                    <a:pt x="163" y="60"/>
                    <a:pt x="170" y="60"/>
                  </a:cubicBezTo>
                  <a:lnTo>
                    <a:pt x="137" y="200"/>
                  </a:lnTo>
                  <a:cubicBezTo>
                    <a:pt x="136" y="201"/>
                    <a:pt x="137" y="203"/>
                    <a:pt x="138" y="204"/>
                  </a:cubicBezTo>
                  <a:cubicBezTo>
                    <a:pt x="138" y="205"/>
                    <a:pt x="140" y="206"/>
                    <a:pt x="141" y="206"/>
                  </a:cubicBezTo>
                  <a:lnTo>
                    <a:pt x="213" y="206"/>
                  </a:lnTo>
                  <a:cubicBezTo>
                    <a:pt x="215" y="206"/>
                    <a:pt x="216" y="204"/>
                    <a:pt x="217" y="202"/>
                  </a:cubicBezTo>
                  <a:cubicBezTo>
                    <a:pt x="217" y="201"/>
                    <a:pt x="236" y="126"/>
                    <a:pt x="244" y="88"/>
                  </a:cubicBezTo>
                  <a:cubicBezTo>
                    <a:pt x="245" y="83"/>
                    <a:pt x="247" y="78"/>
                    <a:pt x="248" y="72"/>
                  </a:cubicBezTo>
                  <a:cubicBezTo>
                    <a:pt x="252" y="58"/>
                    <a:pt x="256" y="44"/>
                    <a:pt x="251" y="28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6" name="Freeform 24"/>
            <p:cNvSpPr>
              <a:spLocks/>
            </p:cNvSpPr>
            <p:nvPr userDrawn="1"/>
          </p:nvSpPr>
          <p:spPr bwMode="gray">
            <a:xfrm>
              <a:off x="4271" y="258"/>
              <a:ext cx="332" cy="188"/>
            </a:xfrm>
            <a:custGeom>
              <a:avLst/>
              <a:gdLst>
                <a:gd name="T0" fmla="*/ 409 w 817"/>
                <a:gd name="T1" fmla="*/ 0 h 456"/>
                <a:gd name="T2" fmla="*/ 409 w 817"/>
                <a:gd name="T3" fmla="*/ 0 h 456"/>
                <a:gd name="T4" fmla="*/ 817 w 817"/>
                <a:gd name="T5" fmla="*/ 227 h 456"/>
                <a:gd name="T6" fmla="*/ 409 w 817"/>
                <a:gd name="T7" fmla="*/ 456 h 456"/>
                <a:gd name="T8" fmla="*/ 0 w 817"/>
                <a:gd name="T9" fmla="*/ 227 h 456"/>
                <a:gd name="T10" fmla="*/ 409 w 817"/>
                <a:gd name="T11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7" h="456">
                  <a:moveTo>
                    <a:pt x="409" y="0"/>
                  </a:moveTo>
                  <a:lnTo>
                    <a:pt x="409" y="0"/>
                  </a:lnTo>
                  <a:lnTo>
                    <a:pt x="817" y="227"/>
                  </a:lnTo>
                  <a:lnTo>
                    <a:pt x="409" y="456"/>
                  </a:lnTo>
                  <a:lnTo>
                    <a:pt x="0" y="22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7" name="Freeform 25"/>
            <p:cNvSpPr>
              <a:spLocks/>
            </p:cNvSpPr>
            <p:nvPr userDrawn="1"/>
          </p:nvSpPr>
          <p:spPr bwMode="gray">
            <a:xfrm>
              <a:off x="4082" y="223"/>
              <a:ext cx="315" cy="100"/>
            </a:xfrm>
            <a:custGeom>
              <a:avLst/>
              <a:gdLst>
                <a:gd name="T0" fmla="*/ 774 w 774"/>
                <a:gd name="T1" fmla="*/ 17 h 240"/>
                <a:gd name="T2" fmla="*/ 774 w 774"/>
                <a:gd name="T3" fmla="*/ 17 h 240"/>
                <a:gd name="T4" fmla="*/ 379 w 774"/>
                <a:gd name="T5" fmla="*/ 240 h 240"/>
                <a:gd name="T6" fmla="*/ 0 w 774"/>
                <a:gd name="T7" fmla="*/ 240 h 240"/>
                <a:gd name="T8" fmla="*/ 0 w 774"/>
                <a:gd name="T9" fmla="*/ 209 h 240"/>
                <a:gd name="T10" fmla="*/ 367 w 774"/>
                <a:gd name="T11" fmla="*/ 209 h 240"/>
                <a:gd name="T12" fmla="*/ 740 w 774"/>
                <a:gd name="T13" fmla="*/ 0 h 240"/>
                <a:gd name="T14" fmla="*/ 774 w 774"/>
                <a:gd name="T15" fmla="*/ 1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4" h="240">
                  <a:moveTo>
                    <a:pt x="774" y="17"/>
                  </a:moveTo>
                  <a:lnTo>
                    <a:pt x="774" y="17"/>
                  </a:lnTo>
                  <a:cubicBezTo>
                    <a:pt x="769" y="20"/>
                    <a:pt x="414" y="222"/>
                    <a:pt x="379" y="240"/>
                  </a:cubicBezTo>
                  <a:lnTo>
                    <a:pt x="0" y="240"/>
                  </a:lnTo>
                  <a:lnTo>
                    <a:pt x="0" y="209"/>
                  </a:lnTo>
                  <a:lnTo>
                    <a:pt x="367" y="209"/>
                  </a:lnTo>
                  <a:cubicBezTo>
                    <a:pt x="740" y="0"/>
                    <a:pt x="367" y="209"/>
                    <a:pt x="740" y="0"/>
                  </a:cubicBezTo>
                  <a:cubicBezTo>
                    <a:pt x="740" y="0"/>
                    <a:pt x="749" y="4"/>
                    <a:pt x="774" y="17"/>
                  </a:cubicBez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8" name="Freeform 26"/>
            <p:cNvSpPr>
              <a:spLocks/>
            </p:cNvSpPr>
            <p:nvPr userDrawn="1"/>
          </p:nvSpPr>
          <p:spPr bwMode="gray">
            <a:xfrm>
              <a:off x="4082" y="240"/>
              <a:ext cx="342" cy="108"/>
            </a:xfrm>
            <a:custGeom>
              <a:avLst/>
              <a:gdLst>
                <a:gd name="T0" fmla="*/ 808 w 841"/>
                <a:gd name="T1" fmla="*/ 0 h 260"/>
                <a:gd name="T2" fmla="*/ 808 w 841"/>
                <a:gd name="T3" fmla="*/ 0 h 260"/>
                <a:gd name="T4" fmla="*/ 841 w 841"/>
                <a:gd name="T5" fmla="*/ 18 h 260"/>
                <a:gd name="T6" fmla="*/ 409 w 841"/>
                <a:gd name="T7" fmla="*/ 260 h 260"/>
                <a:gd name="T8" fmla="*/ 0 w 841"/>
                <a:gd name="T9" fmla="*/ 260 h 260"/>
                <a:gd name="T10" fmla="*/ 0 w 841"/>
                <a:gd name="T11" fmla="*/ 229 h 260"/>
                <a:gd name="T12" fmla="*/ 396 w 841"/>
                <a:gd name="T13" fmla="*/ 229 h 260"/>
                <a:gd name="T14" fmla="*/ 808 w 841"/>
                <a:gd name="T15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1" h="260">
                  <a:moveTo>
                    <a:pt x="808" y="0"/>
                  </a:moveTo>
                  <a:lnTo>
                    <a:pt x="808" y="0"/>
                  </a:lnTo>
                  <a:lnTo>
                    <a:pt x="841" y="18"/>
                  </a:lnTo>
                  <a:cubicBezTo>
                    <a:pt x="817" y="32"/>
                    <a:pt x="422" y="253"/>
                    <a:pt x="409" y="260"/>
                  </a:cubicBezTo>
                  <a:lnTo>
                    <a:pt x="0" y="260"/>
                  </a:lnTo>
                  <a:lnTo>
                    <a:pt x="0" y="229"/>
                  </a:lnTo>
                  <a:lnTo>
                    <a:pt x="396" y="22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9" name="Freeform 27"/>
            <p:cNvSpPr>
              <a:spLocks/>
            </p:cNvSpPr>
            <p:nvPr userDrawn="1"/>
          </p:nvSpPr>
          <p:spPr bwMode="gray">
            <a:xfrm>
              <a:off x="4451" y="355"/>
              <a:ext cx="996" cy="108"/>
            </a:xfrm>
            <a:custGeom>
              <a:avLst/>
              <a:gdLst>
                <a:gd name="T0" fmla="*/ 442 w 2451"/>
                <a:gd name="T1" fmla="*/ 31 h 261"/>
                <a:gd name="T2" fmla="*/ 442 w 2451"/>
                <a:gd name="T3" fmla="*/ 31 h 261"/>
                <a:gd name="T4" fmla="*/ 33 w 2451"/>
                <a:gd name="T5" fmla="*/ 261 h 261"/>
                <a:gd name="T6" fmla="*/ 0 w 2451"/>
                <a:gd name="T7" fmla="*/ 243 h 261"/>
                <a:gd name="T8" fmla="*/ 430 w 2451"/>
                <a:gd name="T9" fmla="*/ 0 h 261"/>
                <a:gd name="T10" fmla="*/ 2451 w 2451"/>
                <a:gd name="T11" fmla="*/ 0 h 261"/>
                <a:gd name="T12" fmla="*/ 2451 w 2451"/>
                <a:gd name="T13" fmla="*/ 31 h 261"/>
                <a:gd name="T14" fmla="*/ 442 w 2451"/>
                <a:gd name="T15" fmla="*/ 3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51" h="261">
                  <a:moveTo>
                    <a:pt x="442" y="31"/>
                  </a:moveTo>
                  <a:lnTo>
                    <a:pt x="442" y="31"/>
                  </a:lnTo>
                  <a:cubicBezTo>
                    <a:pt x="319" y="99"/>
                    <a:pt x="288" y="118"/>
                    <a:pt x="33" y="261"/>
                  </a:cubicBezTo>
                  <a:cubicBezTo>
                    <a:pt x="10" y="248"/>
                    <a:pt x="21" y="254"/>
                    <a:pt x="0" y="243"/>
                  </a:cubicBezTo>
                  <a:cubicBezTo>
                    <a:pt x="0" y="240"/>
                    <a:pt x="412" y="10"/>
                    <a:pt x="430" y="0"/>
                  </a:cubicBezTo>
                  <a:lnTo>
                    <a:pt x="2451" y="0"/>
                  </a:lnTo>
                  <a:lnTo>
                    <a:pt x="2451" y="31"/>
                  </a:lnTo>
                  <a:lnTo>
                    <a:pt x="442" y="31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80" name="Freeform 28"/>
            <p:cNvSpPr>
              <a:spLocks/>
            </p:cNvSpPr>
            <p:nvPr userDrawn="1"/>
          </p:nvSpPr>
          <p:spPr bwMode="gray">
            <a:xfrm>
              <a:off x="4479" y="380"/>
              <a:ext cx="968" cy="101"/>
            </a:xfrm>
            <a:custGeom>
              <a:avLst/>
              <a:gdLst>
                <a:gd name="T0" fmla="*/ 2383 w 2383"/>
                <a:gd name="T1" fmla="*/ 31 h 243"/>
                <a:gd name="T2" fmla="*/ 2383 w 2383"/>
                <a:gd name="T3" fmla="*/ 31 h 243"/>
                <a:gd name="T4" fmla="*/ 403 w 2383"/>
                <a:gd name="T5" fmla="*/ 31 h 243"/>
                <a:gd name="T6" fmla="*/ 34 w 2383"/>
                <a:gd name="T7" fmla="*/ 243 h 243"/>
                <a:gd name="T8" fmla="*/ 0 w 2383"/>
                <a:gd name="T9" fmla="*/ 225 h 243"/>
                <a:gd name="T10" fmla="*/ 391 w 2383"/>
                <a:gd name="T11" fmla="*/ 0 h 243"/>
                <a:gd name="T12" fmla="*/ 2383 w 2383"/>
                <a:gd name="T13" fmla="*/ 0 h 243"/>
                <a:gd name="T14" fmla="*/ 2383 w 2383"/>
                <a:gd name="T15" fmla="*/ 3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83" h="243">
                  <a:moveTo>
                    <a:pt x="2383" y="31"/>
                  </a:moveTo>
                  <a:lnTo>
                    <a:pt x="2383" y="31"/>
                  </a:lnTo>
                  <a:lnTo>
                    <a:pt x="403" y="31"/>
                  </a:lnTo>
                  <a:cubicBezTo>
                    <a:pt x="296" y="91"/>
                    <a:pt x="142" y="185"/>
                    <a:pt x="34" y="243"/>
                  </a:cubicBezTo>
                  <a:lnTo>
                    <a:pt x="0" y="225"/>
                  </a:lnTo>
                  <a:lnTo>
                    <a:pt x="391" y="0"/>
                  </a:lnTo>
                  <a:lnTo>
                    <a:pt x="2383" y="0"/>
                  </a:lnTo>
                  <a:lnTo>
                    <a:pt x="2383" y="31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81" name="Freeform 29"/>
            <p:cNvSpPr>
              <a:spLocks/>
            </p:cNvSpPr>
            <p:nvPr userDrawn="1"/>
          </p:nvSpPr>
          <p:spPr bwMode="gray">
            <a:xfrm>
              <a:off x="4356" y="314"/>
              <a:ext cx="162" cy="81"/>
            </a:xfrm>
            <a:custGeom>
              <a:avLst/>
              <a:gdLst>
                <a:gd name="T0" fmla="*/ 397 w 399"/>
                <a:gd name="T1" fmla="*/ 1 h 195"/>
                <a:gd name="T2" fmla="*/ 397 w 399"/>
                <a:gd name="T3" fmla="*/ 1 h 195"/>
                <a:gd name="T4" fmla="*/ 394 w 399"/>
                <a:gd name="T5" fmla="*/ 0 h 195"/>
                <a:gd name="T6" fmla="*/ 347 w 399"/>
                <a:gd name="T7" fmla="*/ 0 h 195"/>
                <a:gd name="T8" fmla="*/ 343 w 399"/>
                <a:gd name="T9" fmla="*/ 3 h 195"/>
                <a:gd name="T10" fmla="*/ 325 w 399"/>
                <a:gd name="T11" fmla="*/ 63 h 195"/>
                <a:gd name="T12" fmla="*/ 279 w 399"/>
                <a:gd name="T13" fmla="*/ 63 h 195"/>
                <a:gd name="T14" fmla="*/ 289 w 399"/>
                <a:gd name="T15" fmla="*/ 5 h 195"/>
                <a:gd name="T16" fmla="*/ 288 w 399"/>
                <a:gd name="T17" fmla="*/ 1 h 195"/>
                <a:gd name="T18" fmla="*/ 284 w 399"/>
                <a:gd name="T19" fmla="*/ 0 h 195"/>
                <a:gd name="T20" fmla="*/ 235 w 399"/>
                <a:gd name="T21" fmla="*/ 0 h 195"/>
                <a:gd name="T22" fmla="*/ 231 w 399"/>
                <a:gd name="T23" fmla="*/ 3 h 195"/>
                <a:gd name="T24" fmla="*/ 205 w 399"/>
                <a:gd name="T25" fmla="*/ 103 h 195"/>
                <a:gd name="T26" fmla="*/ 175 w 399"/>
                <a:gd name="T27" fmla="*/ 3 h 195"/>
                <a:gd name="T28" fmla="*/ 171 w 399"/>
                <a:gd name="T29" fmla="*/ 0 h 195"/>
                <a:gd name="T30" fmla="*/ 115 w 399"/>
                <a:gd name="T31" fmla="*/ 0 h 195"/>
                <a:gd name="T32" fmla="*/ 111 w 399"/>
                <a:gd name="T33" fmla="*/ 3 h 195"/>
                <a:gd name="T34" fmla="*/ 89 w 399"/>
                <a:gd name="T35" fmla="*/ 103 h 195"/>
                <a:gd name="T36" fmla="*/ 61 w 399"/>
                <a:gd name="T37" fmla="*/ 3 h 195"/>
                <a:gd name="T38" fmla="*/ 57 w 399"/>
                <a:gd name="T39" fmla="*/ 0 h 195"/>
                <a:gd name="T40" fmla="*/ 5 w 399"/>
                <a:gd name="T41" fmla="*/ 0 h 195"/>
                <a:gd name="T42" fmla="*/ 2 w 399"/>
                <a:gd name="T43" fmla="*/ 1 h 195"/>
                <a:gd name="T44" fmla="*/ 1 w 399"/>
                <a:gd name="T45" fmla="*/ 5 h 195"/>
                <a:gd name="T46" fmla="*/ 49 w 399"/>
                <a:gd name="T47" fmla="*/ 192 h 195"/>
                <a:gd name="T48" fmla="*/ 54 w 399"/>
                <a:gd name="T49" fmla="*/ 195 h 195"/>
                <a:gd name="T50" fmla="*/ 121 w 399"/>
                <a:gd name="T51" fmla="*/ 195 h 195"/>
                <a:gd name="T52" fmla="*/ 125 w 399"/>
                <a:gd name="T53" fmla="*/ 192 h 195"/>
                <a:gd name="T54" fmla="*/ 145 w 399"/>
                <a:gd name="T55" fmla="*/ 117 h 195"/>
                <a:gd name="T56" fmla="*/ 168 w 399"/>
                <a:gd name="T57" fmla="*/ 192 h 195"/>
                <a:gd name="T58" fmla="*/ 173 w 399"/>
                <a:gd name="T59" fmla="*/ 195 h 195"/>
                <a:gd name="T60" fmla="*/ 242 w 399"/>
                <a:gd name="T61" fmla="*/ 195 h 195"/>
                <a:gd name="T62" fmla="*/ 247 w 399"/>
                <a:gd name="T63" fmla="*/ 192 h 195"/>
                <a:gd name="T64" fmla="*/ 270 w 399"/>
                <a:gd name="T65" fmla="*/ 111 h 195"/>
                <a:gd name="T66" fmla="*/ 312 w 399"/>
                <a:gd name="T67" fmla="*/ 111 h 195"/>
                <a:gd name="T68" fmla="*/ 300 w 399"/>
                <a:gd name="T69" fmla="*/ 190 h 195"/>
                <a:gd name="T70" fmla="*/ 301 w 399"/>
                <a:gd name="T71" fmla="*/ 194 h 195"/>
                <a:gd name="T72" fmla="*/ 304 w 399"/>
                <a:gd name="T73" fmla="*/ 195 h 195"/>
                <a:gd name="T74" fmla="*/ 353 w 399"/>
                <a:gd name="T75" fmla="*/ 195 h 195"/>
                <a:gd name="T76" fmla="*/ 358 w 399"/>
                <a:gd name="T77" fmla="*/ 192 h 195"/>
                <a:gd name="T78" fmla="*/ 398 w 399"/>
                <a:gd name="T79" fmla="*/ 5 h 195"/>
                <a:gd name="T80" fmla="*/ 397 w 399"/>
                <a:gd name="T81" fmla="*/ 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99" h="195">
                  <a:moveTo>
                    <a:pt x="397" y="1"/>
                  </a:moveTo>
                  <a:lnTo>
                    <a:pt x="397" y="1"/>
                  </a:lnTo>
                  <a:cubicBezTo>
                    <a:pt x="397" y="0"/>
                    <a:pt x="395" y="0"/>
                    <a:pt x="394" y="0"/>
                  </a:cubicBezTo>
                  <a:lnTo>
                    <a:pt x="347" y="0"/>
                  </a:lnTo>
                  <a:cubicBezTo>
                    <a:pt x="345" y="0"/>
                    <a:pt x="343" y="1"/>
                    <a:pt x="343" y="3"/>
                  </a:cubicBezTo>
                  <a:lnTo>
                    <a:pt x="325" y="63"/>
                  </a:lnTo>
                  <a:lnTo>
                    <a:pt x="279" y="63"/>
                  </a:lnTo>
                  <a:lnTo>
                    <a:pt x="289" y="5"/>
                  </a:lnTo>
                  <a:cubicBezTo>
                    <a:pt x="289" y="3"/>
                    <a:pt x="289" y="2"/>
                    <a:pt x="288" y="1"/>
                  </a:cubicBezTo>
                  <a:cubicBezTo>
                    <a:pt x="287" y="0"/>
                    <a:pt x="286" y="0"/>
                    <a:pt x="284" y="0"/>
                  </a:cubicBezTo>
                  <a:lnTo>
                    <a:pt x="235" y="0"/>
                  </a:lnTo>
                  <a:cubicBezTo>
                    <a:pt x="233" y="0"/>
                    <a:pt x="232" y="1"/>
                    <a:pt x="231" y="3"/>
                  </a:cubicBezTo>
                  <a:lnTo>
                    <a:pt x="205" y="103"/>
                  </a:lnTo>
                  <a:lnTo>
                    <a:pt x="175" y="3"/>
                  </a:lnTo>
                  <a:cubicBezTo>
                    <a:pt x="174" y="1"/>
                    <a:pt x="173" y="0"/>
                    <a:pt x="171" y="0"/>
                  </a:cubicBezTo>
                  <a:lnTo>
                    <a:pt x="115" y="0"/>
                  </a:lnTo>
                  <a:cubicBezTo>
                    <a:pt x="113" y="0"/>
                    <a:pt x="111" y="1"/>
                    <a:pt x="111" y="3"/>
                  </a:cubicBezTo>
                  <a:lnTo>
                    <a:pt x="89" y="103"/>
                  </a:lnTo>
                  <a:lnTo>
                    <a:pt x="61" y="3"/>
                  </a:lnTo>
                  <a:cubicBezTo>
                    <a:pt x="60" y="1"/>
                    <a:pt x="59" y="0"/>
                    <a:pt x="57" y="0"/>
                  </a:cubicBezTo>
                  <a:lnTo>
                    <a:pt x="5" y="0"/>
                  </a:lnTo>
                  <a:cubicBezTo>
                    <a:pt x="4" y="0"/>
                    <a:pt x="2" y="0"/>
                    <a:pt x="2" y="1"/>
                  </a:cubicBezTo>
                  <a:cubicBezTo>
                    <a:pt x="1" y="2"/>
                    <a:pt x="0" y="4"/>
                    <a:pt x="1" y="5"/>
                  </a:cubicBezTo>
                  <a:lnTo>
                    <a:pt x="49" y="192"/>
                  </a:lnTo>
                  <a:cubicBezTo>
                    <a:pt x="50" y="194"/>
                    <a:pt x="52" y="195"/>
                    <a:pt x="54" y="195"/>
                  </a:cubicBezTo>
                  <a:lnTo>
                    <a:pt x="121" y="195"/>
                  </a:lnTo>
                  <a:cubicBezTo>
                    <a:pt x="123" y="195"/>
                    <a:pt x="125" y="194"/>
                    <a:pt x="125" y="192"/>
                  </a:cubicBezTo>
                  <a:lnTo>
                    <a:pt x="145" y="117"/>
                  </a:lnTo>
                  <a:lnTo>
                    <a:pt x="168" y="192"/>
                  </a:lnTo>
                  <a:cubicBezTo>
                    <a:pt x="169" y="194"/>
                    <a:pt x="171" y="195"/>
                    <a:pt x="173" y="195"/>
                  </a:cubicBezTo>
                  <a:lnTo>
                    <a:pt x="242" y="195"/>
                  </a:lnTo>
                  <a:cubicBezTo>
                    <a:pt x="244" y="195"/>
                    <a:pt x="246" y="194"/>
                    <a:pt x="247" y="192"/>
                  </a:cubicBezTo>
                  <a:lnTo>
                    <a:pt x="270" y="111"/>
                  </a:lnTo>
                  <a:lnTo>
                    <a:pt x="312" y="111"/>
                  </a:lnTo>
                  <a:lnTo>
                    <a:pt x="300" y="190"/>
                  </a:lnTo>
                  <a:cubicBezTo>
                    <a:pt x="299" y="192"/>
                    <a:pt x="300" y="193"/>
                    <a:pt x="301" y="194"/>
                  </a:cubicBezTo>
                  <a:cubicBezTo>
                    <a:pt x="301" y="195"/>
                    <a:pt x="303" y="195"/>
                    <a:pt x="304" y="195"/>
                  </a:cubicBezTo>
                  <a:lnTo>
                    <a:pt x="353" y="195"/>
                  </a:lnTo>
                  <a:cubicBezTo>
                    <a:pt x="356" y="195"/>
                    <a:pt x="357" y="194"/>
                    <a:pt x="358" y="192"/>
                  </a:cubicBezTo>
                  <a:lnTo>
                    <a:pt x="398" y="5"/>
                  </a:lnTo>
                  <a:cubicBezTo>
                    <a:pt x="399" y="4"/>
                    <a:pt x="398" y="2"/>
                    <a:pt x="397" y="1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sp>
        <p:nvSpPr>
          <p:cNvPr id="4" name="Fußzeilenplatzhalter 3"/>
          <p:cNvSpPr>
            <a:spLocks noGrp="1"/>
          </p:cNvSpPr>
          <p:nvPr>
            <p:ph type="ftr" sz="quarter" idx="24"/>
          </p:nvPr>
        </p:nvSpPr>
        <p:spPr>
          <a:xfrm>
            <a:off x="434772" y="1983161"/>
            <a:ext cx="8281456" cy="250562"/>
          </a:xfrm>
        </p:spPr>
        <p:txBody>
          <a:bodyPr bIns="72000"/>
          <a:lstStyle>
            <a:lvl1pPr>
              <a:defRPr sz="2200" b="1">
                <a:solidFill>
                  <a:srgbClr val="FF0000"/>
                </a:solidFill>
              </a:defRPr>
            </a:lvl1pPr>
          </a:lstStyle>
          <a:p>
            <a:r>
              <a:rPr lang="de-DE" dirty="0" smtClean="0"/>
              <a:t>Präsentationstitel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39284" y="2319116"/>
            <a:ext cx="8276944" cy="310616"/>
          </a:xfrm>
        </p:spPr>
        <p:txBody>
          <a:bodyPr/>
          <a:lstStyle>
            <a:lvl1pPr>
              <a:defRPr sz="1600" b="0">
                <a:solidFill>
                  <a:srgbClr val="FF0000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348" y="2732775"/>
            <a:ext cx="8281440" cy="19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139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 + MT (WEISS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Datumsplatzhalter 72"/>
          <p:cNvSpPr>
            <a:spLocks noGrp="1"/>
          </p:cNvSpPr>
          <p:nvPr>
            <p:ph type="dt" sz="half" idx="22"/>
          </p:nvPr>
        </p:nvSpPr>
        <p:spPr bwMode="gray">
          <a:xfrm>
            <a:off x="439284" y="1708318"/>
            <a:ext cx="8276944" cy="205200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Themenbereich, über Datum zu ändern</a:t>
            </a:r>
            <a:endParaRPr lang="de-DE" dirty="0"/>
          </a:p>
        </p:txBody>
      </p:sp>
      <p:sp>
        <p:nvSpPr>
          <p:cNvPr id="74" name="Foliennummernplatzhalter 73"/>
          <p:cNvSpPr>
            <a:spLocks noGrp="1"/>
          </p:cNvSpPr>
          <p:nvPr>
            <p:ph type="sldNum" sz="quarter" idx="23"/>
          </p:nvPr>
        </p:nvSpPr>
        <p:spPr bwMode="gray">
          <a:xfrm>
            <a:off x="8352424" y="5375382"/>
            <a:ext cx="358364" cy="135765"/>
          </a:xfrm>
        </p:spPr>
        <p:txBody>
          <a:bodyPr/>
          <a:lstStyle>
            <a:lvl1pPr>
              <a:defRPr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fld id="{DB4A530B-3EE4-4998-A998-EBC0EA009526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125" name="Gruppieren 124"/>
          <p:cNvGrpSpPr/>
          <p:nvPr userDrawn="1"/>
        </p:nvGrpSpPr>
        <p:grpSpPr>
          <a:xfrm>
            <a:off x="-112038" y="-112038"/>
            <a:ext cx="9368076" cy="5367576"/>
            <a:chOff x="-112038" y="-112038"/>
            <a:chExt cx="9368076" cy="5367576"/>
          </a:xfrm>
        </p:grpSpPr>
        <p:sp>
          <p:nvSpPr>
            <p:cNvPr id="126" name="Isosceles Triangle 9"/>
            <p:cNvSpPr/>
            <p:nvPr userDrawn="1"/>
          </p:nvSpPr>
          <p:spPr bwMode="gray">
            <a:xfrm rot="10800000">
              <a:off x="398896" y="-112038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7" name="Isosceles Triangle 244"/>
            <p:cNvSpPr/>
            <p:nvPr userDrawn="1"/>
          </p:nvSpPr>
          <p:spPr bwMode="gray">
            <a:xfrm rot="10800000">
              <a:off x="2415290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8" name="Isosceles Triangle 245"/>
            <p:cNvSpPr/>
            <p:nvPr userDrawn="1"/>
          </p:nvSpPr>
          <p:spPr bwMode="gray">
            <a:xfrm rot="10800000">
              <a:off x="2487256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9" name="Isosceles Triangle 246"/>
            <p:cNvSpPr/>
            <p:nvPr userDrawn="1"/>
          </p:nvSpPr>
          <p:spPr bwMode="gray">
            <a:xfrm rot="10800000">
              <a:off x="4503809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0" name="Isosceles Triangle 247"/>
            <p:cNvSpPr/>
            <p:nvPr userDrawn="1"/>
          </p:nvSpPr>
          <p:spPr bwMode="gray">
            <a:xfrm rot="10800000">
              <a:off x="4575818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1" name="Isosceles Triangle 248"/>
            <p:cNvSpPr/>
            <p:nvPr userDrawn="1"/>
          </p:nvSpPr>
          <p:spPr bwMode="gray">
            <a:xfrm rot="10800000">
              <a:off x="6591793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2" name="Isosceles Triangle 249"/>
            <p:cNvSpPr/>
            <p:nvPr userDrawn="1"/>
          </p:nvSpPr>
          <p:spPr bwMode="gray">
            <a:xfrm rot="10800000">
              <a:off x="6665552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3" name="Isosceles Triangle 250"/>
            <p:cNvSpPr/>
            <p:nvPr userDrawn="1"/>
          </p:nvSpPr>
          <p:spPr bwMode="gray">
            <a:xfrm rot="10800000">
              <a:off x="8680500" y="-112038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4" name="Isosceles Triangle 252"/>
            <p:cNvSpPr/>
            <p:nvPr userDrawn="1"/>
          </p:nvSpPr>
          <p:spPr bwMode="gray">
            <a:xfrm rot="10800000" flipV="1">
              <a:off x="401277" y="520291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5" name="Isosceles Triangle 253"/>
            <p:cNvSpPr/>
            <p:nvPr userDrawn="1"/>
          </p:nvSpPr>
          <p:spPr bwMode="gray">
            <a:xfrm rot="10800000" flipV="1">
              <a:off x="2415290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6" name="Isosceles Triangle 254"/>
            <p:cNvSpPr/>
            <p:nvPr userDrawn="1"/>
          </p:nvSpPr>
          <p:spPr bwMode="gray">
            <a:xfrm rot="10800000" flipV="1">
              <a:off x="2488840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7" name="Isosceles Triangle 255"/>
            <p:cNvSpPr/>
            <p:nvPr userDrawn="1"/>
          </p:nvSpPr>
          <p:spPr bwMode="gray">
            <a:xfrm rot="10800000" flipV="1">
              <a:off x="4504965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8" name="Isosceles Triangle 256"/>
            <p:cNvSpPr/>
            <p:nvPr userDrawn="1"/>
          </p:nvSpPr>
          <p:spPr bwMode="gray">
            <a:xfrm rot="10800000" flipV="1">
              <a:off x="4575818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9" name="Isosceles Triangle 257"/>
            <p:cNvSpPr/>
            <p:nvPr userDrawn="1"/>
          </p:nvSpPr>
          <p:spPr bwMode="gray">
            <a:xfrm rot="10800000" flipV="1">
              <a:off x="6591793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0" name="Isosceles Triangle 258"/>
            <p:cNvSpPr/>
            <p:nvPr userDrawn="1"/>
          </p:nvSpPr>
          <p:spPr bwMode="gray">
            <a:xfrm rot="10800000" flipV="1">
              <a:off x="6665552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1" name="Isosceles Triangle 259"/>
            <p:cNvSpPr/>
            <p:nvPr userDrawn="1"/>
          </p:nvSpPr>
          <p:spPr bwMode="gray">
            <a:xfrm rot="10800000" flipV="1">
              <a:off x="8680500" y="520291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2" name="Isosceles Triangle 261"/>
            <p:cNvSpPr/>
            <p:nvPr userDrawn="1"/>
          </p:nvSpPr>
          <p:spPr bwMode="gray">
            <a:xfrm rot="5400000">
              <a:off x="-116248" y="211601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3" name="Isosceles Triangle 262"/>
            <p:cNvSpPr/>
            <p:nvPr userDrawn="1"/>
          </p:nvSpPr>
          <p:spPr bwMode="gray">
            <a:xfrm rot="5400000">
              <a:off x="-116248" y="744803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4" name="Isosceles Triangle 263"/>
            <p:cNvSpPr/>
            <p:nvPr userDrawn="1"/>
          </p:nvSpPr>
          <p:spPr bwMode="gray">
            <a:xfrm rot="5400000">
              <a:off x="-116248" y="83348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5" name="Isosceles Triangle 264"/>
            <p:cNvSpPr/>
            <p:nvPr userDrawn="1"/>
          </p:nvSpPr>
          <p:spPr bwMode="gray">
            <a:xfrm rot="5400000">
              <a:off x="-116248" y="270799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6" name="Isosceles Triangle 265"/>
            <p:cNvSpPr/>
            <p:nvPr userDrawn="1"/>
          </p:nvSpPr>
          <p:spPr bwMode="gray">
            <a:xfrm rot="5400000">
              <a:off x="-116248" y="2780946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7" name="Isosceles Triangle 266"/>
            <p:cNvSpPr/>
            <p:nvPr userDrawn="1"/>
          </p:nvSpPr>
          <p:spPr bwMode="gray">
            <a:xfrm rot="5400000">
              <a:off x="-116248" y="465205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8" name="Isosceles Triangle 267"/>
            <p:cNvSpPr/>
            <p:nvPr userDrawn="1"/>
          </p:nvSpPr>
          <p:spPr bwMode="gray">
            <a:xfrm rot="5400000">
              <a:off x="-116248" y="4822706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9" name="Isosceles Triangle 269"/>
            <p:cNvSpPr/>
            <p:nvPr userDrawn="1"/>
          </p:nvSpPr>
          <p:spPr bwMode="gray">
            <a:xfrm rot="16200000" flipH="1">
              <a:off x="9199202" y="211601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0" name="Isosceles Triangle 270"/>
            <p:cNvSpPr/>
            <p:nvPr userDrawn="1"/>
          </p:nvSpPr>
          <p:spPr bwMode="gray">
            <a:xfrm rot="16200000" flipH="1">
              <a:off x="9199202" y="74480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1" name="Isosceles Triangle 271"/>
            <p:cNvSpPr/>
            <p:nvPr userDrawn="1"/>
          </p:nvSpPr>
          <p:spPr bwMode="gray">
            <a:xfrm rot="16200000" flipH="1">
              <a:off x="9199202" y="83348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2" name="Isosceles Triangle 272"/>
            <p:cNvSpPr/>
            <p:nvPr userDrawn="1"/>
          </p:nvSpPr>
          <p:spPr bwMode="gray">
            <a:xfrm rot="16200000" flipH="1">
              <a:off x="9199202" y="270856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3" name="Isosceles Triangle 273"/>
            <p:cNvSpPr/>
            <p:nvPr userDrawn="1"/>
          </p:nvSpPr>
          <p:spPr bwMode="gray">
            <a:xfrm rot="16200000" flipH="1">
              <a:off x="9199202" y="277913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4" name="Isosceles Triangle 274"/>
            <p:cNvSpPr/>
            <p:nvPr userDrawn="1"/>
          </p:nvSpPr>
          <p:spPr bwMode="gray">
            <a:xfrm rot="16200000" flipH="1">
              <a:off x="9199202" y="4651344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5" name="Isosceles Triangle 275"/>
            <p:cNvSpPr/>
            <p:nvPr userDrawn="1"/>
          </p:nvSpPr>
          <p:spPr bwMode="gray">
            <a:xfrm rot="16200000" flipH="1">
              <a:off x="9199202" y="482032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</p:grpSp>
      <p:grpSp>
        <p:nvGrpSpPr>
          <p:cNvPr id="156" name="Group 4"/>
          <p:cNvGrpSpPr>
            <a:grpSpLocks noChangeAspect="1"/>
          </p:cNvGrpSpPr>
          <p:nvPr userDrawn="1"/>
        </p:nvGrpSpPr>
        <p:grpSpPr bwMode="gray">
          <a:xfrm>
            <a:off x="6628228" y="236540"/>
            <a:ext cx="2088000" cy="394078"/>
            <a:chOff x="4082" y="223"/>
            <a:chExt cx="1367" cy="258"/>
          </a:xfrm>
        </p:grpSpPr>
        <p:sp>
          <p:nvSpPr>
            <p:cNvPr id="157" name="Freeform 5"/>
            <p:cNvSpPr>
              <a:spLocks/>
            </p:cNvSpPr>
            <p:nvPr userDrawn="1"/>
          </p:nvSpPr>
          <p:spPr bwMode="gray">
            <a:xfrm>
              <a:off x="4999" y="411"/>
              <a:ext cx="60" cy="67"/>
            </a:xfrm>
            <a:custGeom>
              <a:avLst/>
              <a:gdLst>
                <a:gd name="T0" fmla="*/ 23 w 148"/>
                <a:gd name="T1" fmla="*/ 0 h 163"/>
                <a:gd name="T2" fmla="*/ 23 w 148"/>
                <a:gd name="T3" fmla="*/ 0 h 163"/>
                <a:gd name="T4" fmla="*/ 44 w 148"/>
                <a:gd name="T5" fmla="*/ 0 h 163"/>
                <a:gd name="T6" fmla="*/ 24 w 148"/>
                <a:gd name="T7" fmla="*/ 99 h 163"/>
                <a:gd name="T8" fmla="*/ 21 w 148"/>
                <a:gd name="T9" fmla="*/ 117 h 163"/>
                <a:gd name="T10" fmla="*/ 32 w 148"/>
                <a:gd name="T11" fmla="*/ 137 h 163"/>
                <a:gd name="T12" fmla="*/ 57 w 148"/>
                <a:gd name="T13" fmla="*/ 145 h 163"/>
                <a:gd name="T14" fmla="*/ 80 w 148"/>
                <a:gd name="T15" fmla="*/ 140 h 163"/>
                <a:gd name="T16" fmla="*/ 97 w 148"/>
                <a:gd name="T17" fmla="*/ 123 h 163"/>
                <a:gd name="T18" fmla="*/ 108 w 148"/>
                <a:gd name="T19" fmla="*/ 88 h 163"/>
                <a:gd name="T20" fmla="*/ 126 w 148"/>
                <a:gd name="T21" fmla="*/ 0 h 163"/>
                <a:gd name="T22" fmla="*/ 148 w 148"/>
                <a:gd name="T23" fmla="*/ 0 h 163"/>
                <a:gd name="T24" fmla="*/ 128 w 148"/>
                <a:gd name="T25" fmla="*/ 94 h 163"/>
                <a:gd name="T26" fmla="*/ 115 w 148"/>
                <a:gd name="T27" fmla="*/ 132 h 163"/>
                <a:gd name="T28" fmla="*/ 92 w 148"/>
                <a:gd name="T29" fmla="*/ 155 h 163"/>
                <a:gd name="T30" fmla="*/ 58 w 148"/>
                <a:gd name="T31" fmla="*/ 163 h 163"/>
                <a:gd name="T32" fmla="*/ 27 w 148"/>
                <a:gd name="T33" fmla="*/ 157 h 163"/>
                <a:gd name="T34" fmla="*/ 7 w 148"/>
                <a:gd name="T35" fmla="*/ 141 h 163"/>
                <a:gd name="T36" fmla="*/ 0 w 148"/>
                <a:gd name="T37" fmla="*/ 117 h 163"/>
                <a:gd name="T38" fmla="*/ 5 w 148"/>
                <a:gd name="T39" fmla="*/ 88 h 163"/>
                <a:gd name="T40" fmla="*/ 23 w 148"/>
                <a:gd name="T4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8" h="163">
                  <a:moveTo>
                    <a:pt x="23" y="0"/>
                  </a:moveTo>
                  <a:lnTo>
                    <a:pt x="23" y="0"/>
                  </a:lnTo>
                  <a:lnTo>
                    <a:pt x="44" y="0"/>
                  </a:lnTo>
                  <a:lnTo>
                    <a:pt x="24" y="99"/>
                  </a:lnTo>
                  <a:cubicBezTo>
                    <a:pt x="22" y="107"/>
                    <a:pt x="21" y="113"/>
                    <a:pt x="21" y="117"/>
                  </a:cubicBezTo>
                  <a:cubicBezTo>
                    <a:pt x="21" y="125"/>
                    <a:pt x="25" y="132"/>
                    <a:pt x="32" y="137"/>
                  </a:cubicBezTo>
                  <a:cubicBezTo>
                    <a:pt x="38" y="143"/>
                    <a:pt x="47" y="145"/>
                    <a:pt x="57" y="145"/>
                  </a:cubicBezTo>
                  <a:cubicBezTo>
                    <a:pt x="65" y="145"/>
                    <a:pt x="73" y="143"/>
                    <a:pt x="80" y="140"/>
                  </a:cubicBezTo>
                  <a:cubicBezTo>
                    <a:pt x="87" y="136"/>
                    <a:pt x="93" y="130"/>
                    <a:pt x="97" y="123"/>
                  </a:cubicBezTo>
                  <a:cubicBezTo>
                    <a:pt x="101" y="116"/>
                    <a:pt x="104" y="104"/>
                    <a:pt x="108" y="88"/>
                  </a:cubicBezTo>
                  <a:lnTo>
                    <a:pt x="126" y="0"/>
                  </a:lnTo>
                  <a:lnTo>
                    <a:pt x="148" y="0"/>
                  </a:lnTo>
                  <a:lnTo>
                    <a:pt x="128" y="94"/>
                  </a:lnTo>
                  <a:cubicBezTo>
                    <a:pt x="124" y="110"/>
                    <a:pt x="120" y="123"/>
                    <a:pt x="115" y="132"/>
                  </a:cubicBezTo>
                  <a:cubicBezTo>
                    <a:pt x="109" y="142"/>
                    <a:pt x="102" y="149"/>
                    <a:pt x="92" y="155"/>
                  </a:cubicBezTo>
                  <a:cubicBezTo>
                    <a:pt x="82" y="160"/>
                    <a:pt x="71" y="163"/>
                    <a:pt x="58" y="163"/>
                  </a:cubicBezTo>
                  <a:cubicBezTo>
                    <a:pt x="46" y="163"/>
                    <a:pt x="36" y="161"/>
                    <a:pt x="27" y="157"/>
                  </a:cubicBezTo>
                  <a:cubicBezTo>
                    <a:pt x="18" y="153"/>
                    <a:pt x="11" y="148"/>
                    <a:pt x="7" y="141"/>
                  </a:cubicBezTo>
                  <a:cubicBezTo>
                    <a:pt x="2" y="134"/>
                    <a:pt x="0" y="126"/>
                    <a:pt x="0" y="117"/>
                  </a:cubicBezTo>
                  <a:cubicBezTo>
                    <a:pt x="0" y="111"/>
                    <a:pt x="2" y="101"/>
                    <a:pt x="5" y="88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58" name="Freeform 6"/>
            <p:cNvSpPr>
              <a:spLocks/>
            </p:cNvSpPr>
            <p:nvPr userDrawn="1"/>
          </p:nvSpPr>
          <p:spPr bwMode="gray">
            <a:xfrm>
              <a:off x="5061" y="411"/>
              <a:ext cx="22" cy="66"/>
            </a:xfrm>
            <a:custGeom>
              <a:avLst/>
              <a:gdLst>
                <a:gd name="T0" fmla="*/ 0 w 54"/>
                <a:gd name="T1" fmla="*/ 160 h 160"/>
                <a:gd name="T2" fmla="*/ 0 w 54"/>
                <a:gd name="T3" fmla="*/ 160 h 160"/>
                <a:gd name="T4" fmla="*/ 34 w 54"/>
                <a:gd name="T5" fmla="*/ 0 h 160"/>
                <a:gd name="T6" fmla="*/ 54 w 54"/>
                <a:gd name="T7" fmla="*/ 0 h 160"/>
                <a:gd name="T8" fmla="*/ 20 w 54"/>
                <a:gd name="T9" fmla="*/ 160 h 160"/>
                <a:gd name="T10" fmla="*/ 0 w 54"/>
                <a:gd name="T1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160">
                  <a:moveTo>
                    <a:pt x="0" y="160"/>
                  </a:moveTo>
                  <a:lnTo>
                    <a:pt x="0" y="160"/>
                  </a:lnTo>
                  <a:lnTo>
                    <a:pt x="34" y="0"/>
                  </a:lnTo>
                  <a:lnTo>
                    <a:pt x="54" y="0"/>
                  </a:lnTo>
                  <a:lnTo>
                    <a:pt x="20" y="16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59" name="Freeform 7"/>
            <p:cNvSpPr>
              <a:spLocks/>
            </p:cNvSpPr>
            <p:nvPr userDrawn="1"/>
          </p:nvSpPr>
          <p:spPr bwMode="gray">
            <a:xfrm>
              <a:off x="5087" y="412"/>
              <a:ext cx="24" cy="66"/>
            </a:xfrm>
            <a:custGeom>
              <a:avLst/>
              <a:gdLst>
                <a:gd name="T0" fmla="*/ 41 w 59"/>
                <a:gd name="T1" fmla="*/ 142 h 160"/>
                <a:gd name="T2" fmla="*/ 41 w 59"/>
                <a:gd name="T3" fmla="*/ 142 h 160"/>
                <a:gd name="T4" fmla="*/ 38 w 59"/>
                <a:gd name="T5" fmla="*/ 159 h 160"/>
                <a:gd name="T6" fmla="*/ 24 w 59"/>
                <a:gd name="T7" fmla="*/ 160 h 160"/>
                <a:gd name="T8" fmla="*/ 5 w 59"/>
                <a:gd name="T9" fmla="*/ 155 h 160"/>
                <a:gd name="T10" fmla="*/ 0 w 59"/>
                <a:gd name="T11" fmla="*/ 143 h 160"/>
                <a:gd name="T12" fmla="*/ 3 w 59"/>
                <a:gd name="T13" fmla="*/ 125 h 160"/>
                <a:gd name="T14" fmla="*/ 17 w 59"/>
                <a:gd name="T15" fmla="*/ 58 h 160"/>
                <a:gd name="T16" fmla="*/ 1 w 59"/>
                <a:gd name="T17" fmla="*/ 58 h 160"/>
                <a:gd name="T18" fmla="*/ 4 w 59"/>
                <a:gd name="T19" fmla="*/ 42 h 160"/>
                <a:gd name="T20" fmla="*/ 20 w 59"/>
                <a:gd name="T21" fmla="*/ 42 h 160"/>
                <a:gd name="T22" fmla="*/ 26 w 59"/>
                <a:gd name="T23" fmla="*/ 14 h 160"/>
                <a:gd name="T24" fmla="*/ 49 w 59"/>
                <a:gd name="T25" fmla="*/ 0 h 160"/>
                <a:gd name="T26" fmla="*/ 40 w 59"/>
                <a:gd name="T27" fmla="*/ 42 h 160"/>
                <a:gd name="T28" fmla="*/ 59 w 59"/>
                <a:gd name="T29" fmla="*/ 42 h 160"/>
                <a:gd name="T30" fmla="*/ 56 w 59"/>
                <a:gd name="T31" fmla="*/ 58 h 160"/>
                <a:gd name="T32" fmla="*/ 37 w 59"/>
                <a:gd name="T33" fmla="*/ 58 h 160"/>
                <a:gd name="T34" fmla="*/ 23 w 59"/>
                <a:gd name="T35" fmla="*/ 122 h 160"/>
                <a:gd name="T36" fmla="*/ 21 w 59"/>
                <a:gd name="T37" fmla="*/ 136 h 160"/>
                <a:gd name="T38" fmla="*/ 23 w 59"/>
                <a:gd name="T39" fmla="*/ 142 h 160"/>
                <a:gd name="T40" fmla="*/ 29 w 59"/>
                <a:gd name="T41" fmla="*/ 144 h 160"/>
                <a:gd name="T42" fmla="*/ 41 w 59"/>
                <a:gd name="T43" fmla="*/ 14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160">
                  <a:moveTo>
                    <a:pt x="41" y="142"/>
                  </a:moveTo>
                  <a:lnTo>
                    <a:pt x="41" y="142"/>
                  </a:lnTo>
                  <a:lnTo>
                    <a:pt x="38" y="159"/>
                  </a:lnTo>
                  <a:cubicBezTo>
                    <a:pt x="33" y="160"/>
                    <a:pt x="28" y="160"/>
                    <a:pt x="24" y="160"/>
                  </a:cubicBezTo>
                  <a:cubicBezTo>
                    <a:pt x="16" y="160"/>
                    <a:pt x="10" y="158"/>
                    <a:pt x="5" y="155"/>
                  </a:cubicBezTo>
                  <a:cubicBezTo>
                    <a:pt x="2" y="152"/>
                    <a:pt x="0" y="148"/>
                    <a:pt x="0" y="143"/>
                  </a:cubicBezTo>
                  <a:cubicBezTo>
                    <a:pt x="0" y="140"/>
                    <a:pt x="1" y="134"/>
                    <a:pt x="3" y="125"/>
                  </a:cubicBezTo>
                  <a:lnTo>
                    <a:pt x="17" y="58"/>
                  </a:lnTo>
                  <a:lnTo>
                    <a:pt x="1" y="58"/>
                  </a:lnTo>
                  <a:lnTo>
                    <a:pt x="4" y="42"/>
                  </a:lnTo>
                  <a:lnTo>
                    <a:pt x="20" y="42"/>
                  </a:lnTo>
                  <a:lnTo>
                    <a:pt x="26" y="14"/>
                  </a:lnTo>
                  <a:lnTo>
                    <a:pt x="49" y="0"/>
                  </a:lnTo>
                  <a:lnTo>
                    <a:pt x="40" y="42"/>
                  </a:lnTo>
                  <a:lnTo>
                    <a:pt x="59" y="42"/>
                  </a:lnTo>
                  <a:lnTo>
                    <a:pt x="56" y="58"/>
                  </a:lnTo>
                  <a:lnTo>
                    <a:pt x="37" y="58"/>
                  </a:lnTo>
                  <a:lnTo>
                    <a:pt x="23" y="122"/>
                  </a:lnTo>
                  <a:cubicBezTo>
                    <a:pt x="21" y="130"/>
                    <a:pt x="21" y="135"/>
                    <a:pt x="21" y="136"/>
                  </a:cubicBezTo>
                  <a:cubicBezTo>
                    <a:pt x="21" y="139"/>
                    <a:pt x="21" y="140"/>
                    <a:pt x="23" y="142"/>
                  </a:cubicBezTo>
                  <a:cubicBezTo>
                    <a:pt x="24" y="143"/>
                    <a:pt x="26" y="144"/>
                    <a:pt x="29" y="144"/>
                  </a:cubicBezTo>
                  <a:cubicBezTo>
                    <a:pt x="34" y="144"/>
                    <a:pt x="38" y="143"/>
                    <a:pt x="41" y="142"/>
                  </a:cubicBez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0" name="Freeform 8"/>
            <p:cNvSpPr>
              <a:spLocks/>
            </p:cNvSpPr>
            <p:nvPr userDrawn="1"/>
          </p:nvSpPr>
          <p:spPr bwMode="gray">
            <a:xfrm>
              <a:off x="5113" y="428"/>
              <a:ext cx="35" cy="49"/>
            </a:xfrm>
            <a:custGeom>
              <a:avLst/>
              <a:gdLst>
                <a:gd name="T0" fmla="*/ 0 w 87"/>
                <a:gd name="T1" fmla="*/ 118 h 118"/>
                <a:gd name="T2" fmla="*/ 0 w 87"/>
                <a:gd name="T3" fmla="*/ 118 h 118"/>
                <a:gd name="T4" fmla="*/ 24 w 87"/>
                <a:gd name="T5" fmla="*/ 2 h 118"/>
                <a:gd name="T6" fmla="*/ 42 w 87"/>
                <a:gd name="T7" fmla="*/ 2 h 118"/>
                <a:gd name="T8" fmla="*/ 37 w 87"/>
                <a:gd name="T9" fmla="*/ 26 h 118"/>
                <a:gd name="T10" fmla="*/ 55 w 87"/>
                <a:gd name="T11" fmla="*/ 6 h 118"/>
                <a:gd name="T12" fmla="*/ 72 w 87"/>
                <a:gd name="T13" fmla="*/ 0 h 118"/>
                <a:gd name="T14" fmla="*/ 87 w 87"/>
                <a:gd name="T15" fmla="*/ 4 h 118"/>
                <a:gd name="T16" fmla="*/ 79 w 87"/>
                <a:gd name="T17" fmla="*/ 22 h 118"/>
                <a:gd name="T18" fmla="*/ 67 w 87"/>
                <a:gd name="T19" fmla="*/ 19 h 118"/>
                <a:gd name="T20" fmla="*/ 46 w 87"/>
                <a:gd name="T21" fmla="*/ 30 h 118"/>
                <a:gd name="T22" fmla="*/ 28 w 87"/>
                <a:gd name="T23" fmla="*/ 72 h 118"/>
                <a:gd name="T24" fmla="*/ 19 w 87"/>
                <a:gd name="T25" fmla="*/ 118 h 118"/>
                <a:gd name="T26" fmla="*/ 0 w 87"/>
                <a:gd name="T27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7" h="118">
                  <a:moveTo>
                    <a:pt x="0" y="118"/>
                  </a:moveTo>
                  <a:lnTo>
                    <a:pt x="0" y="118"/>
                  </a:lnTo>
                  <a:lnTo>
                    <a:pt x="24" y="2"/>
                  </a:lnTo>
                  <a:lnTo>
                    <a:pt x="42" y="2"/>
                  </a:lnTo>
                  <a:lnTo>
                    <a:pt x="37" y="26"/>
                  </a:lnTo>
                  <a:cubicBezTo>
                    <a:pt x="43" y="17"/>
                    <a:pt x="49" y="10"/>
                    <a:pt x="55" y="6"/>
                  </a:cubicBezTo>
                  <a:cubicBezTo>
                    <a:pt x="60" y="2"/>
                    <a:pt x="66" y="0"/>
                    <a:pt x="72" y="0"/>
                  </a:cubicBezTo>
                  <a:cubicBezTo>
                    <a:pt x="76" y="0"/>
                    <a:pt x="81" y="1"/>
                    <a:pt x="87" y="4"/>
                  </a:cubicBezTo>
                  <a:lnTo>
                    <a:pt x="79" y="22"/>
                  </a:lnTo>
                  <a:cubicBezTo>
                    <a:pt x="75" y="20"/>
                    <a:pt x="71" y="19"/>
                    <a:pt x="67" y="19"/>
                  </a:cubicBezTo>
                  <a:cubicBezTo>
                    <a:pt x="60" y="19"/>
                    <a:pt x="53" y="22"/>
                    <a:pt x="46" y="30"/>
                  </a:cubicBezTo>
                  <a:cubicBezTo>
                    <a:pt x="39" y="38"/>
                    <a:pt x="33" y="52"/>
                    <a:pt x="28" y="72"/>
                  </a:cubicBezTo>
                  <a:lnTo>
                    <a:pt x="19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1" name="Freeform 9"/>
            <p:cNvSpPr>
              <a:spLocks noEditPoints="1"/>
            </p:cNvSpPr>
            <p:nvPr userDrawn="1"/>
          </p:nvSpPr>
          <p:spPr bwMode="gray">
            <a:xfrm>
              <a:off x="5147" y="428"/>
              <a:ext cx="44" cy="50"/>
            </a:xfrm>
            <a:custGeom>
              <a:avLst/>
              <a:gdLst>
                <a:gd name="T0" fmla="*/ 83 w 108"/>
                <a:gd name="T1" fmla="*/ 60 h 121"/>
                <a:gd name="T2" fmla="*/ 83 w 108"/>
                <a:gd name="T3" fmla="*/ 60 h 121"/>
                <a:gd name="T4" fmla="*/ 74 w 108"/>
                <a:gd name="T5" fmla="*/ 62 h 121"/>
                <a:gd name="T6" fmla="*/ 58 w 108"/>
                <a:gd name="T7" fmla="*/ 64 h 121"/>
                <a:gd name="T8" fmla="*/ 34 w 108"/>
                <a:gd name="T9" fmla="*/ 68 h 121"/>
                <a:gd name="T10" fmla="*/ 23 w 108"/>
                <a:gd name="T11" fmla="*/ 75 h 121"/>
                <a:gd name="T12" fmla="*/ 19 w 108"/>
                <a:gd name="T13" fmla="*/ 87 h 121"/>
                <a:gd name="T14" fmla="*/ 25 w 108"/>
                <a:gd name="T15" fmla="*/ 100 h 121"/>
                <a:gd name="T16" fmla="*/ 42 w 108"/>
                <a:gd name="T17" fmla="*/ 106 h 121"/>
                <a:gd name="T18" fmla="*/ 61 w 108"/>
                <a:gd name="T19" fmla="*/ 100 h 121"/>
                <a:gd name="T20" fmla="*/ 75 w 108"/>
                <a:gd name="T21" fmla="*/ 86 h 121"/>
                <a:gd name="T22" fmla="*/ 83 w 108"/>
                <a:gd name="T23" fmla="*/ 60 h 121"/>
                <a:gd name="T24" fmla="*/ 76 w 108"/>
                <a:gd name="T25" fmla="*/ 104 h 121"/>
                <a:gd name="T26" fmla="*/ 76 w 108"/>
                <a:gd name="T27" fmla="*/ 104 h 121"/>
                <a:gd name="T28" fmla="*/ 56 w 108"/>
                <a:gd name="T29" fmla="*/ 117 h 121"/>
                <a:gd name="T30" fmla="*/ 36 w 108"/>
                <a:gd name="T31" fmla="*/ 121 h 121"/>
                <a:gd name="T32" fmla="*/ 10 w 108"/>
                <a:gd name="T33" fmla="*/ 111 h 121"/>
                <a:gd name="T34" fmla="*/ 0 w 108"/>
                <a:gd name="T35" fmla="*/ 87 h 121"/>
                <a:gd name="T36" fmla="*/ 4 w 108"/>
                <a:gd name="T37" fmla="*/ 70 h 121"/>
                <a:gd name="T38" fmla="*/ 16 w 108"/>
                <a:gd name="T39" fmla="*/ 58 h 121"/>
                <a:gd name="T40" fmla="*/ 34 w 108"/>
                <a:gd name="T41" fmla="*/ 52 h 121"/>
                <a:gd name="T42" fmla="*/ 59 w 108"/>
                <a:gd name="T43" fmla="*/ 49 h 121"/>
                <a:gd name="T44" fmla="*/ 86 w 108"/>
                <a:gd name="T45" fmla="*/ 46 h 121"/>
                <a:gd name="T46" fmla="*/ 88 w 108"/>
                <a:gd name="T47" fmla="*/ 32 h 121"/>
                <a:gd name="T48" fmla="*/ 83 w 108"/>
                <a:gd name="T49" fmla="*/ 21 h 121"/>
                <a:gd name="T50" fmla="*/ 63 w 108"/>
                <a:gd name="T51" fmla="*/ 16 h 121"/>
                <a:gd name="T52" fmla="*/ 43 w 108"/>
                <a:gd name="T53" fmla="*/ 21 h 121"/>
                <a:gd name="T54" fmla="*/ 31 w 108"/>
                <a:gd name="T55" fmla="*/ 37 h 121"/>
                <a:gd name="T56" fmla="*/ 11 w 108"/>
                <a:gd name="T57" fmla="*/ 35 h 121"/>
                <a:gd name="T58" fmla="*/ 31 w 108"/>
                <a:gd name="T59" fmla="*/ 9 h 121"/>
                <a:gd name="T60" fmla="*/ 64 w 108"/>
                <a:gd name="T61" fmla="*/ 0 h 121"/>
                <a:gd name="T62" fmla="*/ 98 w 108"/>
                <a:gd name="T63" fmla="*/ 10 h 121"/>
                <a:gd name="T64" fmla="*/ 108 w 108"/>
                <a:gd name="T65" fmla="*/ 30 h 121"/>
                <a:gd name="T66" fmla="*/ 105 w 108"/>
                <a:gd name="T67" fmla="*/ 51 h 121"/>
                <a:gd name="T68" fmla="*/ 99 w 108"/>
                <a:gd name="T69" fmla="*/ 80 h 121"/>
                <a:gd name="T70" fmla="*/ 96 w 108"/>
                <a:gd name="T71" fmla="*/ 103 h 121"/>
                <a:gd name="T72" fmla="*/ 98 w 108"/>
                <a:gd name="T73" fmla="*/ 118 h 121"/>
                <a:gd name="T74" fmla="*/ 78 w 108"/>
                <a:gd name="T75" fmla="*/ 118 h 121"/>
                <a:gd name="T76" fmla="*/ 76 w 108"/>
                <a:gd name="T77" fmla="*/ 10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8" h="121">
                  <a:moveTo>
                    <a:pt x="83" y="60"/>
                  </a:moveTo>
                  <a:lnTo>
                    <a:pt x="83" y="60"/>
                  </a:lnTo>
                  <a:cubicBezTo>
                    <a:pt x="80" y="61"/>
                    <a:pt x="77" y="61"/>
                    <a:pt x="74" y="62"/>
                  </a:cubicBezTo>
                  <a:cubicBezTo>
                    <a:pt x="71" y="63"/>
                    <a:pt x="66" y="63"/>
                    <a:pt x="58" y="64"/>
                  </a:cubicBezTo>
                  <a:cubicBezTo>
                    <a:pt x="47" y="65"/>
                    <a:pt x="39" y="66"/>
                    <a:pt x="34" y="68"/>
                  </a:cubicBezTo>
                  <a:cubicBezTo>
                    <a:pt x="29" y="69"/>
                    <a:pt x="26" y="72"/>
                    <a:pt x="23" y="75"/>
                  </a:cubicBezTo>
                  <a:cubicBezTo>
                    <a:pt x="21" y="79"/>
                    <a:pt x="19" y="82"/>
                    <a:pt x="19" y="87"/>
                  </a:cubicBezTo>
                  <a:cubicBezTo>
                    <a:pt x="19" y="92"/>
                    <a:pt x="21" y="97"/>
                    <a:pt x="25" y="100"/>
                  </a:cubicBezTo>
                  <a:cubicBezTo>
                    <a:pt x="29" y="104"/>
                    <a:pt x="35" y="106"/>
                    <a:pt x="42" y="106"/>
                  </a:cubicBezTo>
                  <a:cubicBezTo>
                    <a:pt x="48" y="106"/>
                    <a:pt x="54" y="104"/>
                    <a:pt x="61" y="100"/>
                  </a:cubicBezTo>
                  <a:cubicBezTo>
                    <a:pt x="67" y="97"/>
                    <a:pt x="71" y="92"/>
                    <a:pt x="75" y="86"/>
                  </a:cubicBezTo>
                  <a:cubicBezTo>
                    <a:pt x="78" y="80"/>
                    <a:pt x="81" y="71"/>
                    <a:pt x="83" y="60"/>
                  </a:cubicBezTo>
                  <a:close/>
                  <a:moveTo>
                    <a:pt x="76" y="104"/>
                  </a:moveTo>
                  <a:lnTo>
                    <a:pt x="76" y="104"/>
                  </a:lnTo>
                  <a:cubicBezTo>
                    <a:pt x="69" y="110"/>
                    <a:pt x="62" y="114"/>
                    <a:pt x="56" y="117"/>
                  </a:cubicBezTo>
                  <a:cubicBezTo>
                    <a:pt x="50" y="120"/>
                    <a:pt x="43" y="121"/>
                    <a:pt x="36" y="121"/>
                  </a:cubicBezTo>
                  <a:cubicBezTo>
                    <a:pt x="25" y="121"/>
                    <a:pt x="16" y="118"/>
                    <a:pt x="10" y="111"/>
                  </a:cubicBezTo>
                  <a:cubicBezTo>
                    <a:pt x="3" y="105"/>
                    <a:pt x="0" y="97"/>
                    <a:pt x="0" y="87"/>
                  </a:cubicBezTo>
                  <a:cubicBezTo>
                    <a:pt x="0" y="81"/>
                    <a:pt x="1" y="75"/>
                    <a:pt x="4" y="70"/>
                  </a:cubicBezTo>
                  <a:cubicBezTo>
                    <a:pt x="7" y="65"/>
                    <a:pt x="11" y="61"/>
                    <a:pt x="16" y="58"/>
                  </a:cubicBezTo>
                  <a:cubicBezTo>
                    <a:pt x="21" y="55"/>
                    <a:pt x="27" y="53"/>
                    <a:pt x="34" y="52"/>
                  </a:cubicBezTo>
                  <a:cubicBezTo>
                    <a:pt x="38" y="51"/>
                    <a:pt x="47" y="50"/>
                    <a:pt x="59" y="49"/>
                  </a:cubicBezTo>
                  <a:cubicBezTo>
                    <a:pt x="72" y="49"/>
                    <a:pt x="81" y="48"/>
                    <a:pt x="86" y="46"/>
                  </a:cubicBezTo>
                  <a:cubicBezTo>
                    <a:pt x="88" y="40"/>
                    <a:pt x="88" y="36"/>
                    <a:pt x="88" y="32"/>
                  </a:cubicBezTo>
                  <a:cubicBezTo>
                    <a:pt x="88" y="28"/>
                    <a:pt x="87" y="24"/>
                    <a:pt x="83" y="21"/>
                  </a:cubicBezTo>
                  <a:cubicBezTo>
                    <a:pt x="79" y="18"/>
                    <a:pt x="72" y="16"/>
                    <a:pt x="63" y="16"/>
                  </a:cubicBezTo>
                  <a:cubicBezTo>
                    <a:pt x="55" y="16"/>
                    <a:pt x="48" y="18"/>
                    <a:pt x="43" y="21"/>
                  </a:cubicBezTo>
                  <a:cubicBezTo>
                    <a:pt x="37" y="25"/>
                    <a:pt x="34" y="30"/>
                    <a:pt x="31" y="37"/>
                  </a:cubicBezTo>
                  <a:lnTo>
                    <a:pt x="11" y="35"/>
                  </a:lnTo>
                  <a:cubicBezTo>
                    <a:pt x="15" y="24"/>
                    <a:pt x="22" y="15"/>
                    <a:pt x="31" y="9"/>
                  </a:cubicBezTo>
                  <a:cubicBezTo>
                    <a:pt x="40" y="3"/>
                    <a:pt x="51" y="0"/>
                    <a:pt x="64" y="0"/>
                  </a:cubicBezTo>
                  <a:cubicBezTo>
                    <a:pt x="79" y="0"/>
                    <a:pt x="90" y="3"/>
                    <a:pt x="98" y="10"/>
                  </a:cubicBezTo>
                  <a:cubicBezTo>
                    <a:pt x="105" y="15"/>
                    <a:pt x="108" y="22"/>
                    <a:pt x="108" y="30"/>
                  </a:cubicBezTo>
                  <a:cubicBezTo>
                    <a:pt x="108" y="36"/>
                    <a:pt x="107" y="43"/>
                    <a:pt x="105" y="51"/>
                  </a:cubicBezTo>
                  <a:lnTo>
                    <a:pt x="99" y="80"/>
                  </a:lnTo>
                  <a:cubicBezTo>
                    <a:pt x="97" y="89"/>
                    <a:pt x="96" y="97"/>
                    <a:pt x="96" y="103"/>
                  </a:cubicBezTo>
                  <a:cubicBezTo>
                    <a:pt x="96" y="106"/>
                    <a:pt x="97" y="112"/>
                    <a:pt x="98" y="118"/>
                  </a:cubicBezTo>
                  <a:lnTo>
                    <a:pt x="78" y="118"/>
                  </a:lnTo>
                  <a:cubicBezTo>
                    <a:pt x="77" y="115"/>
                    <a:pt x="76" y="110"/>
                    <a:pt x="76" y="104"/>
                  </a:cubicBez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2" name="Freeform 10"/>
            <p:cNvSpPr>
              <a:spLocks/>
            </p:cNvSpPr>
            <p:nvPr userDrawn="1"/>
          </p:nvSpPr>
          <p:spPr bwMode="gray">
            <a:xfrm>
              <a:off x="5200" y="428"/>
              <a:ext cx="42" cy="50"/>
            </a:xfrm>
            <a:custGeom>
              <a:avLst/>
              <a:gdLst>
                <a:gd name="T0" fmla="*/ 0 w 103"/>
                <a:gd name="T1" fmla="*/ 79 h 121"/>
                <a:gd name="T2" fmla="*/ 0 w 103"/>
                <a:gd name="T3" fmla="*/ 79 h 121"/>
                <a:gd name="T4" fmla="*/ 20 w 103"/>
                <a:gd name="T5" fmla="*/ 77 h 121"/>
                <a:gd name="T6" fmla="*/ 23 w 103"/>
                <a:gd name="T7" fmla="*/ 92 h 121"/>
                <a:gd name="T8" fmla="*/ 32 w 103"/>
                <a:gd name="T9" fmla="*/ 102 h 121"/>
                <a:gd name="T10" fmla="*/ 49 w 103"/>
                <a:gd name="T11" fmla="*/ 106 h 121"/>
                <a:gd name="T12" fmla="*/ 68 w 103"/>
                <a:gd name="T13" fmla="*/ 100 h 121"/>
                <a:gd name="T14" fmla="*/ 75 w 103"/>
                <a:gd name="T15" fmla="*/ 88 h 121"/>
                <a:gd name="T16" fmla="*/ 71 w 103"/>
                <a:gd name="T17" fmla="*/ 78 h 121"/>
                <a:gd name="T18" fmla="*/ 51 w 103"/>
                <a:gd name="T19" fmla="*/ 67 h 121"/>
                <a:gd name="T20" fmla="*/ 31 w 103"/>
                <a:gd name="T21" fmla="*/ 58 h 121"/>
                <a:gd name="T22" fmla="*/ 20 w 103"/>
                <a:gd name="T23" fmla="*/ 47 h 121"/>
                <a:gd name="T24" fmla="*/ 16 w 103"/>
                <a:gd name="T25" fmla="*/ 33 h 121"/>
                <a:gd name="T26" fmla="*/ 27 w 103"/>
                <a:gd name="T27" fmla="*/ 10 h 121"/>
                <a:gd name="T28" fmla="*/ 58 w 103"/>
                <a:gd name="T29" fmla="*/ 0 h 121"/>
                <a:gd name="T30" fmla="*/ 91 w 103"/>
                <a:gd name="T31" fmla="*/ 10 h 121"/>
                <a:gd name="T32" fmla="*/ 103 w 103"/>
                <a:gd name="T33" fmla="*/ 36 h 121"/>
                <a:gd name="T34" fmla="*/ 84 w 103"/>
                <a:gd name="T35" fmla="*/ 38 h 121"/>
                <a:gd name="T36" fmla="*/ 76 w 103"/>
                <a:gd name="T37" fmla="*/ 21 h 121"/>
                <a:gd name="T38" fmla="*/ 57 w 103"/>
                <a:gd name="T39" fmla="*/ 15 h 121"/>
                <a:gd name="T40" fmla="*/ 41 w 103"/>
                <a:gd name="T41" fmla="*/ 20 h 121"/>
                <a:gd name="T42" fmla="*/ 35 w 103"/>
                <a:gd name="T43" fmla="*/ 30 h 121"/>
                <a:gd name="T44" fmla="*/ 40 w 103"/>
                <a:gd name="T45" fmla="*/ 39 h 121"/>
                <a:gd name="T46" fmla="*/ 57 w 103"/>
                <a:gd name="T47" fmla="*/ 48 h 121"/>
                <a:gd name="T48" fmla="*/ 85 w 103"/>
                <a:gd name="T49" fmla="*/ 64 h 121"/>
                <a:gd name="T50" fmla="*/ 95 w 103"/>
                <a:gd name="T51" fmla="*/ 86 h 121"/>
                <a:gd name="T52" fmla="*/ 90 w 103"/>
                <a:gd name="T53" fmla="*/ 103 h 121"/>
                <a:gd name="T54" fmla="*/ 73 w 103"/>
                <a:gd name="T55" fmla="*/ 116 h 121"/>
                <a:gd name="T56" fmla="*/ 48 w 103"/>
                <a:gd name="T57" fmla="*/ 121 h 121"/>
                <a:gd name="T58" fmla="*/ 13 w 103"/>
                <a:gd name="T59" fmla="*/ 111 h 121"/>
                <a:gd name="T60" fmla="*/ 0 w 103"/>
                <a:gd name="T61" fmla="*/ 7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3" h="121">
                  <a:moveTo>
                    <a:pt x="0" y="79"/>
                  </a:moveTo>
                  <a:lnTo>
                    <a:pt x="0" y="79"/>
                  </a:lnTo>
                  <a:lnTo>
                    <a:pt x="20" y="77"/>
                  </a:lnTo>
                  <a:cubicBezTo>
                    <a:pt x="20" y="83"/>
                    <a:pt x="21" y="88"/>
                    <a:pt x="23" y="92"/>
                  </a:cubicBezTo>
                  <a:cubicBezTo>
                    <a:pt x="24" y="96"/>
                    <a:pt x="28" y="99"/>
                    <a:pt x="32" y="102"/>
                  </a:cubicBezTo>
                  <a:cubicBezTo>
                    <a:pt x="37" y="104"/>
                    <a:pt x="42" y="106"/>
                    <a:pt x="49" y="106"/>
                  </a:cubicBezTo>
                  <a:cubicBezTo>
                    <a:pt x="57" y="106"/>
                    <a:pt x="64" y="104"/>
                    <a:pt x="68" y="100"/>
                  </a:cubicBezTo>
                  <a:cubicBezTo>
                    <a:pt x="73" y="97"/>
                    <a:pt x="75" y="93"/>
                    <a:pt x="75" y="88"/>
                  </a:cubicBezTo>
                  <a:cubicBezTo>
                    <a:pt x="75" y="85"/>
                    <a:pt x="74" y="81"/>
                    <a:pt x="71" y="78"/>
                  </a:cubicBezTo>
                  <a:cubicBezTo>
                    <a:pt x="68" y="75"/>
                    <a:pt x="62" y="71"/>
                    <a:pt x="51" y="67"/>
                  </a:cubicBezTo>
                  <a:cubicBezTo>
                    <a:pt x="41" y="63"/>
                    <a:pt x="34" y="59"/>
                    <a:pt x="31" y="58"/>
                  </a:cubicBezTo>
                  <a:cubicBezTo>
                    <a:pt x="26" y="55"/>
                    <a:pt x="23" y="51"/>
                    <a:pt x="20" y="47"/>
                  </a:cubicBezTo>
                  <a:cubicBezTo>
                    <a:pt x="18" y="43"/>
                    <a:pt x="16" y="38"/>
                    <a:pt x="16" y="33"/>
                  </a:cubicBezTo>
                  <a:cubicBezTo>
                    <a:pt x="16" y="24"/>
                    <a:pt x="20" y="16"/>
                    <a:pt x="27" y="10"/>
                  </a:cubicBezTo>
                  <a:cubicBezTo>
                    <a:pt x="35" y="3"/>
                    <a:pt x="45" y="0"/>
                    <a:pt x="58" y="0"/>
                  </a:cubicBezTo>
                  <a:cubicBezTo>
                    <a:pt x="73" y="0"/>
                    <a:pt x="84" y="3"/>
                    <a:pt x="91" y="10"/>
                  </a:cubicBezTo>
                  <a:cubicBezTo>
                    <a:pt x="99" y="16"/>
                    <a:pt x="103" y="25"/>
                    <a:pt x="103" y="36"/>
                  </a:cubicBezTo>
                  <a:lnTo>
                    <a:pt x="84" y="38"/>
                  </a:lnTo>
                  <a:cubicBezTo>
                    <a:pt x="83" y="31"/>
                    <a:pt x="81" y="25"/>
                    <a:pt x="76" y="21"/>
                  </a:cubicBezTo>
                  <a:cubicBezTo>
                    <a:pt x="72" y="17"/>
                    <a:pt x="65" y="15"/>
                    <a:pt x="57" y="15"/>
                  </a:cubicBezTo>
                  <a:cubicBezTo>
                    <a:pt x="50" y="15"/>
                    <a:pt x="44" y="17"/>
                    <a:pt x="41" y="20"/>
                  </a:cubicBezTo>
                  <a:cubicBezTo>
                    <a:pt x="37" y="23"/>
                    <a:pt x="35" y="26"/>
                    <a:pt x="35" y="30"/>
                  </a:cubicBezTo>
                  <a:cubicBezTo>
                    <a:pt x="35" y="33"/>
                    <a:pt x="37" y="37"/>
                    <a:pt x="40" y="39"/>
                  </a:cubicBezTo>
                  <a:cubicBezTo>
                    <a:pt x="42" y="41"/>
                    <a:pt x="48" y="44"/>
                    <a:pt x="57" y="48"/>
                  </a:cubicBezTo>
                  <a:cubicBezTo>
                    <a:pt x="72" y="55"/>
                    <a:pt x="81" y="60"/>
                    <a:pt x="85" y="64"/>
                  </a:cubicBezTo>
                  <a:cubicBezTo>
                    <a:pt x="92" y="70"/>
                    <a:pt x="95" y="77"/>
                    <a:pt x="95" y="86"/>
                  </a:cubicBezTo>
                  <a:cubicBezTo>
                    <a:pt x="95" y="92"/>
                    <a:pt x="93" y="97"/>
                    <a:pt x="90" y="103"/>
                  </a:cubicBezTo>
                  <a:cubicBezTo>
                    <a:pt x="86" y="108"/>
                    <a:pt x="81" y="113"/>
                    <a:pt x="73" y="116"/>
                  </a:cubicBezTo>
                  <a:cubicBezTo>
                    <a:pt x="66" y="119"/>
                    <a:pt x="58" y="121"/>
                    <a:pt x="48" y="121"/>
                  </a:cubicBezTo>
                  <a:cubicBezTo>
                    <a:pt x="34" y="121"/>
                    <a:pt x="23" y="118"/>
                    <a:pt x="13" y="111"/>
                  </a:cubicBezTo>
                  <a:cubicBezTo>
                    <a:pt x="4" y="104"/>
                    <a:pt x="0" y="94"/>
                    <a:pt x="0" y="79"/>
                  </a:cubicBez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3" name="Freeform 11"/>
            <p:cNvSpPr>
              <a:spLocks/>
            </p:cNvSpPr>
            <p:nvPr userDrawn="1"/>
          </p:nvSpPr>
          <p:spPr bwMode="gray">
            <a:xfrm>
              <a:off x="5250" y="428"/>
              <a:ext cx="41" cy="50"/>
            </a:xfrm>
            <a:custGeom>
              <a:avLst/>
              <a:gdLst>
                <a:gd name="T0" fmla="*/ 75 w 102"/>
                <a:gd name="T1" fmla="*/ 76 h 121"/>
                <a:gd name="T2" fmla="*/ 75 w 102"/>
                <a:gd name="T3" fmla="*/ 76 h 121"/>
                <a:gd name="T4" fmla="*/ 95 w 102"/>
                <a:gd name="T5" fmla="*/ 78 h 121"/>
                <a:gd name="T6" fmla="*/ 74 w 102"/>
                <a:gd name="T7" fmla="*/ 110 h 121"/>
                <a:gd name="T8" fmla="*/ 43 w 102"/>
                <a:gd name="T9" fmla="*/ 121 h 121"/>
                <a:gd name="T10" fmla="*/ 12 w 102"/>
                <a:gd name="T11" fmla="*/ 109 h 121"/>
                <a:gd name="T12" fmla="*/ 0 w 102"/>
                <a:gd name="T13" fmla="*/ 75 h 121"/>
                <a:gd name="T14" fmla="*/ 8 w 102"/>
                <a:gd name="T15" fmla="*/ 37 h 121"/>
                <a:gd name="T16" fmla="*/ 30 w 102"/>
                <a:gd name="T17" fmla="*/ 9 h 121"/>
                <a:gd name="T18" fmla="*/ 62 w 102"/>
                <a:gd name="T19" fmla="*/ 0 h 121"/>
                <a:gd name="T20" fmla="*/ 91 w 102"/>
                <a:gd name="T21" fmla="*/ 10 h 121"/>
                <a:gd name="T22" fmla="*/ 102 w 102"/>
                <a:gd name="T23" fmla="*/ 38 h 121"/>
                <a:gd name="T24" fmla="*/ 83 w 102"/>
                <a:gd name="T25" fmla="*/ 39 h 121"/>
                <a:gd name="T26" fmla="*/ 76 w 102"/>
                <a:gd name="T27" fmla="*/ 22 h 121"/>
                <a:gd name="T28" fmla="*/ 60 w 102"/>
                <a:gd name="T29" fmla="*/ 16 h 121"/>
                <a:gd name="T30" fmla="*/ 39 w 102"/>
                <a:gd name="T31" fmla="*/ 24 h 121"/>
                <a:gd name="T32" fmla="*/ 25 w 102"/>
                <a:gd name="T33" fmla="*/ 46 h 121"/>
                <a:gd name="T34" fmla="*/ 20 w 102"/>
                <a:gd name="T35" fmla="*/ 76 h 121"/>
                <a:gd name="T36" fmla="*/ 27 w 102"/>
                <a:gd name="T37" fmla="*/ 98 h 121"/>
                <a:gd name="T38" fmla="*/ 43 w 102"/>
                <a:gd name="T39" fmla="*/ 106 h 121"/>
                <a:gd name="T40" fmla="*/ 62 w 102"/>
                <a:gd name="T41" fmla="*/ 98 h 121"/>
                <a:gd name="T42" fmla="*/ 75 w 102"/>
                <a:gd name="T43" fmla="*/ 7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2" h="121">
                  <a:moveTo>
                    <a:pt x="75" y="76"/>
                  </a:moveTo>
                  <a:lnTo>
                    <a:pt x="75" y="76"/>
                  </a:lnTo>
                  <a:lnTo>
                    <a:pt x="95" y="78"/>
                  </a:lnTo>
                  <a:cubicBezTo>
                    <a:pt x="90" y="93"/>
                    <a:pt x="83" y="103"/>
                    <a:pt x="74" y="110"/>
                  </a:cubicBezTo>
                  <a:cubicBezTo>
                    <a:pt x="65" y="117"/>
                    <a:pt x="55" y="121"/>
                    <a:pt x="43" y="121"/>
                  </a:cubicBezTo>
                  <a:cubicBezTo>
                    <a:pt x="30" y="121"/>
                    <a:pt x="20" y="117"/>
                    <a:pt x="12" y="109"/>
                  </a:cubicBezTo>
                  <a:cubicBezTo>
                    <a:pt x="4" y="101"/>
                    <a:pt x="0" y="89"/>
                    <a:pt x="0" y="75"/>
                  </a:cubicBezTo>
                  <a:cubicBezTo>
                    <a:pt x="0" y="62"/>
                    <a:pt x="3" y="49"/>
                    <a:pt x="8" y="37"/>
                  </a:cubicBezTo>
                  <a:cubicBezTo>
                    <a:pt x="13" y="25"/>
                    <a:pt x="20" y="16"/>
                    <a:pt x="30" y="9"/>
                  </a:cubicBezTo>
                  <a:cubicBezTo>
                    <a:pt x="39" y="3"/>
                    <a:pt x="50" y="0"/>
                    <a:pt x="62" y="0"/>
                  </a:cubicBezTo>
                  <a:cubicBezTo>
                    <a:pt x="74" y="0"/>
                    <a:pt x="84" y="3"/>
                    <a:pt x="91" y="10"/>
                  </a:cubicBezTo>
                  <a:cubicBezTo>
                    <a:pt x="99" y="17"/>
                    <a:pt x="102" y="27"/>
                    <a:pt x="102" y="38"/>
                  </a:cubicBezTo>
                  <a:lnTo>
                    <a:pt x="83" y="39"/>
                  </a:lnTo>
                  <a:cubicBezTo>
                    <a:pt x="83" y="32"/>
                    <a:pt x="81" y="26"/>
                    <a:pt x="76" y="22"/>
                  </a:cubicBezTo>
                  <a:cubicBezTo>
                    <a:pt x="72" y="18"/>
                    <a:pt x="67" y="16"/>
                    <a:pt x="60" y="16"/>
                  </a:cubicBezTo>
                  <a:cubicBezTo>
                    <a:pt x="52" y="16"/>
                    <a:pt x="45" y="19"/>
                    <a:pt x="39" y="24"/>
                  </a:cubicBezTo>
                  <a:cubicBezTo>
                    <a:pt x="33" y="29"/>
                    <a:pt x="29" y="36"/>
                    <a:pt x="25" y="46"/>
                  </a:cubicBezTo>
                  <a:cubicBezTo>
                    <a:pt x="22" y="57"/>
                    <a:pt x="20" y="66"/>
                    <a:pt x="20" y="76"/>
                  </a:cubicBezTo>
                  <a:cubicBezTo>
                    <a:pt x="20" y="86"/>
                    <a:pt x="23" y="93"/>
                    <a:pt x="27" y="98"/>
                  </a:cubicBezTo>
                  <a:cubicBezTo>
                    <a:pt x="31" y="103"/>
                    <a:pt x="37" y="106"/>
                    <a:pt x="43" y="106"/>
                  </a:cubicBezTo>
                  <a:cubicBezTo>
                    <a:pt x="50" y="106"/>
                    <a:pt x="56" y="103"/>
                    <a:pt x="62" y="98"/>
                  </a:cubicBezTo>
                  <a:cubicBezTo>
                    <a:pt x="67" y="93"/>
                    <a:pt x="72" y="86"/>
                    <a:pt x="75" y="76"/>
                  </a:cubicBez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4" name="Freeform 12"/>
            <p:cNvSpPr>
              <a:spLocks/>
            </p:cNvSpPr>
            <p:nvPr userDrawn="1"/>
          </p:nvSpPr>
          <p:spPr bwMode="gray">
            <a:xfrm>
              <a:off x="5296" y="411"/>
              <a:ext cx="45" cy="66"/>
            </a:xfrm>
            <a:custGeom>
              <a:avLst/>
              <a:gdLst>
                <a:gd name="T0" fmla="*/ 0 w 110"/>
                <a:gd name="T1" fmla="*/ 160 h 160"/>
                <a:gd name="T2" fmla="*/ 0 w 110"/>
                <a:gd name="T3" fmla="*/ 160 h 160"/>
                <a:gd name="T4" fmla="*/ 34 w 110"/>
                <a:gd name="T5" fmla="*/ 0 h 160"/>
                <a:gd name="T6" fmla="*/ 54 w 110"/>
                <a:gd name="T7" fmla="*/ 0 h 160"/>
                <a:gd name="T8" fmla="*/ 41 w 110"/>
                <a:gd name="T9" fmla="*/ 62 h 160"/>
                <a:gd name="T10" fmla="*/ 61 w 110"/>
                <a:gd name="T11" fmla="*/ 46 h 160"/>
                <a:gd name="T12" fmla="*/ 80 w 110"/>
                <a:gd name="T13" fmla="*/ 42 h 160"/>
                <a:gd name="T14" fmla="*/ 102 w 110"/>
                <a:gd name="T15" fmla="*/ 49 h 160"/>
                <a:gd name="T16" fmla="*/ 110 w 110"/>
                <a:gd name="T17" fmla="*/ 69 h 160"/>
                <a:gd name="T18" fmla="*/ 107 w 110"/>
                <a:gd name="T19" fmla="*/ 92 h 160"/>
                <a:gd name="T20" fmla="*/ 92 w 110"/>
                <a:gd name="T21" fmla="*/ 160 h 160"/>
                <a:gd name="T22" fmla="*/ 72 w 110"/>
                <a:gd name="T23" fmla="*/ 160 h 160"/>
                <a:gd name="T24" fmla="*/ 87 w 110"/>
                <a:gd name="T25" fmla="*/ 90 h 160"/>
                <a:gd name="T26" fmla="*/ 91 w 110"/>
                <a:gd name="T27" fmla="*/ 71 h 160"/>
                <a:gd name="T28" fmla="*/ 87 w 110"/>
                <a:gd name="T29" fmla="*/ 62 h 160"/>
                <a:gd name="T30" fmla="*/ 76 w 110"/>
                <a:gd name="T31" fmla="*/ 58 h 160"/>
                <a:gd name="T32" fmla="*/ 56 w 110"/>
                <a:gd name="T33" fmla="*/ 64 h 160"/>
                <a:gd name="T34" fmla="*/ 41 w 110"/>
                <a:gd name="T35" fmla="*/ 79 h 160"/>
                <a:gd name="T36" fmla="*/ 31 w 110"/>
                <a:gd name="T37" fmla="*/ 111 h 160"/>
                <a:gd name="T38" fmla="*/ 20 w 110"/>
                <a:gd name="T39" fmla="*/ 160 h 160"/>
                <a:gd name="T40" fmla="*/ 0 w 110"/>
                <a:gd name="T4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0">
                  <a:moveTo>
                    <a:pt x="0" y="160"/>
                  </a:moveTo>
                  <a:lnTo>
                    <a:pt x="0" y="160"/>
                  </a:lnTo>
                  <a:lnTo>
                    <a:pt x="34" y="0"/>
                  </a:lnTo>
                  <a:lnTo>
                    <a:pt x="54" y="0"/>
                  </a:lnTo>
                  <a:lnTo>
                    <a:pt x="41" y="62"/>
                  </a:lnTo>
                  <a:cubicBezTo>
                    <a:pt x="48" y="55"/>
                    <a:pt x="55" y="49"/>
                    <a:pt x="61" y="46"/>
                  </a:cubicBezTo>
                  <a:cubicBezTo>
                    <a:pt x="67" y="43"/>
                    <a:pt x="74" y="42"/>
                    <a:pt x="80" y="42"/>
                  </a:cubicBezTo>
                  <a:cubicBezTo>
                    <a:pt x="90" y="42"/>
                    <a:pt x="97" y="44"/>
                    <a:pt x="102" y="49"/>
                  </a:cubicBezTo>
                  <a:cubicBezTo>
                    <a:pt x="108" y="54"/>
                    <a:pt x="110" y="61"/>
                    <a:pt x="110" y="69"/>
                  </a:cubicBezTo>
                  <a:cubicBezTo>
                    <a:pt x="110" y="73"/>
                    <a:pt x="109" y="81"/>
                    <a:pt x="107" y="92"/>
                  </a:cubicBezTo>
                  <a:lnTo>
                    <a:pt x="92" y="160"/>
                  </a:lnTo>
                  <a:lnTo>
                    <a:pt x="72" y="160"/>
                  </a:lnTo>
                  <a:lnTo>
                    <a:pt x="87" y="90"/>
                  </a:lnTo>
                  <a:cubicBezTo>
                    <a:pt x="89" y="80"/>
                    <a:pt x="91" y="74"/>
                    <a:pt x="91" y="71"/>
                  </a:cubicBezTo>
                  <a:cubicBezTo>
                    <a:pt x="91" y="67"/>
                    <a:pt x="89" y="64"/>
                    <a:pt x="87" y="62"/>
                  </a:cubicBezTo>
                  <a:cubicBezTo>
                    <a:pt x="84" y="59"/>
                    <a:pt x="80" y="58"/>
                    <a:pt x="76" y="58"/>
                  </a:cubicBezTo>
                  <a:cubicBezTo>
                    <a:pt x="69" y="58"/>
                    <a:pt x="62" y="60"/>
                    <a:pt x="56" y="64"/>
                  </a:cubicBezTo>
                  <a:cubicBezTo>
                    <a:pt x="49" y="67"/>
                    <a:pt x="44" y="73"/>
                    <a:pt x="41" y="79"/>
                  </a:cubicBezTo>
                  <a:cubicBezTo>
                    <a:pt x="37" y="86"/>
                    <a:pt x="34" y="96"/>
                    <a:pt x="31" y="111"/>
                  </a:cubicBezTo>
                  <a:lnTo>
                    <a:pt x="20" y="16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5" name="Freeform 13"/>
            <p:cNvSpPr>
              <a:spLocks noEditPoints="1"/>
            </p:cNvSpPr>
            <p:nvPr userDrawn="1"/>
          </p:nvSpPr>
          <p:spPr bwMode="gray">
            <a:xfrm>
              <a:off x="5351" y="428"/>
              <a:ext cx="44" cy="50"/>
            </a:xfrm>
            <a:custGeom>
              <a:avLst/>
              <a:gdLst>
                <a:gd name="T0" fmla="*/ 84 w 108"/>
                <a:gd name="T1" fmla="*/ 60 h 121"/>
                <a:gd name="T2" fmla="*/ 84 w 108"/>
                <a:gd name="T3" fmla="*/ 60 h 121"/>
                <a:gd name="T4" fmla="*/ 75 w 108"/>
                <a:gd name="T5" fmla="*/ 62 h 121"/>
                <a:gd name="T6" fmla="*/ 59 w 108"/>
                <a:gd name="T7" fmla="*/ 64 h 121"/>
                <a:gd name="T8" fmla="*/ 34 w 108"/>
                <a:gd name="T9" fmla="*/ 68 h 121"/>
                <a:gd name="T10" fmla="*/ 24 w 108"/>
                <a:gd name="T11" fmla="*/ 75 h 121"/>
                <a:gd name="T12" fmla="*/ 20 w 108"/>
                <a:gd name="T13" fmla="*/ 87 h 121"/>
                <a:gd name="T14" fmla="*/ 26 w 108"/>
                <a:gd name="T15" fmla="*/ 100 h 121"/>
                <a:gd name="T16" fmla="*/ 42 w 108"/>
                <a:gd name="T17" fmla="*/ 106 h 121"/>
                <a:gd name="T18" fmla="*/ 61 w 108"/>
                <a:gd name="T19" fmla="*/ 100 h 121"/>
                <a:gd name="T20" fmla="*/ 75 w 108"/>
                <a:gd name="T21" fmla="*/ 86 h 121"/>
                <a:gd name="T22" fmla="*/ 84 w 108"/>
                <a:gd name="T23" fmla="*/ 60 h 121"/>
                <a:gd name="T24" fmla="*/ 76 w 108"/>
                <a:gd name="T25" fmla="*/ 104 h 121"/>
                <a:gd name="T26" fmla="*/ 76 w 108"/>
                <a:gd name="T27" fmla="*/ 104 h 121"/>
                <a:gd name="T28" fmla="*/ 56 w 108"/>
                <a:gd name="T29" fmla="*/ 117 h 121"/>
                <a:gd name="T30" fmla="*/ 36 w 108"/>
                <a:gd name="T31" fmla="*/ 121 h 121"/>
                <a:gd name="T32" fmla="*/ 10 w 108"/>
                <a:gd name="T33" fmla="*/ 111 h 121"/>
                <a:gd name="T34" fmla="*/ 0 w 108"/>
                <a:gd name="T35" fmla="*/ 87 h 121"/>
                <a:gd name="T36" fmla="*/ 5 w 108"/>
                <a:gd name="T37" fmla="*/ 70 h 121"/>
                <a:gd name="T38" fmla="*/ 17 w 108"/>
                <a:gd name="T39" fmla="*/ 58 h 121"/>
                <a:gd name="T40" fmla="*/ 35 w 108"/>
                <a:gd name="T41" fmla="*/ 52 h 121"/>
                <a:gd name="T42" fmla="*/ 60 w 108"/>
                <a:gd name="T43" fmla="*/ 49 h 121"/>
                <a:gd name="T44" fmla="*/ 87 w 108"/>
                <a:gd name="T45" fmla="*/ 46 h 121"/>
                <a:gd name="T46" fmla="*/ 89 w 108"/>
                <a:gd name="T47" fmla="*/ 32 h 121"/>
                <a:gd name="T48" fmla="*/ 84 w 108"/>
                <a:gd name="T49" fmla="*/ 21 h 121"/>
                <a:gd name="T50" fmla="*/ 64 w 108"/>
                <a:gd name="T51" fmla="*/ 16 h 121"/>
                <a:gd name="T52" fmla="*/ 43 w 108"/>
                <a:gd name="T53" fmla="*/ 21 h 121"/>
                <a:gd name="T54" fmla="*/ 32 w 108"/>
                <a:gd name="T55" fmla="*/ 37 h 121"/>
                <a:gd name="T56" fmla="*/ 12 w 108"/>
                <a:gd name="T57" fmla="*/ 35 h 121"/>
                <a:gd name="T58" fmla="*/ 31 w 108"/>
                <a:gd name="T59" fmla="*/ 9 h 121"/>
                <a:gd name="T60" fmla="*/ 65 w 108"/>
                <a:gd name="T61" fmla="*/ 0 h 121"/>
                <a:gd name="T62" fmla="*/ 99 w 108"/>
                <a:gd name="T63" fmla="*/ 10 h 121"/>
                <a:gd name="T64" fmla="*/ 108 w 108"/>
                <a:gd name="T65" fmla="*/ 30 h 121"/>
                <a:gd name="T66" fmla="*/ 106 w 108"/>
                <a:gd name="T67" fmla="*/ 51 h 121"/>
                <a:gd name="T68" fmla="*/ 99 w 108"/>
                <a:gd name="T69" fmla="*/ 80 h 121"/>
                <a:gd name="T70" fmla="*/ 96 w 108"/>
                <a:gd name="T71" fmla="*/ 103 h 121"/>
                <a:gd name="T72" fmla="*/ 99 w 108"/>
                <a:gd name="T73" fmla="*/ 118 h 121"/>
                <a:gd name="T74" fmla="*/ 79 w 108"/>
                <a:gd name="T75" fmla="*/ 118 h 121"/>
                <a:gd name="T76" fmla="*/ 76 w 108"/>
                <a:gd name="T77" fmla="*/ 10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8" h="121">
                  <a:moveTo>
                    <a:pt x="84" y="60"/>
                  </a:moveTo>
                  <a:lnTo>
                    <a:pt x="84" y="60"/>
                  </a:lnTo>
                  <a:cubicBezTo>
                    <a:pt x="81" y="61"/>
                    <a:pt x="78" y="61"/>
                    <a:pt x="75" y="62"/>
                  </a:cubicBezTo>
                  <a:cubicBezTo>
                    <a:pt x="72" y="63"/>
                    <a:pt x="66" y="63"/>
                    <a:pt x="59" y="64"/>
                  </a:cubicBezTo>
                  <a:cubicBezTo>
                    <a:pt x="47" y="65"/>
                    <a:pt x="39" y="66"/>
                    <a:pt x="34" y="68"/>
                  </a:cubicBezTo>
                  <a:cubicBezTo>
                    <a:pt x="30" y="69"/>
                    <a:pt x="26" y="72"/>
                    <a:pt x="24" y="75"/>
                  </a:cubicBezTo>
                  <a:cubicBezTo>
                    <a:pt x="21" y="79"/>
                    <a:pt x="20" y="82"/>
                    <a:pt x="20" y="87"/>
                  </a:cubicBezTo>
                  <a:cubicBezTo>
                    <a:pt x="20" y="92"/>
                    <a:pt x="22" y="97"/>
                    <a:pt x="26" y="100"/>
                  </a:cubicBezTo>
                  <a:cubicBezTo>
                    <a:pt x="30" y="104"/>
                    <a:pt x="35" y="106"/>
                    <a:pt x="42" y="106"/>
                  </a:cubicBezTo>
                  <a:cubicBezTo>
                    <a:pt x="49" y="106"/>
                    <a:pt x="55" y="104"/>
                    <a:pt x="61" y="100"/>
                  </a:cubicBezTo>
                  <a:cubicBezTo>
                    <a:pt x="67" y="97"/>
                    <a:pt x="72" y="92"/>
                    <a:pt x="75" y="86"/>
                  </a:cubicBezTo>
                  <a:cubicBezTo>
                    <a:pt x="79" y="80"/>
                    <a:pt x="82" y="71"/>
                    <a:pt x="84" y="60"/>
                  </a:cubicBezTo>
                  <a:close/>
                  <a:moveTo>
                    <a:pt x="76" y="104"/>
                  </a:moveTo>
                  <a:lnTo>
                    <a:pt x="76" y="104"/>
                  </a:lnTo>
                  <a:cubicBezTo>
                    <a:pt x="69" y="110"/>
                    <a:pt x="63" y="114"/>
                    <a:pt x="56" y="117"/>
                  </a:cubicBezTo>
                  <a:cubicBezTo>
                    <a:pt x="50" y="120"/>
                    <a:pt x="43" y="121"/>
                    <a:pt x="36" y="121"/>
                  </a:cubicBezTo>
                  <a:cubicBezTo>
                    <a:pt x="25" y="121"/>
                    <a:pt x="17" y="118"/>
                    <a:pt x="10" y="111"/>
                  </a:cubicBezTo>
                  <a:cubicBezTo>
                    <a:pt x="4" y="105"/>
                    <a:pt x="0" y="97"/>
                    <a:pt x="0" y="87"/>
                  </a:cubicBezTo>
                  <a:cubicBezTo>
                    <a:pt x="0" y="81"/>
                    <a:pt x="2" y="75"/>
                    <a:pt x="5" y="70"/>
                  </a:cubicBezTo>
                  <a:cubicBezTo>
                    <a:pt x="8" y="65"/>
                    <a:pt x="12" y="61"/>
                    <a:pt x="17" y="58"/>
                  </a:cubicBezTo>
                  <a:cubicBezTo>
                    <a:pt x="21" y="55"/>
                    <a:pt x="27" y="53"/>
                    <a:pt x="35" y="52"/>
                  </a:cubicBezTo>
                  <a:cubicBezTo>
                    <a:pt x="39" y="51"/>
                    <a:pt x="47" y="50"/>
                    <a:pt x="60" y="49"/>
                  </a:cubicBezTo>
                  <a:cubicBezTo>
                    <a:pt x="72" y="49"/>
                    <a:pt x="81" y="48"/>
                    <a:pt x="87" y="46"/>
                  </a:cubicBezTo>
                  <a:cubicBezTo>
                    <a:pt x="88" y="40"/>
                    <a:pt x="89" y="36"/>
                    <a:pt x="89" y="32"/>
                  </a:cubicBezTo>
                  <a:cubicBezTo>
                    <a:pt x="89" y="28"/>
                    <a:pt x="87" y="24"/>
                    <a:pt x="84" y="21"/>
                  </a:cubicBezTo>
                  <a:cubicBezTo>
                    <a:pt x="79" y="18"/>
                    <a:pt x="72" y="16"/>
                    <a:pt x="64" y="16"/>
                  </a:cubicBezTo>
                  <a:cubicBezTo>
                    <a:pt x="55" y="16"/>
                    <a:pt x="49" y="18"/>
                    <a:pt x="43" y="21"/>
                  </a:cubicBezTo>
                  <a:cubicBezTo>
                    <a:pt x="38" y="25"/>
                    <a:pt x="34" y="30"/>
                    <a:pt x="32" y="37"/>
                  </a:cubicBezTo>
                  <a:lnTo>
                    <a:pt x="12" y="35"/>
                  </a:lnTo>
                  <a:cubicBezTo>
                    <a:pt x="16" y="24"/>
                    <a:pt x="22" y="15"/>
                    <a:pt x="31" y="9"/>
                  </a:cubicBezTo>
                  <a:cubicBezTo>
                    <a:pt x="40" y="3"/>
                    <a:pt x="51" y="0"/>
                    <a:pt x="65" y="0"/>
                  </a:cubicBezTo>
                  <a:cubicBezTo>
                    <a:pt x="79" y="0"/>
                    <a:pt x="90" y="3"/>
                    <a:pt x="99" y="10"/>
                  </a:cubicBezTo>
                  <a:cubicBezTo>
                    <a:pt x="105" y="15"/>
                    <a:pt x="108" y="22"/>
                    <a:pt x="108" y="30"/>
                  </a:cubicBezTo>
                  <a:cubicBezTo>
                    <a:pt x="108" y="36"/>
                    <a:pt x="108" y="43"/>
                    <a:pt x="106" y="51"/>
                  </a:cubicBezTo>
                  <a:lnTo>
                    <a:pt x="99" y="80"/>
                  </a:lnTo>
                  <a:cubicBezTo>
                    <a:pt x="97" y="89"/>
                    <a:pt x="96" y="97"/>
                    <a:pt x="96" y="103"/>
                  </a:cubicBezTo>
                  <a:cubicBezTo>
                    <a:pt x="96" y="106"/>
                    <a:pt x="97" y="112"/>
                    <a:pt x="99" y="118"/>
                  </a:cubicBezTo>
                  <a:lnTo>
                    <a:pt x="79" y="118"/>
                  </a:lnTo>
                  <a:cubicBezTo>
                    <a:pt x="77" y="115"/>
                    <a:pt x="77" y="110"/>
                    <a:pt x="76" y="104"/>
                  </a:cubicBez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6" name="Freeform 14"/>
            <p:cNvSpPr>
              <a:spLocks/>
            </p:cNvSpPr>
            <p:nvPr userDrawn="1"/>
          </p:nvSpPr>
          <p:spPr bwMode="gray">
            <a:xfrm>
              <a:off x="5403" y="411"/>
              <a:ext cx="22" cy="66"/>
            </a:xfrm>
            <a:custGeom>
              <a:avLst/>
              <a:gdLst>
                <a:gd name="T0" fmla="*/ 0 w 54"/>
                <a:gd name="T1" fmla="*/ 160 h 160"/>
                <a:gd name="T2" fmla="*/ 0 w 54"/>
                <a:gd name="T3" fmla="*/ 160 h 160"/>
                <a:gd name="T4" fmla="*/ 34 w 54"/>
                <a:gd name="T5" fmla="*/ 0 h 160"/>
                <a:gd name="T6" fmla="*/ 54 w 54"/>
                <a:gd name="T7" fmla="*/ 0 h 160"/>
                <a:gd name="T8" fmla="*/ 20 w 54"/>
                <a:gd name="T9" fmla="*/ 160 h 160"/>
                <a:gd name="T10" fmla="*/ 0 w 54"/>
                <a:gd name="T1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160">
                  <a:moveTo>
                    <a:pt x="0" y="160"/>
                  </a:moveTo>
                  <a:lnTo>
                    <a:pt x="0" y="160"/>
                  </a:lnTo>
                  <a:lnTo>
                    <a:pt x="34" y="0"/>
                  </a:lnTo>
                  <a:lnTo>
                    <a:pt x="54" y="0"/>
                  </a:lnTo>
                  <a:lnTo>
                    <a:pt x="20" y="16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7" name="Freeform 15"/>
            <p:cNvSpPr>
              <a:spLocks/>
            </p:cNvSpPr>
            <p:nvPr userDrawn="1"/>
          </p:nvSpPr>
          <p:spPr bwMode="gray">
            <a:xfrm>
              <a:off x="5426" y="411"/>
              <a:ext cx="22" cy="66"/>
            </a:xfrm>
            <a:custGeom>
              <a:avLst/>
              <a:gdLst>
                <a:gd name="T0" fmla="*/ 0 w 54"/>
                <a:gd name="T1" fmla="*/ 160 h 160"/>
                <a:gd name="T2" fmla="*/ 0 w 54"/>
                <a:gd name="T3" fmla="*/ 160 h 160"/>
                <a:gd name="T4" fmla="*/ 34 w 54"/>
                <a:gd name="T5" fmla="*/ 0 h 160"/>
                <a:gd name="T6" fmla="*/ 54 w 54"/>
                <a:gd name="T7" fmla="*/ 0 h 160"/>
                <a:gd name="T8" fmla="*/ 20 w 54"/>
                <a:gd name="T9" fmla="*/ 160 h 160"/>
                <a:gd name="T10" fmla="*/ 0 w 54"/>
                <a:gd name="T1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160">
                  <a:moveTo>
                    <a:pt x="0" y="160"/>
                  </a:moveTo>
                  <a:lnTo>
                    <a:pt x="0" y="160"/>
                  </a:lnTo>
                  <a:lnTo>
                    <a:pt x="34" y="0"/>
                  </a:lnTo>
                  <a:lnTo>
                    <a:pt x="54" y="0"/>
                  </a:lnTo>
                  <a:lnTo>
                    <a:pt x="20" y="16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8" name="Freeform 16"/>
            <p:cNvSpPr>
              <a:spLocks/>
            </p:cNvSpPr>
            <p:nvPr userDrawn="1"/>
          </p:nvSpPr>
          <p:spPr bwMode="gray">
            <a:xfrm>
              <a:off x="4694" y="235"/>
              <a:ext cx="108" cy="100"/>
            </a:xfrm>
            <a:custGeom>
              <a:avLst/>
              <a:gdLst>
                <a:gd name="T0" fmla="*/ 265 w 267"/>
                <a:gd name="T1" fmla="*/ 2 h 242"/>
                <a:gd name="T2" fmla="*/ 265 w 267"/>
                <a:gd name="T3" fmla="*/ 2 h 242"/>
                <a:gd name="T4" fmla="*/ 262 w 267"/>
                <a:gd name="T5" fmla="*/ 0 h 242"/>
                <a:gd name="T6" fmla="*/ 196 w 267"/>
                <a:gd name="T7" fmla="*/ 0 h 242"/>
                <a:gd name="T8" fmla="*/ 191 w 267"/>
                <a:gd name="T9" fmla="*/ 4 h 242"/>
                <a:gd name="T10" fmla="*/ 170 w 267"/>
                <a:gd name="T11" fmla="*/ 94 h 242"/>
                <a:gd name="T12" fmla="*/ 107 w 267"/>
                <a:gd name="T13" fmla="*/ 94 h 242"/>
                <a:gd name="T14" fmla="*/ 127 w 267"/>
                <a:gd name="T15" fmla="*/ 6 h 242"/>
                <a:gd name="T16" fmla="*/ 126 w 267"/>
                <a:gd name="T17" fmla="*/ 2 h 242"/>
                <a:gd name="T18" fmla="*/ 123 w 267"/>
                <a:gd name="T19" fmla="*/ 0 h 242"/>
                <a:gd name="T20" fmla="*/ 59 w 267"/>
                <a:gd name="T21" fmla="*/ 0 h 242"/>
                <a:gd name="T22" fmla="*/ 55 w 267"/>
                <a:gd name="T23" fmla="*/ 4 h 242"/>
                <a:gd name="T24" fmla="*/ 0 w 267"/>
                <a:gd name="T25" fmla="*/ 236 h 242"/>
                <a:gd name="T26" fmla="*/ 1 w 267"/>
                <a:gd name="T27" fmla="*/ 240 h 242"/>
                <a:gd name="T28" fmla="*/ 5 w 267"/>
                <a:gd name="T29" fmla="*/ 242 h 242"/>
                <a:gd name="T30" fmla="*/ 69 w 267"/>
                <a:gd name="T31" fmla="*/ 242 h 242"/>
                <a:gd name="T32" fmla="*/ 73 w 267"/>
                <a:gd name="T33" fmla="*/ 238 h 242"/>
                <a:gd name="T34" fmla="*/ 97 w 267"/>
                <a:gd name="T35" fmla="*/ 147 h 242"/>
                <a:gd name="T36" fmla="*/ 159 w 267"/>
                <a:gd name="T37" fmla="*/ 147 h 242"/>
                <a:gd name="T38" fmla="*/ 139 w 267"/>
                <a:gd name="T39" fmla="*/ 236 h 242"/>
                <a:gd name="T40" fmla="*/ 140 w 267"/>
                <a:gd name="T41" fmla="*/ 240 h 242"/>
                <a:gd name="T42" fmla="*/ 143 w 267"/>
                <a:gd name="T43" fmla="*/ 242 h 242"/>
                <a:gd name="T44" fmla="*/ 207 w 267"/>
                <a:gd name="T45" fmla="*/ 242 h 242"/>
                <a:gd name="T46" fmla="*/ 211 w 267"/>
                <a:gd name="T47" fmla="*/ 238 h 242"/>
                <a:gd name="T48" fmla="*/ 266 w 267"/>
                <a:gd name="T49" fmla="*/ 6 h 242"/>
                <a:gd name="T50" fmla="*/ 265 w 267"/>
                <a:gd name="T51" fmla="*/ 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7" h="242">
                  <a:moveTo>
                    <a:pt x="265" y="2"/>
                  </a:moveTo>
                  <a:lnTo>
                    <a:pt x="265" y="2"/>
                  </a:lnTo>
                  <a:cubicBezTo>
                    <a:pt x="265" y="1"/>
                    <a:pt x="263" y="0"/>
                    <a:pt x="262" y="0"/>
                  </a:cubicBezTo>
                  <a:lnTo>
                    <a:pt x="196" y="0"/>
                  </a:lnTo>
                  <a:cubicBezTo>
                    <a:pt x="194" y="0"/>
                    <a:pt x="192" y="2"/>
                    <a:pt x="191" y="4"/>
                  </a:cubicBezTo>
                  <a:lnTo>
                    <a:pt x="170" y="94"/>
                  </a:lnTo>
                  <a:lnTo>
                    <a:pt x="107" y="94"/>
                  </a:lnTo>
                  <a:lnTo>
                    <a:pt x="127" y="6"/>
                  </a:lnTo>
                  <a:cubicBezTo>
                    <a:pt x="127" y="4"/>
                    <a:pt x="127" y="3"/>
                    <a:pt x="126" y="2"/>
                  </a:cubicBezTo>
                  <a:cubicBezTo>
                    <a:pt x="125" y="1"/>
                    <a:pt x="124" y="0"/>
                    <a:pt x="123" y="0"/>
                  </a:cubicBezTo>
                  <a:lnTo>
                    <a:pt x="59" y="0"/>
                  </a:lnTo>
                  <a:cubicBezTo>
                    <a:pt x="57" y="0"/>
                    <a:pt x="56" y="2"/>
                    <a:pt x="55" y="4"/>
                  </a:cubicBezTo>
                  <a:lnTo>
                    <a:pt x="0" y="236"/>
                  </a:lnTo>
                  <a:cubicBezTo>
                    <a:pt x="0" y="237"/>
                    <a:pt x="0" y="239"/>
                    <a:pt x="1" y="240"/>
                  </a:cubicBezTo>
                  <a:cubicBezTo>
                    <a:pt x="2" y="241"/>
                    <a:pt x="3" y="242"/>
                    <a:pt x="5" y="242"/>
                  </a:cubicBezTo>
                  <a:lnTo>
                    <a:pt x="69" y="242"/>
                  </a:lnTo>
                  <a:cubicBezTo>
                    <a:pt x="71" y="242"/>
                    <a:pt x="73" y="240"/>
                    <a:pt x="73" y="238"/>
                  </a:cubicBezTo>
                  <a:lnTo>
                    <a:pt x="97" y="147"/>
                  </a:lnTo>
                  <a:lnTo>
                    <a:pt x="159" y="147"/>
                  </a:lnTo>
                  <a:lnTo>
                    <a:pt x="139" y="236"/>
                  </a:lnTo>
                  <a:cubicBezTo>
                    <a:pt x="138" y="237"/>
                    <a:pt x="139" y="239"/>
                    <a:pt x="140" y="240"/>
                  </a:cubicBezTo>
                  <a:cubicBezTo>
                    <a:pt x="140" y="241"/>
                    <a:pt x="142" y="242"/>
                    <a:pt x="143" y="242"/>
                  </a:cubicBezTo>
                  <a:lnTo>
                    <a:pt x="207" y="242"/>
                  </a:lnTo>
                  <a:cubicBezTo>
                    <a:pt x="209" y="242"/>
                    <a:pt x="211" y="240"/>
                    <a:pt x="211" y="238"/>
                  </a:cubicBezTo>
                  <a:lnTo>
                    <a:pt x="266" y="6"/>
                  </a:lnTo>
                  <a:cubicBezTo>
                    <a:pt x="267" y="4"/>
                    <a:pt x="266" y="3"/>
                    <a:pt x="265" y="2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9" name="Freeform 17"/>
            <p:cNvSpPr>
              <a:spLocks/>
            </p:cNvSpPr>
            <p:nvPr userDrawn="1"/>
          </p:nvSpPr>
          <p:spPr bwMode="gray">
            <a:xfrm>
              <a:off x="4795" y="251"/>
              <a:ext cx="101" cy="84"/>
            </a:xfrm>
            <a:custGeom>
              <a:avLst/>
              <a:gdLst>
                <a:gd name="T0" fmla="*/ 247 w 250"/>
                <a:gd name="T1" fmla="*/ 30 h 204"/>
                <a:gd name="T2" fmla="*/ 247 w 250"/>
                <a:gd name="T3" fmla="*/ 30 h 204"/>
                <a:gd name="T4" fmla="*/ 219 w 250"/>
                <a:gd name="T5" fmla="*/ 0 h 204"/>
                <a:gd name="T6" fmla="*/ 219 w 250"/>
                <a:gd name="T7" fmla="*/ 0 h 204"/>
                <a:gd name="T8" fmla="*/ 103 w 250"/>
                <a:gd name="T9" fmla="*/ 0 h 204"/>
                <a:gd name="T10" fmla="*/ 30 w 250"/>
                <a:gd name="T11" fmla="*/ 52 h 204"/>
                <a:gd name="T12" fmla="*/ 15 w 250"/>
                <a:gd name="T13" fmla="*/ 115 h 204"/>
                <a:gd name="T14" fmla="*/ 11 w 250"/>
                <a:gd name="T15" fmla="*/ 131 h 204"/>
                <a:gd name="T16" fmla="*/ 13 w 250"/>
                <a:gd name="T17" fmla="*/ 186 h 204"/>
                <a:gd name="T18" fmla="*/ 64 w 250"/>
                <a:gd name="T19" fmla="*/ 203 h 204"/>
                <a:gd name="T20" fmla="*/ 78 w 250"/>
                <a:gd name="T21" fmla="*/ 204 h 204"/>
                <a:gd name="T22" fmla="*/ 206 w 250"/>
                <a:gd name="T23" fmla="*/ 203 h 204"/>
                <a:gd name="T24" fmla="*/ 209 w 250"/>
                <a:gd name="T25" fmla="*/ 202 h 204"/>
                <a:gd name="T26" fmla="*/ 211 w 250"/>
                <a:gd name="T27" fmla="*/ 201 h 204"/>
                <a:gd name="T28" fmla="*/ 213 w 250"/>
                <a:gd name="T29" fmla="*/ 199 h 204"/>
                <a:gd name="T30" fmla="*/ 222 w 250"/>
                <a:gd name="T31" fmla="*/ 171 h 204"/>
                <a:gd name="T32" fmla="*/ 224 w 250"/>
                <a:gd name="T33" fmla="*/ 163 h 204"/>
                <a:gd name="T34" fmla="*/ 224 w 250"/>
                <a:gd name="T35" fmla="*/ 162 h 204"/>
                <a:gd name="T36" fmla="*/ 224 w 250"/>
                <a:gd name="T37" fmla="*/ 162 h 204"/>
                <a:gd name="T38" fmla="*/ 224 w 250"/>
                <a:gd name="T39" fmla="*/ 160 h 204"/>
                <a:gd name="T40" fmla="*/ 219 w 250"/>
                <a:gd name="T41" fmla="*/ 150 h 204"/>
                <a:gd name="T42" fmla="*/ 218 w 250"/>
                <a:gd name="T43" fmla="*/ 150 h 204"/>
                <a:gd name="T44" fmla="*/ 85 w 250"/>
                <a:gd name="T45" fmla="*/ 150 h 204"/>
                <a:gd name="T46" fmla="*/ 107 w 250"/>
                <a:gd name="T47" fmla="*/ 60 h 204"/>
                <a:gd name="T48" fmla="*/ 161 w 250"/>
                <a:gd name="T49" fmla="*/ 60 h 204"/>
                <a:gd name="T50" fmla="*/ 109 w 250"/>
                <a:gd name="T51" fmla="*/ 117 h 204"/>
                <a:gd name="T52" fmla="*/ 108 w 250"/>
                <a:gd name="T53" fmla="*/ 122 h 204"/>
                <a:gd name="T54" fmla="*/ 112 w 250"/>
                <a:gd name="T55" fmla="*/ 125 h 204"/>
                <a:gd name="T56" fmla="*/ 190 w 250"/>
                <a:gd name="T57" fmla="*/ 125 h 204"/>
                <a:gd name="T58" fmla="*/ 193 w 250"/>
                <a:gd name="T59" fmla="*/ 124 h 204"/>
                <a:gd name="T60" fmla="*/ 241 w 250"/>
                <a:gd name="T61" fmla="*/ 78 h 204"/>
                <a:gd name="T62" fmla="*/ 242 w 250"/>
                <a:gd name="T63" fmla="*/ 77 h 204"/>
                <a:gd name="T64" fmla="*/ 247 w 250"/>
                <a:gd name="T65" fmla="*/ 60 h 204"/>
                <a:gd name="T66" fmla="*/ 247 w 250"/>
                <a:gd name="T67" fmla="*/ 3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0" h="204">
                  <a:moveTo>
                    <a:pt x="247" y="30"/>
                  </a:moveTo>
                  <a:lnTo>
                    <a:pt x="247" y="30"/>
                  </a:lnTo>
                  <a:cubicBezTo>
                    <a:pt x="243" y="16"/>
                    <a:pt x="231" y="2"/>
                    <a:pt x="219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103" y="0"/>
                  </a:lnTo>
                  <a:cubicBezTo>
                    <a:pt x="69" y="1"/>
                    <a:pt x="40" y="22"/>
                    <a:pt x="30" y="52"/>
                  </a:cubicBezTo>
                  <a:cubicBezTo>
                    <a:pt x="25" y="71"/>
                    <a:pt x="19" y="92"/>
                    <a:pt x="15" y="115"/>
                  </a:cubicBezTo>
                  <a:cubicBezTo>
                    <a:pt x="14" y="120"/>
                    <a:pt x="12" y="126"/>
                    <a:pt x="11" y="131"/>
                  </a:cubicBezTo>
                  <a:cubicBezTo>
                    <a:pt x="6" y="149"/>
                    <a:pt x="0" y="169"/>
                    <a:pt x="13" y="186"/>
                  </a:cubicBezTo>
                  <a:cubicBezTo>
                    <a:pt x="25" y="204"/>
                    <a:pt x="46" y="204"/>
                    <a:pt x="64" y="203"/>
                  </a:cubicBezTo>
                  <a:cubicBezTo>
                    <a:pt x="69" y="203"/>
                    <a:pt x="73" y="203"/>
                    <a:pt x="78" y="204"/>
                  </a:cubicBezTo>
                  <a:cubicBezTo>
                    <a:pt x="78" y="204"/>
                    <a:pt x="206" y="203"/>
                    <a:pt x="206" y="203"/>
                  </a:cubicBezTo>
                  <a:cubicBezTo>
                    <a:pt x="207" y="203"/>
                    <a:pt x="208" y="203"/>
                    <a:pt x="209" y="202"/>
                  </a:cubicBezTo>
                  <a:lnTo>
                    <a:pt x="211" y="201"/>
                  </a:lnTo>
                  <a:cubicBezTo>
                    <a:pt x="212" y="200"/>
                    <a:pt x="212" y="199"/>
                    <a:pt x="213" y="199"/>
                  </a:cubicBezTo>
                  <a:cubicBezTo>
                    <a:pt x="217" y="187"/>
                    <a:pt x="219" y="183"/>
                    <a:pt x="222" y="171"/>
                  </a:cubicBezTo>
                  <a:lnTo>
                    <a:pt x="224" y="163"/>
                  </a:lnTo>
                  <a:cubicBezTo>
                    <a:pt x="224" y="163"/>
                    <a:pt x="224" y="162"/>
                    <a:pt x="224" y="162"/>
                  </a:cubicBezTo>
                  <a:lnTo>
                    <a:pt x="224" y="162"/>
                  </a:lnTo>
                  <a:cubicBezTo>
                    <a:pt x="224" y="162"/>
                    <a:pt x="224" y="161"/>
                    <a:pt x="224" y="160"/>
                  </a:cubicBezTo>
                  <a:cubicBezTo>
                    <a:pt x="225" y="153"/>
                    <a:pt x="222" y="151"/>
                    <a:pt x="219" y="150"/>
                  </a:cubicBezTo>
                  <a:cubicBezTo>
                    <a:pt x="219" y="150"/>
                    <a:pt x="218" y="150"/>
                    <a:pt x="218" y="150"/>
                  </a:cubicBezTo>
                  <a:lnTo>
                    <a:pt x="85" y="150"/>
                  </a:lnTo>
                  <a:cubicBezTo>
                    <a:pt x="86" y="136"/>
                    <a:pt x="97" y="85"/>
                    <a:pt x="107" y="60"/>
                  </a:cubicBezTo>
                  <a:lnTo>
                    <a:pt x="161" y="60"/>
                  </a:lnTo>
                  <a:lnTo>
                    <a:pt x="109" y="117"/>
                  </a:lnTo>
                  <a:cubicBezTo>
                    <a:pt x="108" y="119"/>
                    <a:pt x="108" y="121"/>
                    <a:pt x="108" y="122"/>
                  </a:cubicBezTo>
                  <a:cubicBezTo>
                    <a:pt x="109" y="124"/>
                    <a:pt x="111" y="125"/>
                    <a:pt x="112" y="125"/>
                  </a:cubicBezTo>
                  <a:lnTo>
                    <a:pt x="190" y="125"/>
                  </a:lnTo>
                  <a:cubicBezTo>
                    <a:pt x="192" y="125"/>
                    <a:pt x="193" y="124"/>
                    <a:pt x="193" y="124"/>
                  </a:cubicBezTo>
                  <a:lnTo>
                    <a:pt x="241" y="78"/>
                  </a:lnTo>
                  <a:cubicBezTo>
                    <a:pt x="241" y="77"/>
                    <a:pt x="241" y="77"/>
                    <a:pt x="242" y="77"/>
                  </a:cubicBezTo>
                  <a:cubicBezTo>
                    <a:pt x="245" y="72"/>
                    <a:pt x="246" y="65"/>
                    <a:pt x="247" y="60"/>
                  </a:cubicBezTo>
                  <a:cubicBezTo>
                    <a:pt x="250" y="51"/>
                    <a:pt x="250" y="40"/>
                    <a:pt x="247" y="30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0" name="Freeform 18"/>
            <p:cNvSpPr>
              <a:spLocks/>
            </p:cNvSpPr>
            <p:nvPr userDrawn="1"/>
          </p:nvSpPr>
          <p:spPr bwMode="gray">
            <a:xfrm>
              <a:off x="4891" y="249"/>
              <a:ext cx="70" cy="86"/>
            </a:xfrm>
            <a:custGeom>
              <a:avLst/>
              <a:gdLst>
                <a:gd name="T0" fmla="*/ 171 w 172"/>
                <a:gd name="T1" fmla="*/ 5 h 208"/>
                <a:gd name="T2" fmla="*/ 171 w 172"/>
                <a:gd name="T3" fmla="*/ 5 h 208"/>
                <a:gd name="T4" fmla="*/ 168 w 172"/>
                <a:gd name="T5" fmla="*/ 3 h 208"/>
                <a:gd name="T6" fmla="*/ 78 w 172"/>
                <a:gd name="T7" fmla="*/ 11 h 208"/>
                <a:gd name="T8" fmla="*/ 22 w 172"/>
                <a:gd name="T9" fmla="*/ 105 h 208"/>
                <a:gd name="T10" fmla="*/ 22 w 172"/>
                <a:gd name="T11" fmla="*/ 106 h 208"/>
                <a:gd name="T12" fmla="*/ 0 w 172"/>
                <a:gd name="T13" fmla="*/ 202 h 208"/>
                <a:gd name="T14" fmla="*/ 1 w 172"/>
                <a:gd name="T15" fmla="*/ 206 h 208"/>
                <a:gd name="T16" fmla="*/ 4 w 172"/>
                <a:gd name="T17" fmla="*/ 208 h 208"/>
                <a:gd name="T18" fmla="*/ 70 w 172"/>
                <a:gd name="T19" fmla="*/ 208 h 208"/>
                <a:gd name="T20" fmla="*/ 74 w 172"/>
                <a:gd name="T21" fmla="*/ 204 h 208"/>
                <a:gd name="T22" fmla="*/ 107 w 172"/>
                <a:gd name="T23" fmla="*/ 64 h 208"/>
                <a:gd name="T24" fmla="*/ 151 w 172"/>
                <a:gd name="T25" fmla="*/ 63 h 208"/>
                <a:gd name="T26" fmla="*/ 160 w 172"/>
                <a:gd name="T27" fmla="*/ 57 h 208"/>
                <a:gd name="T28" fmla="*/ 172 w 172"/>
                <a:gd name="T29" fmla="*/ 9 h 208"/>
                <a:gd name="T30" fmla="*/ 171 w 172"/>
                <a:gd name="T31" fmla="*/ 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" h="208">
                  <a:moveTo>
                    <a:pt x="171" y="5"/>
                  </a:moveTo>
                  <a:lnTo>
                    <a:pt x="171" y="5"/>
                  </a:lnTo>
                  <a:cubicBezTo>
                    <a:pt x="170" y="4"/>
                    <a:pt x="169" y="3"/>
                    <a:pt x="168" y="3"/>
                  </a:cubicBezTo>
                  <a:cubicBezTo>
                    <a:pt x="165" y="3"/>
                    <a:pt x="105" y="0"/>
                    <a:pt x="78" y="11"/>
                  </a:cubicBezTo>
                  <a:cubicBezTo>
                    <a:pt x="39" y="27"/>
                    <a:pt x="32" y="61"/>
                    <a:pt x="22" y="105"/>
                  </a:cubicBezTo>
                  <a:lnTo>
                    <a:pt x="22" y="106"/>
                  </a:lnTo>
                  <a:lnTo>
                    <a:pt x="0" y="202"/>
                  </a:lnTo>
                  <a:cubicBezTo>
                    <a:pt x="0" y="203"/>
                    <a:pt x="0" y="205"/>
                    <a:pt x="1" y="206"/>
                  </a:cubicBezTo>
                  <a:cubicBezTo>
                    <a:pt x="2" y="207"/>
                    <a:pt x="3" y="208"/>
                    <a:pt x="4" y="208"/>
                  </a:cubicBezTo>
                  <a:lnTo>
                    <a:pt x="70" y="208"/>
                  </a:lnTo>
                  <a:cubicBezTo>
                    <a:pt x="72" y="208"/>
                    <a:pt x="74" y="206"/>
                    <a:pt x="74" y="204"/>
                  </a:cubicBezTo>
                  <a:cubicBezTo>
                    <a:pt x="83" y="158"/>
                    <a:pt x="100" y="77"/>
                    <a:pt x="107" y="64"/>
                  </a:cubicBezTo>
                  <a:lnTo>
                    <a:pt x="151" y="63"/>
                  </a:lnTo>
                  <a:cubicBezTo>
                    <a:pt x="154" y="63"/>
                    <a:pt x="158" y="62"/>
                    <a:pt x="160" y="57"/>
                  </a:cubicBezTo>
                  <a:cubicBezTo>
                    <a:pt x="166" y="32"/>
                    <a:pt x="172" y="9"/>
                    <a:pt x="172" y="9"/>
                  </a:cubicBezTo>
                  <a:cubicBezTo>
                    <a:pt x="172" y="7"/>
                    <a:pt x="172" y="6"/>
                    <a:pt x="171" y="5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1" name="Freeform 19"/>
            <p:cNvSpPr>
              <a:spLocks/>
            </p:cNvSpPr>
            <p:nvPr userDrawn="1"/>
          </p:nvSpPr>
          <p:spPr bwMode="gray">
            <a:xfrm>
              <a:off x="4947" y="249"/>
              <a:ext cx="70" cy="86"/>
            </a:xfrm>
            <a:custGeom>
              <a:avLst/>
              <a:gdLst>
                <a:gd name="T0" fmla="*/ 171 w 172"/>
                <a:gd name="T1" fmla="*/ 5 h 208"/>
                <a:gd name="T2" fmla="*/ 171 w 172"/>
                <a:gd name="T3" fmla="*/ 5 h 208"/>
                <a:gd name="T4" fmla="*/ 168 w 172"/>
                <a:gd name="T5" fmla="*/ 3 h 208"/>
                <a:gd name="T6" fmla="*/ 78 w 172"/>
                <a:gd name="T7" fmla="*/ 11 h 208"/>
                <a:gd name="T8" fmla="*/ 22 w 172"/>
                <a:gd name="T9" fmla="*/ 105 h 208"/>
                <a:gd name="T10" fmla="*/ 22 w 172"/>
                <a:gd name="T11" fmla="*/ 106 h 208"/>
                <a:gd name="T12" fmla="*/ 0 w 172"/>
                <a:gd name="T13" fmla="*/ 202 h 208"/>
                <a:gd name="T14" fmla="*/ 1 w 172"/>
                <a:gd name="T15" fmla="*/ 206 h 208"/>
                <a:gd name="T16" fmla="*/ 4 w 172"/>
                <a:gd name="T17" fmla="*/ 208 h 208"/>
                <a:gd name="T18" fmla="*/ 70 w 172"/>
                <a:gd name="T19" fmla="*/ 208 h 208"/>
                <a:gd name="T20" fmla="*/ 74 w 172"/>
                <a:gd name="T21" fmla="*/ 204 h 208"/>
                <a:gd name="T22" fmla="*/ 107 w 172"/>
                <a:gd name="T23" fmla="*/ 64 h 208"/>
                <a:gd name="T24" fmla="*/ 151 w 172"/>
                <a:gd name="T25" fmla="*/ 63 h 208"/>
                <a:gd name="T26" fmla="*/ 159 w 172"/>
                <a:gd name="T27" fmla="*/ 57 h 208"/>
                <a:gd name="T28" fmla="*/ 172 w 172"/>
                <a:gd name="T29" fmla="*/ 9 h 208"/>
                <a:gd name="T30" fmla="*/ 171 w 172"/>
                <a:gd name="T31" fmla="*/ 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" h="208">
                  <a:moveTo>
                    <a:pt x="171" y="5"/>
                  </a:moveTo>
                  <a:lnTo>
                    <a:pt x="171" y="5"/>
                  </a:lnTo>
                  <a:cubicBezTo>
                    <a:pt x="170" y="4"/>
                    <a:pt x="169" y="3"/>
                    <a:pt x="168" y="3"/>
                  </a:cubicBezTo>
                  <a:cubicBezTo>
                    <a:pt x="165" y="3"/>
                    <a:pt x="105" y="0"/>
                    <a:pt x="78" y="11"/>
                  </a:cubicBezTo>
                  <a:cubicBezTo>
                    <a:pt x="39" y="27"/>
                    <a:pt x="31" y="61"/>
                    <a:pt x="22" y="105"/>
                  </a:cubicBezTo>
                  <a:lnTo>
                    <a:pt x="22" y="106"/>
                  </a:lnTo>
                  <a:lnTo>
                    <a:pt x="0" y="202"/>
                  </a:lnTo>
                  <a:cubicBezTo>
                    <a:pt x="0" y="203"/>
                    <a:pt x="0" y="205"/>
                    <a:pt x="1" y="206"/>
                  </a:cubicBezTo>
                  <a:cubicBezTo>
                    <a:pt x="2" y="207"/>
                    <a:pt x="3" y="208"/>
                    <a:pt x="4" y="208"/>
                  </a:cubicBezTo>
                  <a:lnTo>
                    <a:pt x="70" y="208"/>
                  </a:lnTo>
                  <a:cubicBezTo>
                    <a:pt x="72" y="208"/>
                    <a:pt x="74" y="206"/>
                    <a:pt x="74" y="204"/>
                  </a:cubicBezTo>
                  <a:cubicBezTo>
                    <a:pt x="83" y="158"/>
                    <a:pt x="99" y="77"/>
                    <a:pt x="107" y="64"/>
                  </a:cubicBezTo>
                  <a:lnTo>
                    <a:pt x="151" y="63"/>
                  </a:lnTo>
                  <a:cubicBezTo>
                    <a:pt x="154" y="63"/>
                    <a:pt x="158" y="62"/>
                    <a:pt x="159" y="57"/>
                  </a:cubicBezTo>
                  <a:cubicBezTo>
                    <a:pt x="166" y="32"/>
                    <a:pt x="172" y="9"/>
                    <a:pt x="172" y="9"/>
                  </a:cubicBezTo>
                  <a:cubicBezTo>
                    <a:pt x="172" y="7"/>
                    <a:pt x="172" y="6"/>
                    <a:pt x="171" y="5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2" name="Freeform 20"/>
            <p:cNvSpPr>
              <a:spLocks/>
            </p:cNvSpPr>
            <p:nvPr userDrawn="1"/>
          </p:nvSpPr>
          <p:spPr bwMode="gray">
            <a:xfrm>
              <a:off x="5002" y="250"/>
              <a:ext cx="153" cy="85"/>
            </a:xfrm>
            <a:custGeom>
              <a:avLst/>
              <a:gdLst>
                <a:gd name="T0" fmla="*/ 371 w 376"/>
                <a:gd name="T1" fmla="*/ 28 h 206"/>
                <a:gd name="T2" fmla="*/ 371 w 376"/>
                <a:gd name="T3" fmla="*/ 28 h 206"/>
                <a:gd name="T4" fmla="*/ 334 w 376"/>
                <a:gd name="T5" fmla="*/ 1 h 206"/>
                <a:gd name="T6" fmla="*/ 334 w 376"/>
                <a:gd name="T7" fmla="*/ 1 h 206"/>
                <a:gd name="T8" fmla="*/ 253 w 376"/>
                <a:gd name="T9" fmla="*/ 1 h 206"/>
                <a:gd name="T10" fmla="*/ 208 w 376"/>
                <a:gd name="T11" fmla="*/ 2 h 206"/>
                <a:gd name="T12" fmla="*/ 205 w 376"/>
                <a:gd name="T13" fmla="*/ 1 h 206"/>
                <a:gd name="T14" fmla="*/ 205 w 376"/>
                <a:gd name="T15" fmla="*/ 1 h 206"/>
                <a:gd name="T16" fmla="*/ 129 w 376"/>
                <a:gd name="T17" fmla="*/ 1 h 206"/>
                <a:gd name="T18" fmla="*/ 53 w 376"/>
                <a:gd name="T19" fmla="*/ 1 h 206"/>
                <a:gd name="T20" fmla="*/ 50 w 376"/>
                <a:gd name="T21" fmla="*/ 3 h 206"/>
                <a:gd name="T22" fmla="*/ 47 w 376"/>
                <a:gd name="T23" fmla="*/ 6 h 206"/>
                <a:gd name="T24" fmla="*/ 46 w 376"/>
                <a:gd name="T25" fmla="*/ 8 h 206"/>
                <a:gd name="T26" fmla="*/ 0 w 376"/>
                <a:gd name="T27" fmla="*/ 200 h 206"/>
                <a:gd name="T28" fmla="*/ 1 w 376"/>
                <a:gd name="T29" fmla="*/ 204 h 206"/>
                <a:gd name="T30" fmla="*/ 5 w 376"/>
                <a:gd name="T31" fmla="*/ 206 h 206"/>
                <a:gd name="T32" fmla="*/ 68 w 376"/>
                <a:gd name="T33" fmla="*/ 206 h 206"/>
                <a:gd name="T34" fmla="*/ 72 w 376"/>
                <a:gd name="T35" fmla="*/ 202 h 206"/>
                <a:gd name="T36" fmla="*/ 107 w 376"/>
                <a:gd name="T37" fmla="*/ 64 h 206"/>
                <a:gd name="T38" fmla="*/ 111 w 376"/>
                <a:gd name="T39" fmla="*/ 60 h 206"/>
                <a:gd name="T40" fmla="*/ 112 w 376"/>
                <a:gd name="T41" fmla="*/ 60 h 206"/>
                <a:gd name="T42" fmla="*/ 161 w 376"/>
                <a:gd name="T43" fmla="*/ 60 h 206"/>
                <a:gd name="T44" fmla="*/ 129 w 376"/>
                <a:gd name="T45" fmla="*/ 200 h 206"/>
                <a:gd name="T46" fmla="*/ 130 w 376"/>
                <a:gd name="T47" fmla="*/ 204 h 206"/>
                <a:gd name="T48" fmla="*/ 134 w 376"/>
                <a:gd name="T49" fmla="*/ 206 h 206"/>
                <a:gd name="T50" fmla="*/ 202 w 376"/>
                <a:gd name="T51" fmla="*/ 206 h 206"/>
                <a:gd name="T52" fmla="*/ 206 w 376"/>
                <a:gd name="T53" fmla="*/ 202 h 206"/>
                <a:gd name="T54" fmla="*/ 241 w 376"/>
                <a:gd name="T55" fmla="*/ 62 h 206"/>
                <a:gd name="T56" fmla="*/ 241 w 376"/>
                <a:gd name="T57" fmla="*/ 61 h 206"/>
                <a:gd name="T58" fmla="*/ 241 w 376"/>
                <a:gd name="T59" fmla="*/ 60 h 206"/>
                <a:gd name="T60" fmla="*/ 241 w 376"/>
                <a:gd name="T61" fmla="*/ 60 h 206"/>
                <a:gd name="T62" fmla="*/ 294 w 376"/>
                <a:gd name="T63" fmla="*/ 60 h 206"/>
                <a:gd name="T64" fmla="*/ 261 w 376"/>
                <a:gd name="T65" fmla="*/ 200 h 206"/>
                <a:gd name="T66" fmla="*/ 262 w 376"/>
                <a:gd name="T67" fmla="*/ 204 h 206"/>
                <a:gd name="T68" fmla="*/ 265 w 376"/>
                <a:gd name="T69" fmla="*/ 206 h 206"/>
                <a:gd name="T70" fmla="*/ 333 w 376"/>
                <a:gd name="T71" fmla="*/ 206 h 206"/>
                <a:gd name="T72" fmla="*/ 338 w 376"/>
                <a:gd name="T73" fmla="*/ 202 h 206"/>
                <a:gd name="T74" fmla="*/ 365 w 376"/>
                <a:gd name="T75" fmla="*/ 88 h 206"/>
                <a:gd name="T76" fmla="*/ 369 w 376"/>
                <a:gd name="T77" fmla="*/ 72 h 206"/>
                <a:gd name="T78" fmla="*/ 371 w 376"/>
                <a:gd name="T79" fmla="*/ 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76" h="206">
                  <a:moveTo>
                    <a:pt x="371" y="28"/>
                  </a:moveTo>
                  <a:lnTo>
                    <a:pt x="371" y="28"/>
                  </a:lnTo>
                  <a:cubicBezTo>
                    <a:pt x="365" y="14"/>
                    <a:pt x="351" y="4"/>
                    <a:pt x="334" y="1"/>
                  </a:cubicBezTo>
                  <a:cubicBezTo>
                    <a:pt x="334" y="1"/>
                    <a:pt x="334" y="1"/>
                    <a:pt x="334" y="1"/>
                  </a:cubicBezTo>
                  <a:cubicBezTo>
                    <a:pt x="306" y="0"/>
                    <a:pt x="276" y="1"/>
                    <a:pt x="253" y="1"/>
                  </a:cubicBezTo>
                  <a:cubicBezTo>
                    <a:pt x="238" y="2"/>
                    <a:pt x="223" y="2"/>
                    <a:pt x="208" y="2"/>
                  </a:cubicBezTo>
                  <a:lnTo>
                    <a:pt x="205" y="1"/>
                  </a:lnTo>
                  <a:cubicBezTo>
                    <a:pt x="205" y="1"/>
                    <a:pt x="205" y="1"/>
                    <a:pt x="205" y="1"/>
                  </a:cubicBezTo>
                  <a:cubicBezTo>
                    <a:pt x="177" y="0"/>
                    <a:pt x="152" y="1"/>
                    <a:pt x="129" y="1"/>
                  </a:cubicBezTo>
                  <a:cubicBezTo>
                    <a:pt x="105" y="2"/>
                    <a:pt x="80" y="2"/>
                    <a:pt x="53" y="1"/>
                  </a:cubicBezTo>
                  <a:cubicBezTo>
                    <a:pt x="52" y="1"/>
                    <a:pt x="50" y="2"/>
                    <a:pt x="50" y="3"/>
                  </a:cubicBezTo>
                  <a:lnTo>
                    <a:pt x="47" y="6"/>
                  </a:lnTo>
                  <a:cubicBezTo>
                    <a:pt x="46" y="6"/>
                    <a:pt x="46" y="7"/>
                    <a:pt x="46" y="8"/>
                  </a:cubicBezTo>
                  <a:cubicBezTo>
                    <a:pt x="37" y="38"/>
                    <a:pt x="1" y="199"/>
                    <a:pt x="0" y="200"/>
                  </a:cubicBezTo>
                  <a:cubicBezTo>
                    <a:pt x="0" y="201"/>
                    <a:pt x="0" y="203"/>
                    <a:pt x="1" y="204"/>
                  </a:cubicBezTo>
                  <a:cubicBezTo>
                    <a:pt x="2" y="205"/>
                    <a:pt x="3" y="206"/>
                    <a:pt x="5" y="206"/>
                  </a:cubicBezTo>
                  <a:lnTo>
                    <a:pt x="68" y="206"/>
                  </a:lnTo>
                  <a:cubicBezTo>
                    <a:pt x="70" y="206"/>
                    <a:pt x="72" y="204"/>
                    <a:pt x="72" y="202"/>
                  </a:cubicBezTo>
                  <a:lnTo>
                    <a:pt x="107" y="64"/>
                  </a:lnTo>
                  <a:cubicBezTo>
                    <a:pt x="109" y="62"/>
                    <a:pt x="110" y="61"/>
                    <a:pt x="111" y="60"/>
                  </a:cubicBezTo>
                  <a:cubicBezTo>
                    <a:pt x="111" y="60"/>
                    <a:pt x="112" y="60"/>
                    <a:pt x="112" y="60"/>
                  </a:cubicBezTo>
                  <a:cubicBezTo>
                    <a:pt x="112" y="61"/>
                    <a:pt x="149" y="60"/>
                    <a:pt x="161" y="60"/>
                  </a:cubicBezTo>
                  <a:lnTo>
                    <a:pt x="129" y="200"/>
                  </a:lnTo>
                  <a:cubicBezTo>
                    <a:pt x="129" y="201"/>
                    <a:pt x="130" y="203"/>
                    <a:pt x="130" y="204"/>
                  </a:cubicBezTo>
                  <a:cubicBezTo>
                    <a:pt x="131" y="205"/>
                    <a:pt x="132" y="206"/>
                    <a:pt x="134" y="206"/>
                  </a:cubicBezTo>
                  <a:lnTo>
                    <a:pt x="202" y="206"/>
                  </a:lnTo>
                  <a:cubicBezTo>
                    <a:pt x="204" y="206"/>
                    <a:pt x="205" y="204"/>
                    <a:pt x="206" y="202"/>
                  </a:cubicBezTo>
                  <a:lnTo>
                    <a:pt x="241" y="62"/>
                  </a:lnTo>
                  <a:cubicBezTo>
                    <a:pt x="241" y="62"/>
                    <a:pt x="241" y="61"/>
                    <a:pt x="241" y="61"/>
                  </a:cubicBezTo>
                  <a:cubicBezTo>
                    <a:pt x="241" y="61"/>
                    <a:pt x="241" y="61"/>
                    <a:pt x="241" y="60"/>
                  </a:cubicBezTo>
                  <a:lnTo>
                    <a:pt x="241" y="60"/>
                  </a:lnTo>
                  <a:cubicBezTo>
                    <a:pt x="241" y="61"/>
                    <a:pt x="288" y="60"/>
                    <a:pt x="294" y="60"/>
                  </a:cubicBezTo>
                  <a:lnTo>
                    <a:pt x="261" y="200"/>
                  </a:lnTo>
                  <a:cubicBezTo>
                    <a:pt x="261" y="201"/>
                    <a:pt x="261" y="203"/>
                    <a:pt x="262" y="204"/>
                  </a:cubicBezTo>
                  <a:cubicBezTo>
                    <a:pt x="263" y="205"/>
                    <a:pt x="264" y="206"/>
                    <a:pt x="265" y="206"/>
                  </a:cubicBezTo>
                  <a:lnTo>
                    <a:pt x="333" y="206"/>
                  </a:lnTo>
                  <a:cubicBezTo>
                    <a:pt x="335" y="206"/>
                    <a:pt x="337" y="204"/>
                    <a:pt x="338" y="202"/>
                  </a:cubicBezTo>
                  <a:cubicBezTo>
                    <a:pt x="338" y="201"/>
                    <a:pt x="357" y="126"/>
                    <a:pt x="365" y="88"/>
                  </a:cubicBezTo>
                  <a:cubicBezTo>
                    <a:pt x="366" y="83"/>
                    <a:pt x="367" y="78"/>
                    <a:pt x="369" y="72"/>
                  </a:cubicBezTo>
                  <a:cubicBezTo>
                    <a:pt x="373" y="58"/>
                    <a:pt x="376" y="44"/>
                    <a:pt x="371" y="28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3" name="Freeform 21"/>
            <p:cNvSpPr>
              <a:spLocks/>
            </p:cNvSpPr>
            <p:nvPr userDrawn="1"/>
          </p:nvSpPr>
          <p:spPr bwMode="gray">
            <a:xfrm>
              <a:off x="5150" y="250"/>
              <a:ext cx="103" cy="85"/>
            </a:xfrm>
            <a:custGeom>
              <a:avLst/>
              <a:gdLst>
                <a:gd name="T0" fmla="*/ 240 w 253"/>
                <a:gd name="T1" fmla="*/ 18 h 205"/>
                <a:gd name="T2" fmla="*/ 240 w 253"/>
                <a:gd name="T3" fmla="*/ 18 h 205"/>
                <a:gd name="T4" fmla="*/ 189 w 253"/>
                <a:gd name="T5" fmla="*/ 1 h 205"/>
                <a:gd name="T6" fmla="*/ 175 w 253"/>
                <a:gd name="T7" fmla="*/ 1 h 205"/>
                <a:gd name="T8" fmla="*/ 44 w 253"/>
                <a:gd name="T9" fmla="*/ 1 h 205"/>
                <a:gd name="T10" fmla="*/ 42 w 253"/>
                <a:gd name="T11" fmla="*/ 2 h 205"/>
                <a:gd name="T12" fmla="*/ 39 w 253"/>
                <a:gd name="T13" fmla="*/ 4 h 205"/>
                <a:gd name="T14" fmla="*/ 38 w 253"/>
                <a:gd name="T15" fmla="*/ 6 h 205"/>
                <a:gd name="T16" fmla="*/ 29 w 253"/>
                <a:gd name="T17" fmla="*/ 36 h 205"/>
                <a:gd name="T18" fmla="*/ 27 w 253"/>
                <a:gd name="T19" fmla="*/ 44 h 205"/>
                <a:gd name="T20" fmla="*/ 27 w 253"/>
                <a:gd name="T21" fmla="*/ 45 h 205"/>
                <a:gd name="T22" fmla="*/ 27 w 253"/>
                <a:gd name="T23" fmla="*/ 45 h 205"/>
                <a:gd name="T24" fmla="*/ 26 w 253"/>
                <a:gd name="T25" fmla="*/ 46 h 205"/>
                <a:gd name="T26" fmla="*/ 31 w 253"/>
                <a:gd name="T27" fmla="*/ 57 h 205"/>
                <a:gd name="T28" fmla="*/ 32 w 253"/>
                <a:gd name="T29" fmla="*/ 57 h 205"/>
                <a:gd name="T30" fmla="*/ 170 w 253"/>
                <a:gd name="T31" fmla="*/ 57 h 205"/>
                <a:gd name="T32" fmla="*/ 172 w 253"/>
                <a:gd name="T33" fmla="*/ 57 h 205"/>
                <a:gd name="T34" fmla="*/ 144 w 253"/>
                <a:gd name="T35" fmla="*/ 147 h 205"/>
                <a:gd name="T36" fmla="*/ 87 w 253"/>
                <a:gd name="T37" fmla="*/ 147 h 205"/>
                <a:gd name="T38" fmla="*/ 141 w 253"/>
                <a:gd name="T39" fmla="*/ 89 h 205"/>
                <a:gd name="T40" fmla="*/ 142 w 253"/>
                <a:gd name="T41" fmla="*/ 85 h 205"/>
                <a:gd name="T42" fmla="*/ 138 w 253"/>
                <a:gd name="T43" fmla="*/ 82 h 205"/>
                <a:gd name="T44" fmla="*/ 63 w 253"/>
                <a:gd name="T45" fmla="*/ 82 h 205"/>
                <a:gd name="T46" fmla="*/ 59 w 253"/>
                <a:gd name="T47" fmla="*/ 83 h 205"/>
                <a:gd name="T48" fmla="*/ 9 w 253"/>
                <a:gd name="T49" fmla="*/ 129 h 205"/>
                <a:gd name="T50" fmla="*/ 9 w 253"/>
                <a:gd name="T51" fmla="*/ 130 h 205"/>
                <a:gd name="T52" fmla="*/ 3 w 253"/>
                <a:gd name="T53" fmla="*/ 147 h 205"/>
                <a:gd name="T54" fmla="*/ 3 w 253"/>
                <a:gd name="T55" fmla="*/ 174 h 205"/>
                <a:gd name="T56" fmla="*/ 34 w 253"/>
                <a:gd name="T57" fmla="*/ 205 h 205"/>
                <a:gd name="T58" fmla="*/ 34 w 253"/>
                <a:gd name="T59" fmla="*/ 205 h 205"/>
                <a:gd name="T60" fmla="*/ 206 w 253"/>
                <a:gd name="T61" fmla="*/ 205 h 205"/>
                <a:gd name="T62" fmla="*/ 210 w 253"/>
                <a:gd name="T63" fmla="*/ 201 h 205"/>
                <a:gd name="T64" fmla="*/ 238 w 253"/>
                <a:gd name="T65" fmla="*/ 89 h 205"/>
                <a:gd name="T66" fmla="*/ 242 w 253"/>
                <a:gd name="T67" fmla="*/ 73 h 205"/>
                <a:gd name="T68" fmla="*/ 240 w 253"/>
                <a:gd name="T69" fmla="*/ 18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3" h="205">
                  <a:moveTo>
                    <a:pt x="240" y="18"/>
                  </a:moveTo>
                  <a:lnTo>
                    <a:pt x="240" y="18"/>
                  </a:lnTo>
                  <a:cubicBezTo>
                    <a:pt x="228" y="0"/>
                    <a:pt x="207" y="1"/>
                    <a:pt x="189" y="1"/>
                  </a:cubicBezTo>
                  <a:cubicBezTo>
                    <a:pt x="184" y="1"/>
                    <a:pt x="179" y="1"/>
                    <a:pt x="175" y="1"/>
                  </a:cubicBezTo>
                  <a:cubicBezTo>
                    <a:pt x="175" y="1"/>
                    <a:pt x="44" y="1"/>
                    <a:pt x="44" y="1"/>
                  </a:cubicBezTo>
                  <a:cubicBezTo>
                    <a:pt x="43" y="1"/>
                    <a:pt x="42" y="1"/>
                    <a:pt x="42" y="2"/>
                  </a:cubicBezTo>
                  <a:lnTo>
                    <a:pt x="39" y="4"/>
                  </a:lnTo>
                  <a:cubicBezTo>
                    <a:pt x="39" y="4"/>
                    <a:pt x="38" y="5"/>
                    <a:pt x="38" y="6"/>
                  </a:cubicBezTo>
                  <a:cubicBezTo>
                    <a:pt x="34" y="17"/>
                    <a:pt x="31" y="24"/>
                    <a:pt x="29" y="36"/>
                  </a:cubicBezTo>
                  <a:lnTo>
                    <a:pt x="27" y="44"/>
                  </a:lnTo>
                  <a:cubicBezTo>
                    <a:pt x="27" y="44"/>
                    <a:pt x="27" y="45"/>
                    <a:pt x="27" y="45"/>
                  </a:cubicBezTo>
                  <a:lnTo>
                    <a:pt x="27" y="45"/>
                  </a:lnTo>
                  <a:cubicBezTo>
                    <a:pt x="27" y="45"/>
                    <a:pt x="27" y="46"/>
                    <a:pt x="26" y="46"/>
                  </a:cubicBezTo>
                  <a:cubicBezTo>
                    <a:pt x="25" y="54"/>
                    <a:pt x="28" y="56"/>
                    <a:pt x="31" y="57"/>
                  </a:cubicBezTo>
                  <a:cubicBezTo>
                    <a:pt x="32" y="57"/>
                    <a:pt x="32" y="57"/>
                    <a:pt x="32" y="57"/>
                  </a:cubicBezTo>
                  <a:lnTo>
                    <a:pt x="170" y="57"/>
                  </a:lnTo>
                  <a:cubicBezTo>
                    <a:pt x="171" y="57"/>
                    <a:pt x="172" y="57"/>
                    <a:pt x="172" y="57"/>
                  </a:cubicBezTo>
                  <a:cubicBezTo>
                    <a:pt x="170" y="71"/>
                    <a:pt x="153" y="123"/>
                    <a:pt x="144" y="147"/>
                  </a:cubicBezTo>
                  <a:lnTo>
                    <a:pt x="87" y="147"/>
                  </a:lnTo>
                  <a:lnTo>
                    <a:pt x="141" y="89"/>
                  </a:lnTo>
                  <a:cubicBezTo>
                    <a:pt x="142" y="88"/>
                    <a:pt x="143" y="86"/>
                    <a:pt x="142" y="85"/>
                  </a:cubicBezTo>
                  <a:cubicBezTo>
                    <a:pt x="141" y="83"/>
                    <a:pt x="140" y="82"/>
                    <a:pt x="138" y="82"/>
                  </a:cubicBezTo>
                  <a:lnTo>
                    <a:pt x="63" y="82"/>
                  </a:lnTo>
                  <a:cubicBezTo>
                    <a:pt x="61" y="82"/>
                    <a:pt x="60" y="83"/>
                    <a:pt x="59" y="83"/>
                  </a:cubicBezTo>
                  <a:lnTo>
                    <a:pt x="9" y="129"/>
                  </a:lnTo>
                  <a:cubicBezTo>
                    <a:pt x="9" y="130"/>
                    <a:pt x="9" y="130"/>
                    <a:pt x="9" y="130"/>
                  </a:cubicBezTo>
                  <a:cubicBezTo>
                    <a:pt x="6" y="135"/>
                    <a:pt x="4" y="141"/>
                    <a:pt x="3" y="147"/>
                  </a:cubicBezTo>
                  <a:cubicBezTo>
                    <a:pt x="1" y="156"/>
                    <a:pt x="0" y="165"/>
                    <a:pt x="3" y="174"/>
                  </a:cubicBezTo>
                  <a:cubicBezTo>
                    <a:pt x="8" y="189"/>
                    <a:pt x="22" y="203"/>
                    <a:pt x="34" y="205"/>
                  </a:cubicBezTo>
                  <a:cubicBezTo>
                    <a:pt x="34" y="205"/>
                    <a:pt x="34" y="205"/>
                    <a:pt x="34" y="205"/>
                  </a:cubicBezTo>
                  <a:lnTo>
                    <a:pt x="206" y="205"/>
                  </a:lnTo>
                  <a:cubicBezTo>
                    <a:pt x="208" y="205"/>
                    <a:pt x="209" y="203"/>
                    <a:pt x="210" y="201"/>
                  </a:cubicBezTo>
                  <a:cubicBezTo>
                    <a:pt x="211" y="198"/>
                    <a:pt x="234" y="111"/>
                    <a:pt x="238" y="89"/>
                  </a:cubicBezTo>
                  <a:cubicBezTo>
                    <a:pt x="239" y="84"/>
                    <a:pt x="241" y="79"/>
                    <a:pt x="242" y="73"/>
                  </a:cubicBezTo>
                  <a:cubicBezTo>
                    <a:pt x="247" y="55"/>
                    <a:pt x="253" y="35"/>
                    <a:pt x="240" y="18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4" name="Freeform 22"/>
            <p:cNvSpPr>
              <a:spLocks/>
            </p:cNvSpPr>
            <p:nvPr userDrawn="1"/>
          </p:nvSpPr>
          <p:spPr bwMode="gray">
            <a:xfrm>
              <a:off x="5247" y="250"/>
              <a:ext cx="104" cy="85"/>
            </a:xfrm>
            <a:custGeom>
              <a:avLst/>
              <a:gdLst>
                <a:gd name="T0" fmla="*/ 251 w 256"/>
                <a:gd name="T1" fmla="*/ 28 h 206"/>
                <a:gd name="T2" fmla="*/ 251 w 256"/>
                <a:gd name="T3" fmla="*/ 28 h 206"/>
                <a:gd name="T4" fmla="*/ 214 w 256"/>
                <a:gd name="T5" fmla="*/ 1 h 206"/>
                <a:gd name="T6" fmla="*/ 214 w 256"/>
                <a:gd name="T7" fmla="*/ 1 h 206"/>
                <a:gd name="T8" fmla="*/ 133 w 256"/>
                <a:gd name="T9" fmla="*/ 1 h 206"/>
                <a:gd name="T10" fmla="*/ 53 w 256"/>
                <a:gd name="T11" fmla="*/ 1 h 206"/>
                <a:gd name="T12" fmla="*/ 50 w 256"/>
                <a:gd name="T13" fmla="*/ 3 h 206"/>
                <a:gd name="T14" fmla="*/ 47 w 256"/>
                <a:gd name="T15" fmla="*/ 6 h 206"/>
                <a:gd name="T16" fmla="*/ 46 w 256"/>
                <a:gd name="T17" fmla="*/ 8 h 206"/>
                <a:gd name="T18" fmla="*/ 1 w 256"/>
                <a:gd name="T19" fmla="*/ 200 h 206"/>
                <a:gd name="T20" fmla="*/ 2 w 256"/>
                <a:gd name="T21" fmla="*/ 204 h 206"/>
                <a:gd name="T22" fmla="*/ 5 w 256"/>
                <a:gd name="T23" fmla="*/ 206 h 206"/>
                <a:gd name="T24" fmla="*/ 73 w 256"/>
                <a:gd name="T25" fmla="*/ 206 h 206"/>
                <a:gd name="T26" fmla="*/ 77 w 256"/>
                <a:gd name="T27" fmla="*/ 202 h 206"/>
                <a:gd name="T28" fmla="*/ 112 w 256"/>
                <a:gd name="T29" fmla="*/ 62 h 206"/>
                <a:gd name="T30" fmla="*/ 112 w 256"/>
                <a:gd name="T31" fmla="*/ 61 h 206"/>
                <a:gd name="T32" fmla="*/ 112 w 256"/>
                <a:gd name="T33" fmla="*/ 60 h 206"/>
                <a:gd name="T34" fmla="*/ 112 w 256"/>
                <a:gd name="T35" fmla="*/ 60 h 206"/>
                <a:gd name="T36" fmla="*/ 170 w 256"/>
                <a:gd name="T37" fmla="*/ 60 h 206"/>
                <a:gd name="T38" fmla="*/ 138 w 256"/>
                <a:gd name="T39" fmla="*/ 200 h 206"/>
                <a:gd name="T40" fmla="*/ 138 w 256"/>
                <a:gd name="T41" fmla="*/ 204 h 206"/>
                <a:gd name="T42" fmla="*/ 142 w 256"/>
                <a:gd name="T43" fmla="*/ 206 h 206"/>
                <a:gd name="T44" fmla="*/ 214 w 256"/>
                <a:gd name="T45" fmla="*/ 206 h 206"/>
                <a:gd name="T46" fmla="*/ 218 w 256"/>
                <a:gd name="T47" fmla="*/ 202 h 206"/>
                <a:gd name="T48" fmla="*/ 245 w 256"/>
                <a:gd name="T49" fmla="*/ 88 h 206"/>
                <a:gd name="T50" fmla="*/ 249 w 256"/>
                <a:gd name="T51" fmla="*/ 72 h 206"/>
                <a:gd name="T52" fmla="*/ 251 w 256"/>
                <a:gd name="T53" fmla="*/ 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6" h="206">
                  <a:moveTo>
                    <a:pt x="251" y="28"/>
                  </a:moveTo>
                  <a:lnTo>
                    <a:pt x="251" y="28"/>
                  </a:lnTo>
                  <a:cubicBezTo>
                    <a:pt x="245" y="14"/>
                    <a:pt x="232" y="4"/>
                    <a:pt x="214" y="1"/>
                  </a:cubicBezTo>
                  <a:cubicBezTo>
                    <a:pt x="214" y="1"/>
                    <a:pt x="214" y="1"/>
                    <a:pt x="214" y="1"/>
                  </a:cubicBezTo>
                  <a:cubicBezTo>
                    <a:pt x="186" y="0"/>
                    <a:pt x="159" y="1"/>
                    <a:pt x="133" y="1"/>
                  </a:cubicBezTo>
                  <a:cubicBezTo>
                    <a:pt x="107" y="2"/>
                    <a:pt x="80" y="2"/>
                    <a:pt x="53" y="1"/>
                  </a:cubicBezTo>
                  <a:cubicBezTo>
                    <a:pt x="52" y="1"/>
                    <a:pt x="51" y="2"/>
                    <a:pt x="50" y="3"/>
                  </a:cubicBezTo>
                  <a:lnTo>
                    <a:pt x="47" y="6"/>
                  </a:lnTo>
                  <a:cubicBezTo>
                    <a:pt x="47" y="6"/>
                    <a:pt x="46" y="7"/>
                    <a:pt x="46" y="8"/>
                  </a:cubicBezTo>
                  <a:cubicBezTo>
                    <a:pt x="37" y="38"/>
                    <a:pt x="1" y="199"/>
                    <a:pt x="1" y="200"/>
                  </a:cubicBezTo>
                  <a:cubicBezTo>
                    <a:pt x="0" y="201"/>
                    <a:pt x="1" y="203"/>
                    <a:pt x="2" y="204"/>
                  </a:cubicBezTo>
                  <a:cubicBezTo>
                    <a:pt x="2" y="205"/>
                    <a:pt x="4" y="206"/>
                    <a:pt x="5" y="206"/>
                  </a:cubicBezTo>
                  <a:lnTo>
                    <a:pt x="73" y="206"/>
                  </a:lnTo>
                  <a:cubicBezTo>
                    <a:pt x="75" y="206"/>
                    <a:pt x="77" y="204"/>
                    <a:pt x="77" y="202"/>
                  </a:cubicBezTo>
                  <a:lnTo>
                    <a:pt x="112" y="62"/>
                  </a:lnTo>
                  <a:cubicBezTo>
                    <a:pt x="112" y="62"/>
                    <a:pt x="112" y="61"/>
                    <a:pt x="112" y="61"/>
                  </a:cubicBezTo>
                  <a:cubicBezTo>
                    <a:pt x="112" y="61"/>
                    <a:pt x="112" y="61"/>
                    <a:pt x="112" y="60"/>
                  </a:cubicBezTo>
                  <a:lnTo>
                    <a:pt x="112" y="60"/>
                  </a:lnTo>
                  <a:cubicBezTo>
                    <a:pt x="113" y="61"/>
                    <a:pt x="164" y="60"/>
                    <a:pt x="170" y="60"/>
                  </a:cubicBezTo>
                  <a:lnTo>
                    <a:pt x="138" y="200"/>
                  </a:lnTo>
                  <a:cubicBezTo>
                    <a:pt x="137" y="201"/>
                    <a:pt x="138" y="203"/>
                    <a:pt x="138" y="204"/>
                  </a:cubicBezTo>
                  <a:cubicBezTo>
                    <a:pt x="139" y="205"/>
                    <a:pt x="140" y="206"/>
                    <a:pt x="142" y="206"/>
                  </a:cubicBezTo>
                  <a:lnTo>
                    <a:pt x="214" y="206"/>
                  </a:lnTo>
                  <a:cubicBezTo>
                    <a:pt x="215" y="206"/>
                    <a:pt x="217" y="204"/>
                    <a:pt x="218" y="202"/>
                  </a:cubicBezTo>
                  <a:cubicBezTo>
                    <a:pt x="218" y="201"/>
                    <a:pt x="237" y="126"/>
                    <a:pt x="245" y="88"/>
                  </a:cubicBezTo>
                  <a:cubicBezTo>
                    <a:pt x="246" y="83"/>
                    <a:pt x="247" y="78"/>
                    <a:pt x="249" y="72"/>
                  </a:cubicBezTo>
                  <a:cubicBezTo>
                    <a:pt x="253" y="58"/>
                    <a:pt x="256" y="44"/>
                    <a:pt x="251" y="28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5" name="Freeform 23"/>
            <p:cNvSpPr>
              <a:spLocks/>
            </p:cNvSpPr>
            <p:nvPr userDrawn="1"/>
          </p:nvSpPr>
          <p:spPr bwMode="gray">
            <a:xfrm>
              <a:off x="5345" y="250"/>
              <a:ext cx="104" cy="85"/>
            </a:xfrm>
            <a:custGeom>
              <a:avLst/>
              <a:gdLst>
                <a:gd name="T0" fmla="*/ 251 w 256"/>
                <a:gd name="T1" fmla="*/ 28 h 206"/>
                <a:gd name="T2" fmla="*/ 251 w 256"/>
                <a:gd name="T3" fmla="*/ 28 h 206"/>
                <a:gd name="T4" fmla="*/ 213 w 256"/>
                <a:gd name="T5" fmla="*/ 1 h 206"/>
                <a:gd name="T6" fmla="*/ 213 w 256"/>
                <a:gd name="T7" fmla="*/ 1 h 206"/>
                <a:gd name="T8" fmla="*/ 132 w 256"/>
                <a:gd name="T9" fmla="*/ 1 h 206"/>
                <a:gd name="T10" fmla="*/ 53 w 256"/>
                <a:gd name="T11" fmla="*/ 1 h 206"/>
                <a:gd name="T12" fmla="*/ 49 w 256"/>
                <a:gd name="T13" fmla="*/ 3 h 206"/>
                <a:gd name="T14" fmla="*/ 46 w 256"/>
                <a:gd name="T15" fmla="*/ 6 h 206"/>
                <a:gd name="T16" fmla="*/ 45 w 256"/>
                <a:gd name="T17" fmla="*/ 8 h 206"/>
                <a:gd name="T18" fmla="*/ 0 w 256"/>
                <a:gd name="T19" fmla="*/ 200 h 206"/>
                <a:gd name="T20" fmla="*/ 1 w 256"/>
                <a:gd name="T21" fmla="*/ 204 h 206"/>
                <a:gd name="T22" fmla="*/ 4 w 256"/>
                <a:gd name="T23" fmla="*/ 206 h 206"/>
                <a:gd name="T24" fmla="*/ 72 w 256"/>
                <a:gd name="T25" fmla="*/ 206 h 206"/>
                <a:gd name="T26" fmla="*/ 76 w 256"/>
                <a:gd name="T27" fmla="*/ 202 h 206"/>
                <a:gd name="T28" fmla="*/ 111 w 256"/>
                <a:gd name="T29" fmla="*/ 62 h 206"/>
                <a:gd name="T30" fmla="*/ 111 w 256"/>
                <a:gd name="T31" fmla="*/ 61 h 206"/>
                <a:gd name="T32" fmla="*/ 111 w 256"/>
                <a:gd name="T33" fmla="*/ 60 h 206"/>
                <a:gd name="T34" fmla="*/ 111 w 256"/>
                <a:gd name="T35" fmla="*/ 60 h 206"/>
                <a:gd name="T36" fmla="*/ 170 w 256"/>
                <a:gd name="T37" fmla="*/ 60 h 206"/>
                <a:gd name="T38" fmla="*/ 137 w 256"/>
                <a:gd name="T39" fmla="*/ 200 h 206"/>
                <a:gd name="T40" fmla="*/ 138 w 256"/>
                <a:gd name="T41" fmla="*/ 204 h 206"/>
                <a:gd name="T42" fmla="*/ 141 w 256"/>
                <a:gd name="T43" fmla="*/ 206 h 206"/>
                <a:gd name="T44" fmla="*/ 213 w 256"/>
                <a:gd name="T45" fmla="*/ 206 h 206"/>
                <a:gd name="T46" fmla="*/ 217 w 256"/>
                <a:gd name="T47" fmla="*/ 202 h 206"/>
                <a:gd name="T48" fmla="*/ 244 w 256"/>
                <a:gd name="T49" fmla="*/ 88 h 206"/>
                <a:gd name="T50" fmla="*/ 248 w 256"/>
                <a:gd name="T51" fmla="*/ 72 h 206"/>
                <a:gd name="T52" fmla="*/ 251 w 256"/>
                <a:gd name="T53" fmla="*/ 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6" h="206">
                  <a:moveTo>
                    <a:pt x="251" y="28"/>
                  </a:moveTo>
                  <a:lnTo>
                    <a:pt x="251" y="28"/>
                  </a:lnTo>
                  <a:cubicBezTo>
                    <a:pt x="245" y="14"/>
                    <a:pt x="231" y="4"/>
                    <a:pt x="213" y="1"/>
                  </a:cubicBezTo>
                  <a:cubicBezTo>
                    <a:pt x="213" y="1"/>
                    <a:pt x="213" y="1"/>
                    <a:pt x="213" y="1"/>
                  </a:cubicBezTo>
                  <a:cubicBezTo>
                    <a:pt x="186" y="0"/>
                    <a:pt x="159" y="1"/>
                    <a:pt x="132" y="1"/>
                  </a:cubicBezTo>
                  <a:cubicBezTo>
                    <a:pt x="106" y="2"/>
                    <a:pt x="80" y="2"/>
                    <a:pt x="53" y="1"/>
                  </a:cubicBezTo>
                  <a:cubicBezTo>
                    <a:pt x="51" y="1"/>
                    <a:pt x="50" y="2"/>
                    <a:pt x="49" y="3"/>
                  </a:cubicBezTo>
                  <a:lnTo>
                    <a:pt x="46" y="6"/>
                  </a:lnTo>
                  <a:cubicBezTo>
                    <a:pt x="46" y="6"/>
                    <a:pt x="45" y="7"/>
                    <a:pt x="45" y="8"/>
                  </a:cubicBezTo>
                  <a:cubicBezTo>
                    <a:pt x="37" y="38"/>
                    <a:pt x="0" y="199"/>
                    <a:pt x="0" y="200"/>
                  </a:cubicBezTo>
                  <a:cubicBezTo>
                    <a:pt x="0" y="201"/>
                    <a:pt x="0" y="203"/>
                    <a:pt x="1" y="204"/>
                  </a:cubicBezTo>
                  <a:cubicBezTo>
                    <a:pt x="2" y="205"/>
                    <a:pt x="3" y="206"/>
                    <a:pt x="4" y="206"/>
                  </a:cubicBezTo>
                  <a:lnTo>
                    <a:pt x="72" y="206"/>
                  </a:lnTo>
                  <a:cubicBezTo>
                    <a:pt x="74" y="206"/>
                    <a:pt x="76" y="204"/>
                    <a:pt x="76" y="202"/>
                  </a:cubicBezTo>
                  <a:lnTo>
                    <a:pt x="111" y="62"/>
                  </a:lnTo>
                  <a:cubicBezTo>
                    <a:pt x="111" y="62"/>
                    <a:pt x="111" y="61"/>
                    <a:pt x="111" y="61"/>
                  </a:cubicBezTo>
                  <a:cubicBezTo>
                    <a:pt x="111" y="61"/>
                    <a:pt x="111" y="61"/>
                    <a:pt x="111" y="60"/>
                  </a:cubicBezTo>
                  <a:lnTo>
                    <a:pt x="111" y="60"/>
                  </a:lnTo>
                  <a:cubicBezTo>
                    <a:pt x="112" y="61"/>
                    <a:pt x="163" y="60"/>
                    <a:pt x="170" y="60"/>
                  </a:cubicBezTo>
                  <a:lnTo>
                    <a:pt x="137" y="200"/>
                  </a:lnTo>
                  <a:cubicBezTo>
                    <a:pt x="136" y="201"/>
                    <a:pt x="137" y="203"/>
                    <a:pt x="138" y="204"/>
                  </a:cubicBezTo>
                  <a:cubicBezTo>
                    <a:pt x="138" y="205"/>
                    <a:pt x="140" y="206"/>
                    <a:pt x="141" y="206"/>
                  </a:cubicBezTo>
                  <a:lnTo>
                    <a:pt x="213" y="206"/>
                  </a:lnTo>
                  <a:cubicBezTo>
                    <a:pt x="215" y="206"/>
                    <a:pt x="216" y="204"/>
                    <a:pt x="217" y="202"/>
                  </a:cubicBezTo>
                  <a:cubicBezTo>
                    <a:pt x="217" y="201"/>
                    <a:pt x="236" y="126"/>
                    <a:pt x="244" y="88"/>
                  </a:cubicBezTo>
                  <a:cubicBezTo>
                    <a:pt x="245" y="83"/>
                    <a:pt x="247" y="78"/>
                    <a:pt x="248" y="72"/>
                  </a:cubicBezTo>
                  <a:cubicBezTo>
                    <a:pt x="252" y="58"/>
                    <a:pt x="256" y="44"/>
                    <a:pt x="251" y="28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6" name="Freeform 24"/>
            <p:cNvSpPr>
              <a:spLocks/>
            </p:cNvSpPr>
            <p:nvPr userDrawn="1"/>
          </p:nvSpPr>
          <p:spPr bwMode="gray">
            <a:xfrm>
              <a:off x="4271" y="258"/>
              <a:ext cx="332" cy="188"/>
            </a:xfrm>
            <a:custGeom>
              <a:avLst/>
              <a:gdLst>
                <a:gd name="T0" fmla="*/ 409 w 817"/>
                <a:gd name="T1" fmla="*/ 0 h 456"/>
                <a:gd name="T2" fmla="*/ 409 w 817"/>
                <a:gd name="T3" fmla="*/ 0 h 456"/>
                <a:gd name="T4" fmla="*/ 817 w 817"/>
                <a:gd name="T5" fmla="*/ 227 h 456"/>
                <a:gd name="T6" fmla="*/ 409 w 817"/>
                <a:gd name="T7" fmla="*/ 456 h 456"/>
                <a:gd name="T8" fmla="*/ 0 w 817"/>
                <a:gd name="T9" fmla="*/ 227 h 456"/>
                <a:gd name="T10" fmla="*/ 409 w 817"/>
                <a:gd name="T11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7" h="456">
                  <a:moveTo>
                    <a:pt x="409" y="0"/>
                  </a:moveTo>
                  <a:lnTo>
                    <a:pt x="409" y="0"/>
                  </a:lnTo>
                  <a:lnTo>
                    <a:pt x="817" y="227"/>
                  </a:lnTo>
                  <a:lnTo>
                    <a:pt x="409" y="456"/>
                  </a:lnTo>
                  <a:lnTo>
                    <a:pt x="0" y="22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7" name="Freeform 25"/>
            <p:cNvSpPr>
              <a:spLocks/>
            </p:cNvSpPr>
            <p:nvPr userDrawn="1"/>
          </p:nvSpPr>
          <p:spPr bwMode="gray">
            <a:xfrm>
              <a:off x="4082" y="223"/>
              <a:ext cx="315" cy="100"/>
            </a:xfrm>
            <a:custGeom>
              <a:avLst/>
              <a:gdLst>
                <a:gd name="T0" fmla="*/ 774 w 774"/>
                <a:gd name="T1" fmla="*/ 17 h 240"/>
                <a:gd name="T2" fmla="*/ 774 w 774"/>
                <a:gd name="T3" fmla="*/ 17 h 240"/>
                <a:gd name="T4" fmla="*/ 379 w 774"/>
                <a:gd name="T5" fmla="*/ 240 h 240"/>
                <a:gd name="T6" fmla="*/ 0 w 774"/>
                <a:gd name="T7" fmla="*/ 240 h 240"/>
                <a:gd name="T8" fmla="*/ 0 w 774"/>
                <a:gd name="T9" fmla="*/ 209 h 240"/>
                <a:gd name="T10" fmla="*/ 367 w 774"/>
                <a:gd name="T11" fmla="*/ 209 h 240"/>
                <a:gd name="T12" fmla="*/ 740 w 774"/>
                <a:gd name="T13" fmla="*/ 0 h 240"/>
                <a:gd name="T14" fmla="*/ 774 w 774"/>
                <a:gd name="T15" fmla="*/ 1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4" h="240">
                  <a:moveTo>
                    <a:pt x="774" y="17"/>
                  </a:moveTo>
                  <a:lnTo>
                    <a:pt x="774" y="17"/>
                  </a:lnTo>
                  <a:cubicBezTo>
                    <a:pt x="769" y="20"/>
                    <a:pt x="414" y="222"/>
                    <a:pt x="379" y="240"/>
                  </a:cubicBezTo>
                  <a:lnTo>
                    <a:pt x="0" y="240"/>
                  </a:lnTo>
                  <a:lnTo>
                    <a:pt x="0" y="209"/>
                  </a:lnTo>
                  <a:lnTo>
                    <a:pt x="367" y="209"/>
                  </a:lnTo>
                  <a:cubicBezTo>
                    <a:pt x="740" y="0"/>
                    <a:pt x="367" y="209"/>
                    <a:pt x="740" y="0"/>
                  </a:cubicBezTo>
                  <a:cubicBezTo>
                    <a:pt x="740" y="0"/>
                    <a:pt x="749" y="4"/>
                    <a:pt x="774" y="17"/>
                  </a:cubicBez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8" name="Freeform 26"/>
            <p:cNvSpPr>
              <a:spLocks/>
            </p:cNvSpPr>
            <p:nvPr userDrawn="1"/>
          </p:nvSpPr>
          <p:spPr bwMode="gray">
            <a:xfrm>
              <a:off x="4082" y="240"/>
              <a:ext cx="342" cy="108"/>
            </a:xfrm>
            <a:custGeom>
              <a:avLst/>
              <a:gdLst>
                <a:gd name="T0" fmla="*/ 808 w 841"/>
                <a:gd name="T1" fmla="*/ 0 h 260"/>
                <a:gd name="T2" fmla="*/ 808 w 841"/>
                <a:gd name="T3" fmla="*/ 0 h 260"/>
                <a:gd name="T4" fmla="*/ 841 w 841"/>
                <a:gd name="T5" fmla="*/ 18 h 260"/>
                <a:gd name="T6" fmla="*/ 409 w 841"/>
                <a:gd name="T7" fmla="*/ 260 h 260"/>
                <a:gd name="T8" fmla="*/ 0 w 841"/>
                <a:gd name="T9" fmla="*/ 260 h 260"/>
                <a:gd name="T10" fmla="*/ 0 w 841"/>
                <a:gd name="T11" fmla="*/ 229 h 260"/>
                <a:gd name="T12" fmla="*/ 396 w 841"/>
                <a:gd name="T13" fmla="*/ 229 h 260"/>
                <a:gd name="T14" fmla="*/ 808 w 841"/>
                <a:gd name="T15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1" h="260">
                  <a:moveTo>
                    <a:pt x="808" y="0"/>
                  </a:moveTo>
                  <a:lnTo>
                    <a:pt x="808" y="0"/>
                  </a:lnTo>
                  <a:lnTo>
                    <a:pt x="841" y="18"/>
                  </a:lnTo>
                  <a:cubicBezTo>
                    <a:pt x="817" y="32"/>
                    <a:pt x="422" y="253"/>
                    <a:pt x="409" y="260"/>
                  </a:cubicBezTo>
                  <a:lnTo>
                    <a:pt x="0" y="260"/>
                  </a:lnTo>
                  <a:lnTo>
                    <a:pt x="0" y="229"/>
                  </a:lnTo>
                  <a:lnTo>
                    <a:pt x="396" y="22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9" name="Freeform 27"/>
            <p:cNvSpPr>
              <a:spLocks/>
            </p:cNvSpPr>
            <p:nvPr userDrawn="1"/>
          </p:nvSpPr>
          <p:spPr bwMode="gray">
            <a:xfrm>
              <a:off x="4451" y="355"/>
              <a:ext cx="996" cy="108"/>
            </a:xfrm>
            <a:custGeom>
              <a:avLst/>
              <a:gdLst>
                <a:gd name="T0" fmla="*/ 442 w 2451"/>
                <a:gd name="T1" fmla="*/ 31 h 261"/>
                <a:gd name="T2" fmla="*/ 442 w 2451"/>
                <a:gd name="T3" fmla="*/ 31 h 261"/>
                <a:gd name="T4" fmla="*/ 33 w 2451"/>
                <a:gd name="T5" fmla="*/ 261 h 261"/>
                <a:gd name="T6" fmla="*/ 0 w 2451"/>
                <a:gd name="T7" fmla="*/ 243 h 261"/>
                <a:gd name="T8" fmla="*/ 430 w 2451"/>
                <a:gd name="T9" fmla="*/ 0 h 261"/>
                <a:gd name="T10" fmla="*/ 2451 w 2451"/>
                <a:gd name="T11" fmla="*/ 0 h 261"/>
                <a:gd name="T12" fmla="*/ 2451 w 2451"/>
                <a:gd name="T13" fmla="*/ 31 h 261"/>
                <a:gd name="T14" fmla="*/ 442 w 2451"/>
                <a:gd name="T15" fmla="*/ 3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51" h="261">
                  <a:moveTo>
                    <a:pt x="442" y="31"/>
                  </a:moveTo>
                  <a:lnTo>
                    <a:pt x="442" y="31"/>
                  </a:lnTo>
                  <a:cubicBezTo>
                    <a:pt x="319" y="99"/>
                    <a:pt x="288" y="118"/>
                    <a:pt x="33" y="261"/>
                  </a:cubicBezTo>
                  <a:cubicBezTo>
                    <a:pt x="10" y="248"/>
                    <a:pt x="21" y="254"/>
                    <a:pt x="0" y="243"/>
                  </a:cubicBezTo>
                  <a:cubicBezTo>
                    <a:pt x="0" y="240"/>
                    <a:pt x="412" y="10"/>
                    <a:pt x="430" y="0"/>
                  </a:cubicBezTo>
                  <a:lnTo>
                    <a:pt x="2451" y="0"/>
                  </a:lnTo>
                  <a:lnTo>
                    <a:pt x="2451" y="31"/>
                  </a:lnTo>
                  <a:lnTo>
                    <a:pt x="442" y="31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80" name="Freeform 28"/>
            <p:cNvSpPr>
              <a:spLocks/>
            </p:cNvSpPr>
            <p:nvPr userDrawn="1"/>
          </p:nvSpPr>
          <p:spPr bwMode="gray">
            <a:xfrm>
              <a:off x="4479" y="380"/>
              <a:ext cx="968" cy="101"/>
            </a:xfrm>
            <a:custGeom>
              <a:avLst/>
              <a:gdLst>
                <a:gd name="T0" fmla="*/ 2383 w 2383"/>
                <a:gd name="T1" fmla="*/ 31 h 243"/>
                <a:gd name="T2" fmla="*/ 2383 w 2383"/>
                <a:gd name="T3" fmla="*/ 31 h 243"/>
                <a:gd name="T4" fmla="*/ 403 w 2383"/>
                <a:gd name="T5" fmla="*/ 31 h 243"/>
                <a:gd name="T6" fmla="*/ 34 w 2383"/>
                <a:gd name="T7" fmla="*/ 243 h 243"/>
                <a:gd name="T8" fmla="*/ 0 w 2383"/>
                <a:gd name="T9" fmla="*/ 225 h 243"/>
                <a:gd name="T10" fmla="*/ 391 w 2383"/>
                <a:gd name="T11" fmla="*/ 0 h 243"/>
                <a:gd name="T12" fmla="*/ 2383 w 2383"/>
                <a:gd name="T13" fmla="*/ 0 h 243"/>
                <a:gd name="T14" fmla="*/ 2383 w 2383"/>
                <a:gd name="T15" fmla="*/ 3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83" h="243">
                  <a:moveTo>
                    <a:pt x="2383" y="31"/>
                  </a:moveTo>
                  <a:lnTo>
                    <a:pt x="2383" y="31"/>
                  </a:lnTo>
                  <a:lnTo>
                    <a:pt x="403" y="31"/>
                  </a:lnTo>
                  <a:cubicBezTo>
                    <a:pt x="296" y="91"/>
                    <a:pt x="142" y="185"/>
                    <a:pt x="34" y="243"/>
                  </a:cubicBezTo>
                  <a:lnTo>
                    <a:pt x="0" y="225"/>
                  </a:lnTo>
                  <a:lnTo>
                    <a:pt x="391" y="0"/>
                  </a:lnTo>
                  <a:lnTo>
                    <a:pt x="2383" y="0"/>
                  </a:lnTo>
                  <a:lnTo>
                    <a:pt x="2383" y="31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81" name="Freeform 29"/>
            <p:cNvSpPr>
              <a:spLocks/>
            </p:cNvSpPr>
            <p:nvPr userDrawn="1"/>
          </p:nvSpPr>
          <p:spPr bwMode="gray">
            <a:xfrm>
              <a:off x="4356" y="314"/>
              <a:ext cx="162" cy="81"/>
            </a:xfrm>
            <a:custGeom>
              <a:avLst/>
              <a:gdLst>
                <a:gd name="T0" fmla="*/ 397 w 399"/>
                <a:gd name="T1" fmla="*/ 1 h 195"/>
                <a:gd name="T2" fmla="*/ 397 w 399"/>
                <a:gd name="T3" fmla="*/ 1 h 195"/>
                <a:gd name="T4" fmla="*/ 394 w 399"/>
                <a:gd name="T5" fmla="*/ 0 h 195"/>
                <a:gd name="T6" fmla="*/ 347 w 399"/>
                <a:gd name="T7" fmla="*/ 0 h 195"/>
                <a:gd name="T8" fmla="*/ 343 w 399"/>
                <a:gd name="T9" fmla="*/ 3 h 195"/>
                <a:gd name="T10" fmla="*/ 325 w 399"/>
                <a:gd name="T11" fmla="*/ 63 h 195"/>
                <a:gd name="T12" fmla="*/ 279 w 399"/>
                <a:gd name="T13" fmla="*/ 63 h 195"/>
                <a:gd name="T14" fmla="*/ 289 w 399"/>
                <a:gd name="T15" fmla="*/ 5 h 195"/>
                <a:gd name="T16" fmla="*/ 288 w 399"/>
                <a:gd name="T17" fmla="*/ 1 h 195"/>
                <a:gd name="T18" fmla="*/ 284 w 399"/>
                <a:gd name="T19" fmla="*/ 0 h 195"/>
                <a:gd name="T20" fmla="*/ 235 w 399"/>
                <a:gd name="T21" fmla="*/ 0 h 195"/>
                <a:gd name="T22" fmla="*/ 231 w 399"/>
                <a:gd name="T23" fmla="*/ 3 h 195"/>
                <a:gd name="T24" fmla="*/ 205 w 399"/>
                <a:gd name="T25" fmla="*/ 103 h 195"/>
                <a:gd name="T26" fmla="*/ 175 w 399"/>
                <a:gd name="T27" fmla="*/ 3 h 195"/>
                <a:gd name="T28" fmla="*/ 171 w 399"/>
                <a:gd name="T29" fmla="*/ 0 h 195"/>
                <a:gd name="T30" fmla="*/ 115 w 399"/>
                <a:gd name="T31" fmla="*/ 0 h 195"/>
                <a:gd name="T32" fmla="*/ 111 w 399"/>
                <a:gd name="T33" fmla="*/ 3 h 195"/>
                <a:gd name="T34" fmla="*/ 89 w 399"/>
                <a:gd name="T35" fmla="*/ 103 h 195"/>
                <a:gd name="T36" fmla="*/ 61 w 399"/>
                <a:gd name="T37" fmla="*/ 3 h 195"/>
                <a:gd name="T38" fmla="*/ 57 w 399"/>
                <a:gd name="T39" fmla="*/ 0 h 195"/>
                <a:gd name="T40" fmla="*/ 5 w 399"/>
                <a:gd name="T41" fmla="*/ 0 h 195"/>
                <a:gd name="T42" fmla="*/ 2 w 399"/>
                <a:gd name="T43" fmla="*/ 1 h 195"/>
                <a:gd name="T44" fmla="*/ 1 w 399"/>
                <a:gd name="T45" fmla="*/ 5 h 195"/>
                <a:gd name="T46" fmla="*/ 49 w 399"/>
                <a:gd name="T47" fmla="*/ 192 h 195"/>
                <a:gd name="T48" fmla="*/ 54 w 399"/>
                <a:gd name="T49" fmla="*/ 195 h 195"/>
                <a:gd name="T50" fmla="*/ 121 w 399"/>
                <a:gd name="T51" fmla="*/ 195 h 195"/>
                <a:gd name="T52" fmla="*/ 125 w 399"/>
                <a:gd name="T53" fmla="*/ 192 h 195"/>
                <a:gd name="T54" fmla="*/ 145 w 399"/>
                <a:gd name="T55" fmla="*/ 117 h 195"/>
                <a:gd name="T56" fmla="*/ 168 w 399"/>
                <a:gd name="T57" fmla="*/ 192 h 195"/>
                <a:gd name="T58" fmla="*/ 173 w 399"/>
                <a:gd name="T59" fmla="*/ 195 h 195"/>
                <a:gd name="T60" fmla="*/ 242 w 399"/>
                <a:gd name="T61" fmla="*/ 195 h 195"/>
                <a:gd name="T62" fmla="*/ 247 w 399"/>
                <a:gd name="T63" fmla="*/ 192 h 195"/>
                <a:gd name="T64" fmla="*/ 270 w 399"/>
                <a:gd name="T65" fmla="*/ 111 h 195"/>
                <a:gd name="T66" fmla="*/ 312 w 399"/>
                <a:gd name="T67" fmla="*/ 111 h 195"/>
                <a:gd name="T68" fmla="*/ 300 w 399"/>
                <a:gd name="T69" fmla="*/ 190 h 195"/>
                <a:gd name="T70" fmla="*/ 301 w 399"/>
                <a:gd name="T71" fmla="*/ 194 h 195"/>
                <a:gd name="T72" fmla="*/ 304 w 399"/>
                <a:gd name="T73" fmla="*/ 195 h 195"/>
                <a:gd name="T74" fmla="*/ 353 w 399"/>
                <a:gd name="T75" fmla="*/ 195 h 195"/>
                <a:gd name="T76" fmla="*/ 358 w 399"/>
                <a:gd name="T77" fmla="*/ 192 h 195"/>
                <a:gd name="T78" fmla="*/ 398 w 399"/>
                <a:gd name="T79" fmla="*/ 5 h 195"/>
                <a:gd name="T80" fmla="*/ 397 w 399"/>
                <a:gd name="T81" fmla="*/ 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99" h="195">
                  <a:moveTo>
                    <a:pt x="397" y="1"/>
                  </a:moveTo>
                  <a:lnTo>
                    <a:pt x="397" y="1"/>
                  </a:lnTo>
                  <a:cubicBezTo>
                    <a:pt x="397" y="0"/>
                    <a:pt x="395" y="0"/>
                    <a:pt x="394" y="0"/>
                  </a:cubicBezTo>
                  <a:lnTo>
                    <a:pt x="347" y="0"/>
                  </a:lnTo>
                  <a:cubicBezTo>
                    <a:pt x="345" y="0"/>
                    <a:pt x="343" y="1"/>
                    <a:pt x="343" y="3"/>
                  </a:cubicBezTo>
                  <a:lnTo>
                    <a:pt x="325" y="63"/>
                  </a:lnTo>
                  <a:lnTo>
                    <a:pt x="279" y="63"/>
                  </a:lnTo>
                  <a:lnTo>
                    <a:pt x="289" y="5"/>
                  </a:lnTo>
                  <a:cubicBezTo>
                    <a:pt x="289" y="3"/>
                    <a:pt x="289" y="2"/>
                    <a:pt x="288" y="1"/>
                  </a:cubicBezTo>
                  <a:cubicBezTo>
                    <a:pt x="287" y="0"/>
                    <a:pt x="286" y="0"/>
                    <a:pt x="284" y="0"/>
                  </a:cubicBezTo>
                  <a:lnTo>
                    <a:pt x="235" y="0"/>
                  </a:lnTo>
                  <a:cubicBezTo>
                    <a:pt x="233" y="0"/>
                    <a:pt x="232" y="1"/>
                    <a:pt x="231" y="3"/>
                  </a:cubicBezTo>
                  <a:lnTo>
                    <a:pt x="205" y="103"/>
                  </a:lnTo>
                  <a:lnTo>
                    <a:pt x="175" y="3"/>
                  </a:lnTo>
                  <a:cubicBezTo>
                    <a:pt x="174" y="1"/>
                    <a:pt x="173" y="0"/>
                    <a:pt x="171" y="0"/>
                  </a:cubicBezTo>
                  <a:lnTo>
                    <a:pt x="115" y="0"/>
                  </a:lnTo>
                  <a:cubicBezTo>
                    <a:pt x="113" y="0"/>
                    <a:pt x="111" y="1"/>
                    <a:pt x="111" y="3"/>
                  </a:cubicBezTo>
                  <a:lnTo>
                    <a:pt x="89" y="103"/>
                  </a:lnTo>
                  <a:lnTo>
                    <a:pt x="61" y="3"/>
                  </a:lnTo>
                  <a:cubicBezTo>
                    <a:pt x="60" y="1"/>
                    <a:pt x="59" y="0"/>
                    <a:pt x="57" y="0"/>
                  </a:cubicBezTo>
                  <a:lnTo>
                    <a:pt x="5" y="0"/>
                  </a:lnTo>
                  <a:cubicBezTo>
                    <a:pt x="4" y="0"/>
                    <a:pt x="2" y="0"/>
                    <a:pt x="2" y="1"/>
                  </a:cubicBezTo>
                  <a:cubicBezTo>
                    <a:pt x="1" y="2"/>
                    <a:pt x="0" y="4"/>
                    <a:pt x="1" y="5"/>
                  </a:cubicBezTo>
                  <a:lnTo>
                    <a:pt x="49" y="192"/>
                  </a:lnTo>
                  <a:cubicBezTo>
                    <a:pt x="50" y="194"/>
                    <a:pt x="52" y="195"/>
                    <a:pt x="54" y="195"/>
                  </a:cubicBezTo>
                  <a:lnTo>
                    <a:pt x="121" y="195"/>
                  </a:lnTo>
                  <a:cubicBezTo>
                    <a:pt x="123" y="195"/>
                    <a:pt x="125" y="194"/>
                    <a:pt x="125" y="192"/>
                  </a:cubicBezTo>
                  <a:lnTo>
                    <a:pt x="145" y="117"/>
                  </a:lnTo>
                  <a:lnTo>
                    <a:pt x="168" y="192"/>
                  </a:lnTo>
                  <a:cubicBezTo>
                    <a:pt x="169" y="194"/>
                    <a:pt x="171" y="195"/>
                    <a:pt x="173" y="195"/>
                  </a:cubicBezTo>
                  <a:lnTo>
                    <a:pt x="242" y="195"/>
                  </a:lnTo>
                  <a:cubicBezTo>
                    <a:pt x="244" y="195"/>
                    <a:pt x="246" y="194"/>
                    <a:pt x="247" y="192"/>
                  </a:cubicBezTo>
                  <a:lnTo>
                    <a:pt x="270" y="111"/>
                  </a:lnTo>
                  <a:lnTo>
                    <a:pt x="312" y="111"/>
                  </a:lnTo>
                  <a:lnTo>
                    <a:pt x="300" y="190"/>
                  </a:lnTo>
                  <a:cubicBezTo>
                    <a:pt x="299" y="192"/>
                    <a:pt x="300" y="193"/>
                    <a:pt x="301" y="194"/>
                  </a:cubicBezTo>
                  <a:cubicBezTo>
                    <a:pt x="301" y="195"/>
                    <a:pt x="303" y="195"/>
                    <a:pt x="304" y="195"/>
                  </a:cubicBezTo>
                  <a:lnTo>
                    <a:pt x="353" y="195"/>
                  </a:lnTo>
                  <a:cubicBezTo>
                    <a:pt x="356" y="195"/>
                    <a:pt x="357" y="194"/>
                    <a:pt x="358" y="192"/>
                  </a:cubicBezTo>
                  <a:lnTo>
                    <a:pt x="398" y="5"/>
                  </a:lnTo>
                  <a:cubicBezTo>
                    <a:pt x="399" y="4"/>
                    <a:pt x="398" y="2"/>
                    <a:pt x="397" y="1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sp>
        <p:nvSpPr>
          <p:cNvPr id="4" name="Fußzeilenplatzhalter 3"/>
          <p:cNvSpPr>
            <a:spLocks noGrp="1"/>
          </p:cNvSpPr>
          <p:nvPr>
            <p:ph type="ftr" sz="quarter" idx="24"/>
          </p:nvPr>
        </p:nvSpPr>
        <p:spPr>
          <a:xfrm>
            <a:off x="434772" y="1983161"/>
            <a:ext cx="8281456" cy="250562"/>
          </a:xfrm>
        </p:spPr>
        <p:txBody>
          <a:bodyPr bIns="72000"/>
          <a:lstStyle>
            <a:lvl1pPr>
              <a:defRPr sz="2200" b="1">
                <a:solidFill>
                  <a:srgbClr val="FF0000"/>
                </a:solidFill>
              </a:defRPr>
            </a:lvl1pPr>
          </a:lstStyle>
          <a:p>
            <a:r>
              <a:rPr lang="de-DE" dirty="0" smtClean="0"/>
              <a:t>Präsentationstitel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39284" y="2319116"/>
            <a:ext cx="8276944" cy="310616"/>
          </a:xfrm>
        </p:spPr>
        <p:txBody>
          <a:bodyPr/>
          <a:lstStyle>
            <a:lvl1pPr>
              <a:defRPr sz="1600" b="0">
                <a:solidFill>
                  <a:srgbClr val="FF0000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65" name="Grafik 6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772" y="2745032"/>
            <a:ext cx="8280000" cy="194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3999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 + HU ACADEMY (WEISS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Datumsplatzhalter 72"/>
          <p:cNvSpPr>
            <a:spLocks noGrp="1"/>
          </p:cNvSpPr>
          <p:nvPr>
            <p:ph type="dt" sz="half" idx="22"/>
          </p:nvPr>
        </p:nvSpPr>
        <p:spPr bwMode="gray">
          <a:xfrm>
            <a:off x="439284" y="1708318"/>
            <a:ext cx="8276944" cy="205200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Themenbereich, über Datum zu ändern</a:t>
            </a:r>
            <a:endParaRPr lang="de-DE" dirty="0"/>
          </a:p>
        </p:txBody>
      </p:sp>
      <p:sp>
        <p:nvSpPr>
          <p:cNvPr id="74" name="Foliennummernplatzhalter 73"/>
          <p:cNvSpPr>
            <a:spLocks noGrp="1"/>
          </p:cNvSpPr>
          <p:nvPr>
            <p:ph type="sldNum" sz="quarter" idx="23"/>
          </p:nvPr>
        </p:nvSpPr>
        <p:spPr bwMode="gray">
          <a:xfrm>
            <a:off x="8352424" y="5375382"/>
            <a:ext cx="358364" cy="135765"/>
          </a:xfrm>
        </p:spPr>
        <p:txBody>
          <a:bodyPr/>
          <a:lstStyle>
            <a:lvl1pPr>
              <a:defRPr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fld id="{DB4A530B-3EE4-4998-A998-EBC0EA009526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125" name="Gruppieren 124"/>
          <p:cNvGrpSpPr/>
          <p:nvPr userDrawn="1"/>
        </p:nvGrpSpPr>
        <p:grpSpPr>
          <a:xfrm>
            <a:off x="-112038" y="-112038"/>
            <a:ext cx="9368076" cy="5367576"/>
            <a:chOff x="-112038" y="-112038"/>
            <a:chExt cx="9368076" cy="5367576"/>
          </a:xfrm>
        </p:grpSpPr>
        <p:sp>
          <p:nvSpPr>
            <p:cNvPr id="126" name="Isosceles Triangle 9"/>
            <p:cNvSpPr/>
            <p:nvPr userDrawn="1"/>
          </p:nvSpPr>
          <p:spPr bwMode="gray">
            <a:xfrm rot="10800000">
              <a:off x="398896" y="-112038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7" name="Isosceles Triangle 244"/>
            <p:cNvSpPr/>
            <p:nvPr userDrawn="1"/>
          </p:nvSpPr>
          <p:spPr bwMode="gray">
            <a:xfrm rot="10800000">
              <a:off x="2415290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8" name="Isosceles Triangle 245"/>
            <p:cNvSpPr/>
            <p:nvPr userDrawn="1"/>
          </p:nvSpPr>
          <p:spPr bwMode="gray">
            <a:xfrm rot="10800000">
              <a:off x="2487256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9" name="Isosceles Triangle 246"/>
            <p:cNvSpPr/>
            <p:nvPr userDrawn="1"/>
          </p:nvSpPr>
          <p:spPr bwMode="gray">
            <a:xfrm rot="10800000">
              <a:off x="4503809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0" name="Isosceles Triangle 247"/>
            <p:cNvSpPr/>
            <p:nvPr userDrawn="1"/>
          </p:nvSpPr>
          <p:spPr bwMode="gray">
            <a:xfrm rot="10800000">
              <a:off x="4575818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1" name="Isosceles Triangle 248"/>
            <p:cNvSpPr/>
            <p:nvPr userDrawn="1"/>
          </p:nvSpPr>
          <p:spPr bwMode="gray">
            <a:xfrm rot="10800000">
              <a:off x="6591793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2" name="Isosceles Triangle 249"/>
            <p:cNvSpPr/>
            <p:nvPr userDrawn="1"/>
          </p:nvSpPr>
          <p:spPr bwMode="gray">
            <a:xfrm rot="10800000">
              <a:off x="6665552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3" name="Isosceles Triangle 250"/>
            <p:cNvSpPr/>
            <p:nvPr userDrawn="1"/>
          </p:nvSpPr>
          <p:spPr bwMode="gray">
            <a:xfrm rot="10800000">
              <a:off x="8680500" y="-112038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4" name="Isosceles Triangle 252"/>
            <p:cNvSpPr/>
            <p:nvPr userDrawn="1"/>
          </p:nvSpPr>
          <p:spPr bwMode="gray">
            <a:xfrm rot="10800000" flipV="1">
              <a:off x="401277" y="520291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5" name="Isosceles Triangle 253"/>
            <p:cNvSpPr/>
            <p:nvPr userDrawn="1"/>
          </p:nvSpPr>
          <p:spPr bwMode="gray">
            <a:xfrm rot="10800000" flipV="1">
              <a:off x="2415290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6" name="Isosceles Triangle 254"/>
            <p:cNvSpPr/>
            <p:nvPr userDrawn="1"/>
          </p:nvSpPr>
          <p:spPr bwMode="gray">
            <a:xfrm rot="10800000" flipV="1">
              <a:off x="2488840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7" name="Isosceles Triangle 255"/>
            <p:cNvSpPr/>
            <p:nvPr userDrawn="1"/>
          </p:nvSpPr>
          <p:spPr bwMode="gray">
            <a:xfrm rot="10800000" flipV="1">
              <a:off x="4504965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8" name="Isosceles Triangle 256"/>
            <p:cNvSpPr/>
            <p:nvPr userDrawn="1"/>
          </p:nvSpPr>
          <p:spPr bwMode="gray">
            <a:xfrm rot="10800000" flipV="1">
              <a:off x="4575818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9" name="Isosceles Triangle 257"/>
            <p:cNvSpPr/>
            <p:nvPr userDrawn="1"/>
          </p:nvSpPr>
          <p:spPr bwMode="gray">
            <a:xfrm rot="10800000" flipV="1">
              <a:off x="6591793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0" name="Isosceles Triangle 258"/>
            <p:cNvSpPr/>
            <p:nvPr userDrawn="1"/>
          </p:nvSpPr>
          <p:spPr bwMode="gray">
            <a:xfrm rot="10800000" flipV="1">
              <a:off x="6665552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1" name="Isosceles Triangle 259"/>
            <p:cNvSpPr/>
            <p:nvPr userDrawn="1"/>
          </p:nvSpPr>
          <p:spPr bwMode="gray">
            <a:xfrm rot="10800000" flipV="1">
              <a:off x="8680500" y="520291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2" name="Isosceles Triangle 261"/>
            <p:cNvSpPr/>
            <p:nvPr userDrawn="1"/>
          </p:nvSpPr>
          <p:spPr bwMode="gray">
            <a:xfrm rot="5400000">
              <a:off x="-116248" y="211601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3" name="Isosceles Triangle 262"/>
            <p:cNvSpPr/>
            <p:nvPr userDrawn="1"/>
          </p:nvSpPr>
          <p:spPr bwMode="gray">
            <a:xfrm rot="5400000">
              <a:off x="-116248" y="744803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4" name="Isosceles Triangle 263"/>
            <p:cNvSpPr/>
            <p:nvPr userDrawn="1"/>
          </p:nvSpPr>
          <p:spPr bwMode="gray">
            <a:xfrm rot="5400000">
              <a:off x="-116248" y="83348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5" name="Isosceles Triangle 264"/>
            <p:cNvSpPr/>
            <p:nvPr userDrawn="1"/>
          </p:nvSpPr>
          <p:spPr bwMode="gray">
            <a:xfrm rot="5400000">
              <a:off x="-116248" y="270799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6" name="Isosceles Triangle 265"/>
            <p:cNvSpPr/>
            <p:nvPr userDrawn="1"/>
          </p:nvSpPr>
          <p:spPr bwMode="gray">
            <a:xfrm rot="5400000">
              <a:off x="-116248" y="2780946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7" name="Isosceles Triangle 266"/>
            <p:cNvSpPr/>
            <p:nvPr userDrawn="1"/>
          </p:nvSpPr>
          <p:spPr bwMode="gray">
            <a:xfrm rot="5400000">
              <a:off x="-116248" y="465205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8" name="Isosceles Triangle 267"/>
            <p:cNvSpPr/>
            <p:nvPr userDrawn="1"/>
          </p:nvSpPr>
          <p:spPr bwMode="gray">
            <a:xfrm rot="5400000">
              <a:off x="-116248" y="4822706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9" name="Isosceles Triangle 269"/>
            <p:cNvSpPr/>
            <p:nvPr userDrawn="1"/>
          </p:nvSpPr>
          <p:spPr bwMode="gray">
            <a:xfrm rot="16200000" flipH="1">
              <a:off x="9199202" y="211601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0" name="Isosceles Triangle 270"/>
            <p:cNvSpPr/>
            <p:nvPr userDrawn="1"/>
          </p:nvSpPr>
          <p:spPr bwMode="gray">
            <a:xfrm rot="16200000" flipH="1">
              <a:off x="9199202" y="74480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1" name="Isosceles Triangle 271"/>
            <p:cNvSpPr/>
            <p:nvPr userDrawn="1"/>
          </p:nvSpPr>
          <p:spPr bwMode="gray">
            <a:xfrm rot="16200000" flipH="1">
              <a:off x="9199202" y="83348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2" name="Isosceles Triangle 272"/>
            <p:cNvSpPr/>
            <p:nvPr userDrawn="1"/>
          </p:nvSpPr>
          <p:spPr bwMode="gray">
            <a:xfrm rot="16200000" flipH="1">
              <a:off x="9199202" y="270856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3" name="Isosceles Triangle 273"/>
            <p:cNvSpPr/>
            <p:nvPr userDrawn="1"/>
          </p:nvSpPr>
          <p:spPr bwMode="gray">
            <a:xfrm rot="16200000" flipH="1">
              <a:off x="9199202" y="277913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4" name="Isosceles Triangle 274"/>
            <p:cNvSpPr/>
            <p:nvPr userDrawn="1"/>
          </p:nvSpPr>
          <p:spPr bwMode="gray">
            <a:xfrm rot="16200000" flipH="1">
              <a:off x="9199202" y="4651344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5" name="Isosceles Triangle 275"/>
            <p:cNvSpPr/>
            <p:nvPr userDrawn="1"/>
          </p:nvSpPr>
          <p:spPr bwMode="gray">
            <a:xfrm rot="16200000" flipH="1">
              <a:off x="9199202" y="482032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</p:grpSp>
      <p:grpSp>
        <p:nvGrpSpPr>
          <p:cNvPr id="156" name="Group 4"/>
          <p:cNvGrpSpPr>
            <a:grpSpLocks noChangeAspect="1"/>
          </p:cNvGrpSpPr>
          <p:nvPr userDrawn="1"/>
        </p:nvGrpSpPr>
        <p:grpSpPr bwMode="gray">
          <a:xfrm>
            <a:off x="6628228" y="236540"/>
            <a:ext cx="2088000" cy="394078"/>
            <a:chOff x="4082" y="223"/>
            <a:chExt cx="1367" cy="258"/>
          </a:xfrm>
        </p:grpSpPr>
        <p:sp>
          <p:nvSpPr>
            <p:cNvPr id="157" name="Freeform 5"/>
            <p:cNvSpPr>
              <a:spLocks/>
            </p:cNvSpPr>
            <p:nvPr userDrawn="1"/>
          </p:nvSpPr>
          <p:spPr bwMode="gray">
            <a:xfrm>
              <a:off x="4999" y="411"/>
              <a:ext cx="60" cy="67"/>
            </a:xfrm>
            <a:custGeom>
              <a:avLst/>
              <a:gdLst>
                <a:gd name="T0" fmla="*/ 23 w 148"/>
                <a:gd name="T1" fmla="*/ 0 h 163"/>
                <a:gd name="T2" fmla="*/ 23 w 148"/>
                <a:gd name="T3" fmla="*/ 0 h 163"/>
                <a:gd name="T4" fmla="*/ 44 w 148"/>
                <a:gd name="T5" fmla="*/ 0 h 163"/>
                <a:gd name="T6" fmla="*/ 24 w 148"/>
                <a:gd name="T7" fmla="*/ 99 h 163"/>
                <a:gd name="T8" fmla="*/ 21 w 148"/>
                <a:gd name="T9" fmla="*/ 117 h 163"/>
                <a:gd name="T10" fmla="*/ 32 w 148"/>
                <a:gd name="T11" fmla="*/ 137 h 163"/>
                <a:gd name="T12" fmla="*/ 57 w 148"/>
                <a:gd name="T13" fmla="*/ 145 h 163"/>
                <a:gd name="T14" fmla="*/ 80 w 148"/>
                <a:gd name="T15" fmla="*/ 140 h 163"/>
                <a:gd name="T16" fmla="*/ 97 w 148"/>
                <a:gd name="T17" fmla="*/ 123 h 163"/>
                <a:gd name="T18" fmla="*/ 108 w 148"/>
                <a:gd name="T19" fmla="*/ 88 h 163"/>
                <a:gd name="T20" fmla="*/ 126 w 148"/>
                <a:gd name="T21" fmla="*/ 0 h 163"/>
                <a:gd name="T22" fmla="*/ 148 w 148"/>
                <a:gd name="T23" fmla="*/ 0 h 163"/>
                <a:gd name="T24" fmla="*/ 128 w 148"/>
                <a:gd name="T25" fmla="*/ 94 h 163"/>
                <a:gd name="T26" fmla="*/ 115 w 148"/>
                <a:gd name="T27" fmla="*/ 132 h 163"/>
                <a:gd name="T28" fmla="*/ 92 w 148"/>
                <a:gd name="T29" fmla="*/ 155 h 163"/>
                <a:gd name="T30" fmla="*/ 58 w 148"/>
                <a:gd name="T31" fmla="*/ 163 h 163"/>
                <a:gd name="T32" fmla="*/ 27 w 148"/>
                <a:gd name="T33" fmla="*/ 157 h 163"/>
                <a:gd name="T34" fmla="*/ 7 w 148"/>
                <a:gd name="T35" fmla="*/ 141 h 163"/>
                <a:gd name="T36" fmla="*/ 0 w 148"/>
                <a:gd name="T37" fmla="*/ 117 h 163"/>
                <a:gd name="T38" fmla="*/ 5 w 148"/>
                <a:gd name="T39" fmla="*/ 88 h 163"/>
                <a:gd name="T40" fmla="*/ 23 w 148"/>
                <a:gd name="T4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8" h="163">
                  <a:moveTo>
                    <a:pt x="23" y="0"/>
                  </a:moveTo>
                  <a:lnTo>
                    <a:pt x="23" y="0"/>
                  </a:lnTo>
                  <a:lnTo>
                    <a:pt x="44" y="0"/>
                  </a:lnTo>
                  <a:lnTo>
                    <a:pt x="24" y="99"/>
                  </a:lnTo>
                  <a:cubicBezTo>
                    <a:pt x="22" y="107"/>
                    <a:pt x="21" y="113"/>
                    <a:pt x="21" y="117"/>
                  </a:cubicBezTo>
                  <a:cubicBezTo>
                    <a:pt x="21" y="125"/>
                    <a:pt x="25" y="132"/>
                    <a:pt x="32" y="137"/>
                  </a:cubicBezTo>
                  <a:cubicBezTo>
                    <a:pt x="38" y="143"/>
                    <a:pt x="47" y="145"/>
                    <a:pt x="57" y="145"/>
                  </a:cubicBezTo>
                  <a:cubicBezTo>
                    <a:pt x="65" y="145"/>
                    <a:pt x="73" y="143"/>
                    <a:pt x="80" y="140"/>
                  </a:cubicBezTo>
                  <a:cubicBezTo>
                    <a:pt x="87" y="136"/>
                    <a:pt x="93" y="130"/>
                    <a:pt x="97" y="123"/>
                  </a:cubicBezTo>
                  <a:cubicBezTo>
                    <a:pt x="101" y="116"/>
                    <a:pt x="104" y="104"/>
                    <a:pt x="108" y="88"/>
                  </a:cubicBezTo>
                  <a:lnTo>
                    <a:pt x="126" y="0"/>
                  </a:lnTo>
                  <a:lnTo>
                    <a:pt x="148" y="0"/>
                  </a:lnTo>
                  <a:lnTo>
                    <a:pt x="128" y="94"/>
                  </a:lnTo>
                  <a:cubicBezTo>
                    <a:pt x="124" y="110"/>
                    <a:pt x="120" y="123"/>
                    <a:pt x="115" y="132"/>
                  </a:cubicBezTo>
                  <a:cubicBezTo>
                    <a:pt x="109" y="142"/>
                    <a:pt x="102" y="149"/>
                    <a:pt x="92" y="155"/>
                  </a:cubicBezTo>
                  <a:cubicBezTo>
                    <a:pt x="82" y="160"/>
                    <a:pt x="71" y="163"/>
                    <a:pt x="58" y="163"/>
                  </a:cubicBezTo>
                  <a:cubicBezTo>
                    <a:pt x="46" y="163"/>
                    <a:pt x="36" y="161"/>
                    <a:pt x="27" y="157"/>
                  </a:cubicBezTo>
                  <a:cubicBezTo>
                    <a:pt x="18" y="153"/>
                    <a:pt x="11" y="148"/>
                    <a:pt x="7" y="141"/>
                  </a:cubicBezTo>
                  <a:cubicBezTo>
                    <a:pt x="2" y="134"/>
                    <a:pt x="0" y="126"/>
                    <a:pt x="0" y="117"/>
                  </a:cubicBezTo>
                  <a:cubicBezTo>
                    <a:pt x="0" y="111"/>
                    <a:pt x="2" y="101"/>
                    <a:pt x="5" y="88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58" name="Freeform 6"/>
            <p:cNvSpPr>
              <a:spLocks/>
            </p:cNvSpPr>
            <p:nvPr userDrawn="1"/>
          </p:nvSpPr>
          <p:spPr bwMode="gray">
            <a:xfrm>
              <a:off x="5061" y="411"/>
              <a:ext cx="22" cy="66"/>
            </a:xfrm>
            <a:custGeom>
              <a:avLst/>
              <a:gdLst>
                <a:gd name="T0" fmla="*/ 0 w 54"/>
                <a:gd name="T1" fmla="*/ 160 h 160"/>
                <a:gd name="T2" fmla="*/ 0 w 54"/>
                <a:gd name="T3" fmla="*/ 160 h 160"/>
                <a:gd name="T4" fmla="*/ 34 w 54"/>
                <a:gd name="T5" fmla="*/ 0 h 160"/>
                <a:gd name="T6" fmla="*/ 54 w 54"/>
                <a:gd name="T7" fmla="*/ 0 h 160"/>
                <a:gd name="T8" fmla="*/ 20 w 54"/>
                <a:gd name="T9" fmla="*/ 160 h 160"/>
                <a:gd name="T10" fmla="*/ 0 w 54"/>
                <a:gd name="T1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160">
                  <a:moveTo>
                    <a:pt x="0" y="160"/>
                  </a:moveTo>
                  <a:lnTo>
                    <a:pt x="0" y="160"/>
                  </a:lnTo>
                  <a:lnTo>
                    <a:pt x="34" y="0"/>
                  </a:lnTo>
                  <a:lnTo>
                    <a:pt x="54" y="0"/>
                  </a:lnTo>
                  <a:lnTo>
                    <a:pt x="20" y="16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59" name="Freeform 7"/>
            <p:cNvSpPr>
              <a:spLocks/>
            </p:cNvSpPr>
            <p:nvPr userDrawn="1"/>
          </p:nvSpPr>
          <p:spPr bwMode="gray">
            <a:xfrm>
              <a:off x="5087" y="412"/>
              <a:ext cx="24" cy="66"/>
            </a:xfrm>
            <a:custGeom>
              <a:avLst/>
              <a:gdLst>
                <a:gd name="T0" fmla="*/ 41 w 59"/>
                <a:gd name="T1" fmla="*/ 142 h 160"/>
                <a:gd name="T2" fmla="*/ 41 w 59"/>
                <a:gd name="T3" fmla="*/ 142 h 160"/>
                <a:gd name="T4" fmla="*/ 38 w 59"/>
                <a:gd name="T5" fmla="*/ 159 h 160"/>
                <a:gd name="T6" fmla="*/ 24 w 59"/>
                <a:gd name="T7" fmla="*/ 160 h 160"/>
                <a:gd name="T8" fmla="*/ 5 w 59"/>
                <a:gd name="T9" fmla="*/ 155 h 160"/>
                <a:gd name="T10" fmla="*/ 0 w 59"/>
                <a:gd name="T11" fmla="*/ 143 h 160"/>
                <a:gd name="T12" fmla="*/ 3 w 59"/>
                <a:gd name="T13" fmla="*/ 125 h 160"/>
                <a:gd name="T14" fmla="*/ 17 w 59"/>
                <a:gd name="T15" fmla="*/ 58 h 160"/>
                <a:gd name="T16" fmla="*/ 1 w 59"/>
                <a:gd name="T17" fmla="*/ 58 h 160"/>
                <a:gd name="T18" fmla="*/ 4 w 59"/>
                <a:gd name="T19" fmla="*/ 42 h 160"/>
                <a:gd name="T20" fmla="*/ 20 w 59"/>
                <a:gd name="T21" fmla="*/ 42 h 160"/>
                <a:gd name="T22" fmla="*/ 26 w 59"/>
                <a:gd name="T23" fmla="*/ 14 h 160"/>
                <a:gd name="T24" fmla="*/ 49 w 59"/>
                <a:gd name="T25" fmla="*/ 0 h 160"/>
                <a:gd name="T26" fmla="*/ 40 w 59"/>
                <a:gd name="T27" fmla="*/ 42 h 160"/>
                <a:gd name="T28" fmla="*/ 59 w 59"/>
                <a:gd name="T29" fmla="*/ 42 h 160"/>
                <a:gd name="T30" fmla="*/ 56 w 59"/>
                <a:gd name="T31" fmla="*/ 58 h 160"/>
                <a:gd name="T32" fmla="*/ 37 w 59"/>
                <a:gd name="T33" fmla="*/ 58 h 160"/>
                <a:gd name="T34" fmla="*/ 23 w 59"/>
                <a:gd name="T35" fmla="*/ 122 h 160"/>
                <a:gd name="T36" fmla="*/ 21 w 59"/>
                <a:gd name="T37" fmla="*/ 136 h 160"/>
                <a:gd name="T38" fmla="*/ 23 w 59"/>
                <a:gd name="T39" fmla="*/ 142 h 160"/>
                <a:gd name="T40" fmla="*/ 29 w 59"/>
                <a:gd name="T41" fmla="*/ 144 h 160"/>
                <a:gd name="T42" fmla="*/ 41 w 59"/>
                <a:gd name="T43" fmla="*/ 14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160">
                  <a:moveTo>
                    <a:pt x="41" y="142"/>
                  </a:moveTo>
                  <a:lnTo>
                    <a:pt x="41" y="142"/>
                  </a:lnTo>
                  <a:lnTo>
                    <a:pt x="38" y="159"/>
                  </a:lnTo>
                  <a:cubicBezTo>
                    <a:pt x="33" y="160"/>
                    <a:pt x="28" y="160"/>
                    <a:pt x="24" y="160"/>
                  </a:cubicBezTo>
                  <a:cubicBezTo>
                    <a:pt x="16" y="160"/>
                    <a:pt x="10" y="158"/>
                    <a:pt x="5" y="155"/>
                  </a:cubicBezTo>
                  <a:cubicBezTo>
                    <a:pt x="2" y="152"/>
                    <a:pt x="0" y="148"/>
                    <a:pt x="0" y="143"/>
                  </a:cubicBezTo>
                  <a:cubicBezTo>
                    <a:pt x="0" y="140"/>
                    <a:pt x="1" y="134"/>
                    <a:pt x="3" y="125"/>
                  </a:cubicBezTo>
                  <a:lnTo>
                    <a:pt x="17" y="58"/>
                  </a:lnTo>
                  <a:lnTo>
                    <a:pt x="1" y="58"/>
                  </a:lnTo>
                  <a:lnTo>
                    <a:pt x="4" y="42"/>
                  </a:lnTo>
                  <a:lnTo>
                    <a:pt x="20" y="42"/>
                  </a:lnTo>
                  <a:lnTo>
                    <a:pt x="26" y="14"/>
                  </a:lnTo>
                  <a:lnTo>
                    <a:pt x="49" y="0"/>
                  </a:lnTo>
                  <a:lnTo>
                    <a:pt x="40" y="42"/>
                  </a:lnTo>
                  <a:lnTo>
                    <a:pt x="59" y="42"/>
                  </a:lnTo>
                  <a:lnTo>
                    <a:pt x="56" y="58"/>
                  </a:lnTo>
                  <a:lnTo>
                    <a:pt x="37" y="58"/>
                  </a:lnTo>
                  <a:lnTo>
                    <a:pt x="23" y="122"/>
                  </a:lnTo>
                  <a:cubicBezTo>
                    <a:pt x="21" y="130"/>
                    <a:pt x="21" y="135"/>
                    <a:pt x="21" y="136"/>
                  </a:cubicBezTo>
                  <a:cubicBezTo>
                    <a:pt x="21" y="139"/>
                    <a:pt x="21" y="140"/>
                    <a:pt x="23" y="142"/>
                  </a:cubicBezTo>
                  <a:cubicBezTo>
                    <a:pt x="24" y="143"/>
                    <a:pt x="26" y="144"/>
                    <a:pt x="29" y="144"/>
                  </a:cubicBezTo>
                  <a:cubicBezTo>
                    <a:pt x="34" y="144"/>
                    <a:pt x="38" y="143"/>
                    <a:pt x="41" y="142"/>
                  </a:cubicBez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0" name="Freeform 8"/>
            <p:cNvSpPr>
              <a:spLocks/>
            </p:cNvSpPr>
            <p:nvPr userDrawn="1"/>
          </p:nvSpPr>
          <p:spPr bwMode="gray">
            <a:xfrm>
              <a:off x="5113" y="428"/>
              <a:ext cx="35" cy="49"/>
            </a:xfrm>
            <a:custGeom>
              <a:avLst/>
              <a:gdLst>
                <a:gd name="T0" fmla="*/ 0 w 87"/>
                <a:gd name="T1" fmla="*/ 118 h 118"/>
                <a:gd name="T2" fmla="*/ 0 w 87"/>
                <a:gd name="T3" fmla="*/ 118 h 118"/>
                <a:gd name="T4" fmla="*/ 24 w 87"/>
                <a:gd name="T5" fmla="*/ 2 h 118"/>
                <a:gd name="T6" fmla="*/ 42 w 87"/>
                <a:gd name="T7" fmla="*/ 2 h 118"/>
                <a:gd name="T8" fmla="*/ 37 w 87"/>
                <a:gd name="T9" fmla="*/ 26 h 118"/>
                <a:gd name="T10" fmla="*/ 55 w 87"/>
                <a:gd name="T11" fmla="*/ 6 h 118"/>
                <a:gd name="T12" fmla="*/ 72 w 87"/>
                <a:gd name="T13" fmla="*/ 0 h 118"/>
                <a:gd name="T14" fmla="*/ 87 w 87"/>
                <a:gd name="T15" fmla="*/ 4 h 118"/>
                <a:gd name="T16" fmla="*/ 79 w 87"/>
                <a:gd name="T17" fmla="*/ 22 h 118"/>
                <a:gd name="T18" fmla="*/ 67 w 87"/>
                <a:gd name="T19" fmla="*/ 19 h 118"/>
                <a:gd name="T20" fmla="*/ 46 w 87"/>
                <a:gd name="T21" fmla="*/ 30 h 118"/>
                <a:gd name="T22" fmla="*/ 28 w 87"/>
                <a:gd name="T23" fmla="*/ 72 h 118"/>
                <a:gd name="T24" fmla="*/ 19 w 87"/>
                <a:gd name="T25" fmla="*/ 118 h 118"/>
                <a:gd name="T26" fmla="*/ 0 w 87"/>
                <a:gd name="T27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7" h="118">
                  <a:moveTo>
                    <a:pt x="0" y="118"/>
                  </a:moveTo>
                  <a:lnTo>
                    <a:pt x="0" y="118"/>
                  </a:lnTo>
                  <a:lnTo>
                    <a:pt x="24" y="2"/>
                  </a:lnTo>
                  <a:lnTo>
                    <a:pt x="42" y="2"/>
                  </a:lnTo>
                  <a:lnTo>
                    <a:pt x="37" y="26"/>
                  </a:lnTo>
                  <a:cubicBezTo>
                    <a:pt x="43" y="17"/>
                    <a:pt x="49" y="10"/>
                    <a:pt x="55" y="6"/>
                  </a:cubicBezTo>
                  <a:cubicBezTo>
                    <a:pt x="60" y="2"/>
                    <a:pt x="66" y="0"/>
                    <a:pt x="72" y="0"/>
                  </a:cubicBezTo>
                  <a:cubicBezTo>
                    <a:pt x="76" y="0"/>
                    <a:pt x="81" y="1"/>
                    <a:pt x="87" y="4"/>
                  </a:cubicBezTo>
                  <a:lnTo>
                    <a:pt x="79" y="22"/>
                  </a:lnTo>
                  <a:cubicBezTo>
                    <a:pt x="75" y="20"/>
                    <a:pt x="71" y="19"/>
                    <a:pt x="67" y="19"/>
                  </a:cubicBezTo>
                  <a:cubicBezTo>
                    <a:pt x="60" y="19"/>
                    <a:pt x="53" y="22"/>
                    <a:pt x="46" y="30"/>
                  </a:cubicBezTo>
                  <a:cubicBezTo>
                    <a:pt x="39" y="38"/>
                    <a:pt x="33" y="52"/>
                    <a:pt x="28" y="72"/>
                  </a:cubicBezTo>
                  <a:lnTo>
                    <a:pt x="19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1" name="Freeform 9"/>
            <p:cNvSpPr>
              <a:spLocks noEditPoints="1"/>
            </p:cNvSpPr>
            <p:nvPr userDrawn="1"/>
          </p:nvSpPr>
          <p:spPr bwMode="gray">
            <a:xfrm>
              <a:off x="5147" y="428"/>
              <a:ext cx="44" cy="50"/>
            </a:xfrm>
            <a:custGeom>
              <a:avLst/>
              <a:gdLst>
                <a:gd name="T0" fmla="*/ 83 w 108"/>
                <a:gd name="T1" fmla="*/ 60 h 121"/>
                <a:gd name="T2" fmla="*/ 83 w 108"/>
                <a:gd name="T3" fmla="*/ 60 h 121"/>
                <a:gd name="T4" fmla="*/ 74 w 108"/>
                <a:gd name="T5" fmla="*/ 62 h 121"/>
                <a:gd name="T6" fmla="*/ 58 w 108"/>
                <a:gd name="T7" fmla="*/ 64 h 121"/>
                <a:gd name="T8" fmla="*/ 34 w 108"/>
                <a:gd name="T9" fmla="*/ 68 h 121"/>
                <a:gd name="T10" fmla="*/ 23 w 108"/>
                <a:gd name="T11" fmla="*/ 75 h 121"/>
                <a:gd name="T12" fmla="*/ 19 w 108"/>
                <a:gd name="T13" fmla="*/ 87 h 121"/>
                <a:gd name="T14" fmla="*/ 25 w 108"/>
                <a:gd name="T15" fmla="*/ 100 h 121"/>
                <a:gd name="T16" fmla="*/ 42 w 108"/>
                <a:gd name="T17" fmla="*/ 106 h 121"/>
                <a:gd name="T18" fmla="*/ 61 w 108"/>
                <a:gd name="T19" fmla="*/ 100 h 121"/>
                <a:gd name="T20" fmla="*/ 75 w 108"/>
                <a:gd name="T21" fmla="*/ 86 h 121"/>
                <a:gd name="T22" fmla="*/ 83 w 108"/>
                <a:gd name="T23" fmla="*/ 60 h 121"/>
                <a:gd name="T24" fmla="*/ 76 w 108"/>
                <a:gd name="T25" fmla="*/ 104 h 121"/>
                <a:gd name="T26" fmla="*/ 76 w 108"/>
                <a:gd name="T27" fmla="*/ 104 h 121"/>
                <a:gd name="T28" fmla="*/ 56 w 108"/>
                <a:gd name="T29" fmla="*/ 117 h 121"/>
                <a:gd name="T30" fmla="*/ 36 w 108"/>
                <a:gd name="T31" fmla="*/ 121 h 121"/>
                <a:gd name="T32" fmla="*/ 10 w 108"/>
                <a:gd name="T33" fmla="*/ 111 h 121"/>
                <a:gd name="T34" fmla="*/ 0 w 108"/>
                <a:gd name="T35" fmla="*/ 87 h 121"/>
                <a:gd name="T36" fmla="*/ 4 w 108"/>
                <a:gd name="T37" fmla="*/ 70 h 121"/>
                <a:gd name="T38" fmla="*/ 16 w 108"/>
                <a:gd name="T39" fmla="*/ 58 h 121"/>
                <a:gd name="T40" fmla="*/ 34 w 108"/>
                <a:gd name="T41" fmla="*/ 52 h 121"/>
                <a:gd name="T42" fmla="*/ 59 w 108"/>
                <a:gd name="T43" fmla="*/ 49 h 121"/>
                <a:gd name="T44" fmla="*/ 86 w 108"/>
                <a:gd name="T45" fmla="*/ 46 h 121"/>
                <a:gd name="T46" fmla="*/ 88 w 108"/>
                <a:gd name="T47" fmla="*/ 32 h 121"/>
                <a:gd name="T48" fmla="*/ 83 w 108"/>
                <a:gd name="T49" fmla="*/ 21 h 121"/>
                <a:gd name="T50" fmla="*/ 63 w 108"/>
                <a:gd name="T51" fmla="*/ 16 h 121"/>
                <a:gd name="T52" fmla="*/ 43 w 108"/>
                <a:gd name="T53" fmla="*/ 21 h 121"/>
                <a:gd name="T54" fmla="*/ 31 w 108"/>
                <a:gd name="T55" fmla="*/ 37 h 121"/>
                <a:gd name="T56" fmla="*/ 11 w 108"/>
                <a:gd name="T57" fmla="*/ 35 h 121"/>
                <a:gd name="T58" fmla="*/ 31 w 108"/>
                <a:gd name="T59" fmla="*/ 9 h 121"/>
                <a:gd name="T60" fmla="*/ 64 w 108"/>
                <a:gd name="T61" fmla="*/ 0 h 121"/>
                <a:gd name="T62" fmla="*/ 98 w 108"/>
                <a:gd name="T63" fmla="*/ 10 h 121"/>
                <a:gd name="T64" fmla="*/ 108 w 108"/>
                <a:gd name="T65" fmla="*/ 30 h 121"/>
                <a:gd name="T66" fmla="*/ 105 w 108"/>
                <a:gd name="T67" fmla="*/ 51 h 121"/>
                <a:gd name="T68" fmla="*/ 99 w 108"/>
                <a:gd name="T69" fmla="*/ 80 h 121"/>
                <a:gd name="T70" fmla="*/ 96 w 108"/>
                <a:gd name="T71" fmla="*/ 103 h 121"/>
                <a:gd name="T72" fmla="*/ 98 w 108"/>
                <a:gd name="T73" fmla="*/ 118 h 121"/>
                <a:gd name="T74" fmla="*/ 78 w 108"/>
                <a:gd name="T75" fmla="*/ 118 h 121"/>
                <a:gd name="T76" fmla="*/ 76 w 108"/>
                <a:gd name="T77" fmla="*/ 10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8" h="121">
                  <a:moveTo>
                    <a:pt x="83" y="60"/>
                  </a:moveTo>
                  <a:lnTo>
                    <a:pt x="83" y="60"/>
                  </a:lnTo>
                  <a:cubicBezTo>
                    <a:pt x="80" y="61"/>
                    <a:pt x="77" y="61"/>
                    <a:pt x="74" y="62"/>
                  </a:cubicBezTo>
                  <a:cubicBezTo>
                    <a:pt x="71" y="63"/>
                    <a:pt x="66" y="63"/>
                    <a:pt x="58" y="64"/>
                  </a:cubicBezTo>
                  <a:cubicBezTo>
                    <a:pt x="47" y="65"/>
                    <a:pt x="39" y="66"/>
                    <a:pt x="34" y="68"/>
                  </a:cubicBezTo>
                  <a:cubicBezTo>
                    <a:pt x="29" y="69"/>
                    <a:pt x="26" y="72"/>
                    <a:pt x="23" y="75"/>
                  </a:cubicBezTo>
                  <a:cubicBezTo>
                    <a:pt x="21" y="79"/>
                    <a:pt x="19" y="82"/>
                    <a:pt x="19" y="87"/>
                  </a:cubicBezTo>
                  <a:cubicBezTo>
                    <a:pt x="19" y="92"/>
                    <a:pt x="21" y="97"/>
                    <a:pt x="25" y="100"/>
                  </a:cubicBezTo>
                  <a:cubicBezTo>
                    <a:pt x="29" y="104"/>
                    <a:pt x="35" y="106"/>
                    <a:pt x="42" y="106"/>
                  </a:cubicBezTo>
                  <a:cubicBezTo>
                    <a:pt x="48" y="106"/>
                    <a:pt x="54" y="104"/>
                    <a:pt x="61" y="100"/>
                  </a:cubicBezTo>
                  <a:cubicBezTo>
                    <a:pt x="67" y="97"/>
                    <a:pt x="71" y="92"/>
                    <a:pt x="75" y="86"/>
                  </a:cubicBezTo>
                  <a:cubicBezTo>
                    <a:pt x="78" y="80"/>
                    <a:pt x="81" y="71"/>
                    <a:pt x="83" y="60"/>
                  </a:cubicBezTo>
                  <a:close/>
                  <a:moveTo>
                    <a:pt x="76" y="104"/>
                  </a:moveTo>
                  <a:lnTo>
                    <a:pt x="76" y="104"/>
                  </a:lnTo>
                  <a:cubicBezTo>
                    <a:pt x="69" y="110"/>
                    <a:pt x="62" y="114"/>
                    <a:pt x="56" y="117"/>
                  </a:cubicBezTo>
                  <a:cubicBezTo>
                    <a:pt x="50" y="120"/>
                    <a:pt x="43" y="121"/>
                    <a:pt x="36" y="121"/>
                  </a:cubicBezTo>
                  <a:cubicBezTo>
                    <a:pt x="25" y="121"/>
                    <a:pt x="16" y="118"/>
                    <a:pt x="10" y="111"/>
                  </a:cubicBezTo>
                  <a:cubicBezTo>
                    <a:pt x="3" y="105"/>
                    <a:pt x="0" y="97"/>
                    <a:pt x="0" y="87"/>
                  </a:cubicBezTo>
                  <a:cubicBezTo>
                    <a:pt x="0" y="81"/>
                    <a:pt x="1" y="75"/>
                    <a:pt x="4" y="70"/>
                  </a:cubicBezTo>
                  <a:cubicBezTo>
                    <a:pt x="7" y="65"/>
                    <a:pt x="11" y="61"/>
                    <a:pt x="16" y="58"/>
                  </a:cubicBezTo>
                  <a:cubicBezTo>
                    <a:pt x="21" y="55"/>
                    <a:pt x="27" y="53"/>
                    <a:pt x="34" y="52"/>
                  </a:cubicBezTo>
                  <a:cubicBezTo>
                    <a:pt x="38" y="51"/>
                    <a:pt x="47" y="50"/>
                    <a:pt x="59" y="49"/>
                  </a:cubicBezTo>
                  <a:cubicBezTo>
                    <a:pt x="72" y="49"/>
                    <a:pt x="81" y="48"/>
                    <a:pt x="86" y="46"/>
                  </a:cubicBezTo>
                  <a:cubicBezTo>
                    <a:pt x="88" y="40"/>
                    <a:pt x="88" y="36"/>
                    <a:pt x="88" y="32"/>
                  </a:cubicBezTo>
                  <a:cubicBezTo>
                    <a:pt x="88" y="28"/>
                    <a:pt x="87" y="24"/>
                    <a:pt x="83" y="21"/>
                  </a:cubicBezTo>
                  <a:cubicBezTo>
                    <a:pt x="79" y="18"/>
                    <a:pt x="72" y="16"/>
                    <a:pt x="63" y="16"/>
                  </a:cubicBezTo>
                  <a:cubicBezTo>
                    <a:pt x="55" y="16"/>
                    <a:pt x="48" y="18"/>
                    <a:pt x="43" y="21"/>
                  </a:cubicBezTo>
                  <a:cubicBezTo>
                    <a:pt x="37" y="25"/>
                    <a:pt x="34" y="30"/>
                    <a:pt x="31" y="37"/>
                  </a:cubicBezTo>
                  <a:lnTo>
                    <a:pt x="11" y="35"/>
                  </a:lnTo>
                  <a:cubicBezTo>
                    <a:pt x="15" y="24"/>
                    <a:pt x="22" y="15"/>
                    <a:pt x="31" y="9"/>
                  </a:cubicBezTo>
                  <a:cubicBezTo>
                    <a:pt x="40" y="3"/>
                    <a:pt x="51" y="0"/>
                    <a:pt x="64" y="0"/>
                  </a:cubicBezTo>
                  <a:cubicBezTo>
                    <a:pt x="79" y="0"/>
                    <a:pt x="90" y="3"/>
                    <a:pt x="98" y="10"/>
                  </a:cubicBezTo>
                  <a:cubicBezTo>
                    <a:pt x="105" y="15"/>
                    <a:pt x="108" y="22"/>
                    <a:pt x="108" y="30"/>
                  </a:cubicBezTo>
                  <a:cubicBezTo>
                    <a:pt x="108" y="36"/>
                    <a:pt x="107" y="43"/>
                    <a:pt x="105" y="51"/>
                  </a:cubicBezTo>
                  <a:lnTo>
                    <a:pt x="99" y="80"/>
                  </a:lnTo>
                  <a:cubicBezTo>
                    <a:pt x="97" y="89"/>
                    <a:pt x="96" y="97"/>
                    <a:pt x="96" y="103"/>
                  </a:cubicBezTo>
                  <a:cubicBezTo>
                    <a:pt x="96" y="106"/>
                    <a:pt x="97" y="112"/>
                    <a:pt x="98" y="118"/>
                  </a:cubicBezTo>
                  <a:lnTo>
                    <a:pt x="78" y="118"/>
                  </a:lnTo>
                  <a:cubicBezTo>
                    <a:pt x="77" y="115"/>
                    <a:pt x="76" y="110"/>
                    <a:pt x="76" y="104"/>
                  </a:cubicBez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2" name="Freeform 10"/>
            <p:cNvSpPr>
              <a:spLocks/>
            </p:cNvSpPr>
            <p:nvPr userDrawn="1"/>
          </p:nvSpPr>
          <p:spPr bwMode="gray">
            <a:xfrm>
              <a:off x="5200" y="428"/>
              <a:ext cx="42" cy="50"/>
            </a:xfrm>
            <a:custGeom>
              <a:avLst/>
              <a:gdLst>
                <a:gd name="T0" fmla="*/ 0 w 103"/>
                <a:gd name="T1" fmla="*/ 79 h 121"/>
                <a:gd name="T2" fmla="*/ 0 w 103"/>
                <a:gd name="T3" fmla="*/ 79 h 121"/>
                <a:gd name="T4" fmla="*/ 20 w 103"/>
                <a:gd name="T5" fmla="*/ 77 h 121"/>
                <a:gd name="T6" fmla="*/ 23 w 103"/>
                <a:gd name="T7" fmla="*/ 92 h 121"/>
                <a:gd name="T8" fmla="*/ 32 w 103"/>
                <a:gd name="T9" fmla="*/ 102 h 121"/>
                <a:gd name="T10" fmla="*/ 49 w 103"/>
                <a:gd name="T11" fmla="*/ 106 h 121"/>
                <a:gd name="T12" fmla="*/ 68 w 103"/>
                <a:gd name="T13" fmla="*/ 100 h 121"/>
                <a:gd name="T14" fmla="*/ 75 w 103"/>
                <a:gd name="T15" fmla="*/ 88 h 121"/>
                <a:gd name="T16" fmla="*/ 71 w 103"/>
                <a:gd name="T17" fmla="*/ 78 h 121"/>
                <a:gd name="T18" fmla="*/ 51 w 103"/>
                <a:gd name="T19" fmla="*/ 67 h 121"/>
                <a:gd name="T20" fmla="*/ 31 w 103"/>
                <a:gd name="T21" fmla="*/ 58 h 121"/>
                <a:gd name="T22" fmla="*/ 20 w 103"/>
                <a:gd name="T23" fmla="*/ 47 h 121"/>
                <a:gd name="T24" fmla="*/ 16 w 103"/>
                <a:gd name="T25" fmla="*/ 33 h 121"/>
                <a:gd name="T26" fmla="*/ 27 w 103"/>
                <a:gd name="T27" fmla="*/ 10 h 121"/>
                <a:gd name="T28" fmla="*/ 58 w 103"/>
                <a:gd name="T29" fmla="*/ 0 h 121"/>
                <a:gd name="T30" fmla="*/ 91 w 103"/>
                <a:gd name="T31" fmla="*/ 10 h 121"/>
                <a:gd name="T32" fmla="*/ 103 w 103"/>
                <a:gd name="T33" fmla="*/ 36 h 121"/>
                <a:gd name="T34" fmla="*/ 84 w 103"/>
                <a:gd name="T35" fmla="*/ 38 h 121"/>
                <a:gd name="T36" fmla="*/ 76 w 103"/>
                <a:gd name="T37" fmla="*/ 21 h 121"/>
                <a:gd name="T38" fmla="*/ 57 w 103"/>
                <a:gd name="T39" fmla="*/ 15 h 121"/>
                <a:gd name="T40" fmla="*/ 41 w 103"/>
                <a:gd name="T41" fmla="*/ 20 h 121"/>
                <a:gd name="T42" fmla="*/ 35 w 103"/>
                <a:gd name="T43" fmla="*/ 30 h 121"/>
                <a:gd name="T44" fmla="*/ 40 w 103"/>
                <a:gd name="T45" fmla="*/ 39 h 121"/>
                <a:gd name="T46" fmla="*/ 57 w 103"/>
                <a:gd name="T47" fmla="*/ 48 h 121"/>
                <a:gd name="T48" fmla="*/ 85 w 103"/>
                <a:gd name="T49" fmla="*/ 64 h 121"/>
                <a:gd name="T50" fmla="*/ 95 w 103"/>
                <a:gd name="T51" fmla="*/ 86 h 121"/>
                <a:gd name="T52" fmla="*/ 90 w 103"/>
                <a:gd name="T53" fmla="*/ 103 h 121"/>
                <a:gd name="T54" fmla="*/ 73 w 103"/>
                <a:gd name="T55" fmla="*/ 116 h 121"/>
                <a:gd name="T56" fmla="*/ 48 w 103"/>
                <a:gd name="T57" fmla="*/ 121 h 121"/>
                <a:gd name="T58" fmla="*/ 13 w 103"/>
                <a:gd name="T59" fmla="*/ 111 h 121"/>
                <a:gd name="T60" fmla="*/ 0 w 103"/>
                <a:gd name="T61" fmla="*/ 7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3" h="121">
                  <a:moveTo>
                    <a:pt x="0" y="79"/>
                  </a:moveTo>
                  <a:lnTo>
                    <a:pt x="0" y="79"/>
                  </a:lnTo>
                  <a:lnTo>
                    <a:pt x="20" y="77"/>
                  </a:lnTo>
                  <a:cubicBezTo>
                    <a:pt x="20" y="83"/>
                    <a:pt x="21" y="88"/>
                    <a:pt x="23" y="92"/>
                  </a:cubicBezTo>
                  <a:cubicBezTo>
                    <a:pt x="24" y="96"/>
                    <a:pt x="28" y="99"/>
                    <a:pt x="32" y="102"/>
                  </a:cubicBezTo>
                  <a:cubicBezTo>
                    <a:pt x="37" y="104"/>
                    <a:pt x="42" y="106"/>
                    <a:pt x="49" y="106"/>
                  </a:cubicBezTo>
                  <a:cubicBezTo>
                    <a:pt x="57" y="106"/>
                    <a:pt x="64" y="104"/>
                    <a:pt x="68" y="100"/>
                  </a:cubicBezTo>
                  <a:cubicBezTo>
                    <a:pt x="73" y="97"/>
                    <a:pt x="75" y="93"/>
                    <a:pt x="75" y="88"/>
                  </a:cubicBezTo>
                  <a:cubicBezTo>
                    <a:pt x="75" y="85"/>
                    <a:pt x="74" y="81"/>
                    <a:pt x="71" y="78"/>
                  </a:cubicBezTo>
                  <a:cubicBezTo>
                    <a:pt x="68" y="75"/>
                    <a:pt x="62" y="71"/>
                    <a:pt x="51" y="67"/>
                  </a:cubicBezTo>
                  <a:cubicBezTo>
                    <a:pt x="41" y="63"/>
                    <a:pt x="34" y="59"/>
                    <a:pt x="31" y="58"/>
                  </a:cubicBezTo>
                  <a:cubicBezTo>
                    <a:pt x="26" y="55"/>
                    <a:pt x="23" y="51"/>
                    <a:pt x="20" y="47"/>
                  </a:cubicBezTo>
                  <a:cubicBezTo>
                    <a:pt x="18" y="43"/>
                    <a:pt x="16" y="38"/>
                    <a:pt x="16" y="33"/>
                  </a:cubicBezTo>
                  <a:cubicBezTo>
                    <a:pt x="16" y="24"/>
                    <a:pt x="20" y="16"/>
                    <a:pt x="27" y="10"/>
                  </a:cubicBezTo>
                  <a:cubicBezTo>
                    <a:pt x="35" y="3"/>
                    <a:pt x="45" y="0"/>
                    <a:pt x="58" y="0"/>
                  </a:cubicBezTo>
                  <a:cubicBezTo>
                    <a:pt x="73" y="0"/>
                    <a:pt x="84" y="3"/>
                    <a:pt x="91" y="10"/>
                  </a:cubicBezTo>
                  <a:cubicBezTo>
                    <a:pt x="99" y="16"/>
                    <a:pt x="103" y="25"/>
                    <a:pt x="103" y="36"/>
                  </a:cubicBezTo>
                  <a:lnTo>
                    <a:pt x="84" y="38"/>
                  </a:lnTo>
                  <a:cubicBezTo>
                    <a:pt x="83" y="31"/>
                    <a:pt x="81" y="25"/>
                    <a:pt x="76" y="21"/>
                  </a:cubicBezTo>
                  <a:cubicBezTo>
                    <a:pt x="72" y="17"/>
                    <a:pt x="65" y="15"/>
                    <a:pt x="57" y="15"/>
                  </a:cubicBezTo>
                  <a:cubicBezTo>
                    <a:pt x="50" y="15"/>
                    <a:pt x="44" y="17"/>
                    <a:pt x="41" y="20"/>
                  </a:cubicBezTo>
                  <a:cubicBezTo>
                    <a:pt x="37" y="23"/>
                    <a:pt x="35" y="26"/>
                    <a:pt x="35" y="30"/>
                  </a:cubicBezTo>
                  <a:cubicBezTo>
                    <a:pt x="35" y="33"/>
                    <a:pt x="37" y="37"/>
                    <a:pt x="40" y="39"/>
                  </a:cubicBezTo>
                  <a:cubicBezTo>
                    <a:pt x="42" y="41"/>
                    <a:pt x="48" y="44"/>
                    <a:pt x="57" y="48"/>
                  </a:cubicBezTo>
                  <a:cubicBezTo>
                    <a:pt x="72" y="55"/>
                    <a:pt x="81" y="60"/>
                    <a:pt x="85" y="64"/>
                  </a:cubicBezTo>
                  <a:cubicBezTo>
                    <a:pt x="92" y="70"/>
                    <a:pt x="95" y="77"/>
                    <a:pt x="95" y="86"/>
                  </a:cubicBezTo>
                  <a:cubicBezTo>
                    <a:pt x="95" y="92"/>
                    <a:pt x="93" y="97"/>
                    <a:pt x="90" y="103"/>
                  </a:cubicBezTo>
                  <a:cubicBezTo>
                    <a:pt x="86" y="108"/>
                    <a:pt x="81" y="113"/>
                    <a:pt x="73" y="116"/>
                  </a:cubicBezTo>
                  <a:cubicBezTo>
                    <a:pt x="66" y="119"/>
                    <a:pt x="58" y="121"/>
                    <a:pt x="48" y="121"/>
                  </a:cubicBezTo>
                  <a:cubicBezTo>
                    <a:pt x="34" y="121"/>
                    <a:pt x="23" y="118"/>
                    <a:pt x="13" y="111"/>
                  </a:cubicBezTo>
                  <a:cubicBezTo>
                    <a:pt x="4" y="104"/>
                    <a:pt x="0" y="94"/>
                    <a:pt x="0" y="79"/>
                  </a:cubicBez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3" name="Freeform 11"/>
            <p:cNvSpPr>
              <a:spLocks/>
            </p:cNvSpPr>
            <p:nvPr userDrawn="1"/>
          </p:nvSpPr>
          <p:spPr bwMode="gray">
            <a:xfrm>
              <a:off x="5250" y="428"/>
              <a:ext cx="41" cy="50"/>
            </a:xfrm>
            <a:custGeom>
              <a:avLst/>
              <a:gdLst>
                <a:gd name="T0" fmla="*/ 75 w 102"/>
                <a:gd name="T1" fmla="*/ 76 h 121"/>
                <a:gd name="T2" fmla="*/ 75 w 102"/>
                <a:gd name="T3" fmla="*/ 76 h 121"/>
                <a:gd name="T4" fmla="*/ 95 w 102"/>
                <a:gd name="T5" fmla="*/ 78 h 121"/>
                <a:gd name="T6" fmla="*/ 74 w 102"/>
                <a:gd name="T7" fmla="*/ 110 h 121"/>
                <a:gd name="T8" fmla="*/ 43 w 102"/>
                <a:gd name="T9" fmla="*/ 121 h 121"/>
                <a:gd name="T10" fmla="*/ 12 w 102"/>
                <a:gd name="T11" fmla="*/ 109 h 121"/>
                <a:gd name="T12" fmla="*/ 0 w 102"/>
                <a:gd name="T13" fmla="*/ 75 h 121"/>
                <a:gd name="T14" fmla="*/ 8 w 102"/>
                <a:gd name="T15" fmla="*/ 37 h 121"/>
                <a:gd name="T16" fmla="*/ 30 w 102"/>
                <a:gd name="T17" fmla="*/ 9 h 121"/>
                <a:gd name="T18" fmla="*/ 62 w 102"/>
                <a:gd name="T19" fmla="*/ 0 h 121"/>
                <a:gd name="T20" fmla="*/ 91 w 102"/>
                <a:gd name="T21" fmla="*/ 10 h 121"/>
                <a:gd name="T22" fmla="*/ 102 w 102"/>
                <a:gd name="T23" fmla="*/ 38 h 121"/>
                <a:gd name="T24" fmla="*/ 83 w 102"/>
                <a:gd name="T25" fmla="*/ 39 h 121"/>
                <a:gd name="T26" fmla="*/ 76 w 102"/>
                <a:gd name="T27" fmla="*/ 22 h 121"/>
                <a:gd name="T28" fmla="*/ 60 w 102"/>
                <a:gd name="T29" fmla="*/ 16 h 121"/>
                <a:gd name="T30" fmla="*/ 39 w 102"/>
                <a:gd name="T31" fmla="*/ 24 h 121"/>
                <a:gd name="T32" fmla="*/ 25 w 102"/>
                <a:gd name="T33" fmla="*/ 46 h 121"/>
                <a:gd name="T34" fmla="*/ 20 w 102"/>
                <a:gd name="T35" fmla="*/ 76 h 121"/>
                <a:gd name="T36" fmla="*/ 27 w 102"/>
                <a:gd name="T37" fmla="*/ 98 h 121"/>
                <a:gd name="T38" fmla="*/ 43 w 102"/>
                <a:gd name="T39" fmla="*/ 106 h 121"/>
                <a:gd name="T40" fmla="*/ 62 w 102"/>
                <a:gd name="T41" fmla="*/ 98 h 121"/>
                <a:gd name="T42" fmla="*/ 75 w 102"/>
                <a:gd name="T43" fmla="*/ 7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2" h="121">
                  <a:moveTo>
                    <a:pt x="75" y="76"/>
                  </a:moveTo>
                  <a:lnTo>
                    <a:pt x="75" y="76"/>
                  </a:lnTo>
                  <a:lnTo>
                    <a:pt x="95" y="78"/>
                  </a:lnTo>
                  <a:cubicBezTo>
                    <a:pt x="90" y="93"/>
                    <a:pt x="83" y="103"/>
                    <a:pt x="74" y="110"/>
                  </a:cubicBezTo>
                  <a:cubicBezTo>
                    <a:pt x="65" y="117"/>
                    <a:pt x="55" y="121"/>
                    <a:pt x="43" y="121"/>
                  </a:cubicBezTo>
                  <a:cubicBezTo>
                    <a:pt x="30" y="121"/>
                    <a:pt x="20" y="117"/>
                    <a:pt x="12" y="109"/>
                  </a:cubicBezTo>
                  <a:cubicBezTo>
                    <a:pt x="4" y="101"/>
                    <a:pt x="0" y="89"/>
                    <a:pt x="0" y="75"/>
                  </a:cubicBezTo>
                  <a:cubicBezTo>
                    <a:pt x="0" y="62"/>
                    <a:pt x="3" y="49"/>
                    <a:pt x="8" y="37"/>
                  </a:cubicBezTo>
                  <a:cubicBezTo>
                    <a:pt x="13" y="25"/>
                    <a:pt x="20" y="16"/>
                    <a:pt x="30" y="9"/>
                  </a:cubicBezTo>
                  <a:cubicBezTo>
                    <a:pt x="39" y="3"/>
                    <a:pt x="50" y="0"/>
                    <a:pt x="62" y="0"/>
                  </a:cubicBezTo>
                  <a:cubicBezTo>
                    <a:pt x="74" y="0"/>
                    <a:pt x="84" y="3"/>
                    <a:pt x="91" y="10"/>
                  </a:cubicBezTo>
                  <a:cubicBezTo>
                    <a:pt x="99" y="17"/>
                    <a:pt x="102" y="27"/>
                    <a:pt x="102" y="38"/>
                  </a:cubicBezTo>
                  <a:lnTo>
                    <a:pt x="83" y="39"/>
                  </a:lnTo>
                  <a:cubicBezTo>
                    <a:pt x="83" y="32"/>
                    <a:pt x="81" y="26"/>
                    <a:pt x="76" y="22"/>
                  </a:cubicBezTo>
                  <a:cubicBezTo>
                    <a:pt x="72" y="18"/>
                    <a:pt x="67" y="16"/>
                    <a:pt x="60" y="16"/>
                  </a:cubicBezTo>
                  <a:cubicBezTo>
                    <a:pt x="52" y="16"/>
                    <a:pt x="45" y="19"/>
                    <a:pt x="39" y="24"/>
                  </a:cubicBezTo>
                  <a:cubicBezTo>
                    <a:pt x="33" y="29"/>
                    <a:pt x="29" y="36"/>
                    <a:pt x="25" y="46"/>
                  </a:cubicBezTo>
                  <a:cubicBezTo>
                    <a:pt x="22" y="57"/>
                    <a:pt x="20" y="66"/>
                    <a:pt x="20" y="76"/>
                  </a:cubicBezTo>
                  <a:cubicBezTo>
                    <a:pt x="20" y="86"/>
                    <a:pt x="23" y="93"/>
                    <a:pt x="27" y="98"/>
                  </a:cubicBezTo>
                  <a:cubicBezTo>
                    <a:pt x="31" y="103"/>
                    <a:pt x="37" y="106"/>
                    <a:pt x="43" y="106"/>
                  </a:cubicBezTo>
                  <a:cubicBezTo>
                    <a:pt x="50" y="106"/>
                    <a:pt x="56" y="103"/>
                    <a:pt x="62" y="98"/>
                  </a:cubicBezTo>
                  <a:cubicBezTo>
                    <a:pt x="67" y="93"/>
                    <a:pt x="72" y="86"/>
                    <a:pt x="75" y="76"/>
                  </a:cubicBez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4" name="Freeform 12"/>
            <p:cNvSpPr>
              <a:spLocks/>
            </p:cNvSpPr>
            <p:nvPr userDrawn="1"/>
          </p:nvSpPr>
          <p:spPr bwMode="gray">
            <a:xfrm>
              <a:off x="5296" y="411"/>
              <a:ext cx="45" cy="66"/>
            </a:xfrm>
            <a:custGeom>
              <a:avLst/>
              <a:gdLst>
                <a:gd name="T0" fmla="*/ 0 w 110"/>
                <a:gd name="T1" fmla="*/ 160 h 160"/>
                <a:gd name="T2" fmla="*/ 0 w 110"/>
                <a:gd name="T3" fmla="*/ 160 h 160"/>
                <a:gd name="T4" fmla="*/ 34 w 110"/>
                <a:gd name="T5" fmla="*/ 0 h 160"/>
                <a:gd name="T6" fmla="*/ 54 w 110"/>
                <a:gd name="T7" fmla="*/ 0 h 160"/>
                <a:gd name="T8" fmla="*/ 41 w 110"/>
                <a:gd name="T9" fmla="*/ 62 h 160"/>
                <a:gd name="T10" fmla="*/ 61 w 110"/>
                <a:gd name="T11" fmla="*/ 46 h 160"/>
                <a:gd name="T12" fmla="*/ 80 w 110"/>
                <a:gd name="T13" fmla="*/ 42 h 160"/>
                <a:gd name="T14" fmla="*/ 102 w 110"/>
                <a:gd name="T15" fmla="*/ 49 h 160"/>
                <a:gd name="T16" fmla="*/ 110 w 110"/>
                <a:gd name="T17" fmla="*/ 69 h 160"/>
                <a:gd name="T18" fmla="*/ 107 w 110"/>
                <a:gd name="T19" fmla="*/ 92 h 160"/>
                <a:gd name="T20" fmla="*/ 92 w 110"/>
                <a:gd name="T21" fmla="*/ 160 h 160"/>
                <a:gd name="T22" fmla="*/ 72 w 110"/>
                <a:gd name="T23" fmla="*/ 160 h 160"/>
                <a:gd name="T24" fmla="*/ 87 w 110"/>
                <a:gd name="T25" fmla="*/ 90 h 160"/>
                <a:gd name="T26" fmla="*/ 91 w 110"/>
                <a:gd name="T27" fmla="*/ 71 h 160"/>
                <a:gd name="T28" fmla="*/ 87 w 110"/>
                <a:gd name="T29" fmla="*/ 62 h 160"/>
                <a:gd name="T30" fmla="*/ 76 w 110"/>
                <a:gd name="T31" fmla="*/ 58 h 160"/>
                <a:gd name="T32" fmla="*/ 56 w 110"/>
                <a:gd name="T33" fmla="*/ 64 h 160"/>
                <a:gd name="T34" fmla="*/ 41 w 110"/>
                <a:gd name="T35" fmla="*/ 79 h 160"/>
                <a:gd name="T36" fmla="*/ 31 w 110"/>
                <a:gd name="T37" fmla="*/ 111 h 160"/>
                <a:gd name="T38" fmla="*/ 20 w 110"/>
                <a:gd name="T39" fmla="*/ 160 h 160"/>
                <a:gd name="T40" fmla="*/ 0 w 110"/>
                <a:gd name="T4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0">
                  <a:moveTo>
                    <a:pt x="0" y="160"/>
                  </a:moveTo>
                  <a:lnTo>
                    <a:pt x="0" y="160"/>
                  </a:lnTo>
                  <a:lnTo>
                    <a:pt x="34" y="0"/>
                  </a:lnTo>
                  <a:lnTo>
                    <a:pt x="54" y="0"/>
                  </a:lnTo>
                  <a:lnTo>
                    <a:pt x="41" y="62"/>
                  </a:lnTo>
                  <a:cubicBezTo>
                    <a:pt x="48" y="55"/>
                    <a:pt x="55" y="49"/>
                    <a:pt x="61" y="46"/>
                  </a:cubicBezTo>
                  <a:cubicBezTo>
                    <a:pt x="67" y="43"/>
                    <a:pt x="74" y="42"/>
                    <a:pt x="80" y="42"/>
                  </a:cubicBezTo>
                  <a:cubicBezTo>
                    <a:pt x="90" y="42"/>
                    <a:pt x="97" y="44"/>
                    <a:pt x="102" y="49"/>
                  </a:cubicBezTo>
                  <a:cubicBezTo>
                    <a:pt x="108" y="54"/>
                    <a:pt x="110" y="61"/>
                    <a:pt x="110" y="69"/>
                  </a:cubicBezTo>
                  <a:cubicBezTo>
                    <a:pt x="110" y="73"/>
                    <a:pt x="109" y="81"/>
                    <a:pt x="107" y="92"/>
                  </a:cubicBezTo>
                  <a:lnTo>
                    <a:pt x="92" y="160"/>
                  </a:lnTo>
                  <a:lnTo>
                    <a:pt x="72" y="160"/>
                  </a:lnTo>
                  <a:lnTo>
                    <a:pt x="87" y="90"/>
                  </a:lnTo>
                  <a:cubicBezTo>
                    <a:pt x="89" y="80"/>
                    <a:pt x="91" y="74"/>
                    <a:pt x="91" y="71"/>
                  </a:cubicBezTo>
                  <a:cubicBezTo>
                    <a:pt x="91" y="67"/>
                    <a:pt x="89" y="64"/>
                    <a:pt x="87" y="62"/>
                  </a:cubicBezTo>
                  <a:cubicBezTo>
                    <a:pt x="84" y="59"/>
                    <a:pt x="80" y="58"/>
                    <a:pt x="76" y="58"/>
                  </a:cubicBezTo>
                  <a:cubicBezTo>
                    <a:pt x="69" y="58"/>
                    <a:pt x="62" y="60"/>
                    <a:pt x="56" y="64"/>
                  </a:cubicBezTo>
                  <a:cubicBezTo>
                    <a:pt x="49" y="67"/>
                    <a:pt x="44" y="73"/>
                    <a:pt x="41" y="79"/>
                  </a:cubicBezTo>
                  <a:cubicBezTo>
                    <a:pt x="37" y="86"/>
                    <a:pt x="34" y="96"/>
                    <a:pt x="31" y="111"/>
                  </a:cubicBezTo>
                  <a:lnTo>
                    <a:pt x="20" y="16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5" name="Freeform 13"/>
            <p:cNvSpPr>
              <a:spLocks noEditPoints="1"/>
            </p:cNvSpPr>
            <p:nvPr userDrawn="1"/>
          </p:nvSpPr>
          <p:spPr bwMode="gray">
            <a:xfrm>
              <a:off x="5351" y="428"/>
              <a:ext cx="44" cy="50"/>
            </a:xfrm>
            <a:custGeom>
              <a:avLst/>
              <a:gdLst>
                <a:gd name="T0" fmla="*/ 84 w 108"/>
                <a:gd name="T1" fmla="*/ 60 h 121"/>
                <a:gd name="T2" fmla="*/ 84 w 108"/>
                <a:gd name="T3" fmla="*/ 60 h 121"/>
                <a:gd name="T4" fmla="*/ 75 w 108"/>
                <a:gd name="T5" fmla="*/ 62 h 121"/>
                <a:gd name="T6" fmla="*/ 59 w 108"/>
                <a:gd name="T7" fmla="*/ 64 h 121"/>
                <a:gd name="T8" fmla="*/ 34 w 108"/>
                <a:gd name="T9" fmla="*/ 68 h 121"/>
                <a:gd name="T10" fmla="*/ 24 w 108"/>
                <a:gd name="T11" fmla="*/ 75 h 121"/>
                <a:gd name="T12" fmla="*/ 20 w 108"/>
                <a:gd name="T13" fmla="*/ 87 h 121"/>
                <a:gd name="T14" fmla="*/ 26 w 108"/>
                <a:gd name="T15" fmla="*/ 100 h 121"/>
                <a:gd name="T16" fmla="*/ 42 w 108"/>
                <a:gd name="T17" fmla="*/ 106 h 121"/>
                <a:gd name="T18" fmla="*/ 61 w 108"/>
                <a:gd name="T19" fmla="*/ 100 h 121"/>
                <a:gd name="T20" fmla="*/ 75 w 108"/>
                <a:gd name="T21" fmla="*/ 86 h 121"/>
                <a:gd name="T22" fmla="*/ 84 w 108"/>
                <a:gd name="T23" fmla="*/ 60 h 121"/>
                <a:gd name="T24" fmla="*/ 76 w 108"/>
                <a:gd name="T25" fmla="*/ 104 h 121"/>
                <a:gd name="T26" fmla="*/ 76 w 108"/>
                <a:gd name="T27" fmla="*/ 104 h 121"/>
                <a:gd name="T28" fmla="*/ 56 w 108"/>
                <a:gd name="T29" fmla="*/ 117 h 121"/>
                <a:gd name="T30" fmla="*/ 36 w 108"/>
                <a:gd name="T31" fmla="*/ 121 h 121"/>
                <a:gd name="T32" fmla="*/ 10 w 108"/>
                <a:gd name="T33" fmla="*/ 111 h 121"/>
                <a:gd name="T34" fmla="*/ 0 w 108"/>
                <a:gd name="T35" fmla="*/ 87 h 121"/>
                <a:gd name="T36" fmla="*/ 5 w 108"/>
                <a:gd name="T37" fmla="*/ 70 h 121"/>
                <a:gd name="T38" fmla="*/ 17 w 108"/>
                <a:gd name="T39" fmla="*/ 58 h 121"/>
                <a:gd name="T40" fmla="*/ 35 w 108"/>
                <a:gd name="T41" fmla="*/ 52 h 121"/>
                <a:gd name="T42" fmla="*/ 60 w 108"/>
                <a:gd name="T43" fmla="*/ 49 h 121"/>
                <a:gd name="T44" fmla="*/ 87 w 108"/>
                <a:gd name="T45" fmla="*/ 46 h 121"/>
                <a:gd name="T46" fmla="*/ 89 w 108"/>
                <a:gd name="T47" fmla="*/ 32 h 121"/>
                <a:gd name="T48" fmla="*/ 84 w 108"/>
                <a:gd name="T49" fmla="*/ 21 h 121"/>
                <a:gd name="T50" fmla="*/ 64 w 108"/>
                <a:gd name="T51" fmla="*/ 16 h 121"/>
                <a:gd name="T52" fmla="*/ 43 w 108"/>
                <a:gd name="T53" fmla="*/ 21 h 121"/>
                <a:gd name="T54" fmla="*/ 32 w 108"/>
                <a:gd name="T55" fmla="*/ 37 h 121"/>
                <a:gd name="T56" fmla="*/ 12 w 108"/>
                <a:gd name="T57" fmla="*/ 35 h 121"/>
                <a:gd name="T58" fmla="*/ 31 w 108"/>
                <a:gd name="T59" fmla="*/ 9 h 121"/>
                <a:gd name="T60" fmla="*/ 65 w 108"/>
                <a:gd name="T61" fmla="*/ 0 h 121"/>
                <a:gd name="T62" fmla="*/ 99 w 108"/>
                <a:gd name="T63" fmla="*/ 10 h 121"/>
                <a:gd name="T64" fmla="*/ 108 w 108"/>
                <a:gd name="T65" fmla="*/ 30 h 121"/>
                <a:gd name="T66" fmla="*/ 106 w 108"/>
                <a:gd name="T67" fmla="*/ 51 h 121"/>
                <a:gd name="T68" fmla="*/ 99 w 108"/>
                <a:gd name="T69" fmla="*/ 80 h 121"/>
                <a:gd name="T70" fmla="*/ 96 w 108"/>
                <a:gd name="T71" fmla="*/ 103 h 121"/>
                <a:gd name="T72" fmla="*/ 99 w 108"/>
                <a:gd name="T73" fmla="*/ 118 h 121"/>
                <a:gd name="T74" fmla="*/ 79 w 108"/>
                <a:gd name="T75" fmla="*/ 118 h 121"/>
                <a:gd name="T76" fmla="*/ 76 w 108"/>
                <a:gd name="T77" fmla="*/ 10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8" h="121">
                  <a:moveTo>
                    <a:pt x="84" y="60"/>
                  </a:moveTo>
                  <a:lnTo>
                    <a:pt x="84" y="60"/>
                  </a:lnTo>
                  <a:cubicBezTo>
                    <a:pt x="81" y="61"/>
                    <a:pt x="78" y="61"/>
                    <a:pt x="75" y="62"/>
                  </a:cubicBezTo>
                  <a:cubicBezTo>
                    <a:pt x="72" y="63"/>
                    <a:pt x="66" y="63"/>
                    <a:pt x="59" y="64"/>
                  </a:cubicBezTo>
                  <a:cubicBezTo>
                    <a:pt x="47" y="65"/>
                    <a:pt x="39" y="66"/>
                    <a:pt x="34" y="68"/>
                  </a:cubicBezTo>
                  <a:cubicBezTo>
                    <a:pt x="30" y="69"/>
                    <a:pt x="26" y="72"/>
                    <a:pt x="24" y="75"/>
                  </a:cubicBezTo>
                  <a:cubicBezTo>
                    <a:pt x="21" y="79"/>
                    <a:pt x="20" y="82"/>
                    <a:pt x="20" y="87"/>
                  </a:cubicBezTo>
                  <a:cubicBezTo>
                    <a:pt x="20" y="92"/>
                    <a:pt x="22" y="97"/>
                    <a:pt x="26" y="100"/>
                  </a:cubicBezTo>
                  <a:cubicBezTo>
                    <a:pt x="30" y="104"/>
                    <a:pt x="35" y="106"/>
                    <a:pt x="42" y="106"/>
                  </a:cubicBezTo>
                  <a:cubicBezTo>
                    <a:pt x="49" y="106"/>
                    <a:pt x="55" y="104"/>
                    <a:pt x="61" y="100"/>
                  </a:cubicBezTo>
                  <a:cubicBezTo>
                    <a:pt x="67" y="97"/>
                    <a:pt x="72" y="92"/>
                    <a:pt x="75" y="86"/>
                  </a:cubicBezTo>
                  <a:cubicBezTo>
                    <a:pt x="79" y="80"/>
                    <a:pt x="82" y="71"/>
                    <a:pt x="84" y="60"/>
                  </a:cubicBezTo>
                  <a:close/>
                  <a:moveTo>
                    <a:pt x="76" y="104"/>
                  </a:moveTo>
                  <a:lnTo>
                    <a:pt x="76" y="104"/>
                  </a:lnTo>
                  <a:cubicBezTo>
                    <a:pt x="69" y="110"/>
                    <a:pt x="63" y="114"/>
                    <a:pt x="56" y="117"/>
                  </a:cubicBezTo>
                  <a:cubicBezTo>
                    <a:pt x="50" y="120"/>
                    <a:pt x="43" y="121"/>
                    <a:pt x="36" y="121"/>
                  </a:cubicBezTo>
                  <a:cubicBezTo>
                    <a:pt x="25" y="121"/>
                    <a:pt x="17" y="118"/>
                    <a:pt x="10" y="111"/>
                  </a:cubicBezTo>
                  <a:cubicBezTo>
                    <a:pt x="4" y="105"/>
                    <a:pt x="0" y="97"/>
                    <a:pt x="0" y="87"/>
                  </a:cubicBezTo>
                  <a:cubicBezTo>
                    <a:pt x="0" y="81"/>
                    <a:pt x="2" y="75"/>
                    <a:pt x="5" y="70"/>
                  </a:cubicBezTo>
                  <a:cubicBezTo>
                    <a:pt x="8" y="65"/>
                    <a:pt x="12" y="61"/>
                    <a:pt x="17" y="58"/>
                  </a:cubicBezTo>
                  <a:cubicBezTo>
                    <a:pt x="21" y="55"/>
                    <a:pt x="27" y="53"/>
                    <a:pt x="35" y="52"/>
                  </a:cubicBezTo>
                  <a:cubicBezTo>
                    <a:pt x="39" y="51"/>
                    <a:pt x="47" y="50"/>
                    <a:pt x="60" y="49"/>
                  </a:cubicBezTo>
                  <a:cubicBezTo>
                    <a:pt x="72" y="49"/>
                    <a:pt x="81" y="48"/>
                    <a:pt x="87" y="46"/>
                  </a:cubicBezTo>
                  <a:cubicBezTo>
                    <a:pt x="88" y="40"/>
                    <a:pt x="89" y="36"/>
                    <a:pt x="89" y="32"/>
                  </a:cubicBezTo>
                  <a:cubicBezTo>
                    <a:pt x="89" y="28"/>
                    <a:pt x="87" y="24"/>
                    <a:pt x="84" y="21"/>
                  </a:cubicBezTo>
                  <a:cubicBezTo>
                    <a:pt x="79" y="18"/>
                    <a:pt x="72" y="16"/>
                    <a:pt x="64" y="16"/>
                  </a:cubicBezTo>
                  <a:cubicBezTo>
                    <a:pt x="55" y="16"/>
                    <a:pt x="49" y="18"/>
                    <a:pt x="43" y="21"/>
                  </a:cubicBezTo>
                  <a:cubicBezTo>
                    <a:pt x="38" y="25"/>
                    <a:pt x="34" y="30"/>
                    <a:pt x="32" y="37"/>
                  </a:cubicBezTo>
                  <a:lnTo>
                    <a:pt x="12" y="35"/>
                  </a:lnTo>
                  <a:cubicBezTo>
                    <a:pt x="16" y="24"/>
                    <a:pt x="22" y="15"/>
                    <a:pt x="31" y="9"/>
                  </a:cubicBezTo>
                  <a:cubicBezTo>
                    <a:pt x="40" y="3"/>
                    <a:pt x="51" y="0"/>
                    <a:pt x="65" y="0"/>
                  </a:cubicBezTo>
                  <a:cubicBezTo>
                    <a:pt x="79" y="0"/>
                    <a:pt x="90" y="3"/>
                    <a:pt x="99" y="10"/>
                  </a:cubicBezTo>
                  <a:cubicBezTo>
                    <a:pt x="105" y="15"/>
                    <a:pt x="108" y="22"/>
                    <a:pt x="108" y="30"/>
                  </a:cubicBezTo>
                  <a:cubicBezTo>
                    <a:pt x="108" y="36"/>
                    <a:pt x="108" y="43"/>
                    <a:pt x="106" y="51"/>
                  </a:cubicBezTo>
                  <a:lnTo>
                    <a:pt x="99" y="80"/>
                  </a:lnTo>
                  <a:cubicBezTo>
                    <a:pt x="97" y="89"/>
                    <a:pt x="96" y="97"/>
                    <a:pt x="96" y="103"/>
                  </a:cubicBezTo>
                  <a:cubicBezTo>
                    <a:pt x="96" y="106"/>
                    <a:pt x="97" y="112"/>
                    <a:pt x="99" y="118"/>
                  </a:cubicBezTo>
                  <a:lnTo>
                    <a:pt x="79" y="118"/>
                  </a:lnTo>
                  <a:cubicBezTo>
                    <a:pt x="77" y="115"/>
                    <a:pt x="77" y="110"/>
                    <a:pt x="76" y="104"/>
                  </a:cubicBez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6" name="Freeform 14"/>
            <p:cNvSpPr>
              <a:spLocks/>
            </p:cNvSpPr>
            <p:nvPr userDrawn="1"/>
          </p:nvSpPr>
          <p:spPr bwMode="gray">
            <a:xfrm>
              <a:off x="5403" y="411"/>
              <a:ext cx="22" cy="66"/>
            </a:xfrm>
            <a:custGeom>
              <a:avLst/>
              <a:gdLst>
                <a:gd name="T0" fmla="*/ 0 w 54"/>
                <a:gd name="T1" fmla="*/ 160 h 160"/>
                <a:gd name="T2" fmla="*/ 0 w 54"/>
                <a:gd name="T3" fmla="*/ 160 h 160"/>
                <a:gd name="T4" fmla="*/ 34 w 54"/>
                <a:gd name="T5" fmla="*/ 0 h 160"/>
                <a:gd name="T6" fmla="*/ 54 w 54"/>
                <a:gd name="T7" fmla="*/ 0 h 160"/>
                <a:gd name="T8" fmla="*/ 20 w 54"/>
                <a:gd name="T9" fmla="*/ 160 h 160"/>
                <a:gd name="T10" fmla="*/ 0 w 54"/>
                <a:gd name="T1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160">
                  <a:moveTo>
                    <a:pt x="0" y="160"/>
                  </a:moveTo>
                  <a:lnTo>
                    <a:pt x="0" y="160"/>
                  </a:lnTo>
                  <a:lnTo>
                    <a:pt x="34" y="0"/>
                  </a:lnTo>
                  <a:lnTo>
                    <a:pt x="54" y="0"/>
                  </a:lnTo>
                  <a:lnTo>
                    <a:pt x="20" y="16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7" name="Freeform 15"/>
            <p:cNvSpPr>
              <a:spLocks/>
            </p:cNvSpPr>
            <p:nvPr userDrawn="1"/>
          </p:nvSpPr>
          <p:spPr bwMode="gray">
            <a:xfrm>
              <a:off x="5426" y="411"/>
              <a:ext cx="22" cy="66"/>
            </a:xfrm>
            <a:custGeom>
              <a:avLst/>
              <a:gdLst>
                <a:gd name="T0" fmla="*/ 0 w 54"/>
                <a:gd name="T1" fmla="*/ 160 h 160"/>
                <a:gd name="T2" fmla="*/ 0 w 54"/>
                <a:gd name="T3" fmla="*/ 160 h 160"/>
                <a:gd name="T4" fmla="*/ 34 w 54"/>
                <a:gd name="T5" fmla="*/ 0 h 160"/>
                <a:gd name="T6" fmla="*/ 54 w 54"/>
                <a:gd name="T7" fmla="*/ 0 h 160"/>
                <a:gd name="T8" fmla="*/ 20 w 54"/>
                <a:gd name="T9" fmla="*/ 160 h 160"/>
                <a:gd name="T10" fmla="*/ 0 w 54"/>
                <a:gd name="T1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160">
                  <a:moveTo>
                    <a:pt x="0" y="160"/>
                  </a:moveTo>
                  <a:lnTo>
                    <a:pt x="0" y="160"/>
                  </a:lnTo>
                  <a:lnTo>
                    <a:pt x="34" y="0"/>
                  </a:lnTo>
                  <a:lnTo>
                    <a:pt x="54" y="0"/>
                  </a:lnTo>
                  <a:lnTo>
                    <a:pt x="20" y="16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8" name="Freeform 16"/>
            <p:cNvSpPr>
              <a:spLocks/>
            </p:cNvSpPr>
            <p:nvPr userDrawn="1"/>
          </p:nvSpPr>
          <p:spPr bwMode="gray">
            <a:xfrm>
              <a:off x="4694" y="235"/>
              <a:ext cx="108" cy="100"/>
            </a:xfrm>
            <a:custGeom>
              <a:avLst/>
              <a:gdLst>
                <a:gd name="T0" fmla="*/ 265 w 267"/>
                <a:gd name="T1" fmla="*/ 2 h 242"/>
                <a:gd name="T2" fmla="*/ 265 w 267"/>
                <a:gd name="T3" fmla="*/ 2 h 242"/>
                <a:gd name="T4" fmla="*/ 262 w 267"/>
                <a:gd name="T5" fmla="*/ 0 h 242"/>
                <a:gd name="T6" fmla="*/ 196 w 267"/>
                <a:gd name="T7" fmla="*/ 0 h 242"/>
                <a:gd name="T8" fmla="*/ 191 w 267"/>
                <a:gd name="T9" fmla="*/ 4 h 242"/>
                <a:gd name="T10" fmla="*/ 170 w 267"/>
                <a:gd name="T11" fmla="*/ 94 h 242"/>
                <a:gd name="T12" fmla="*/ 107 w 267"/>
                <a:gd name="T13" fmla="*/ 94 h 242"/>
                <a:gd name="T14" fmla="*/ 127 w 267"/>
                <a:gd name="T15" fmla="*/ 6 h 242"/>
                <a:gd name="T16" fmla="*/ 126 w 267"/>
                <a:gd name="T17" fmla="*/ 2 h 242"/>
                <a:gd name="T18" fmla="*/ 123 w 267"/>
                <a:gd name="T19" fmla="*/ 0 h 242"/>
                <a:gd name="T20" fmla="*/ 59 w 267"/>
                <a:gd name="T21" fmla="*/ 0 h 242"/>
                <a:gd name="T22" fmla="*/ 55 w 267"/>
                <a:gd name="T23" fmla="*/ 4 h 242"/>
                <a:gd name="T24" fmla="*/ 0 w 267"/>
                <a:gd name="T25" fmla="*/ 236 h 242"/>
                <a:gd name="T26" fmla="*/ 1 w 267"/>
                <a:gd name="T27" fmla="*/ 240 h 242"/>
                <a:gd name="T28" fmla="*/ 5 w 267"/>
                <a:gd name="T29" fmla="*/ 242 h 242"/>
                <a:gd name="T30" fmla="*/ 69 w 267"/>
                <a:gd name="T31" fmla="*/ 242 h 242"/>
                <a:gd name="T32" fmla="*/ 73 w 267"/>
                <a:gd name="T33" fmla="*/ 238 h 242"/>
                <a:gd name="T34" fmla="*/ 97 w 267"/>
                <a:gd name="T35" fmla="*/ 147 h 242"/>
                <a:gd name="T36" fmla="*/ 159 w 267"/>
                <a:gd name="T37" fmla="*/ 147 h 242"/>
                <a:gd name="T38" fmla="*/ 139 w 267"/>
                <a:gd name="T39" fmla="*/ 236 h 242"/>
                <a:gd name="T40" fmla="*/ 140 w 267"/>
                <a:gd name="T41" fmla="*/ 240 h 242"/>
                <a:gd name="T42" fmla="*/ 143 w 267"/>
                <a:gd name="T43" fmla="*/ 242 h 242"/>
                <a:gd name="T44" fmla="*/ 207 w 267"/>
                <a:gd name="T45" fmla="*/ 242 h 242"/>
                <a:gd name="T46" fmla="*/ 211 w 267"/>
                <a:gd name="T47" fmla="*/ 238 h 242"/>
                <a:gd name="T48" fmla="*/ 266 w 267"/>
                <a:gd name="T49" fmla="*/ 6 h 242"/>
                <a:gd name="T50" fmla="*/ 265 w 267"/>
                <a:gd name="T51" fmla="*/ 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7" h="242">
                  <a:moveTo>
                    <a:pt x="265" y="2"/>
                  </a:moveTo>
                  <a:lnTo>
                    <a:pt x="265" y="2"/>
                  </a:lnTo>
                  <a:cubicBezTo>
                    <a:pt x="265" y="1"/>
                    <a:pt x="263" y="0"/>
                    <a:pt x="262" y="0"/>
                  </a:cubicBezTo>
                  <a:lnTo>
                    <a:pt x="196" y="0"/>
                  </a:lnTo>
                  <a:cubicBezTo>
                    <a:pt x="194" y="0"/>
                    <a:pt x="192" y="2"/>
                    <a:pt x="191" y="4"/>
                  </a:cubicBezTo>
                  <a:lnTo>
                    <a:pt x="170" y="94"/>
                  </a:lnTo>
                  <a:lnTo>
                    <a:pt x="107" y="94"/>
                  </a:lnTo>
                  <a:lnTo>
                    <a:pt x="127" y="6"/>
                  </a:lnTo>
                  <a:cubicBezTo>
                    <a:pt x="127" y="4"/>
                    <a:pt x="127" y="3"/>
                    <a:pt x="126" y="2"/>
                  </a:cubicBezTo>
                  <a:cubicBezTo>
                    <a:pt x="125" y="1"/>
                    <a:pt x="124" y="0"/>
                    <a:pt x="123" y="0"/>
                  </a:cubicBezTo>
                  <a:lnTo>
                    <a:pt x="59" y="0"/>
                  </a:lnTo>
                  <a:cubicBezTo>
                    <a:pt x="57" y="0"/>
                    <a:pt x="56" y="2"/>
                    <a:pt x="55" y="4"/>
                  </a:cubicBezTo>
                  <a:lnTo>
                    <a:pt x="0" y="236"/>
                  </a:lnTo>
                  <a:cubicBezTo>
                    <a:pt x="0" y="237"/>
                    <a:pt x="0" y="239"/>
                    <a:pt x="1" y="240"/>
                  </a:cubicBezTo>
                  <a:cubicBezTo>
                    <a:pt x="2" y="241"/>
                    <a:pt x="3" y="242"/>
                    <a:pt x="5" y="242"/>
                  </a:cubicBezTo>
                  <a:lnTo>
                    <a:pt x="69" y="242"/>
                  </a:lnTo>
                  <a:cubicBezTo>
                    <a:pt x="71" y="242"/>
                    <a:pt x="73" y="240"/>
                    <a:pt x="73" y="238"/>
                  </a:cubicBezTo>
                  <a:lnTo>
                    <a:pt x="97" y="147"/>
                  </a:lnTo>
                  <a:lnTo>
                    <a:pt x="159" y="147"/>
                  </a:lnTo>
                  <a:lnTo>
                    <a:pt x="139" y="236"/>
                  </a:lnTo>
                  <a:cubicBezTo>
                    <a:pt x="138" y="237"/>
                    <a:pt x="139" y="239"/>
                    <a:pt x="140" y="240"/>
                  </a:cubicBezTo>
                  <a:cubicBezTo>
                    <a:pt x="140" y="241"/>
                    <a:pt x="142" y="242"/>
                    <a:pt x="143" y="242"/>
                  </a:cubicBezTo>
                  <a:lnTo>
                    <a:pt x="207" y="242"/>
                  </a:lnTo>
                  <a:cubicBezTo>
                    <a:pt x="209" y="242"/>
                    <a:pt x="211" y="240"/>
                    <a:pt x="211" y="238"/>
                  </a:cubicBezTo>
                  <a:lnTo>
                    <a:pt x="266" y="6"/>
                  </a:lnTo>
                  <a:cubicBezTo>
                    <a:pt x="267" y="4"/>
                    <a:pt x="266" y="3"/>
                    <a:pt x="265" y="2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9" name="Freeform 17"/>
            <p:cNvSpPr>
              <a:spLocks/>
            </p:cNvSpPr>
            <p:nvPr userDrawn="1"/>
          </p:nvSpPr>
          <p:spPr bwMode="gray">
            <a:xfrm>
              <a:off x="4795" y="251"/>
              <a:ext cx="101" cy="84"/>
            </a:xfrm>
            <a:custGeom>
              <a:avLst/>
              <a:gdLst>
                <a:gd name="T0" fmla="*/ 247 w 250"/>
                <a:gd name="T1" fmla="*/ 30 h 204"/>
                <a:gd name="T2" fmla="*/ 247 w 250"/>
                <a:gd name="T3" fmla="*/ 30 h 204"/>
                <a:gd name="T4" fmla="*/ 219 w 250"/>
                <a:gd name="T5" fmla="*/ 0 h 204"/>
                <a:gd name="T6" fmla="*/ 219 w 250"/>
                <a:gd name="T7" fmla="*/ 0 h 204"/>
                <a:gd name="T8" fmla="*/ 103 w 250"/>
                <a:gd name="T9" fmla="*/ 0 h 204"/>
                <a:gd name="T10" fmla="*/ 30 w 250"/>
                <a:gd name="T11" fmla="*/ 52 h 204"/>
                <a:gd name="T12" fmla="*/ 15 w 250"/>
                <a:gd name="T13" fmla="*/ 115 h 204"/>
                <a:gd name="T14" fmla="*/ 11 w 250"/>
                <a:gd name="T15" fmla="*/ 131 h 204"/>
                <a:gd name="T16" fmla="*/ 13 w 250"/>
                <a:gd name="T17" fmla="*/ 186 h 204"/>
                <a:gd name="T18" fmla="*/ 64 w 250"/>
                <a:gd name="T19" fmla="*/ 203 h 204"/>
                <a:gd name="T20" fmla="*/ 78 w 250"/>
                <a:gd name="T21" fmla="*/ 204 h 204"/>
                <a:gd name="T22" fmla="*/ 206 w 250"/>
                <a:gd name="T23" fmla="*/ 203 h 204"/>
                <a:gd name="T24" fmla="*/ 209 w 250"/>
                <a:gd name="T25" fmla="*/ 202 h 204"/>
                <a:gd name="T26" fmla="*/ 211 w 250"/>
                <a:gd name="T27" fmla="*/ 201 h 204"/>
                <a:gd name="T28" fmla="*/ 213 w 250"/>
                <a:gd name="T29" fmla="*/ 199 h 204"/>
                <a:gd name="T30" fmla="*/ 222 w 250"/>
                <a:gd name="T31" fmla="*/ 171 h 204"/>
                <a:gd name="T32" fmla="*/ 224 w 250"/>
                <a:gd name="T33" fmla="*/ 163 h 204"/>
                <a:gd name="T34" fmla="*/ 224 w 250"/>
                <a:gd name="T35" fmla="*/ 162 h 204"/>
                <a:gd name="T36" fmla="*/ 224 w 250"/>
                <a:gd name="T37" fmla="*/ 162 h 204"/>
                <a:gd name="T38" fmla="*/ 224 w 250"/>
                <a:gd name="T39" fmla="*/ 160 h 204"/>
                <a:gd name="T40" fmla="*/ 219 w 250"/>
                <a:gd name="T41" fmla="*/ 150 h 204"/>
                <a:gd name="T42" fmla="*/ 218 w 250"/>
                <a:gd name="T43" fmla="*/ 150 h 204"/>
                <a:gd name="T44" fmla="*/ 85 w 250"/>
                <a:gd name="T45" fmla="*/ 150 h 204"/>
                <a:gd name="T46" fmla="*/ 107 w 250"/>
                <a:gd name="T47" fmla="*/ 60 h 204"/>
                <a:gd name="T48" fmla="*/ 161 w 250"/>
                <a:gd name="T49" fmla="*/ 60 h 204"/>
                <a:gd name="T50" fmla="*/ 109 w 250"/>
                <a:gd name="T51" fmla="*/ 117 h 204"/>
                <a:gd name="T52" fmla="*/ 108 w 250"/>
                <a:gd name="T53" fmla="*/ 122 h 204"/>
                <a:gd name="T54" fmla="*/ 112 w 250"/>
                <a:gd name="T55" fmla="*/ 125 h 204"/>
                <a:gd name="T56" fmla="*/ 190 w 250"/>
                <a:gd name="T57" fmla="*/ 125 h 204"/>
                <a:gd name="T58" fmla="*/ 193 w 250"/>
                <a:gd name="T59" fmla="*/ 124 h 204"/>
                <a:gd name="T60" fmla="*/ 241 w 250"/>
                <a:gd name="T61" fmla="*/ 78 h 204"/>
                <a:gd name="T62" fmla="*/ 242 w 250"/>
                <a:gd name="T63" fmla="*/ 77 h 204"/>
                <a:gd name="T64" fmla="*/ 247 w 250"/>
                <a:gd name="T65" fmla="*/ 60 h 204"/>
                <a:gd name="T66" fmla="*/ 247 w 250"/>
                <a:gd name="T67" fmla="*/ 3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0" h="204">
                  <a:moveTo>
                    <a:pt x="247" y="30"/>
                  </a:moveTo>
                  <a:lnTo>
                    <a:pt x="247" y="30"/>
                  </a:lnTo>
                  <a:cubicBezTo>
                    <a:pt x="243" y="16"/>
                    <a:pt x="231" y="2"/>
                    <a:pt x="219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103" y="0"/>
                  </a:lnTo>
                  <a:cubicBezTo>
                    <a:pt x="69" y="1"/>
                    <a:pt x="40" y="22"/>
                    <a:pt x="30" y="52"/>
                  </a:cubicBezTo>
                  <a:cubicBezTo>
                    <a:pt x="25" y="71"/>
                    <a:pt x="19" y="92"/>
                    <a:pt x="15" y="115"/>
                  </a:cubicBezTo>
                  <a:cubicBezTo>
                    <a:pt x="14" y="120"/>
                    <a:pt x="12" y="126"/>
                    <a:pt x="11" y="131"/>
                  </a:cubicBezTo>
                  <a:cubicBezTo>
                    <a:pt x="6" y="149"/>
                    <a:pt x="0" y="169"/>
                    <a:pt x="13" y="186"/>
                  </a:cubicBezTo>
                  <a:cubicBezTo>
                    <a:pt x="25" y="204"/>
                    <a:pt x="46" y="204"/>
                    <a:pt x="64" y="203"/>
                  </a:cubicBezTo>
                  <a:cubicBezTo>
                    <a:pt x="69" y="203"/>
                    <a:pt x="73" y="203"/>
                    <a:pt x="78" y="204"/>
                  </a:cubicBezTo>
                  <a:cubicBezTo>
                    <a:pt x="78" y="204"/>
                    <a:pt x="206" y="203"/>
                    <a:pt x="206" y="203"/>
                  </a:cubicBezTo>
                  <a:cubicBezTo>
                    <a:pt x="207" y="203"/>
                    <a:pt x="208" y="203"/>
                    <a:pt x="209" y="202"/>
                  </a:cubicBezTo>
                  <a:lnTo>
                    <a:pt x="211" y="201"/>
                  </a:lnTo>
                  <a:cubicBezTo>
                    <a:pt x="212" y="200"/>
                    <a:pt x="212" y="199"/>
                    <a:pt x="213" y="199"/>
                  </a:cubicBezTo>
                  <a:cubicBezTo>
                    <a:pt x="217" y="187"/>
                    <a:pt x="219" y="183"/>
                    <a:pt x="222" y="171"/>
                  </a:cubicBezTo>
                  <a:lnTo>
                    <a:pt x="224" y="163"/>
                  </a:lnTo>
                  <a:cubicBezTo>
                    <a:pt x="224" y="163"/>
                    <a:pt x="224" y="162"/>
                    <a:pt x="224" y="162"/>
                  </a:cubicBezTo>
                  <a:lnTo>
                    <a:pt x="224" y="162"/>
                  </a:lnTo>
                  <a:cubicBezTo>
                    <a:pt x="224" y="162"/>
                    <a:pt x="224" y="161"/>
                    <a:pt x="224" y="160"/>
                  </a:cubicBezTo>
                  <a:cubicBezTo>
                    <a:pt x="225" y="153"/>
                    <a:pt x="222" y="151"/>
                    <a:pt x="219" y="150"/>
                  </a:cubicBezTo>
                  <a:cubicBezTo>
                    <a:pt x="219" y="150"/>
                    <a:pt x="218" y="150"/>
                    <a:pt x="218" y="150"/>
                  </a:cubicBezTo>
                  <a:lnTo>
                    <a:pt x="85" y="150"/>
                  </a:lnTo>
                  <a:cubicBezTo>
                    <a:pt x="86" y="136"/>
                    <a:pt x="97" y="85"/>
                    <a:pt x="107" y="60"/>
                  </a:cubicBezTo>
                  <a:lnTo>
                    <a:pt x="161" y="60"/>
                  </a:lnTo>
                  <a:lnTo>
                    <a:pt x="109" y="117"/>
                  </a:lnTo>
                  <a:cubicBezTo>
                    <a:pt x="108" y="119"/>
                    <a:pt x="108" y="121"/>
                    <a:pt x="108" y="122"/>
                  </a:cubicBezTo>
                  <a:cubicBezTo>
                    <a:pt x="109" y="124"/>
                    <a:pt x="111" y="125"/>
                    <a:pt x="112" y="125"/>
                  </a:cubicBezTo>
                  <a:lnTo>
                    <a:pt x="190" y="125"/>
                  </a:lnTo>
                  <a:cubicBezTo>
                    <a:pt x="192" y="125"/>
                    <a:pt x="193" y="124"/>
                    <a:pt x="193" y="124"/>
                  </a:cubicBezTo>
                  <a:lnTo>
                    <a:pt x="241" y="78"/>
                  </a:lnTo>
                  <a:cubicBezTo>
                    <a:pt x="241" y="77"/>
                    <a:pt x="241" y="77"/>
                    <a:pt x="242" y="77"/>
                  </a:cubicBezTo>
                  <a:cubicBezTo>
                    <a:pt x="245" y="72"/>
                    <a:pt x="246" y="65"/>
                    <a:pt x="247" y="60"/>
                  </a:cubicBezTo>
                  <a:cubicBezTo>
                    <a:pt x="250" y="51"/>
                    <a:pt x="250" y="40"/>
                    <a:pt x="247" y="30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0" name="Freeform 18"/>
            <p:cNvSpPr>
              <a:spLocks/>
            </p:cNvSpPr>
            <p:nvPr userDrawn="1"/>
          </p:nvSpPr>
          <p:spPr bwMode="gray">
            <a:xfrm>
              <a:off x="4891" y="249"/>
              <a:ext cx="70" cy="86"/>
            </a:xfrm>
            <a:custGeom>
              <a:avLst/>
              <a:gdLst>
                <a:gd name="T0" fmla="*/ 171 w 172"/>
                <a:gd name="T1" fmla="*/ 5 h 208"/>
                <a:gd name="T2" fmla="*/ 171 w 172"/>
                <a:gd name="T3" fmla="*/ 5 h 208"/>
                <a:gd name="T4" fmla="*/ 168 w 172"/>
                <a:gd name="T5" fmla="*/ 3 h 208"/>
                <a:gd name="T6" fmla="*/ 78 w 172"/>
                <a:gd name="T7" fmla="*/ 11 h 208"/>
                <a:gd name="T8" fmla="*/ 22 w 172"/>
                <a:gd name="T9" fmla="*/ 105 h 208"/>
                <a:gd name="T10" fmla="*/ 22 w 172"/>
                <a:gd name="T11" fmla="*/ 106 h 208"/>
                <a:gd name="T12" fmla="*/ 0 w 172"/>
                <a:gd name="T13" fmla="*/ 202 h 208"/>
                <a:gd name="T14" fmla="*/ 1 w 172"/>
                <a:gd name="T15" fmla="*/ 206 h 208"/>
                <a:gd name="T16" fmla="*/ 4 w 172"/>
                <a:gd name="T17" fmla="*/ 208 h 208"/>
                <a:gd name="T18" fmla="*/ 70 w 172"/>
                <a:gd name="T19" fmla="*/ 208 h 208"/>
                <a:gd name="T20" fmla="*/ 74 w 172"/>
                <a:gd name="T21" fmla="*/ 204 h 208"/>
                <a:gd name="T22" fmla="*/ 107 w 172"/>
                <a:gd name="T23" fmla="*/ 64 h 208"/>
                <a:gd name="T24" fmla="*/ 151 w 172"/>
                <a:gd name="T25" fmla="*/ 63 h 208"/>
                <a:gd name="T26" fmla="*/ 160 w 172"/>
                <a:gd name="T27" fmla="*/ 57 h 208"/>
                <a:gd name="T28" fmla="*/ 172 w 172"/>
                <a:gd name="T29" fmla="*/ 9 h 208"/>
                <a:gd name="T30" fmla="*/ 171 w 172"/>
                <a:gd name="T31" fmla="*/ 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" h="208">
                  <a:moveTo>
                    <a:pt x="171" y="5"/>
                  </a:moveTo>
                  <a:lnTo>
                    <a:pt x="171" y="5"/>
                  </a:lnTo>
                  <a:cubicBezTo>
                    <a:pt x="170" y="4"/>
                    <a:pt x="169" y="3"/>
                    <a:pt x="168" y="3"/>
                  </a:cubicBezTo>
                  <a:cubicBezTo>
                    <a:pt x="165" y="3"/>
                    <a:pt x="105" y="0"/>
                    <a:pt x="78" y="11"/>
                  </a:cubicBezTo>
                  <a:cubicBezTo>
                    <a:pt x="39" y="27"/>
                    <a:pt x="32" y="61"/>
                    <a:pt x="22" y="105"/>
                  </a:cubicBezTo>
                  <a:lnTo>
                    <a:pt x="22" y="106"/>
                  </a:lnTo>
                  <a:lnTo>
                    <a:pt x="0" y="202"/>
                  </a:lnTo>
                  <a:cubicBezTo>
                    <a:pt x="0" y="203"/>
                    <a:pt x="0" y="205"/>
                    <a:pt x="1" y="206"/>
                  </a:cubicBezTo>
                  <a:cubicBezTo>
                    <a:pt x="2" y="207"/>
                    <a:pt x="3" y="208"/>
                    <a:pt x="4" y="208"/>
                  </a:cubicBezTo>
                  <a:lnTo>
                    <a:pt x="70" y="208"/>
                  </a:lnTo>
                  <a:cubicBezTo>
                    <a:pt x="72" y="208"/>
                    <a:pt x="74" y="206"/>
                    <a:pt x="74" y="204"/>
                  </a:cubicBezTo>
                  <a:cubicBezTo>
                    <a:pt x="83" y="158"/>
                    <a:pt x="100" y="77"/>
                    <a:pt x="107" y="64"/>
                  </a:cubicBezTo>
                  <a:lnTo>
                    <a:pt x="151" y="63"/>
                  </a:lnTo>
                  <a:cubicBezTo>
                    <a:pt x="154" y="63"/>
                    <a:pt x="158" y="62"/>
                    <a:pt x="160" y="57"/>
                  </a:cubicBezTo>
                  <a:cubicBezTo>
                    <a:pt x="166" y="32"/>
                    <a:pt x="172" y="9"/>
                    <a:pt x="172" y="9"/>
                  </a:cubicBezTo>
                  <a:cubicBezTo>
                    <a:pt x="172" y="7"/>
                    <a:pt x="172" y="6"/>
                    <a:pt x="171" y="5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1" name="Freeform 19"/>
            <p:cNvSpPr>
              <a:spLocks/>
            </p:cNvSpPr>
            <p:nvPr userDrawn="1"/>
          </p:nvSpPr>
          <p:spPr bwMode="gray">
            <a:xfrm>
              <a:off x="4947" y="249"/>
              <a:ext cx="70" cy="86"/>
            </a:xfrm>
            <a:custGeom>
              <a:avLst/>
              <a:gdLst>
                <a:gd name="T0" fmla="*/ 171 w 172"/>
                <a:gd name="T1" fmla="*/ 5 h 208"/>
                <a:gd name="T2" fmla="*/ 171 w 172"/>
                <a:gd name="T3" fmla="*/ 5 h 208"/>
                <a:gd name="T4" fmla="*/ 168 w 172"/>
                <a:gd name="T5" fmla="*/ 3 h 208"/>
                <a:gd name="T6" fmla="*/ 78 w 172"/>
                <a:gd name="T7" fmla="*/ 11 h 208"/>
                <a:gd name="T8" fmla="*/ 22 w 172"/>
                <a:gd name="T9" fmla="*/ 105 h 208"/>
                <a:gd name="T10" fmla="*/ 22 w 172"/>
                <a:gd name="T11" fmla="*/ 106 h 208"/>
                <a:gd name="T12" fmla="*/ 0 w 172"/>
                <a:gd name="T13" fmla="*/ 202 h 208"/>
                <a:gd name="T14" fmla="*/ 1 w 172"/>
                <a:gd name="T15" fmla="*/ 206 h 208"/>
                <a:gd name="T16" fmla="*/ 4 w 172"/>
                <a:gd name="T17" fmla="*/ 208 h 208"/>
                <a:gd name="T18" fmla="*/ 70 w 172"/>
                <a:gd name="T19" fmla="*/ 208 h 208"/>
                <a:gd name="T20" fmla="*/ 74 w 172"/>
                <a:gd name="T21" fmla="*/ 204 h 208"/>
                <a:gd name="T22" fmla="*/ 107 w 172"/>
                <a:gd name="T23" fmla="*/ 64 h 208"/>
                <a:gd name="T24" fmla="*/ 151 w 172"/>
                <a:gd name="T25" fmla="*/ 63 h 208"/>
                <a:gd name="T26" fmla="*/ 159 w 172"/>
                <a:gd name="T27" fmla="*/ 57 h 208"/>
                <a:gd name="T28" fmla="*/ 172 w 172"/>
                <a:gd name="T29" fmla="*/ 9 h 208"/>
                <a:gd name="T30" fmla="*/ 171 w 172"/>
                <a:gd name="T31" fmla="*/ 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" h="208">
                  <a:moveTo>
                    <a:pt x="171" y="5"/>
                  </a:moveTo>
                  <a:lnTo>
                    <a:pt x="171" y="5"/>
                  </a:lnTo>
                  <a:cubicBezTo>
                    <a:pt x="170" y="4"/>
                    <a:pt x="169" y="3"/>
                    <a:pt x="168" y="3"/>
                  </a:cubicBezTo>
                  <a:cubicBezTo>
                    <a:pt x="165" y="3"/>
                    <a:pt x="105" y="0"/>
                    <a:pt x="78" y="11"/>
                  </a:cubicBezTo>
                  <a:cubicBezTo>
                    <a:pt x="39" y="27"/>
                    <a:pt x="31" y="61"/>
                    <a:pt x="22" y="105"/>
                  </a:cubicBezTo>
                  <a:lnTo>
                    <a:pt x="22" y="106"/>
                  </a:lnTo>
                  <a:lnTo>
                    <a:pt x="0" y="202"/>
                  </a:lnTo>
                  <a:cubicBezTo>
                    <a:pt x="0" y="203"/>
                    <a:pt x="0" y="205"/>
                    <a:pt x="1" y="206"/>
                  </a:cubicBezTo>
                  <a:cubicBezTo>
                    <a:pt x="2" y="207"/>
                    <a:pt x="3" y="208"/>
                    <a:pt x="4" y="208"/>
                  </a:cubicBezTo>
                  <a:lnTo>
                    <a:pt x="70" y="208"/>
                  </a:lnTo>
                  <a:cubicBezTo>
                    <a:pt x="72" y="208"/>
                    <a:pt x="74" y="206"/>
                    <a:pt x="74" y="204"/>
                  </a:cubicBezTo>
                  <a:cubicBezTo>
                    <a:pt x="83" y="158"/>
                    <a:pt x="99" y="77"/>
                    <a:pt x="107" y="64"/>
                  </a:cubicBezTo>
                  <a:lnTo>
                    <a:pt x="151" y="63"/>
                  </a:lnTo>
                  <a:cubicBezTo>
                    <a:pt x="154" y="63"/>
                    <a:pt x="158" y="62"/>
                    <a:pt x="159" y="57"/>
                  </a:cubicBezTo>
                  <a:cubicBezTo>
                    <a:pt x="166" y="32"/>
                    <a:pt x="172" y="9"/>
                    <a:pt x="172" y="9"/>
                  </a:cubicBezTo>
                  <a:cubicBezTo>
                    <a:pt x="172" y="7"/>
                    <a:pt x="172" y="6"/>
                    <a:pt x="171" y="5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2" name="Freeform 20"/>
            <p:cNvSpPr>
              <a:spLocks/>
            </p:cNvSpPr>
            <p:nvPr userDrawn="1"/>
          </p:nvSpPr>
          <p:spPr bwMode="gray">
            <a:xfrm>
              <a:off x="5002" y="250"/>
              <a:ext cx="153" cy="85"/>
            </a:xfrm>
            <a:custGeom>
              <a:avLst/>
              <a:gdLst>
                <a:gd name="T0" fmla="*/ 371 w 376"/>
                <a:gd name="T1" fmla="*/ 28 h 206"/>
                <a:gd name="T2" fmla="*/ 371 w 376"/>
                <a:gd name="T3" fmla="*/ 28 h 206"/>
                <a:gd name="T4" fmla="*/ 334 w 376"/>
                <a:gd name="T5" fmla="*/ 1 h 206"/>
                <a:gd name="T6" fmla="*/ 334 w 376"/>
                <a:gd name="T7" fmla="*/ 1 h 206"/>
                <a:gd name="T8" fmla="*/ 253 w 376"/>
                <a:gd name="T9" fmla="*/ 1 h 206"/>
                <a:gd name="T10" fmla="*/ 208 w 376"/>
                <a:gd name="T11" fmla="*/ 2 h 206"/>
                <a:gd name="T12" fmla="*/ 205 w 376"/>
                <a:gd name="T13" fmla="*/ 1 h 206"/>
                <a:gd name="T14" fmla="*/ 205 w 376"/>
                <a:gd name="T15" fmla="*/ 1 h 206"/>
                <a:gd name="T16" fmla="*/ 129 w 376"/>
                <a:gd name="T17" fmla="*/ 1 h 206"/>
                <a:gd name="T18" fmla="*/ 53 w 376"/>
                <a:gd name="T19" fmla="*/ 1 h 206"/>
                <a:gd name="T20" fmla="*/ 50 w 376"/>
                <a:gd name="T21" fmla="*/ 3 h 206"/>
                <a:gd name="T22" fmla="*/ 47 w 376"/>
                <a:gd name="T23" fmla="*/ 6 h 206"/>
                <a:gd name="T24" fmla="*/ 46 w 376"/>
                <a:gd name="T25" fmla="*/ 8 h 206"/>
                <a:gd name="T26" fmla="*/ 0 w 376"/>
                <a:gd name="T27" fmla="*/ 200 h 206"/>
                <a:gd name="T28" fmla="*/ 1 w 376"/>
                <a:gd name="T29" fmla="*/ 204 h 206"/>
                <a:gd name="T30" fmla="*/ 5 w 376"/>
                <a:gd name="T31" fmla="*/ 206 h 206"/>
                <a:gd name="T32" fmla="*/ 68 w 376"/>
                <a:gd name="T33" fmla="*/ 206 h 206"/>
                <a:gd name="T34" fmla="*/ 72 w 376"/>
                <a:gd name="T35" fmla="*/ 202 h 206"/>
                <a:gd name="T36" fmla="*/ 107 w 376"/>
                <a:gd name="T37" fmla="*/ 64 h 206"/>
                <a:gd name="T38" fmla="*/ 111 w 376"/>
                <a:gd name="T39" fmla="*/ 60 h 206"/>
                <a:gd name="T40" fmla="*/ 112 w 376"/>
                <a:gd name="T41" fmla="*/ 60 h 206"/>
                <a:gd name="T42" fmla="*/ 161 w 376"/>
                <a:gd name="T43" fmla="*/ 60 h 206"/>
                <a:gd name="T44" fmla="*/ 129 w 376"/>
                <a:gd name="T45" fmla="*/ 200 h 206"/>
                <a:gd name="T46" fmla="*/ 130 w 376"/>
                <a:gd name="T47" fmla="*/ 204 h 206"/>
                <a:gd name="T48" fmla="*/ 134 w 376"/>
                <a:gd name="T49" fmla="*/ 206 h 206"/>
                <a:gd name="T50" fmla="*/ 202 w 376"/>
                <a:gd name="T51" fmla="*/ 206 h 206"/>
                <a:gd name="T52" fmla="*/ 206 w 376"/>
                <a:gd name="T53" fmla="*/ 202 h 206"/>
                <a:gd name="T54" fmla="*/ 241 w 376"/>
                <a:gd name="T55" fmla="*/ 62 h 206"/>
                <a:gd name="T56" fmla="*/ 241 w 376"/>
                <a:gd name="T57" fmla="*/ 61 h 206"/>
                <a:gd name="T58" fmla="*/ 241 w 376"/>
                <a:gd name="T59" fmla="*/ 60 h 206"/>
                <a:gd name="T60" fmla="*/ 241 w 376"/>
                <a:gd name="T61" fmla="*/ 60 h 206"/>
                <a:gd name="T62" fmla="*/ 294 w 376"/>
                <a:gd name="T63" fmla="*/ 60 h 206"/>
                <a:gd name="T64" fmla="*/ 261 w 376"/>
                <a:gd name="T65" fmla="*/ 200 h 206"/>
                <a:gd name="T66" fmla="*/ 262 w 376"/>
                <a:gd name="T67" fmla="*/ 204 h 206"/>
                <a:gd name="T68" fmla="*/ 265 w 376"/>
                <a:gd name="T69" fmla="*/ 206 h 206"/>
                <a:gd name="T70" fmla="*/ 333 w 376"/>
                <a:gd name="T71" fmla="*/ 206 h 206"/>
                <a:gd name="T72" fmla="*/ 338 w 376"/>
                <a:gd name="T73" fmla="*/ 202 h 206"/>
                <a:gd name="T74" fmla="*/ 365 w 376"/>
                <a:gd name="T75" fmla="*/ 88 h 206"/>
                <a:gd name="T76" fmla="*/ 369 w 376"/>
                <a:gd name="T77" fmla="*/ 72 h 206"/>
                <a:gd name="T78" fmla="*/ 371 w 376"/>
                <a:gd name="T79" fmla="*/ 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76" h="206">
                  <a:moveTo>
                    <a:pt x="371" y="28"/>
                  </a:moveTo>
                  <a:lnTo>
                    <a:pt x="371" y="28"/>
                  </a:lnTo>
                  <a:cubicBezTo>
                    <a:pt x="365" y="14"/>
                    <a:pt x="351" y="4"/>
                    <a:pt x="334" y="1"/>
                  </a:cubicBezTo>
                  <a:cubicBezTo>
                    <a:pt x="334" y="1"/>
                    <a:pt x="334" y="1"/>
                    <a:pt x="334" y="1"/>
                  </a:cubicBezTo>
                  <a:cubicBezTo>
                    <a:pt x="306" y="0"/>
                    <a:pt x="276" y="1"/>
                    <a:pt x="253" y="1"/>
                  </a:cubicBezTo>
                  <a:cubicBezTo>
                    <a:pt x="238" y="2"/>
                    <a:pt x="223" y="2"/>
                    <a:pt x="208" y="2"/>
                  </a:cubicBezTo>
                  <a:lnTo>
                    <a:pt x="205" y="1"/>
                  </a:lnTo>
                  <a:cubicBezTo>
                    <a:pt x="205" y="1"/>
                    <a:pt x="205" y="1"/>
                    <a:pt x="205" y="1"/>
                  </a:cubicBezTo>
                  <a:cubicBezTo>
                    <a:pt x="177" y="0"/>
                    <a:pt x="152" y="1"/>
                    <a:pt x="129" y="1"/>
                  </a:cubicBezTo>
                  <a:cubicBezTo>
                    <a:pt x="105" y="2"/>
                    <a:pt x="80" y="2"/>
                    <a:pt x="53" y="1"/>
                  </a:cubicBezTo>
                  <a:cubicBezTo>
                    <a:pt x="52" y="1"/>
                    <a:pt x="50" y="2"/>
                    <a:pt x="50" y="3"/>
                  </a:cubicBezTo>
                  <a:lnTo>
                    <a:pt x="47" y="6"/>
                  </a:lnTo>
                  <a:cubicBezTo>
                    <a:pt x="46" y="6"/>
                    <a:pt x="46" y="7"/>
                    <a:pt x="46" y="8"/>
                  </a:cubicBezTo>
                  <a:cubicBezTo>
                    <a:pt x="37" y="38"/>
                    <a:pt x="1" y="199"/>
                    <a:pt x="0" y="200"/>
                  </a:cubicBezTo>
                  <a:cubicBezTo>
                    <a:pt x="0" y="201"/>
                    <a:pt x="0" y="203"/>
                    <a:pt x="1" y="204"/>
                  </a:cubicBezTo>
                  <a:cubicBezTo>
                    <a:pt x="2" y="205"/>
                    <a:pt x="3" y="206"/>
                    <a:pt x="5" y="206"/>
                  </a:cubicBezTo>
                  <a:lnTo>
                    <a:pt x="68" y="206"/>
                  </a:lnTo>
                  <a:cubicBezTo>
                    <a:pt x="70" y="206"/>
                    <a:pt x="72" y="204"/>
                    <a:pt x="72" y="202"/>
                  </a:cubicBezTo>
                  <a:lnTo>
                    <a:pt x="107" y="64"/>
                  </a:lnTo>
                  <a:cubicBezTo>
                    <a:pt x="109" y="62"/>
                    <a:pt x="110" y="61"/>
                    <a:pt x="111" y="60"/>
                  </a:cubicBezTo>
                  <a:cubicBezTo>
                    <a:pt x="111" y="60"/>
                    <a:pt x="112" y="60"/>
                    <a:pt x="112" y="60"/>
                  </a:cubicBezTo>
                  <a:cubicBezTo>
                    <a:pt x="112" y="61"/>
                    <a:pt x="149" y="60"/>
                    <a:pt x="161" y="60"/>
                  </a:cubicBezTo>
                  <a:lnTo>
                    <a:pt x="129" y="200"/>
                  </a:lnTo>
                  <a:cubicBezTo>
                    <a:pt x="129" y="201"/>
                    <a:pt x="130" y="203"/>
                    <a:pt x="130" y="204"/>
                  </a:cubicBezTo>
                  <a:cubicBezTo>
                    <a:pt x="131" y="205"/>
                    <a:pt x="132" y="206"/>
                    <a:pt x="134" y="206"/>
                  </a:cubicBezTo>
                  <a:lnTo>
                    <a:pt x="202" y="206"/>
                  </a:lnTo>
                  <a:cubicBezTo>
                    <a:pt x="204" y="206"/>
                    <a:pt x="205" y="204"/>
                    <a:pt x="206" y="202"/>
                  </a:cubicBezTo>
                  <a:lnTo>
                    <a:pt x="241" y="62"/>
                  </a:lnTo>
                  <a:cubicBezTo>
                    <a:pt x="241" y="62"/>
                    <a:pt x="241" y="61"/>
                    <a:pt x="241" y="61"/>
                  </a:cubicBezTo>
                  <a:cubicBezTo>
                    <a:pt x="241" y="61"/>
                    <a:pt x="241" y="61"/>
                    <a:pt x="241" y="60"/>
                  </a:cubicBezTo>
                  <a:lnTo>
                    <a:pt x="241" y="60"/>
                  </a:lnTo>
                  <a:cubicBezTo>
                    <a:pt x="241" y="61"/>
                    <a:pt x="288" y="60"/>
                    <a:pt x="294" y="60"/>
                  </a:cubicBezTo>
                  <a:lnTo>
                    <a:pt x="261" y="200"/>
                  </a:lnTo>
                  <a:cubicBezTo>
                    <a:pt x="261" y="201"/>
                    <a:pt x="261" y="203"/>
                    <a:pt x="262" y="204"/>
                  </a:cubicBezTo>
                  <a:cubicBezTo>
                    <a:pt x="263" y="205"/>
                    <a:pt x="264" y="206"/>
                    <a:pt x="265" y="206"/>
                  </a:cubicBezTo>
                  <a:lnTo>
                    <a:pt x="333" y="206"/>
                  </a:lnTo>
                  <a:cubicBezTo>
                    <a:pt x="335" y="206"/>
                    <a:pt x="337" y="204"/>
                    <a:pt x="338" y="202"/>
                  </a:cubicBezTo>
                  <a:cubicBezTo>
                    <a:pt x="338" y="201"/>
                    <a:pt x="357" y="126"/>
                    <a:pt x="365" y="88"/>
                  </a:cubicBezTo>
                  <a:cubicBezTo>
                    <a:pt x="366" y="83"/>
                    <a:pt x="367" y="78"/>
                    <a:pt x="369" y="72"/>
                  </a:cubicBezTo>
                  <a:cubicBezTo>
                    <a:pt x="373" y="58"/>
                    <a:pt x="376" y="44"/>
                    <a:pt x="371" y="28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3" name="Freeform 21"/>
            <p:cNvSpPr>
              <a:spLocks/>
            </p:cNvSpPr>
            <p:nvPr userDrawn="1"/>
          </p:nvSpPr>
          <p:spPr bwMode="gray">
            <a:xfrm>
              <a:off x="5150" y="250"/>
              <a:ext cx="103" cy="85"/>
            </a:xfrm>
            <a:custGeom>
              <a:avLst/>
              <a:gdLst>
                <a:gd name="T0" fmla="*/ 240 w 253"/>
                <a:gd name="T1" fmla="*/ 18 h 205"/>
                <a:gd name="T2" fmla="*/ 240 w 253"/>
                <a:gd name="T3" fmla="*/ 18 h 205"/>
                <a:gd name="T4" fmla="*/ 189 w 253"/>
                <a:gd name="T5" fmla="*/ 1 h 205"/>
                <a:gd name="T6" fmla="*/ 175 w 253"/>
                <a:gd name="T7" fmla="*/ 1 h 205"/>
                <a:gd name="T8" fmla="*/ 44 w 253"/>
                <a:gd name="T9" fmla="*/ 1 h 205"/>
                <a:gd name="T10" fmla="*/ 42 w 253"/>
                <a:gd name="T11" fmla="*/ 2 h 205"/>
                <a:gd name="T12" fmla="*/ 39 w 253"/>
                <a:gd name="T13" fmla="*/ 4 h 205"/>
                <a:gd name="T14" fmla="*/ 38 w 253"/>
                <a:gd name="T15" fmla="*/ 6 h 205"/>
                <a:gd name="T16" fmla="*/ 29 w 253"/>
                <a:gd name="T17" fmla="*/ 36 h 205"/>
                <a:gd name="T18" fmla="*/ 27 w 253"/>
                <a:gd name="T19" fmla="*/ 44 h 205"/>
                <a:gd name="T20" fmla="*/ 27 w 253"/>
                <a:gd name="T21" fmla="*/ 45 h 205"/>
                <a:gd name="T22" fmla="*/ 27 w 253"/>
                <a:gd name="T23" fmla="*/ 45 h 205"/>
                <a:gd name="T24" fmla="*/ 26 w 253"/>
                <a:gd name="T25" fmla="*/ 46 h 205"/>
                <a:gd name="T26" fmla="*/ 31 w 253"/>
                <a:gd name="T27" fmla="*/ 57 h 205"/>
                <a:gd name="T28" fmla="*/ 32 w 253"/>
                <a:gd name="T29" fmla="*/ 57 h 205"/>
                <a:gd name="T30" fmla="*/ 170 w 253"/>
                <a:gd name="T31" fmla="*/ 57 h 205"/>
                <a:gd name="T32" fmla="*/ 172 w 253"/>
                <a:gd name="T33" fmla="*/ 57 h 205"/>
                <a:gd name="T34" fmla="*/ 144 w 253"/>
                <a:gd name="T35" fmla="*/ 147 h 205"/>
                <a:gd name="T36" fmla="*/ 87 w 253"/>
                <a:gd name="T37" fmla="*/ 147 h 205"/>
                <a:gd name="T38" fmla="*/ 141 w 253"/>
                <a:gd name="T39" fmla="*/ 89 h 205"/>
                <a:gd name="T40" fmla="*/ 142 w 253"/>
                <a:gd name="T41" fmla="*/ 85 h 205"/>
                <a:gd name="T42" fmla="*/ 138 w 253"/>
                <a:gd name="T43" fmla="*/ 82 h 205"/>
                <a:gd name="T44" fmla="*/ 63 w 253"/>
                <a:gd name="T45" fmla="*/ 82 h 205"/>
                <a:gd name="T46" fmla="*/ 59 w 253"/>
                <a:gd name="T47" fmla="*/ 83 h 205"/>
                <a:gd name="T48" fmla="*/ 9 w 253"/>
                <a:gd name="T49" fmla="*/ 129 h 205"/>
                <a:gd name="T50" fmla="*/ 9 w 253"/>
                <a:gd name="T51" fmla="*/ 130 h 205"/>
                <a:gd name="T52" fmla="*/ 3 w 253"/>
                <a:gd name="T53" fmla="*/ 147 h 205"/>
                <a:gd name="T54" fmla="*/ 3 w 253"/>
                <a:gd name="T55" fmla="*/ 174 h 205"/>
                <a:gd name="T56" fmla="*/ 34 w 253"/>
                <a:gd name="T57" fmla="*/ 205 h 205"/>
                <a:gd name="T58" fmla="*/ 34 w 253"/>
                <a:gd name="T59" fmla="*/ 205 h 205"/>
                <a:gd name="T60" fmla="*/ 206 w 253"/>
                <a:gd name="T61" fmla="*/ 205 h 205"/>
                <a:gd name="T62" fmla="*/ 210 w 253"/>
                <a:gd name="T63" fmla="*/ 201 h 205"/>
                <a:gd name="T64" fmla="*/ 238 w 253"/>
                <a:gd name="T65" fmla="*/ 89 h 205"/>
                <a:gd name="T66" fmla="*/ 242 w 253"/>
                <a:gd name="T67" fmla="*/ 73 h 205"/>
                <a:gd name="T68" fmla="*/ 240 w 253"/>
                <a:gd name="T69" fmla="*/ 18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3" h="205">
                  <a:moveTo>
                    <a:pt x="240" y="18"/>
                  </a:moveTo>
                  <a:lnTo>
                    <a:pt x="240" y="18"/>
                  </a:lnTo>
                  <a:cubicBezTo>
                    <a:pt x="228" y="0"/>
                    <a:pt x="207" y="1"/>
                    <a:pt x="189" y="1"/>
                  </a:cubicBezTo>
                  <a:cubicBezTo>
                    <a:pt x="184" y="1"/>
                    <a:pt x="179" y="1"/>
                    <a:pt x="175" y="1"/>
                  </a:cubicBezTo>
                  <a:cubicBezTo>
                    <a:pt x="175" y="1"/>
                    <a:pt x="44" y="1"/>
                    <a:pt x="44" y="1"/>
                  </a:cubicBezTo>
                  <a:cubicBezTo>
                    <a:pt x="43" y="1"/>
                    <a:pt x="42" y="1"/>
                    <a:pt x="42" y="2"/>
                  </a:cubicBezTo>
                  <a:lnTo>
                    <a:pt x="39" y="4"/>
                  </a:lnTo>
                  <a:cubicBezTo>
                    <a:pt x="39" y="4"/>
                    <a:pt x="38" y="5"/>
                    <a:pt x="38" y="6"/>
                  </a:cubicBezTo>
                  <a:cubicBezTo>
                    <a:pt x="34" y="17"/>
                    <a:pt x="31" y="24"/>
                    <a:pt x="29" y="36"/>
                  </a:cubicBezTo>
                  <a:lnTo>
                    <a:pt x="27" y="44"/>
                  </a:lnTo>
                  <a:cubicBezTo>
                    <a:pt x="27" y="44"/>
                    <a:pt x="27" y="45"/>
                    <a:pt x="27" y="45"/>
                  </a:cubicBezTo>
                  <a:lnTo>
                    <a:pt x="27" y="45"/>
                  </a:lnTo>
                  <a:cubicBezTo>
                    <a:pt x="27" y="45"/>
                    <a:pt x="27" y="46"/>
                    <a:pt x="26" y="46"/>
                  </a:cubicBezTo>
                  <a:cubicBezTo>
                    <a:pt x="25" y="54"/>
                    <a:pt x="28" y="56"/>
                    <a:pt x="31" y="57"/>
                  </a:cubicBezTo>
                  <a:cubicBezTo>
                    <a:pt x="32" y="57"/>
                    <a:pt x="32" y="57"/>
                    <a:pt x="32" y="57"/>
                  </a:cubicBezTo>
                  <a:lnTo>
                    <a:pt x="170" y="57"/>
                  </a:lnTo>
                  <a:cubicBezTo>
                    <a:pt x="171" y="57"/>
                    <a:pt x="172" y="57"/>
                    <a:pt x="172" y="57"/>
                  </a:cubicBezTo>
                  <a:cubicBezTo>
                    <a:pt x="170" y="71"/>
                    <a:pt x="153" y="123"/>
                    <a:pt x="144" y="147"/>
                  </a:cubicBezTo>
                  <a:lnTo>
                    <a:pt x="87" y="147"/>
                  </a:lnTo>
                  <a:lnTo>
                    <a:pt x="141" y="89"/>
                  </a:lnTo>
                  <a:cubicBezTo>
                    <a:pt x="142" y="88"/>
                    <a:pt x="143" y="86"/>
                    <a:pt x="142" y="85"/>
                  </a:cubicBezTo>
                  <a:cubicBezTo>
                    <a:pt x="141" y="83"/>
                    <a:pt x="140" y="82"/>
                    <a:pt x="138" y="82"/>
                  </a:cubicBezTo>
                  <a:lnTo>
                    <a:pt x="63" y="82"/>
                  </a:lnTo>
                  <a:cubicBezTo>
                    <a:pt x="61" y="82"/>
                    <a:pt x="60" y="83"/>
                    <a:pt x="59" y="83"/>
                  </a:cubicBezTo>
                  <a:lnTo>
                    <a:pt x="9" y="129"/>
                  </a:lnTo>
                  <a:cubicBezTo>
                    <a:pt x="9" y="130"/>
                    <a:pt x="9" y="130"/>
                    <a:pt x="9" y="130"/>
                  </a:cubicBezTo>
                  <a:cubicBezTo>
                    <a:pt x="6" y="135"/>
                    <a:pt x="4" y="141"/>
                    <a:pt x="3" y="147"/>
                  </a:cubicBezTo>
                  <a:cubicBezTo>
                    <a:pt x="1" y="156"/>
                    <a:pt x="0" y="165"/>
                    <a:pt x="3" y="174"/>
                  </a:cubicBezTo>
                  <a:cubicBezTo>
                    <a:pt x="8" y="189"/>
                    <a:pt x="22" y="203"/>
                    <a:pt x="34" y="205"/>
                  </a:cubicBezTo>
                  <a:cubicBezTo>
                    <a:pt x="34" y="205"/>
                    <a:pt x="34" y="205"/>
                    <a:pt x="34" y="205"/>
                  </a:cubicBezTo>
                  <a:lnTo>
                    <a:pt x="206" y="205"/>
                  </a:lnTo>
                  <a:cubicBezTo>
                    <a:pt x="208" y="205"/>
                    <a:pt x="209" y="203"/>
                    <a:pt x="210" y="201"/>
                  </a:cubicBezTo>
                  <a:cubicBezTo>
                    <a:pt x="211" y="198"/>
                    <a:pt x="234" y="111"/>
                    <a:pt x="238" y="89"/>
                  </a:cubicBezTo>
                  <a:cubicBezTo>
                    <a:pt x="239" y="84"/>
                    <a:pt x="241" y="79"/>
                    <a:pt x="242" y="73"/>
                  </a:cubicBezTo>
                  <a:cubicBezTo>
                    <a:pt x="247" y="55"/>
                    <a:pt x="253" y="35"/>
                    <a:pt x="240" y="18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4" name="Freeform 22"/>
            <p:cNvSpPr>
              <a:spLocks/>
            </p:cNvSpPr>
            <p:nvPr userDrawn="1"/>
          </p:nvSpPr>
          <p:spPr bwMode="gray">
            <a:xfrm>
              <a:off x="5247" y="250"/>
              <a:ext cx="104" cy="85"/>
            </a:xfrm>
            <a:custGeom>
              <a:avLst/>
              <a:gdLst>
                <a:gd name="T0" fmla="*/ 251 w 256"/>
                <a:gd name="T1" fmla="*/ 28 h 206"/>
                <a:gd name="T2" fmla="*/ 251 w 256"/>
                <a:gd name="T3" fmla="*/ 28 h 206"/>
                <a:gd name="T4" fmla="*/ 214 w 256"/>
                <a:gd name="T5" fmla="*/ 1 h 206"/>
                <a:gd name="T6" fmla="*/ 214 w 256"/>
                <a:gd name="T7" fmla="*/ 1 h 206"/>
                <a:gd name="T8" fmla="*/ 133 w 256"/>
                <a:gd name="T9" fmla="*/ 1 h 206"/>
                <a:gd name="T10" fmla="*/ 53 w 256"/>
                <a:gd name="T11" fmla="*/ 1 h 206"/>
                <a:gd name="T12" fmla="*/ 50 w 256"/>
                <a:gd name="T13" fmla="*/ 3 h 206"/>
                <a:gd name="T14" fmla="*/ 47 w 256"/>
                <a:gd name="T15" fmla="*/ 6 h 206"/>
                <a:gd name="T16" fmla="*/ 46 w 256"/>
                <a:gd name="T17" fmla="*/ 8 h 206"/>
                <a:gd name="T18" fmla="*/ 1 w 256"/>
                <a:gd name="T19" fmla="*/ 200 h 206"/>
                <a:gd name="T20" fmla="*/ 2 w 256"/>
                <a:gd name="T21" fmla="*/ 204 h 206"/>
                <a:gd name="T22" fmla="*/ 5 w 256"/>
                <a:gd name="T23" fmla="*/ 206 h 206"/>
                <a:gd name="T24" fmla="*/ 73 w 256"/>
                <a:gd name="T25" fmla="*/ 206 h 206"/>
                <a:gd name="T26" fmla="*/ 77 w 256"/>
                <a:gd name="T27" fmla="*/ 202 h 206"/>
                <a:gd name="T28" fmla="*/ 112 w 256"/>
                <a:gd name="T29" fmla="*/ 62 h 206"/>
                <a:gd name="T30" fmla="*/ 112 w 256"/>
                <a:gd name="T31" fmla="*/ 61 h 206"/>
                <a:gd name="T32" fmla="*/ 112 w 256"/>
                <a:gd name="T33" fmla="*/ 60 h 206"/>
                <a:gd name="T34" fmla="*/ 112 w 256"/>
                <a:gd name="T35" fmla="*/ 60 h 206"/>
                <a:gd name="T36" fmla="*/ 170 w 256"/>
                <a:gd name="T37" fmla="*/ 60 h 206"/>
                <a:gd name="T38" fmla="*/ 138 w 256"/>
                <a:gd name="T39" fmla="*/ 200 h 206"/>
                <a:gd name="T40" fmla="*/ 138 w 256"/>
                <a:gd name="T41" fmla="*/ 204 h 206"/>
                <a:gd name="T42" fmla="*/ 142 w 256"/>
                <a:gd name="T43" fmla="*/ 206 h 206"/>
                <a:gd name="T44" fmla="*/ 214 w 256"/>
                <a:gd name="T45" fmla="*/ 206 h 206"/>
                <a:gd name="T46" fmla="*/ 218 w 256"/>
                <a:gd name="T47" fmla="*/ 202 h 206"/>
                <a:gd name="T48" fmla="*/ 245 w 256"/>
                <a:gd name="T49" fmla="*/ 88 h 206"/>
                <a:gd name="T50" fmla="*/ 249 w 256"/>
                <a:gd name="T51" fmla="*/ 72 h 206"/>
                <a:gd name="T52" fmla="*/ 251 w 256"/>
                <a:gd name="T53" fmla="*/ 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6" h="206">
                  <a:moveTo>
                    <a:pt x="251" y="28"/>
                  </a:moveTo>
                  <a:lnTo>
                    <a:pt x="251" y="28"/>
                  </a:lnTo>
                  <a:cubicBezTo>
                    <a:pt x="245" y="14"/>
                    <a:pt x="232" y="4"/>
                    <a:pt x="214" y="1"/>
                  </a:cubicBezTo>
                  <a:cubicBezTo>
                    <a:pt x="214" y="1"/>
                    <a:pt x="214" y="1"/>
                    <a:pt x="214" y="1"/>
                  </a:cubicBezTo>
                  <a:cubicBezTo>
                    <a:pt x="186" y="0"/>
                    <a:pt x="159" y="1"/>
                    <a:pt x="133" y="1"/>
                  </a:cubicBezTo>
                  <a:cubicBezTo>
                    <a:pt x="107" y="2"/>
                    <a:pt x="80" y="2"/>
                    <a:pt x="53" y="1"/>
                  </a:cubicBezTo>
                  <a:cubicBezTo>
                    <a:pt x="52" y="1"/>
                    <a:pt x="51" y="2"/>
                    <a:pt x="50" y="3"/>
                  </a:cubicBezTo>
                  <a:lnTo>
                    <a:pt x="47" y="6"/>
                  </a:lnTo>
                  <a:cubicBezTo>
                    <a:pt x="47" y="6"/>
                    <a:pt x="46" y="7"/>
                    <a:pt x="46" y="8"/>
                  </a:cubicBezTo>
                  <a:cubicBezTo>
                    <a:pt x="37" y="38"/>
                    <a:pt x="1" y="199"/>
                    <a:pt x="1" y="200"/>
                  </a:cubicBezTo>
                  <a:cubicBezTo>
                    <a:pt x="0" y="201"/>
                    <a:pt x="1" y="203"/>
                    <a:pt x="2" y="204"/>
                  </a:cubicBezTo>
                  <a:cubicBezTo>
                    <a:pt x="2" y="205"/>
                    <a:pt x="4" y="206"/>
                    <a:pt x="5" y="206"/>
                  </a:cubicBezTo>
                  <a:lnTo>
                    <a:pt x="73" y="206"/>
                  </a:lnTo>
                  <a:cubicBezTo>
                    <a:pt x="75" y="206"/>
                    <a:pt x="77" y="204"/>
                    <a:pt x="77" y="202"/>
                  </a:cubicBezTo>
                  <a:lnTo>
                    <a:pt x="112" y="62"/>
                  </a:lnTo>
                  <a:cubicBezTo>
                    <a:pt x="112" y="62"/>
                    <a:pt x="112" y="61"/>
                    <a:pt x="112" y="61"/>
                  </a:cubicBezTo>
                  <a:cubicBezTo>
                    <a:pt x="112" y="61"/>
                    <a:pt x="112" y="61"/>
                    <a:pt x="112" y="60"/>
                  </a:cubicBezTo>
                  <a:lnTo>
                    <a:pt x="112" y="60"/>
                  </a:lnTo>
                  <a:cubicBezTo>
                    <a:pt x="113" y="61"/>
                    <a:pt x="164" y="60"/>
                    <a:pt x="170" y="60"/>
                  </a:cubicBezTo>
                  <a:lnTo>
                    <a:pt x="138" y="200"/>
                  </a:lnTo>
                  <a:cubicBezTo>
                    <a:pt x="137" y="201"/>
                    <a:pt x="138" y="203"/>
                    <a:pt x="138" y="204"/>
                  </a:cubicBezTo>
                  <a:cubicBezTo>
                    <a:pt x="139" y="205"/>
                    <a:pt x="140" y="206"/>
                    <a:pt x="142" y="206"/>
                  </a:cubicBezTo>
                  <a:lnTo>
                    <a:pt x="214" y="206"/>
                  </a:lnTo>
                  <a:cubicBezTo>
                    <a:pt x="215" y="206"/>
                    <a:pt x="217" y="204"/>
                    <a:pt x="218" y="202"/>
                  </a:cubicBezTo>
                  <a:cubicBezTo>
                    <a:pt x="218" y="201"/>
                    <a:pt x="237" y="126"/>
                    <a:pt x="245" y="88"/>
                  </a:cubicBezTo>
                  <a:cubicBezTo>
                    <a:pt x="246" y="83"/>
                    <a:pt x="247" y="78"/>
                    <a:pt x="249" y="72"/>
                  </a:cubicBezTo>
                  <a:cubicBezTo>
                    <a:pt x="253" y="58"/>
                    <a:pt x="256" y="44"/>
                    <a:pt x="251" y="28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5" name="Freeform 23"/>
            <p:cNvSpPr>
              <a:spLocks/>
            </p:cNvSpPr>
            <p:nvPr userDrawn="1"/>
          </p:nvSpPr>
          <p:spPr bwMode="gray">
            <a:xfrm>
              <a:off x="5345" y="250"/>
              <a:ext cx="104" cy="85"/>
            </a:xfrm>
            <a:custGeom>
              <a:avLst/>
              <a:gdLst>
                <a:gd name="T0" fmla="*/ 251 w 256"/>
                <a:gd name="T1" fmla="*/ 28 h 206"/>
                <a:gd name="T2" fmla="*/ 251 w 256"/>
                <a:gd name="T3" fmla="*/ 28 h 206"/>
                <a:gd name="T4" fmla="*/ 213 w 256"/>
                <a:gd name="T5" fmla="*/ 1 h 206"/>
                <a:gd name="T6" fmla="*/ 213 w 256"/>
                <a:gd name="T7" fmla="*/ 1 h 206"/>
                <a:gd name="T8" fmla="*/ 132 w 256"/>
                <a:gd name="T9" fmla="*/ 1 h 206"/>
                <a:gd name="T10" fmla="*/ 53 w 256"/>
                <a:gd name="T11" fmla="*/ 1 h 206"/>
                <a:gd name="T12" fmla="*/ 49 w 256"/>
                <a:gd name="T13" fmla="*/ 3 h 206"/>
                <a:gd name="T14" fmla="*/ 46 w 256"/>
                <a:gd name="T15" fmla="*/ 6 h 206"/>
                <a:gd name="T16" fmla="*/ 45 w 256"/>
                <a:gd name="T17" fmla="*/ 8 h 206"/>
                <a:gd name="T18" fmla="*/ 0 w 256"/>
                <a:gd name="T19" fmla="*/ 200 h 206"/>
                <a:gd name="T20" fmla="*/ 1 w 256"/>
                <a:gd name="T21" fmla="*/ 204 h 206"/>
                <a:gd name="T22" fmla="*/ 4 w 256"/>
                <a:gd name="T23" fmla="*/ 206 h 206"/>
                <a:gd name="T24" fmla="*/ 72 w 256"/>
                <a:gd name="T25" fmla="*/ 206 h 206"/>
                <a:gd name="T26" fmla="*/ 76 w 256"/>
                <a:gd name="T27" fmla="*/ 202 h 206"/>
                <a:gd name="T28" fmla="*/ 111 w 256"/>
                <a:gd name="T29" fmla="*/ 62 h 206"/>
                <a:gd name="T30" fmla="*/ 111 w 256"/>
                <a:gd name="T31" fmla="*/ 61 h 206"/>
                <a:gd name="T32" fmla="*/ 111 w 256"/>
                <a:gd name="T33" fmla="*/ 60 h 206"/>
                <a:gd name="T34" fmla="*/ 111 w 256"/>
                <a:gd name="T35" fmla="*/ 60 h 206"/>
                <a:gd name="T36" fmla="*/ 170 w 256"/>
                <a:gd name="T37" fmla="*/ 60 h 206"/>
                <a:gd name="T38" fmla="*/ 137 w 256"/>
                <a:gd name="T39" fmla="*/ 200 h 206"/>
                <a:gd name="T40" fmla="*/ 138 w 256"/>
                <a:gd name="T41" fmla="*/ 204 h 206"/>
                <a:gd name="T42" fmla="*/ 141 w 256"/>
                <a:gd name="T43" fmla="*/ 206 h 206"/>
                <a:gd name="T44" fmla="*/ 213 w 256"/>
                <a:gd name="T45" fmla="*/ 206 h 206"/>
                <a:gd name="T46" fmla="*/ 217 w 256"/>
                <a:gd name="T47" fmla="*/ 202 h 206"/>
                <a:gd name="T48" fmla="*/ 244 w 256"/>
                <a:gd name="T49" fmla="*/ 88 h 206"/>
                <a:gd name="T50" fmla="*/ 248 w 256"/>
                <a:gd name="T51" fmla="*/ 72 h 206"/>
                <a:gd name="T52" fmla="*/ 251 w 256"/>
                <a:gd name="T53" fmla="*/ 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6" h="206">
                  <a:moveTo>
                    <a:pt x="251" y="28"/>
                  </a:moveTo>
                  <a:lnTo>
                    <a:pt x="251" y="28"/>
                  </a:lnTo>
                  <a:cubicBezTo>
                    <a:pt x="245" y="14"/>
                    <a:pt x="231" y="4"/>
                    <a:pt x="213" y="1"/>
                  </a:cubicBezTo>
                  <a:cubicBezTo>
                    <a:pt x="213" y="1"/>
                    <a:pt x="213" y="1"/>
                    <a:pt x="213" y="1"/>
                  </a:cubicBezTo>
                  <a:cubicBezTo>
                    <a:pt x="186" y="0"/>
                    <a:pt x="159" y="1"/>
                    <a:pt x="132" y="1"/>
                  </a:cubicBezTo>
                  <a:cubicBezTo>
                    <a:pt x="106" y="2"/>
                    <a:pt x="80" y="2"/>
                    <a:pt x="53" y="1"/>
                  </a:cubicBezTo>
                  <a:cubicBezTo>
                    <a:pt x="51" y="1"/>
                    <a:pt x="50" y="2"/>
                    <a:pt x="49" y="3"/>
                  </a:cubicBezTo>
                  <a:lnTo>
                    <a:pt x="46" y="6"/>
                  </a:lnTo>
                  <a:cubicBezTo>
                    <a:pt x="46" y="6"/>
                    <a:pt x="45" y="7"/>
                    <a:pt x="45" y="8"/>
                  </a:cubicBezTo>
                  <a:cubicBezTo>
                    <a:pt x="37" y="38"/>
                    <a:pt x="0" y="199"/>
                    <a:pt x="0" y="200"/>
                  </a:cubicBezTo>
                  <a:cubicBezTo>
                    <a:pt x="0" y="201"/>
                    <a:pt x="0" y="203"/>
                    <a:pt x="1" y="204"/>
                  </a:cubicBezTo>
                  <a:cubicBezTo>
                    <a:pt x="2" y="205"/>
                    <a:pt x="3" y="206"/>
                    <a:pt x="4" y="206"/>
                  </a:cubicBezTo>
                  <a:lnTo>
                    <a:pt x="72" y="206"/>
                  </a:lnTo>
                  <a:cubicBezTo>
                    <a:pt x="74" y="206"/>
                    <a:pt x="76" y="204"/>
                    <a:pt x="76" y="202"/>
                  </a:cubicBezTo>
                  <a:lnTo>
                    <a:pt x="111" y="62"/>
                  </a:lnTo>
                  <a:cubicBezTo>
                    <a:pt x="111" y="62"/>
                    <a:pt x="111" y="61"/>
                    <a:pt x="111" y="61"/>
                  </a:cubicBezTo>
                  <a:cubicBezTo>
                    <a:pt x="111" y="61"/>
                    <a:pt x="111" y="61"/>
                    <a:pt x="111" y="60"/>
                  </a:cubicBezTo>
                  <a:lnTo>
                    <a:pt x="111" y="60"/>
                  </a:lnTo>
                  <a:cubicBezTo>
                    <a:pt x="112" y="61"/>
                    <a:pt x="163" y="60"/>
                    <a:pt x="170" y="60"/>
                  </a:cubicBezTo>
                  <a:lnTo>
                    <a:pt x="137" y="200"/>
                  </a:lnTo>
                  <a:cubicBezTo>
                    <a:pt x="136" y="201"/>
                    <a:pt x="137" y="203"/>
                    <a:pt x="138" y="204"/>
                  </a:cubicBezTo>
                  <a:cubicBezTo>
                    <a:pt x="138" y="205"/>
                    <a:pt x="140" y="206"/>
                    <a:pt x="141" y="206"/>
                  </a:cubicBezTo>
                  <a:lnTo>
                    <a:pt x="213" y="206"/>
                  </a:lnTo>
                  <a:cubicBezTo>
                    <a:pt x="215" y="206"/>
                    <a:pt x="216" y="204"/>
                    <a:pt x="217" y="202"/>
                  </a:cubicBezTo>
                  <a:cubicBezTo>
                    <a:pt x="217" y="201"/>
                    <a:pt x="236" y="126"/>
                    <a:pt x="244" y="88"/>
                  </a:cubicBezTo>
                  <a:cubicBezTo>
                    <a:pt x="245" y="83"/>
                    <a:pt x="247" y="78"/>
                    <a:pt x="248" y="72"/>
                  </a:cubicBezTo>
                  <a:cubicBezTo>
                    <a:pt x="252" y="58"/>
                    <a:pt x="256" y="44"/>
                    <a:pt x="251" y="28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6" name="Freeform 24"/>
            <p:cNvSpPr>
              <a:spLocks/>
            </p:cNvSpPr>
            <p:nvPr userDrawn="1"/>
          </p:nvSpPr>
          <p:spPr bwMode="gray">
            <a:xfrm>
              <a:off x="4271" y="258"/>
              <a:ext cx="332" cy="188"/>
            </a:xfrm>
            <a:custGeom>
              <a:avLst/>
              <a:gdLst>
                <a:gd name="T0" fmla="*/ 409 w 817"/>
                <a:gd name="T1" fmla="*/ 0 h 456"/>
                <a:gd name="T2" fmla="*/ 409 w 817"/>
                <a:gd name="T3" fmla="*/ 0 h 456"/>
                <a:gd name="T4" fmla="*/ 817 w 817"/>
                <a:gd name="T5" fmla="*/ 227 h 456"/>
                <a:gd name="T6" fmla="*/ 409 w 817"/>
                <a:gd name="T7" fmla="*/ 456 h 456"/>
                <a:gd name="T8" fmla="*/ 0 w 817"/>
                <a:gd name="T9" fmla="*/ 227 h 456"/>
                <a:gd name="T10" fmla="*/ 409 w 817"/>
                <a:gd name="T11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7" h="456">
                  <a:moveTo>
                    <a:pt x="409" y="0"/>
                  </a:moveTo>
                  <a:lnTo>
                    <a:pt x="409" y="0"/>
                  </a:lnTo>
                  <a:lnTo>
                    <a:pt x="817" y="227"/>
                  </a:lnTo>
                  <a:lnTo>
                    <a:pt x="409" y="456"/>
                  </a:lnTo>
                  <a:lnTo>
                    <a:pt x="0" y="22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7" name="Freeform 25"/>
            <p:cNvSpPr>
              <a:spLocks/>
            </p:cNvSpPr>
            <p:nvPr userDrawn="1"/>
          </p:nvSpPr>
          <p:spPr bwMode="gray">
            <a:xfrm>
              <a:off x="4082" y="223"/>
              <a:ext cx="315" cy="100"/>
            </a:xfrm>
            <a:custGeom>
              <a:avLst/>
              <a:gdLst>
                <a:gd name="T0" fmla="*/ 774 w 774"/>
                <a:gd name="T1" fmla="*/ 17 h 240"/>
                <a:gd name="T2" fmla="*/ 774 w 774"/>
                <a:gd name="T3" fmla="*/ 17 h 240"/>
                <a:gd name="T4" fmla="*/ 379 w 774"/>
                <a:gd name="T5" fmla="*/ 240 h 240"/>
                <a:gd name="T6" fmla="*/ 0 w 774"/>
                <a:gd name="T7" fmla="*/ 240 h 240"/>
                <a:gd name="T8" fmla="*/ 0 w 774"/>
                <a:gd name="T9" fmla="*/ 209 h 240"/>
                <a:gd name="T10" fmla="*/ 367 w 774"/>
                <a:gd name="T11" fmla="*/ 209 h 240"/>
                <a:gd name="T12" fmla="*/ 740 w 774"/>
                <a:gd name="T13" fmla="*/ 0 h 240"/>
                <a:gd name="T14" fmla="*/ 774 w 774"/>
                <a:gd name="T15" fmla="*/ 1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4" h="240">
                  <a:moveTo>
                    <a:pt x="774" y="17"/>
                  </a:moveTo>
                  <a:lnTo>
                    <a:pt x="774" y="17"/>
                  </a:lnTo>
                  <a:cubicBezTo>
                    <a:pt x="769" y="20"/>
                    <a:pt x="414" y="222"/>
                    <a:pt x="379" y="240"/>
                  </a:cubicBezTo>
                  <a:lnTo>
                    <a:pt x="0" y="240"/>
                  </a:lnTo>
                  <a:lnTo>
                    <a:pt x="0" y="209"/>
                  </a:lnTo>
                  <a:lnTo>
                    <a:pt x="367" y="209"/>
                  </a:lnTo>
                  <a:cubicBezTo>
                    <a:pt x="740" y="0"/>
                    <a:pt x="367" y="209"/>
                    <a:pt x="740" y="0"/>
                  </a:cubicBezTo>
                  <a:cubicBezTo>
                    <a:pt x="740" y="0"/>
                    <a:pt x="749" y="4"/>
                    <a:pt x="774" y="17"/>
                  </a:cubicBez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8" name="Freeform 26"/>
            <p:cNvSpPr>
              <a:spLocks/>
            </p:cNvSpPr>
            <p:nvPr userDrawn="1"/>
          </p:nvSpPr>
          <p:spPr bwMode="gray">
            <a:xfrm>
              <a:off x="4082" y="240"/>
              <a:ext cx="342" cy="108"/>
            </a:xfrm>
            <a:custGeom>
              <a:avLst/>
              <a:gdLst>
                <a:gd name="T0" fmla="*/ 808 w 841"/>
                <a:gd name="T1" fmla="*/ 0 h 260"/>
                <a:gd name="T2" fmla="*/ 808 w 841"/>
                <a:gd name="T3" fmla="*/ 0 h 260"/>
                <a:gd name="T4" fmla="*/ 841 w 841"/>
                <a:gd name="T5" fmla="*/ 18 h 260"/>
                <a:gd name="T6" fmla="*/ 409 w 841"/>
                <a:gd name="T7" fmla="*/ 260 h 260"/>
                <a:gd name="T8" fmla="*/ 0 w 841"/>
                <a:gd name="T9" fmla="*/ 260 h 260"/>
                <a:gd name="T10" fmla="*/ 0 w 841"/>
                <a:gd name="T11" fmla="*/ 229 h 260"/>
                <a:gd name="T12" fmla="*/ 396 w 841"/>
                <a:gd name="T13" fmla="*/ 229 h 260"/>
                <a:gd name="T14" fmla="*/ 808 w 841"/>
                <a:gd name="T15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1" h="260">
                  <a:moveTo>
                    <a:pt x="808" y="0"/>
                  </a:moveTo>
                  <a:lnTo>
                    <a:pt x="808" y="0"/>
                  </a:lnTo>
                  <a:lnTo>
                    <a:pt x="841" y="18"/>
                  </a:lnTo>
                  <a:cubicBezTo>
                    <a:pt x="817" y="32"/>
                    <a:pt x="422" y="253"/>
                    <a:pt x="409" y="260"/>
                  </a:cubicBezTo>
                  <a:lnTo>
                    <a:pt x="0" y="260"/>
                  </a:lnTo>
                  <a:lnTo>
                    <a:pt x="0" y="229"/>
                  </a:lnTo>
                  <a:lnTo>
                    <a:pt x="396" y="22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9" name="Freeform 27"/>
            <p:cNvSpPr>
              <a:spLocks/>
            </p:cNvSpPr>
            <p:nvPr userDrawn="1"/>
          </p:nvSpPr>
          <p:spPr bwMode="gray">
            <a:xfrm>
              <a:off x="4451" y="355"/>
              <a:ext cx="996" cy="108"/>
            </a:xfrm>
            <a:custGeom>
              <a:avLst/>
              <a:gdLst>
                <a:gd name="T0" fmla="*/ 442 w 2451"/>
                <a:gd name="T1" fmla="*/ 31 h 261"/>
                <a:gd name="T2" fmla="*/ 442 w 2451"/>
                <a:gd name="T3" fmla="*/ 31 h 261"/>
                <a:gd name="T4" fmla="*/ 33 w 2451"/>
                <a:gd name="T5" fmla="*/ 261 h 261"/>
                <a:gd name="T6" fmla="*/ 0 w 2451"/>
                <a:gd name="T7" fmla="*/ 243 h 261"/>
                <a:gd name="T8" fmla="*/ 430 w 2451"/>
                <a:gd name="T9" fmla="*/ 0 h 261"/>
                <a:gd name="T10" fmla="*/ 2451 w 2451"/>
                <a:gd name="T11" fmla="*/ 0 h 261"/>
                <a:gd name="T12" fmla="*/ 2451 w 2451"/>
                <a:gd name="T13" fmla="*/ 31 h 261"/>
                <a:gd name="T14" fmla="*/ 442 w 2451"/>
                <a:gd name="T15" fmla="*/ 3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51" h="261">
                  <a:moveTo>
                    <a:pt x="442" y="31"/>
                  </a:moveTo>
                  <a:lnTo>
                    <a:pt x="442" y="31"/>
                  </a:lnTo>
                  <a:cubicBezTo>
                    <a:pt x="319" y="99"/>
                    <a:pt x="288" y="118"/>
                    <a:pt x="33" y="261"/>
                  </a:cubicBezTo>
                  <a:cubicBezTo>
                    <a:pt x="10" y="248"/>
                    <a:pt x="21" y="254"/>
                    <a:pt x="0" y="243"/>
                  </a:cubicBezTo>
                  <a:cubicBezTo>
                    <a:pt x="0" y="240"/>
                    <a:pt x="412" y="10"/>
                    <a:pt x="430" y="0"/>
                  </a:cubicBezTo>
                  <a:lnTo>
                    <a:pt x="2451" y="0"/>
                  </a:lnTo>
                  <a:lnTo>
                    <a:pt x="2451" y="31"/>
                  </a:lnTo>
                  <a:lnTo>
                    <a:pt x="442" y="31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80" name="Freeform 28"/>
            <p:cNvSpPr>
              <a:spLocks/>
            </p:cNvSpPr>
            <p:nvPr userDrawn="1"/>
          </p:nvSpPr>
          <p:spPr bwMode="gray">
            <a:xfrm>
              <a:off x="4479" y="380"/>
              <a:ext cx="968" cy="101"/>
            </a:xfrm>
            <a:custGeom>
              <a:avLst/>
              <a:gdLst>
                <a:gd name="T0" fmla="*/ 2383 w 2383"/>
                <a:gd name="T1" fmla="*/ 31 h 243"/>
                <a:gd name="T2" fmla="*/ 2383 w 2383"/>
                <a:gd name="T3" fmla="*/ 31 h 243"/>
                <a:gd name="T4" fmla="*/ 403 w 2383"/>
                <a:gd name="T5" fmla="*/ 31 h 243"/>
                <a:gd name="T6" fmla="*/ 34 w 2383"/>
                <a:gd name="T7" fmla="*/ 243 h 243"/>
                <a:gd name="T8" fmla="*/ 0 w 2383"/>
                <a:gd name="T9" fmla="*/ 225 h 243"/>
                <a:gd name="T10" fmla="*/ 391 w 2383"/>
                <a:gd name="T11" fmla="*/ 0 h 243"/>
                <a:gd name="T12" fmla="*/ 2383 w 2383"/>
                <a:gd name="T13" fmla="*/ 0 h 243"/>
                <a:gd name="T14" fmla="*/ 2383 w 2383"/>
                <a:gd name="T15" fmla="*/ 3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83" h="243">
                  <a:moveTo>
                    <a:pt x="2383" y="31"/>
                  </a:moveTo>
                  <a:lnTo>
                    <a:pt x="2383" y="31"/>
                  </a:lnTo>
                  <a:lnTo>
                    <a:pt x="403" y="31"/>
                  </a:lnTo>
                  <a:cubicBezTo>
                    <a:pt x="296" y="91"/>
                    <a:pt x="142" y="185"/>
                    <a:pt x="34" y="243"/>
                  </a:cubicBezTo>
                  <a:lnTo>
                    <a:pt x="0" y="225"/>
                  </a:lnTo>
                  <a:lnTo>
                    <a:pt x="391" y="0"/>
                  </a:lnTo>
                  <a:lnTo>
                    <a:pt x="2383" y="0"/>
                  </a:lnTo>
                  <a:lnTo>
                    <a:pt x="2383" y="31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81" name="Freeform 29"/>
            <p:cNvSpPr>
              <a:spLocks/>
            </p:cNvSpPr>
            <p:nvPr userDrawn="1"/>
          </p:nvSpPr>
          <p:spPr bwMode="gray">
            <a:xfrm>
              <a:off x="4356" y="314"/>
              <a:ext cx="162" cy="81"/>
            </a:xfrm>
            <a:custGeom>
              <a:avLst/>
              <a:gdLst>
                <a:gd name="T0" fmla="*/ 397 w 399"/>
                <a:gd name="T1" fmla="*/ 1 h 195"/>
                <a:gd name="T2" fmla="*/ 397 w 399"/>
                <a:gd name="T3" fmla="*/ 1 h 195"/>
                <a:gd name="T4" fmla="*/ 394 w 399"/>
                <a:gd name="T5" fmla="*/ 0 h 195"/>
                <a:gd name="T6" fmla="*/ 347 w 399"/>
                <a:gd name="T7" fmla="*/ 0 h 195"/>
                <a:gd name="T8" fmla="*/ 343 w 399"/>
                <a:gd name="T9" fmla="*/ 3 h 195"/>
                <a:gd name="T10" fmla="*/ 325 w 399"/>
                <a:gd name="T11" fmla="*/ 63 h 195"/>
                <a:gd name="T12" fmla="*/ 279 w 399"/>
                <a:gd name="T13" fmla="*/ 63 h 195"/>
                <a:gd name="T14" fmla="*/ 289 w 399"/>
                <a:gd name="T15" fmla="*/ 5 h 195"/>
                <a:gd name="T16" fmla="*/ 288 w 399"/>
                <a:gd name="T17" fmla="*/ 1 h 195"/>
                <a:gd name="T18" fmla="*/ 284 w 399"/>
                <a:gd name="T19" fmla="*/ 0 h 195"/>
                <a:gd name="T20" fmla="*/ 235 w 399"/>
                <a:gd name="T21" fmla="*/ 0 h 195"/>
                <a:gd name="T22" fmla="*/ 231 w 399"/>
                <a:gd name="T23" fmla="*/ 3 h 195"/>
                <a:gd name="T24" fmla="*/ 205 w 399"/>
                <a:gd name="T25" fmla="*/ 103 h 195"/>
                <a:gd name="T26" fmla="*/ 175 w 399"/>
                <a:gd name="T27" fmla="*/ 3 h 195"/>
                <a:gd name="T28" fmla="*/ 171 w 399"/>
                <a:gd name="T29" fmla="*/ 0 h 195"/>
                <a:gd name="T30" fmla="*/ 115 w 399"/>
                <a:gd name="T31" fmla="*/ 0 h 195"/>
                <a:gd name="T32" fmla="*/ 111 w 399"/>
                <a:gd name="T33" fmla="*/ 3 h 195"/>
                <a:gd name="T34" fmla="*/ 89 w 399"/>
                <a:gd name="T35" fmla="*/ 103 h 195"/>
                <a:gd name="T36" fmla="*/ 61 w 399"/>
                <a:gd name="T37" fmla="*/ 3 h 195"/>
                <a:gd name="T38" fmla="*/ 57 w 399"/>
                <a:gd name="T39" fmla="*/ 0 h 195"/>
                <a:gd name="T40" fmla="*/ 5 w 399"/>
                <a:gd name="T41" fmla="*/ 0 h 195"/>
                <a:gd name="T42" fmla="*/ 2 w 399"/>
                <a:gd name="T43" fmla="*/ 1 h 195"/>
                <a:gd name="T44" fmla="*/ 1 w 399"/>
                <a:gd name="T45" fmla="*/ 5 h 195"/>
                <a:gd name="T46" fmla="*/ 49 w 399"/>
                <a:gd name="T47" fmla="*/ 192 h 195"/>
                <a:gd name="T48" fmla="*/ 54 w 399"/>
                <a:gd name="T49" fmla="*/ 195 h 195"/>
                <a:gd name="T50" fmla="*/ 121 w 399"/>
                <a:gd name="T51" fmla="*/ 195 h 195"/>
                <a:gd name="T52" fmla="*/ 125 w 399"/>
                <a:gd name="T53" fmla="*/ 192 h 195"/>
                <a:gd name="T54" fmla="*/ 145 w 399"/>
                <a:gd name="T55" fmla="*/ 117 h 195"/>
                <a:gd name="T56" fmla="*/ 168 w 399"/>
                <a:gd name="T57" fmla="*/ 192 h 195"/>
                <a:gd name="T58" fmla="*/ 173 w 399"/>
                <a:gd name="T59" fmla="*/ 195 h 195"/>
                <a:gd name="T60" fmla="*/ 242 w 399"/>
                <a:gd name="T61" fmla="*/ 195 h 195"/>
                <a:gd name="T62" fmla="*/ 247 w 399"/>
                <a:gd name="T63" fmla="*/ 192 h 195"/>
                <a:gd name="T64" fmla="*/ 270 w 399"/>
                <a:gd name="T65" fmla="*/ 111 h 195"/>
                <a:gd name="T66" fmla="*/ 312 w 399"/>
                <a:gd name="T67" fmla="*/ 111 h 195"/>
                <a:gd name="T68" fmla="*/ 300 w 399"/>
                <a:gd name="T69" fmla="*/ 190 h 195"/>
                <a:gd name="T70" fmla="*/ 301 w 399"/>
                <a:gd name="T71" fmla="*/ 194 h 195"/>
                <a:gd name="T72" fmla="*/ 304 w 399"/>
                <a:gd name="T73" fmla="*/ 195 h 195"/>
                <a:gd name="T74" fmla="*/ 353 w 399"/>
                <a:gd name="T75" fmla="*/ 195 h 195"/>
                <a:gd name="T76" fmla="*/ 358 w 399"/>
                <a:gd name="T77" fmla="*/ 192 h 195"/>
                <a:gd name="T78" fmla="*/ 398 w 399"/>
                <a:gd name="T79" fmla="*/ 5 h 195"/>
                <a:gd name="T80" fmla="*/ 397 w 399"/>
                <a:gd name="T81" fmla="*/ 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99" h="195">
                  <a:moveTo>
                    <a:pt x="397" y="1"/>
                  </a:moveTo>
                  <a:lnTo>
                    <a:pt x="397" y="1"/>
                  </a:lnTo>
                  <a:cubicBezTo>
                    <a:pt x="397" y="0"/>
                    <a:pt x="395" y="0"/>
                    <a:pt x="394" y="0"/>
                  </a:cubicBezTo>
                  <a:lnTo>
                    <a:pt x="347" y="0"/>
                  </a:lnTo>
                  <a:cubicBezTo>
                    <a:pt x="345" y="0"/>
                    <a:pt x="343" y="1"/>
                    <a:pt x="343" y="3"/>
                  </a:cubicBezTo>
                  <a:lnTo>
                    <a:pt x="325" y="63"/>
                  </a:lnTo>
                  <a:lnTo>
                    <a:pt x="279" y="63"/>
                  </a:lnTo>
                  <a:lnTo>
                    <a:pt x="289" y="5"/>
                  </a:lnTo>
                  <a:cubicBezTo>
                    <a:pt x="289" y="3"/>
                    <a:pt x="289" y="2"/>
                    <a:pt x="288" y="1"/>
                  </a:cubicBezTo>
                  <a:cubicBezTo>
                    <a:pt x="287" y="0"/>
                    <a:pt x="286" y="0"/>
                    <a:pt x="284" y="0"/>
                  </a:cubicBezTo>
                  <a:lnTo>
                    <a:pt x="235" y="0"/>
                  </a:lnTo>
                  <a:cubicBezTo>
                    <a:pt x="233" y="0"/>
                    <a:pt x="232" y="1"/>
                    <a:pt x="231" y="3"/>
                  </a:cubicBezTo>
                  <a:lnTo>
                    <a:pt x="205" y="103"/>
                  </a:lnTo>
                  <a:lnTo>
                    <a:pt x="175" y="3"/>
                  </a:lnTo>
                  <a:cubicBezTo>
                    <a:pt x="174" y="1"/>
                    <a:pt x="173" y="0"/>
                    <a:pt x="171" y="0"/>
                  </a:cubicBezTo>
                  <a:lnTo>
                    <a:pt x="115" y="0"/>
                  </a:lnTo>
                  <a:cubicBezTo>
                    <a:pt x="113" y="0"/>
                    <a:pt x="111" y="1"/>
                    <a:pt x="111" y="3"/>
                  </a:cubicBezTo>
                  <a:lnTo>
                    <a:pt x="89" y="103"/>
                  </a:lnTo>
                  <a:lnTo>
                    <a:pt x="61" y="3"/>
                  </a:lnTo>
                  <a:cubicBezTo>
                    <a:pt x="60" y="1"/>
                    <a:pt x="59" y="0"/>
                    <a:pt x="57" y="0"/>
                  </a:cubicBezTo>
                  <a:lnTo>
                    <a:pt x="5" y="0"/>
                  </a:lnTo>
                  <a:cubicBezTo>
                    <a:pt x="4" y="0"/>
                    <a:pt x="2" y="0"/>
                    <a:pt x="2" y="1"/>
                  </a:cubicBezTo>
                  <a:cubicBezTo>
                    <a:pt x="1" y="2"/>
                    <a:pt x="0" y="4"/>
                    <a:pt x="1" y="5"/>
                  </a:cubicBezTo>
                  <a:lnTo>
                    <a:pt x="49" y="192"/>
                  </a:lnTo>
                  <a:cubicBezTo>
                    <a:pt x="50" y="194"/>
                    <a:pt x="52" y="195"/>
                    <a:pt x="54" y="195"/>
                  </a:cubicBezTo>
                  <a:lnTo>
                    <a:pt x="121" y="195"/>
                  </a:lnTo>
                  <a:cubicBezTo>
                    <a:pt x="123" y="195"/>
                    <a:pt x="125" y="194"/>
                    <a:pt x="125" y="192"/>
                  </a:cubicBezTo>
                  <a:lnTo>
                    <a:pt x="145" y="117"/>
                  </a:lnTo>
                  <a:lnTo>
                    <a:pt x="168" y="192"/>
                  </a:lnTo>
                  <a:cubicBezTo>
                    <a:pt x="169" y="194"/>
                    <a:pt x="171" y="195"/>
                    <a:pt x="173" y="195"/>
                  </a:cubicBezTo>
                  <a:lnTo>
                    <a:pt x="242" y="195"/>
                  </a:lnTo>
                  <a:cubicBezTo>
                    <a:pt x="244" y="195"/>
                    <a:pt x="246" y="194"/>
                    <a:pt x="247" y="192"/>
                  </a:cubicBezTo>
                  <a:lnTo>
                    <a:pt x="270" y="111"/>
                  </a:lnTo>
                  <a:lnTo>
                    <a:pt x="312" y="111"/>
                  </a:lnTo>
                  <a:lnTo>
                    <a:pt x="300" y="190"/>
                  </a:lnTo>
                  <a:cubicBezTo>
                    <a:pt x="299" y="192"/>
                    <a:pt x="300" y="193"/>
                    <a:pt x="301" y="194"/>
                  </a:cubicBezTo>
                  <a:cubicBezTo>
                    <a:pt x="301" y="195"/>
                    <a:pt x="303" y="195"/>
                    <a:pt x="304" y="195"/>
                  </a:cubicBezTo>
                  <a:lnTo>
                    <a:pt x="353" y="195"/>
                  </a:lnTo>
                  <a:cubicBezTo>
                    <a:pt x="356" y="195"/>
                    <a:pt x="357" y="194"/>
                    <a:pt x="358" y="192"/>
                  </a:cubicBezTo>
                  <a:lnTo>
                    <a:pt x="398" y="5"/>
                  </a:lnTo>
                  <a:cubicBezTo>
                    <a:pt x="399" y="4"/>
                    <a:pt x="398" y="2"/>
                    <a:pt x="397" y="1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sp>
        <p:nvSpPr>
          <p:cNvPr id="4" name="Fußzeilenplatzhalter 3"/>
          <p:cNvSpPr>
            <a:spLocks noGrp="1"/>
          </p:cNvSpPr>
          <p:nvPr>
            <p:ph type="ftr" sz="quarter" idx="24"/>
          </p:nvPr>
        </p:nvSpPr>
        <p:spPr>
          <a:xfrm>
            <a:off x="434772" y="1983161"/>
            <a:ext cx="8281456" cy="250562"/>
          </a:xfrm>
        </p:spPr>
        <p:txBody>
          <a:bodyPr bIns="72000"/>
          <a:lstStyle>
            <a:lvl1pPr>
              <a:defRPr sz="2200" b="1">
                <a:solidFill>
                  <a:srgbClr val="FF0000"/>
                </a:solidFill>
              </a:defRPr>
            </a:lvl1pPr>
          </a:lstStyle>
          <a:p>
            <a:r>
              <a:rPr lang="de-DE" dirty="0" smtClean="0"/>
              <a:t>Präsentationstitel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39284" y="2319116"/>
            <a:ext cx="8276944" cy="310616"/>
          </a:xfrm>
        </p:spPr>
        <p:txBody>
          <a:bodyPr/>
          <a:lstStyle>
            <a:lvl1pPr>
              <a:defRPr sz="1600" b="0">
                <a:solidFill>
                  <a:srgbClr val="FF0000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64" name="Grafik 6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135" y="2738063"/>
            <a:ext cx="8281440" cy="19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88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el 4"/>
          <p:cNvSpPr>
            <a:spLocks noGrp="1"/>
          </p:cNvSpPr>
          <p:nvPr>
            <p:ph type="title" hasCustomPrompt="1"/>
          </p:nvPr>
        </p:nvSpPr>
        <p:spPr bwMode="gray">
          <a:xfrm>
            <a:off x="439347" y="2818071"/>
            <a:ext cx="4032510" cy="837371"/>
          </a:xfrm>
        </p:spPr>
        <p:txBody>
          <a:bodyPr wrap="square"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800" b="1" baseline="0">
                <a:solidFill>
                  <a:srgbClr val="333333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Diese Folie leitet ein neues Kapitel ein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34193" y="2408806"/>
            <a:ext cx="324000" cy="324000"/>
          </a:xfrm>
          <a:solidFill>
            <a:schemeClr val="accent2"/>
          </a:solidFill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3200" b="1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3200" b="1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3200" b="1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3200" b="1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3200" b="1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3200" b="1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3200" b="1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3200" b="1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 dirty="0" smtClean="0"/>
              <a:t>01</a:t>
            </a:r>
          </a:p>
        </p:txBody>
      </p:sp>
      <p:sp>
        <p:nvSpPr>
          <p:cNvPr id="67" name="Datumsplatzhalter 72"/>
          <p:cNvSpPr>
            <a:spLocks noGrp="1"/>
          </p:cNvSpPr>
          <p:nvPr>
            <p:ph type="dt" sz="half" idx="22"/>
          </p:nvPr>
        </p:nvSpPr>
        <p:spPr bwMode="gray">
          <a:xfrm>
            <a:off x="1871890" y="4853146"/>
            <a:ext cx="6480625" cy="13576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de-DE" smtClean="0"/>
              <a:t>Themenbereich, über Datum zu ändern</a:t>
            </a:r>
            <a:endParaRPr lang="de-DE" dirty="0"/>
          </a:p>
        </p:txBody>
      </p:sp>
      <p:sp>
        <p:nvSpPr>
          <p:cNvPr id="69" name="Foliennummernplatzhalter 73"/>
          <p:cNvSpPr>
            <a:spLocks noGrp="1"/>
          </p:cNvSpPr>
          <p:nvPr>
            <p:ph type="sldNum" sz="quarter" idx="23"/>
          </p:nvPr>
        </p:nvSpPr>
        <p:spPr bwMode="gray">
          <a:xfrm>
            <a:off x="8352424" y="4864271"/>
            <a:ext cx="358364" cy="135765"/>
          </a:xfrm>
        </p:spPr>
        <p:txBody>
          <a:bodyPr/>
          <a:lstStyle>
            <a:lvl1pPr>
              <a:defRPr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fld id="{DB4A530B-3EE4-4998-A998-EBC0EA009526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122" name="Gruppieren 121"/>
          <p:cNvGrpSpPr/>
          <p:nvPr userDrawn="1"/>
        </p:nvGrpSpPr>
        <p:grpSpPr>
          <a:xfrm>
            <a:off x="-112038" y="-112038"/>
            <a:ext cx="9368076" cy="5367576"/>
            <a:chOff x="-112038" y="-112038"/>
            <a:chExt cx="9368076" cy="5367576"/>
          </a:xfrm>
        </p:grpSpPr>
        <p:sp>
          <p:nvSpPr>
            <p:cNvPr id="123" name="Isosceles Triangle 9"/>
            <p:cNvSpPr/>
            <p:nvPr userDrawn="1"/>
          </p:nvSpPr>
          <p:spPr bwMode="gray">
            <a:xfrm rot="10800000">
              <a:off x="398896" y="-112038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4" name="Isosceles Triangle 244"/>
            <p:cNvSpPr/>
            <p:nvPr userDrawn="1"/>
          </p:nvSpPr>
          <p:spPr bwMode="gray">
            <a:xfrm rot="10800000">
              <a:off x="2415290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5" name="Isosceles Triangle 245"/>
            <p:cNvSpPr/>
            <p:nvPr userDrawn="1"/>
          </p:nvSpPr>
          <p:spPr bwMode="gray">
            <a:xfrm rot="10800000">
              <a:off x="2487256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6" name="Isosceles Triangle 246"/>
            <p:cNvSpPr/>
            <p:nvPr userDrawn="1"/>
          </p:nvSpPr>
          <p:spPr bwMode="gray">
            <a:xfrm rot="10800000">
              <a:off x="4503809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7" name="Isosceles Triangle 247"/>
            <p:cNvSpPr/>
            <p:nvPr userDrawn="1"/>
          </p:nvSpPr>
          <p:spPr bwMode="gray">
            <a:xfrm rot="10800000">
              <a:off x="4575818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8" name="Isosceles Triangle 248"/>
            <p:cNvSpPr/>
            <p:nvPr userDrawn="1"/>
          </p:nvSpPr>
          <p:spPr bwMode="gray">
            <a:xfrm rot="10800000">
              <a:off x="6591793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9" name="Isosceles Triangle 249"/>
            <p:cNvSpPr/>
            <p:nvPr userDrawn="1"/>
          </p:nvSpPr>
          <p:spPr bwMode="gray">
            <a:xfrm rot="10800000">
              <a:off x="6665552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0" name="Isosceles Triangle 250"/>
            <p:cNvSpPr/>
            <p:nvPr userDrawn="1"/>
          </p:nvSpPr>
          <p:spPr bwMode="gray">
            <a:xfrm rot="10800000">
              <a:off x="8680500" y="-112038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1" name="Isosceles Triangle 252"/>
            <p:cNvSpPr/>
            <p:nvPr userDrawn="1"/>
          </p:nvSpPr>
          <p:spPr bwMode="gray">
            <a:xfrm rot="10800000" flipV="1">
              <a:off x="401277" y="520291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2" name="Isosceles Triangle 253"/>
            <p:cNvSpPr/>
            <p:nvPr userDrawn="1"/>
          </p:nvSpPr>
          <p:spPr bwMode="gray">
            <a:xfrm rot="10800000" flipV="1">
              <a:off x="2415290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3" name="Isosceles Triangle 254"/>
            <p:cNvSpPr/>
            <p:nvPr userDrawn="1"/>
          </p:nvSpPr>
          <p:spPr bwMode="gray">
            <a:xfrm rot="10800000" flipV="1">
              <a:off x="2488840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4" name="Isosceles Triangle 255"/>
            <p:cNvSpPr/>
            <p:nvPr userDrawn="1"/>
          </p:nvSpPr>
          <p:spPr bwMode="gray">
            <a:xfrm rot="10800000" flipV="1">
              <a:off x="4504965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5" name="Isosceles Triangle 256"/>
            <p:cNvSpPr/>
            <p:nvPr userDrawn="1"/>
          </p:nvSpPr>
          <p:spPr bwMode="gray">
            <a:xfrm rot="10800000" flipV="1">
              <a:off x="4575818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6" name="Isosceles Triangle 257"/>
            <p:cNvSpPr/>
            <p:nvPr userDrawn="1"/>
          </p:nvSpPr>
          <p:spPr bwMode="gray">
            <a:xfrm rot="10800000" flipV="1">
              <a:off x="6591793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7" name="Isosceles Triangle 258"/>
            <p:cNvSpPr/>
            <p:nvPr userDrawn="1"/>
          </p:nvSpPr>
          <p:spPr bwMode="gray">
            <a:xfrm rot="10800000" flipV="1">
              <a:off x="6665552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8" name="Isosceles Triangle 259"/>
            <p:cNvSpPr/>
            <p:nvPr userDrawn="1"/>
          </p:nvSpPr>
          <p:spPr bwMode="gray">
            <a:xfrm rot="10800000" flipV="1">
              <a:off x="8680500" y="520291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9" name="Isosceles Triangle 261"/>
            <p:cNvSpPr/>
            <p:nvPr userDrawn="1"/>
          </p:nvSpPr>
          <p:spPr bwMode="gray">
            <a:xfrm rot="5400000">
              <a:off x="-116248" y="211601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0" name="Isosceles Triangle 262"/>
            <p:cNvSpPr/>
            <p:nvPr userDrawn="1"/>
          </p:nvSpPr>
          <p:spPr bwMode="gray">
            <a:xfrm rot="5400000">
              <a:off x="-116248" y="744803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1" name="Isosceles Triangle 263"/>
            <p:cNvSpPr/>
            <p:nvPr userDrawn="1"/>
          </p:nvSpPr>
          <p:spPr bwMode="gray">
            <a:xfrm rot="5400000">
              <a:off x="-116248" y="83348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2" name="Isosceles Triangle 264"/>
            <p:cNvSpPr/>
            <p:nvPr userDrawn="1"/>
          </p:nvSpPr>
          <p:spPr bwMode="gray">
            <a:xfrm rot="5400000">
              <a:off x="-116248" y="270799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3" name="Isosceles Triangle 265"/>
            <p:cNvSpPr/>
            <p:nvPr userDrawn="1"/>
          </p:nvSpPr>
          <p:spPr bwMode="gray">
            <a:xfrm rot="5400000">
              <a:off x="-116248" y="2780946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4" name="Isosceles Triangle 266"/>
            <p:cNvSpPr/>
            <p:nvPr userDrawn="1"/>
          </p:nvSpPr>
          <p:spPr bwMode="gray">
            <a:xfrm rot="5400000">
              <a:off x="-116248" y="465205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5" name="Isosceles Triangle 267"/>
            <p:cNvSpPr/>
            <p:nvPr userDrawn="1"/>
          </p:nvSpPr>
          <p:spPr bwMode="gray">
            <a:xfrm rot="5400000">
              <a:off x="-116248" y="4822706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6" name="Isosceles Triangle 269"/>
            <p:cNvSpPr/>
            <p:nvPr userDrawn="1"/>
          </p:nvSpPr>
          <p:spPr bwMode="gray">
            <a:xfrm rot="16200000" flipH="1">
              <a:off x="9199202" y="211601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7" name="Isosceles Triangle 270"/>
            <p:cNvSpPr/>
            <p:nvPr userDrawn="1"/>
          </p:nvSpPr>
          <p:spPr bwMode="gray">
            <a:xfrm rot="16200000" flipH="1">
              <a:off x="9199202" y="74480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8" name="Isosceles Triangle 271"/>
            <p:cNvSpPr/>
            <p:nvPr userDrawn="1"/>
          </p:nvSpPr>
          <p:spPr bwMode="gray">
            <a:xfrm rot="16200000" flipH="1">
              <a:off x="9199202" y="83348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9" name="Isosceles Triangle 272"/>
            <p:cNvSpPr/>
            <p:nvPr userDrawn="1"/>
          </p:nvSpPr>
          <p:spPr bwMode="gray">
            <a:xfrm rot="16200000" flipH="1">
              <a:off x="9199202" y="270856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0" name="Isosceles Triangle 273"/>
            <p:cNvSpPr/>
            <p:nvPr userDrawn="1"/>
          </p:nvSpPr>
          <p:spPr bwMode="gray">
            <a:xfrm rot="16200000" flipH="1">
              <a:off x="9199202" y="277913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1" name="Isosceles Triangle 274"/>
            <p:cNvSpPr/>
            <p:nvPr userDrawn="1"/>
          </p:nvSpPr>
          <p:spPr bwMode="gray">
            <a:xfrm rot="16200000" flipH="1">
              <a:off x="9199202" y="4651344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2" name="Isosceles Triangle 275"/>
            <p:cNvSpPr/>
            <p:nvPr userDrawn="1"/>
          </p:nvSpPr>
          <p:spPr bwMode="gray">
            <a:xfrm rot="16200000" flipH="1">
              <a:off x="9199202" y="482032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</p:grpSp>
      <p:sp>
        <p:nvSpPr>
          <p:cNvPr id="4" name="Bildplatzhalter 3"/>
          <p:cNvSpPr>
            <a:spLocks noGrp="1"/>
          </p:cNvSpPr>
          <p:nvPr>
            <p:ph type="pic" sz="quarter" idx="24"/>
          </p:nvPr>
        </p:nvSpPr>
        <p:spPr>
          <a:xfrm>
            <a:off x="4608513" y="862014"/>
            <a:ext cx="4105275" cy="3814762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de-DE" smtClean="0"/>
              <a:t>Präsentationstitel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247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_HU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el 4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439347" y="2818071"/>
            <a:ext cx="4032510" cy="837371"/>
          </a:xfrm>
        </p:spPr>
        <p:txBody>
          <a:bodyPr wrap="square"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800" b="1" baseline="0">
                <a:solidFill>
                  <a:srgbClr val="333333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Diese Folie leitet ein neues Kapitel ein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34193" y="2408806"/>
            <a:ext cx="324000" cy="324000"/>
          </a:xfrm>
          <a:solidFill>
            <a:schemeClr val="accent2"/>
          </a:solidFill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3200" b="1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3200" b="1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3200" b="1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3200" b="1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3200" b="1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3200" b="1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3200" b="1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3200" b="1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 dirty="0" smtClean="0"/>
              <a:t>01</a:t>
            </a:r>
          </a:p>
        </p:txBody>
      </p:sp>
      <p:sp>
        <p:nvSpPr>
          <p:cNvPr id="67" name="Datumsplatzhalter 72"/>
          <p:cNvSpPr>
            <a:spLocks noGrp="1"/>
          </p:cNvSpPr>
          <p:nvPr>
            <p:ph type="dt" sz="half" idx="22"/>
          </p:nvPr>
        </p:nvSpPr>
        <p:spPr bwMode="gray">
          <a:xfrm>
            <a:off x="1871890" y="4853146"/>
            <a:ext cx="6480625" cy="13576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de-DE" smtClean="0"/>
              <a:t>Themenbereich, über Datum zu ändern</a:t>
            </a:r>
            <a:endParaRPr lang="de-DE" dirty="0"/>
          </a:p>
        </p:txBody>
      </p:sp>
      <p:sp>
        <p:nvSpPr>
          <p:cNvPr id="69" name="Foliennummernplatzhalter 73"/>
          <p:cNvSpPr>
            <a:spLocks noGrp="1"/>
          </p:cNvSpPr>
          <p:nvPr>
            <p:ph type="sldNum" sz="quarter" idx="23"/>
          </p:nvPr>
        </p:nvSpPr>
        <p:spPr bwMode="gray">
          <a:xfrm>
            <a:off x="8352424" y="4864271"/>
            <a:ext cx="358364" cy="135765"/>
          </a:xfrm>
        </p:spPr>
        <p:txBody>
          <a:bodyPr/>
          <a:lstStyle>
            <a:lvl1pPr>
              <a:defRPr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fld id="{DB4A530B-3EE4-4998-A998-EBC0EA009526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122" name="Gruppieren 121"/>
          <p:cNvGrpSpPr/>
          <p:nvPr userDrawn="1"/>
        </p:nvGrpSpPr>
        <p:grpSpPr>
          <a:xfrm>
            <a:off x="-112038" y="-112038"/>
            <a:ext cx="9368076" cy="5367576"/>
            <a:chOff x="-112038" y="-112038"/>
            <a:chExt cx="9368076" cy="5367576"/>
          </a:xfrm>
        </p:grpSpPr>
        <p:sp>
          <p:nvSpPr>
            <p:cNvPr id="123" name="Isosceles Triangle 9"/>
            <p:cNvSpPr/>
            <p:nvPr userDrawn="1"/>
          </p:nvSpPr>
          <p:spPr bwMode="gray">
            <a:xfrm rot="10800000">
              <a:off x="398896" y="-112038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4" name="Isosceles Triangle 244"/>
            <p:cNvSpPr/>
            <p:nvPr userDrawn="1"/>
          </p:nvSpPr>
          <p:spPr bwMode="gray">
            <a:xfrm rot="10800000">
              <a:off x="2415290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5" name="Isosceles Triangle 245"/>
            <p:cNvSpPr/>
            <p:nvPr userDrawn="1"/>
          </p:nvSpPr>
          <p:spPr bwMode="gray">
            <a:xfrm rot="10800000">
              <a:off x="2487256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6" name="Isosceles Triangle 246"/>
            <p:cNvSpPr/>
            <p:nvPr userDrawn="1"/>
          </p:nvSpPr>
          <p:spPr bwMode="gray">
            <a:xfrm rot="10800000">
              <a:off x="4503809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7" name="Isosceles Triangle 247"/>
            <p:cNvSpPr/>
            <p:nvPr userDrawn="1"/>
          </p:nvSpPr>
          <p:spPr bwMode="gray">
            <a:xfrm rot="10800000">
              <a:off x="4575818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8" name="Isosceles Triangle 248"/>
            <p:cNvSpPr/>
            <p:nvPr userDrawn="1"/>
          </p:nvSpPr>
          <p:spPr bwMode="gray">
            <a:xfrm rot="10800000">
              <a:off x="6591793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9" name="Isosceles Triangle 249"/>
            <p:cNvSpPr/>
            <p:nvPr userDrawn="1"/>
          </p:nvSpPr>
          <p:spPr bwMode="gray">
            <a:xfrm rot="10800000">
              <a:off x="6665552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0" name="Isosceles Triangle 250"/>
            <p:cNvSpPr/>
            <p:nvPr userDrawn="1"/>
          </p:nvSpPr>
          <p:spPr bwMode="gray">
            <a:xfrm rot="10800000">
              <a:off x="8680500" y="-112038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1" name="Isosceles Triangle 252"/>
            <p:cNvSpPr/>
            <p:nvPr userDrawn="1"/>
          </p:nvSpPr>
          <p:spPr bwMode="gray">
            <a:xfrm rot="10800000" flipV="1">
              <a:off x="401277" y="520291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2" name="Isosceles Triangle 253"/>
            <p:cNvSpPr/>
            <p:nvPr userDrawn="1"/>
          </p:nvSpPr>
          <p:spPr bwMode="gray">
            <a:xfrm rot="10800000" flipV="1">
              <a:off x="2415290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3" name="Isosceles Triangle 254"/>
            <p:cNvSpPr/>
            <p:nvPr userDrawn="1"/>
          </p:nvSpPr>
          <p:spPr bwMode="gray">
            <a:xfrm rot="10800000" flipV="1">
              <a:off x="2488840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4" name="Isosceles Triangle 255"/>
            <p:cNvSpPr/>
            <p:nvPr userDrawn="1"/>
          </p:nvSpPr>
          <p:spPr bwMode="gray">
            <a:xfrm rot="10800000" flipV="1">
              <a:off x="4504965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5" name="Isosceles Triangle 256"/>
            <p:cNvSpPr/>
            <p:nvPr userDrawn="1"/>
          </p:nvSpPr>
          <p:spPr bwMode="gray">
            <a:xfrm rot="10800000" flipV="1">
              <a:off x="4575818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6" name="Isosceles Triangle 257"/>
            <p:cNvSpPr/>
            <p:nvPr userDrawn="1"/>
          </p:nvSpPr>
          <p:spPr bwMode="gray">
            <a:xfrm rot="10800000" flipV="1">
              <a:off x="6591793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7" name="Isosceles Triangle 258"/>
            <p:cNvSpPr/>
            <p:nvPr userDrawn="1"/>
          </p:nvSpPr>
          <p:spPr bwMode="gray">
            <a:xfrm rot="10800000" flipV="1">
              <a:off x="6665552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8" name="Isosceles Triangle 259"/>
            <p:cNvSpPr/>
            <p:nvPr userDrawn="1"/>
          </p:nvSpPr>
          <p:spPr bwMode="gray">
            <a:xfrm rot="10800000" flipV="1">
              <a:off x="8680500" y="520291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9" name="Isosceles Triangle 261"/>
            <p:cNvSpPr/>
            <p:nvPr userDrawn="1"/>
          </p:nvSpPr>
          <p:spPr bwMode="gray">
            <a:xfrm rot="5400000">
              <a:off x="-116248" y="211601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0" name="Isosceles Triangle 262"/>
            <p:cNvSpPr/>
            <p:nvPr userDrawn="1"/>
          </p:nvSpPr>
          <p:spPr bwMode="gray">
            <a:xfrm rot="5400000">
              <a:off x="-116248" y="744803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1" name="Isosceles Triangle 263"/>
            <p:cNvSpPr/>
            <p:nvPr userDrawn="1"/>
          </p:nvSpPr>
          <p:spPr bwMode="gray">
            <a:xfrm rot="5400000">
              <a:off x="-116248" y="83348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2" name="Isosceles Triangle 264"/>
            <p:cNvSpPr/>
            <p:nvPr userDrawn="1"/>
          </p:nvSpPr>
          <p:spPr bwMode="gray">
            <a:xfrm rot="5400000">
              <a:off x="-116248" y="270799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3" name="Isosceles Triangle 265"/>
            <p:cNvSpPr/>
            <p:nvPr userDrawn="1"/>
          </p:nvSpPr>
          <p:spPr bwMode="gray">
            <a:xfrm rot="5400000">
              <a:off x="-116248" y="2780946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4" name="Isosceles Triangle 266"/>
            <p:cNvSpPr/>
            <p:nvPr userDrawn="1"/>
          </p:nvSpPr>
          <p:spPr bwMode="gray">
            <a:xfrm rot="5400000">
              <a:off x="-116248" y="465205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5" name="Isosceles Triangle 267"/>
            <p:cNvSpPr/>
            <p:nvPr userDrawn="1"/>
          </p:nvSpPr>
          <p:spPr bwMode="gray">
            <a:xfrm rot="5400000">
              <a:off x="-116248" y="4822706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6" name="Isosceles Triangle 269"/>
            <p:cNvSpPr/>
            <p:nvPr userDrawn="1"/>
          </p:nvSpPr>
          <p:spPr bwMode="gray">
            <a:xfrm rot="16200000" flipH="1">
              <a:off x="9199202" y="211601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7" name="Isosceles Triangle 270"/>
            <p:cNvSpPr/>
            <p:nvPr userDrawn="1"/>
          </p:nvSpPr>
          <p:spPr bwMode="gray">
            <a:xfrm rot="16200000" flipH="1">
              <a:off x="9199202" y="74480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8" name="Isosceles Triangle 271"/>
            <p:cNvSpPr/>
            <p:nvPr userDrawn="1"/>
          </p:nvSpPr>
          <p:spPr bwMode="gray">
            <a:xfrm rot="16200000" flipH="1">
              <a:off x="9199202" y="83348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9" name="Isosceles Triangle 272"/>
            <p:cNvSpPr/>
            <p:nvPr userDrawn="1"/>
          </p:nvSpPr>
          <p:spPr bwMode="gray">
            <a:xfrm rot="16200000" flipH="1">
              <a:off x="9199202" y="270856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0" name="Isosceles Triangle 273"/>
            <p:cNvSpPr/>
            <p:nvPr userDrawn="1"/>
          </p:nvSpPr>
          <p:spPr bwMode="gray">
            <a:xfrm rot="16200000" flipH="1">
              <a:off x="9199202" y="277913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1" name="Isosceles Triangle 274"/>
            <p:cNvSpPr/>
            <p:nvPr userDrawn="1"/>
          </p:nvSpPr>
          <p:spPr bwMode="gray">
            <a:xfrm rot="16200000" flipH="1">
              <a:off x="9199202" y="4651344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2" name="Isosceles Triangle 275"/>
            <p:cNvSpPr/>
            <p:nvPr userDrawn="1"/>
          </p:nvSpPr>
          <p:spPr bwMode="gray">
            <a:xfrm rot="16200000" flipH="1">
              <a:off x="9199202" y="482032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</p:grp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5485" y="870516"/>
            <a:ext cx="4104000" cy="380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4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9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432271" y="863249"/>
            <a:ext cx="8280901" cy="38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</a:t>
            </a:r>
            <a:r>
              <a:rPr lang="de-DE" dirty="0" smtClean="0"/>
              <a:t>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8352424" y="4852460"/>
            <a:ext cx="358364" cy="13576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80000"/>
              </a:lnSpc>
              <a:defRPr sz="800" b="1">
                <a:solidFill>
                  <a:schemeClr val="tx1"/>
                </a:solidFill>
                <a:latin typeface="Arial Narrow" pitchFamily="34" charset="0"/>
              </a:defRPr>
            </a:lvl1pPr>
          </a:lstStyle>
          <a:p>
            <a:fld id="{DB4A530B-3EE4-4998-A998-EBC0EA00952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30" name="Titelplatzhalter 6"/>
          <p:cNvSpPr>
            <a:spLocks noGrp="1"/>
          </p:cNvSpPr>
          <p:nvPr>
            <p:ph type="title"/>
          </p:nvPr>
        </p:nvSpPr>
        <p:spPr bwMode="gray">
          <a:xfrm>
            <a:off x="431799" y="531801"/>
            <a:ext cx="6485113" cy="239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Folientitel durch Klicken hinzufügen</a:t>
            </a:r>
            <a:endParaRPr lang="en-US" dirty="0"/>
          </a:p>
        </p:txBody>
      </p:sp>
      <p:sp>
        <p:nvSpPr>
          <p:cNvPr id="1031" name="Textfeld 12"/>
          <p:cNvSpPr txBox="1">
            <a:spLocks noChangeArrowheads="1"/>
          </p:cNvSpPr>
          <p:nvPr/>
        </p:nvSpPr>
        <p:spPr bwMode="gray">
          <a:xfrm>
            <a:off x="431799" y="4850709"/>
            <a:ext cx="1440000" cy="135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de-DE" sz="800" dirty="0" smtClean="0">
                <a:solidFill>
                  <a:schemeClr val="tx1"/>
                </a:solidFill>
                <a:cs typeface="Arial" pitchFamily="34" charset="0"/>
              </a:rPr>
              <a:t>©</a:t>
            </a:r>
            <a:r>
              <a:rPr lang="de-DE" sz="800" baseline="0" dirty="0">
                <a:solidFill>
                  <a:schemeClr val="tx1"/>
                </a:solidFill>
                <a:latin typeface="Arial Narrow" pitchFamily="34" charset="0"/>
                <a:cs typeface="+mn-cs"/>
              </a:rPr>
              <a:t> </a:t>
            </a:r>
            <a:r>
              <a:rPr lang="de-DE" sz="800" dirty="0" smtClean="0">
                <a:solidFill>
                  <a:schemeClr val="tx1"/>
                </a:solidFill>
                <a:latin typeface="Arial Narrow" pitchFamily="34" charset="0"/>
              </a:rPr>
              <a:t>Copyright </a:t>
            </a:r>
            <a:r>
              <a:rPr lang="de-DE" sz="800" b="1" dirty="0">
                <a:solidFill>
                  <a:schemeClr val="tx1"/>
                </a:solidFill>
                <a:latin typeface="Arial Narrow" pitchFamily="34" charset="0"/>
              </a:rPr>
              <a:t>Herrmann Ultraschall  </a:t>
            </a:r>
            <a:r>
              <a:rPr lang="de-DE" sz="800" b="0" dirty="0">
                <a:solidFill>
                  <a:schemeClr val="tx1"/>
                </a:solidFill>
                <a:latin typeface="Arial Narrow" pitchFamily="34" charset="0"/>
              </a:rPr>
              <a:t>I</a:t>
            </a:r>
            <a:endParaRPr lang="en-US" sz="8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5" name="Datumsplatzhalter 14"/>
          <p:cNvSpPr>
            <a:spLocks noGrp="1"/>
          </p:cNvSpPr>
          <p:nvPr>
            <p:ph type="dt" sz="half" idx="2"/>
          </p:nvPr>
        </p:nvSpPr>
        <p:spPr bwMode="gray">
          <a:xfrm>
            <a:off x="1871799" y="4850710"/>
            <a:ext cx="6480625" cy="135765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z="800">
                <a:solidFill>
                  <a:schemeClr val="accent2"/>
                </a:solidFill>
                <a:latin typeface="Arial Narrow" pitchFamily="34" charset="0"/>
              </a:defRPr>
            </a:lvl1pPr>
          </a:lstStyle>
          <a:p>
            <a:r>
              <a:rPr lang="de-DE" smtClean="0"/>
              <a:t>Themenbereich, über Datum zu ändern</a:t>
            </a:r>
            <a:endParaRPr lang="de-DE" dirty="0"/>
          </a:p>
        </p:txBody>
      </p:sp>
      <p:grpSp>
        <p:nvGrpSpPr>
          <p:cNvPr id="163" name="Group 4"/>
          <p:cNvGrpSpPr>
            <a:grpSpLocks noChangeAspect="1"/>
          </p:cNvGrpSpPr>
          <p:nvPr/>
        </p:nvGrpSpPr>
        <p:grpSpPr bwMode="gray">
          <a:xfrm>
            <a:off x="6628228" y="236540"/>
            <a:ext cx="2088000" cy="394078"/>
            <a:chOff x="4082" y="223"/>
            <a:chExt cx="1367" cy="258"/>
          </a:xfrm>
        </p:grpSpPr>
        <p:sp>
          <p:nvSpPr>
            <p:cNvPr id="164" name="Freeform 5"/>
            <p:cNvSpPr>
              <a:spLocks/>
            </p:cNvSpPr>
            <p:nvPr userDrawn="1"/>
          </p:nvSpPr>
          <p:spPr bwMode="gray">
            <a:xfrm>
              <a:off x="4999" y="411"/>
              <a:ext cx="60" cy="67"/>
            </a:xfrm>
            <a:custGeom>
              <a:avLst/>
              <a:gdLst>
                <a:gd name="T0" fmla="*/ 23 w 148"/>
                <a:gd name="T1" fmla="*/ 0 h 163"/>
                <a:gd name="T2" fmla="*/ 23 w 148"/>
                <a:gd name="T3" fmla="*/ 0 h 163"/>
                <a:gd name="T4" fmla="*/ 44 w 148"/>
                <a:gd name="T5" fmla="*/ 0 h 163"/>
                <a:gd name="T6" fmla="*/ 24 w 148"/>
                <a:gd name="T7" fmla="*/ 99 h 163"/>
                <a:gd name="T8" fmla="*/ 21 w 148"/>
                <a:gd name="T9" fmla="*/ 117 h 163"/>
                <a:gd name="T10" fmla="*/ 32 w 148"/>
                <a:gd name="T11" fmla="*/ 137 h 163"/>
                <a:gd name="T12" fmla="*/ 57 w 148"/>
                <a:gd name="T13" fmla="*/ 145 h 163"/>
                <a:gd name="T14" fmla="*/ 80 w 148"/>
                <a:gd name="T15" fmla="*/ 140 h 163"/>
                <a:gd name="T16" fmla="*/ 97 w 148"/>
                <a:gd name="T17" fmla="*/ 123 h 163"/>
                <a:gd name="T18" fmla="*/ 108 w 148"/>
                <a:gd name="T19" fmla="*/ 88 h 163"/>
                <a:gd name="T20" fmla="*/ 126 w 148"/>
                <a:gd name="T21" fmla="*/ 0 h 163"/>
                <a:gd name="T22" fmla="*/ 148 w 148"/>
                <a:gd name="T23" fmla="*/ 0 h 163"/>
                <a:gd name="T24" fmla="*/ 128 w 148"/>
                <a:gd name="T25" fmla="*/ 94 h 163"/>
                <a:gd name="T26" fmla="*/ 115 w 148"/>
                <a:gd name="T27" fmla="*/ 132 h 163"/>
                <a:gd name="T28" fmla="*/ 92 w 148"/>
                <a:gd name="T29" fmla="*/ 155 h 163"/>
                <a:gd name="T30" fmla="*/ 58 w 148"/>
                <a:gd name="T31" fmla="*/ 163 h 163"/>
                <a:gd name="T32" fmla="*/ 27 w 148"/>
                <a:gd name="T33" fmla="*/ 157 h 163"/>
                <a:gd name="T34" fmla="*/ 7 w 148"/>
                <a:gd name="T35" fmla="*/ 141 h 163"/>
                <a:gd name="T36" fmla="*/ 0 w 148"/>
                <a:gd name="T37" fmla="*/ 117 h 163"/>
                <a:gd name="T38" fmla="*/ 5 w 148"/>
                <a:gd name="T39" fmla="*/ 88 h 163"/>
                <a:gd name="T40" fmla="*/ 23 w 148"/>
                <a:gd name="T4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8" h="163">
                  <a:moveTo>
                    <a:pt x="23" y="0"/>
                  </a:moveTo>
                  <a:lnTo>
                    <a:pt x="23" y="0"/>
                  </a:lnTo>
                  <a:lnTo>
                    <a:pt x="44" y="0"/>
                  </a:lnTo>
                  <a:lnTo>
                    <a:pt x="24" y="99"/>
                  </a:lnTo>
                  <a:cubicBezTo>
                    <a:pt x="22" y="107"/>
                    <a:pt x="21" y="113"/>
                    <a:pt x="21" y="117"/>
                  </a:cubicBezTo>
                  <a:cubicBezTo>
                    <a:pt x="21" y="125"/>
                    <a:pt x="25" y="132"/>
                    <a:pt x="32" y="137"/>
                  </a:cubicBezTo>
                  <a:cubicBezTo>
                    <a:pt x="38" y="143"/>
                    <a:pt x="47" y="145"/>
                    <a:pt x="57" y="145"/>
                  </a:cubicBezTo>
                  <a:cubicBezTo>
                    <a:pt x="65" y="145"/>
                    <a:pt x="73" y="143"/>
                    <a:pt x="80" y="140"/>
                  </a:cubicBezTo>
                  <a:cubicBezTo>
                    <a:pt x="87" y="136"/>
                    <a:pt x="93" y="130"/>
                    <a:pt x="97" y="123"/>
                  </a:cubicBezTo>
                  <a:cubicBezTo>
                    <a:pt x="101" y="116"/>
                    <a:pt x="104" y="104"/>
                    <a:pt x="108" y="88"/>
                  </a:cubicBezTo>
                  <a:lnTo>
                    <a:pt x="126" y="0"/>
                  </a:lnTo>
                  <a:lnTo>
                    <a:pt x="148" y="0"/>
                  </a:lnTo>
                  <a:lnTo>
                    <a:pt x="128" y="94"/>
                  </a:lnTo>
                  <a:cubicBezTo>
                    <a:pt x="124" y="110"/>
                    <a:pt x="120" y="123"/>
                    <a:pt x="115" y="132"/>
                  </a:cubicBezTo>
                  <a:cubicBezTo>
                    <a:pt x="109" y="142"/>
                    <a:pt x="102" y="149"/>
                    <a:pt x="92" y="155"/>
                  </a:cubicBezTo>
                  <a:cubicBezTo>
                    <a:pt x="82" y="160"/>
                    <a:pt x="71" y="163"/>
                    <a:pt x="58" y="163"/>
                  </a:cubicBezTo>
                  <a:cubicBezTo>
                    <a:pt x="46" y="163"/>
                    <a:pt x="36" y="161"/>
                    <a:pt x="27" y="157"/>
                  </a:cubicBezTo>
                  <a:cubicBezTo>
                    <a:pt x="18" y="153"/>
                    <a:pt x="11" y="148"/>
                    <a:pt x="7" y="141"/>
                  </a:cubicBezTo>
                  <a:cubicBezTo>
                    <a:pt x="2" y="134"/>
                    <a:pt x="0" y="126"/>
                    <a:pt x="0" y="117"/>
                  </a:cubicBezTo>
                  <a:cubicBezTo>
                    <a:pt x="0" y="111"/>
                    <a:pt x="2" y="101"/>
                    <a:pt x="5" y="88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94" name="Freeform 6"/>
            <p:cNvSpPr>
              <a:spLocks/>
            </p:cNvSpPr>
            <p:nvPr userDrawn="1"/>
          </p:nvSpPr>
          <p:spPr bwMode="gray">
            <a:xfrm>
              <a:off x="5061" y="411"/>
              <a:ext cx="22" cy="66"/>
            </a:xfrm>
            <a:custGeom>
              <a:avLst/>
              <a:gdLst>
                <a:gd name="T0" fmla="*/ 0 w 54"/>
                <a:gd name="T1" fmla="*/ 160 h 160"/>
                <a:gd name="T2" fmla="*/ 0 w 54"/>
                <a:gd name="T3" fmla="*/ 160 h 160"/>
                <a:gd name="T4" fmla="*/ 34 w 54"/>
                <a:gd name="T5" fmla="*/ 0 h 160"/>
                <a:gd name="T6" fmla="*/ 54 w 54"/>
                <a:gd name="T7" fmla="*/ 0 h 160"/>
                <a:gd name="T8" fmla="*/ 20 w 54"/>
                <a:gd name="T9" fmla="*/ 160 h 160"/>
                <a:gd name="T10" fmla="*/ 0 w 54"/>
                <a:gd name="T1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160">
                  <a:moveTo>
                    <a:pt x="0" y="160"/>
                  </a:moveTo>
                  <a:lnTo>
                    <a:pt x="0" y="160"/>
                  </a:lnTo>
                  <a:lnTo>
                    <a:pt x="34" y="0"/>
                  </a:lnTo>
                  <a:lnTo>
                    <a:pt x="54" y="0"/>
                  </a:lnTo>
                  <a:lnTo>
                    <a:pt x="20" y="16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95" name="Freeform 7"/>
            <p:cNvSpPr>
              <a:spLocks/>
            </p:cNvSpPr>
            <p:nvPr userDrawn="1"/>
          </p:nvSpPr>
          <p:spPr bwMode="gray">
            <a:xfrm>
              <a:off x="5087" y="412"/>
              <a:ext cx="24" cy="66"/>
            </a:xfrm>
            <a:custGeom>
              <a:avLst/>
              <a:gdLst>
                <a:gd name="T0" fmla="*/ 41 w 59"/>
                <a:gd name="T1" fmla="*/ 142 h 160"/>
                <a:gd name="T2" fmla="*/ 41 w 59"/>
                <a:gd name="T3" fmla="*/ 142 h 160"/>
                <a:gd name="T4" fmla="*/ 38 w 59"/>
                <a:gd name="T5" fmla="*/ 159 h 160"/>
                <a:gd name="T6" fmla="*/ 24 w 59"/>
                <a:gd name="T7" fmla="*/ 160 h 160"/>
                <a:gd name="T8" fmla="*/ 5 w 59"/>
                <a:gd name="T9" fmla="*/ 155 h 160"/>
                <a:gd name="T10" fmla="*/ 0 w 59"/>
                <a:gd name="T11" fmla="*/ 143 h 160"/>
                <a:gd name="T12" fmla="*/ 3 w 59"/>
                <a:gd name="T13" fmla="*/ 125 h 160"/>
                <a:gd name="T14" fmla="*/ 17 w 59"/>
                <a:gd name="T15" fmla="*/ 58 h 160"/>
                <a:gd name="T16" fmla="*/ 1 w 59"/>
                <a:gd name="T17" fmla="*/ 58 h 160"/>
                <a:gd name="T18" fmla="*/ 4 w 59"/>
                <a:gd name="T19" fmla="*/ 42 h 160"/>
                <a:gd name="T20" fmla="*/ 20 w 59"/>
                <a:gd name="T21" fmla="*/ 42 h 160"/>
                <a:gd name="T22" fmla="*/ 26 w 59"/>
                <a:gd name="T23" fmla="*/ 14 h 160"/>
                <a:gd name="T24" fmla="*/ 49 w 59"/>
                <a:gd name="T25" fmla="*/ 0 h 160"/>
                <a:gd name="T26" fmla="*/ 40 w 59"/>
                <a:gd name="T27" fmla="*/ 42 h 160"/>
                <a:gd name="T28" fmla="*/ 59 w 59"/>
                <a:gd name="T29" fmla="*/ 42 h 160"/>
                <a:gd name="T30" fmla="*/ 56 w 59"/>
                <a:gd name="T31" fmla="*/ 58 h 160"/>
                <a:gd name="T32" fmla="*/ 37 w 59"/>
                <a:gd name="T33" fmla="*/ 58 h 160"/>
                <a:gd name="T34" fmla="*/ 23 w 59"/>
                <a:gd name="T35" fmla="*/ 122 h 160"/>
                <a:gd name="T36" fmla="*/ 21 w 59"/>
                <a:gd name="T37" fmla="*/ 136 h 160"/>
                <a:gd name="T38" fmla="*/ 23 w 59"/>
                <a:gd name="T39" fmla="*/ 142 h 160"/>
                <a:gd name="T40" fmla="*/ 29 w 59"/>
                <a:gd name="T41" fmla="*/ 144 h 160"/>
                <a:gd name="T42" fmla="*/ 41 w 59"/>
                <a:gd name="T43" fmla="*/ 14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160">
                  <a:moveTo>
                    <a:pt x="41" y="142"/>
                  </a:moveTo>
                  <a:lnTo>
                    <a:pt x="41" y="142"/>
                  </a:lnTo>
                  <a:lnTo>
                    <a:pt x="38" y="159"/>
                  </a:lnTo>
                  <a:cubicBezTo>
                    <a:pt x="33" y="160"/>
                    <a:pt x="28" y="160"/>
                    <a:pt x="24" y="160"/>
                  </a:cubicBezTo>
                  <a:cubicBezTo>
                    <a:pt x="16" y="160"/>
                    <a:pt x="10" y="158"/>
                    <a:pt x="5" y="155"/>
                  </a:cubicBezTo>
                  <a:cubicBezTo>
                    <a:pt x="2" y="152"/>
                    <a:pt x="0" y="148"/>
                    <a:pt x="0" y="143"/>
                  </a:cubicBezTo>
                  <a:cubicBezTo>
                    <a:pt x="0" y="140"/>
                    <a:pt x="1" y="134"/>
                    <a:pt x="3" y="125"/>
                  </a:cubicBezTo>
                  <a:lnTo>
                    <a:pt x="17" y="58"/>
                  </a:lnTo>
                  <a:lnTo>
                    <a:pt x="1" y="58"/>
                  </a:lnTo>
                  <a:lnTo>
                    <a:pt x="4" y="42"/>
                  </a:lnTo>
                  <a:lnTo>
                    <a:pt x="20" y="42"/>
                  </a:lnTo>
                  <a:lnTo>
                    <a:pt x="26" y="14"/>
                  </a:lnTo>
                  <a:lnTo>
                    <a:pt x="49" y="0"/>
                  </a:lnTo>
                  <a:lnTo>
                    <a:pt x="40" y="42"/>
                  </a:lnTo>
                  <a:lnTo>
                    <a:pt x="59" y="42"/>
                  </a:lnTo>
                  <a:lnTo>
                    <a:pt x="56" y="58"/>
                  </a:lnTo>
                  <a:lnTo>
                    <a:pt x="37" y="58"/>
                  </a:lnTo>
                  <a:lnTo>
                    <a:pt x="23" y="122"/>
                  </a:lnTo>
                  <a:cubicBezTo>
                    <a:pt x="21" y="130"/>
                    <a:pt x="21" y="135"/>
                    <a:pt x="21" y="136"/>
                  </a:cubicBezTo>
                  <a:cubicBezTo>
                    <a:pt x="21" y="139"/>
                    <a:pt x="21" y="140"/>
                    <a:pt x="23" y="142"/>
                  </a:cubicBezTo>
                  <a:cubicBezTo>
                    <a:pt x="24" y="143"/>
                    <a:pt x="26" y="144"/>
                    <a:pt x="29" y="144"/>
                  </a:cubicBezTo>
                  <a:cubicBezTo>
                    <a:pt x="34" y="144"/>
                    <a:pt x="38" y="143"/>
                    <a:pt x="41" y="142"/>
                  </a:cubicBez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96" name="Freeform 8"/>
            <p:cNvSpPr>
              <a:spLocks/>
            </p:cNvSpPr>
            <p:nvPr userDrawn="1"/>
          </p:nvSpPr>
          <p:spPr bwMode="gray">
            <a:xfrm>
              <a:off x="5113" y="428"/>
              <a:ext cx="35" cy="49"/>
            </a:xfrm>
            <a:custGeom>
              <a:avLst/>
              <a:gdLst>
                <a:gd name="T0" fmla="*/ 0 w 87"/>
                <a:gd name="T1" fmla="*/ 118 h 118"/>
                <a:gd name="T2" fmla="*/ 0 w 87"/>
                <a:gd name="T3" fmla="*/ 118 h 118"/>
                <a:gd name="T4" fmla="*/ 24 w 87"/>
                <a:gd name="T5" fmla="*/ 2 h 118"/>
                <a:gd name="T6" fmla="*/ 42 w 87"/>
                <a:gd name="T7" fmla="*/ 2 h 118"/>
                <a:gd name="T8" fmla="*/ 37 w 87"/>
                <a:gd name="T9" fmla="*/ 26 h 118"/>
                <a:gd name="T10" fmla="*/ 55 w 87"/>
                <a:gd name="T11" fmla="*/ 6 h 118"/>
                <a:gd name="T12" fmla="*/ 72 w 87"/>
                <a:gd name="T13" fmla="*/ 0 h 118"/>
                <a:gd name="T14" fmla="*/ 87 w 87"/>
                <a:gd name="T15" fmla="*/ 4 h 118"/>
                <a:gd name="T16" fmla="*/ 79 w 87"/>
                <a:gd name="T17" fmla="*/ 22 h 118"/>
                <a:gd name="T18" fmla="*/ 67 w 87"/>
                <a:gd name="T19" fmla="*/ 19 h 118"/>
                <a:gd name="T20" fmla="*/ 46 w 87"/>
                <a:gd name="T21" fmla="*/ 30 h 118"/>
                <a:gd name="T22" fmla="*/ 28 w 87"/>
                <a:gd name="T23" fmla="*/ 72 h 118"/>
                <a:gd name="T24" fmla="*/ 19 w 87"/>
                <a:gd name="T25" fmla="*/ 118 h 118"/>
                <a:gd name="T26" fmla="*/ 0 w 87"/>
                <a:gd name="T27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7" h="118">
                  <a:moveTo>
                    <a:pt x="0" y="118"/>
                  </a:moveTo>
                  <a:lnTo>
                    <a:pt x="0" y="118"/>
                  </a:lnTo>
                  <a:lnTo>
                    <a:pt x="24" y="2"/>
                  </a:lnTo>
                  <a:lnTo>
                    <a:pt x="42" y="2"/>
                  </a:lnTo>
                  <a:lnTo>
                    <a:pt x="37" y="26"/>
                  </a:lnTo>
                  <a:cubicBezTo>
                    <a:pt x="43" y="17"/>
                    <a:pt x="49" y="10"/>
                    <a:pt x="55" y="6"/>
                  </a:cubicBezTo>
                  <a:cubicBezTo>
                    <a:pt x="60" y="2"/>
                    <a:pt x="66" y="0"/>
                    <a:pt x="72" y="0"/>
                  </a:cubicBezTo>
                  <a:cubicBezTo>
                    <a:pt x="76" y="0"/>
                    <a:pt x="81" y="1"/>
                    <a:pt x="87" y="4"/>
                  </a:cubicBezTo>
                  <a:lnTo>
                    <a:pt x="79" y="22"/>
                  </a:lnTo>
                  <a:cubicBezTo>
                    <a:pt x="75" y="20"/>
                    <a:pt x="71" y="19"/>
                    <a:pt x="67" y="19"/>
                  </a:cubicBezTo>
                  <a:cubicBezTo>
                    <a:pt x="60" y="19"/>
                    <a:pt x="53" y="22"/>
                    <a:pt x="46" y="30"/>
                  </a:cubicBezTo>
                  <a:cubicBezTo>
                    <a:pt x="39" y="38"/>
                    <a:pt x="33" y="52"/>
                    <a:pt x="28" y="72"/>
                  </a:cubicBezTo>
                  <a:lnTo>
                    <a:pt x="19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97" name="Freeform 9"/>
            <p:cNvSpPr>
              <a:spLocks noEditPoints="1"/>
            </p:cNvSpPr>
            <p:nvPr userDrawn="1"/>
          </p:nvSpPr>
          <p:spPr bwMode="gray">
            <a:xfrm>
              <a:off x="5147" y="428"/>
              <a:ext cx="44" cy="50"/>
            </a:xfrm>
            <a:custGeom>
              <a:avLst/>
              <a:gdLst>
                <a:gd name="T0" fmla="*/ 83 w 108"/>
                <a:gd name="T1" fmla="*/ 60 h 121"/>
                <a:gd name="T2" fmla="*/ 83 w 108"/>
                <a:gd name="T3" fmla="*/ 60 h 121"/>
                <a:gd name="T4" fmla="*/ 74 w 108"/>
                <a:gd name="T5" fmla="*/ 62 h 121"/>
                <a:gd name="T6" fmla="*/ 58 w 108"/>
                <a:gd name="T7" fmla="*/ 64 h 121"/>
                <a:gd name="T8" fmla="*/ 34 w 108"/>
                <a:gd name="T9" fmla="*/ 68 h 121"/>
                <a:gd name="T10" fmla="*/ 23 w 108"/>
                <a:gd name="T11" fmla="*/ 75 h 121"/>
                <a:gd name="T12" fmla="*/ 19 w 108"/>
                <a:gd name="T13" fmla="*/ 87 h 121"/>
                <a:gd name="T14" fmla="*/ 25 w 108"/>
                <a:gd name="T15" fmla="*/ 100 h 121"/>
                <a:gd name="T16" fmla="*/ 42 w 108"/>
                <a:gd name="T17" fmla="*/ 106 h 121"/>
                <a:gd name="T18" fmla="*/ 61 w 108"/>
                <a:gd name="T19" fmla="*/ 100 h 121"/>
                <a:gd name="T20" fmla="*/ 75 w 108"/>
                <a:gd name="T21" fmla="*/ 86 h 121"/>
                <a:gd name="T22" fmla="*/ 83 w 108"/>
                <a:gd name="T23" fmla="*/ 60 h 121"/>
                <a:gd name="T24" fmla="*/ 76 w 108"/>
                <a:gd name="T25" fmla="*/ 104 h 121"/>
                <a:gd name="T26" fmla="*/ 76 w 108"/>
                <a:gd name="T27" fmla="*/ 104 h 121"/>
                <a:gd name="T28" fmla="*/ 56 w 108"/>
                <a:gd name="T29" fmla="*/ 117 h 121"/>
                <a:gd name="T30" fmla="*/ 36 w 108"/>
                <a:gd name="T31" fmla="*/ 121 h 121"/>
                <a:gd name="T32" fmla="*/ 10 w 108"/>
                <a:gd name="T33" fmla="*/ 111 h 121"/>
                <a:gd name="T34" fmla="*/ 0 w 108"/>
                <a:gd name="T35" fmla="*/ 87 h 121"/>
                <a:gd name="T36" fmla="*/ 4 w 108"/>
                <a:gd name="T37" fmla="*/ 70 h 121"/>
                <a:gd name="T38" fmla="*/ 16 w 108"/>
                <a:gd name="T39" fmla="*/ 58 h 121"/>
                <a:gd name="T40" fmla="*/ 34 w 108"/>
                <a:gd name="T41" fmla="*/ 52 h 121"/>
                <a:gd name="T42" fmla="*/ 59 w 108"/>
                <a:gd name="T43" fmla="*/ 49 h 121"/>
                <a:gd name="T44" fmla="*/ 86 w 108"/>
                <a:gd name="T45" fmla="*/ 46 h 121"/>
                <a:gd name="T46" fmla="*/ 88 w 108"/>
                <a:gd name="T47" fmla="*/ 32 h 121"/>
                <a:gd name="T48" fmla="*/ 83 w 108"/>
                <a:gd name="T49" fmla="*/ 21 h 121"/>
                <a:gd name="T50" fmla="*/ 63 w 108"/>
                <a:gd name="T51" fmla="*/ 16 h 121"/>
                <a:gd name="T52" fmla="*/ 43 w 108"/>
                <a:gd name="T53" fmla="*/ 21 h 121"/>
                <a:gd name="T54" fmla="*/ 31 w 108"/>
                <a:gd name="T55" fmla="*/ 37 h 121"/>
                <a:gd name="T56" fmla="*/ 11 w 108"/>
                <a:gd name="T57" fmla="*/ 35 h 121"/>
                <a:gd name="T58" fmla="*/ 31 w 108"/>
                <a:gd name="T59" fmla="*/ 9 h 121"/>
                <a:gd name="T60" fmla="*/ 64 w 108"/>
                <a:gd name="T61" fmla="*/ 0 h 121"/>
                <a:gd name="T62" fmla="*/ 98 w 108"/>
                <a:gd name="T63" fmla="*/ 10 h 121"/>
                <a:gd name="T64" fmla="*/ 108 w 108"/>
                <a:gd name="T65" fmla="*/ 30 h 121"/>
                <a:gd name="T66" fmla="*/ 105 w 108"/>
                <a:gd name="T67" fmla="*/ 51 h 121"/>
                <a:gd name="T68" fmla="*/ 99 w 108"/>
                <a:gd name="T69" fmla="*/ 80 h 121"/>
                <a:gd name="T70" fmla="*/ 96 w 108"/>
                <a:gd name="T71" fmla="*/ 103 h 121"/>
                <a:gd name="T72" fmla="*/ 98 w 108"/>
                <a:gd name="T73" fmla="*/ 118 h 121"/>
                <a:gd name="T74" fmla="*/ 78 w 108"/>
                <a:gd name="T75" fmla="*/ 118 h 121"/>
                <a:gd name="T76" fmla="*/ 76 w 108"/>
                <a:gd name="T77" fmla="*/ 10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8" h="121">
                  <a:moveTo>
                    <a:pt x="83" y="60"/>
                  </a:moveTo>
                  <a:lnTo>
                    <a:pt x="83" y="60"/>
                  </a:lnTo>
                  <a:cubicBezTo>
                    <a:pt x="80" y="61"/>
                    <a:pt x="77" y="61"/>
                    <a:pt x="74" y="62"/>
                  </a:cubicBezTo>
                  <a:cubicBezTo>
                    <a:pt x="71" y="63"/>
                    <a:pt x="66" y="63"/>
                    <a:pt x="58" y="64"/>
                  </a:cubicBezTo>
                  <a:cubicBezTo>
                    <a:pt x="47" y="65"/>
                    <a:pt x="39" y="66"/>
                    <a:pt x="34" y="68"/>
                  </a:cubicBezTo>
                  <a:cubicBezTo>
                    <a:pt x="29" y="69"/>
                    <a:pt x="26" y="72"/>
                    <a:pt x="23" y="75"/>
                  </a:cubicBezTo>
                  <a:cubicBezTo>
                    <a:pt x="21" y="79"/>
                    <a:pt x="19" y="82"/>
                    <a:pt x="19" y="87"/>
                  </a:cubicBezTo>
                  <a:cubicBezTo>
                    <a:pt x="19" y="92"/>
                    <a:pt x="21" y="97"/>
                    <a:pt x="25" y="100"/>
                  </a:cubicBezTo>
                  <a:cubicBezTo>
                    <a:pt x="29" y="104"/>
                    <a:pt x="35" y="106"/>
                    <a:pt x="42" y="106"/>
                  </a:cubicBezTo>
                  <a:cubicBezTo>
                    <a:pt x="48" y="106"/>
                    <a:pt x="54" y="104"/>
                    <a:pt x="61" y="100"/>
                  </a:cubicBezTo>
                  <a:cubicBezTo>
                    <a:pt x="67" y="97"/>
                    <a:pt x="71" y="92"/>
                    <a:pt x="75" y="86"/>
                  </a:cubicBezTo>
                  <a:cubicBezTo>
                    <a:pt x="78" y="80"/>
                    <a:pt x="81" y="71"/>
                    <a:pt x="83" y="60"/>
                  </a:cubicBezTo>
                  <a:close/>
                  <a:moveTo>
                    <a:pt x="76" y="104"/>
                  </a:moveTo>
                  <a:lnTo>
                    <a:pt x="76" y="104"/>
                  </a:lnTo>
                  <a:cubicBezTo>
                    <a:pt x="69" y="110"/>
                    <a:pt x="62" y="114"/>
                    <a:pt x="56" y="117"/>
                  </a:cubicBezTo>
                  <a:cubicBezTo>
                    <a:pt x="50" y="120"/>
                    <a:pt x="43" y="121"/>
                    <a:pt x="36" y="121"/>
                  </a:cubicBezTo>
                  <a:cubicBezTo>
                    <a:pt x="25" y="121"/>
                    <a:pt x="16" y="118"/>
                    <a:pt x="10" y="111"/>
                  </a:cubicBezTo>
                  <a:cubicBezTo>
                    <a:pt x="3" y="105"/>
                    <a:pt x="0" y="97"/>
                    <a:pt x="0" y="87"/>
                  </a:cubicBezTo>
                  <a:cubicBezTo>
                    <a:pt x="0" y="81"/>
                    <a:pt x="1" y="75"/>
                    <a:pt x="4" y="70"/>
                  </a:cubicBezTo>
                  <a:cubicBezTo>
                    <a:pt x="7" y="65"/>
                    <a:pt x="11" y="61"/>
                    <a:pt x="16" y="58"/>
                  </a:cubicBezTo>
                  <a:cubicBezTo>
                    <a:pt x="21" y="55"/>
                    <a:pt x="27" y="53"/>
                    <a:pt x="34" y="52"/>
                  </a:cubicBezTo>
                  <a:cubicBezTo>
                    <a:pt x="38" y="51"/>
                    <a:pt x="47" y="50"/>
                    <a:pt x="59" y="49"/>
                  </a:cubicBezTo>
                  <a:cubicBezTo>
                    <a:pt x="72" y="49"/>
                    <a:pt x="81" y="48"/>
                    <a:pt x="86" y="46"/>
                  </a:cubicBezTo>
                  <a:cubicBezTo>
                    <a:pt x="88" y="40"/>
                    <a:pt x="88" y="36"/>
                    <a:pt x="88" y="32"/>
                  </a:cubicBezTo>
                  <a:cubicBezTo>
                    <a:pt x="88" y="28"/>
                    <a:pt x="87" y="24"/>
                    <a:pt x="83" y="21"/>
                  </a:cubicBezTo>
                  <a:cubicBezTo>
                    <a:pt x="79" y="18"/>
                    <a:pt x="72" y="16"/>
                    <a:pt x="63" y="16"/>
                  </a:cubicBezTo>
                  <a:cubicBezTo>
                    <a:pt x="55" y="16"/>
                    <a:pt x="48" y="18"/>
                    <a:pt x="43" y="21"/>
                  </a:cubicBezTo>
                  <a:cubicBezTo>
                    <a:pt x="37" y="25"/>
                    <a:pt x="34" y="30"/>
                    <a:pt x="31" y="37"/>
                  </a:cubicBezTo>
                  <a:lnTo>
                    <a:pt x="11" y="35"/>
                  </a:lnTo>
                  <a:cubicBezTo>
                    <a:pt x="15" y="24"/>
                    <a:pt x="22" y="15"/>
                    <a:pt x="31" y="9"/>
                  </a:cubicBezTo>
                  <a:cubicBezTo>
                    <a:pt x="40" y="3"/>
                    <a:pt x="51" y="0"/>
                    <a:pt x="64" y="0"/>
                  </a:cubicBezTo>
                  <a:cubicBezTo>
                    <a:pt x="79" y="0"/>
                    <a:pt x="90" y="3"/>
                    <a:pt x="98" y="10"/>
                  </a:cubicBezTo>
                  <a:cubicBezTo>
                    <a:pt x="105" y="15"/>
                    <a:pt x="108" y="22"/>
                    <a:pt x="108" y="30"/>
                  </a:cubicBezTo>
                  <a:cubicBezTo>
                    <a:pt x="108" y="36"/>
                    <a:pt x="107" y="43"/>
                    <a:pt x="105" y="51"/>
                  </a:cubicBezTo>
                  <a:lnTo>
                    <a:pt x="99" y="80"/>
                  </a:lnTo>
                  <a:cubicBezTo>
                    <a:pt x="97" y="89"/>
                    <a:pt x="96" y="97"/>
                    <a:pt x="96" y="103"/>
                  </a:cubicBezTo>
                  <a:cubicBezTo>
                    <a:pt x="96" y="106"/>
                    <a:pt x="97" y="112"/>
                    <a:pt x="98" y="118"/>
                  </a:cubicBezTo>
                  <a:lnTo>
                    <a:pt x="78" y="118"/>
                  </a:lnTo>
                  <a:cubicBezTo>
                    <a:pt x="77" y="115"/>
                    <a:pt x="76" y="110"/>
                    <a:pt x="76" y="104"/>
                  </a:cubicBez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98" name="Freeform 10"/>
            <p:cNvSpPr>
              <a:spLocks/>
            </p:cNvSpPr>
            <p:nvPr userDrawn="1"/>
          </p:nvSpPr>
          <p:spPr bwMode="gray">
            <a:xfrm>
              <a:off x="5200" y="428"/>
              <a:ext cx="42" cy="50"/>
            </a:xfrm>
            <a:custGeom>
              <a:avLst/>
              <a:gdLst>
                <a:gd name="T0" fmla="*/ 0 w 103"/>
                <a:gd name="T1" fmla="*/ 79 h 121"/>
                <a:gd name="T2" fmla="*/ 0 w 103"/>
                <a:gd name="T3" fmla="*/ 79 h 121"/>
                <a:gd name="T4" fmla="*/ 20 w 103"/>
                <a:gd name="T5" fmla="*/ 77 h 121"/>
                <a:gd name="T6" fmla="*/ 23 w 103"/>
                <a:gd name="T7" fmla="*/ 92 h 121"/>
                <a:gd name="T8" fmla="*/ 32 w 103"/>
                <a:gd name="T9" fmla="*/ 102 h 121"/>
                <a:gd name="T10" fmla="*/ 49 w 103"/>
                <a:gd name="T11" fmla="*/ 106 h 121"/>
                <a:gd name="T12" fmla="*/ 68 w 103"/>
                <a:gd name="T13" fmla="*/ 100 h 121"/>
                <a:gd name="T14" fmla="*/ 75 w 103"/>
                <a:gd name="T15" fmla="*/ 88 h 121"/>
                <a:gd name="T16" fmla="*/ 71 w 103"/>
                <a:gd name="T17" fmla="*/ 78 h 121"/>
                <a:gd name="T18" fmla="*/ 51 w 103"/>
                <a:gd name="T19" fmla="*/ 67 h 121"/>
                <a:gd name="T20" fmla="*/ 31 w 103"/>
                <a:gd name="T21" fmla="*/ 58 h 121"/>
                <a:gd name="T22" fmla="*/ 20 w 103"/>
                <a:gd name="T23" fmla="*/ 47 h 121"/>
                <a:gd name="T24" fmla="*/ 16 w 103"/>
                <a:gd name="T25" fmla="*/ 33 h 121"/>
                <a:gd name="T26" fmla="*/ 27 w 103"/>
                <a:gd name="T27" fmla="*/ 10 h 121"/>
                <a:gd name="T28" fmla="*/ 58 w 103"/>
                <a:gd name="T29" fmla="*/ 0 h 121"/>
                <a:gd name="T30" fmla="*/ 91 w 103"/>
                <a:gd name="T31" fmla="*/ 10 h 121"/>
                <a:gd name="T32" fmla="*/ 103 w 103"/>
                <a:gd name="T33" fmla="*/ 36 h 121"/>
                <a:gd name="T34" fmla="*/ 84 w 103"/>
                <a:gd name="T35" fmla="*/ 38 h 121"/>
                <a:gd name="T36" fmla="*/ 76 w 103"/>
                <a:gd name="T37" fmla="*/ 21 h 121"/>
                <a:gd name="T38" fmla="*/ 57 w 103"/>
                <a:gd name="T39" fmla="*/ 15 h 121"/>
                <a:gd name="T40" fmla="*/ 41 w 103"/>
                <a:gd name="T41" fmla="*/ 20 h 121"/>
                <a:gd name="T42" fmla="*/ 35 w 103"/>
                <a:gd name="T43" fmla="*/ 30 h 121"/>
                <a:gd name="T44" fmla="*/ 40 w 103"/>
                <a:gd name="T45" fmla="*/ 39 h 121"/>
                <a:gd name="T46" fmla="*/ 57 w 103"/>
                <a:gd name="T47" fmla="*/ 48 h 121"/>
                <a:gd name="T48" fmla="*/ 85 w 103"/>
                <a:gd name="T49" fmla="*/ 64 h 121"/>
                <a:gd name="T50" fmla="*/ 95 w 103"/>
                <a:gd name="T51" fmla="*/ 86 h 121"/>
                <a:gd name="T52" fmla="*/ 90 w 103"/>
                <a:gd name="T53" fmla="*/ 103 h 121"/>
                <a:gd name="T54" fmla="*/ 73 w 103"/>
                <a:gd name="T55" fmla="*/ 116 h 121"/>
                <a:gd name="T56" fmla="*/ 48 w 103"/>
                <a:gd name="T57" fmla="*/ 121 h 121"/>
                <a:gd name="T58" fmla="*/ 13 w 103"/>
                <a:gd name="T59" fmla="*/ 111 h 121"/>
                <a:gd name="T60" fmla="*/ 0 w 103"/>
                <a:gd name="T61" fmla="*/ 7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3" h="121">
                  <a:moveTo>
                    <a:pt x="0" y="79"/>
                  </a:moveTo>
                  <a:lnTo>
                    <a:pt x="0" y="79"/>
                  </a:lnTo>
                  <a:lnTo>
                    <a:pt x="20" y="77"/>
                  </a:lnTo>
                  <a:cubicBezTo>
                    <a:pt x="20" y="83"/>
                    <a:pt x="21" y="88"/>
                    <a:pt x="23" y="92"/>
                  </a:cubicBezTo>
                  <a:cubicBezTo>
                    <a:pt x="24" y="96"/>
                    <a:pt x="28" y="99"/>
                    <a:pt x="32" y="102"/>
                  </a:cubicBezTo>
                  <a:cubicBezTo>
                    <a:pt x="37" y="104"/>
                    <a:pt x="42" y="106"/>
                    <a:pt x="49" y="106"/>
                  </a:cubicBezTo>
                  <a:cubicBezTo>
                    <a:pt x="57" y="106"/>
                    <a:pt x="64" y="104"/>
                    <a:pt x="68" y="100"/>
                  </a:cubicBezTo>
                  <a:cubicBezTo>
                    <a:pt x="73" y="97"/>
                    <a:pt x="75" y="93"/>
                    <a:pt x="75" y="88"/>
                  </a:cubicBezTo>
                  <a:cubicBezTo>
                    <a:pt x="75" y="85"/>
                    <a:pt x="74" y="81"/>
                    <a:pt x="71" y="78"/>
                  </a:cubicBezTo>
                  <a:cubicBezTo>
                    <a:pt x="68" y="75"/>
                    <a:pt x="62" y="71"/>
                    <a:pt x="51" y="67"/>
                  </a:cubicBezTo>
                  <a:cubicBezTo>
                    <a:pt x="41" y="63"/>
                    <a:pt x="34" y="59"/>
                    <a:pt x="31" y="58"/>
                  </a:cubicBezTo>
                  <a:cubicBezTo>
                    <a:pt x="26" y="55"/>
                    <a:pt x="23" y="51"/>
                    <a:pt x="20" y="47"/>
                  </a:cubicBezTo>
                  <a:cubicBezTo>
                    <a:pt x="18" y="43"/>
                    <a:pt x="16" y="38"/>
                    <a:pt x="16" y="33"/>
                  </a:cubicBezTo>
                  <a:cubicBezTo>
                    <a:pt x="16" y="24"/>
                    <a:pt x="20" y="16"/>
                    <a:pt x="27" y="10"/>
                  </a:cubicBezTo>
                  <a:cubicBezTo>
                    <a:pt x="35" y="3"/>
                    <a:pt x="45" y="0"/>
                    <a:pt x="58" y="0"/>
                  </a:cubicBezTo>
                  <a:cubicBezTo>
                    <a:pt x="73" y="0"/>
                    <a:pt x="84" y="3"/>
                    <a:pt x="91" y="10"/>
                  </a:cubicBezTo>
                  <a:cubicBezTo>
                    <a:pt x="99" y="16"/>
                    <a:pt x="103" y="25"/>
                    <a:pt x="103" y="36"/>
                  </a:cubicBezTo>
                  <a:lnTo>
                    <a:pt x="84" y="38"/>
                  </a:lnTo>
                  <a:cubicBezTo>
                    <a:pt x="83" y="31"/>
                    <a:pt x="81" y="25"/>
                    <a:pt x="76" y="21"/>
                  </a:cubicBezTo>
                  <a:cubicBezTo>
                    <a:pt x="72" y="17"/>
                    <a:pt x="65" y="15"/>
                    <a:pt x="57" y="15"/>
                  </a:cubicBezTo>
                  <a:cubicBezTo>
                    <a:pt x="50" y="15"/>
                    <a:pt x="44" y="17"/>
                    <a:pt x="41" y="20"/>
                  </a:cubicBezTo>
                  <a:cubicBezTo>
                    <a:pt x="37" y="23"/>
                    <a:pt x="35" y="26"/>
                    <a:pt x="35" y="30"/>
                  </a:cubicBezTo>
                  <a:cubicBezTo>
                    <a:pt x="35" y="33"/>
                    <a:pt x="37" y="37"/>
                    <a:pt x="40" y="39"/>
                  </a:cubicBezTo>
                  <a:cubicBezTo>
                    <a:pt x="42" y="41"/>
                    <a:pt x="48" y="44"/>
                    <a:pt x="57" y="48"/>
                  </a:cubicBezTo>
                  <a:cubicBezTo>
                    <a:pt x="72" y="55"/>
                    <a:pt x="81" y="60"/>
                    <a:pt x="85" y="64"/>
                  </a:cubicBezTo>
                  <a:cubicBezTo>
                    <a:pt x="92" y="70"/>
                    <a:pt x="95" y="77"/>
                    <a:pt x="95" y="86"/>
                  </a:cubicBezTo>
                  <a:cubicBezTo>
                    <a:pt x="95" y="92"/>
                    <a:pt x="93" y="97"/>
                    <a:pt x="90" y="103"/>
                  </a:cubicBezTo>
                  <a:cubicBezTo>
                    <a:pt x="86" y="108"/>
                    <a:pt x="81" y="113"/>
                    <a:pt x="73" y="116"/>
                  </a:cubicBezTo>
                  <a:cubicBezTo>
                    <a:pt x="66" y="119"/>
                    <a:pt x="58" y="121"/>
                    <a:pt x="48" y="121"/>
                  </a:cubicBezTo>
                  <a:cubicBezTo>
                    <a:pt x="34" y="121"/>
                    <a:pt x="23" y="118"/>
                    <a:pt x="13" y="111"/>
                  </a:cubicBezTo>
                  <a:cubicBezTo>
                    <a:pt x="4" y="104"/>
                    <a:pt x="0" y="94"/>
                    <a:pt x="0" y="79"/>
                  </a:cubicBez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99" name="Freeform 11"/>
            <p:cNvSpPr>
              <a:spLocks/>
            </p:cNvSpPr>
            <p:nvPr userDrawn="1"/>
          </p:nvSpPr>
          <p:spPr bwMode="gray">
            <a:xfrm>
              <a:off x="5250" y="428"/>
              <a:ext cx="41" cy="50"/>
            </a:xfrm>
            <a:custGeom>
              <a:avLst/>
              <a:gdLst>
                <a:gd name="T0" fmla="*/ 75 w 102"/>
                <a:gd name="T1" fmla="*/ 76 h 121"/>
                <a:gd name="T2" fmla="*/ 75 w 102"/>
                <a:gd name="T3" fmla="*/ 76 h 121"/>
                <a:gd name="T4" fmla="*/ 95 w 102"/>
                <a:gd name="T5" fmla="*/ 78 h 121"/>
                <a:gd name="T6" fmla="*/ 74 w 102"/>
                <a:gd name="T7" fmla="*/ 110 h 121"/>
                <a:gd name="T8" fmla="*/ 43 w 102"/>
                <a:gd name="T9" fmla="*/ 121 h 121"/>
                <a:gd name="T10" fmla="*/ 12 w 102"/>
                <a:gd name="T11" fmla="*/ 109 h 121"/>
                <a:gd name="T12" fmla="*/ 0 w 102"/>
                <a:gd name="T13" fmla="*/ 75 h 121"/>
                <a:gd name="T14" fmla="*/ 8 w 102"/>
                <a:gd name="T15" fmla="*/ 37 h 121"/>
                <a:gd name="T16" fmla="*/ 30 w 102"/>
                <a:gd name="T17" fmla="*/ 9 h 121"/>
                <a:gd name="T18" fmla="*/ 62 w 102"/>
                <a:gd name="T19" fmla="*/ 0 h 121"/>
                <a:gd name="T20" fmla="*/ 91 w 102"/>
                <a:gd name="T21" fmla="*/ 10 h 121"/>
                <a:gd name="T22" fmla="*/ 102 w 102"/>
                <a:gd name="T23" fmla="*/ 38 h 121"/>
                <a:gd name="T24" fmla="*/ 83 w 102"/>
                <a:gd name="T25" fmla="*/ 39 h 121"/>
                <a:gd name="T26" fmla="*/ 76 w 102"/>
                <a:gd name="T27" fmla="*/ 22 h 121"/>
                <a:gd name="T28" fmla="*/ 60 w 102"/>
                <a:gd name="T29" fmla="*/ 16 h 121"/>
                <a:gd name="T30" fmla="*/ 39 w 102"/>
                <a:gd name="T31" fmla="*/ 24 h 121"/>
                <a:gd name="T32" fmla="*/ 25 w 102"/>
                <a:gd name="T33" fmla="*/ 46 h 121"/>
                <a:gd name="T34" fmla="*/ 20 w 102"/>
                <a:gd name="T35" fmla="*/ 76 h 121"/>
                <a:gd name="T36" fmla="*/ 27 w 102"/>
                <a:gd name="T37" fmla="*/ 98 h 121"/>
                <a:gd name="T38" fmla="*/ 43 w 102"/>
                <a:gd name="T39" fmla="*/ 106 h 121"/>
                <a:gd name="T40" fmla="*/ 62 w 102"/>
                <a:gd name="T41" fmla="*/ 98 h 121"/>
                <a:gd name="T42" fmla="*/ 75 w 102"/>
                <a:gd name="T43" fmla="*/ 7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2" h="121">
                  <a:moveTo>
                    <a:pt x="75" y="76"/>
                  </a:moveTo>
                  <a:lnTo>
                    <a:pt x="75" y="76"/>
                  </a:lnTo>
                  <a:lnTo>
                    <a:pt x="95" y="78"/>
                  </a:lnTo>
                  <a:cubicBezTo>
                    <a:pt x="90" y="93"/>
                    <a:pt x="83" y="103"/>
                    <a:pt x="74" y="110"/>
                  </a:cubicBezTo>
                  <a:cubicBezTo>
                    <a:pt x="65" y="117"/>
                    <a:pt x="55" y="121"/>
                    <a:pt x="43" y="121"/>
                  </a:cubicBezTo>
                  <a:cubicBezTo>
                    <a:pt x="30" y="121"/>
                    <a:pt x="20" y="117"/>
                    <a:pt x="12" y="109"/>
                  </a:cubicBezTo>
                  <a:cubicBezTo>
                    <a:pt x="4" y="101"/>
                    <a:pt x="0" y="89"/>
                    <a:pt x="0" y="75"/>
                  </a:cubicBezTo>
                  <a:cubicBezTo>
                    <a:pt x="0" y="62"/>
                    <a:pt x="3" y="49"/>
                    <a:pt x="8" y="37"/>
                  </a:cubicBezTo>
                  <a:cubicBezTo>
                    <a:pt x="13" y="25"/>
                    <a:pt x="20" y="16"/>
                    <a:pt x="30" y="9"/>
                  </a:cubicBezTo>
                  <a:cubicBezTo>
                    <a:pt x="39" y="3"/>
                    <a:pt x="50" y="0"/>
                    <a:pt x="62" y="0"/>
                  </a:cubicBezTo>
                  <a:cubicBezTo>
                    <a:pt x="74" y="0"/>
                    <a:pt x="84" y="3"/>
                    <a:pt x="91" y="10"/>
                  </a:cubicBezTo>
                  <a:cubicBezTo>
                    <a:pt x="99" y="17"/>
                    <a:pt x="102" y="27"/>
                    <a:pt x="102" y="38"/>
                  </a:cubicBezTo>
                  <a:lnTo>
                    <a:pt x="83" y="39"/>
                  </a:lnTo>
                  <a:cubicBezTo>
                    <a:pt x="83" y="32"/>
                    <a:pt x="81" y="26"/>
                    <a:pt x="76" y="22"/>
                  </a:cubicBezTo>
                  <a:cubicBezTo>
                    <a:pt x="72" y="18"/>
                    <a:pt x="67" y="16"/>
                    <a:pt x="60" y="16"/>
                  </a:cubicBezTo>
                  <a:cubicBezTo>
                    <a:pt x="52" y="16"/>
                    <a:pt x="45" y="19"/>
                    <a:pt x="39" y="24"/>
                  </a:cubicBezTo>
                  <a:cubicBezTo>
                    <a:pt x="33" y="29"/>
                    <a:pt x="29" y="36"/>
                    <a:pt x="25" y="46"/>
                  </a:cubicBezTo>
                  <a:cubicBezTo>
                    <a:pt x="22" y="57"/>
                    <a:pt x="20" y="66"/>
                    <a:pt x="20" y="76"/>
                  </a:cubicBezTo>
                  <a:cubicBezTo>
                    <a:pt x="20" y="86"/>
                    <a:pt x="23" y="93"/>
                    <a:pt x="27" y="98"/>
                  </a:cubicBezTo>
                  <a:cubicBezTo>
                    <a:pt x="31" y="103"/>
                    <a:pt x="37" y="106"/>
                    <a:pt x="43" y="106"/>
                  </a:cubicBezTo>
                  <a:cubicBezTo>
                    <a:pt x="50" y="106"/>
                    <a:pt x="56" y="103"/>
                    <a:pt x="62" y="98"/>
                  </a:cubicBezTo>
                  <a:cubicBezTo>
                    <a:pt x="67" y="93"/>
                    <a:pt x="72" y="86"/>
                    <a:pt x="75" y="76"/>
                  </a:cubicBez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200" name="Freeform 12"/>
            <p:cNvSpPr>
              <a:spLocks/>
            </p:cNvSpPr>
            <p:nvPr userDrawn="1"/>
          </p:nvSpPr>
          <p:spPr bwMode="gray">
            <a:xfrm>
              <a:off x="5296" y="411"/>
              <a:ext cx="45" cy="66"/>
            </a:xfrm>
            <a:custGeom>
              <a:avLst/>
              <a:gdLst>
                <a:gd name="T0" fmla="*/ 0 w 110"/>
                <a:gd name="T1" fmla="*/ 160 h 160"/>
                <a:gd name="T2" fmla="*/ 0 w 110"/>
                <a:gd name="T3" fmla="*/ 160 h 160"/>
                <a:gd name="T4" fmla="*/ 34 w 110"/>
                <a:gd name="T5" fmla="*/ 0 h 160"/>
                <a:gd name="T6" fmla="*/ 54 w 110"/>
                <a:gd name="T7" fmla="*/ 0 h 160"/>
                <a:gd name="T8" fmla="*/ 41 w 110"/>
                <a:gd name="T9" fmla="*/ 62 h 160"/>
                <a:gd name="T10" fmla="*/ 61 w 110"/>
                <a:gd name="T11" fmla="*/ 46 h 160"/>
                <a:gd name="T12" fmla="*/ 80 w 110"/>
                <a:gd name="T13" fmla="*/ 42 h 160"/>
                <a:gd name="T14" fmla="*/ 102 w 110"/>
                <a:gd name="T15" fmla="*/ 49 h 160"/>
                <a:gd name="T16" fmla="*/ 110 w 110"/>
                <a:gd name="T17" fmla="*/ 69 h 160"/>
                <a:gd name="T18" fmla="*/ 107 w 110"/>
                <a:gd name="T19" fmla="*/ 92 h 160"/>
                <a:gd name="T20" fmla="*/ 92 w 110"/>
                <a:gd name="T21" fmla="*/ 160 h 160"/>
                <a:gd name="T22" fmla="*/ 72 w 110"/>
                <a:gd name="T23" fmla="*/ 160 h 160"/>
                <a:gd name="T24" fmla="*/ 87 w 110"/>
                <a:gd name="T25" fmla="*/ 90 h 160"/>
                <a:gd name="T26" fmla="*/ 91 w 110"/>
                <a:gd name="T27" fmla="*/ 71 h 160"/>
                <a:gd name="T28" fmla="*/ 87 w 110"/>
                <a:gd name="T29" fmla="*/ 62 h 160"/>
                <a:gd name="T30" fmla="*/ 76 w 110"/>
                <a:gd name="T31" fmla="*/ 58 h 160"/>
                <a:gd name="T32" fmla="*/ 56 w 110"/>
                <a:gd name="T33" fmla="*/ 64 h 160"/>
                <a:gd name="T34" fmla="*/ 41 w 110"/>
                <a:gd name="T35" fmla="*/ 79 h 160"/>
                <a:gd name="T36" fmla="*/ 31 w 110"/>
                <a:gd name="T37" fmla="*/ 111 h 160"/>
                <a:gd name="T38" fmla="*/ 20 w 110"/>
                <a:gd name="T39" fmla="*/ 160 h 160"/>
                <a:gd name="T40" fmla="*/ 0 w 110"/>
                <a:gd name="T4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0">
                  <a:moveTo>
                    <a:pt x="0" y="160"/>
                  </a:moveTo>
                  <a:lnTo>
                    <a:pt x="0" y="160"/>
                  </a:lnTo>
                  <a:lnTo>
                    <a:pt x="34" y="0"/>
                  </a:lnTo>
                  <a:lnTo>
                    <a:pt x="54" y="0"/>
                  </a:lnTo>
                  <a:lnTo>
                    <a:pt x="41" y="62"/>
                  </a:lnTo>
                  <a:cubicBezTo>
                    <a:pt x="48" y="55"/>
                    <a:pt x="55" y="49"/>
                    <a:pt x="61" y="46"/>
                  </a:cubicBezTo>
                  <a:cubicBezTo>
                    <a:pt x="67" y="43"/>
                    <a:pt x="74" y="42"/>
                    <a:pt x="80" y="42"/>
                  </a:cubicBezTo>
                  <a:cubicBezTo>
                    <a:pt x="90" y="42"/>
                    <a:pt x="97" y="44"/>
                    <a:pt x="102" y="49"/>
                  </a:cubicBezTo>
                  <a:cubicBezTo>
                    <a:pt x="108" y="54"/>
                    <a:pt x="110" y="61"/>
                    <a:pt x="110" y="69"/>
                  </a:cubicBezTo>
                  <a:cubicBezTo>
                    <a:pt x="110" y="73"/>
                    <a:pt x="109" y="81"/>
                    <a:pt x="107" y="92"/>
                  </a:cubicBezTo>
                  <a:lnTo>
                    <a:pt x="92" y="160"/>
                  </a:lnTo>
                  <a:lnTo>
                    <a:pt x="72" y="160"/>
                  </a:lnTo>
                  <a:lnTo>
                    <a:pt x="87" y="90"/>
                  </a:lnTo>
                  <a:cubicBezTo>
                    <a:pt x="89" y="80"/>
                    <a:pt x="91" y="74"/>
                    <a:pt x="91" y="71"/>
                  </a:cubicBezTo>
                  <a:cubicBezTo>
                    <a:pt x="91" y="67"/>
                    <a:pt x="89" y="64"/>
                    <a:pt x="87" y="62"/>
                  </a:cubicBezTo>
                  <a:cubicBezTo>
                    <a:pt x="84" y="59"/>
                    <a:pt x="80" y="58"/>
                    <a:pt x="76" y="58"/>
                  </a:cubicBezTo>
                  <a:cubicBezTo>
                    <a:pt x="69" y="58"/>
                    <a:pt x="62" y="60"/>
                    <a:pt x="56" y="64"/>
                  </a:cubicBezTo>
                  <a:cubicBezTo>
                    <a:pt x="49" y="67"/>
                    <a:pt x="44" y="73"/>
                    <a:pt x="41" y="79"/>
                  </a:cubicBezTo>
                  <a:cubicBezTo>
                    <a:pt x="37" y="86"/>
                    <a:pt x="34" y="96"/>
                    <a:pt x="31" y="111"/>
                  </a:cubicBezTo>
                  <a:lnTo>
                    <a:pt x="20" y="16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201" name="Freeform 13"/>
            <p:cNvSpPr>
              <a:spLocks noEditPoints="1"/>
            </p:cNvSpPr>
            <p:nvPr userDrawn="1"/>
          </p:nvSpPr>
          <p:spPr bwMode="gray">
            <a:xfrm>
              <a:off x="5351" y="428"/>
              <a:ext cx="44" cy="50"/>
            </a:xfrm>
            <a:custGeom>
              <a:avLst/>
              <a:gdLst>
                <a:gd name="T0" fmla="*/ 84 w 108"/>
                <a:gd name="T1" fmla="*/ 60 h 121"/>
                <a:gd name="T2" fmla="*/ 84 w 108"/>
                <a:gd name="T3" fmla="*/ 60 h 121"/>
                <a:gd name="T4" fmla="*/ 75 w 108"/>
                <a:gd name="T5" fmla="*/ 62 h 121"/>
                <a:gd name="T6" fmla="*/ 59 w 108"/>
                <a:gd name="T7" fmla="*/ 64 h 121"/>
                <a:gd name="T8" fmla="*/ 34 w 108"/>
                <a:gd name="T9" fmla="*/ 68 h 121"/>
                <a:gd name="T10" fmla="*/ 24 w 108"/>
                <a:gd name="T11" fmla="*/ 75 h 121"/>
                <a:gd name="T12" fmla="*/ 20 w 108"/>
                <a:gd name="T13" fmla="*/ 87 h 121"/>
                <a:gd name="T14" fmla="*/ 26 w 108"/>
                <a:gd name="T15" fmla="*/ 100 h 121"/>
                <a:gd name="T16" fmla="*/ 42 w 108"/>
                <a:gd name="T17" fmla="*/ 106 h 121"/>
                <a:gd name="T18" fmla="*/ 61 w 108"/>
                <a:gd name="T19" fmla="*/ 100 h 121"/>
                <a:gd name="T20" fmla="*/ 75 w 108"/>
                <a:gd name="T21" fmla="*/ 86 h 121"/>
                <a:gd name="T22" fmla="*/ 84 w 108"/>
                <a:gd name="T23" fmla="*/ 60 h 121"/>
                <a:gd name="T24" fmla="*/ 76 w 108"/>
                <a:gd name="T25" fmla="*/ 104 h 121"/>
                <a:gd name="T26" fmla="*/ 76 w 108"/>
                <a:gd name="T27" fmla="*/ 104 h 121"/>
                <a:gd name="T28" fmla="*/ 56 w 108"/>
                <a:gd name="T29" fmla="*/ 117 h 121"/>
                <a:gd name="T30" fmla="*/ 36 w 108"/>
                <a:gd name="T31" fmla="*/ 121 h 121"/>
                <a:gd name="T32" fmla="*/ 10 w 108"/>
                <a:gd name="T33" fmla="*/ 111 h 121"/>
                <a:gd name="T34" fmla="*/ 0 w 108"/>
                <a:gd name="T35" fmla="*/ 87 h 121"/>
                <a:gd name="T36" fmla="*/ 5 w 108"/>
                <a:gd name="T37" fmla="*/ 70 h 121"/>
                <a:gd name="T38" fmla="*/ 17 w 108"/>
                <a:gd name="T39" fmla="*/ 58 h 121"/>
                <a:gd name="T40" fmla="*/ 35 w 108"/>
                <a:gd name="T41" fmla="*/ 52 h 121"/>
                <a:gd name="T42" fmla="*/ 60 w 108"/>
                <a:gd name="T43" fmla="*/ 49 h 121"/>
                <a:gd name="T44" fmla="*/ 87 w 108"/>
                <a:gd name="T45" fmla="*/ 46 h 121"/>
                <a:gd name="T46" fmla="*/ 89 w 108"/>
                <a:gd name="T47" fmla="*/ 32 h 121"/>
                <a:gd name="T48" fmla="*/ 84 w 108"/>
                <a:gd name="T49" fmla="*/ 21 h 121"/>
                <a:gd name="T50" fmla="*/ 64 w 108"/>
                <a:gd name="T51" fmla="*/ 16 h 121"/>
                <a:gd name="T52" fmla="*/ 43 w 108"/>
                <a:gd name="T53" fmla="*/ 21 h 121"/>
                <a:gd name="T54" fmla="*/ 32 w 108"/>
                <a:gd name="T55" fmla="*/ 37 h 121"/>
                <a:gd name="T56" fmla="*/ 12 w 108"/>
                <a:gd name="T57" fmla="*/ 35 h 121"/>
                <a:gd name="T58" fmla="*/ 31 w 108"/>
                <a:gd name="T59" fmla="*/ 9 h 121"/>
                <a:gd name="T60" fmla="*/ 65 w 108"/>
                <a:gd name="T61" fmla="*/ 0 h 121"/>
                <a:gd name="T62" fmla="*/ 99 w 108"/>
                <a:gd name="T63" fmla="*/ 10 h 121"/>
                <a:gd name="T64" fmla="*/ 108 w 108"/>
                <a:gd name="T65" fmla="*/ 30 h 121"/>
                <a:gd name="T66" fmla="*/ 106 w 108"/>
                <a:gd name="T67" fmla="*/ 51 h 121"/>
                <a:gd name="T68" fmla="*/ 99 w 108"/>
                <a:gd name="T69" fmla="*/ 80 h 121"/>
                <a:gd name="T70" fmla="*/ 96 w 108"/>
                <a:gd name="T71" fmla="*/ 103 h 121"/>
                <a:gd name="T72" fmla="*/ 99 w 108"/>
                <a:gd name="T73" fmla="*/ 118 h 121"/>
                <a:gd name="T74" fmla="*/ 79 w 108"/>
                <a:gd name="T75" fmla="*/ 118 h 121"/>
                <a:gd name="T76" fmla="*/ 76 w 108"/>
                <a:gd name="T77" fmla="*/ 10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8" h="121">
                  <a:moveTo>
                    <a:pt x="84" y="60"/>
                  </a:moveTo>
                  <a:lnTo>
                    <a:pt x="84" y="60"/>
                  </a:lnTo>
                  <a:cubicBezTo>
                    <a:pt x="81" y="61"/>
                    <a:pt x="78" y="61"/>
                    <a:pt x="75" y="62"/>
                  </a:cubicBezTo>
                  <a:cubicBezTo>
                    <a:pt x="72" y="63"/>
                    <a:pt x="66" y="63"/>
                    <a:pt x="59" y="64"/>
                  </a:cubicBezTo>
                  <a:cubicBezTo>
                    <a:pt x="47" y="65"/>
                    <a:pt x="39" y="66"/>
                    <a:pt x="34" y="68"/>
                  </a:cubicBezTo>
                  <a:cubicBezTo>
                    <a:pt x="30" y="69"/>
                    <a:pt x="26" y="72"/>
                    <a:pt x="24" y="75"/>
                  </a:cubicBezTo>
                  <a:cubicBezTo>
                    <a:pt x="21" y="79"/>
                    <a:pt x="20" y="82"/>
                    <a:pt x="20" y="87"/>
                  </a:cubicBezTo>
                  <a:cubicBezTo>
                    <a:pt x="20" y="92"/>
                    <a:pt x="22" y="97"/>
                    <a:pt x="26" y="100"/>
                  </a:cubicBezTo>
                  <a:cubicBezTo>
                    <a:pt x="30" y="104"/>
                    <a:pt x="35" y="106"/>
                    <a:pt x="42" y="106"/>
                  </a:cubicBezTo>
                  <a:cubicBezTo>
                    <a:pt x="49" y="106"/>
                    <a:pt x="55" y="104"/>
                    <a:pt x="61" y="100"/>
                  </a:cubicBezTo>
                  <a:cubicBezTo>
                    <a:pt x="67" y="97"/>
                    <a:pt x="72" y="92"/>
                    <a:pt x="75" y="86"/>
                  </a:cubicBezTo>
                  <a:cubicBezTo>
                    <a:pt x="79" y="80"/>
                    <a:pt x="82" y="71"/>
                    <a:pt x="84" y="60"/>
                  </a:cubicBezTo>
                  <a:close/>
                  <a:moveTo>
                    <a:pt x="76" y="104"/>
                  </a:moveTo>
                  <a:lnTo>
                    <a:pt x="76" y="104"/>
                  </a:lnTo>
                  <a:cubicBezTo>
                    <a:pt x="69" y="110"/>
                    <a:pt x="63" y="114"/>
                    <a:pt x="56" y="117"/>
                  </a:cubicBezTo>
                  <a:cubicBezTo>
                    <a:pt x="50" y="120"/>
                    <a:pt x="43" y="121"/>
                    <a:pt x="36" y="121"/>
                  </a:cubicBezTo>
                  <a:cubicBezTo>
                    <a:pt x="25" y="121"/>
                    <a:pt x="17" y="118"/>
                    <a:pt x="10" y="111"/>
                  </a:cubicBezTo>
                  <a:cubicBezTo>
                    <a:pt x="4" y="105"/>
                    <a:pt x="0" y="97"/>
                    <a:pt x="0" y="87"/>
                  </a:cubicBezTo>
                  <a:cubicBezTo>
                    <a:pt x="0" y="81"/>
                    <a:pt x="2" y="75"/>
                    <a:pt x="5" y="70"/>
                  </a:cubicBezTo>
                  <a:cubicBezTo>
                    <a:pt x="8" y="65"/>
                    <a:pt x="12" y="61"/>
                    <a:pt x="17" y="58"/>
                  </a:cubicBezTo>
                  <a:cubicBezTo>
                    <a:pt x="21" y="55"/>
                    <a:pt x="27" y="53"/>
                    <a:pt x="35" y="52"/>
                  </a:cubicBezTo>
                  <a:cubicBezTo>
                    <a:pt x="39" y="51"/>
                    <a:pt x="47" y="50"/>
                    <a:pt x="60" y="49"/>
                  </a:cubicBezTo>
                  <a:cubicBezTo>
                    <a:pt x="72" y="49"/>
                    <a:pt x="81" y="48"/>
                    <a:pt x="87" y="46"/>
                  </a:cubicBezTo>
                  <a:cubicBezTo>
                    <a:pt x="88" y="40"/>
                    <a:pt x="89" y="36"/>
                    <a:pt x="89" y="32"/>
                  </a:cubicBezTo>
                  <a:cubicBezTo>
                    <a:pt x="89" y="28"/>
                    <a:pt x="87" y="24"/>
                    <a:pt x="84" y="21"/>
                  </a:cubicBezTo>
                  <a:cubicBezTo>
                    <a:pt x="79" y="18"/>
                    <a:pt x="72" y="16"/>
                    <a:pt x="64" y="16"/>
                  </a:cubicBezTo>
                  <a:cubicBezTo>
                    <a:pt x="55" y="16"/>
                    <a:pt x="49" y="18"/>
                    <a:pt x="43" y="21"/>
                  </a:cubicBezTo>
                  <a:cubicBezTo>
                    <a:pt x="38" y="25"/>
                    <a:pt x="34" y="30"/>
                    <a:pt x="32" y="37"/>
                  </a:cubicBezTo>
                  <a:lnTo>
                    <a:pt x="12" y="35"/>
                  </a:lnTo>
                  <a:cubicBezTo>
                    <a:pt x="16" y="24"/>
                    <a:pt x="22" y="15"/>
                    <a:pt x="31" y="9"/>
                  </a:cubicBezTo>
                  <a:cubicBezTo>
                    <a:pt x="40" y="3"/>
                    <a:pt x="51" y="0"/>
                    <a:pt x="65" y="0"/>
                  </a:cubicBezTo>
                  <a:cubicBezTo>
                    <a:pt x="79" y="0"/>
                    <a:pt x="90" y="3"/>
                    <a:pt x="99" y="10"/>
                  </a:cubicBezTo>
                  <a:cubicBezTo>
                    <a:pt x="105" y="15"/>
                    <a:pt x="108" y="22"/>
                    <a:pt x="108" y="30"/>
                  </a:cubicBezTo>
                  <a:cubicBezTo>
                    <a:pt x="108" y="36"/>
                    <a:pt x="108" y="43"/>
                    <a:pt x="106" y="51"/>
                  </a:cubicBezTo>
                  <a:lnTo>
                    <a:pt x="99" y="80"/>
                  </a:lnTo>
                  <a:cubicBezTo>
                    <a:pt x="97" y="89"/>
                    <a:pt x="96" y="97"/>
                    <a:pt x="96" y="103"/>
                  </a:cubicBezTo>
                  <a:cubicBezTo>
                    <a:pt x="96" y="106"/>
                    <a:pt x="97" y="112"/>
                    <a:pt x="99" y="118"/>
                  </a:cubicBezTo>
                  <a:lnTo>
                    <a:pt x="79" y="118"/>
                  </a:lnTo>
                  <a:cubicBezTo>
                    <a:pt x="77" y="115"/>
                    <a:pt x="77" y="110"/>
                    <a:pt x="76" y="104"/>
                  </a:cubicBez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202" name="Freeform 14"/>
            <p:cNvSpPr>
              <a:spLocks/>
            </p:cNvSpPr>
            <p:nvPr userDrawn="1"/>
          </p:nvSpPr>
          <p:spPr bwMode="gray">
            <a:xfrm>
              <a:off x="5403" y="411"/>
              <a:ext cx="22" cy="66"/>
            </a:xfrm>
            <a:custGeom>
              <a:avLst/>
              <a:gdLst>
                <a:gd name="T0" fmla="*/ 0 w 54"/>
                <a:gd name="T1" fmla="*/ 160 h 160"/>
                <a:gd name="T2" fmla="*/ 0 w 54"/>
                <a:gd name="T3" fmla="*/ 160 h 160"/>
                <a:gd name="T4" fmla="*/ 34 w 54"/>
                <a:gd name="T5" fmla="*/ 0 h 160"/>
                <a:gd name="T6" fmla="*/ 54 w 54"/>
                <a:gd name="T7" fmla="*/ 0 h 160"/>
                <a:gd name="T8" fmla="*/ 20 w 54"/>
                <a:gd name="T9" fmla="*/ 160 h 160"/>
                <a:gd name="T10" fmla="*/ 0 w 54"/>
                <a:gd name="T1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160">
                  <a:moveTo>
                    <a:pt x="0" y="160"/>
                  </a:moveTo>
                  <a:lnTo>
                    <a:pt x="0" y="160"/>
                  </a:lnTo>
                  <a:lnTo>
                    <a:pt x="34" y="0"/>
                  </a:lnTo>
                  <a:lnTo>
                    <a:pt x="54" y="0"/>
                  </a:lnTo>
                  <a:lnTo>
                    <a:pt x="20" y="16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203" name="Freeform 15"/>
            <p:cNvSpPr>
              <a:spLocks/>
            </p:cNvSpPr>
            <p:nvPr userDrawn="1"/>
          </p:nvSpPr>
          <p:spPr bwMode="gray">
            <a:xfrm>
              <a:off x="5426" y="411"/>
              <a:ext cx="22" cy="66"/>
            </a:xfrm>
            <a:custGeom>
              <a:avLst/>
              <a:gdLst>
                <a:gd name="T0" fmla="*/ 0 w 54"/>
                <a:gd name="T1" fmla="*/ 160 h 160"/>
                <a:gd name="T2" fmla="*/ 0 w 54"/>
                <a:gd name="T3" fmla="*/ 160 h 160"/>
                <a:gd name="T4" fmla="*/ 34 w 54"/>
                <a:gd name="T5" fmla="*/ 0 h 160"/>
                <a:gd name="T6" fmla="*/ 54 w 54"/>
                <a:gd name="T7" fmla="*/ 0 h 160"/>
                <a:gd name="T8" fmla="*/ 20 w 54"/>
                <a:gd name="T9" fmla="*/ 160 h 160"/>
                <a:gd name="T10" fmla="*/ 0 w 54"/>
                <a:gd name="T1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160">
                  <a:moveTo>
                    <a:pt x="0" y="160"/>
                  </a:moveTo>
                  <a:lnTo>
                    <a:pt x="0" y="160"/>
                  </a:lnTo>
                  <a:lnTo>
                    <a:pt x="34" y="0"/>
                  </a:lnTo>
                  <a:lnTo>
                    <a:pt x="54" y="0"/>
                  </a:lnTo>
                  <a:lnTo>
                    <a:pt x="20" y="16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204" name="Freeform 16"/>
            <p:cNvSpPr>
              <a:spLocks/>
            </p:cNvSpPr>
            <p:nvPr userDrawn="1"/>
          </p:nvSpPr>
          <p:spPr bwMode="gray">
            <a:xfrm>
              <a:off x="4694" y="235"/>
              <a:ext cx="108" cy="100"/>
            </a:xfrm>
            <a:custGeom>
              <a:avLst/>
              <a:gdLst>
                <a:gd name="T0" fmla="*/ 265 w 267"/>
                <a:gd name="T1" fmla="*/ 2 h 242"/>
                <a:gd name="T2" fmla="*/ 265 w 267"/>
                <a:gd name="T3" fmla="*/ 2 h 242"/>
                <a:gd name="T4" fmla="*/ 262 w 267"/>
                <a:gd name="T5" fmla="*/ 0 h 242"/>
                <a:gd name="T6" fmla="*/ 196 w 267"/>
                <a:gd name="T7" fmla="*/ 0 h 242"/>
                <a:gd name="T8" fmla="*/ 191 w 267"/>
                <a:gd name="T9" fmla="*/ 4 h 242"/>
                <a:gd name="T10" fmla="*/ 170 w 267"/>
                <a:gd name="T11" fmla="*/ 94 h 242"/>
                <a:gd name="T12" fmla="*/ 107 w 267"/>
                <a:gd name="T13" fmla="*/ 94 h 242"/>
                <a:gd name="T14" fmla="*/ 127 w 267"/>
                <a:gd name="T15" fmla="*/ 6 h 242"/>
                <a:gd name="T16" fmla="*/ 126 w 267"/>
                <a:gd name="T17" fmla="*/ 2 h 242"/>
                <a:gd name="T18" fmla="*/ 123 w 267"/>
                <a:gd name="T19" fmla="*/ 0 h 242"/>
                <a:gd name="T20" fmla="*/ 59 w 267"/>
                <a:gd name="T21" fmla="*/ 0 h 242"/>
                <a:gd name="T22" fmla="*/ 55 w 267"/>
                <a:gd name="T23" fmla="*/ 4 h 242"/>
                <a:gd name="T24" fmla="*/ 0 w 267"/>
                <a:gd name="T25" fmla="*/ 236 h 242"/>
                <a:gd name="T26" fmla="*/ 1 w 267"/>
                <a:gd name="T27" fmla="*/ 240 h 242"/>
                <a:gd name="T28" fmla="*/ 5 w 267"/>
                <a:gd name="T29" fmla="*/ 242 h 242"/>
                <a:gd name="T30" fmla="*/ 69 w 267"/>
                <a:gd name="T31" fmla="*/ 242 h 242"/>
                <a:gd name="T32" fmla="*/ 73 w 267"/>
                <a:gd name="T33" fmla="*/ 238 h 242"/>
                <a:gd name="T34" fmla="*/ 97 w 267"/>
                <a:gd name="T35" fmla="*/ 147 h 242"/>
                <a:gd name="T36" fmla="*/ 159 w 267"/>
                <a:gd name="T37" fmla="*/ 147 h 242"/>
                <a:gd name="T38" fmla="*/ 139 w 267"/>
                <a:gd name="T39" fmla="*/ 236 h 242"/>
                <a:gd name="T40" fmla="*/ 140 w 267"/>
                <a:gd name="T41" fmla="*/ 240 h 242"/>
                <a:gd name="T42" fmla="*/ 143 w 267"/>
                <a:gd name="T43" fmla="*/ 242 h 242"/>
                <a:gd name="T44" fmla="*/ 207 w 267"/>
                <a:gd name="T45" fmla="*/ 242 h 242"/>
                <a:gd name="T46" fmla="*/ 211 w 267"/>
                <a:gd name="T47" fmla="*/ 238 h 242"/>
                <a:gd name="T48" fmla="*/ 266 w 267"/>
                <a:gd name="T49" fmla="*/ 6 h 242"/>
                <a:gd name="T50" fmla="*/ 265 w 267"/>
                <a:gd name="T51" fmla="*/ 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7" h="242">
                  <a:moveTo>
                    <a:pt x="265" y="2"/>
                  </a:moveTo>
                  <a:lnTo>
                    <a:pt x="265" y="2"/>
                  </a:lnTo>
                  <a:cubicBezTo>
                    <a:pt x="265" y="1"/>
                    <a:pt x="263" y="0"/>
                    <a:pt x="262" y="0"/>
                  </a:cubicBezTo>
                  <a:lnTo>
                    <a:pt x="196" y="0"/>
                  </a:lnTo>
                  <a:cubicBezTo>
                    <a:pt x="194" y="0"/>
                    <a:pt x="192" y="2"/>
                    <a:pt x="191" y="4"/>
                  </a:cubicBezTo>
                  <a:lnTo>
                    <a:pt x="170" y="94"/>
                  </a:lnTo>
                  <a:lnTo>
                    <a:pt x="107" y="94"/>
                  </a:lnTo>
                  <a:lnTo>
                    <a:pt x="127" y="6"/>
                  </a:lnTo>
                  <a:cubicBezTo>
                    <a:pt x="127" y="4"/>
                    <a:pt x="127" y="3"/>
                    <a:pt x="126" y="2"/>
                  </a:cubicBezTo>
                  <a:cubicBezTo>
                    <a:pt x="125" y="1"/>
                    <a:pt x="124" y="0"/>
                    <a:pt x="123" y="0"/>
                  </a:cubicBezTo>
                  <a:lnTo>
                    <a:pt x="59" y="0"/>
                  </a:lnTo>
                  <a:cubicBezTo>
                    <a:pt x="57" y="0"/>
                    <a:pt x="56" y="2"/>
                    <a:pt x="55" y="4"/>
                  </a:cubicBezTo>
                  <a:lnTo>
                    <a:pt x="0" y="236"/>
                  </a:lnTo>
                  <a:cubicBezTo>
                    <a:pt x="0" y="237"/>
                    <a:pt x="0" y="239"/>
                    <a:pt x="1" y="240"/>
                  </a:cubicBezTo>
                  <a:cubicBezTo>
                    <a:pt x="2" y="241"/>
                    <a:pt x="3" y="242"/>
                    <a:pt x="5" y="242"/>
                  </a:cubicBezTo>
                  <a:lnTo>
                    <a:pt x="69" y="242"/>
                  </a:lnTo>
                  <a:cubicBezTo>
                    <a:pt x="71" y="242"/>
                    <a:pt x="73" y="240"/>
                    <a:pt x="73" y="238"/>
                  </a:cubicBezTo>
                  <a:lnTo>
                    <a:pt x="97" y="147"/>
                  </a:lnTo>
                  <a:lnTo>
                    <a:pt x="159" y="147"/>
                  </a:lnTo>
                  <a:lnTo>
                    <a:pt x="139" y="236"/>
                  </a:lnTo>
                  <a:cubicBezTo>
                    <a:pt x="138" y="237"/>
                    <a:pt x="139" y="239"/>
                    <a:pt x="140" y="240"/>
                  </a:cubicBezTo>
                  <a:cubicBezTo>
                    <a:pt x="140" y="241"/>
                    <a:pt x="142" y="242"/>
                    <a:pt x="143" y="242"/>
                  </a:cubicBezTo>
                  <a:lnTo>
                    <a:pt x="207" y="242"/>
                  </a:lnTo>
                  <a:cubicBezTo>
                    <a:pt x="209" y="242"/>
                    <a:pt x="211" y="240"/>
                    <a:pt x="211" y="238"/>
                  </a:cubicBezTo>
                  <a:lnTo>
                    <a:pt x="266" y="6"/>
                  </a:lnTo>
                  <a:cubicBezTo>
                    <a:pt x="267" y="4"/>
                    <a:pt x="266" y="3"/>
                    <a:pt x="265" y="2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205" name="Freeform 17"/>
            <p:cNvSpPr>
              <a:spLocks/>
            </p:cNvSpPr>
            <p:nvPr userDrawn="1"/>
          </p:nvSpPr>
          <p:spPr bwMode="gray">
            <a:xfrm>
              <a:off x="4795" y="251"/>
              <a:ext cx="101" cy="84"/>
            </a:xfrm>
            <a:custGeom>
              <a:avLst/>
              <a:gdLst>
                <a:gd name="T0" fmla="*/ 247 w 250"/>
                <a:gd name="T1" fmla="*/ 30 h 204"/>
                <a:gd name="T2" fmla="*/ 247 w 250"/>
                <a:gd name="T3" fmla="*/ 30 h 204"/>
                <a:gd name="T4" fmla="*/ 219 w 250"/>
                <a:gd name="T5" fmla="*/ 0 h 204"/>
                <a:gd name="T6" fmla="*/ 219 w 250"/>
                <a:gd name="T7" fmla="*/ 0 h 204"/>
                <a:gd name="T8" fmla="*/ 103 w 250"/>
                <a:gd name="T9" fmla="*/ 0 h 204"/>
                <a:gd name="T10" fmla="*/ 30 w 250"/>
                <a:gd name="T11" fmla="*/ 52 h 204"/>
                <a:gd name="T12" fmla="*/ 15 w 250"/>
                <a:gd name="T13" fmla="*/ 115 h 204"/>
                <a:gd name="T14" fmla="*/ 11 w 250"/>
                <a:gd name="T15" fmla="*/ 131 h 204"/>
                <a:gd name="T16" fmla="*/ 13 w 250"/>
                <a:gd name="T17" fmla="*/ 186 h 204"/>
                <a:gd name="T18" fmla="*/ 64 w 250"/>
                <a:gd name="T19" fmla="*/ 203 h 204"/>
                <a:gd name="T20" fmla="*/ 78 w 250"/>
                <a:gd name="T21" fmla="*/ 204 h 204"/>
                <a:gd name="T22" fmla="*/ 206 w 250"/>
                <a:gd name="T23" fmla="*/ 203 h 204"/>
                <a:gd name="T24" fmla="*/ 209 w 250"/>
                <a:gd name="T25" fmla="*/ 202 h 204"/>
                <a:gd name="T26" fmla="*/ 211 w 250"/>
                <a:gd name="T27" fmla="*/ 201 h 204"/>
                <a:gd name="T28" fmla="*/ 213 w 250"/>
                <a:gd name="T29" fmla="*/ 199 h 204"/>
                <a:gd name="T30" fmla="*/ 222 w 250"/>
                <a:gd name="T31" fmla="*/ 171 h 204"/>
                <a:gd name="T32" fmla="*/ 224 w 250"/>
                <a:gd name="T33" fmla="*/ 163 h 204"/>
                <a:gd name="T34" fmla="*/ 224 w 250"/>
                <a:gd name="T35" fmla="*/ 162 h 204"/>
                <a:gd name="T36" fmla="*/ 224 w 250"/>
                <a:gd name="T37" fmla="*/ 162 h 204"/>
                <a:gd name="T38" fmla="*/ 224 w 250"/>
                <a:gd name="T39" fmla="*/ 160 h 204"/>
                <a:gd name="T40" fmla="*/ 219 w 250"/>
                <a:gd name="T41" fmla="*/ 150 h 204"/>
                <a:gd name="T42" fmla="*/ 218 w 250"/>
                <a:gd name="T43" fmla="*/ 150 h 204"/>
                <a:gd name="T44" fmla="*/ 85 w 250"/>
                <a:gd name="T45" fmla="*/ 150 h 204"/>
                <a:gd name="T46" fmla="*/ 107 w 250"/>
                <a:gd name="T47" fmla="*/ 60 h 204"/>
                <a:gd name="T48" fmla="*/ 161 w 250"/>
                <a:gd name="T49" fmla="*/ 60 h 204"/>
                <a:gd name="T50" fmla="*/ 109 w 250"/>
                <a:gd name="T51" fmla="*/ 117 h 204"/>
                <a:gd name="T52" fmla="*/ 108 w 250"/>
                <a:gd name="T53" fmla="*/ 122 h 204"/>
                <a:gd name="T54" fmla="*/ 112 w 250"/>
                <a:gd name="T55" fmla="*/ 125 h 204"/>
                <a:gd name="T56" fmla="*/ 190 w 250"/>
                <a:gd name="T57" fmla="*/ 125 h 204"/>
                <a:gd name="T58" fmla="*/ 193 w 250"/>
                <a:gd name="T59" fmla="*/ 124 h 204"/>
                <a:gd name="T60" fmla="*/ 241 w 250"/>
                <a:gd name="T61" fmla="*/ 78 h 204"/>
                <a:gd name="T62" fmla="*/ 242 w 250"/>
                <a:gd name="T63" fmla="*/ 77 h 204"/>
                <a:gd name="T64" fmla="*/ 247 w 250"/>
                <a:gd name="T65" fmla="*/ 60 h 204"/>
                <a:gd name="T66" fmla="*/ 247 w 250"/>
                <a:gd name="T67" fmla="*/ 3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0" h="204">
                  <a:moveTo>
                    <a:pt x="247" y="30"/>
                  </a:moveTo>
                  <a:lnTo>
                    <a:pt x="247" y="30"/>
                  </a:lnTo>
                  <a:cubicBezTo>
                    <a:pt x="243" y="16"/>
                    <a:pt x="231" y="2"/>
                    <a:pt x="219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103" y="0"/>
                  </a:lnTo>
                  <a:cubicBezTo>
                    <a:pt x="69" y="1"/>
                    <a:pt x="40" y="22"/>
                    <a:pt x="30" y="52"/>
                  </a:cubicBezTo>
                  <a:cubicBezTo>
                    <a:pt x="25" y="71"/>
                    <a:pt x="19" y="92"/>
                    <a:pt x="15" y="115"/>
                  </a:cubicBezTo>
                  <a:cubicBezTo>
                    <a:pt x="14" y="120"/>
                    <a:pt x="12" y="126"/>
                    <a:pt x="11" y="131"/>
                  </a:cubicBezTo>
                  <a:cubicBezTo>
                    <a:pt x="6" y="149"/>
                    <a:pt x="0" y="169"/>
                    <a:pt x="13" y="186"/>
                  </a:cubicBezTo>
                  <a:cubicBezTo>
                    <a:pt x="25" y="204"/>
                    <a:pt x="46" y="204"/>
                    <a:pt x="64" y="203"/>
                  </a:cubicBezTo>
                  <a:cubicBezTo>
                    <a:pt x="69" y="203"/>
                    <a:pt x="73" y="203"/>
                    <a:pt x="78" y="204"/>
                  </a:cubicBezTo>
                  <a:cubicBezTo>
                    <a:pt x="78" y="204"/>
                    <a:pt x="206" y="203"/>
                    <a:pt x="206" y="203"/>
                  </a:cubicBezTo>
                  <a:cubicBezTo>
                    <a:pt x="207" y="203"/>
                    <a:pt x="208" y="203"/>
                    <a:pt x="209" y="202"/>
                  </a:cubicBezTo>
                  <a:lnTo>
                    <a:pt x="211" y="201"/>
                  </a:lnTo>
                  <a:cubicBezTo>
                    <a:pt x="212" y="200"/>
                    <a:pt x="212" y="199"/>
                    <a:pt x="213" y="199"/>
                  </a:cubicBezTo>
                  <a:cubicBezTo>
                    <a:pt x="217" y="187"/>
                    <a:pt x="219" y="183"/>
                    <a:pt x="222" y="171"/>
                  </a:cubicBezTo>
                  <a:lnTo>
                    <a:pt x="224" y="163"/>
                  </a:lnTo>
                  <a:cubicBezTo>
                    <a:pt x="224" y="163"/>
                    <a:pt x="224" y="162"/>
                    <a:pt x="224" y="162"/>
                  </a:cubicBezTo>
                  <a:lnTo>
                    <a:pt x="224" y="162"/>
                  </a:lnTo>
                  <a:cubicBezTo>
                    <a:pt x="224" y="162"/>
                    <a:pt x="224" y="161"/>
                    <a:pt x="224" y="160"/>
                  </a:cubicBezTo>
                  <a:cubicBezTo>
                    <a:pt x="225" y="153"/>
                    <a:pt x="222" y="151"/>
                    <a:pt x="219" y="150"/>
                  </a:cubicBezTo>
                  <a:cubicBezTo>
                    <a:pt x="219" y="150"/>
                    <a:pt x="218" y="150"/>
                    <a:pt x="218" y="150"/>
                  </a:cubicBezTo>
                  <a:lnTo>
                    <a:pt x="85" y="150"/>
                  </a:lnTo>
                  <a:cubicBezTo>
                    <a:pt x="86" y="136"/>
                    <a:pt x="97" y="85"/>
                    <a:pt x="107" y="60"/>
                  </a:cubicBezTo>
                  <a:lnTo>
                    <a:pt x="161" y="60"/>
                  </a:lnTo>
                  <a:lnTo>
                    <a:pt x="109" y="117"/>
                  </a:lnTo>
                  <a:cubicBezTo>
                    <a:pt x="108" y="119"/>
                    <a:pt x="108" y="121"/>
                    <a:pt x="108" y="122"/>
                  </a:cubicBezTo>
                  <a:cubicBezTo>
                    <a:pt x="109" y="124"/>
                    <a:pt x="111" y="125"/>
                    <a:pt x="112" y="125"/>
                  </a:cubicBezTo>
                  <a:lnTo>
                    <a:pt x="190" y="125"/>
                  </a:lnTo>
                  <a:cubicBezTo>
                    <a:pt x="192" y="125"/>
                    <a:pt x="193" y="124"/>
                    <a:pt x="193" y="124"/>
                  </a:cubicBezTo>
                  <a:lnTo>
                    <a:pt x="241" y="78"/>
                  </a:lnTo>
                  <a:cubicBezTo>
                    <a:pt x="241" y="77"/>
                    <a:pt x="241" y="77"/>
                    <a:pt x="242" y="77"/>
                  </a:cubicBezTo>
                  <a:cubicBezTo>
                    <a:pt x="245" y="72"/>
                    <a:pt x="246" y="65"/>
                    <a:pt x="247" y="60"/>
                  </a:cubicBezTo>
                  <a:cubicBezTo>
                    <a:pt x="250" y="51"/>
                    <a:pt x="250" y="40"/>
                    <a:pt x="247" y="30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206" name="Freeform 18"/>
            <p:cNvSpPr>
              <a:spLocks/>
            </p:cNvSpPr>
            <p:nvPr userDrawn="1"/>
          </p:nvSpPr>
          <p:spPr bwMode="gray">
            <a:xfrm>
              <a:off x="4891" y="249"/>
              <a:ext cx="70" cy="86"/>
            </a:xfrm>
            <a:custGeom>
              <a:avLst/>
              <a:gdLst>
                <a:gd name="T0" fmla="*/ 171 w 172"/>
                <a:gd name="T1" fmla="*/ 5 h 208"/>
                <a:gd name="T2" fmla="*/ 171 w 172"/>
                <a:gd name="T3" fmla="*/ 5 h 208"/>
                <a:gd name="T4" fmla="*/ 168 w 172"/>
                <a:gd name="T5" fmla="*/ 3 h 208"/>
                <a:gd name="T6" fmla="*/ 78 w 172"/>
                <a:gd name="T7" fmla="*/ 11 h 208"/>
                <a:gd name="T8" fmla="*/ 22 w 172"/>
                <a:gd name="T9" fmla="*/ 105 h 208"/>
                <a:gd name="T10" fmla="*/ 22 w 172"/>
                <a:gd name="T11" fmla="*/ 106 h 208"/>
                <a:gd name="T12" fmla="*/ 0 w 172"/>
                <a:gd name="T13" fmla="*/ 202 h 208"/>
                <a:gd name="T14" fmla="*/ 1 w 172"/>
                <a:gd name="T15" fmla="*/ 206 h 208"/>
                <a:gd name="T16" fmla="*/ 4 w 172"/>
                <a:gd name="T17" fmla="*/ 208 h 208"/>
                <a:gd name="T18" fmla="*/ 70 w 172"/>
                <a:gd name="T19" fmla="*/ 208 h 208"/>
                <a:gd name="T20" fmla="*/ 74 w 172"/>
                <a:gd name="T21" fmla="*/ 204 h 208"/>
                <a:gd name="T22" fmla="*/ 107 w 172"/>
                <a:gd name="T23" fmla="*/ 64 h 208"/>
                <a:gd name="T24" fmla="*/ 151 w 172"/>
                <a:gd name="T25" fmla="*/ 63 h 208"/>
                <a:gd name="T26" fmla="*/ 160 w 172"/>
                <a:gd name="T27" fmla="*/ 57 h 208"/>
                <a:gd name="T28" fmla="*/ 172 w 172"/>
                <a:gd name="T29" fmla="*/ 9 h 208"/>
                <a:gd name="T30" fmla="*/ 171 w 172"/>
                <a:gd name="T31" fmla="*/ 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" h="208">
                  <a:moveTo>
                    <a:pt x="171" y="5"/>
                  </a:moveTo>
                  <a:lnTo>
                    <a:pt x="171" y="5"/>
                  </a:lnTo>
                  <a:cubicBezTo>
                    <a:pt x="170" y="4"/>
                    <a:pt x="169" y="3"/>
                    <a:pt x="168" y="3"/>
                  </a:cubicBezTo>
                  <a:cubicBezTo>
                    <a:pt x="165" y="3"/>
                    <a:pt x="105" y="0"/>
                    <a:pt x="78" y="11"/>
                  </a:cubicBezTo>
                  <a:cubicBezTo>
                    <a:pt x="39" y="27"/>
                    <a:pt x="32" y="61"/>
                    <a:pt x="22" y="105"/>
                  </a:cubicBezTo>
                  <a:lnTo>
                    <a:pt x="22" y="106"/>
                  </a:lnTo>
                  <a:lnTo>
                    <a:pt x="0" y="202"/>
                  </a:lnTo>
                  <a:cubicBezTo>
                    <a:pt x="0" y="203"/>
                    <a:pt x="0" y="205"/>
                    <a:pt x="1" y="206"/>
                  </a:cubicBezTo>
                  <a:cubicBezTo>
                    <a:pt x="2" y="207"/>
                    <a:pt x="3" y="208"/>
                    <a:pt x="4" y="208"/>
                  </a:cubicBezTo>
                  <a:lnTo>
                    <a:pt x="70" y="208"/>
                  </a:lnTo>
                  <a:cubicBezTo>
                    <a:pt x="72" y="208"/>
                    <a:pt x="74" y="206"/>
                    <a:pt x="74" y="204"/>
                  </a:cubicBezTo>
                  <a:cubicBezTo>
                    <a:pt x="83" y="158"/>
                    <a:pt x="100" y="77"/>
                    <a:pt x="107" y="64"/>
                  </a:cubicBezTo>
                  <a:lnTo>
                    <a:pt x="151" y="63"/>
                  </a:lnTo>
                  <a:cubicBezTo>
                    <a:pt x="154" y="63"/>
                    <a:pt x="158" y="62"/>
                    <a:pt x="160" y="57"/>
                  </a:cubicBezTo>
                  <a:cubicBezTo>
                    <a:pt x="166" y="32"/>
                    <a:pt x="172" y="9"/>
                    <a:pt x="172" y="9"/>
                  </a:cubicBezTo>
                  <a:cubicBezTo>
                    <a:pt x="172" y="7"/>
                    <a:pt x="172" y="6"/>
                    <a:pt x="171" y="5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207" name="Freeform 19"/>
            <p:cNvSpPr>
              <a:spLocks/>
            </p:cNvSpPr>
            <p:nvPr userDrawn="1"/>
          </p:nvSpPr>
          <p:spPr bwMode="gray">
            <a:xfrm>
              <a:off x="4947" y="249"/>
              <a:ext cx="70" cy="86"/>
            </a:xfrm>
            <a:custGeom>
              <a:avLst/>
              <a:gdLst>
                <a:gd name="T0" fmla="*/ 171 w 172"/>
                <a:gd name="T1" fmla="*/ 5 h 208"/>
                <a:gd name="T2" fmla="*/ 171 w 172"/>
                <a:gd name="T3" fmla="*/ 5 h 208"/>
                <a:gd name="T4" fmla="*/ 168 w 172"/>
                <a:gd name="T5" fmla="*/ 3 h 208"/>
                <a:gd name="T6" fmla="*/ 78 w 172"/>
                <a:gd name="T7" fmla="*/ 11 h 208"/>
                <a:gd name="T8" fmla="*/ 22 w 172"/>
                <a:gd name="T9" fmla="*/ 105 h 208"/>
                <a:gd name="T10" fmla="*/ 22 w 172"/>
                <a:gd name="T11" fmla="*/ 106 h 208"/>
                <a:gd name="T12" fmla="*/ 0 w 172"/>
                <a:gd name="T13" fmla="*/ 202 h 208"/>
                <a:gd name="T14" fmla="*/ 1 w 172"/>
                <a:gd name="T15" fmla="*/ 206 h 208"/>
                <a:gd name="T16" fmla="*/ 4 w 172"/>
                <a:gd name="T17" fmla="*/ 208 h 208"/>
                <a:gd name="T18" fmla="*/ 70 w 172"/>
                <a:gd name="T19" fmla="*/ 208 h 208"/>
                <a:gd name="T20" fmla="*/ 74 w 172"/>
                <a:gd name="T21" fmla="*/ 204 h 208"/>
                <a:gd name="T22" fmla="*/ 107 w 172"/>
                <a:gd name="T23" fmla="*/ 64 h 208"/>
                <a:gd name="T24" fmla="*/ 151 w 172"/>
                <a:gd name="T25" fmla="*/ 63 h 208"/>
                <a:gd name="T26" fmla="*/ 159 w 172"/>
                <a:gd name="T27" fmla="*/ 57 h 208"/>
                <a:gd name="T28" fmla="*/ 172 w 172"/>
                <a:gd name="T29" fmla="*/ 9 h 208"/>
                <a:gd name="T30" fmla="*/ 171 w 172"/>
                <a:gd name="T31" fmla="*/ 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" h="208">
                  <a:moveTo>
                    <a:pt x="171" y="5"/>
                  </a:moveTo>
                  <a:lnTo>
                    <a:pt x="171" y="5"/>
                  </a:lnTo>
                  <a:cubicBezTo>
                    <a:pt x="170" y="4"/>
                    <a:pt x="169" y="3"/>
                    <a:pt x="168" y="3"/>
                  </a:cubicBezTo>
                  <a:cubicBezTo>
                    <a:pt x="165" y="3"/>
                    <a:pt x="105" y="0"/>
                    <a:pt x="78" y="11"/>
                  </a:cubicBezTo>
                  <a:cubicBezTo>
                    <a:pt x="39" y="27"/>
                    <a:pt x="31" y="61"/>
                    <a:pt x="22" y="105"/>
                  </a:cubicBezTo>
                  <a:lnTo>
                    <a:pt x="22" y="106"/>
                  </a:lnTo>
                  <a:lnTo>
                    <a:pt x="0" y="202"/>
                  </a:lnTo>
                  <a:cubicBezTo>
                    <a:pt x="0" y="203"/>
                    <a:pt x="0" y="205"/>
                    <a:pt x="1" y="206"/>
                  </a:cubicBezTo>
                  <a:cubicBezTo>
                    <a:pt x="2" y="207"/>
                    <a:pt x="3" y="208"/>
                    <a:pt x="4" y="208"/>
                  </a:cubicBezTo>
                  <a:lnTo>
                    <a:pt x="70" y="208"/>
                  </a:lnTo>
                  <a:cubicBezTo>
                    <a:pt x="72" y="208"/>
                    <a:pt x="74" y="206"/>
                    <a:pt x="74" y="204"/>
                  </a:cubicBezTo>
                  <a:cubicBezTo>
                    <a:pt x="83" y="158"/>
                    <a:pt x="99" y="77"/>
                    <a:pt x="107" y="64"/>
                  </a:cubicBezTo>
                  <a:lnTo>
                    <a:pt x="151" y="63"/>
                  </a:lnTo>
                  <a:cubicBezTo>
                    <a:pt x="154" y="63"/>
                    <a:pt x="158" y="62"/>
                    <a:pt x="159" y="57"/>
                  </a:cubicBezTo>
                  <a:cubicBezTo>
                    <a:pt x="166" y="32"/>
                    <a:pt x="172" y="9"/>
                    <a:pt x="172" y="9"/>
                  </a:cubicBezTo>
                  <a:cubicBezTo>
                    <a:pt x="172" y="7"/>
                    <a:pt x="172" y="6"/>
                    <a:pt x="171" y="5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208" name="Freeform 20"/>
            <p:cNvSpPr>
              <a:spLocks/>
            </p:cNvSpPr>
            <p:nvPr userDrawn="1"/>
          </p:nvSpPr>
          <p:spPr bwMode="gray">
            <a:xfrm>
              <a:off x="5002" y="250"/>
              <a:ext cx="153" cy="85"/>
            </a:xfrm>
            <a:custGeom>
              <a:avLst/>
              <a:gdLst>
                <a:gd name="T0" fmla="*/ 371 w 376"/>
                <a:gd name="T1" fmla="*/ 28 h 206"/>
                <a:gd name="T2" fmla="*/ 371 w 376"/>
                <a:gd name="T3" fmla="*/ 28 h 206"/>
                <a:gd name="T4" fmla="*/ 334 w 376"/>
                <a:gd name="T5" fmla="*/ 1 h 206"/>
                <a:gd name="T6" fmla="*/ 334 w 376"/>
                <a:gd name="T7" fmla="*/ 1 h 206"/>
                <a:gd name="T8" fmla="*/ 253 w 376"/>
                <a:gd name="T9" fmla="*/ 1 h 206"/>
                <a:gd name="T10" fmla="*/ 208 w 376"/>
                <a:gd name="T11" fmla="*/ 2 h 206"/>
                <a:gd name="T12" fmla="*/ 205 w 376"/>
                <a:gd name="T13" fmla="*/ 1 h 206"/>
                <a:gd name="T14" fmla="*/ 205 w 376"/>
                <a:gd name="T15" fmla="*/ 1 h 206"/>
                <a:gd name="T16" fmla="*/ 129 w 376"/>
                <a:gd name="T17" fmla="*/ 1 h 206"/>
                <a:gd name="T18" fmla="*/ 53 w 376"/>
                <a:gd name="T19" fmla="*/ 1 h 206"/>
                <a:gd name="T20" fmla="*/ 50 w 376"/>
                <a:gd name="T21" fmla="*/ 3 h 206"/>
                <a:gd name="T22" fmla="*/ 47 w 376"/>
                <a:gd name="T23" fmla="*/ 6 h 206"/>
                <a:gd name="T24" fmla="*/ 46 w 376"/>
                <a:gd name="T25" fmla="*/ 8 h 206"/>
                <a:gd name="T26" fmla="*/ 0 w 376"/>
                <a:gd name="T27" fmla="*/ 200 h 206"/>
                <a:gd name="T28" fmla="*/ 1 w 376"/>
                <a:gd name="T29" fmla="*/ 204 h 206"/>
                <a:gd name="T30" fmla="*/ 5 w 376"/>
                <a:gd name="T31" fmla="*/ 206 h 206"/>
                <a:gd name="T32" fmla="*/ 68 w 376"/>
                <a:gd name="T33" fmla="*/ 206 h 206"/>
                <a:gd name="T34" fmla="*/ 72 w 376"/>
                <a:gd name="T35" fmla="*/ 202 h 206"/>
                <a:gd name="T36" fmla="*/ 107 w 376"/>
                <a:gd name="T37" fmla="*/ 64 h 206"/>
                <a:gd name="T38" fmla="*/ 111 w 376"/>
                <a:gd name="T39" fmla="*/ 60 h 206"/>
                <a:gd name="T40" fmla="*/ 112 w 376"/>
                <a:gd name="T41" fmla="*/ 60 h 206"/>
                <a:gd name="T42" fmla="*/ 161 w 376"/>
                <a:gd name="T43" fmla="*/ 60 h 206"/>
                <a:gd name="T44" fmla="*/ 129 w 376"/>
                <a:gd name="T45" fmla="*/ 200 h 206"/>
                <a:gd name="T46" fmla="*/ 130 w 376"/>
                <a:gd name="T47" fmla="*/ 204 h 206"/>
                <a:gd name="T48" fmla="*/ 134 w 376"/>
                <a:gd name="T49" fmla="*/ 206 h 206"/>
                <a:gd name="T50" fmla="*/ 202 w 376"/>
                <a:gd name="T51" fmla="*/ 206 h 206"/>
                <a:gd name="T52" fmla="*/ 206 w 376"/>
                <a:gd name="T53" fmla="*/ 202 h 206"/>
                <a:gd name="T54" fmla="*/ 241 w 376"/>
                <a:gd name="T55" fmla="*/ 62 h 206"/>
                <a:gd name="T56" fmla="*/ 241 w 376"/>
                <a:gd name="T57" fmla="*/ 61 h 206"/>
                <a:gd name="T58" fmla="*/ 241 w 376"/>
                <a:gd name="T59" fmla="*/ 60 h 206"/>
                <a:gd name="T60" fmla="*/ 241 w 376"/>
                <a:gd name="T61" fmla="*/ 60 h 206"/>
                <a:gd name="T62" fmla="*/ 294 w 376"/>
                <a:gd name="T63" fmla="*/ 60 h 206"/>
                <a:gd name="T64" fmla="*/ 261 w 376"/>
                <a:gd name="T65" fmla="*/ 200 h 206"/>
                <a:gd name="T66" fmla="*/ 262 w 376"/>
                <a:gd name="T67" fmla="*/ 204 h 206"/>
                <a:gd name="T68" fmla="*/ 265 w 376"/>
                <a:gd name="T69" fmla="*/ 206 h 206"/>
                <a:gd name="T70" fmla="*/ 333 w 376"/>
                <a:gd name="T71" fmla="*/ 206 h 206"/>
                <a:gd name="T72" fmla="*/ 338 w 376"/>
                <a:gd name="T73" fmla="*/ 202 h 206"/>
                <a:gd name="T74" fmla="*/ 365 w 376"/>
                <a:gd name="T75" fmla="*/ 88 h 206"/>
                <a:gd name="T76" fmla="*/ 369 w 376"/>
                <a:gd name="T77" fmla="*/ 72 h 206"/>
                <a:gd name="T78" fmla="*/ 371 w 376"/>
                <a:gd name="T79" fmla="*/ 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76" h="206">
                  <a:moveTo>
                    <a:pt x="371" y="28"/>
                  </a:moveTo>
                  <a:lnTo>
                    <a:pt x="371" y="28"/>
                  </a:lnTo>
                  <a:cubicBezTo>
                    <a:pt x="365" y="14"/>
                    <a:pt x="351" y="4"/>
                    <a:pt x="334" y="1"/>
                  </a:cubicBezTo>
                  <a:cubicBezTo>
                    <a:pt x="334" y="1"/>
                    <a:pt x="334" y="1"/>
                    <a:pt x="334" y="1"/>
                  </a:cubicBezTo>
                  <a:cubicBezTo>
                    <a:pt x="306" y="0"/>
                    <a:pt x="276" y="1"/>
                    <a:pt x="253" y="1"/>
                  </a:cubicBezTo>
                  <a:cubicBezTo>
                    <a:pt x="238" y="2"/>
                    <a:pt x="223" y="2"/>
                    <a:pt x="208" y="2"/>
                  </a:cubicBezTo>
                  <a:lnTo>
                    <a:pt x="205" y="1"/>
                  </a:lnTo>
                  <a:cubicBezTo>
                    <a:pt x="205" y="1"/>
                    <a:pt x="205" y="1"/>
                    <a:pt x="205" y="1"/>
                  </a:cubicBezTo>
                  <a:cubicBezTo>
                    <a:pt x="177" y="0"/>
                    <a:pt x="152" y="1"/>
                    <a:pt x="129" y="1"/>
                  </a:cubicBezTo>
                  <a:cubicBezTo>
                    <a:pt x="105" y="2"/>
                    <a:pt x="80" y="2"/>
                    <a:pt x="53" y="1"/>
                  </a:cubicBezTo>
                  <a:cubicBezTo>
                    <a:pt x="52" y="1"/>
                    <a:pt x="50" y="2"/>
                    <a:pt x="50" y="3"/>
                  </a:cubicBezTo>
                  <a:lnTo>
                    <a:pt x="47" y="6"/>
                  </a:lnTo>
                  <a:cubicBezTo>
                    <a:pt x="46" y="6"/>
                    <a:pt x="46" y="7"/>
                    <a:pt x="46" y="8"/>
                  </a:cubicBezTo>
                  <a:cubicBezTo>
                    <a:pt x="37" y="38"/>
                    <a:pt x="1" y="199"/>
                    <a:pt x="0" y="200"/>
                  </a:cubicBezTo>
                  <a:cubicBezTo>
                    <a:pt x="0" y="201"/>
                    <a:pt x="0" y="203"/>
                    <a:pt x="1" y="204"/>
                  </a:cubicBezTo>
                  <a:cubicBezTo>
                    <a:pt x="2" y="205"/>
                    <a:pt x="3" y="206"/>
                    <a:pt x="5" y="206"/>
                  </a:cubicBezTo>
                  <a:lnTo>
                    <a:pt x="68" y="206"/>
                  </a:lnTo>
                  <a:cubicBezTo>
                    <a:pt x="70" y="206"/>
                    <a:pt x="72" y="204"/>
                    <a:pt x="72" y="202"/>
                  </a:cubicBezTo>
                  <a:lnTo>
                    <a:pt x="107" y="64"/>
                  </a:lnTo>
                  <a:cubicBezTo>
                    <a:pt x="109" y="62"/>
                    <a:pt x="110" y="61"/>
                    <a:pt x="111" y="60"/>
                  </a:cubicBezTo>
                  <a:cubicBezTo>
                    <a:pt x="111" y="60"/>
                    <a:pt x="112" y="60"/>
                    <a:pt x="112" y="60"/>
                  </a:cubicBezTo>
                  <a:cubicBezTo>
                    <a:pt x="112" y="61"/>
                    <a:pt x="149" y="60"/>
                    <a:pt x="161" y="60"/>
                  </a:cubicBezTo>
                  <a:lnTo>
                    <a:pt x="129" y="200"/>
                  </a:lnTo>
                  <a:cubicBezTo>
                    <a:pt x="129" y="201"/>
                    <a:pt x="130" y="203"/>
                    <a:pt x="130" y="204"/>
                  </a:cubicBezTo>
                  <a:cubicBezTo>
                    <a:pt x="131" y="205"/>
                    <a:pt x="132" y="206"/>
                    <a:pt x="134" y="206"/>
                  </a:cubicBezTo>
                  <a:lnTo>
                    <a:pt x="202" y="206"/>
                  </a:lnTo>
                  <a:cubicBezTo>
                    <a:pt x="204" y="206"/>
                    <a:pt x="205" y="204"/>
                    <a:pt x="206" y="202"/>
                  </a:cubicBezTo>
                  <a:lnTo>
                    <a:pt x="241" y="62"/>
                  </a:lnTo>
                  <a:cubicBezTo>
                    <a:pt x="241" y="62"/>
                    <a:pt x="241" y="61"/>
                    <a:pt x="241" y="61"/>
                  </a:cubicBezTo>
                  <a:cubicBezTo>
                    <a:pt x="241" y="61"/>
                    <a:pt x="241" y="61"/>
                    <a:pt x="241" y="60"/>
                  </a:cubicBezTo>
                  <a:lnTo>
                    <a:pt x="241" y="60"/>
                  </a:lnTo>
                  <a:cubicBezTo>
                    <a:pt x="241" y="61"/>
                    <a:pt x="288" y="60"/>
                    <a:pt x="294" y="60"/>
                  </a:cubicBezTo>
                  <a:lnTo>
                    <a:pt x="261" y="200"/>
                  </a:lnTo>
                  <a:cubicBezTo>
                    <a:pt x="261" y="201"/>
                    <a:pt x="261" y="203"/>
                    <a:pt x="262" y="204"/>
                  </a:cubicBezTo>
                  <a:cubicBezTo>
                    <a:pt x="263" y="205"/>
                    <a:pt x="264" y="206"/>
                    <a:pt x="265" y="206"/>
                  </a:cubicBezTo>
                  <a:lnTo>
                    <a:pt x="333" y="206"/>
                  </a:lnTo>
                  <a:cubicBezTo>
                    <a:pt x="335" y="206"/>
                    <a:pt x="337" y="204"/>
                    <a:pt x="338" y="202"/>
                  </a:cubicBezTo>
                  <a:cubicBezTo>
                    <a:pt x="338" y="201"/>
                    <a:pt x="357" y="126"/>
                    <a:pt x="365" y="88"/>
                  </a:cubicBezTo>
                  <a:cubicBezTo>
                    <a:pt x="366" y="83"/>
                    <a:pt x="367" y="78"/>
                    <a:pt x="369" y="72"/>
                  </a:cubicBezTo>
                  <a:cubicBezTo>
                    <a:pt x="373" y="58"/>
                    <a:pt x="376" y="44"/>
                    <a:pt x="371" y="28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209" name="Freeform 21"/>
            <p:cNvSpPr>
              <a:spLocks/>
            </p:cNvSpPr>
            <p:nvPr userDrawn="1"/>
          </p:nvSpPr>
          <p:spPr bwMode="gray">
            <a:xfrm>
              <a:off x="5150" y="250"/>
              <a:ext cx="103" cy="85"/>
            </a:xfrm>
            <a:custGeom>
              <a:avLst/>
              <a:gdLst>
                <a:gd name="T0" fmla="*/ 240 w 253"/>
                <a:gd name="T1" fmla="*/ 18 h 205"/>
                <a:gd name="T2" fmla="*/ 240 w 253"/>
                <a:gd name="T3" fmla="*/ 18 h 205"/>
                <a:gd name="T4" fmla="*/ 189 w 253"/>
                <a:gd name="T5" fmla="*/ 1 h 205"/>
                <a:gd name="T6" fmla="*/ 175 w 253"/>
                <a:gd name="T7" fmla="*/ 1 h 205"/>
                <a:gd name="T8" fmla="*/ 44 w 253"/>
                <a:gd name="T9" fmla="*/ 1 h 205"/>
                <a:gd name="T10" fmla="*/ 42 w 253"/>
                <a:gd name="T11" fmla="*/ 2 h 205"/>
                <a:gd name="T12" fmla="*/ 39 w 253"/>
                <a:gd name="T13" fmla="*/ 4 h 205"/>
                <a:gd name="T14" fmla="*/ 38 w 253"/>
                <a:gd name="T15" fmla="*/ 6 h 205"/>
                <a:gd name="T16" fmla="*/ 29 w 253"/>
                <a:gd name="T17" fmla="*/ 36 h 205"/>
                <a:gd name="T18" fmla="*/ 27 w 253"/>
                <a:gd name="T19" fmla="*/ 44 h 205"/>
                <a:gd name="T20" fmla="*/ 27 w 253"/>
                <a:gd name="T21" fmla="*/ 45 h 205"/>
                <a:gd name="T22" fmla="*/ 27 w 253"/>
                <a:gd name="T23" fmla="*/ 45 h 205"/>
                <a:gd name="T24" fmla="*/ 26 w 253"/>
                <a:gd name="T25" fmla="*/ 46 h 205"/>
                <a:gd name="T26" fmla="*/ 31 w 253"/>
                <a:gd name="T27" fmla="*/ 57 h 205"/>
                <a:gd name="T28" fmla="*/ 32 w 253"/>
                <a:gd name="T29" fmla="*/ 57 h 205"/>
                <a:gd name="T30" fmla="*/ 170 w 253"/>
                <a:gd name="T31" fmla="*/ 57 h 205"/>
                <a:gd name="T32" fmla="*/ 172 w 253"/>
                <a:gd name="T33" fmla="*/ 57 h 205"/>
                <a:gd name="T34" fmla="*/ 144 w 253"/>
                <a:gd name="T35" fmla="*/ 147 h 205"/>
                <a:gd name="T36" fmla="*/ 87 w 253"/>
                <a:gd name="T37" fmla="*/ 147 h 205"/>
                <a:gd name="T38" fmla="*/ 141 w 253"/>
                <a:gd name="T39" fmla="*/ 89 h 205"/>
                <a:gd name="T40" fmla="*/ 142 w 253"/>
                <a:gd name="T41" fmla="*/ 85 h 205"/>
                <a:gd name="T42" fmla="*/ 138 w 253"/>
                <a:gd name="T43" fmla="*/ 82 h 205"/>
                <a:gd name="T44" fmla="*/ 63 w 253"/>
                <a:gd name="T45" fmla="*/ 82 h 205"/>
                <a:gd name="T46" fmla="*/ 59 w 253"/>
                <a:gd name="T47" fmla="*/ 83 h 205"/>
                <a:gd name="T48" fmla="*/ 9 w 253"/>
                <a:gd name="T49" fmla="*/ 129 h 205"/>
                <a:gd name="T50" fmla="*/ 9 w 253"/>
                <a:gd name="T51" fmla="*/ 130 h 205"/>
                <a:gd name="T52" fmla="*/ 3 w 253"/>
                <a:gd name="T53" fmla="*/ 147 h 205"/>
                <a:gd name="T54" fmla="*/ 3 w 253"/>
                <a:gd name="T55" fmla="*/ 174 h 205"/>
                <a:gd name="T56" fmla="*/ 34 w 253"/>
                <a:gd name="T57" fmla="*/ 205 h 205"/>
                <a:gd name="T58" fmla="*/ 34 w 253"/>
                <a:gd name="T59" fmla="*/ 205 h 205"/>
                <a:gd name="T60" fmla="*/ 206 w 253"/>
                <a:gd name="T61" fmla="*/ 205 h 205"/>
                <a:gd name="T62" fmla="*/ 210 w 253"/>
                <a:gd name="T63" fmla="*/ 201 h 205"/>
                <a:gd name="T64" fmla="*/ 238 w 253"/>
                <a:gd name="T65" fmla="*/ 89 h 205"/>
                <a:gd name="T66" fmla="*/ 242 w 253"/>
                <a:gd name="T67" fmla="*/ 73 h 205"/>
                <a:gd name="T68" fmla="*/ 240 w 253"/>
                <a:gd name="T69" fmla="*/ 18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3" h="205">
                  <a:moveTo>
                    <a:pt x="240" y="18"/>
                  </a:moveTo>
                  <a:lnTo>
                    <a:pt x="240" y="18"/>
                  </a:lnTo>
                  <a:cubicBezTo>
                    <a:pt x="228" y="0"/>
                    <a:pt x="207" y="1"/>
                    <a:pt x="189" y="1"/>
                  </a:cubicBezTo>
                  <a:cubicBezTo>
                    <a:pt x="184" y="1"/>
                    <a:pt x="179" y="1"/>
                    <a:pt x="175" y="1"/>
                  </a:cubicBezTo>
                  <a:cubicBezTo>
                    <a:pt x="175" y="1"/>
                    <a:pt x="44" y="1"/>
                    <a:pt x="44" y="1"/>
                  </a:cubicBezTo>
                  <a:cubicBezTo>
                    <a:pt x="43" y="1"/>
                    <a:pt x="42" y="1"/>
                    <a:pt x="42" y="2"/>
                  </a:cubicBezTo>
                  <a:lnTo>
                    <a:pt x="39" y="4"/>
                  </a:lnTo>
                  <a:cubicBezTo>
                    <a:pt x="39" y="4"/>
                    <a:pt x="38" y="5"/>
                    <a:pt x="38" y="6"/>
                  </a:cubicBezTo>
                  <a:cubicBezTo>
                    <a:pt x="34" y="17"/>
                    <a:pt x="31" y="24"/>
                    <a:pt x="29" y="36"/>
                  </a:cubicBezTo>
                  <a:lnTo>
                    <a:pt x="27" y="44"/>
                  </a:lnTo>
                  <a:cubicBezTo>
                    <a:pt x="27" y="44"/>
                    <a:pt x="27" y="45"/>
                    <a:pt x="27" y="45"/>
                  </a:cubicBezTo>
                  <a:lnTo>
                    <a:pt x="27" y="45"/>
                  </a:lnTo>
                  <a:cubicBezTo>
                    <a:pt x="27" y="45"/>
                    <a:pt x="27" y="46"/>
                    <a:pt x="26" y="46"/>
                  </a:cubicBezTo>
                  <a:cubicBezTo>
                    <a:pt x="25" y="54"/>
                    <a:pt x="28" y="56"/>
                    <a:pt x="31" y="57"/>
                  </a:cubicBezTo>
                  <a:cubicBezTo>
                    <a:pt x="32" y="57"/>
                    <a:pt x="32" y="57"/>
                    <a:pt x="32" y="57"/>
                  </a:cubicBezTo>
                  <a:lnTo>
                    <a:pt x="170" y="57"/>
                  </a:lnTo>
                  <a:cubicBezTo>
                    <a:pt x="171" y="57"/>
                    <a:pt x="172" y="57"/>
                    <a:pt x="172" y="57"/>
                  </a:cubicBezTo>
                  <a:cubicBezTo>
                    <a:pt x="170" y="71"/>
                    <a:pt x="153" y="123"/>
                    <a:pt x="144" y="147"/>
                  </a:cubicBezTo>
                  <a:lnTo>
                    <a:pt x="87" y="147"/>
                  </a:lnTo>
                  <a:lnTo>
                    <a:pt x="141" y="89"/>
                  </a:lnTo>
                  <a:cubicBezTo>
                    <a:pt x="142" y="88"/>
                    <a:pt x="143" y="86"/>
                    <a:pt x="142" y="85"/>
                  </a:cubicBezTo>
                  <a:cubicBezTo>
                    <a:pt x="141" y="83"/>
                    <a:pt x="140" y="82"/>
                    <a:pt x="138" y="82"/>
                  </a:cubicBezTo>
                  <a:lnTo>
                    <a:pt x="63" y="82"/>
                  </a:lnTo>
                  <a:cubicBezTo>
                    <a:pt x="61" y="82"/>
                    <a:pt x="60" y="83"/>
                    <a:pt x="59" y="83"/>
                  </a:cubicBezTo>
                  <a:lnTo>
                    <a:pt x="9" y="129"/>
                  </a:lnTo>
                  <a:cubicBezTo>
                    <a:pt x="9" y="130"/>
                    <a:pt x="9" y="130"/>
                    <a:pt x="9" y="130"/>
                  </a:cubicBezTo>
                  <a:cubicBezTo>
                    <a:pt x="6" y="135"/>
                    <a:pt x="4" y="141"/>
                    <a:pt x="3" y="147"/>
                  </a:cubicBezTo>
                  <a:cubicBezTo>
                    <a:pt x="1" y="156"/>
                    <a:pt x="0" y="165"/>
                    <a:pt x="3" y="174"/>
                  </a:cubicBezTo>
                  <a:cubicBezTo>
                    <a:pt x="8" y="189"/>
                    <a:pt x="22" y="203"/>
                    <a:pt x="34" y="205"/>
                  </a:cubicBezTo>
                  <a:cubicBezTo>
                    <a:pt x="34" y="205"/>
                    <a:pt x="34" y="205"/>
                    <a:pt x="34" y="205"/>
                  </a:cubicBezTo>
                  <a:lnTo>
                    <a:pt x="206" y="205"/>
                  </a:lnTo>
                  <a:cubicBezTo>
                    <a:pt x="208" y="205"/>
                    <a:pt x="209" y="203"/>
                    <a:pt x="210" y="201"/>
                  </a:cubicBezTo>
                  <a:cubicBezTo>
                    <a:pt x="211" y="198"/>
                    <a:pt x="234" y="111"/>
                    <a:pt x="238" y="89"/>
                  </a:cubicBezTo>
                  <a:cubicBezTo>
                    <a:pt x="239" y="84"/>
                    <a:pt x="241" y="79"/>
                    <a:pt x="242" y="73"/>
                  </a:cubicBezTo>
                  <a:cubicBezTo>
                    <a:pt x="247" y="55"/>
                    <a:pt x="253" y="35"/>
                    <a:pt x="240" y="18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210" name="Freeform 22"/>
            <p:cNvSpPr>
              <a:spLocks/>
            </p:cNvSpPr>
            <p:nvPr userDrawn="1"/>
          </p:nvSpPr>
          <p:spPr bwMode="gray">
            <a:xfrm>
              <a:off x="5247" y="250"/>
              <a:ext cx="104" cy="85"/>
            </a:xfrm>
            <a:custGeom>
              <a:avLst/>
              <a:gdLst>
                <a:gd name="T0" fmla="*/ 251 w 256"/>
                <a:gd name="T1" fmla="*/ 28 h 206"/>
                <a:gd name="T2" fmla="*/ 251 w 256"/>
                <a:gd name="T3" fmla="*/ 28 h 206"/>
                <a:gd name="T4" fmla="*/ 214 w 256"/>
                <a:gd name="T5" fmla="*/ 1 h 206"/>
                <a:gd name="T6" fmla="*/ 214 w 256"/>
                <a:gd name="T7" fmla="*/ 1 h 206"/>
                <a:gd name="T8" fmla="*/ 133 w 256"/>
                <a:gd name="T9" fmla="*/ 1 h 206"/>
                <a:gd name="T10" fmla="*/ 53 w 256"/>
                <a:gd name="T11" fmla="*/ 1 h 206"/>
                <a:gd name="T12" fmla="*/ 50 w 256"/>
                <a:gd name="T13" fmla="*/ 3 h 206"/>
                <a:gd name="T14" fmla="*/ 47 w 256"/>
                <a:gd name="T15" fmla="*/ 6 h 206"/>
                <a:gd name="T16" fmla="*/ 46 w 256"/>
                <a:gd name="T17" fmla="*/ 8 h 206"/>
                <a:gd name="T18" fmla="*/ 1 w 256"/>
                <a:gd name="T19" fmla="*/ 200 h 206"/>
                <a:gd name="T20" fmla="*/ 2 w 256"/>
                <a:gd name="T21" fmla="*/ 204 h 206"/>
                <a:gd name="T22" fmla="*/ 5 w 256"/>
                <a:gd name="T23" fmla="*/ 206 h 206"/>
                <a:gd name="T24" fmla="*/ 73 w 256"/>
                <a:gd name="T25" fmla="*/ 206 h 206"/>
                <a:gd name="T26" fmla="*/ 77 w 256"/>
                <a:gd name="T27" fmla="*/ 202 h 206"/>
                <a:gd name="T28" fmla="*/ 112 w 256"/>
                <a:gd name="T29" fmla="*/ 62 h 206"/>
                <a:gd name="T30" fmla="*/ 112 w 256"/>
                <a:gd name="T31" fmla="*/ 61 h 206"/>
                <a:gd name="T32" fmla="*/ 112 w 256"/>
                <a:gd name="T33" fmla="*/ 60 h 206"/>
                <a:gd name="T34" fmla="*/ 112 w 256"/>
                <a:gd name="T35" fmla="*/ 60 h 206"/>
                <a:gd name="T36" fmla="*/ 170 w 256"/>
                <a:gd name="T37" fmla="*/ 60 h 206"/>
                <a:gd name="T38" fmla="*/ 138 w 256"/>
                <a:gd name="T39" fmla="*/ 200 h 206"/>
                <a:gd name="T40" fmla="*/ 138 w 256"/>
                <a:gd name="T41" fmla="*/ 204 h 206"/>
                <a:gd name="T42" fmla="*/ 142 w 256"/>
                <a:gd name="T43" fmla="*/ 206 h 206"/>
                <a:gd name="T44" fmla="*/ 214 w 256"/>
                <a:gd name="T45" fmla="*/ 206 h 206"/>
                <a:gd name="T46" fmla="*/ 218 w 256"/>
                <a:gd name="T47" fmla="*/ 202 h 206"/>
                <a:gd name="T48" fmla="*/ 245 w 256"/>
                <a:gd name="T49" fmla="*/ 88 h 206"/>
                <a:gd name="T50" fmla="*/ 249 w 256"/>
                <a:gd name="T51" fmla="*/ 72 h 206"/>
                <a:gd name="T52" fmla="*/ 251 w 256"/>
                <a:gd name="T53" fmla="*/ 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6" h="206">
                  <a:moveTo>
                    <a:pt x="251" y="28"/>
                  </a:moveTo>
                  <a:lnTo>
                    <a:pt x="251" y="28"/>
                  </a:lnTo>
                  <a:cubicBezTo>
                    <a:pt x="245" y="14"/>
                    <a:pt x="232" y="4"/>
                    <a:pt x="214" y="1"/>
                  </a:cubicBezTo>
                  <a:cubicBezTo>
                    <a:pt x="214" y="1"/>
                    <a:pt x="214" y="1"/>
                    <a:pt x="214" y="1"/>
                  </a:cubicBezTo>
                  <a:cubicBezTo>
                    <a:pt x="186" y="0"/>
                    <a:pt x="159" y="1"/>
                    <a:pt x="133" y="1"/>
                  </a:cubicBezTo>
                  <a:cubicBezTo>
                    <a:pt x="107" y="2"/>
                    <a:pt x="80" y="2"/>
                    <a:pt x="53" y="1"/>
                  </a:cubicBezTo>
                  <a:cubicBezTo>
                    <a:pt x="52" y="1"/>
                    <a:pt x="51" y="2"/>
                    <a:pt x="50" y="3"/>
                  </a:cubicBezTo>
                  <a:lnTo>
                    <a:pt x="47" y="6"/>
                  </a:lnTo>
                  <a:cubicBezTo>
                    <a:pt x="47" y="6"/>
                    <a:pt x="46" y="7"/>
                    <a:pt x="46" y="8"/>
                  </a:cubicBezTo>
                  <a:cubicBezTo>
                    <a:pt x="37" y="38"/>
                    <a:pt x="1" y="199"/>
                    <a:pt x="1" y="200"/>
                  </a:cubicBezTo>
                  <a:cubicBezTo>
                    <a:pt x="0" y="201"/>
                    <a:pt x="1" y="203"/>
                    <a:pt x="2" y="204"/>
                  </a:cubicBezTo>
                  <a:cubicBezTo>
                    <a:pt x="2" y="205"/>
                    <a:pt x="4" y="206"/>
                    <a:pt x="5" y="206"/>
                  </a:cubicBezTo>
                  <a:lnTo>
                    <a:pt x="73" y="206"/>
                  </a:lnTo>
                  <a:cubicBezTo>
                    <a:pt x="75" y="206"/>
                    <a:pt x="77" y="204"/>
                    <a:pt x="77" y="202"/>
                  </a:cubicBezTo>
                  <a:lnTo>
                    <a:pt x="112" y="62"/>
                  </a:lnTo>
                  <a:cubicBezTo>
                    <a:pt x="112" y="62"/>
                    <a:pt x="112" y="61"/>
                    <a:pt x="112" y="61"/>
                  </a:cubicBezTo>
                  <a:cubicBezTo>
                    <a:pt x="112" y="61"/>
                    <a:pt x="112" y="61"/>
                    <a:pt x="112" y="60"/>
                  </a:cubicBezTo>
                  <a:lnTo>
                    <a:pt x="112" y="60"/>
                  </a:lnTo>
                  <a:cubicBezTo>
                    <a:pt x="113" y="61"/>
                    <a:pt x="164" y="60"/>
                    <a:pt x="170" y="60"/>
                  </a:cubicBezTo>
                  <a:lnTo>
                    <a:pt x="138" y="200"/>
                  </a:lnTo>
                  <a:cubicBezTo>
                    <a:pt x="137" y="201"/>
                    <a:pt x="138" y="203"/>
                    <a:pt x="138" y="204"/>
                  </a:cubicBezTo>
                  <a:cubicBezTo>
                    <a:pt x="139" y="205"/>
                    <a:pt x="140" y="206"/>
                    <a:pt x="142" y="206"/>
                  </a:cubicBezTo>
                  <a:lnTo>
                    <a:pt x="214" y="206"/>
                  </a:lnTo>
                  <a:cubicBezTo>
                    <a:pt x="215" y="206"/>
                    <a:pt x="217" y="204"/>
                    <a:pt x="218" y="202"/>
                  </a:cubicBezTo>
                  <a:cubicBezTo>
                    <a:pt x="218" y="201"/>
                    <a:pt x="237" y="126"/>
                    <a:pt x="245" y="88"/>
                  </a:cubicBezTo>
                  <a:cubicBezTo>
                    <a:pt x="246" y="83"/>
                    <a:pt x="247" y="78"/>
                    <a:pt x="249" y="72"/>
                  </a:cubicBezTo>
                  <a:cubicBezTo>
                    <a:pt x="253" y="58"/>
                    <a:pt x="256" y="44"/>
                    <a:pt x="251" y="28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211" name="Freeform 23"/>
            <p:cNvSpPr>
              <a:spLocks/>
            </p:cNvSpPr>
            <p:nvPr userDrawn="1"/>
          </p:nvSpPr>
          <p:spPr bwMode="gray">
            <a:xfrm>
              <a:off x="5345" y="250"/>
              <a:ext cx="104" cy="85"/>
            </a:xfrm>
            <a:custGeom>
              <a:avLst/>
              <a:gdLst>
                <a:gd name="T0" fmla="*/ 251 w 256"/>
                <a:gd name="T1" fmla="*/ 28 h 206"/>
                <a:gd name="T2" fmla="*/ 251 w 256"/>
                <a:gd name="T3" fmla="*/ 28 h 206"/>
                <a:gd name="T4" fmla="*/ 213 w 256"/>
                <a:gd name="T5" fmla="*/ 1 h 206"/>
                <a:gd name="T6" fmla="*/ 213 w 256"/>
                <a:gd name="T7" fmla="*/ 1 h 206"/>
                <a:gd name="T8" fmla="*/ 132 w 256"/>
                <a:gd name="T9" fmla="*/ 1 h 206"/>
                <a:gd name="T10" fmla="*/ 53 w 256"/>
                <a:gd name="T11" fmla="*/ 1 h 206"/>
                <a:gd name="T12" fmla="*/ 49 w 256"/>
                <a:gd name="T13" fmla="*/ 3 h 206"/>
                <a:gd name="T14" fmla="*/ 46 w 256"/>
                <a:gd name="T15" fmla="*/ 6 h 206"/>
                <a:gd name="T16" fmla="*/ 45 w 256"/>
                <a:gd name="T17" fmla="*/ 8 h 206"/>
                <a:gd name="T18" fmla="*/ 0 w 256"/>
                <a:gd name="T19" fmla="*/ 200 h 206"/>
                <a:gd name="T20" fmla="*/ 1 w 256"/>
                <a:gd name="T21" fmla="*/ 204 h 206"/>
                <a:gd name="T22" fmla="*/ 4 w 256"/>
                <a:gd name="T23" fmla="*/ 206 h 206"/>
                <a:gd name="T24" fmla="*/ 72 w 256"/>
                <a:gd name="T25" fmla="*/ 206 h 206"/>
                <a:gd name="T26" fmla="*/ 76 w 256"/>
                <a:gd name="T27" fmla="*/ 202 h 206"/>
                <a:gd name="T28" fmla="*/ 111 w 256"/>
                <a:gd name="T29" fmla="*/ 62 h 206"/>
                <a:gd name="T30" fmla="*/ 111 w 256"/>
                <a:gd name="T31" fmla="*/ 61 h 206"/>
                <a:gd name="T32" fmla="*/ 111 w 256"/>
                <a:gd name="T33" fmla="*/ 60 h 206"/>
                <a:gd name="T34" fmla="*/ 111 w 256"/>
                <a:gd name="T35" fmla="*/ 60 h 206"/>
                <a:gd name="T36" fmla="*/ 170 w 256"/>
                <a:gd name="T37" fmla="*/ 60 h 206"/>
                <a:gd name="T38" fmla="*/ 137 w 256"/>
                <a:gd name="T39" fmla="*/ 200 h 206"/>
                <a:gd name="T40" fmla="*/ 138 w 256"/>
                <a:gd name="T41" fmla="*/ 204 h 206"/>
                <a:gd name="T42" fmla="*/ 141 w 256"/>
                <a:gd name="T43" fmla="*/ 206 h 206"/>
                <a:gd name="T44" fmla="*/ 213 w 256"/>
                <a:gd name="T45" fmla="*/ 206 h 206"/>
                <a:gd name="T46" fmla="*/ 217 w 256"/>
                <a:gd name="T47" fmla="*/ 202 h 206"/>
                <a:gd name="T48" fmla="*/ 244 w 256"/>
                <a:gd name="T49" fmla="*/ 88 h 206"/>
                <a:gd name="T50" fmla="*/ 248 w 256"/>
                <a:gd name="T51" fmla="*/ 72 h 206"/>
                <a:gd name="T52" fmla="*/ 251 w 256"/>
                <a:gd name="T53" fmla="*/ 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6" h="206">
                  <a:moveTo>
                    <a:pt x="251" y="28"/>
                  </a:moveTo>
                  <a:lnTo>
                    <a:pt x="251" y="28"/>
                  </a:lnTo>
                  <a:cubicBezTo>
                    <a:pt x="245" y="14"/>
                    <a:pt x="231" y="4"/>
                    <a:pt x="213" y="1"/>
                  </a:cubicBezTo>
                  <a:cubicBezTo>
                    <a:pt x="213" y="1"/>
                    <a:pt x="213" y="1"/>
                    <a:pt x="213" y="1"/>
                  </a:cubicBezTo>
                  <a:cubicBezTo>
                    <a:pt x="186" y="0"/>
                    <a:pt x="159" y="1"/>
                    <a:pt x="132" y="1"/>
                  </a:cubicBezTo>
                  <a:cubicBezTo>
                    <a:pt x="106" y="2"/>
                    <a:pt x="80" y="2"/>
                    <a:pt x="53" y="1"/>
                  </a:cubicBezTo>
                  <a:cubicBezTo>
                    <a:pt x="51" y="1"/>
                    <a:pt x="50" y="2"/>
                    <a:pt x="49" y="3"/>
                  </a:cubicBezTo>
                  <a:lnTo>
                    <a:pt x="46" y="6"/>
                  </a:lnTo>
                  <a:cubicBezTo>
                    <a:pt x="46" y="6"/>
                    <a:pt x="45" y="7"/>
                    <a:pt x="45" y="8"/>
                  </a:cubicBezTo>
                  <a:cubicBezTo>
                    <a:pt x="37" y="38"/>
                    <a:pt x="0" y="199"/>
                    <a:pt x="0" y="200"/>
                  </a:cubicBezTo>
                  <a:cubicBezTo>
                    <a:pt x="0" y="201"/>
                    <a:pt x="0" y="203"/>
                    <a:pt x="1" y="204"/>
                  </a:cubicBezTo>
                  <a:cubicBezTo>
                    <a:pt x="2" y="205"/>
                    <a:pt x="3" y="206"/>
                    <a:pt x="4" y="206"/>
                  </a:cubicBezTo>
                  <a:lnTo>
                    <a:pt x="72" y="206"/>
                  </a:lnTo>
                  <a:cubicBezTo>
                    <a:pt x="74" y="206"/>
                    <a:pt x="76" y="204"/>
                    <a:pt x="76" y="202"/>
                  </a:cubicBezTo>
                  <a:lnTo>
                    <a:pt x="111" y="62"/>
                  </a:lnTo>
                  <a:cubicBezTo>
                    <a:pt x="111" y="62"/>
                    <a:pt x="111" y="61"/>
                    <a:pt x="111" y="61"/>
                  </a:cubicBezTo>
                  <a:cubicBezTo>
                    <a:pt x="111" y="61"/>
                    <a:pt x="111" y="61"/>
                    <a:pt x="111" y="60"/>
                  </a:cubicBezTo>
                  <a:lnTo>
                    <a:pt x="111" y="60"/>
                  </a:lnTo>
                  <a:cubicBezTo>
                    <a:pt x="112" y="61"/>
                    <a:pt x="163" y="60"/>
                    <a:pt x="170" y="60"/>
                  </a:cubicBezTo>
                  <a:lnTo>
                    <a:pt x="137" y="200"/>
                  </a:lnTo>
                  <a:cubicBezTo>
                    <a:pt x="136" y="201"/>
                    <a:pt x="137" y="203"/>
                    <a:pt x="138" y="204"/>
                  </a:cubicBezTo>
                  <a:cubicBezTo>
                    <a:pt x="138" y="205"/>
                    <a:pt x="140" y="206"/>
                    <a:pt x="141" y="206"/>
                  </a:cubicBezTo>
                  <a:lnTo>
                    <a:pt x="213" y="206"/>
                  </a:lnTo>
                  <a:cubicBezTo>
                    <a:pt x="215" y="206"/>
                    <a:pt x="216" y="204"/>
                    <a:pt x="217" y="202"/>
                  </a:cubicBezTo>
                  <a:cubicBezTo>
                    <a:pt x="217" y="201"/>
                    <a:pt x="236" y="126"/>
                    <a:pt x="244" y="88"/>
                  </a:cubicBezTo>
                  <a:cubicBezTo>
                    <a:pt x="245" y="83"/>
                    <a:pt x="247" y="78"/>
                    <a:pt x="248" y="72"/>
                  </a:cubicBezTo>
                  <a:cubicBezTo>
                    <a:pt x="252" y="58"/>
                    <a:pt x="256" y="44"/>
                    <a:pt x="251" y="28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212" name="Freeform 24"/>
            <p:cNvSpPr>
              <a:spLocks/>
            </p:cNvSpPr>
            <p:nvPr userDrawn="1"/>
          </p:nvSpPr>
          <p:spPr bwMode="gray">
            <a:xfrm>
              <a:off x="4271" y="258"/>
              <a:ext cx="332" cy="188"/>
            </a:xfrm>
            <a:custGeom>
              <a:avLst/>
              <a:gdLst>
                <a:gd name="T0" fmla="*/ 409 w 817"/>
                <a:gd name="T1" fmla="*/ 0 h 456"/>
                <a:gd name="T2" fmla="*/ 409 w 817"/>
                <a:gd name="T3" fmla="*/ 0 h 456"/>
                <a:gd name="T4" fmla="*/ 817 w 817"/>
                <a:gd name="T5" fmla="*/ 227 h 456"/>
                <a:gd name="T6" fmla="*/ 409 w 817"/>
                <a:gd name="T7" fmla="*/ 456 h 456"/>
                <a:gd name="T8" fmla="*/ 0 w 817"/>
                <a:gd name="T9" fmla="*/ 227 h 456"/>
                <a:gd name="T10" fmla="*/ 409 w 817"/>
                <a:gd name="T11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7" h="456">
                  <a:moveTo>
                    <a:pt x="409" y="0"/>
                  </a:moveTo>
                  <a:lnTo>
                    <a:pt x="409" y="0"/>
                  </a:lnTo>
                  <a:lnTo>
                    <a:pt x="817" y="227"/>
                  </a:lnTo>
                  <a:lnTo>
                    <a:pt x="409" y="456"/>
                  </a:lnTo>
                  <a:lnTo>
                    <a:pt x="0" y="22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213" name="Freeform 25"/>
            <p:cNvSpPr>
              <a:spLocks/>
            </p:cNvSpPr>
            <p:nvPr userDrawn="1"/>
          </p:nvSpPr>
          <p:spPr bwMode="gray">
            <a:xfrm>
              <a:off x="4082" y="223"/>
              <a:ext cx="315" cy="100"/>
            </a:xfrm>
            <a:custGeom>
              <a:avLst/>
              <a:gdLst>
                <a:gd name="T0" fmla="*/ 774 w 774"/>
                <a:gd name="T1" fmla="*/ 17 h 240"/>
                <a:gd name="T2" fmla="*/ 774 w 774"/>
                <a:gd name="T3" fmla="*/ 17 h 240"/>
                <a:gd name="T4" fmla="*/ 379 w 774"/>
                <a:gd name="T5" fmla="*/ 240 h 240"/>
                <a:gd name="T6" fmla="*/ 0 w 774"/>
                <a:gd name="T7" fmla="*/ 240 h 240"/>
                <a:gd name="T8" fmla="*/ 0 w 774"/>
                <a:gd name="T9" fmla="*/ 209 h 240"/>
                <a:gd name="T10" fmla="*/ 367 w 774"/>
                <a:gd name="T11" fmla="*/ 209 h 240"/>
                <a:gd name="T12" fmla="*/ 740 w 774"/>
                <a:gd name="T13" fmla="*/ 0 h 240"/>
                <a:gd name="T14" fmla="*/ 774 w 774"/>
                <a:gd name="T15" fmla="*/ 1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4" h="240">
                  <a:moveTo>
                    <a:pt x="774" y="17"/>
                  </a:moveTo>
                  <a:lnTo>
                    <a:pt x="774" y="17"/>
                  </a:lnTo>
                  <a:cubicBezTo>
                    <a:pt x="769" y="20"/>
                    <a:pt x="414" y="222"/>
                    <a:pt x="379" y="240"/>
                  </a:cubicBezTo>
                  <a:lnTo>
                    <a:pt x="0" y="240"/>
                  </a:lnTo>
                  <a:lnTo>
                    <a:pt x="0" y="209"/>
                  </a:lnTo>
                  <a:lnTo>
                    <a:pt x="367" y="209"/>
                  </a:lnTo>
                  <a:cubicBezTo>
                    <a:pt x="740" y="0"/>
                    <a:pt x="367" y="209"/>
                    <a:pt x="740" y="0"/>
                  </a:cubicBezTo>
                  <a:cubicBezTo>
                    <a:pt x="740" y="0"/>
                    <a:pt x="749" y="4"/>
                    <a:pt x="774" y="17"/>
                  </a:cubicBez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214" name="Freeform 26"/>
            <p:cNvSpPr>
              <a:spLocks/>
            </p:cNvSpPr>
            <p:nvPr userDrawn="1"/>
          </p:nvSpPr>
          <p:spPr bwMode="gray">
            <a:xfrm>
              <a:off x="4082" y="240"/>
              <a:ext cx="342" cy="108"/>
            </a:xfrm>
            <a:custGeom>
              <a:avLst/>
              <a:gdLst>
                <a:gd name="T0" fmla="*/ 808 w 841"/>
                <a:gd name="T1" fmla="*/ 0 h 260"/>
                <a:gd name="T2" fmla="*/ 808 w 841"/>
                <a:gd name="T3" fmla="*/ 0 h 260"/>
                <a:gd name="T4" fmla="*/ 841 w 841"/>
                <a:gd name="T5" fmla="*/ 18 h 260"/>
                <a:gd name="T6" fmla="*/ 409 w 841"/>
                <a:gd name="T7" fmla="*/ 260 h 260"/>
                <a:gd name="T8" fmla="*/ 0 w 841"/>
                <a:gd name="T9" fmla="*/ 260 h 260"/>
                <a:gd name="T10" fmla="*/ 0 w 841"/>
                <a:gd name="T11" fmla="*/ 229 h 260"/>
                <a:gd name="T12" fmla="*/ 396 w 841"/>
                <a:gd name="T13" fmla="*/ 229 h 260"/>
                <a:gd name="T14" fmla="*/ 808 w 841"/>
                <a:gd name="T15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1" h="260">
                  <a:moveTo>
                    <a:pt x="808" y="0"/>
                  </a:moveTo>
                  <a:lnTo>
                    <a:pt x="808" y="0"/>
                  </a:lnTo>
                  <a:lnTo>
                    <a:pt x="841" y="18"/>
                  </a:lnTo>
                  <a:cubicBezTo>
                    <a:pt x="817" y="32"/>
                    <a:pt x="422" y="253"/>
                    <a:pt x="409" y="260"/>
                  </a:cubicBezTo>
                  <a:lnTo>
                    <a:pt x="0" y="260"/>
                  </a:lnTo>
                  <a:lnTo>
                    <a:pt x="0" y="229"/>
                  </a:lnTo>
                  <a:lnTo>
                    <a:pt x="396" y="22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215" name="Freeform 27"/>
            <p:cNvSpPr>
              <a:spLocks/>
            </p:cNvSpPr>
            <p:nvPr userDrawn="1"/>
          </p:nvSpPr>
          <p:spPr bwMode="gray">
            <a:xfrm>
              <a:off x="4451" y="355"/>
              <a:ext cx="996" cy="108"/>
            </a:xfrm>
            <a:custGeom>
              <a:avLst/>
              <a:gdLst>
                <a:gd name="T0" fmla="*/ 442 w 2451"/>
                <a:gd name="T1" fmla="*/ 31 h 261"/>
                <a:gd name="T2" fmla="*/ 442 w 2451"/>
                <a:gd name="T3" fmla="*/ 31 h 261"/>
                <a:gd name="T4" fmla="*/ 33 w 2451"/>
                <a:gd name="T5" fmla="*/ 261 h 261"/>
                <a:gd name="T6" fmla="*/ 0 w 2451"/>
                <a:gd name="T7" fmla="*/ 243 h 261"/>
                <a:gd name="T8" fmla="*/ 430 w 2451"/>
                <a:gd name="T9" fmla="*/ 0 h 261"/>
                <a:gd name="T10" fmla="*/ 2451 w 2451"/>
                <a:gd name="T11" fmla="*/ 0 h 261"/>
                <a:gd name="T12" fmla="*/ 2451 w 2451"/>
                <a:gd name="T13" fmla="*/ 31 h 261"/>
                <a:gd name="T14" fmla="*/ 442 w 2451"/>
                <a:gd name="T15" fmla="*/ 3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51" h="261">
                  <a:moveTo>
                    <a:pt x="442" y="31"/>
                  </a:moveTo>
                  <a:lnTo>
                    <a:pt x="442" y="31"/>
                  </a:lnTo>
                  <a:cubicBezTo>
                    <a:pt x="319" y="99"/>
                    <a:pt x="288" y="118"/>
                    <a:pt x="33" y="261"/>
                  </a:cubicBezTo>
                  <a:cubicBezTo>
                    <a:pt x="10" y="248"/>
                    <a:pt x="21" y="254"/>
                    <a:pt x="0" y="243"/>
                  </a:cubicBezTo>
                  <a:cubicBezTo>
                    <a:pt x="0" y="240"/>
                    <a:pt x="412" y="10"/>
                    <a:pt x="430" y="0"/>
                  </a:cubicBezTo>
                  <a:lnTo>
                    <a:pt x="2451" y="0"/>
                  </a:lnTo>
                  <a:lnTo>
                    <a:pt x="2451" y="31"/>
                  </a:lnTo>
                  <a:lnTo>
                    <a:pt x="442" y="31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216" name="Freeform 28"/>
            <p:cNvSpPr>
              <a:spLocks/>
            </p:cNvSpPr>
            <p:nvPr userDrawn="1"/>
          </p:nvSpPr>
          <p:spPr bwMode="gray">
            <a:xfrm>
              <a:off x="4479" y="380"/>
              <a:ext cx="968" cy="101"/>
            </a:xfrm>
            <a:custGeom>
              <a:avLst/>
              <a:gdLst>
                <a:gd name="T0" fmla="*/ 2383 w 2383"/>
                <a:gd name="T1" fmla="*/ 31 h 243"/>
                <a:gd name="T2" fmla="*/ 2383 w 2383"/>
                <a:gd name="T3" fmla="*/ 31 h 243"/>
                <a:gd name="T4" fmla="*/ 403 w 2383"/>
                <a:gd name="T5" fmla="*/ 31 h 243"/>
                <a:gd name="T6" fmla="*/ 34 w 2383"/>
                <a:gd name="T7" fmla="*/ 243 h 243"/>
                <a:gd name="T8" fmla="*/ 0 w 2383"/>
                <a:gd name="T9" fmla="*/ 225 h 243"/>
                <a:gd name="T10" fmla="*/ 391 w 2383"/>
                <a:gd name="T11" fmla="*/ 0 h 243"/>
                <a:gd name="T12" fmla="*/ 2383 w 2383"/>
                <a:gd name="T13" fmla="*/ 0 h 243"/>
                <a:gd name="T14" fmla="*/ 2383 w 2383"/>
                <a:gd name="T15" fmla="*/ 3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83" h="243">
                  <a:moveTo>
                    <a:pt x="2383" y="31"/>
                  </a:moveTo>
                  <a:lnTo>
                    <a:pt x="2383" y="31"/>
                  </a:lnTo>
                  <a:lnTo>
                    <a:pt x="403" y="31"/>
                  </a:lnTo>
                  <a:cubicBezTo>
                    <a:pt x="296" y="91"/>
                    <a:pt x="142" y="185"/>
                    <a:pt x="34" y="243"/>
                  </a:cubicBezTo>
                  <a:lnTo>
                    <a:pt x="0" y="225"/>
                  </a:lnTo>
                  <a:lnTo>
                    <a:pt x="391" y="0"/>
                  </a:lnTo>
                  <a:lnTo>
                    <a:pt x="2383" y="0"/>
                  </a:lnTo>
                  <a:lnTo>
                    <a:pt x="2383" y="31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217" name="Freeform 29"/>
            <p:cNvSpPr>
              <a:spLocks/>
            </p:cNvSpPr>
            <p:nvPr userDrawn="1"/>
          </p:nvSpPr>
          <p:spPr bwMode="gray">
            <a:xfrm>
              <a:off x="4356" y="314"/>
              <a:ext cx="162" cy="81"/>
            </a:xfrm>
            <a:custGeom>
              <a:avLst/>
              <a:gdLst>
                <a:gd name="T0" fmla="*/ 397 w 399"/>
                <a:gd name="T1" fmla="*/ 1 h 195"/>
                <a:gd name="T2" fmla="*/ 397 w 399"/>
                <a:gd name="T3" fmla="*/ 1 h 195"/>
                <a:gd name="T4" fmla="*/ 394 w 399"/>
                <a:gd name="T5" fmla="*/ 0 h 195"/>
                <a:gd name="T6" fmla="*/ 347 w 399"/>
                <a:gd name="T7" fmla="*/ 0 h 195"/>
                <a:gd name="T8" fmla="*/ 343 w 399"/>
                <a:gd name="T9" fmla="*/ 3 h 195"/>
                <a:gd name="T10" fmla="*/ 325 w 399"/>
                <a:gd name="T11" fmla="*/ 63 h 195"/>
                <a:gd name="T12" fmla="*/ 279 w 399"/>
                <a:gd name="T13" fmla="*/ 63 h 195"/>
                <a:gd name="T14" fmla="*/ 289 w 399"/>
                <a:gd name="T15" fmla="*/ 5 h 195"/>
                <a:gd name="T16" fmla="*/ 288 w 399"/>
                <a:gd name="T17" fmla="*/ 1 h 195"/>
                <a:gd name="T18" fmla="*/ 284 w 399"/>
                <a:gd name="T19" fmla="*/ 0 h 195"/>
                <a:gd name="T20" fmla="*/ 235 w 399"/>
                <a:gd name="T21" fmla="*/ 0 h 195"/>
                <a:gd name="T22" fmla="*/ 231 w 399"/>
                <a:gd name="T23" fmla="*/ 3 h 195"/>
                <a:gd name="T24" fmla="*/ 205 w 399"/>
                <a:gd name="T25" fmla="*/ 103 h 195"/>
                <a:gd name="T26" fmla="*/ 175 w 399"/>
                <a:gd name="T27" fmla="*/ 3 h 195"/>
                <a:gd name="T28" fmla="*/ 171 w 399"/>
                <a:gd name="T29" fmla="*/ 0 h 195"/>
                <a:gd name="T30" fmla="*/ 115 w 399"/>
                <a:gd name="T31" fmla="*/ 0 h 195"/>
                <a:gd name="T32" fmla="*/ 111 w 399"/>
                <a:gd name="T33" fmla="*/ 3 h 195"/>
                <a:gd name="T34" fmla="*/ 89 w 399"/>
                <a:gd name="T35" fmla="*/ 103 h 195"/>
                <a:gd name="T36" fmla="*/ 61 w 399"/>
                <a:gd name="T37" fmla="*/ 3 h 195"/>
                <a:gd name="T38" fmla="*/ 57 w 399"/>
                <a:gd name="T39" fmla="*/ 0 h 195"/>
                <a:gd name="T40" fmla="*/ 5 w 399"/>
                <a:gd name="T41" fmla="*/ 0 h 195"/>
                <a:gd name="T42" fmla="*/ 2 w 399"/>
                <a:gd name="T43" fmla="*/ 1 h 195"/>
                <a:gd name="T44" fmla="*/ 1 w 399"/>
                <a:gd name="T45" fmla="*/ 5 h 195"/>
                <a:gd name="T46" fmla="*/ 49 w 399"/>
                <a:gd name="T47" fmla="*/ 192 h 195"/>
                <a:gd name="T48" fmla="*/ 54 w 399"/>
                <a:gd name="T49" fmla="*/ 195 h 195"/>
                <a:gd name="T50" fmla="*/ 121 w 399"/>
                <a:gd name="T51" fmla="*/ 195 h 195"/>
                <a:gd name="T52" fmla="*/ 125 w 399"/>
                <a:gd name="T53" fmla="*/ 192 h 195"/>
                <a:gd name="T54" fmla="*/ 145 w 399"/>
                <a:gd name="T55" fmla="*/ 117 h 195"/>
                <a:gd name="T56" fmla="*/ 168 w 399"/>
                <a:gd name="T57" fmla="*/ 192 h 195"/>
                <a:gd name="T58" fmla="*/ 173 w 399"/>
                <a:gd name="T59" fmla="*/ 195 h 195"/>
                <a:gd name="T60" fmla="*/ 242 w 399"/>
                <a:gd name="T61" fmla="*/ 195 h 195"/>
                <a:gd name="T62" fmla="*/ 247 w 399"/>
                <a:gd name="T63" fmla="*/ 192 h 195"/>
                <a:gd name="T64" fmla="*/ 270 w 399"/>
                <a:gd name="T65" fmla="*/ 111 h 195"/>
                <a:gd name="T66" fmla="*/ 312 w 399"/>
                <a:gd name="T67" fmla="*/ 111 h 195"/>
                <a:gd name="T68" fmla="*/ 300 w 399"/>
                <a:gd name="T69" fmla="*/ 190 h 195"/>
                <a:gd name="T70" fmla="*/ 301 w 399"/>
                <a:gd name="T71" fmla="*/ 194 h 195"/>
                <a:gd name="T72" fmla="*/ 304 w 399"/>
                <a:gd name="T73" fmla="*/ 195 h 195"/>
                <a:gd name="T74" fmla="*/ 353 w 399"/>
                <a:gd name="T75" fmla="*/ 195 h 195"/>
                <a:gd name="T76" fmla="*/ 358 w 399"/>
                <a:gd name="T77" fmla="*/ 192 h 195"/>
                <a:gd name="T78" fmla="*/ 398 w 399"/>
                <a:gd name="T79" fmla="*/ 5 h 195"/>
                <a:gd name="T80" fmla="*/ 397 w 399"/>
                <a:gd name="T81" fmla="*/ 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99" h="195">
                  <a:moveTo>
                    <a:pt x="397" y="1"/>
                  </a:moveTo>
                  <a:lnTo>
                    <a:pt x="397" y="1"/>
                  </a:lnTo>
                  <a:cubicBezTo>
                    <a:pt x="397" y="0"/>
                    <a:pt x="395" y="0"/>
                    <a:pt x="394" y="0"/>
                  </a:cubicBezTo>
                  <a:lnTo>
                    <a:pt x="347" y="0"/>
                  </a:lnTo>
                  <a:cubicBezTo>
                    <a:pt x="345" y="0"/>
                    <a:pt x="343" y="1"/>
                    <a:pt x="343" y="3"/>
                  </a:cubicBezTo>
                  <a:lnTo>
                    <a:pt x="325" y="63"/>
                  </a:lnTo>
                  <a:lnTo>
                    <a:pt x="279" y="63"/>
                  </a:lnTo>
                  <a:lnTo>
                    <a:pt x="289" y="5"/>
                  </a:lnTo>
                  <a:cubicBezTo>
                    <a:pt x="289" y="3"/>
                    <a:pt x="289" y="2"/>
                    <a:pt x="288" y="1"/>
                  </a:cubicBezTo>
                  <a:cubicBezTo>
                    <a:pt x="287" y="0"/>
                    <a:pt x="286" y="0"/>
                    <a:pt x="284" y="0"/>
                  </a:cubicBezTo>
                  <a:lnTo>
                    <a:pt x="235" y="0"/>
                  </a:lnTo>
                  <a:cubicBezTo>
                    <a:pt x="233" y="0"/>
                    <a:pt x="232" y="1"/>
                    <a:pt x="231" y="3"/>
                  </a:cubicBezTo>
                  <a:lnTo>
                    <a:pt x="205" y="103"/>
                  </a:lnTo>
                  <a:lnTo>
                    <a:pt x="175" y="3"/>
                  </a:lnTo>
                  <a:cubicBezTo>
                    <a:pt x="174" y="1"/>
                    <a:pt x="173" y="0"/>
                    <a:pt x="171" y="0"/>
                  </a:cubicBezTo>
                  <a:lnTo>
                    <a:pt x="115" y="0"/>
                  </a:lnTo>
                  <a:cubicBezTo>
                    <a:pt x="113" y="0"/>
                    <a:pt x="111" y="1"/>
                    <a:pt x="111" y="3"/>
                  </a:cubicBezTo>
                  <a:lnTo>
                    <a:pt x="89" y="103"/>
                  </a:lnTo>
                  <a:lnTo>
                    <a:pt x="61" y="3"/>
                  </a:lnTo>
                  <a:cubicBezTo>
                    <a:pt x="60" y="1"/>
                    <a:pt x="59" y="0"/>
                    <a:pt x="57" y="0"/>
                  </a:cubicBezTo>
                  <a:lnTo>
                    <a:pt x="5" y="0"/>
                  </a:lnTo>
                  <a:cubicBezTo>
                    <a:pt x="4" y="0"/>
                    <a:pt x="2" y="0"/>
                    <a:pt x="2" y="1"/>
                  </a:cubicBezTo>
                  <a:cubicBezTo>
                    <a:pt x="1" y="2"/>
                    <a:pt x="0" y="4"/>
                    <a:pt x="1" y="5"/>
                  </a:cubicBezTo>
                  <a:lnTo>
                    <a:pt x="49" y="192"/>
                  </a:lnTo>
                  <a:cubicBezTo>
                    <a:pt x="50" y="194"/>
                    <a:pt x="52" y="195"/>
                    <a:pt x="54" y="195"/>
                  </a:cubicBezTo>
                  <a:lnTo>
                    <a:pt x="121" y="195"/>
                  </a:lnTo>
                  <a:cubicBezTo>
                    <a:pt x="123" y="195"/>
                    <a:pt x="125" y="194"/>
                    <a:pt x="125" y="192"/>
                  </a:cubicBezTo>
                  <a:lnTo>
                    <a:pt x="145" y="117"/>
                  </a:lnTo>
                  <a:lnTo>
                    <a:pt x="168" y="192"/>
                  </a:lnTo>
                  <a:cubicBezTo>
                    <a:pt x="169" y="194"/>
                    <a:pt x="171" y="195"/>
                    <a:pt x="173" y="195"/>
                  </a:cubicBezTo>
                  <a:lnTo>
                    <a:pt x="242" y="195"/>
                  </a:lnTo>
                  <a:cubicBezTo>
                    <a:pt x="244" y="195"/>
                    <a:pt x="246" y="194"/>
                    <a:pt x="247" y="192"/>
                  </a:cubicBezTo>
                  <a:lnTo>
                    <a:pt x="270" y="111"/>
                  </a:lnTo>
                  <a:lnTo>
                    <a:pt x="312" y="111"/>
                  </a:lnTo>
                  <a:lnTo>
                    <a:pt x="300" y="190"/>
                  </a:lnTo>
                  <a:cubicBezTo>
                    <a:pt x="299" y="192"/>
                    <a:pt x="300" y="193"/>
                    <a:pt x="301" y="194"/>
                  </a:cubicBezTo>
                  <a:cubicBezTo>
                    <a:pt x="301" y="195"/>
                    <a:pt x="303" y="195"/>
                    <a:pt x="304" y="195"/>
                  </a:cubicBezTo>
                  <a:lnTo>
                    <a:pt x="353" y="195"/>
                  </a:lnTo>
                  <a:cubicBezTo>
                    <a:pt x="356" y="195"/>
                    <a:pt x="357" y="194"/>
                    <a:pt x="358" y="192"/>
                  </a:cubicBezTo>
                  <a:lnTo>
                    <a:pt x="398" y="5"/>
                  </a:lnTo>
                  <a:cubicBezTo>
                    <a:pt x="399" y="4"/>
                    <a:pt x="398" y="2"/>
                    <a:pt x="397" y="1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cxnSp>
        <p:nvCxnSpPr>
          <p:cNvPr id="244" name="Gerader Verbinder 78">
            <a:extLst>
              <a:ext uri="{FF2B5EF4-FFF2-40B4-BE49-F238E27FC236}">
                <a16:creationId xmlns:a16="http://schemas.microsoft.com/office/drawing/2014/main" id="{2CD3E0AF-C8FB-4FC3-A3C0-8855EA7C3E55}"/>
              </a:ext>
            </a:extLst>
          </p:cNvPr>
          <p:cNvCxnSpPr>
            <a:cxnSpLocks/>
          </p:cNvCxnSpPr>
          <p:nvPr/>
        </p:nvCxnSpPr>
        <p:spPr bwMode="gray">
          <a:xfrm>
            <a:off x="431800" y="769878"/>
            <a:ext cx="6120200" cy="0"/>
          </a:xfrm>
          <a:prstGeom prst="line">
            <a:avLst/>
          </a:prstGeom>
          <a:ln w="6350">
            <a:gradFill flip="none" rotWithShape="1">
              <a:gsLst>
                <a:gs pos="50000">
                  <a:schemeClr val="tx2"/>
                </a:gs>
                <a:gs pos="90000">
                  <a:schemeClr val="tx2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"/>
          <p:cNvGrpSpPr/>
          <p:nvPr userDrawn="1"/>
        </p:nvGrpSpPr>
        <p:grpSpPr>
          <a:xfrm>
            <a:off x="-112038" y="-112038"/>
            <a:ext cx="9368076" cy="5367576"/>
            <a:chOff x="-112038" y="-112038"/>
            <a:chExt cx="9368076" cy="5367576"/>
          </a:xfrm>
        </p:grpSpPr>
        <p:sp>
          <p:nvSpPr>
            <p:cNvPr id="106" name="Isosceles Triangle 9"/>
            <p:cNvSpPr/>
            <p:nvPr userDrawn="1"/>
          </p:nvSpPr>
          <p:spPr bwMode="gray">
            <a:xfrm rot="10800000">
              <a:off x="398896" y="-112038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07" name="Isosceles Triangle 244"/>
            <p:cNvSpPr/>
            <p:nvPr userDrawn="1"/>
          </p:nvSpPr>
          <p:spPr bwMode="gray">
            <a:xfrm rot="10800000">
              <a:off x="2415290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08" name="Isosceles Triangle 245"/>
            <p:cNvSpPr/>
            <p:nvPr userDrawn="1"/>
          </p:nvSpPr>
          <p:spPr bwMode="gray">
            <a:xfrm rot="10800000">
              <a:off x="2487256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09" name="Isosceles Triangle 246"/>
            <p:cNvSpPr/>
            <p:nvPr userDrawn="1"/>
          </p:nvSpPr>
          <p:spPr bwMode="gray">
            <a:xfrm rot="10800000">
              <a:off x="4503809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10" name="Isosceles Triangle 247"/>
            <p:cNvSpPr/>
            <p:nvPr userDrawn="1"/>
          </p:nvSpPr>
          <p:spPr bwMode="gray">
            <a:xfrm rot="10800000">
              <a:off x="4575818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11" name="Isosceles Triangle 248"/>
            <p:cNvSpPr/>
            <p:nvPr userDrawn="1"/>
          </p:nvSpPr>
          <p:spPr bwMode="gray">
            <a:xfrm rot="10800000">
              <a:off x="6591793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12" name="Isosceles Triangle 249"/>
            <p:cNvSpPr/>
            <p:nvPr userDrawn="1"/>
          </p:nvSpPr>
          <p:spPr bwMode="gray">
            <a:xfrm rot="10800000">
              <a:off x="6665552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13" name="Isosceles Triangle 250"/>
            <p:cNvSpPr/>
            <p:nvPr userDrawn="1"/>
          </p:nvSpPr>
          <p:spPr bwMode="gray">
            <a:xfrm rot="10800000">
              <a:off x="8680500" y="-112038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14" name="Isosceles Triangle 252"/>
            <p:cNvSpPr/>
            <p:nvPr userDrawn="1"/>
          </p:nvSpPr>
          <p:spPr bwMode="gray">
            <a:xfrm rot="10800000" flipV="1">
              <a:off x="401277" y="520291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15" name="Isosceles Triangle 253"/>
            <p:cNvSpPr/>
            <p:nvPr userDrawn="1"/>
          </p:nvSpPr>
          <p:spPr bwMode="gray">
            <a:xfrm rot="10800000" flipV="1">
              <a:off x="2415290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16" name="Isosceles Triangle 254"/>
            <p:cNvSpPr/>
            <p:nvPr userDrawn="1"/>
          </p:nvSpPr>
          <p:spPr bwMode="gray">
            <a:xfrm rot="10800000" flipV="1">
              <a:off x="2488840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17" name="Isosceles Triangle 255"/>
            <p:cNvSpPr/>
            <p:nvPr userDrawn="1"/>
          </p:nvSpPr>
          <p:spPr bwMode="gray">
            <a:xfrm rot="10800000" flipV="1">
              <a:off x="4504965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18" name="Isosceles Triangle 256"/>
            <p:cNvSpPr/>
            <p:nvPr userDrawn="1"/>
          </p:nvSpPr>
          <p:spPr bwMode="gray">
            <a:xfrm rot="10800000" flipV="1">
              <a:off x="4575818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19" name="Isosceles Triangle 257"/>
            <p:cNvSpPr/>
            <p:nvPr userDrawn="1"/>
          </p:nvSpPr>
          <p:spPr bwMode="gray">
            <a:xfrm rot="10800000" flipV="1">
              <a:off x="6591793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0" name="Isosceles Triangle 258"/>
            <p:cNvSpPr/>
            <p:nvPr userDrawn="1"/>
          </p:nvSpPr>
          <p:spPr bwMode="gray">
            <a:xfrm rot="10800000" flipV="1">
              <a:off x="6665552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1" name="Isosceles Triangle 259"/>
            <p:cNvSpPr/>
            <p:nvPr userDrawn="1"/>
          </p:nvSpPr>
          <p:spPr bwMode="gray">
            <a:xfrm rot="10800000" flipV="1">
              <a:off x="8680500" y="520291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2" name="Isosceles Triangle 261"/>
            <p:cNvSpPr/>
            <p:nvPr userDrawn="1"/>
          </p:nvSpPr>
          <p:spPr bwMode="gray">
            <a:xfrm rot="5400000">
              <a:off x="-116248" y="211601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3" name="Isosceles Triangle 262"/>
            <p:cNvSpPr/>
            <p:nvPr userDrawn="1"/>
          </p:nvSpPr>
          <p:spPr bwMode="gray">
            <a:xfrm rot="5400000">
              <a:off x="-116248" y="744803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4" name="Isosceles Triangle 263"/>
            <p:cNvSpPr/>
            <p:nvPr userDrawn="1"/>
          </p:nvSpPr>
          <p:spPr bwMode="gray">
            <a:xfrm rot="5400000">
              <a:off x="-116248" y="83348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5" name="Isosceles Triangle 264"/>
            <p:cNvSpPr/>
            <p:nvPr userDrawn="1"/>
          </p:nvSpPr>
          <p:spPr bwMode="gray">
            <a:xfrm rot="5400000">
              <a:off x="-116248" y="270799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6" name="Isosceles Triangle 265"/>
            <p:cNvSpPr/>
            <p:nvPr userDrawn="1"/>
          </p:nvSpPr>
          <p:spPr bwMode="gray">
            <a:xfrm rot="5400000">
              <a:off x="-116248" y="2780946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7" name="Isosceles Triangle 266"/>
            <p:cNvSpPr/>
            <p:nvPr userDrawn="1"/>
          </p:nvSpPr>
          <p:spPr bwMode="gray">
            <a:xfrm rot="5400000">
              <a:off x="-116248" y="465205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8" name="Isosceles Triangle 267"/>
            <p:cNvSpPr/>
            <p:nvPr userDrawn="1"/>
          </p:nvSpPr>
          <p:spPr bwMode="gray">
            <a:xfrm rot="5400000">
              <a:off x="-116248" y="4822706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9" name="Isosceles Triangle 269"/>
            <p:cNvSpPr/>
            <p:nvPr userDrawn="1"/>
          </p:nvSpPr>
          <p:spPr bwMode="gray">
            <a:xfrm rot="16200000" flipH="1">
              <a:off x="9199202" y="211601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0" name="Isosceles Triangle 270"/>
            <p:cNvSpPr/>
            <p:nvPr userDrawn="1"/>
          </p:nvSpPr>
          <p:spPr bwMode="gray">
            <a:xfrm rot="16200000" flipH="1">
              <a:off x="9199202" y="74480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1" name="Isosceles Triangle 271"/>
            <p:cNvSpPr/>
            <p:nvPr userDrawn="1"/>
          </p:nvSpPr>
          <p:spPr bwMode="gray">
            <a:xfrm rot="16200000" flipH="1">
              <a:off x="9199202" y="83348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2" name="Isosceles Triangle 272"/>
            <p:cNvSpPr/>
            <p:nvPr userDrawn="1"/>
          </p:nvSpPr>
          <p:spPr bwMode="gray">
            <a:xfrm rot="16200000" flipH="1">
              <a:off x="9199202" y="270856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3" name="Isosceles Triangle 273"/>
            <p:cNvSpPr/>
            <p:nvPr userDrawn="1"/>
          </p:nvSpPr>
          <p:spPr bwMode="gray">
            <a:xfrm rot="16200000" flipH="1">
              <a:off x="9199202" y="277913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4" name="Isosceles Triangle 274"/>
            <p:cNvSpPr/>
            <p:nvPr userDrawn="1"/>
          </p:nvSpPr>
          <p:spPr bwMode="gray">
            <a:xfrm rot="16200000" flipH="1">
              <a:off x="9199202" y="4651344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5" name="Isosceles Triangle 275"/>
            <p:cNvSpPr/>
            <p:nvPr userDrawn="1"/>
          </p:nvSpPr>
          <p:spPr bwMode="gray">
            <a:xfrm rot="16200000" flipH="1">
              <a:off x="9199202" y="482032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</p:grp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>
          <a:xfrm>
            <a:off x="434772" y="236541"/>
            <a:ext cx="5793412" cy="270190"/>
          </a:xfrm>
          <a:prstGeom prst="rect">
            <a:avLst/>
          </a:prstGeom>
        </p:spPr>
        <p:txBody>
          <a:bodyPr vert="horz" lIns="0" tIns="0" rIns="0" bIns="108000" rtlCol="0" anchor="ctr"/>
          <a:lstStyle>
            <a:lvl1pPr algn="l">
              <a:defRPr sz="1800" b="1">
                <a:solidFill>
                  <a:schemeClr val="accent2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de-DE" smtClean="0"/>
              <a:t>Präsentationstitel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477" r:id="rId1"/>
    <p:sldLayoutId id="2147489567" r:id="rId2"/>
    <p:sldLayoutId id="2147489574" r:id="rId3"/>
    <p:sldLayoutId id="2147489569" r:id="rId4"/>
    <p:sldLayoutId id="2147489568" r:id="rId5"/>
    <p:sldLayoutId id="2147489577" r:id="rId6"/>
    <p:sldLayoutId id="2147489576" r:id="rId7"/>
    <p:sldLayoutId id="2147489564" r:id="rId8"/>
    <p:sldLayoutId id="2147489575" r:id="rId9"/>
    <p:sldLayoutId id="2147489570" r:id="rId10"/>
    <p:sldLayoutId id="2147489571" r:id="rId11"/>
    <p:sldLayoutId id="2147489572" r:id="rId12"/>
    <p:sldLayoutId id="2147489578" r:id="rId13"/>
    <p:sldLayoutId id="2147489565" r:id="rId14"/>
    <p:sldLayoutId id="2147489504" r:id="rId15"/>
    <p:sldLayoutId id="2147489505" r:id="rId16"/>
    <p:sldLayoutId id="2147489579" r:id="rId17"/>
    <p:sldLayoutId id="2147489506" r:id="rId18"/>
    <p:sldLayoutId id="2147489507" r:id="rId19"/>
    <p:sldLayoutId id="2147489508" r:id="rId20"/>
    <p:sldLayoutId id="2147489510" r:id="rId21"/>
    <p:sldLayoutId id="2147489511" r:id="rId22"/>
    <p:sldLayoutId id="2147489573" r:id="rId23"/>
    <p:sldLayoutId id="2147489512" r:id="rId24"/>
    <p:sldLayoutId id="2147489581" r:id="rId25"/>
    <p:sldLayoutId id="2147489580" r:id="rId26"/>
    <p:sldLayoutId id="2147489513" r:id="rId27"/>
    <p:sldLayoutId id="2147489514" r:id="rId28"/>
    <p:sldLayoutId id="2147489515" r:id="rId29"/>
    <p:sldLayoutId id="2147489516" r:id="rId30"/>
    <p:sldLayoutId id="2147489517" r:id="rId31"/>
    <p:sldLayoutId id="2147489518" r:id="rId32"/>
    <p:sldLayoutId id="2147489520" r:id="rId33"/>
    <p:sldLayoutId id="2147489509" r:id="rId34"/>
    <p:sldLayoutId id="2147489519" r:id="rId35"/>
    <p:sldLayoutId id="2147489521" r:id="rId36"/>
    <p:sldLayoutId id="2147489561" r:id="rId37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ts val="300"/>
        </a:spcAft>
        <a:defRPr lang="en-US" sz="1800" b="1" kern="1200" dirty="0">
          <a:solidFill>
            <a:schemeClr val="tx1"/>
          </a:solidFill>
          <a:latin typeface="Arial Narrow" pitchFamily="34" charset="0"/>
          <a:ea typeface="ＭＳ Ｐゴシック" pitchFamily="34" charset="-128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FF0000"/>
          </a:solidFill>
          <a:latin typeface="Arial Narrow" pitchFamily="34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FF0000"/>
          </a:solidFill>
          <a:latin typeface="Arial Narrow" pitchFamily="34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FF0000"/>
          </a:solidFill>
          <a:latin typeface="Arial Narrow" pitchFamily="34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FF0000"/>
          </a:solidFill>
          <a:latin typeface="Arial Narrow" pitchFamily="34" charset="0"/>
          <a:ea typeface="ＭＳ Ｐゴシック" charset="0"/>
          <a:cs typeface="ＭＳ Ｐゴシック" charset="0"/>
        </a:defRPr>
      </a:lvl5pPr>
      <a:lvl6pPr marL="457130" algn="ctr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Calibri" pitchFamily="-84" charset="0"/>
        </a:defRPr>
      </a:lvl6pPr>
      <a:lvl7pPr marL="914260" algn="ctr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Calibri" pitchFamily="-84" charset="0"/>
        </a:defRPr>
      </a:lvl7pPr>
      <a:lvl8pPr marL="1371390" algn="ctr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Calibri" pitchFamily="-84" charset="0"/>
        </a:defRPr>
      </a:lvl8pPr>
      <a:lvl9pPr marL="1828520" algn="ctr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Calibri" pitchFamily="-84" charset="0"/>
        </a:defRPr>
      </a:lvl9pPr>
    </p:titleStyle>
    <p:bodyStyle>
      <a:lvl1pPr marL="0" indent="0" algn="l" rtl="0" eaLnBrk="1" fontAlgn="base" hangingPunct="1"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600" b="0" kern="1200">
          <a:solidFill>
            <a:schemeClr val="tx1"/>
          </a:solidFill>
          <a:latin typeface="+mn-lt"/>
          <a:ea typeface="ＭＳ Ｐゴシック" charset="0"/>
          <a:cs typeface="Arial" pitchFamily="34" charset="0"/>
        </a:defRPr>
      </a:lvl1pPr>
      <a:lvl2pPr marL="180000" indent="-180000" algn="l" rtl="0" eaLnBrk="1" fontAlgn="base" hangingPunct="1">
        <a:spcBef>
          <a:spcPts val="300"/>
        </a:spcBef>
        <a:spcAft>
          <a:spcPts val="300"/>
        </a:spcAft>
        <a:buClr>
          <a:schemeClr val="accent2"/>
        </a:buClr>
        <a:buSzPct val="90000"/>
        <a:buFont typeface="Wingdings" pitchFamily="2" charset="2"/>
        <a:buChar char="§"/>
        <a:defRPr sz="1600" b="0" kern="1200">
          <a:solidFill>
            <a:schemeClr val="tx1"/>
          </a:solidFill>
          <a:latin typeface="+mn-lt"/>
          <a:ea typeface="ＭＳ Ｐゴシック" charset="0"/>
          <a:cs typeface="Arial" pitchFamily="34" charset="0"/>
        </a:defRPr>
      </a:lvl2pPr>
      <a:lvl3pPr marL="358775" indent="-180000" algn="l" rtl="0" eaLnBrk="1" fontAlgn="base" hangingPunct="1">
        <a:spcBef>
          <a:spcPts val="300"/>
        </a:spcBef>
        <a:spcAft>
          <a:spcPts val="300"/>
        </a:spcAft>
        <a:buClr>
          <a:schemeClr val="accent2"/>
        </a:buClr>
        <a:buSzPct val="90000"/>
        <a:buFont typeface="Wingdings" pitchFamily="2" charset="2"/>
        <a:buChar char="§"/>
        <a:defRPr sz="1400" b="0" kern="1200">
          <a:solidFill>
            <a:schemeClr val="tx1"/>
          </a:solidFill>
          <a:latin typeface="+mn-lt"/>
          <a:ea typeface="ＭＳ Ｐゴシック" charset="0"/>
          <a:cs typeface="Arial" pitchFamily="34" charset="0"/>
        </a:defRPr>
      </a:lvl3pPr>
      <a:lvl4pPr marL="541338" indent="-180000" algn="l" rtl="0" eaLnBrk="1" fontAlgn="base" hangingPunct="1">
        <a:spcBef>
          <a:spcPts val="300"/>
        </a:spcBef>
        <a:spcAft>
          <a:spcPts val="300"/>
        </a:spcAft>
        <a:buClr>
          <a:schemeClr val="accent2"/>
        </a:buClr>
        <a:buSzPct val="90000"/>
        <a:buFont typeface="Wingdings" panose="05000000000000000000" pitchFamily="2" charset="2"/>
        <a:buChar char="§"/>
        <a:defRPr sz="1400" b="0" kern="1200">
          <a:solidFill>
            <a:schemeClr val="tx1"/>
          </a:solidFill>
          <a:latin typeface="+mn-lt"/>
          <a:ea typeface="ＭＳ Ｐゴシック" charset="0"/>
          <a:cs typeface="Arial" pitchFamily="34" charset="0"/>
        </a:defRPr>
      </a:lvl4pPr>
      <a:lvl5pPr marL="270000" indent="-270000" algn="l" rtl="0" eaLnBrk="1" fontAlgn="base" hangingPunct="1">
        <a:spcBef>
          <a:spcPts val="300"/>
        </a:spcBef>
        <a:spcAft>
          <a:spcPts val="300"/>
        </a:spcAft>
        <a:buClr>
          <a:schemeClr val="accent2"/>
        </a:buClr>
        <a:buFont typeface="+mj-lt"/>
        <a:buAutoNum type="arabicPeriod"/>
        <a:defRPr sz="1600" b="0" kern="1200">
          <a:solidFill>
            <a:schemeClr val="tx1"/>
          </a:solidFill>
          <a:latin typeface="+mn-lt"/>
          <a:ea typeface="ＭＳ Ｐゴシック" charset="0"/>
          <a:cs typeface="Arial" pitchFamily="34" charset="0"/>
        </a:defRPr>
      </a:lvl5pPr>
      <a:lvl6pPr marL="449263" indent="-180000" algn="l" defTabSz="914260" rtl="0" eaLnBrk="1" latinLnBrk="0" hangingPunct="1">
        <a:spcBef>
          <a:spcPts val="300"/>
        </a:spcBef>
        <a:spcAft>
          <a:spcPts val="300"/>
        </a:spcAft>
        <a:buClr>
          <a:schemeClr val="accent2"/>
        </a:buClr>
        <a:buFont typeface="+mj-lt"/>
        <a:buAutoNum type="alphaLcPeriod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260" rtl="0" eaLnBrk="1" latinLnBrk="0" hangingPunct="1">
        <a:spcBef>
          <a:spcPts val="300"/>
        </a:spcBef>
        <a:spcAft>
          <a:spcPts val="300"/>
        </a:spcAft>
        <a:buClr>
          <a:schemeClr val="accent4"/>
        </a:buClr>
        <a:buFont typeface="Wingdings" pitchFamily="2" charset="2"/>
        <a:buNone/>
        <a:defRPr sz="1600" b="1" kern="1200">
          <a:solidFill>
            <a:schemeClr val="accent2"/>
          </a:solidFill>
          <a:latin typeface="+mn-lt"/>
          <a:ea typeface="+mn-ea"/>
          <a:cs typeface="+mn-cs"/>
        </a:defRPr>
      </a:lvl7pPr>
      <a:lvl8pPr marL="88900" indent="0" algn="l" defTabSz="914260" rtl="0" eaLnBrk="1" latinLnBrk="0" hangingPunct="1">
        <a:spcBef>
          <a:spcPts val="0"/>
        </a:spcBef>
        <a:spcAft>
          <a:spcPts val="1300"/>
        </a:spcAft>
        <a:buClr>
          <a:schemeClr val="accent2"/>
        </a:buClr>
        <a:buSzPct val="90000"/>
        <a:buFontTx/>
        <a:buNone/>
        <a:defRPr sz="1400" b="0" kern="1200">
          <a:solidFill>
            <a:srgbClr val="333333"/>
          </a:solidFill>
          <a:latin typeface="+mn-lt"/>
          <a:ea typeface="+mn-ea"/>
          <a:cs typeface="+mn-cs"/>
        </a:defRPr>
      </a:lvl8pPr>
      <a:lvl9pPr marL="0" indent="0" algn="ctr" defTabSz="914260" rtl="0" eaLnBrk="1" latinLnBrk="0" hangingPunct="1">
        <a:spcBef>
          <a:spcPts val="0"/>
        </a:spcBef>
        <a:spcAft>
          <a:spcPts val="1300"/>
        </a:spcAft>
        <a:buFont typeface="Arial" pitchFamily="34" charset="0"/>
        <a:buNone/>
        <a:defRPr lang="de-DE" sz="1400" b="0" kern="1200" dirty="0">
          <a:solidFill>
            <a:schemeClr val="accent2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0" algn="l" defTabSz="9142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20" algn="l" defTabSz="9142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50" algn="l" defTabSz="9142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10" algn="l" defTabSz="9142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40" algn="l" defTabSz="9142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745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2858" userDrawn="1">
          <p15:clr>
            <a:srgbClr val="F26B43"/>
          </p15:clr>
        </p15:guide>
        <p15:guide id="4" pos="2903" userDrawn="1">
          <p15:clr>
            <a:srgbClr val="F26B43"/>
          </p15:clr>
        </p15:guide>
        <p15:guide id="5" pos="4173" userDrawn="1">
          <p15:clr>
            <a:srgbClr val="F26B43"/>
          </p15:clr>
        </p15:guide>
        <p15:guide id="6" pos="4217" userDrawn="1">
          <p15:clr>
            <a:srgbClr val="F26B43"/>
          </p15:clr>
        </p15:guide>
        <p15:guide id="7" pos="5489" userDrawn="1">
          <p15:clr>
            <a:srgbClr val="F26B43"/>
          </p15:clr>
        </p15:guide>
        <p15:guide id="8" pos="1542" userDrawn="1">
          <p15:clr>
            <a:srgbClr val="F26B43"/>
          </p15:clr>
        </p15:guide>
        <p15:guide id="9" pos="1587" userDrawn="1">
          <p15:clr>
            <a:srgbClr val="F26B43"/>
          </p15:clr>
        </p15:guide>
        <p15:guide id="10" pos="272" userDrawn="1">
          <p15:clr>
            <a:srgbClr val="F26B43"/>
          </p15:clr>
        </p15:guide>
        <p15:guide id="11" orient="horz" pos="543" userDrawn="1">
          <p15:clr>
            <a:srgbClr val="F26B43"/>
          </p15:clr>
        </p15:guide>
        <p15:guide id="12" orient="horz" pos="2947" userDrawn="1">
          <p15:clr>
            <a:srgbClr val="F26B43"/>
          </p15:clr>
        </p15:guide>
        <p15:guide id="13" orient="horz" pos="1767" userDrawn="1">
          <p15:clr>
            <a:srgbClr val="F26B43"/>
          </p15:clr>
        </p15:guide>
        <p15:guide id="14" orient="horz" pos="1722" userDrawn="1">
          <p15:clr>
            <a:srgbClr val="F26B43"/>
          </p15:clr>
        </p15:guide>
        <p15:guide id="15" orient="horz" pos="485" userDrawn="1">
          <p15:clr>
            <a:srgbClr val="F26B43"/>
          </p15:clr>
        </p15:guide>
        <p15:guide id="16" orient="horz" pos="149" userDrawn="1">
          <p15:clr>
            <a:srgbClr val="F26B43"/>
          </p15:clr>
        </p15:guide>
        <p15:guide id="17" orient="horz" pos="305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5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r>
              <a:rPr lang="de-DE" dirty="0" smtClean="0"/>
              <a:t>Herrmann Ultraschall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DB4A530B-3EE4-4998-A998-EBC0EA00952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e-DE" dirty="0" smtClean="0"/>
              <a:t>Project </a:t>
            </a:r>
            <a:r>
              <a:rPr lang="de-DE" dirty="0" err="1" smtClean="0"/>
              <a:t>proposal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Francois Brouet – sep24_continuous_ds</a:t>
            </a:r>
            <a:endParaRPr lang="de-DE" dirty="0"/>
          </a:p>
        </p:txBody>
      </p:sp>
      <p:pic>
        <p:nvPicPr>
          <p:cNvPr id="6" name="image1.png"/>
          <p:cNvPicPr/>
          <p:nvPr/>
        </p:nvPicPr>
        <p:blipFill rotWithShape="1">
          <a:blip r:embed="rId3"/>
          <a:srcRect t="11389" b="16273"/>
          <a:stretch/>
        </p:blipFill>
        <p:spPr bwMode="auto">
          <a:xfrm>
            <a:off x="5004048" y="123478"/>
            <a:ext cx="1512168" cy="66304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942121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65750" lvl="1" indent="-285750">
              <a:buFontTx/>
              <a:buChar char="-"/>
            </a:pPr>
            <a:r>
              <a:rPr lang="de-DE" dirty="0" smtClean="0"/>
              <a:t>(</a:t>
            </a:r>
            <a:r>
              <a:rPr lang="de-DE" dirty="0" err="1" smtClean="0"/>
              <a:t>Streamlit</a:t>
            </a:r>
            <a:r>
              <a:rPr lang="de-DE" dirty="0" smtClean="0"/>
              <a:t>)</a:t>
            </a:r>
            <a:endParaRPr lang="de-DE" dirty="0" smtClean="0"/>
          </a:p>
          <a:p>
            <a:pPr marL="465750" lvl="1" indent="-285750">
              <a:buFontTx/>
              <a:buChar char="-"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B3FB55F-4BDC-4E07-AC86-33CFA4FC381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 smtClean="0"/>
              <a:t>Themenbereich, über Datum zu ändern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 smtClean="0"/>
              <a:t>proposal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97488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65750" lvl="1" indent="-285750">
              <a:buFontTx/>
              <a:buChar char="-"/>
            </a:pPr>
            <a:endParaRPr lang="de-DE" dirty="0" smtClean="0"/>
          </a:p>
          <a:p>
            <a:pPr marL="465750" lvl="1" indent="-285750">
              <a:buFontTx/>
              <a:buChar char="-"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B3FB55F-4BDC-4E07-AC86-33CFA4FC381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 smtClean="0"/>
              <a:t>Themenbereich, über Datum zu ändern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 smtClean="0"/>
              <a:t>proposal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Next </a:t>
            </a:r>
            <a:r>
              <a:rPr lang="de-DE" dirty="0" err="1" smtClean="0"/>
              <a:t>steps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27691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65750" lvl="1" indent="-285750">
              <a:buFontTx/>
              <a:buChar char="-"/>
            </a:pPr>
            <a:endParaRPr lang="de-DE" dirty="0" smtClean="0"/>
          </a:p>
          <a:p>
            <a:pPr marL="465750" lvl="1" indent="-285750">
              <a:buFontTx/>
              <a:buChar char="-"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B3FB55F-4BDC-4E07-AC86-33CFA4FC381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 smtClean="0"/>
              <a:t>Themenbereich, über Datum zu ändern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 smtClean="0"/>
              <a:t>proposal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8869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65750" lvl="1" indent="-285750">
              <a:buFontTx/>
              <a:buChar char="-"/>
            </a:pPr>
            <a:endParaRPr lang="de-DE" dirty="0" smtClean="0"/>
          </a:p>
          <a:p>
            <a:pPr marL="465750" lvl="1" indent="-285750">
              <a:buFontTx/>
              <a:buChar char="-"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B3FB55F-4BDC-4E07-AC86-33CFA4FC381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 smtClean="0"/>
              <a:t>Themenbereich, über Datum zu ändern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 smtClean="0"/>
              <a:t>proposal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43077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Tuning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sonotrode</a:t>
            </a:r>
            <a:r>
              <a:rPr lang="de-DE" dirty="0"/>
              <a:t> </a:t>
            </a:r>
            <a:r>
              <a:rPr lang="de-DE" dirty="0" err="1"/>
              <a:t>geometry</a:t>
            </a:r>
            <a:endParaRPr lang="de-DE" dirty="0"/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The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surface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mostly</a:t>
            </a:r>
            <a:r>
              <a:rPr lang="de-DE" dirty="0"/>
              <a:t> </a:t>
            </a:r>
            <a:r>
              <a:rPr lang="de-DE" dirty="0" err="1"/>
              <a:t>defined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welding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not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changed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The </a:t>
            </a:r>
            <a:r>
              <a:rPr lang="de-DE" dirty="0" err="1"/>
              <a:t>rest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optimize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modal </a:t>
            </a:r>
            <a:r>
              <a:rPr lang="de-DE" dirty="0" err="1"/>
              <a:t>properties</a:t>
            </a:r>
            <a:r>
              <a:rPr lang="de-DE" dirty="0"/>
              <a:t> (</a:t>
            </a:r>
            <a:r>
              <a:rPr lang="de-DE" dirty="0" err="1"/>
              <a:t>tuning</a:t>
            </a:r>
            <a:r>
              <a:rPr lang="de-DE" dirty="0"/>
              <a:t>)</a:t>
            </a:r>
          </a:p>
          <a:p>
            <a:pPr marL="465750" lvl="1" indent="-285750">
              <a:buFontTx/>
              <a:buChar char="-"/>
            </a:pPr>
            <a:r>
              <a:rPr lang="de-DE" dirty="0" err="1"/>
              <a:t>Typically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length</a:t>
            </a:r>
            <a:r>
              <a:rPr lang="de-DE" dirty="0"/>
              <a:t> </a:t>
            </a:r>
            <a:r>
              <a:rPr lang="de-DE" dirty="0" err="1"/>
              <a:t>tunes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 smtClean="0"/>
              <a:t>frequency</a:t>
            </a:r>
            <a:endParaRPr lang="de-DE" dirty="0" smtClean="0"/>
          </a:p>
          <a:p>
            <a:pPr marL="465750" lvl="1" indent="-285750">
              <a:buFontTx/>
              <a:buChar char="-"/>
            </a:pPr>
            <a:r>
              <a:rPr lang="de-DE" dirty="0" smtClean="0"/>
              <a:t>Other </a:t>
            </a:r>
            <a:r>
              <a:rPr lang="de-DE" dirty="0" err="1" smtClean="0"/>
              <a:t>parameters</a:t>
            </a:r>
            <a:endParaRPr lang="de-DE" dirty="0" smtClean="0"/>
          </a:p>
          <a:p>
            <a:pPr marL="644525" lvl="2" indent="-285750">
              <a:buFontTx/>
              <a:buChar char="-"/>
            </a:pPr>
            <a:r>
              <a:rPr lang="de-DE" dirty="0" smtClean="0"/>
              <a:t>a (</a:t>
            </a:r>
            <a:r>
              <a:rPr lang="de-DE" dirty="0" err="1" smtClean="0"/>
              <a:t>slot</a:t>
            </a:r>
            <a:r>
              <a:rPr lang="de-DE" dirty="0" smtClean="0"/>
              <a:t> </a:t>
            </a:r>
            <a:r>
              <a:rPr lang="de-DE" dirty="0" err="1" smtClean="0"/>
              <a:t>position</a:t>
            </a:r>
            <a:r>
              <a:rPr lang="de-DE" dirty="0" smtClean="0"/>
              <a:t>)</a:t>
            </a:r>
          </a:p>
          <a:p>
            <a:pPr marL="644525" lvl="2" indent="-285750">
              <a:buFontTx/>
              <a:buChar char="-"/>
            </a:pPr>
            <a:r>
              <a:rPr lang="de-DE" dirty="0" smtClean="0"/>
              <a:t>b (</a:t>
            </a:r>
            <a:r>
              <a:rPr lang="de-DE" dirty="0" err="1" smtClean="0"/>
              <a:t>slot</a:t>
            </a:r>
            <a:r>
              <a:rPr lang="de-DE" dirty="0" smtClean="0"/>
              <a:t> </a:t>
            </a:r>
            <a:r>
              <a:rPr lang="de-DE" dirty="0" err="1" smtClean="0"/>
              <a:t>length</a:t>
            </a:r>
            <a:r>
              <a:rPr lang="de-DE" dirty="0" smtClean="0"/>
              <a:t>)</a:t>
            </a:r>
          </a:p>
          <a:p>
            <a:pPr marL="644525" lvl="2" indent="-285750">
              <a:buFontTx/>
              <a:buChar char="-"/>
            </a:pPr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B3FB55F-4BDC-4E07-AC86-33CFA4FC381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 smtClean="0"/>
              <a:t>Themenbereich, über Datum zu ändern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 smtClean="0"/>
              <a:t>proposal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2377014"/>
            <a:ext cx="3404263" cy="239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5003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03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r>
              <a:rPr lang="de-DE" smtClean="0"/>
              <a:t>Themenbereich, über Datum zu ändern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DB4A530B-3EE4-4998-A998-EBC0EA00952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110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Goal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project</a:t>
            </a:r>
            <a:r>
              <a:rPr lang="de-DE" dirty="0" smtClean="0"/>
              <a:t>: Create a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predict</a:t>
            </a:r>
            <a:r>
              <a:rPr lang="de-DE" dirty="0" smtClean="0"/>
              <a:t> FEM </a:t>
            </a:r>
            <a:r>
              <a:rPr lang="de-DE" dirty="0" err="1" smtClean="0"/>
              <a:t>results</a:t>
            </a:r>
            <a:endParaRPr lang="de-DE" dirty="0" smtClean="0"/>
          </a:p>
          <a:p>
            <a:endParaRPr lang="de-DE" dirty="0" smtClean="0"/>
          </a:p>
          <a:p>
            <a:pPr marL="285750" indent="-285750">
              <a:buFontTx/>
              <a:buChar char="-"/>
            </a:pPr>
            <a:r>
              <a:rPr lang="de-DE" dirty="0" smtClean="0"/>
              <a:t>Model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trained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FEM </a:t>
            </a:r>
            <a:r>
              <a:rPr lang="de-DE" dirty="0" err="1" smtClean="0"/>
              <a:t>calculations</a:t>
            </a:r>
            <a:endParaRPr lang="de-DE" dirty="0" smtClean="0"/>
          </a:p>
          <a:p>
            <a:pPr marL="285750" indent="-285750">
              <a:buFontTx/>
              <a:buChar char="-"/>
            </a:pPr>
            <a:r>
              <a:rPr lang="de-DE" dirty="0" smtClean="0"/>
              <a:t>Design </a:t>
            </a:r>
            <a:r>
              <a:rPr lang="de-DE" dirty="0" err="1" smtClean="0"/>
              <a:t>point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chosen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 smtClean="0"/>
              <a:t>One</a:t>
            </a:r>
            <a:r>
              <a:rPr lang="de-DE" dirty="0" smtClean="0"/>
              <a:t> design </a:t>
            </a:r>
            <a:r>
              <a:rPr lang="de-DE" dirty="0" err="1" smtClean="0"/>
              <a:t>point</a:t>
            </a:r>
            <a:r>
              <a:rPr lang="de-DE" dirty="0" smtClean="0"/>
              <a:t> ~ 1 </a:t>
            </a:r>
            <a:r>
              <a:rPr lang="de-DE" dirty="0" err="1" smtClean="0"/>
              <a:t>minute</a:t>
            </a:r>
            <a:endParaRPr lang="de-DE" dirty="0" smtClean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 smtClean="0"/>
              <a:t>Predict</a:t>
            </a:r>
            <a:r>
              <a:rPr lang="de-DE" dirty="0" smtClean="0"/>
              <a:t> FEM </a:t>
            </a:r>
            <a:r>
              <a:rPr lang="de-DE" dirty="0" err="1" smtClean="0"/>
              <a:t>results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calculation</a:t>
            </a:r>
            <a:endParaRPr lang="de-DE" dirty="0" smtClean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smtClean="0"/>
              <a:t>Combine </a:t>
            </a:r>
            <a:r>
              <a:rPr lang="de-DE" dirty="0" err="1" smtClean="0"/>
              <a:t>prediction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optimization</a:t>
            </a:r>
            <a:r>
              <a:rPr lang="de-DE" dirty="0" smtClean="0"/>
              <a:t> (</a:t>
            </a:r>
            <a:r>
              <a:rPr lang="de-DE" i="1" dirty="0" smtClean="0"/>
              <a:t>optional </a:t>
            </a:r>
            <a:r>
              <a:rPr lang="de-DE" i="1" dirty="0" err="1" smtClean="0"/>
              <a:t>goal</a:t>
            </a:r>
            <a:r>
              <a:rPr lang="de-DE" dirty="0" smtClean="0"/>
              <a:t>)</a:t>
            </a:r>
          </a:p>
          <a:p>
            <a:pPr marL="465750" lvl="1" indent="-285750">
              <a:buFontTx/>
              <a:buChar char="-"/>
            </a:pPr>
            <a:endParaRPr lang="de-DE" dirty="0" smtClean="0"/>
          </a:p>
          <a:p>
            <a:pPr marL="465750" lvl="1" indent="-285750">
              <a:buFontTx/>
              <a:buChar char="-"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B3FB55F-4BDC-4E07-AC86-33CFA4FC381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 smtClean="0"/>
              <a:t>Themenbereich, über Datum zu ändern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 smtClean="0"/>
              <a:t>proposal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92799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Post-</a:t>
            </a:r>
            <a:r>
              <a:rPr lang="de-DE" dirty="0" err="1"/>
              <a:t>processing</a:t>
            </a:r>
            <a:r>
              <a:rPr lang="de-DE" dirty="0"/>
              <a:t> </a:t>
            </a:r>
            <a:r>
              <a:rPr lang="de-DE" dirty="0" err="1"/>
              <a:t>script</a:t>
            </a:r>
            <a:r>
              <a:rPr lang="de-DE" dirty="0"/>
              <a:t> in ANSYS:</a:t>
            </a:r>
          </a:p>
          <a:p>
            <a:endParaRPr lang="de-DE" dirty="0" smtClean="0"/>
          </a:p>
          <a:p>
            <a:pPr marL="285750" indent="-285750">
              <a:buFontTx/>
              <a:buChar char="-"/>
            </a:pPr>
            <a:r>
              <a:rPr lang="de-DE" dirty="0" err="1" smtClean="0"/>
              <a:t>Identifies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longitudinal </a:t>
            </a:r>
            <a:r>
              <a:rPr lang="de-DE" dirty="0" err="1" smtClean="0"/>
              <a:t>mode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its</a:t>
            </a:r>
            <a:r>
              <a:rPr lang="de-DE" dirty="0" smtClean="0"/>
              <a:t> </a:t>
            </a:r>
            <a:r>
              <a:rPr lang="de-DE" dirty="0" err="1" smtClean="0"/>
              <a:t>frequency</a:t>
            </a:r>
            <a:r>
              <a:rPr lang="de-DE" dirty="0" smtClean="0"/>
              <a:t> (Global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b="1" dirty="0" smtClean="0"/>
              <a:t>all</a:t>
            </a:r>
            <a:r>
              <a:rPr lang="de-DE" dirty="0" smtClean="0"/>
              <a:t> design </a:t>
            </a:r>
            <a:r>
              <a:rPr lang="de-DE" dirty="0" err="1" smtClean="0"/>
              <a:t>points</a:t>
            </a:r>
            <a:r>
              <a:rPr lang="de-DE" dirty="0" smtClean="0"/>
              <a:t>)</a:t>
            </a:r>
          </a:p>
          <a:p>
            <a:endParaRPr lang="de-DE" dirty="0" smtClean="0"/>
          </a:p>
          <a:p>
            <a:pPr marL="285750" indent="-285750">
              <a:buFontTx/>
              <a:buChar char="-"/>
            </a:pPr>
            <a:r>
              <a:rPr lang="de-DE" dirty="0" smtClean="0"/>
              <a:t>Exports </a:t>
            </a:r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(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b="1" dirty="0" err="1" smtClean="0"/>
              <a:t>each</a:t>
            </a:r>
            <a:r>
              <a:rPr lang="de-DE" dirty="0" smtClean="0"/>
              <a:t> design </a:t>
            </a:r>
            <a:r>
              <a:rPr lang="de-DE" dirty="0" err="1" smtClean="0"/>
              <a:t>point</a:t>
            </a:r>
            <a:r>
              <a:rPr lang="de-DE" dirty="0" smtClean="0"/>
              <a:t>):</a:t>
            </a:r>
          </a:p>
          <a:p>
            <a:pPr marL="465750" lvl="1" indent="-285750">
              <a:buFontTx/>
              <a:buChar char="-"/>
            </a:pPr>
            <a:r>
              <a:rPr lang="de-DE" dirty="0" smtClean="0"/>
              <a:t>List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modes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frequencies</a:t>
            </a:r>
            <a:endParaRPr lang="de-DE" dirty="0"/>
          </a:p>
          <a:p>
            <a:pPr marL="465750" lvl="1" indent="-285750">
              <a:buFontTx/>
              <a:buChar char="-"/>
            </a:pPr>
            <a:r>
              <a:rPr lang="de-DE" dirty="0" smtClean="0"/>
              <a:t>List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coordinates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welding</a:t>
            </a:r>
            <a:r>
              <a:rPr lang="de-DE" dirty="0" smtClean="0"/>
              <a:t> </a:t>
            </a:r>
            <a:r>
              <a:rPr lang="de-DE" dirty="0" err="1" smtClean="0"/>
              <a:t>surface</a:t>
            </a:r>
            <a:endParaRPr lang="de-DE" dirty="0" smtClean="0"/>
          </a:p>
          <a:p>
            <a:pPr marL="465750" lvl="1" indent="-285750">
              <a:buFontTx/>
              <a:buChar char="-"/>
            </a:pPr>
            <a:r>
              <a:rPr lang="de-DE" dirty="0" smtClean="0"/>
              <a:t>List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displacements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welding</a:t>
            </a:r>
            <a:r>
              <a:rPr lang="de-DE" dirty="0" smtClean="0"/>
              <a:t> </a:t>
            </a:r>
            <a:r>
              <a:rPr lang="de-DE" dirty="0" err="1" smtClean="0"/>
              <a:t>surface</a:t>
            </a:r>
            <a:endParaRPr lang="de-DE" dirty="0" smtClean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B3FB55F-4BDC-4E07-AC86-33CFA4FC381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 smtClean="0"/>
              <a:t>Themenbereich, über Datum zu ändern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 smtClean="0"/>
              <a:t>proposal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1851670"/>
            <a:ext cx="4065843" cy="79258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1862" y="3054442"/>
            <a:ext cx="3838748" cy="1139744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5"/>
          <a:srcRect b="37695"/>
          <a:stretch/>
        </p:blipFill>
        <p:spPr>
          <a:xfrm>
            <a:off x="5292080" y="3450643"/>
            <a:ext cx="2817291" cy="95573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6"/>
          <a:srcRect r="31833"/>
          <a:stretch/>
        </p:blipFill>
        <p:spPr>
          <a:xfrm>
            <a:off x="5724128" y="3911129"/>
            <a:ext cx="3024336" cy="83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424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r>
              <a:rPr lang="de-DE" dirty="0" smtClean="0"/>
              <a:t>: Impact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slots</a:t>
            </a:r>
            <a:r>
              <a:rPr lang="de-DE" dirty="0" smtClean="0"/>
              <a:t> on modal </a:t>
            </a:r>
            <a:r>
              <a:rPr lang="de-DE" dirty="0" err="1" smtClean="0"/>
              <a:t>frequencies</a:t>
            </a:r>
            <a:endParaRPr lang="de-DE" dirty="0" smtClean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B3FB55F-4BDC-4E07-AC86-33CFA4FC381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 smtClean="0"/>
              <a:t>Themenbereich, über Datum zu ändern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 smtClean="0"/>
              <a:t>proposal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1657180"/>
            <a:ext cx="2796351" cy="245052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6054" y="1635646"/>
            <a:ext cx="2804734" cy="2457872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 bwMode="gray">
          <a:xfrm>
            <a:off x="3491880" y="4312376"/>
            <a:ext cx="1800200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90000"/>
            </a:pPr>
            <a:r>
              <a:rPr lang="de-DE" sz="1400" dirty="0" smtClean="0">
                <a:solidFill>
                  <a:schemeClr val="tx1"/>
                </a:solidFill>
                <a:latin typeface="+mn-lt"/>
              </a:rPr>
              <a:t>a: </a:t>
            </a:r>
            <a:r>
              <a:rPr lang="de-DE" sz="1400" dirty="0" err="1" smtClean="0">
                <a:solidFill>
                  <a:schemeClr val="tx1"/>
                </a:solidFill>
                <a:latin typeface="+mn-lt"/>
              </a:rPr>
              <a:t>slot</a:t>
            </a:r>
            <a:r>
              <a:rPr lang="de-DE" sz="1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  <a:latin typeface="+mn-lt"/>
              </a:rPr>
              <a:t>position</a:t>
            </a:r>
            <a:endParaRPr lang="de-DE" sz="140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Textfeld 10"/>
          <p:cNvSpPr txBox="1"/>
          <p:nvPr/>
        </p:nvSpPr>
        <p:spPr bwMode="gray">
          <a:xfrm>
            <a:off x="6774802" y="4310562"/>
            <a:ext cx="1800200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90000"/>
            </a:pPr>
            <a:r>
              <a:rPr lang="de-DE" sz="1400" dirty="0">
                <a:latin typeface="+mn-lt"/>
              </a:rPr>
              <a:t>b</a:t>
            </a:r>
            <a:r>
              <a:rPr lang="de-DE" sz="1400" dirty="0" smtClean="0">
                <a:solidFill>
                  <a:schemeClr val="tx1"/>
                </a:solidFill>
                <a:latin typeface="+mn-lt"/>
              </a:rPr>
              <a:t>: </a:t>
            </a:r>
            <a:r>
              <a:rPr lang="de-DE" sz="1400" dirty="0" err="1" smtClean="0">
                <a:solidFill>
                  <a:schemeClr val="tx1"/>
                </a:solidFill>
                <a:latin typeface="+mn-lt"/>
              </a:rPr>
              <a:t>slot</a:t>
            </a:r>
            <a:r>
              <a:rPr lang="de-DE" sz="1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  <a:latin typeface="+mn-lt"/>
              </a:rPr>
              <a:t>length</a:t>
            </a:r>
            <a:endParaRPr lang="de-DE" sz="1400" dirty="0" smtClean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5"/>
          <a:srcRect l="21852" t="2977" r="4115" b="3816"/>
          <a:stretch/>
        </p:blipFill>
        <p:spPr>
          <a:xfrm>
            <a:off x="179512" y="1923678"/>
            <a:ext cx="2210147" cy="195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7466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Themenbereich, über Datum zu ändern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530B-3EE4-4998-A998-EBC0EA00952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39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B3FB55F-4BDC-4E07-AC86-33CFA4FC381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 smtClean="0"/>
              <a:t>Themenbereich, über Datum zu ändern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 smtClean="0"/>
              <a:t>proposal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oliennummernplatzhalter 1"/>
          <p:cNvSpPr>
            <a:spLocks noGrp="1"/>
          </p:cNvSpPr>
          <p:nvPr/>
        </p:nvSpPr>
        <p:spPr bwMode="gray">
          <a:xfrm>
            <a:off x="8199992" y="4811827"/>
            <a:ext cx="358364" cy="13576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r" defTabSz="457130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800" b="1" kern="12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  <a:cs typeface="+mn-cs"/>
              </a:defRPr>
            </a:lvl1pPr>
            <a:lvl2pPr marL="457130" algn="l" defTabSz="45713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260" algn="l" defTabSz="45713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390" algn="l" defTabSz="45713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520" algn="l" defTabSz="45713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5650" algn="l" defTabSz="91426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2780" algn="l" defTabSz="91426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199910" algn="l" defTabSz="91426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040" algn="l" defTabSz="91426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fld id="{718AD556-952E-4F08-88B8-CD5F85BF263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Textplatzhalter 4"/>
          <p:cNvSpPr>
            <a:spLocks noGrp="1"/>
          </p:cNvSpPr>
          <p:nvPr/>
        </p:nvSpPr>
        <p:spPr bwMode="gray">
          <a:xfrm>
            <a:off x="380451" y="953444"/>
            <a:ext cx="6135765" cy="38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ＭＳ Ｐゴシック" charset="0"/>
                <a:cs typeface="Arial" pitchFamily="34" charset="0"/>
              </a:defRPr>
            </a:lvl1pPr>
            <a:lvl2pPr marL="180000" indent="-1800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90000"/>
              <a:buFont typeface="Wingdings" pitchFamily="2" charset="2"/>
              <a:buChar char="§"/>
              <a:defRPr sz="1600" b="0" kern="1200">
                <a:solidFill>
                  <a:schemeClr val="tx1"/>
                </a:solidFill>
                <a:latin typeface="+mn-lt"/>
                <a:ea typeface="ＭＳ Ｐゴシック" charset="0"/>
                <a:cs typeface="Arial" pitchFamily="34" charset="0"/>
              </a:defRPr>
            </a:lvl2pPr>
            <a:lvl3pPr marL="358775" indent="-1800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90000"/>
              <a:buFont typeface="Wingdings" pitchFamily="2" charset="2"/>
              <a:buChar char="§"/>
              <a:defRPr sz="1400" b="0" kern="1200">
                <a:solidFill>
                  <a:schemeClr val="tx1"/>
                </a:solidFill>
                <a:latin typeface="+mn-lt"/>
                <a:ea typeface="ＭＳ Ｐゴシック" charset="0"/>
                <a:cs typeface="Arial" pitchFamily="34" charset="0"/>
              </a:defRPr>
            </a:lvl3pPr>
            <a:lvl4pPr marL="541338" indent="-1800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  <a:defRPr sz="1400" b="0" kern="1200">
                <a:solidFill>
                  <a:schemeClr val="tx1"/>
                </a:solidFill>
                <a:latin typeface="+mn-lt"/>
                <a:ea typeface="ＭＳ Ｐゴシック" charset="0"/>
                <a:cs typeface="Arial" pitchFamily="34" charset="0"/>
              </a:defRPr>
            </a:lvl4pPr>
            <a:lvl5pPr marL="270000" indent="-2700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Font typeface="+mj-lt"/>
              <a:buAutoNum type="arabicPeriod"/>
              <a:defRPr sz="1600" b="0" kern="1200">
                <a:solidFill>
                  <a:schemeClr val="tx1"/>
                </a:solidFill>
                <a:latin typeface="+mn-lt"/>
                <a:ea typeface="ＭＳ Ｐゴシック" charset="0"/>
                <a:cs typeface="Arial" pitchFamily="34" charset="0"/>
              </a:defRPr>
            </a:lvl5pPr>
            <a:lvl6pPr marL="449263" indent="-180000" algn="l" defTabSz="91426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Font typeface="+mj-lt"/>
              <a:buAutoNum type="alphaLcPeriod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26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None/>
              <a:defRPr sz="16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7pPr>
            <a:lvl8pPr marL="88900" indent="0" algn="l" defTabSz="914260" rtl="0" eaLnBrk="1" latinLnBrk="0" hangingPunct="1">
              <a:spcBef>
                <a:spcPts val="0"/>
              </a:spcBef>
              <a:spcAft>
                <a:spcPts val="1300"/>
              </a:spcAft>
              <a:buClr>
                <a:schemeClr val="accent2"/>
              </a:buClr>
              <a:buSzPct val="90000"/>
              <a:buFontTx/>
              <a:buNone/>
              <a:defRPr sz="1400" b="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8pPr>
            <a:lvl9pPr marL="0" indent="0" algn="ctr" defTabSz="914260" rtl="0" eaLnBrk="1" latinLnBrk="0" hangingPunct="1">
              <a:spcBef>
                <a:spcPts val="0"/>
              </a:spcBef>
              <a:spcAft>
                <a:spcPts val="1300"/>
              </a:spcAft>
              <a:buFont typeface="Arial" pitchFamily="34" charset="0"/>
              <a:buNone/>
              <a:defRPr lang="de-DE" sz="1400" b="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000" dirty="0" smtClean="0"/>
              <a:t>Subject, problem, </a:t>
            </a:r>
            <a:r>
              <a:rPr lang="en-US" sz="1000" dirty="0" smtClean="0"/>
              <a:t>issues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1000" dirty="0" smtClean="0"/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000" dirty="0" smtClean="0"/>
              <a:t>Data </a:t>
            </a:r>
            <a:r>
              <a:rPr lang="en-US" sz="1000" dirty="0" smtClean="0"/>
              <a:t>(volume, architecture</a:t>
            </a:r>
            <a:r>
              <a:rPr lang="en-US" sz="1000" dirty="0" smtClean="0"/>
              <a:t>)</a:t>
            </a:r>
          </a:p>
          <a:p>
            <a:pPr marL="465750" lvl="1" indent="-2857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000" dirty="0" smtClean="0"/>
              <a:t>identification </a:t>
            </a:r>
            <a:r>
              <a:rPr lang="en-US" sz="1000" dirty="0" err="1" smtClean="0"/>
              <a:t>long.mode</a:t>
            </a:r>
            <a:r>
              <a:rPr lang="en-US" sz="1000" dirty="0" smtClean="0"/>
              <a:t>, MAC</a:t>
            </a:r>
            <a:endParaRPr lang="en-US" sz="1000" dirty="0" smtClean="0"/>
          </a:p>
          <a:p>
            <a:pPr marL="465750" lvl="1" indent="-2857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000" dirty="0" smtClean="0"/>
              <a:t>(</a:t>
            </a:r>
            <a:r>
              <a:rPr lang="en-US" sz="1000" dirty="0" err="1" smtClean="0"/>
              <a:t>streamlit</a:t>
            </a:r>
            <a:r>
              <a:rPr lang="en-US" sz="1000" dirty="0" smtClean="0"/>
              <a:t>) </a:t>
            </a:r>
            <a:r>
              <a:rPr lang="en-US" sz="1000" dirty="0" err="1" smtClean="0"/>
              <a:t>dataframes</a:t>
            </a:r>
            <a:endParaRPr lang="en-US" sz="1000" dirty="0" smtClean="0"/>
          </a:p>
          <a:p>
            <a:pPr marL="465750" lvl="1" indent="-28575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1000" dirty="0" smtClean="0"/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000" dirty="0" smtClean="0"/>
              <a:t>Data </a:t>
            </a:r>
            <a:r>
              <a:rPr lang="en-US" sz="1000" dirty="0" smtClean="0"/>
              <a:t>visualization</a:t>
            </a:r>
          </a:p>
          <a:p>
            <a:pPr marL="465750" lvl="1" indent="-2857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000" dirty="0" smtClean="0"/>
              <a:t>(</a:t>
            </a:r>
            <a:r>
              <a:rPr lang="en-US" sz="1000" dirty="0" err="1" smtClean="0"/>
              <a:t>streamlit</a:t>
            </a:r>
            <a:r>
              <a:rPr lang="en-US" sz="1000" dirty="0" smtClean="0"/>
              <a:t>) distribution of the </a:t>
            </a:r>
            <a:r>
              <a:rPr lang="en-US" sz="1000" dirty="0" err="1" smtClean="0"/>
              <a:t>expl</a:t>
            </a:r>
            <a:r>
              <a:rPr lang="en-US" sz="1000" dirty="0" smtClean="0"/>
              <a:t>. variables</a:t>
            </a:r>
            <a:endParaRPr lang="en-US" sz="1000" dirty="0" smtClean="0"/>
          </a:p>
          <a:p>
            <a:pPr marL="465750" lvl="1" indent="-2857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000" dirty="0" smtClean="0"/>
              <a:t>(</a:t>
            </a:r>
            <a:r>
              <a:rPr lang="en-US" sz="1000" dirty="0" err="1" smtClean="0"/>
              <a:t>streamlit</a:t>
            </a:r>
            <a:r>
              <a:rPr lang="en-US" sz="1000" dirty="0"/>
              <a:t>) identified long. </a:t>
            </a:r>
            <a:r>
              <a:rPr lang="en-US" sz="1000" dirty="0" smtClean="0"/>
              <a:t>mode</a:t>
            </a:r>
          </a:p>
          <a:p>
            <a:pPr marL="465750" lvl="1" indent="-28575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1000" dirty="0" smtClean="0"/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000" dirty="0" smtClean="0"/>
              <a:t>Pre-processing</a:t>
            </a:r>
          </a:p>
          <a:p>
            <a:pPr marL="465750" lvl="1" indent="-2857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000" dirty="0" smtClean="0"/>
              <a:t>slot classes</a:t>
            </a:r>
            <a:endParaRPr lang="en-US" sz="1000" dirty="0" smtClean="0"/>
          </a:p>
          <a:p>
            <a:pPr marL="465750" lvl="1" indent="-2857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000" dirty="0" err="1" smtClean="0"/>
              <a:t>NRDD</a:t>
            </a:r>
            <a:endParaRPr lang="en-US" sz="1000" dirty="0" smtClean="0"/>
          </a:p>
          <a:p>
            <a:pPr marL="465750" lvl="1" indent="-28575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1000" dirty="0" smtClean="0"/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000" dirty="0" smtClean="0"/>
              <a:t>Long .</a:t>
            </a:r>
            <a:r>
              <a:rPr lang="en-US" sz="1000" dirty="0" smtClean="0"/>
              <a:t>frequencies</a:t>
            </a:r>
          </a:p>
          <a:p>
            <a:pPr marL="465750" lvl="1" indent="-2857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000" dirty="0" smtClean="0"/>
              <a:t>(</a:t>
            </a:r>
            <a:r>
              <a:rPr lang="en-US" sz="1000" dirty="0" err="1" smtClean="0"/>
              <a:t>streamlit</a:t>
            </a:r>
            <a:r>
              <a:rPr lang="en-US" sz="1000" dirty="0" smtClean="0"/>
              <a:t>) </a:t>
            </a:r>
            <a:r>
              <a:rPr lang="en-US" sz="1000" dirty="0" smtClean="0"/>
              <a:t>Trained </a:t>
            </a:r>
            <a:r>
              <a:rPr lang="en-US" sz="1000" dirty="0" smtClean="0"/>
              <a:t>models and results, </a:t>
            </a:r>
            <a:r>
              <a:rPr lang="en-US" sz="1000" dirty="0" smtClean="0"/>
              <a:t>tuned model</a:t>
            </a:r>
          </a:p>
          <a:p>
            <a:pPr marL="465750" lvl="1" indent="-2857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000" dirty="0" smtClean="0"/>
              <a:t>(</a:t>
            </a:r>
            <a:r>
              <a:rPr lang="en-US" sz="1000" dirty="0" err="1" smtClean="0"/>
              <a:t>streamlit</a:t>
            </a:r>
            <a:r>
              <a:rPr lang="en-US" sz="1000" dirty="0" smtClean="0"/>
              <a:t>) Best &amp; worst predictions</a:t>
            </a:r>
          </a:p>
          <a:p>
            <a:pPr marL="465750" lvl="1" indent="-2857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000" dirty="0" smtClean="0"/>
              <a:t>(</a:t>
            </a:r>
            <a:r>
              <a:rPr lang="en-US" sz="1000" dirty="0" err="1" smtClean="0"/>
              <a:t>streamlit</a:t>
            </a:r>
            <a:r>
              <a:rPr lang="en-US" sz="1000" dirty="0" smtClean="0"/>
              <a:t>) Filtered data</a:t>
            </a:r>
          </a:p>
          <a:p>
            <a:pPr marL="465750" lvl="1" indent="-28575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1000" dirty="0" smtClean="0"/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000" dirty="0" smtClean="0"/>
              <a:t>Link </a:t>
            </a:r>
            <a:r>
              <a:rPr lang="en-US" sz="1000" dirty="0" smtClean="0"/>
              <a:t>results with the business </a:t>
            </a:r>
            <a:r>
              <a:rPr lang="en-US" sz="1000" dirty="0" smtClean="0"/>
              <a:t>issue, Next Steps</a:t>
            </a:r>
            <a:endParaRPr lang="en-US" sz="1000" dirty="0" smtClean="0"/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000" dirty="0" smtClean="0"/>
              <a:t>Conclusion &amp; Outlook</a:t>
            </a:r>
            <a:endParaRPr lang="en-US" sz="1000" dirty="0" smtClean="0"/>
          </a:p>
        </p:txBody>
      </p:sp>
      <p:sp>
        <p:nvSpPr>
          <p:cNvPr id="5" name="Textfeld 4"/>
          <p:cNvSpPr txBox="1"/>
          <p:nvPr/>
        </p:nvSpPr>
        <p:spPr bwMode="gray">
          <a:xfrm>
            <a:off x="5076056" y="987574"/>
            <a:ext cx="2952328" cy="2520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80000" indent="-180000"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</a:pPr>
            <a:r>
              <a:rPr lang="de-DE" sz="1400" dirty="0" smtClean="0">
                <a:solidFill>
                  <a:schemeClr val="tx1"/>
                </a:solidFill>
                <a:latin typeface="+mn-lt"/>
              </a:rPr>
              <a:t>20 min </a:t>
            </a:r>
            <a:r>
              <a:rPr lang="de-DE" sz="1400" dirty="0" err="1" smtClean="0">
                <a:solidFill>
                  <a:schemeClr val="tx1"/>
                </a:solidFill>
                <a:latin typeface="+mn-lt"/>
              </a:rPr>
              <a:t>presentation</a:t>
            </a:r>
            <a:endParaRPr lang="de-DE" sz="1400" dirty="0" smtClean="0">
              <a:solidFill>
                <a:schemeClr val="tx1"/>
              </a:solidFill>
              <a:latin typeface="+mn-lt"/>
            </a:endParaRPr>
          </a:p>
          <a:p>
            <a:pPr marL="180000" indent="-180000"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</a:pPr>
            <a:r>
              <a:rPr lang="de-DE" sz="1400" dirty="0" smtClean="0">
                <a:latin typeface="+mn-lt"/>
              </a:rPr>
              <a:t>10 </a:t>
            </a:r>
            <a:r>
              <a:rPr lang="de-DE" sz="1400" dirty="0" smtClean="0">
                <a:latin typeface="+mn-lt"/>
              </a:rPr>
              <a:t>min </a:t>
            </a:r>
            <a:r>
              <a:rPr lang="de-DE" sz="1400" dirty="0" err="1" smtClean="0">
                <a:latin typeface="+mn-lt"/>
              </a:rPr>
              <a:t>questions</a:t>
            </a:r>
            <a:endParaRPr lang="de-DE" sz="1400" dirty="0" smtClean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461378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6133C-6716-453B-AA54-8455677CE4F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" name="Themenbereich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 smtClean="0"/>
              <a:t>Themenbereich, über Datum zu ändern</a:t>
            </a:r>
            <a:endParaRPr lang="de-DE" dirty="0"/>
          </a:p>
        </p:txBody>
      </p:sp>
      <p:sp>
        <p:nvSpPr>
          <p:cNvPr id="18" name="Agenda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smtClean="0"/>
              <a:t>Präsentationstitel</a:t>
            </a:r>
            <a:endParaRPr lang="de-DE" dirty="0"/>
          </a:p>
        </p:txBody>
      </p:sp>
      <p:grpSp>
        <p:nvGrpSpPr>
          <p:cNvPr id="111" name="Thema 10"/>
          <p:cNvGrpSpPr/>
          <p:nvPr/>
        </p:nvGrpSpPr>
        <p:grpSpPr>
          <a:xfrm>
            <a:off x="434978" y="4383470"/>
            <a:ext cx="8278195" cy="252000"/>
            <a:chOff x="434978" y="4383470"/>
            <a:chExt cx="8278195" cy="252000"/>
          </a:xfrm>
        </p:grpSpPr>
        <p:sp>
          <p:nvSpPr>
            <p:cNvPr id="99" name="Thema 10"/>
            <p:cNvSpPr txBox="1">
              <a:spLocks/>
            </p:cNvSpPr>
            <p:nvPr/>
          </p:nvSpPr>
          <p:spPr bwMode="gray">
            <a:xfrm>
              <a:off x="758754" y="4383470"/>
              <a:ext cx="7954419" cy="25200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 w="6350">
              <a:solidFill>
                <a:srgbClr val="D9D9D9"/>
              </a:solidFill>
              <a:miter lim="800000"/>
              <a:headEnd/>
              <a:tailEnd/>
            </a:ln>
          </p:spPr>
          <p:txBody>
            <a:bodyPr lIns="72000" tIns="0" rIns="7200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ts val="300"/>
                </a:spcBef>
                <a:spcAft>
                  <a:spcPts val="300"/>
                </a:spcAft>
              </a:pPr>
              <a:r>
                <a:rPr lang="de-DE" sz="1400" dirty="0" smtClean="0">
                  <a:latin typeface="Arial Narrow" pitchFamily="34" charset="0"/>
                  <a:cs typeface="Arial" pitchFamily="34" charset="0"/>
                </a:rPr>
                <a:t>Thema 10</a:t>
              </a:r>
              <a:endParaRPr lang="de-DE" sz="1400" dirty="0">
                <a:latin typeface="Arial Narrow" pitchFamily="34" charset="0"/>
                <a:cs typeface="Arial" pitchFamily="34" charset="0"/>
              </a:endParaRPr>
            </a:p>
          </p:txBody>
        </p:sp>
        <p:sp>
          <p:nvSpPr>
            <p:cNvPr id="100" name="10"/>
            <p:cNvSpPr txBox="1">
              <a:spLocks/>
            </p:cNvSpPr>
            <p:nvPr/>
          </p:nvSpPr>
          <p:spPr bwMode="gray">
            <a:xfrm>
              <a:off x="434978" y="4383470"/>
              <a:ext cx="252000" cy="25200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 w="6350">
              <a:solidFill>
                <a:srgbClr val="D9D9D9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400" dirty="0" smtClean="0">
                  <a:solidFill>
                    <a:srgbClr val="FF0000"/>
                  </a:solidFill>
                  <a:latin typeface="Arial Narrow" pitchFamily="34" charset="0"/>
                  <a:cs typeface="Arial" pitchFamily="34" charset="0"/>
                </a:rPr>
                <a:t>10</a:t>
              </a:r>
              <a:endParaRPr lang="en-US" sz="1400" dirty="0">
                <a:solidFill>
                  <a:srgbClr val="FF0000"/>
                </a:solidFill>
                <a:latin typeface="Arial Narrow" pitchFamily="34" charset="0"/>
                <a:cs typeface="Arial" pitchFamily="34" charset="0"/>
              </a:endParaRPr>
            </a:p>
          </p:txBody>
        </p:sp>
      </p:grpSp>
      <p:grpSp>
        <p:nvGrpSpPr>
          <p:cNvPr id="110" name="Thema 09"/>
          <p:cNvGrpSpPr/>
          <p:nvPr/>
        </p:nvGrpSpPr>
        <p:grpSpPr>
          <a:xfrm>
            <a:off x="434978" y="3994987"/>
            <a:ext cx="8278195" cy="252000"/>
            <a:chOff x="434978" y="3994987"/>
            <a:chExt cx="8278195" cy="252000"/>
          </a:xfrm>
        </p:grpSpPr>
        <p:sp>
          <p:nvSpPr>
            <p:cNvPr id="95" name="Thema 09"/>
            <p:cNvSpPr txBox="1">
              <a:spLocks/>
            </p:cNvSpPr>
            <p:nvPr/>
          </p:nvSpPr>
          <p:spPr bwMode="gray">
            <a:xfrm>
              <a:off x="758754" y="3994987"/>
              <a:ext cx="7954419" cy="25200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 w="6350">
              <a:solidFill>
                <a:srgbClr val="D9D9D9"/>
              </a:solidFill>
              <a:miter lim="800000"/>
              <a:headEnd/>
              <a:tailEnd/>
            </a:ln>
          </p:spPr>
          <p:txBody>
            <a:bodyPr lIns="72000" tIns="0" rIns="7200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ts val="300"/>
                </a:spcBef>
                <a:spcAft>
                  <a:spcPts val="300"/>
                </a:spcAft>
              </a:pPr>
              <a:r>
                <a:rPr lang="de-DE" sz="1400" dirty="0" smtClean="0">
                  <a:latin typeface="Arial Narrow" pitchFamily="34" charset="0"/>
                  <a:cs typeface="Arial" pitchFamily="34" charset="0"/>
                </a:rPr>
                <a:t>Thema 09</a:t>
              </a:r>
              <a:endParaRPr lang="de-DE" sz="1400" dirty="0">
                <a:latin typeface="Arial Narrow" pitchFamily="34" charset="0"/>
                <a:cs typeface="Arial" pitchFamily="34" charset="0"/>
              </a:endParaRPr>
            </a:p>
          </p:txBody>
        </p:sp>
        <p:sp>
          <p:nvSpPr>
            <p:cNvPr id="96" name="09"/>
            <p:cNvSpPr txBox="1">
              <a:spLocks/>
            </p:cNvSpPr>
            <p:nvPr/>
          </p:nvSpPr>
          <p:spPr bwMode="gray">
            <a:xfrm>
              <a:off x="434978" y="3994987"/>
              <a:ext cx="252000" cy="25200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 w="6350">
              <a:solidFill>
                <a:srgbClr val="D9D9D9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400" dirty="0" smtClean="0">
                  <a:solidFill>
                    <a:srgbClr val="FF0000"/>
                  </a:solidFill>
                  <a:latin typeface="Arial Narrow" pitchFamily="34" charset="0"/>
                  <a:cs typeface="Arial" pitchFamily="34" charset="0"/>
                </a:rPr>
                <a:t>09</a:t>
              </a:r>
              <a:endParaRPr lang="en-US" sz="1400" dirty="0">
                <a:solidFill>
                  <a:srgbClr val="FF0000"/>
                </a:solidFill>
                <a:latin typeface="Arial Narrow" pitchFamily="34" charset="0"/>
                <a:cs typeface="Arial" pitchFamily="34" charset="0"/>
              </a:endParaRPr>
            </a:p>
          </p:txBody>
        </p:sp>
      </p:grpSp>
      <p:grpSp>
        <p:nvGrpSpPr>
          <p:cNvPr id="109" name="Thema 08"/>
          <p:cNvGrpSpPr/>
          <p:nvPr/>
        </p:nvGrpSpPr>
        <p:grpSpPr>
          <a:xfrm>
            <a:off x="434978" y="3606504"/>
            <a:ext cx="8278195" cy="252000"/>
            <a:chOff x="434978" y="3606504"/>
            <a:chExt cx="8278195" cy="252000"/>
          </a:xfrm>
        </p:grpSpPr>
        <p:sp>
          <p:nvSpPr>
            <p:cNvPr id="93" name="Thema 08"/>
            <p:cNvSpPr txBox="1">
              <a:spLocks/>
            </p:cNvSpPr>
            <p:nvPr/>
          </p:nvSpPr>
          <p:spPr bwMode="gray">
            <a:xfrm>
              <a:off x="758754" y="3606504"/>
              <a:ext cx="7954419" cy="25200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 w="6350">
              <a:solidFill>
                <a:srgbClr val="D9D9D9"/>
              </a:solidFill>
              <a:miter lim="800000"/>
              <a:headEnd/>
              <a:tailEnd/>
            </a:ln>
          </p:spPr>
          <p:txBody>
            <a:bodyPr lIns="72000" tIns="0" rIns="7200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ts val="300"/>
                </a:spcBef>
                <a:spcAft>
                  <a:spcPts val="300"/>
                </a:spcAft>
              </a:pPr>
              <a:r>
                <a:rPr lang="de-DE" sz="1400" dirty="0" smtClean="0">
                  <a:latin typeface="Arial Narrow" pitchFamily="34" charset="0"/>
                  <a:cs typeface="Arial" pitchFamily="34" charset="0"/>
                </a:rPr>
                <a:t>Thema 08</a:t>
              </a:r>
              <a:endParaRPr lang="de-DE" sz="1400" dirty="0">
                <a:latin typeface="Arial Narrow" pitchFamily="34" charset="0"/>
                <a:cs typeface="Arial" pitchFamily="34" charset="0"/>
              </a:endParaRPr>
            </a:p>
          </p:txBody>
        </p:sp>
        <p:sp>
          <p:nvSpPr>
            <p:cNvPr id="94" name="08"/>
            <p:cNvSpPr txBox="1">
              <a:spLocks/>
            </p:cNvSpPr>
            <p:nvPr/>
          </p:nvSpPr>
          <p:spPr bwMode="gray">
            <a:xfrm>
              <a:off x="434978" y="3606504"/>
              <a:ext cx="252000" cy="25200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 w="6350">
              <a:solidFill>
                <a:srgbClr val="D9D9D9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400" dirty="0" smtClean="0">
                  <a:solidFill>
                    <a:srgbClr val="FF0000"/>
                  </a:solidFill>
                  <a:latin typeface="Arial Narrow" pitchFamily="34" charset="0"/>
                  <a:cs typeface="Arial" pitchFamily="34" charset="0"/>
                </a:rPr>
                <a:t>08</a:t>
              </a:r>
              <a:endParaRPr lang="en-US" sz="1400" dirty="0">
                <a:solidFill>
                  <a:srgbClr val="FF0000"/>
                </a:solidFill>
                <a:latin typeface="Arial Narrow" pitchFamily="34" charset="0"/>
                <a:cs typeface="Arial" pitchFamily="34" charset="0"/>
              </a:endParaRPr>
            </a:p>
          </p:txBody>
        </p:sp>
      </p:grpSp>
      <p:grpSp>
        <p:nvGrpSpPr>
          <p:cNvPr id="108" name="Thema 07"/>
          <p:cNvGrpSpPr/>
          <p:nvPr/>
        </p:nvGrpSpPr>
        <p:grpSpPr>
          <a:xfrm>
            <a:off x="434978" y="3196249"/>
            <a:ext cx="8278195" cy="252000"/>
            <a:chOff x="434978" y="3196249"/>
            <a:chExt cx="8278195" cy="252000"/>
          </a:xfrm>
        </p:grpSpPr>
        <p:sp>
          <p:nvSpPr>
            <p:cNvPr id="91" name="Thema 07"/>
            <p:cNvSpPr txBox="1">
              <a:spLocks/>
            </p:cNvSpPr>
            <p:nvPr/>
          </p:nvSpPr>
          <p:spPr bwMode="gray">
            <a:xfrm>
              <a:off x="758754" y="3196249"/>
              <a:ext cx="7954419" cy="25200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 w="6350">
              <a:solidFill>
                <a:srgbClr val="D9D9D9"/>
              </a:solidFill>
              <a:miter lim="800000"/>
              <a:headEnd/>
              <a:tailEnd/>
            </a:ln>
          </p:spPr>
          <p:txBody>
            <a:bodyPr lIns="72000" tIns="0" rIns="7200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ts val="300"/>
                </a:spcBef>
                <a:spcAft>
                  <a:spcPts val="300"/>
                </a:spcAft>
              </a:pPr>
              <a:r>
                <a:rPr lang="de-DE" sz="1400" dirty="0" smtClean="0">
                  <a:latin typeface="Arial Narrow" pitchFamily="34" charset="0"/>
                  <a:cs typeface="Arial" pitchFamily="34" charset="0"/>
                </a:rPr>
                <a:t>Thema 07</a:t>
              </a:r>
              <a:endParaRPr lang="de-DE" sz="1400" dirty="0">
                <a:latin typeface="Arial Narrow" pitchFamily="34" charset="0"/>
                <a:cs typeface="Arial" pitchFamily="34" charset="0"/>
              </a:endParaRPr>
            </a:p>
          </p:txBody>
        </p:sp>
        <p:sp>
          <p:nvSpPr>
            <p:cNvPr id="92" name="07"/>
            <p:cNvSpPr txBox="1">
              <a:spLocks/>
            </p:cNvSpPr>
            <p:nvPr/>
          </p:nvSpPr>
          <p:spPr bwMode="gray">
            <a:xfrm>
              <a:off x="434978" y="3196249"/>
              <a:ext cx="252000" cy="25200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 w="6350">
              <a:solidFill>
                <a:srgbClr val="D9D9D9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400" dirty="0" smtClean="0">
                  <a:solidFill>
                    <a:srgbClr val="FF0000"/>
                  </a:solidFill>
                  <a:latin typeface="Arial Narrow" pitchFamily="34" charset="0"/>
                  <a:cs typeface="Arial" pitchFamily="34" charset="0"/>
                </a:rPr>
                <a:t>07</a:t>
              </a:r>
              <a:endParaRPr lang="en-US" sz="1400" dirty="0">
                <a:solidFill>
                  <a:srgbClr val="FF0000"/>
                </a:solidFill>
                <a:latin typeface="Arial Narrow" pitchFamily="34" charset="0"/>
                <a:cs typeface="Arial" pitchFamily="34" charset="0"/>
              </a:endParaRPr>
            </a:p>
          </p:txBody>
        </p:sp>
      </p:grpSp>
      <p:grpSp>
        <p:nvGrpSpPr>
          <p:cNvPr id="107" name="Thema 06"/>
          <p:cNvGrpSpPr/>
          <p:nvPr/>
        </p:nvGrpSpPr>
        <p:grpSpPr>
          <a:xfrm>
            <a:off x="434978" y="2807766"/>
            <a:ext cx="8278195" cy="252000"/>
            <a:chOff x="434978" y="2807766"/>
            <a:chExt cx="8278195" cy="252000"/>
          </a:xfrm>
        </p:grpSpPr>
        <p:sp>
          <p:nvSpPr>
            <p:cNvPr id="89" name="Thema 06"/>
            <p:cNvSpPr txBox="1">
              <a:spLocks/>
            </p:cNvSpPr>
            <p:nvPr/>
          </p:nvSpPr>
          <p:spPr bwMode="gray">
            <a:xfrm>
              <a:off x="758754" y="2807766"/>
              <a:ext cx="7954419" cy="25200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 w="6350">
              <a:solidFill>
                <a:srgbClr val="D9D9D9"/>
              </a:solidFill>
              <a:miter lim="800000"/>
              <a:headEnd/>
              <a:tailEnd/>
            </a:ln>
          </p:spPr>
          <p:txBody>
            <a:bodyPr lIns="72000" tIns="0" rIns="7200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ts val="300"/>
                </a:spcBef>
                <a:spcAft>
                  <a:spcPts val="300"/>
                </a:spcAft>
              </a:pPr>
              <a:r>
                <a:rPr lang="de-DE" sz="1400" dirty="0" smtClean="0">
                  <a:latin typeface="Arial Narrow" pitchFamily="34" charset="0"/>
                  <a:cs typeface="Arial" pitchFamily="34" charset="0"/>
                </a:rPr>
                <a:t>Thema 06</a:t>
              </a:r>
              <a:endParaRPr lang="de-DE" sz="1400" dirty="0">
                <a:latin typeface="Arial Narrow" pitchFamily="34" charset="0"/>
                <a:cs typeface="Arial" pitchFamily="34" charset="0"/>
              </a:endParaRPr>
            </a:p>
          </p:txBody>
        </p:sp>
        <p:sp>
          <p:nvSpPr>
            <p:cNvPr id="90" name="06"/>
            <p:cNvSpPr txBox="1">
              <a:spLocks/>
            </p:cNvSpPr>
            <p:nvPr/>
          </p:nvSpPr>
          <p:spPr bwMode="gray">
            <a:xfrm>
              <a:off x="434978" y="2807766"/>
              <a:ext cx="252000" cy="25200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 w="6350">
              <a:solidFill>
                <a:srgbClr val="D9D9D9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400" dirty="0" smtClean="0">
                  <a:solidFill>
                    <a:srgbClr val="FF0000"/>
                  </a:solidFill>
                  <a:latin typeface="Arial Narrow" pitchFamily="34" charset="0"/>
                  <a:cs typeface="Arial" pitchFamily="34" charset="0"/>
                </a:rPr>
                <a:t>06</a:t>
              </a:r>
              <a:endParaRPr lang="en-US" sz="1400" dirty="0">
                <a:solidFill>
                  <a:srgbClr val="FF0000"/>
                </a:solidFill>
                <a:latin typeface="Arial Narrow" pitchFamily="34" charset="0"/>
                <a:cs typeface="Arial" pitchFamily="34" charset="0"/>
              </a:endParaRPr>
            </a:p>
          </p:txBody>
        </p:sp>
      </p:grpSp>
      <p:grpSp>
        <p:nvGrpSpPr>
          <p:cNvPr id="106" name="Thema 05"/>
          <p:cNvGrpSpPr/>
          <p:nvPr/>
        </p:nvGrpSpPr>
        <p:grpSpPr>
          <a:xfrm>
            <a:off x="434978" y="2419283"/>
            <a:ext cx="8278195" cy="252000"/>
            <a:chOff x="434978" y="2419283"/>
            <a:chExt cx="8278195" cy="252000"/>
          </a:xfrm>
        </p:grpSpPr>
        <p:sp>
          <p:nvSpPr>
            <p:cNvPr id="87" name="Thema 05"/>
            <p:cNvSpPr txBox="1">
              <a:spLocks/>
            </p:cNvSpPr>
            <p:nvPr/>
          </p:nvSpPr>
          <p:spPr bwMode="gray">
            <a:xfrm>
              <a:off x="758754" y="2419283"/>
              <a:ext cx="7954419" cy="25200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 w="6350">
              <a:solidFill>
                <a:srgbClr val="D9D9D9"/>
              </a:solidFill>
              <a:miter lim="800000"/>
              <a:headEnd/>
              <a:tailEnd/>
            </a:ln>
          </p:spPr>
          <p:txBody>
            <a:bodyPr lIns="72000" tIns="0" rIns="7200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ts val="300"/>
                </a:spcBef>
                <a:spcAft>
                  <a:spcPts val="300"/>
                </a:spcAft>
              </a:pPr>
              <a:r>
                <a:rPr lang="de-DE" sz="1400" dirty="0" smtClean="0">
                  <a:latin typeface="Arial Narrow" pitchFamily="34" charset="0"/>
                  <a:cs typeface="Arial" pitchFamily="34" charset="0"/>
                </a:rPr>
                <a:t>Thema 05</a:t>
              </a:r>
              <a:endParaRPr lang="de-DE" sz="1400" dirty="0">
                <a:latin typeface="Arial Narrow" pitchFamily="34" charset="0"/>
                <a:cs typeface="Arial" pitchFamily="34" charset="0"/>
              </a:endParaRPr>
            </a:p>
          </p:txBody>
        </p:sp>
        <p:sp>
          <p:nvSpPr>
            <p:cNvPr id="88" name="05"/>
            <p:cNvSpPr txBox="1">
              <a:spLocks/>
            </p:cNvSpPr>
            <p:nvPr/>
          </p:nvSpPr>
          <p:spPr bwMode="gray">
            <a:xfrm>
              <a:off x="434978" y="2419283"/>
              <a:ext cx="252000" cy="25200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 w="6350">
              <a:solidFill>
                <a:srgbClr val="D9D9D9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400" dirty="0" smtClean="0">
                  <a:solidFill>
                    <a:srgbClr val="FF0000"/>
                  </a:solidFill>
                  <a:latin typeface="Arial Narrow" pitchFamily="34" charset="0"/>
                  <a:cs typeface="Arial" pitchFamily="34" charset="0"/>
                </a:rPr>
                <a:t>05</a:t>
              </a:r>
              <a:endParaRPr lang="en-US" sz="1400" dirty="0">
                <a:solidFill>
                  <a:srgbClr val="FF0000"/>
                </a:solidFill>
                <a:latin typeface="Arial Narrow" pitchFamily="34" charset="0"/>
                <a:cs typeface="Arial" pitchFamily="34" charset="0"/>
              </a:endParaRPr>
            </a:p>
          </p:txBody>
        </p:sp>
      </p:grpSp>
      <p:grpSp>
        <p:nvGrpSpPr>
          <p:cNvPr id="104" name="Thema 04"/>
          <p:cNvGrpSpPr/>
          <p:nvPr/>
        </p:nvGrpSpPr>
        <p:grpSpPr>
          <a:xfrm>
            <a:off x="434978" y="2030800"/>
            <a:ext cx="8278195" cy="252000"/>
            <a:chOff x="434978" y="2030800"/>
            <a:chExt cx="8278195" cy="252000"/>
          </a:xfrm>
        </p:grpSpPr>
        <p:sp>
          <p:nvSpPr>
            <p:cNvPr id="85" name="Thema 04"/>
            <p:cNvSpPr txBox="1">
              <a:spLocks/>
            </p:cNvSpPr>
            <p:nvPr/>
          </p:nvSpPr>
          <p:spPr bwMode="gray">
            <a:xfrm>
              <a:off x="758754" y="2030800"/>
              <a:ext cx="7954419" cy="25200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 w="6350">
              <a:solidFill>
                <a:srgbClr val="D9D9D9"/>
              </a:solidFill>
              <a:miter lim="800000"/>
              <a:headEnd/>
              <a:tailEnd/>
            </a:ln>
          </p:spPr>
          <p:txBody>
            <a:bodyPr lIns="72000" tIns="0" rIns="7200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ts val="300"/>
                </a:spcBef>
                <a:spcAft>
                  <a:spcPts val="300"/>
                </a:spcAft>
              </a:pPr>
              <a:r>
                <a:rPr lang="de-DE" sz="1400" dirty="0" smtClean="0">
                  <a:latin typeface="Arial Narrow" pitchFamily="34" charset="0"/>
                  <a:cs typeface="Arial" pitchFamily="34" charset="0"/>
                </a:rPr>
                <a:t>Thema 04</a:t>
              </a:r>
              <a:endParaRPr lang="de-DE" sz="1400" dirty="0">
                <a:latin typeface="Arial Narrow" pitchFamily="34" charset="0"/>
                <a:cs typeface="Arial" pitchFamily="34" charset="0"/>
              </a:endParaRPr>
            </a:p>
          </p:txBody>
        </p:sp>
        <p:sp>
          <p:nvSpPr>
            <p:cNvPr id="86" name="04"/>
            <p:cNvSpPr txBox="1">
              <a:spLocks/>
            </p:cNvSpPr>
            <p:nvPr/>
          </p:nvSpPr>
          <p:spPr bwMode="gray">
            <a:xfrm>
              <a:off x="434978" y="2030800"/>
              <a:ext cx="252000" cy="25200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 w="6350">
              <a:solidFill>
                <a:srgbClr val="D9D9D9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400" dirty="0" smtClean="0">
                  <a:solidFill>
                    <a:srgbClr val="FF0000"/>
                  </a:solidFill>
                  <a:latin typeface="Arial Narrow" pitchFamily="34" charset="0"/>
                  <a:cs typeface="Arial" pitchFamily="34" charset="0"/>
                </a:rPr>
                <a:t>04</a:t>
              </a:r>
              <a:endParaRPr lang="en-US" sz="1400" dirty="0">
                <a:solidFill>
                  <a:srgbClr val="FF0000"/>
                </a:solidFill>
                <a:latin typeface="Arial Narrow" pitchFamily="34" charset="0"/>
                <a:cs typeface="Arial" pitchFamily="34" charset="0"/>
              </a:endParaRPr>
            </a:p>
          </p:txBody>
        </p:sp>
      </p:grpSp>
      <p:grpSp>
        <p:nvGrpSpPr>
          <p:cNvPr id="103" name="Thema 03"/>
          <p:cNvGrpSpPr/>
          <p:nvPr/>
        </p:nvGrpSpPr>
        <p:grpSpPr>
          <a:xfrm>
            <a:off x="434978" y="1642317"/>
            <a:ext cx="8278195" cy="252000"/>
            <a:chOff x="434978" y="1642317"/>
            <a:chExt cx="8278195" cy="252000"/>
          </a:xfrm>
        </p:grpSpPr>
        <p:sp>
          <p:nvSpPr>
            <p:cNvPr id="83" name="Thema 03"/>
            <p:cNvSpPr txBox="1">
              <a:spLocks/>
            </p:cNvSpPr>
            <p:nvPr/>
          </p:nvSpPr>
          <p:spPr bwMode="gray">
            <a:xfrm>
              <a:off x="758754" y="1642317"/>
              <a:ext cx="7954419" cy="25200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 w="6350">
              <a:solidFill>
                <a:srgbClr val="D9D9D9"/>
              </a:solidFill>
              <a:miter lim="800000"/>
              <a:headEnd/>
              <a:tailEnd/>
            </a:ln>
          </p:spPr>
          <p:txBody>
            <a:bodyPr lIns="72000" tIns="0" rIns="7200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ts val="300"/>
                </a:spcBef>
                <a:spcAft>
                  <a:spcPts val="300"/>
                </a:spcAft>
              </a:pPr>
              <a:r>
                <a:rPr lang="de-DE" sz="1400" dirty="0" smtClean="0">
                  <a:latin typeface="Arial Narrow" pitchFamily="34" charset="0"/>
                  <a:cs typeface="Arial" pitchFamily="34" charset="0"/>
                </a:rPr>
                <a:t>Thema 03</a:t>
              </a:r>
              <a:endParaRPr lang="de-DE" sz="1400" dirty="0">
                <a:latin typeface="Arial Narrow" pitchFamily="34" charset="0"/>
                <a:cs typeface="Arial" pitchFamily="34" charset="0"/>
              </a:endParaRPr>
            </a:p>
          </p:txBody>
        </p:sp>
        <p:sp>
          <p:nvSpPr>
            <p:cNvPr id="84" name="03"/>
            <p:cNvSpPr txBox="1">
              <a:spLocks/>
            </p:cNvSpPr>
            <p:nvPr/>
          </p:nvSpPr>
          <p:spPr bwMode="gray">
            <a:xfrm>
              <a:off x="434978" y="1642317"/>
              <a:ext cx="252000" cy="25200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 w="6350">
              <a:solidFill>
                <a:srgbClr val="D9D9D9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400" dirty="0" smtClean="0">
                  <a:solidFill>
                    <a:srgbClr val="FF0000"/>
                  </a:solidFill>
                  <a:latin typeface="Arial Narrow" pitchFamily="34" charset="0"/>
                  <a:cs typeface="Arial" pitchFamily="34" charset="0"/>
                </a:rPr>
                <a:t>03</a:t>
              </a:r>
              <a:endParaRPr lang="en-US" sz="1400" dirty="0">
                <a:solidFill>
                  <a:srgbClr val="FF0000"/>
                </a:solidFill>
                <a:latin typeface="Arial Narrow" pitchFamily="34" charset="0"/>
                <a:cs typeface="Arial" pitchFamily="34" charset="0"/>
              </a:endParaRPr>
            </a:p>
          </p:txBody>
        </p:sp>
      </p:grpSp>
      <p:grpSp>
        <p:nvGrpSpPr>
          <p:cNvPr id="102" name="Thema 02"/>
          <p:cNvGrpSpPr/>
          <p:nvPr/>
        </p:nvGrpSpPr>
        <p:grpSpPr>
          <a:xfrm>
            <a:off x="434978" y="1253834"/>
            <a:ext cx="8278195" cy="252000"/>
            <a:chOff x="434978" y="1253834"/>
            <a:chExt cx="8278195" cy="252000"/>
          </a:xfrm>
        </p:grpSpPr>
        <p:sp>
          <p:nvSpPr>
            <p:cNvPr id="81" name="Thema 02"/>
            <p:cNvSpPr txBox="1">
              <a:spLocks/>
            </p:cNvSpPr>
            <p:nvPr/>
          </p:nvSpPr>
          <p:spPr bwMode="gray">
            <a:xfrm>
              <a:off x="758754" y="1253834"/>
              <a:ext cx="7954419" cy="25200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 w="6350">
              <a:solidFill>
                <a:srgbClr val="D9D9D9"/>
              </a:solidFill>
              <a:miter lim="800000"/>
              <a:headEnd/>
              <a:tailEnd/>
            </a:ln>
          </p:spPr>
          <p:txBody>
            <a:bodyPr lIns="72000" tIns="0" rIns="7200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ts val="300"/>
                </a:spcBef>
                <a:spcAft>
                  <a:spcPts val="300"/>
                </a:spcAft>
              </a:pPr>
              <a:r>
                <a:rPr lang="de-DE" sz="1400" dirty="0" smtClean="0">
                  <a:latin typeface="Arial Narrow" pitchFamily="34" charset="0"/>
                  <a:cs typeface="Arial" pitchFamily="34" charset="0"/>
                </a:rPr>
                <a:t>Thema 02</a:t>
              </a:r>
              <a:endParaRPr lang="de-DE" sz="1400" dirty="0">
                <a:latin typeface="Arial Narrow" pitchFamily="34" charset="0"/>
                <a:cs typeface="Arial" pitchFamily="34" charset="0"/>
              </a:endParaRPr>
            </a:p>
          </p:txBody>
        </p:sp>
        <p:sp>
          <p:nvSpPr>
            <p:cNvPr id="82" name="02"/>
            <p:cNvSpPr txBox="1">
              <a:spLocks/>
            </p:cNvSpPr>
            <p:nvPr/>
          </p:nvSpPr>
          <p:spPr bwMode="gray">
            <a:xfrm>
              <a:off x="434978" y="1253834"/>
              <a:ext cx="252000" cy="25200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 w="6350">
              <a:solidFill>
                <a:srgbClr val="D9D9D9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400" dirty="0" smtClean="0">
                  <a:solidFill>
                    <a:srgbClr val="FF0000"/>
                  </a:solidFill>
                  <a:latin typeface="Arial Narrow" pitchFamily="34" charset="0"/>
                  <a:cs typeface="Arial" pitchFamily="34" charset="0"/>
                </a:rPr>
                <a:t>02</a:t>
              </a:r>
              <a:endParaRPr lang="en-US" sz="1400" dirty="0">
                <a:solidFill>
                  <a:srgbClr val="FF0000"/>
                </a:solidFill>
                <a:latin typeface="Arial Narrow" pitchFamily="34" charset="0"/>
                <a:cs typeface="Arial" pitchFamily="34" charset="0"/>
              </a:endParaRPr>
            </a:p>
          </p:txBody>
        </p:sp>
      </p:grpSp>
      <p:grpSp>
        <p:nvGrpSpPr>
          <p:cNvPr id="101" name="Thema 01"/>
          <p:cNvGrpSpPr/>
          <p:nvPr/>
        </p:nvGrpSpPr>
        <p:grpSpPr>
          <a:xfrm>
            <a:off x="434978" y="868957"/>
            <a:ext cx="8278195" cy="252000"/>
            <a:chOff x="434978" y="868957"/>
            <a:chExt cx="8278195" cy="252000"/>
          </a:xfrm>
        </p:grpSpPr>
        <p:sp>
          <p:nvSpPr>
            <p:cNvPr id="27" name="Thema 01"/>
            <p:cNvSpPr txBox="1">
              <a:spLocks/>
            </p:cNvSpPr>
            <p:nvPr/>
          </p:nvSpPr>
          <p:spPr bwMode="gray">
            <a:xfrm>
              <a:off x="758754" y="868957"/>
              <a:ext cx="7954419" cy="25200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 w="6350">
              <a:solidFill>
                <a:srgbClr val="D9D9D9"/>
              </a:solidFill>
              <a:miter lim="800000"/>
              <a:headEnd/>
              <a:tailEnd/>
            </a:ln>
          </p:spPr>
          <p:txBody>
            <a:bodyPr lIns="72000" tIns="0" rIns="7200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ts val="300"/>
                </a:spcBef>
                <a:spcAft>
                  <a:spcPts val="300"/>
                </a:spcAft>
              </a:pPr>
              <a:r>
                <a:rPr lang="de-DE" sz="1400" dirty="0" smtClean="0">
                  <a:latin typeface="Arial Narrow" pitchFamily="34" charset="0"/>
                  <a:cs typeface="Arial" pitchFamily="34" charset="0"/>
                </a:rPr>
                <a:t>Thema 01</a:t>
              </a:r>
              <a:endParaRPr lang="de-DE" sz="1400" dirty="0">
                <a:latin typeface="Arial Narrow" pitchFamily="34" charset="0"/>
                <a:cs typeface="Arial" pitchFamily="34" charset="0"/>
              </a:endParaRPr>
            </a:p>
          </p:txBody>
        </p:sp>
        <p:sp>
          <p:nvSpPr>
            <p:cNvPr id="6" name="01"/>
            <p:cNvSpPr txBox="1">
              <a:spLocks/>
            </p:cNvSpPr>
            <p:nvPr/>
          </p:nvSpPr>
          <p:spPr bwMode="gray">
            <a:xfrm>
              <a:off x="434978" y="868957"/>
              <a:ext cx="252000" cy="25200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 w="6350">
              <a:solidFill>
                <a:srgbClr val="D9D9D9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400" dirty="0" smtClean="0">
                  <a:solidFill>
                    <a:srgbClr val="FF0000"/>
                  </a:solidFill>
                  <a:latin typeface="Arial Narrow" pitchFamily="34" charset="0"/>
                  <a:cs typeface="Arial" pitchFamily="34" charset="0"/>
                </a:rPr>
                <a:t>01</a:t>
              </a:r>
              <a:endParaRPr lang="en-US" sz="1400" dirty="0">
                <a:solidFill>
                  <a:srgbClr val="FF0000"/>
                </a:solidFill>
                <a:latin typeface="Arial Narrow" pitchFamily="34" charset="0"/>
                <a:cs typeface="Arial" pitchFamily="34" charset="0"/>
              </a:endParaRPr>
            </a:p>
          </p:txBody>
        </p:sp>
      </p:grpSp>
      <p:pic>
        <p:nvPicPr>
          <p:cNvPr id="35" name="Grafik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0376" y="2030800"/>
            <a:ext cx="740470" cy="7092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  <p:sp>
        <p:nvSpPr>
          <p:cNvPr id="36" name="Rechteck 35"/>
          <p:cNvSpPr/>
          <p:nvPr/>
        </p:nvSpPr>
        <p:spPr>
          <a:xfrm>
            <a:off x="9490376" y="291954"/>
            <a:ext cx="4111234" cy="1600438"/>
          </a:xfrm>
          <a:prstGeom prst="rect">
            <a:avLst/>
          </a:prstGeom>
          <a:solidFill>
            <a:schemeClr val="bg1"/>
          </a:solidFill>
        </p:spPr>
        <p:txBody>
          <a:bodyPr wrap="square" lIns="0">
            <a:spAutoFit/>
          </a:bodyPr>
          <a:lstStyle/>
          <a:p>
            <a:r>
              <a:rPr lang="de-DE" sz="1400" b="1" dirty="0" smtClean="0">
                <a:latin typeface="+mj-lt"/>
              </a:rPr>
              <a:t>Ein- / Ausblenden von Agenda Themen</a:t>
            </a:r>
          </a:p>
          <a:p>
            <a:endParaRPr lang="de-DE" sz="1400" dirty="0" smtClean="0">
              <a:latin typeface="+mj-lt"/>
            </a:endParaRPr>
          </a:p>
          <a:p>
            <a:r>
              <a:rPr lang="de-DE" sz="1400" dirty="0" smtClean="0">
                <a:latin typeface="+mj-lt"/>
              </a:rPr>
              <a:t>Entfernen bzw. hinzufügen weiterer Themen:</a:t>
            </a:r>
          </a:p>
          <a:p>
            <a:r>
              <a:rPr lang="de-DE" sz="1400" dirty="0" smtClean="0">
                <a:latin typeface="+mj-lt"/>
              </a:rPr>
              <a:t>Start &gt; Abschnitt „Bearbeiten“ &gt; Markieren &gt; Auswahlbereich</a:t>
            </a:r>
          </a:p>
          <a:p>
            <a:r>
              <a:rPr lang="de-DE" sz="1400" dirty="0" smtClean="0">
                <a:latin typeface="+mj-lt"/>
              </a:rPr>
              <a:t>Dann erscheint rechts das Fenster Auswahl. Hier lassen sich einzelne Objekte aus- bzw. einblenden (klicken auf das „Augen-Symbol).</a:t>
            </a:r>
            <a:endParaRPr lang="de-DE" sz="1400" dirty="0">
              <a:latin typeface="+mj-lt"/>
            </a:endParaRPr>
          </a:p>
        </p:txBody>
      </p:sp>
      <p:pic>
        <p:nvPicPr>
          <p:cNvPr id="37" name="Grafik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4648" y="2030800"/>
            <a:ext cx="2018685" cy="26698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79347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3" name="Datumsplatzhalter 2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r>
              <a:rPr lang="de-DE" smtClean="0"/>
              <a:t>Themenbereich, über Datum zu ändern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8006133C-6716-453B-AA54-8455677CE4F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e-DE" smtClean="0"/>
              <a:t>Präsentationstitel</a:t>
            </a:r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96444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mtClean="0"/>
              <a:t>01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r>
              <a:rPr lang="de-DE" smtClean="0"/>
              <a:t>Themenbereich, über Datum zu ändern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DB4A530B-3EE4-4998-A998-EBC0EA00952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49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Concept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ultrasonic</a:t>
            </a:r>
            <a:r>
              <a:rPr lang="de-DE" dirty="0" smtClean="0"/>
              <a:t> </a:t>
            </a:r>
            <a:r>
              <a:rPr lang="de-DE" dirty="0" err="1" smtClean="0"/>
              <a:t>welding</a:t>
            </a:r>
            <a:r>
              <a:rPr lang="de-DE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err="1" smtClean="0"/>
              <a:t>convert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vibration</a:t>
            </a:r>
            <a:r>
              <a:rPr lang="de-DE" dirty="0" smtClean="0"/>
              <a:t> </a:t>
            </a:r>
            <a:r>
              <a:rPr lang="de-DE" dirty="0" err="1" smtClean="0"/>
              <a:t>energy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welding</a:t>
            </a:r>
            <a:r>
              <a:rPr lang="de-DE" dirty="0" smtClean="0"/>
              <a:t> </a:t>
            </a:r>
            <a:r>
              <a:rPr lang="de-DE" dirty="0" err="1" smtClean="0"/>
              <a:t>parts</a:t>
            </a:r>
            <a:endParaRPr lang="de-DE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err="1" smtClean="0"/>
              <a:t>energy</a:t>
            </a:r>
            <a:r>
              <a:rPr lang="de-DE" dirty="0" smtClean="0"/>
              <a:t> </a:t>
            </a:r>
            <a:r>
              <a:rPr lang="de-DE" dirty="0" err="1" smtClean="0"/>
              <a:t>transformed</a:t>
            </a:r>
            <a:r>
              <a:rPr lang="de-DE" dirty="0" smtClean="0"/>
              <a:t> in </a:t>
            </a:r>
            <a:r>
              <a:rPr lang="de-DE" b="1" dirty="0" err="1" smtClean="0"/>
              <a:t>heat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friction</a:t>
            </a:r>
            <a:endParaRPr lang="de-DE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mechanical</a:t>
            </a:r>
            <a:r>
              <a:rPr lang="de-DE" dirty="0" smtClean="0"/>
              <a:t> </a:t>
            </a:r>
            <a:r>
              <a:rPr lang="de-DE" b="1" dirty="0" err="1" smtClean="0"/>
              <a:t>force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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connection</a:t>
            </a:r>
            <a:endParaRPr lang="de-DE" dirty="0" smtClean="0"/>
          </a:p>
          <a:p>
            <a:pPr marL="285750" indent="-285750">
              <a:buFontTx/>
              <a:buChar char="-"/>
            </a:pPr>
            <a:endParaRPr lang="de-DE" dirty="0" smtClean="0"/>
          </a:p>
          <a:p>
            <a:r>
              <a:rPr lang="de-DE" dirty="0" err="1" smtClean="0"/>
              <a:t>Ultrasonic</a:t>
            </a:r>
            <a:r>
              <a:rPr lang="de-DE" dirty="0" smtClean="0"/>
              <a:t> sonotrode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b="1" dirty="0" smtClean="0"/>
              <a:t>longitudinal</a:t>
            </a:r>
            <a:r>
              <a:rPr lang="de-DE" dirty="0" smtClean="0"/>
              <a:t> </a:t>
            </a:r>
            <a:r>
              <a:rPr lang="de-DE" dirty="0" err="1" smtClean="0"/>
              <a:t>mode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drive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vibration</a:t>
            </a:r>
            <a:endParaRPr lang="de-DE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smtClean="0"/>
              <a:t>must </a:t>
            </a:r>
            <a:r>
              <a:rPr lang="de-DE" dirty="0" err="1" smtClean="0"/>
              <a:t>meet</a:t>
            </a:r>
            <a:r>
              <a:rPr lang="de-DE" dirty="0" smtClean="0"/>
              <a:t> </a:t>
            </a:r>
            <a:r>
              <a:rPr lang="de-DE" dirty="0" err="1" smtClean="0"/>
              <a:t>requirements</a:t>
            </a:r>
            <a:r>
              <a:rPr lang="de-DE" dirty="0" smtClean="0"/>
              <a:t>: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frequency</a:t>
            </a:r>
            <a:r>
              <a:rPr lang="de-DE" dirty="0" smtClean="0"/>
              <a:t> ~ 20 kHz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longitudinal </a:t>
            </a:r>
            <a:r>
              <a:rPr lang="de-DE" dirty="0" err="1" smtClean="0"/>
              <a:t>mode</a:t>
            </a:r>
            <a:r>
              <a:rPr lang="de-DE" dirty="0" smtClean="0"/>
              <a:t> </a:t>
            </a:r>
            <a:r>
              <a:rPr lang="de-DE" dirty="0" err="1" smtClean="0"/>
              <a:t>isolated</a:t>
            </a:r>
            <a:endParaRPr lang="de-DE" dirty="0" smtClean="0"/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uniform </a:t>
            </a:r>
            <a:r>
              <a:rPr lang="de-DE" dirty="0" err="1" smtClean="0"/>
              <a:t>displacements</a:t>
            </a:r>
            <a:r>
              <a:rPr lang="de-DE" dirty="0" smtClean="0"/>
              <a:t> at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output</a:t>
            </a:r>
            <a:endParaRPr lang="de-DE" dirty="0" smtClean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B3FB55F-4BDC-4E07-AC86-33CFA4FC381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 smtClean="0"/>
              <a:t>Themenbereich, über Datum zu ändern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 smtClean="0"/>
              <a:t>Project </a:t>
            </a:r>
            <a:r>
              <a:rPr lang="de-DE" dirty="0" err="1" smtClean="0"/>
              <a:t>proposal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Context</a:t>
            </a:r>
            <a:endParaRPr lang="de-DE" dirty="0"/>
          </a:p>
        </p:txBody>
      </p:sp>
      <p:pic>
        <p:nvPicPr>
          <p:cNvPr id="8" name="Picture 10" descr="RPN4NE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203598"/>
            <a:ext cx="2783739" cy="1044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1112" y="2687867"/>
            <a:ext cx="900000" cy="688841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6942" y="3385804"/>
            <a:ext cx="900000" cy="642128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6942" y="4093885"/>
            <a:ext cx="900000" cy="674682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8224" y="2951295"/>
            <a:ext cx="1800199" cy="1357370"/>
          </a:xfrm>
          <a:prstGeom prst="rect">
            <a:avLst/>
          </a:prstGeom>
        </p:spPr>
      </p:pic>
      <p:cxnSp>
        <p:nvCxnSpPr>
          <p:cNvPr id="19" name="Gerade Verbindung mit Pfeil 18"/>
          <p:cNvCxnSpPr/>
          <p:nvPr/>
        </p:nvCxnSpPr>
        <p:spPr bwMode="gray">
          <a:xfrm>
            <a:off x="5796136" y="3706868"/>
            <a:ext cx="648072" cy="0"/>
          </a:xfrm>
          <a:prstGeom prst="straightConnector1">
            <a:avLst/>
          </a:prstGeom>
          <a:ln w="9525">
            <a:solidFill>
              <a:schemeClr val="bg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3977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 indent="0">
              <a:buNone/>
            </a:pPr>
            <a:r>
              <a:rPr lang="de-DE" dirty="0" smtClean="0"/>
              <a:t>Main </a:t>
            </a:r>
            <a:r>
              <a:rPr lang="de-DE" dirty="0" err="1" smtClean="0"/>
              <a:t>goal</a:t>
            </a:r>
            <a:r>
              <a:rPr lang="de-DE" dirty="0" smtClean="0"/>
              <a:t>: </a:t>
            </a:r>
            <a:r>
              <a:rPr lang="de-DE" dirty="0" err="1" smtClean="0"/>
              <a:t>Prediction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FEM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sonotrode </a:t>
            </a:r>
            <a:r>
              <a:rPr lang="de-DE" dirty="0" err="1" smtClean="0"/>
              <a:t>geometry</a:t>
            </a:r>
            <a:endParaRPr lang="de-DE" dirty="0" smtClean="0"/>
          </a:p>
          <a:p>
            <a:pPr lvl="1" indent="0">
              <a:buNone/>
            </a:pPr>
            <a:endParaRPr lang="de-DE" dirty="0" smtClean="0"/>
          </a:p>
          <a:p>
            <a:pPr lvl="1" indent="0">
              <a:buNone/>
            </a:pPr>
            <a:r>
              <a:rPr lang="de-DE" dirty="0" smtClean="0"/>
              <a:t>3 </a:t>
            </a:r>
            <a:r>
              <a:rPr lang="de-DE" dirty="0" err="1" smtClean="0"/>
              <a:t>predictions</a:t>
            </a:r>
            <a:r>
              <a:rPr lang="de-DE" dirty="0" smtClean="0"/>
              <a:t>:</a:t>
            </a:r>
          </a:p>
          <a:p>
            <a:pPr marL="465750" lvl="1" indent="-285750">
              <a:buFontTx/>
              <a:buChar char="-"/>
            </a:pPr>
            <a:r>
              <a:rPr lang="de-DE" dirty="0" smtClean="0"/>
              <a:t>longitudinal </a:t>
            </a:r>
            <a:r>
              <a:rPr lang="de-DE" dirty="0" err="1" smtClean="0"/>
              <a:t>frequency</a:t>
            </a:r>
            <a:endParaRPr lang="de-DE" dirty="0" smtClean="0"/>
          </a:p>
          <a:p>
            <a:pPr marL="465750" lvl="1" indent="-285750">
              <a:buFontTx/>
              <a:buChar char="-"/>
            </a:pPr>
            <a:r>
              <a:rPr lang="de-DE" dirty="0" err="1" smtClean="0"/>
              <a:t>frequencies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all </a:t>
            </a:r>
            <a:r>
              <a:rPr lang="de-DE" dirty="0" err="1" smtClean="0"/>
              <a:t>modes</a:t>
            </a:r>
            <a:endParaRPr lang="de-DE" dirty="0" smtClean="0"/>
          </a:p>
          <a:p>
            <a:pPr marL="465750" lvl="1" indent="-285750">
              <a:buFontTx/>
              <a:buChar char="-"/>
            </a:pPr>
            <a:r>
              <a:rPr lang="de-DE" dirty="0" err="1" smtClean="0"/>
              <a:t>uniformity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output</a:t>
            </a:r>
            <a:r>
              <a:rPr lang="de-DE" dirty="0" smtClean="0"/>
              <a:t> </a:t>
            </a:r>
            <a:r>
              <a:rPr lang="de-DE" dirty="0" err="1" smtClean="0"/>
              <a:t>displacements</a:t>
            </a:r>
            <a:endParaRPr lang="de-DE" dirty="0" smtClean="0"/>
          </a:p>
          <a:p>
            <a:pPr lvl="1" indent="0">
              <a:buNone/>
            </a:pPr>
            <a:endParaRPr lang="de-DE" dirty="0" smtClean="0"/>
          </a:p>
          <a:p>
            <a:pPr lvl="1" indent="0">
              <a:buNone/>
            </a:pPr>
            <a:r>
              <a:rPr lang="de-DE" dirty="0" err="1" smtClean="0"/>
              <a:t>Geometry</a:t>
            </a:r>
            <a:r>
              <a:rPr lang="de-DE" dirty="0" smtClean="0"/>
              <a:t>: 23 </a:t>
            </a:r>
            <a:r>
              <a:rPr lang="de-DE" dirty="0" err="1" smtClean="0"/>
              <a:t>parameters</a:t>
            </a:r>
            <a:endParaRPr lang="de-DE" dirty="0" smtClean="0"/>
          </a:p>
          <a:p>
            <a:pPr marL="465750" lvl="1" indent="-285750">
              <a:buFontTx/>
              <a:buChar char="-"/>
            </a:pPr>
            <a:r>
              <a:rPr lang="de-DE" dirty="0" smtClean="0"/>
              <a:t>(</a:t>
            </a:r>
            <a:r>
              <a:rPr lang="de-DE" dirty="0" err="1" smtClean="0"/>
              <a:t>dim_x</a:t>
            </a:r>
            <a:r>
              <a:rPr lang="de-DE" dirty="0" smtClean="0"/>
              <a:t>) × (</a:t>
            </a:r>
            <a:r>
              <a:rPr lang="de-DE" dirty="0" err="1" smtClean="0"/>
              <a:t>dim_z</a:t>
            </a:r>
            <a:r>
              <a:rPr lang="de-DE" dirty="0" smtClean="0"/>
              <a:t>): </a:t>
            </a:r>
            <a:r>
              <a:rPr lang="de-DE" dirty="0" err="1" smtClean="0"/>
              <a:t>output</a:t>
            </a:r>
            <a:r>
              <a:rPr lang="de-DE" dirty="0" smtClean="0"/>
              <a:t> </a:t>
            </a:r>
            <a:r>
              <a:rPr lang="de-DE" dirty="0" err="1" smtClean="0"/>
              <a:t>surface</a:t>
            </a:r>
            <a:endParaRPr lang="de-DE" dirty="0" smtClean="0"/>
          </a:p>
          <a:p>
            <a:pPr marL="465750" lvl="1" indent="-285750">
              <a:buFontTx/>
              <a:buChar char="-"/>
            </a:pPr>
            <a:r>
              <a:rPr lang="de-DE" dirty="0" smtClean="0"/>
              <a:t>(</a:t>
            </a:r>
            <a:r>
              <a:rPr lang="de-DE" dirty="0" err="1" smtClean="0"/>
              <a:t>dim_y</a:t>
            </a:r>
            <a:r>
              <a:rPr lang="de-DE" dirty="0" smtClean="0"/>
              <a:t>): </a:t>
            </a:r>
            <a:r>
              <a:rPr lang="de-DE" dirty="0" err="1" smtClean="0"/>
              <a:t>length</a:t>
            </a:r>
            <a:endParaRPr lang="de-DE" dirty="0" smtClean="0"/>
          </a:p>
          <a:p>
            <a:pPr marL="465750" lvl="1" indent="-285750">
              <a:buFontTx/>
              <a:buChar char="-"/>
            </a:pPr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B3FB55F-4BDC-4E07-AC86-33CFA4FC381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 smtClean="0"/>
              <a:t>Themenbereich, über Datum zu ändern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 smtClean="0"/>
              <a:t>proposal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Goal</a:t>
            </a:r>
            <a:endParaRPr lang="de-DE" dirty="0"/>
          </a:p>
        </p:txBody>
      </p:sp>
      <p:pic>
        <p:nvPicPr>
          <p:cNvPr id="8" name="Grafik 7"/>
          <p:cNvPicPr/>
          <p:nvPr/>
        </p:nvPicPr>
        <p:blipFill>
          <a:blip r:embed="rId3"/>
          <a:stretch>
            <a:fillRect/>
          </a:stretch>
        </p:blipFill>
        <p:spPr>
          <a:xfrm>
            <a:off x="3904084" y="1491630"/>
            <a:ext cx="4955955" cy="3002535"/>
          </a:xfrm>
          <a:prstGeom prst="rect">
            <a:avLst/>
          </a:prstGeom>
        </p:spPr>
      </p:pic>
      <p:sp>
        <p:nvSpPr>
          <p:cNvPr id="6" name="Abgerundetes Rechteck 5"/>
          <p:cNvSpPr/>
          <p:nvPr/>
        </p:nvSpPr>
        <p:spPr bwMode="gray">
          <a:xfrm>
            <a:off x="4807076" y="2816352"/>
            <a:ext cx="288032" cy="14401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400" b="1" dirty="0" err="1" smtClean="0">
              <a:noFill/>
            </a:endParaRPr>
          </a:p>
        </p:txBody>
      </p:sp>
      <p:sp>
        <p:nvSpPr>
          <p:cNvPr id="9" name="Abgerundetes Rechteck 8"/>
          <p:cNvSpPr/>
          <p:nvPr/>
        </p:nvSpPr>
        <p:spPr bwMode="gray">
          <a:xfrm>
            <a:off x="6631654" y="2763959"/>
            <a:ext cx="288032" cy="14401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400" b="1" dirty="0" err="1" smtClean="0">
              <a:noFill/>
            </a:endParaRPr>
          </a:p>
        </p:txBody>
      </p:sp>
      <p:sp>
        <p:nvSpPr>
          <p:cNvPr id="10" name="Abgerundetes Rechteck 9"/>
          <p:cNvSpPr/>
          <p:nvPr/>
        </p:nvSpPr>
        <p:spPr bwMode="gray">
          <a:xfrm rot="16200000">
            <a:off x="7692159" y="2225999"/>
            <a:ext cx="288032" cy="14401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400" b="1" dirty="0" err="1" smtClean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8168384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65750" lvl="1" indent="-285750">
              <a:buFontTx/>
              <a:buChar char="-"/>
            </a:pPr>
            <a:r>
              <a:rPr lang="de-DE" dirty="0" smtClean="0"/>
              <a:t>MAC (Modal Assurance </a:t>
            </a:r>
            <a:r>
              <a:rPr lang="de-DE" dirty="0" err="1" smtClean="0"/>
              <a:t>Criterion</a:t>
            </a:r>
            <a:r>
              <a:rPr lang="de-DE" dirty="0" smtClean="0"/>
              <a:t>)</a:t>
            </a:r>
          </a:p>
          <a:p>
            <a:pPr lvl="2" indent="0">
              <a:buNone/>
            </a:pPr>
            <a:r>
              <a:rPr lang="de-DE" dirty="0" err="1" smtClean="0"/>
              <a:t>comparison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mode</a:t>
            </a:r>
            <a:r>
              <a:rPr lang="de-DE" dirty="0" smtClean="0"/>
              <a:t> </a:t>
            </a:r>
            <a:r>
              <a:rPr lang="de-DE" dirty="0" err="1" smtClean="0"/>
              <a:t>shapes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 </a:t>
            </a:r>
            <a:r>
              <a:rPr lang="de-DE" dirty="0" err="1" smtClean="0"/>
              <a:t>reference</a:t>
            </a:r>
            <a:r>
              <a:rPr lang="de-DE" dirty="0" smtClean="0"/>
              <a:t> longitudinal </a:t>
            </a:r>
            <a:r>
              <a:rPr lang="de-DE" dirty="0" err="1" smtClean="0"/>
              <a:t>mode</a:t>
            </a:r>
            <a:r>
              <a:rPr lang="de-DE" dirty="0" smtClean="0"/>
              <a:t> </a:t>
            </a:r>
            <a:r>
              <a:rPr lang="de-DE" dirty="0" err="1" smtClean="0"/>
              <a:t>shape</a:t>
            </a:r>
            <a:endParaRPr lang="de-DE" dirty="0" smtClean="0"/>
          </a:p>
          <a:p>
            <a:pPr lvl="2" indent="0">
              <a:buNone/>
            </a:pPr>
            <a:r>
              <a:rPr lang="de-DE" dirty="0" smtClean="0"/>
              <a:t>0 =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correspondance</a:t>
            </a:r>
            <a:endParaRPr lang="de-DE" dirty="0" smtClean="0"/>
          </a:p>
          <a:p>
            <a:pPr lvl="2" indent="0">
              <a:buNone/>
            </a:pPr>
            <a:r>
              <a:rPr lang="de-DE" dirty="0" smtClean="0"/>
              <a:t>1 = </a:t>
            </a:r>
            <a:r>
              <a:rPr lang="de-DE" dirty="0" err="1" smtClean="0"/>
              <a:t>full</a:t>
            </a:r>
            <a:r>
              <a:rPr lang="de-DE" dirty="0" smtClean="0"/>
              <a:t> </a:t>
            </a:r>
            <a:r>
              <a:rPr lang="de-DE" dirty="0" err="1" smtClean="0"/>
              <a:t>correspondance</a:t>
            </a:r>
            <a:endParaRPr lang="de-DE" dirty="0" smtClean="0"/>
          </a:p>
          <a:p>
            <a:pPr lvl="2" indent="0">
              <a:buNone/>
            </a:pPr>
            <a:endParaRPr lang="de-DE" dirty="0"/>
          </a:p>
          <a:p>
            <a:pPr marL="465750" lvl="1" indent="-285750">
              <a:buFontTx/>
              <a:buChar char="-"/>
            </a:pPr>
            <a:r>
              <a:rPr lang="de-DE" dirty="0" err="1" smtClean="0"/>
              <a:t>Identification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longitudinal </a:t>
            </a:r>
            <a:r>
              <a:rPr lang="de-DE" dirty="0" err="1" smtClean="0"/>
              <a:t>mode</a:t>
            </a:r>
            <a:endParaRPr lang="de-DE" dirty="0" smtClean="0"/>
          </a:p>
          <a:p>
            <a:pPr lvl="1" indent="0">
              <a:buNone/>
            </a:pPr>
            <a:r>
              <a:rPr lang="de-DE" sz="1400" dirty="0" err="1" smtClean="0"/>
              <a:t>mode</a:t>
            </a:r>
            <a:r>
              <a:rPr lang="de-DE" sz="1400" dirty="0" smtClean="0"/>
              <a:t> </a:t>
            </a:r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the</a:t>
            </a:r>
            <a:r>
              <a:rPr lang="de-DE" sz="1400" dirty="0" smtClean="0"/>
              <a:t> </a:t>
            </a:r>
            <a:r>
              <a:rPr lang="de-DE" sz="1400" dirty="0" err="1" smtClean="0"/>
              <a:t>lowest</a:t>
            </a:r>
            <a:r>
              <a:rPr lang="de-DE" sz="1400" dirty="0" smtClean="0"/>
              <a:t> MAC </a:t>
            </a:r>
            <a:r>
              <a:rPr lang="de-DE" sz="1400" dirty="0" err="1" smtClean="0"/>
              <a:t>value</a:t>
            </a:r>
            <a:endParaRPr lang="de-DE" sz="1400" dirty="0"/>
          </a:p>
          <a:p>
            <a:pPr marL="465750" lvl="1" indent="-285750">
              <a:buFontTx/>
              <a:buChar char="-"/>
            </a:pPr>
            <a:endParaRPr lang="de-DE" dirty="0" smtClean="0"/>
          </a:p>
          <a:p>
            <a:pPr marL="465750" lvl="1" indent="-285750">
              <a:buFontTx/>
              <a:buChar char="-"/>
            </a:pPr>
            <a:r>
              <a:rPr lang="de-DE" dirty="0" smtClean="0"/>
              <a:t>8000 design </a:t>
            </a:r>
            <a:r>
              <a:rPr lang="de-DE" dirty="0" err="1" smtClean="0"/>
              <a:t>points</a:t>
            </a:r>
            <a:r>
              <a:rPr lang="de-DE" dirty="0" smtClean="0"/>
              <a:t> (</a:t>
            </a:r>
            <a:r>
              <a:rPr lang="de-DE" dirty="0" err="1" smtClean="0"/>
              <a:t>DP</a:t>
            </a:r>
            <a:r>
              <a:rPr lang="de-DE" dirty="0" smtClean="0"/>
              <a:t>) = geometries</a:t>
            </a:r>
          </a:p>
          <a:p>
            <a:pPr lvl="1" indent="0">
              <a:buNone/>
            </a:pPr>
            <a:r>
              <a:rPr lang="de-DE" dirty="0" smtClean="0"/>
              <a:t>CSV </a:t>
            </a:r>
            <a:r>
              <a:rPr lang="de-DE" dirty="0" err="1" smtClean="0"/>
              <a:t>files</a:t>
            </a:r>
            <a:endParaRPr lang="de-DE" dirty="0"/>
          </a:p>
          <a:p>
            <a:pPr marL="465750" lvl="1" indent="-285750">
              <a:buFontTx/>
              <a:buChar char="-"/>
            </a:pPr>
            <a:endParaRPr lang="de-DE" dirty="0"/>
          </a:p>
          <a:p>
            <a:pPr marL="465750" lvl="1" indent="-285750">
              <a:buFontTx/>
              <a:buChar char="-"/>
            </a:pPr>
            <a:r>
              <a:rPr lang="de-DE" dirty="0" smtClean="0"/>
              <a:t>Data </a:t>
            </a:r>
            <a:r>
              <a:rPr lang="de-DE" dirty="0" err="1" smtClean="0"/>
              <a:t>set</a:t>
            </a:r>
            <a:r>
              <a:rPr lang="de-DE" dirty="0" smtClean="0"/>
              <a:t> (</a:t>
            </a:r>
            <a:r>
              <a:rPr lang="de-DE" dirty="0" err="1" smtClean="0"/>
              <a:t>Streamlit</a:t>
            </a:r>
            <a:r>
              <a:rPr lang="de-DE" dirty="0" smtClean="0"/>
              <a:t>)</a:t>
            </a:r>
          </a:p>
          <a:p>
            <a:pPr lvl="1" indent="0">
              <a:buNone/>
            </a:pPr>
            <a:r>
              <a:rPr lang="de-DE" dirty="0" err="1" smtClean="0"/>
              <a:t>DataFrames</a:t>
            </a:r>
            <a:r>
              <a:rPr lang="de-DE" dirty="0" smtClean="0"/>
              <a:t>: </a:t>
            </a:r>
            <a:r>
              <a:rPr lang="de-DE" dirty="0" err="1" smtClean="0"/>
              <a:t>parameters</a:t>
            </a:r>
            <a:r>
              <a:rPr lang="de-DE" dirty="0" smtClean="0"/>
              <a:t> / </a:t>
            </a:r>
            <a:r>
              <a:rPr lang="de-DE" dirty="0" err="1" smtClean="0"/>
              <a:t>modes</a:t>
            </a:r>
            <a:r>
              <a:rPr lang="de-DE" dirty="0" smtClean="0"/>
              <a:t> / </a:t>
            </a:r>
            <a:r>
              <a:rPr lang="de-DE" dirty="0" err="1" smtClean="0"/>
              <a:t>nodes</a:t>
            </a:r>
            <a:r>
              <a:rPr lang="de-DE" dirty="0" smtClean="0"/>
              <a:t> / </a:t>
            </a:r>
            <a:r>
              <a:rPr lang="de-DE" dirty="0" err="1" smtClean="0"/>
              <a:t>defs</a:t>
            </a:r>
            <a:endParaRPr lang="de-DE" dirty="0" smtClean="0"/>
          </a:p>
          <a:p>
            <a:pPr marL="465750" lvl="1" indent="-285750">
              <a:buFontTx/>
              <a:buChar char="-"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B3FB55F-4BDC-4E07-AC86-33CFA4FC381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 smtClean="0"/>
              <a:t>Themenbereich, über Datum zu ändern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 smtClean="0"/>
              <a:t>proposal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0751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65750" lvl="1" indent="-285750">
              <a:buFontTx/>
              <a:buChar char="-"/>
            </a:pPr>
            <a:r>
              <a:rPr lang="de-DE" dirty="0" smtClean="0"/>
              <a:t>(</a:t>
            </a:r>
            <a:r>
              <a:rPr lang="de-DE" dirty="0" err="1" smtClean="0"/>
              <a:t>Streamlit</a:t>
            </a:r>
            <a:r>
              <a:rPr lang="de-DE" dirty="0" smtClean="0"/>
              <a:t>)</a:t>
            </a:r>
            <a:endParaRPr lang="de-DE" dirty="0" smtClean="0"/>
          </a:p>
          <a:p>
            <a:pPr marL="465750" lvl="1" indent="-285750">
              <a:buFontTx/>
              <a:buChar char="-"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B3FB55F-4BDC-4E07-AC86-33CFA4FC381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 smtClean="0"/>
              <a:t>Themenbereich, über Datum zu ändern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 smtClean="0"/>
              <a:t>proposal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7196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431800" y="864394"/>
            <a:ext cx="8278988" cy="3075508"/>
          </a:xfrm>
        </p:spPr>
        <p:txBody>
          <a:bodyPr/>
          <a:lstStyle/>
          <a:p>
            <a:pPr marL="465750" lvl="1" indent="-285750">
              <a:buFontTx/>
              <a:buChar char="-"/>
            </a:pPr>
            <a:r>
              <a:rPr lang="de-DE" dirty="0" smtClean="0"/>
              <a:t>Slot </a:t>
            </a:r>
            <a:r>
              <a:rPr lang="de-DE" dirty="0" err="1" smtClean="0"/>
              <a:t>classes</a:t>
            </a:r>
            <a:endParaRPr lang="de-DE" dirty="0" smtClean="0"/>
          </a:p>
          <a:p>
            <a:pPr marL="465750" lvl="1" indent="-285750">
              <a:buFontTx/>
              <a:buChar char="-"/>
            </a:pPr>
            <a:endParaRPr lang="de-DE" dirty="0"/>
          </a:p>
          <a:p>
            <a:pPr marL="465750" lvl="1" indent="-285750">
              <a:buFontTx/>
              <a:buChar char="-"/>
            </a:pPr>
            <a:endParaRPr lang="de-DE" dirty="0" smtClean="0"/>
          </a:p>
          <a:p>
            <a:pPr marL="465750" lvl="1" indent="-285750">
              <a:buFontTx/>
              <a:buChar char="-"/>
            </a:pPr>
            <a:endParaRPr lang="de-DE" dirty="0" smtClean="0"/>
          </a:p>
          <a:p>
            <a:pPr marL="465750" lvl="1" indent="-285750">
              <a:buFontTx/>
              <a:buChar char="-"/>
            </a:pPr>
            <a:endParaRPr lang="de-DE" dirty="0"/>
          </a:p>
          <a:p>
            <a:pPr marL="465750" lvl="1" indent="-285750">
              <a:buFontTx/>
              <a:buChar char="-"/>
            </a:pPr>
            <a:endParaRPr lang="de-DE" dirty="0" smtClean="0"/>
          </a:p>
          <a:p>
            <a:pPr marL="465750" lvl="1" indent="-285750">
              <a:buFontTx/>
              <a:buChar char="-"/>
            </a:pPr>
            <a:endParaRPr lang="de-DE" dirty="0" smtClean="0"/>
          </a:p>
          <a:p>
            <a:pPr marL="465750" lvl="1" indent="-285750">
              <a:buFontTx/>
              <a:buChar char="-"/>
            </a:pPr>
            <a:r>
              <a:rPr lang="de-DE" dirty="0" err="1" smtClean="0"/>
              <a:t>NRDD</a:t>
            </a:r>
            <a:endParaRPr lang="de-DE" dirty="0" smtClean="0"/>
          </a:p>
          <a:p>
            <a:pPr lvl="1" indent="0">
              <a:buNone/>
            </a:pPr>
            <a:r>
              <a:rPr lang="de-DE" dirty="0" smtClean="0"/>
              <a:t>Norm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Relative </a:t>
            </a:r>
            <a:r>
              <a:rPr lang="de-DE" dirty="0" err="1" smtClean="0"/>
              <a:t>Displacement</a:t>
            </a:r>
            <a:r>
              <a:rPr lang="de-DE" dirty="0" smtClean="0"/>
              <a:t> Deviation</a:t>
            </a:r>
            <a:endParaRPr lang="de-DE" dirty="0" smtClean="0"/>
          </a:p>
          <a:p>
            <a:pPr lvl="1" indent="0">
              <a:buNone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B3FB55F-4BDC-4E07-AC86-33CFA4FC381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 smtClean="0"/>
              <a:t>Themenbereich, über Datum zu ändern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 smtClean="0"/>
              <a:t>proposal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Pre-processing</a:t>
            </a:r>
            <a:endParaRPr lang="de-DE" dirty="0"/>
          </a:p>
        </p:txBody>
      </p:sp>
      <p:pic>
        <p:nvPicPr>
          <p:cNvPr id="8" name="Grafik 7"/>
          <p:cNvPicPr/>
          <p:nvPr/>
        </p:nvPicPr>
        <p:blipFill>
          <a:blip r:embed="rId3"/>
          <a:stretch>
            <a:fillRect/>
          </a:stretch>
        </p:blipFill>
        <p:spPr>
          <a:xfrm>
            <a:off x="2323710" y="1131590"/>
            <a:ext cx="1350645" cy="86106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952" y="930305"/>
            <a:ext cx="2572109" cy="2181529"/>
          </a:xfrm>
          <a:prstGeom prst="rect">
            <a:avLst/>
          </a:prstGeom>
        </p:spPr>
      </p:pic>
      <p:cxnSp>
        <p:nvCxnSpPr>
          <p:cNvPr id="12" name="Gerade Verbindung mit Pfeil 11"/>
          <p:cNvCxnSpPr/>
          <p:nvPr/>
        </p:nvCxnSpPr>
        <p:spPr bwMode="gray">
          <a:xfrm>
            <a:off x="4067944" y="2571750"/>
            <a:ext cx="1152128" cy="648072"/>
          </a:xfrm>
          <a:prstGeom prst="straightConnector1">
            <a:avLst/>
          </a:prstGeom>
          <a:ln w="9525">
            <a:solidFill>
              <a:schemeClr val="bg2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 bwMode="gray">
          <a:xfrm flipH="1">
            <a:off x="5724128" y="2724150"/>
            <a:ext cx="985508" cy="648072"/>
          </a:xfrm>
          <a:prstGeom prst="straightConnector1">
            <a:avLst/>
          </a:prstGeom>
          <a:ln w="9525">
            <a:solidFill>
              <a:schemeClr val="bg2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 bwMode="gray">
          <a:xfrm>
            <a:off x="6084168" y="3372222"/>
            <a:ext cx="627893" cy="1992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90000"/>
            </a:pPr>
            <a:r>
              <a:rPr lang="de-DE" sz="1400" dirty="0" err="1" smtClean="0">
                <a:solidFill>
                  <a:schemeClr val="tx1"/>
                </a:solidFill>
                <a:latin typeface="+mn-lt"/>
              </a:rPr>
              <a:t>depth</a:t>
            </a:r>
            <a:r>
              <a:rPr lang="de-DE" sz="1400" dirty="0" smtClean="0">
                <a:solidFill>
                  <a:schemeClr val="tx1"/>
                </a:solidFill>
                <a:latin typeface="+mn-lt"/>
              </a:rPr>
              <a:t> (z)</a:t>
            </a:r>
            <a:endParaRPr lang="de-DE" sz="140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Textfeld 15"/>
          <p:cNvSpPr txBox="1"/>
          <p:nvPr/>
        </p:nvSpPr>
        <p:spPr bwMode="gray">
          <a:xfrm>
            <a:off x="4065519" y="2874019"/>
            <a:ext cx="627893" cy="1992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90000"/>
            </a:pPr>
            <a:r>
              <a:rPr lang="de-DE" sz="1400" dirty="0" err="1" smtClean="0">
                <a:solidFill>
                  <a:schemeClr val="tx1"/>
                </a:solidFill>
                <a:latin typeface="+mn-lt"/>
              </a:rPr>
              <a:t>width</a:t>
            </a:r>
            <a:r>
              <a:rPr lang="de-DE" sz="1400" dirty="0" smtClean="0">
                <a:solidFill>
                  <a:schemeClr val="tx1"/>
                </a:solidFill>
                <a:latin typeface="+mn-lt"/>
              </a:rPr>
              <a:t> (x)</a:t>
            </a:r>
            <a:endParaRPr lang="de-DE" sz="1400" dirty="0" smtClean="0">
              <a:solidFill>
                <a:schemeClr val="tx1"/>
              </a:solidFill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hteck 16"/>
              <p:cNvSpPr/>
              <p:nvPr/>
            </p:nvSpPr>
            <p:spPr>
              <a:xfrm>
                <a:off x="1070097" y="3681954"/>
                <a:ext cx="2507225" cy="1050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𝑁𝑅𝐷𝐷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de-DE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de-DE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1600" i="1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16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de-DE" sz="16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de-DE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de-DE" sz="1600" i="1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</m:acc>
                                        </m:num>
                                        <m:den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de-DE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de-DE" sz="1600" i="1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</m:acc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de-DE" sz="1600" dirty="0"/>
              </a:p>
            </p:txBody>
          </p:sp>
        </mc:Choice>
        <mc:Fallback>
          <p:sp>
            <p:nvSpPr>
              <p:cNvPr id="17" name="Rechteck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097" y="3681954"/>
                <a:ext cx="2507225" cy="10502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feld 17"/>
          <p:cNvSpPr txBox="1"/>
          <p:nvPr/>
        </p:nvSpPr>
        <p:spPr bwMode="gray">
          <a:xfrm>
            <a:off x="4379465" y="4011910"/>
            <a:ext cx="4080967" cy="838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90000"/>
            </a:pPr>
            <a:r>
              <a:rPr lang="de-DE" sz="1400" dirty="0" err="1" smtClean="0">
                <a:solidFill>
                  <a:schemeClr val="tx1"/>
                </a:solidFill>
                <a:latin typeface="+mn-lt"/>
              </a:rPr>
              <a:t>un</a:t>
            </a:r>
            <a:r>
              <a:rPr lang="de-DE" sz="1400" dirty="0" smtClean="0">
                <a:solidFill>
                  <a:schemeClr val="tx1"/>
                </a:solidFill>
                <a:latin typeface="+mn-lt"/>
              </a:rPr>
              <a:t>: </a:t>
            </a:r>
            <a:r>
              <a:rPr lang="de-DE" sz="1400" dirty="0" err="1" smtClean="0">
                <a:solidFill>
                  <a:schemeClr val="tx1"/>
                </a:solidFill>
                <a:latin typeface="+mn-lt"/>
              </a:rPr>
              <a:t>displacement</a:t>
            </a:r>
            <a:r>
              <a:rPr lang="de-DE" sz="1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  <a:latin typeface="+mn-lt"/>
              </a:rPr>
              <a:t>of</a:t>
            </a:r>
            <a:r>
              <a:rPr lang="de-DE" sz="1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  <a:latin typeface="+mn-lt"/>
              </a:rPr>
              <a:t>the</a:t>
            </a:r>
            <a:r>
              <a:rPr lang="de-DE" sz="1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  <a:latin typeface="+mn-lt"/>
              </a:rPr>
              <a:t>node</a:t>
            </a:r>
            <a:r>
              <a:rPr lang="de-DE" sz="1400" dirty="0" smtClean="0">
                <a:solidFill>
                  <a:schemeClr val="tx1"/>
                </a:solidFill>
                <a:latin typeface="+mn-lt"/>
              </a:rPr>
              <a:t> n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90000"/>
            </a:pPr>
            <a:r>
              <a:rPr lang="de-DE" sz="1400" dirty="0" smtClean="0">
                <a:latin typeface="+mn-lt"/>
              </a:rPr>
              <a:t>u: </a:t>
            </a:r>
            <a:r>
              <a:rPr lang="de-DE" sz="1400" dirty="0" err="1" smtClean="0">
                <a:latin typeface="+mn-lt"/>
              </a:rPr>
              <a:t>average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of</a:t>
            </a:r>
            <a:r>
              <a:rPr lang="de-DE" sz="1400" dirty="0" smtClean="0">
                <a:latin typeface="+mn-lt"/>
              </a:rPr>
              <a:t> all </a:t>
            </a:r>
            <a:r>
              <a:rPr lang="de-DE" sz="1400" dirty="0" err="1" smtClean="0">
                <a:latin typeface="+mn-lt"/>
              </a:rPr>
              <a:t>displacements</a:t>
            </a:r>
            <a:endParaRPr lang="de-DE" sz="1400" dirty="0" smtClean="0">
              <a:latin typeface="+mn-lt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90000"/>
            </a:pPr>
            <a:r>
              <a:rPr lang="de-DE" sz="1400" dirty="0" smtClean="0">
                <a:solidFill>
                  <a:schemeClr val="tx1"/>
                </a:solidFill>
                <a:latin typeface="+mn-lt"/>
              </a:rPr>
              <a:t>N: </a:t>
            </a:r>
            <a:r>
              <a:rPr lang="de-DE" sz="1400" dirty="0" err="1" smtClean="0">
                <a:solidFill>
                  <a:schemeClr val="tx1"/>
                </a:solidFill>
                <a:latin typeface="+mn-lt"/>
              </a:rPr>
              <a:t>number</a:t>
            </a:r>
            <a:r>
              <a:rPr lang="de-DE" sz="1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  <a:latin typeface="+mn-lt"/>
              </a:rPr>
              <a:t>of</a:t>
            </a:r>
            <a:r>
              <a:rPr lang="de-DE" sz="1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  <a:latin typeface="+mn-lt"/>
              </a:rPr>
              <a:t>nodes</a:t>
            </a:r>
            <a:r>
              <a:rPr lang="de-DE" sz="1400" dirty="0" smtClean="0">
                <a:solidFill>
                  <a:schemeClr val="tx1"/>
                </a:solidFill>
                <a:latin typeface="+mn-lt"/>
              </a:rPr>
              <a:t> (</a:t>
            </a:r>
            <a:r>
              <a:rPr lang="de-DE" sz="1400" dirty="0" err="1" smtClean="0">
                <a:solidFill>
                  <a:schemeClr val="tx1"/>
                </a:solidFill>
                <a:latin typeface="+mn-lt"/>
              </a:rPr>
              <a:t>output</a:t>
            </a:r>
            <a:r>
              <a:rPr lang="de-DE" sz="1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  <a:latin typeface="+mn-lt"/>
              </a:rPr>
              <a:t>surface</a:t>
            </a:r>
            <a:r>
              <a:rPr lang="de-DE" sz="1400" dirty="0" smtClean="0">
                <a:solidFill>
                  <a:schemeClr val="tx1"/>
                </a:solidFill>
                <a:latin typeface="+mn-lt"/>
              </a:rPr>
              <a:t>)</a:t>
            </a:r>
            <a:endParaRPr lang="de-DE" sz="1400" dirty="0" smtClean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29351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 indent="0">
              <a:buNone/>
            </a:pPr>
            <a:r>
              <a:rPr lang="de-DE" dirty="0" err="1" smtClean="0"/>
              <a:t>NRDD</a:t>
            </a:r>
            <a:r>
              <a:rPr lang="de-DE" dirty="0" smtClean="0"/>
              <a:t> = 0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perfect</a:t>
            </a:r>
            <a:r>
              <a:rPr lang="de-DE" dirty="0" smtClean="0">
                <a:sym typeface="Wingdings" panose="05000000000000000000" pitchFamily="2" charset="2"/>
              </a:rPr>
              <a:t> uniform </a:t>
            </a:r>
            <a:r>
              <a:rPr lang="de-DE" dirty="0" err="1" smtClean="0">
                <a:sym typeface="Wingdings" panose="05000000000000000000" pitchFamily="2" charset="2"/>
              </a:rPr>
              <a:t>displacements</a:t>
            </a:r>
            <a:endParaRPr lang="de-DE" dirty="0" smtClean="0">
              <a:sym typeface="Wingdings" panose="05000000000000000000" pitchFamily="2" charset="2"/>
            </a:endParaRPr>
          </a:p>
          <a:p>
            <a:pPr lvl="1" indent="0">
              <a:buNone/>
            </a:pPr>
            <a:r>
              <a:rPr lang="de-DE" dirty="0" err="1" smtClean="0">
                <a:sym typeface="Wingdings" panose="05000000000000000000" pitchFamily="2" charset="2"/>
              </a:rPr>
              <a:t>NRDD</a:t>
            </a:r>
            <a:r>
              <a:rPr lang="de-DE" dirty="0" smtClean="0">
                <a:sym typeface="Wingdings" panose="05000000000000000000" pitchFamily="2" charset="2"/>
              </a:rPr>
              <a:t> &gt; 10  </a:t>
            </a:r>
            <a:r>
              <a:rPr lang="de-DE" dirty="0" err="1" smtClean="0">
                <a:sym typeface="Wingdings" panose="05000000000000000000" pitchFamily="2" charset="2"/>
              </a:rPr>
              <a:t>poor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uniformity</a:t>
            </a:r>
            <a:endParaRPr lang="de-DE" dirty="0" smtClean="0"/>
          </a:p>
          <a:p>
            <a:pPr marL="465750" lvl="1" indent="-285750">
              <a:buFontTx/>
              <a:buChar char="-"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B3FB55F-4BDC-4E07-AC86-33CFA4FC381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 smtClean="0"/>
              <a:t>Themenbereich, über Datum zu ändern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 smtClean="0"/>
              <a:t>proposal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Pre-processing</a:t>
            </a:r>
            <a:endParaRPr lang="de-DE" dirty="0"/>
          </a:p>
        </p:txBody>
      </p:sp>
      <p:pic>
        <p:nvPicPr>
          <p:cNvPr id="8" name="Grafik 7"/>
          <p:cNvPicPr/>
          <p:nvPr/>
        </p:nvPicPr>
        <p:blipFill>
          <a:blip r:embed="rId3"/>
          <a:stretch>
            <a:fillRect/>
          </a:stretch>
        </p:blipFill>
        <p:spPr>
          <a:xfrm>
            <a:off x="6012160" y="1917564"/>
            <a:ext cx="2520280" cy="2563813"/>
          </a:xfrm>
          <a:prstGeom prst="rect">
            <a:avLst/>
          </a:prstGeom>
        </p:spPr>
      </p:pic>
      <p:pic>
        <p:nvPicPr>
          <p:cNvPr id="9" name="Grafik 8"/>
          <p:cNvPicPr/>
          <p:nvPr/>
        </p:nvPicPr>
        <p:blipFill>
          <a:blip r:embed="rId4"/>
          <a:stretch>
            <a:fillRect/>
          </a:stretch>
        </p:blipFill>
        <p:spPr>
          <a:xfrm>
            <a:off x="415529" y="1977985"/>
            <a:ext cx="4579620" cy="261112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 bwMode="gray">
          <a:xfrm>
            <a:off x="611560" y="1772328"/>
            <a:ext cx="968876" cy="19832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90000"/>
            </a:pPr>
            <a:r>
              <a:rPr lang="de-DE" sz="1400" dirty="0" smtClean="0">
                <a:solidFill>
                  <a:schemeClr val="tx1"/>
                </a:solidFill>
                <a:latin typeface="+mn-lt"/>
              </a:rPr>
              <a:t>(</a:t>
            </a:r>
            <a:r>
              <a:rPr lang="de-DE" sz="1400" dirty="0" err="1" smtClean="0">
                <a:solidFill>
                  <a:schemeClr val="tx1"/>
                </a:solidFill>
                <a:latin typeface="+mn-lt"/>
              </a:rPr>
              <a:t>NRDD</a:t>
            </a:r>
            <a:r>
              <a:rPr lang="de-DE" sz="1400" dirty="0" smtClean="0">
                <a:solidFill>
                  <a:schemeClr val="tx1"/>
                </a:solidFill>
                <a:latin typeface="+mn-lt"/>
              </a:rPr>
              <a:t> = 1.3)</a:t>
            </a:r>
            <a:endParaRPr lang="de-DE" sz="1400" dirty="0" smtClean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76033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ISPRING_RESOURCE_PATHS_HASH_2" val="8e5293b899b407db44c384a3ca52afbd91fed16"/>
  <p:tag name="FINNOVA_CATEGORY" val="None"/>
  <p:tag name="ISPRING_RESOURCE_PATHS_HASH_PRESENTER" val="9873763661c552a285dbeabd15893f184a3bf72"/>
</p:tagLst>
</file>

<file path=ppt/theme/theme1.xml><?xml version="1.0" encoding="utf-8"?>
<a:theme xmlns:a="http://schemas.openxmlformats.org/drawingml/2006/main" name="Herrmann_Ultraschall_Template_01_EXP">
  <a:themeElements>
    <a:clrScheme name="HerrmannUltraschall">
      <a:dk1>
        <a:srgbClr val="333333"/>
      </a:dk1>
      <a:lt1>
        <a:sysClr val="window" lastClr="FFFFFF"/>
      </a:lt1>
      <a:dk2>
        <a:srgbClr val="C8C8C8"/>
      </a:dk2>
      <a:lt2>
        <a:srgbClr val="595959"/>
      </a:lt2>
      <a:accent1>
        <a:srgbClr val="007BBD"/>
      </a:accent1>
      <a:accent2>
        <a:srgbClr val="FF0000"/>
      </a:accent2>
      <a:accent3>
        <a:srgbClr val="D9D9D9"/>
      </a:accent3>
      <a:accent4>
        <a:srgbClr val="595959"/>
      </a:accent4>
      <a:accent5>
        <a:srgbClr val="008080"/>
      </a:accent5>
      <a:accent6>
        <a:srgbClr val="948A54"/>
      </a:accent6>
      <a:hlink>
        <a:srgbClr val="007BBD"/>
      </a:hlink>
      <a:folHlink>
        <a:srgbClr val="007BBD"/>
      </a:folHlink>
    </a:clrScheme>
    <a:fontScheme name="Hermann Ultraschall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2"/>
        </a:solidFill>
        <a:ln>
          <a:noFill/>
        </a:ln>
      </a:spPr>
      <a:bodyPr lIns="72000" tIns="72000" rIns="72000" bIns="72000" rtlCol="0" anchor="ctr"/>
      <a:lstStyle>
        <a:defPPr algn="ctr">
          <a:spcBef>
            <a:spcPts val="300"/>
          </a:spcBef>
          <a:spcAft>
            <a:spcPts val="300"/>
          </a:spcAft>
          <a:defRPr sz="1400"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>
          <a:solidFill>
            <a:schemeClr val="bg2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0000" indent="-180000">
          <a:spcBef>
            <a:spcPts val="300"/>
          </a:spcBef>
          <a:spcAft>
            <a:spcPts val="300"/>
          </a:spcAft>
          <a:buClr>
            <a:schemeClr val="accent2"/>
          </a:buClr>
          <a:buSzPct val="90000"/>
          <a:buFont typeface="Wingdings" panose="05000000000000000000" pitchFamily="2" charset="2"/>
          <a:buChar char="§"/>
          <a:defRPr sz="1400"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UG_PPT-Vorlage_DEU_220524(SUl)" id="{5F8270AA-FF72-4F5B-8154-785FC7475741}" vid="{92324E19-A43C-4383-857C-DC3889C1272F}"/>
    </a:ext>
  </a:extLst>
</a:theme>
</file>

<file path=ppt/theme/theme2.xml><?xml version="1.0" encoding="utf-8"?>
<a:theme xmlns:a="http://schemas.openxmlformats.org/drawingml/2006/main" name="Office-Design">
  <a:themeElements>
    <a:clrScheme name="Benutzerdefiniert 1">
      <a:dk1>
        <a:srgbClr val="333333"/>
      </a:dk1>
      <a:lt1>
        <a:sysClr val="window" lastClr="FFFFFF"/>
      </a:lt1>
      <a:dk2>
        <a:srgbClr val="D6D6D6"/>
      </a:dk2>
      <a:lt2>
        <a:srgbClr val="595959"/>
      </a:lt2>
      <a:accent1>
        <a:srgbClr val="FF0000"/>
      </a:accent1>
      <a:accent2>
        <a:srgbClr val="FF0000"/>
      </a:accent2>
      <a:accent3>
        <a:srgbClr val="007CD6"/>
      </a:accent3>
      <a:accent4>
        <a:srgbClr val="B800B8"/>
      </a:accent4>
      <a:accent5>
        <a:srgbClr val="007C7C"/>
      </a:accent5>
      <a:accent6>
        <a:srgbClr val="D67C54"/>
      </a:accent6>
      <a:hlink>
        <a:srgbClr val="007CD6"/>
      </a:hlink>
      <a:folHlink>
        <a:srgbClr val="007CD6"/>
      </a:folHlink>
    </a:clrScheme>
    <a:fontScheme name="Arial Narrow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2"/>
        </a:solidFill>
        <a:ln>
          <a:noFill/>
        </a:ln>
      </a:spPr>
      <a:bodyPr lIns="72000" tIns="72000" rIns="72000" bIns="72000" rtlCol="0" anchor="ctr"/>
      <a:lstStyle>
        <a:defPPr algn="ctr">
          <a:spcBef>
            <a:spcPts val="300"/>
          </a:spcBef>
          <a:spcAft>
            <a:spcPts val="300"/>
          </a:spcAft>
          <a:defRPr sz="1400"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>
          <a:solidFill>
            <a:schemeClr val="bg2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0000" indent="-180000">
          <a:spcBef>
            <a:spcPts val="200"/>
          </a:spcBef>
          <a:spcAft>
            <a:spcPts val="200"/>
          </a:spcAft>
          <a:buClr>
            <a:schemeClr val="accent2"/>
          </a:buClr>
          <a:buSzPct val="90000"/>
          <a:buFont typeface="Wingdings" panose="05000000000000000000" pitchFamily="2" charset="2"/>
          <a:buChar char="§"/>
          <a:defRPr sz="1200"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Larissa">
  <a:themeElements>
    <a:clrScheme name="Herrmann Ultraschall">
      <a:dk1>
        <a:srgbClr val="333333"/>
      </a:dk1>
      <a:lt1>
        <a:sysClr val="window" lastClr="FFFFFF"/>
      </a:lt1>
      <a:dk2>
        <a:srgbClr val="C8C8C8"/>
      </a:dk2>
      <a:lt2>
        <a:srgbClr val="595959"/>
      </a:lt2>
      <a:accent1>
        <a:srgbClr val="900000"/>
      </a:accent1>
      <a:accent2>
        <a:srgbClr val="FF0000"/>
      </a:accent2>
      <a:accent3>
        <a:srgbClr val="2773BE"/>
      </a:accent3>
      <a:accent4>
        <a:srgbClr val="63A1DF"/>
      </a:accent4>
      <a:accent5>
        <a:srgbClr val="366735"/>
      </a:accent5>
      <a:accent6>
        <a:srgbClr val="5CAA5A"/>
      </a:accent6>
      <a:hlink>
        <a:srgbClr val="3F3F3F"/>
      </a:hlink>
      <a:folHlink>
        <a:srgbClr val="3F3F3F"/>
      </a:folHlink>
    </a:clrScheme>
    <a:fontScheme name="Arial Narrow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2"/>
        </a:solidFill>
        <a:ln>
          <a:noFill/>
        </a:ln>
      </a:spPr>
      <a:bodyPr lIns="72000" tIns="72000" rIns="72000" bIns="72000" rtlCol="0" anchor="ctr"/>
      <a:lstStyle>
        <a:defPPr algn="ctr">
          <a:spcBef>
            <a:spcPts val="300"/>
          </a:spcBef>
          <a:spcAft>
            <a:spcPts val="300"/>
          </a:spcAft>
          <a:defRPr sz="1400"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>
          <a:solidFill>
            <a:schemeClr val="bg2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0000" indent="-180000">
          <a:spcBef>
            <a:spcPts val="200"/>
          </a:spcBef>
          <a:spcAft>
            <a:spcPts val="200"/>
          </a:spcAft>
          <a:buClr>
            <a:schemeClr val="accent2"/>
          </a:buClr>
          <a:buSzPct val="90000"/>
          <a:buFont typeface="Wingdings" panose="05000000000000000000" pitchFamily="2" charset="2"/>
          <a:buChar char="§"/>
          <a:defRPr sz="1200"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HUG_PPT-Vorlage_DEU_220524(SUl)</Template>
  <TotalTime>0</TotalTime>
  <Words>1671</Words>
  <Application>Microsoft Office PowerPoint</Application>
  <PresentationFormat>Bildschirmpräsentation (16:9)</PresentationFormat>
  <Paragraphs>314</Paragraphs>
  <Slides>21</Slides>
  <Notes>21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8" baseType="lpstr">
      <vt:lpstr>ＭＳ Ｐゴシック</vt:lpstr>
      <vt:lpstr>Arial</vt:lpstr>
      <vt:lpstr>Arial Narrow</vt:lpstr>
      <vt:lpstr>Calibri</vt:lpstr>
      <vt:lpstr>Cambria Math</vt:lpstr>
      <vt:lpstr>Wingdings</vt:lpstr>
      <vt:lpstr>Herrmann_Ultraschall_Template_01_EXP</vt:lpstr>
      <vt:lpstr>Francois Brouet – sep24_continuous_ds</vt:lpstr>
      <vt:lpstr>PowerPoint-Präsentation</vt:lpstr>
      <vt:lpstr>Introduction</vt:lpstr>
      <vt:lpstr>Context</vt:lpstr>
      <vt:lpstr>Goal</vt:lpstr>
      <vt:lpstr>Data</vt:lpstr>
      <vt:lpstr>PowerPoint-Präsentation</vt:lpstr>
      <vt:lpstr>Pre-processing</vt:lpstr>
      <vt:lpstr>Pre-processing</vt:lpstr>
      <vt:lpstr>PowerPoint-Präsentation</vt:lpstr>
      <vt:lpstr>Next steps</vt:lpstr>
      <vt:lpstr>PowerPoint-Präsentation</vt:lpstr>
      <vt:lpstr>PowerPoint-Präsentation</vt:lpstr>
      <vt:lpstr>PowerPoint-Präsentation</vt:lpstr>
      <vt:lpstr>Project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Herrmann Ultraschalltechnik GmbH &amp; Co KG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Brouet, Francois</dc:creator>
  <cp:lastModifiedBy>Brouet, Francois</cp:lastModifiedBy>
  <cp:revision>56</cp:revision>
  <cp:lastPrinted>2024-10-28T09:15:24Z</cp:lastPrinted>
  <dcterms:created xsi:type="dcterms:W3CDTF">2024-10-21T06:24:53Z</dcterms:created>
  <dcterms:modified xsi:type="dcterms:W3CDTF">2025-08-02T09:04:54Z</dcterms:modified>
</cp:coreProperties>
</file>