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45" autoAdjust="0"/>
  </p:normalViewPr>
  <p:slideViewPr>
    <p:cSldViewPr>
      <p:cViewPr varScale="1">
        <p:scale>
          <a:sx n="87" d="100"/>
          <a:sy n="87" d="100"/>
        </p:scale>
        <p:origin x="-14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B96CF-844D-42BF-8D74-72CA21BC873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26184-2AA2-4528-9050-0E64F4FF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2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26184-2AA2-4528-9050-0E64F4FF3A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5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A7597284-3829-4570-8D91-8C5824AEC83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516FF5F2-441C-4289-9A6E-47814F8B2FB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7284-3829-4570-8D91-8C5824AEC83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6FF5F2-441C-4289-9A6E-47814F8B2FB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7284-3829-4570-8D91-8C5824AEC83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6FF5F2-441C-4289-9A6E-47814F8B2FB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7284-3829-4570-8D91-8C5824AEC83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6FF5F2-441C-4289-9A6E-47814F8B2FB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A7597284-3829-4570-8D91-8C5824AEC83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516FF5F2-441C-4289-9A6E-47814F8B2F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7284-3829-4570-8D91-8C5824AEC83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6FF5F2-441C-4289-9A6E-47814F8B2F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7284-3829-4570-8D91-8C5824AEC83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6FF5F2-441C-4289-9A6E-47814F8B2FB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7284-3829-4570-8D91-8C5824AEC83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6FF5F2-441C-4289-9A6E-47814F8B2F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7284-3829-4570-8D91-8C5824AEC83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6FF5F2-441C-4289-9A6E-47814F8B2F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7284-3829-4570-8D91-8C5824AEC83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6FF5F2-441C-4289-9A6E-47814F8B2FB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7284-3829-4570-8D91-8C5824AEC83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6FF5F2-441C-4289-9A6E-47814F8B2FB3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16FF5F2-441C-4289-9A6E-47814F8B2F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7597284-3829-4570-8D91-8C5824AEC83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Zacharias Georgiou (S3009874)</a:t>
            </a:r>
          </a:p>
          <a:p>
            <a:r>
              <a:rPr lang="en-US" dirty="0" err="1" smtClean="0"/>
              <a:t>Evangelos</a:t>
            </a:r>
            <a:r>
              <a:rPr lang="en-US" dirty="0" smtClean="0"/>
              <a:t> </a:t>
            </a:r>
            <a:r>
              <a:rPr lang="en-US" dirty="0" err="1" smtClean="0"/>
              <a:t>Karountzos</a:t>
            </a:r>
            <a:r>
              <a:rPr lang="en-US" dirty="0" smtClean="0"/>
              <a:t> (S2705532)</a:t>
            </a:r>
          </a:p>
          <a:p>
            <a:r>
              <a:rPr lang="en-US" dirty="0" err="1" smtClean="0"/>
              <a:t>Yaroslav</a:t>
            </a:r>
            <a:r>
              <a:rPr lang="en-US" dirty="0" smtClean="0"/>
              <a:t> </a:t>
            </a:r>
            <a:r>
              <a:rPr lang="en-US" dirty="0" err="1" smtClean="0"/>
              <a:t>Shkarupa</a:t>
            </a:r>
            <a:r>
              <a:rPr lang="en-US" dirty="0" smtClean="0"/>
              <a:t> (S3017125)</a:t>
            </a:r>
          </a:p>
          <a:p>
            <a:r>
              <a:rPr lang="en-US" dirty="0" err="1" smtClean="0"/>
              <a:t>Matthia</a:t>
            </a:r>
            <a:r>
              <a:rPr lang="en-US" dirty="0" smtClean="0"/>
              <a:t> </a:t>
            </a:r>
            <a:r>
              <a:rPr lang="en-US" dirty="0" err="1" smtClean="0"/>
              <a:t>Sabatelli</a:t>
            </a:r>
            <a:r>
              <a:rPr lang="en-US" dirty="0" smtClean="0"/>
              <a:t> (S2847485)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Reinforcement Learning Approach for Solving Chess Endgames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4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3487154" cy="35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733" y="1752600"/>
            <a:ext cx="3487154" cy="35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1295400"/>
            <a:ext cx="154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State,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1295400"/>
            <a:ext cx="210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State +1, Reward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5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010400" cy="762000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7010400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Chess and AI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Chess endgames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Our project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Reinforcement Learning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Q-Learning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TD-Learning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Results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Final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2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010400" cy="762000"/>
          </a:xfrm>
        </p:spPr>
        <p:txBody>
          <a:bodyPr/>
          <a:lstStyle/>
          <a:p>
            <a:pPr algn="ctr"/>
            <a:r>
              <a:rPr lang="en-US" dirty="0" smtClean="0"/>
              <a:t>Chess and AI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57150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63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010400" cy="762000"/>
          </a:xfrm>
        </p:spPr>
        <p:txBody>
          <a:bodyPr/>
          <a:lstStyle/>
          <a:p>
            <a:pPr algn="ctr"/>
            <a:r>
              <a:rPr lang="en-US" dirty="0" smtClean="0"/>
              <a:t>Chess and AI</a:t>
            </a:r>
            <a:endParaRPr lang="en-US" dirty="0"/>
          </a:p>
        </p:txBody>
      </p:sp>
      <p:pic>
        <p:nvPicPr>
          <p:cNvPr id="2052" name="Picture 4" descr="http://www.newyorker.com/wp-content/uploads/2013/07/COMPUTER-CH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55245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21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010400" cy="762000"/>
          </a:xfrm>
        </p:spPr>
        <p:txBody>
          <a:bodyPr/>
          <a:lstStyle/>
          <a:p>
            <a:pPr algn="ctr"/>
            <a:r>
              <a:rPr lang="en-US" dirty="0" smtClean="0"/>
              <a:t>Chess and AI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2514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http://blogs-images.forbes.com/davidewalt/files/2011/08/kasparov-deep-blue-game-6-19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6175871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0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457200"/>
            <a:ext cx="7010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Chess </a:t>
            </a:r>
            <a:r>
              <a:rPr lang="en-US" dirty="0" smtClean="0"/>
              <a:t>endgames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68" y="1371600"/>
            <a:ext cx="242003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71600"/>
            <a:ext cx="243378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69" y="3831771"/>
            <a:ext cx="2420032" cy="242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810000"/>
            <a:ext cx="2432547" cy="244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10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457200"/>
            <a:ext cx="7010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71800" y="3733800"/>
            <a:ext cx="3673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King-Rook-King endgames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taught the white player to win</a:t>
            </a:r>
          </a:p>
        </p:txBody>
      </p:sp>
    </p:spTree>
    <p:extLst>
      <p:ext uri="{BB962C8B-B14F-4D97-AF65-F5344CB8AC3E}">
        <p14:creationId xmlns:p14="http://schemas.microsoft.com/office/powerpoint/2010/main" val="2037629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457200"/>
            <a:ext cx="7010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4478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Machine Learning Method: Reinforcement Learning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Learning Algorithm: Q-Learning vs. TD-learning(?)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Starting from a random position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Policy: Random exploration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Creation of a basic memory (with all the possible states 64^3)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Training of the agent</a:t>
            </a:r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495800"/>
            <a:ext cx="7905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73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457200"/>
            <a:ext cx="7010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Chess </a:t>
            </a:r>
            <a:r>
              <a:rPr lang="en-US" dirty="0" smtClean="0"/>
              <a:t>endgames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19776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130</TotalTime>
  <Words>120</Words>
  <Application>Microsoft Office PowerPoint</Application>
  <PresentationFormat>On-screen Show (4:3)</PresentationFormat>
  <Paragraphs>32</Paragraphs>
  <Slides>10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Composite</vt:lpstr>
      <vt:lpstr>A Reinforcement Learning Approach for Solving Chess Endgames </vt:lpstr>
      <vt:lpstr>Introduction</vt:lpstr>
      <vt:lpstr>Chess and AI</vt:lpstr>
      <vt:lpstr>Chess and AI</vt:lpstr>
      <vt:lpstr>Chess and AI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Reinforcement Learning Approach for Solving Chess Endgames</dc:title>
  <dc:creator>angelo</dc:creator>
  <cp:lastModifiedBy>angelo</cp:lastModifiedBy>
  <cp:revision>6</cp:revision>
  <dcterms:created xsi:type="dcterms:W3CDTF">2016-01-13T10:45:41Z</dcterms:created>
  <dcterms:modified xsi:type="dcterms:W3CDTF">2016-01-13T12:55:58Z</dcterms:modified>
</cp:coreProperties>
</file>