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8A039-2CA9-4FB9-B4B0-86F7B9B503EE}" v="6" dt="2019-04-03T16:18:36.077"/>
    <p1510:client id="{420E01F2-292B-4C69-A3ED-A76C760BF644}" v="327" dt="2019-04-03T16:27:2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en verschaeve" userId="a8891a6417e171be" providerId="LiveId" clId="{EB28A039-2CA9-4FB9-B4B0-86F7B9B503EE}"/>
    <pc:docChg chg="modSld">
      <pc:chgData name="flavien verschaeve" userId="a8891a6417e171be" providerId="LiveId" clId="{EB28A039-2CA9-4FB9-B4B0-86F7B9B503EE}" dt="2019-04-03T16:18:36.077" v="5" actId="403"/>
      <pc:docMkLst>
        <pc:docMk/>
      </pc:docMkLst>
      <pc:sldChg chg="modSp">
        <pc:chgData name="flavien verschaeve" userId="a8891a6417e171be" providerId="LiveId" clId="{EB28A039-2CA9-4FB9-B4B0-86F7B9B503EE}" dt="2019-04-03T16:15:29.902" v="2" actId="20577"/>
        <pc:sldMkLst>
          <pc:docMk/>
          <pc:sldMk cId="1696947210" sldId="256"/>
        </pc:sldMkLst>
        <pc:spChg chg="mod">
          <ac:chgData name="flavien verschaeve" userId="a8891a6417e171be" providerId="LiveId" clId="{EB28A039-2CA9-4FB9-B4B0-86F7B9B503EE}" dt="2019-04-03T16:15:29.902" v="2" actId="20577"/>
          <ac:spMkLst>
            <pc:docMk/>
            <pc:sldMk cId="1696947210" sldId="256"/>
            <ac:spMk id="3" creationId="{8AA4B1DE-70C7-4974-87FB-E264B345A090}"/>
          </ac:spMkLst>
        </pc:spChg>
      </pc:sldChg>
      <pc:sldChg chg="modSp">
        <pc:chgData name="flavien verschaeve" userId="a8891a6417e171be" providerId="LiveId" clId="{EB28A039-2CA9-4FB9-B4B0-86F7B9B503EE}" dt="2019-04-03T16:18:29.452" v="3" actId="255"/>
        <pc:sldMkLst>
          <pc:docMk/>
          <pc:sldMk cId="3472022097" sldId="260"/>
        </pc:sldMkLst>
        <pc:spChg chg="mod">
          <ac:chgData name="flavien verschaeve" userId="a8891a6417e171be" providerId="LiveId" clId="{EB28A039-2CA9-4FB9-B4B0-86F7B9B503EE}" dt="2019-04-03T16:18:29.452" v="3" actId="255"/>
          <ac:spMkLst>
            <pc:docMk/>
            <pc:sldMk cId="3472022097" sldId="260"/>
            <ac:spMk id="3" creationId="{073FC1A0-AF5F-448D-9688-2C1B5F9E4B41}"/>
          </ac:spMkLst>
        </pc:spChg>
      </pc:sldChg>
      <pc:sldChg chg="modSp">
        <pc:chgData name="flavien verschaeve" userId="a8891a6417e171be" providerId="LiveId" clId="{EB28A039-2CA9-4FB9-B4B0-86F7B9B503EE}" dt="2019-04-03T16:18:36.077" v="5" actId="403"/>
        <pc:sldMkLst>
          <pc:docMk/>
          <pc:sldMk cId="3543654381" sldId="261"/>
        </pc:sldMkLst>
        <pc:spChg chg="mod">
          <ac:chgData name="flavien verschaeve" userId="a8891a6417e171be" providerId="LiveId" clId="{EB28A039-2CA9-4FB9-B4B0-86F7B9B503EE}" dt="2019-04-03T16:18:36.077" v="5" actId="403"/>
          <ac:spMkLst>
            <pc:docMk/>
            <pc:sldMk cId="3543654381" sldId="261"/>
            <ac:spMk id="3" creationId="{213C565C-259F-4965-BBEC-A54828BB16AF}"/>
          </ac:spMkLst>
        </pc:spChg>
      </pc:sldChg>
    </pc:docChg>
  </pc:docChgLst>
  <pc:docChgLst>
    <pc:chgData name="Utilisateur invité" providerId="Windows Live" clId="Web-{420E01F2-292B-4C69-A3ED-A76C760BF644}"/>
    <pc:docChg chg="addSld modSld">
      <pc:chgData name="Utilisateur invité" userId="" providerId="Windows Live" clId="Web-{420E01F2-292B-4C69-A3ED-A76C760BF644}" dt="2019-04-03T16:27:36.701" v="372" actId="20577"/>
      <pc:docMkLst>
        <pc:docMk/>
      </pc:docMkLst>
      <pc:sldChg chg="modSp">
        <pc:chgData name="Utilisateur invité" userId="" providerId="Windows Live" clId="Web-{420E01F2-292B-4C69-A3ED-A76C760BF644}" dt="2019-04-03T16:17:20.106" v="3" actId="14100"/>
        <pc:sldMkLst>
          <pc:docMk/>
          <pc:sldMk cId="3433963488" sldId="257"/>
        </pc:sldMkLst>
        <pc:spChg chg="mod">
          <ac:chgData name="Utilisateur invité" userId="" providerId="Windows Live" clId="Web-{420E01F2-292B-4C69-A3ED-A76C760BF644}" dt="2019-04-03T16:17:20.106" v="3" actId="14100"/>
          <ac:spMkLst>
            <pc:docMk/>
            <pc:sldMk cId="3433963488" sldId="257"/>
            <ac:spMk id="3" creationId="{973FE4D0-9F83-4286-90CF-019B3A7F4860}"/>
          </ac:spMkLst>
        </pc:spChg>
      </pc:sldChg>
      <pc:sldChg chg="modSp">
        <pc:chgData name="Utilisateur invité" userId="" providerId="Windows Live" clId="Web-{420E01F2-292B-4C69-A3ED-A76C760BF644}" dt="2019-04-03T16:18:36.418" v="29"/>
        <pc:sldMkLst>
          <pc:docMk/>
          <pc:sldMk cId="287110113" sldId="258"/>
        </pc:sldMkLst>
        <pc:graphicFrameChg chg="mod modGraphic">
          <ac:chgData name="Utilisateur invité" userId="" providerId="Windows Live" clId="Web-{420E01F2-292B-4C69-A3ED-A76C760BF644}" dt="2019-04-03T16:18:36.418" v="29"/>
          <ac:graphicFrameMkLst>
            <pc:docMk/>
            <pc:sldMk cId="287110113" sldId="258"/>
            <ac:graphicFrameMk id="4" creationId="{6C1D07C2-969A-410A-A3CE-E115D4917ABE}"/>
          </ac:graphicFrameMkLst>
        </pc:graphicFrameChg>
      </pc:sldChg>
      <pc:sldChg chg="modSp">
        <pc:chgData name="Utilisateur invité" userId="" providerId="Windows Live" clId="Web-{420E01F2-292B-4C69-A3ED-A76C760BF644}" dt="2019-04-03T16:27:23.920" v="371" actId="20577"/>
        <pc:sldMkLst>
          <pc:docMk/>
          <pc:sldMk cId="3472022097" sldId="260"/>
        </pc:sldMkLst>
        <pc:spChg chg="mod">
          <ac:chgData name="Utilisateur invité" userId="" providerId="Windows Live" clId="Web-{420E01F2-292B-4C69-A3ED-A76C760BF644}" dt="2019-04-03T16:27:23.920" v="371" actId="20577"/>
          <ac:spMkLst>
            <pc:docMk/>
            <pc:sldMk cId="3472022097" sldId="260"/>
            <ac:spMk id="3" creationId="{073FC1A0-AF5F-448D-9688-2C1B5F9E4B41}"/>
          </ac:spMkLst>
        </pc:spChg>
      </pc:sldChg>
      <pc:sldChg chg="modSp">
        <pc:chgData name="Utilisateur invité" userId="" providerId="Windows Live" clId="Web-{420E01F2-292B-4C69-A3ED-A76C760BF644}" dt="2019-04-03T16:26:30.388" v="362" actId="20577"/>
        <pc:sldMkLst>
          <pc:docMk/>
          <pc:sldMk cId="3543654381" sldId="261"/>
        </pc:sldMkLst>
        <pc:spChg chg="mod">
          <ac:chgData name="Utilisateur invité" userId="" providerId="Windows Live" clId="Web-{420E01F2-292B-4C69-A3ED-A76C760BF644}" dt="2019-04-03T16:26:30.388" v="362" actId="20577"/>
          <ac:spMkLst>
            <pc:docMk/>
            <pc:sldMk cId="3543654381" sldId="261"/>
            <ac:spMk id="3" creationId="{213C565C-259F-4965-BBEC-A54828BB16AF}"/>
          </ac:spMkLst>
        </pc:spChg>
      </pc:sldChg>
      <pc:sldChg chg="addSp delSp modSp new">
        <pc:chgData name="Utilisateur invité" userId="" providerId="Windows Live" clId="Web-{420E01F2-292B-4C69-A3ED-A76C760BF644}" dt="2019-04-03T16:25:26.201" v="342" actId="20577"/>
        <pc:sldMkLst>
          <pc:docMk/>
          <pc:sldMk cId="1478182754" sldId="262"/>
        </pc:sldMkLst>
        <pc:spChg chg="mod">
          <ac:chgData name="Utilisateur invité" userId="" providerId="Windows Live" clId="Web-{420E01F2-292B-4C69-A3ED-A76C760BF644}" dt="2019-04-03T16:19:54.450" v="51" actId="20577"/>
          <ac:spMkLst>
            <pc:docMk/>
            <pc:sldMk cId="1478182754" sldId="262"/>
            <ac:spMk id="2" creationId="{74718362-FEA5-4630-8B75-AA884EAEB919}"/>
          </ac:spMkLst>
        </pc:spChg>
        <pc:spChg chg="del">
          <ac:chgData name="Utilisateur invité" userId="" providerId="Windows Live" clId="Web-{420E01F2-292B-4C69-A3ED-A76C760BF644}" dt="2019-04-03T16:19:56.965" v="54"/>
          <ac:spMkLst>
            <pc:docMk/>
            <pc:sldMk cId="1478182754" sldId="262"/>
            <ac:spMk id="3" creationId="{05939ACA-01FD-4B64-9149-80FE838B1ADE}"/>
          </ac:spMkLst>
        </pc:spChg>
        <pc:spChg chg="add del mod">
          <ac:chgData name="Utilisateur invité" userId="" providerId="Windows Live" clId="Web-{420E01F2-292B-4C69-A3ED-A76C760BF644}" dt="2019-04-03T16:25:17.060" v="337"/>
          <ac:spMkLst>
            <pc:docMk/>
            <pc:sldMk cId="1478182754" sldId="262"/>
            <ac:spMk id="4" creationId="{3B3D9358-7B9F-4D93-B12E-D78274615AB5}"/>
          </ac:spMkLst>
        </pc:spChg>
        <pc:spChg chg="add mod">
          <ac:chgData name="Utilisateur invité" userId="" providerId="Windows Live" clId="Web-{420E01F2-292B-4C69-A3ED-A76C760BF644}" dt="2019-04-03T16:25:26.201" v="342" actId="20577"/>
          <ac:spMkLst>
            <pc:docMk/>
            <pc:sldMk cId="1478182754" sldId="262"/>
            <ac:spMk id="6" creationId="{35A39217-76D5-441F-BA34-BBC41C00D1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87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2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AA4B1DE-70C7-4974-87FB-E264B345A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/>
              <a:t>Projet de POO </a:t>
            </a:r>
          </a:p>
          <a:p>
            <a:pPr algn="ctr"/>
            <a:r>
              <a:rPr lang="fr-FR" sz="2800"/>
              <a:t>BODART – MONTEIL - VERSCHAEVE</a:t>
            </a:r>
          </a:p>
        </p:txBody>
      </p:sp>
      <p:pic>
        <p:nvPicPr>
          <p:cNvPr id="4" name="Image 3" descr="RÃ©sultat de recherche d'images pour &quot;kahoot&quot;">
            <a:extLst>
              <a:ext uri="{FF2B5EF4-FFF2-40B4-BE49-F238E27FC236}">
                <a16:creationId xmlns:a16="http://schemas.microsoft.com/office/drawing/2014/main" id="{7D9977CF-3F1F-4D19-9A32-6250724A39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91" y="1710268"/>
            <a:ext cx="4171950" cy="141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9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D0BCF-FD38-47B7-8A72-35E58B4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FE4D0-9F83-4286-90CF-019B3A7F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8934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Créer un modèle objet pertinent </a:t>
            </a:r>
          </a:p>
          <a:p>
            <a:r>
              <a:rPr lang="fr-FR" sz="2400"/>
              <a:t>Gérer des processus avec des threads</a:t>
            </a:r>
          </a:p>
          <a:p>
            <a:r>
              <a:rPr lang="fr-FR" sz="2400"/>
              <a:t>Echanger entre processus via des sockets</a:t>
            </a:r>
          </a:p>
          <a:p>
            <a:r>
              <a:rPr lang="fr-FR" sz="2400"/>
              <a:t>Stocker/Lire des données dans une base de données </a:t>
            </a:r>
          </a:p>
          <a:p>
            <a:r>
              <a:rPr lang="fr-FR" sz="2400"/>
              <a:t>Echange d’objets entre le client et le serveur via des sockets</a:t>
            </a:r>
          </a:p>
        </p:txBody>
      </p:sp>
    </p:spTree>
    <p:extLst>
      <p:ext uri="{BB962C8B-B14F-4D97-AF65-F5344CB8AC3E}">
        <p14:creationId xmlns:p14="http://schemas.microsoft.com/office/powerpoint/2010/main" val="3433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F36C0-1BCE-43E3-BBA0-903FCACB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1D07C2-969A-410A-A3CE-E115D4917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478909"/>
              </p:ext>
            </p:extLst>
          </p:nvPr>
        </p:nvGraphicFramePr>
        <p:xfrm>
          <a:off x="186905" y="1667773"/>
          <a:ext cx="11888500" cy="4556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3017">
                  <a:extLst>
                    <a:ext uri="{9D8B030D-6E8A-4147-A177-3AD203B41FA5}">
                      <a16:colId xmlns:a16="http://schemas.microsoft.com/office/drawing/2014/main" val="1575576463"/>
                    </a:ext>
                  </a:extLst>
                </a:gridCol>
                <a:gridCol w="3995483">
                  <a:extLst>
                    <a:ext uri="{9D8B030D-6E8A-4147-A177-3AD203B41FA5}">
                      <a16:colId xmlns:a16="http://schemas.microsoft.com/office/drawing/2014/main" val="2391241008"/>
                    </a:ext>
                  </a:extLst>
                </a:gridCol>
              </a:tblGrid>
              <a:tr h="595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Objectif</a:t>
                      </a:r>
                      <a:endParaRPr lang="fr-FR" sz="2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Responsable</a:t>
                      </a:r>
                      <a:endParaRPr lang="fr-FR" sz="28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072115"/>
                  </a:ext>
                </a:extLst>
              </a:tr>
              <a:tr h="459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Créer un modèle objet pertinent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François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759736"/>
                  </a:ext>
                </a:extLst>
              </a:tr>
              <a:tr h="646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Gérer des processus légers (Thread)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François/Flavien/Alexandre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444148"/>
                  </a:ext>
                </a:extLst>
              </a:tr>
              <a:tr h="459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Échanger entre processus via des sockets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François/Alexandre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001473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Stocker/lire des données dans une base de données. 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Flavien/Alexandre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953328"/>
                  </a:ext>
                </a:extLst>
              </a:tr>
              <a:tr h="1428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Echange d’objets ( et non plus de chaînes de caractères) entre applications échangeant via Socket.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François/Alexandre</a:t>
                      </a:r>
                      <a:endParaRPr lang="fr-FR" sz="24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83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F435-A4BE-4C81-89BD-5FC2EE9E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484"/>
          </a:xfrm>
        </p:spPr>
        <p:txBody>
          <a:bodyPr/>
          <a:lstStyle/>
          <a:p>
            <a:r>
              <a:rPr lang="fr-FR"/>
              <a:t>Diagramme de classe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646C65-91EA-49EF-874D-FC54552CD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095" y="1556084"/>
            <a:ext cx="11614484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7AAD-EF54-49AB-83F7-68EFBD3A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fr-FR"/>
              <a:t>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FC1A0-AF5F-448D-9688-2C1B5F9E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32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fr-FR" sz="2400"/>
              <a:t>Se connecte au serveur </a:t>
            </a:r>
            <a:endParaRPr lang="fr-FR"/>
          </a:p>
          <a:p>
            <a:pPr>
              <a:spcAft>
                <a:spcPts val="1000"/>
              </a:spcAft>
            </a:pPr>
            <a:r>
              <a:rPr lang="fr-FR" sz="2400"/>
              <a:t>Demande le pseudo</a:t>
            </a:r>
          </a:p>
          <a:p>
            <a:pPr>
              <a:spcAft>
                <a:spcPts val="1000"/>
              </a:spcAft>
            </a:pPr>
            <a:r>
              <a:rPr lang="fr-FR" sz="2400"/>
              <a:t>Reçoit la question, les 4 réponses possibles et la réponse exacte sous forme d’objet Question et Réponse</a:t>
            </a:r>
          </a:p>
          <a:p>
            <a:pPr>
              <a:spcAft>
                <a:spcPts val="1000"/>
              </a:spcAft>
            </a:pPr>
            <a:r>
              <a:rPr lang="fr-FR" sz="2400"/>
              <a:t>4 boutons symbolisent les 4 réponses possibles </a:t>
            </a:r>
          </a:p>
          <a:p>
            <a:pPr>
              <a:spcAft>
                <a:spcPts val="1000"/>
              </a:spcAft>
            </a:pPr>
            <a:r>
              <a:rPr lang="fr-FR" sz="2400"/>
              <a:t>Quand une réponse est sélectionnée, le client l’envoie au serveur pour vérifier la réponse exacte et afficher le message de réussite ou d’échec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2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0D1F-E583-4EE0-8ED9-F45886A7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serveur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C565C-259F-4965-BBEC-A54828BB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8" y="1844287"/>
            <a:ext cx="924364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/>
              <a:t>Un bouton « lancer la partie » permet de démarrer le serveur, celui-ci attend qu’au minimum un client se connecte</a:t>
            </a:r>
            <a:endParaRPr lang="fr-FR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/>
              <a:t>Reçoit son pseudo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/>
              <a:t>Peux lancer une question aux clients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/>
              <a:t>Réceptionne les réponses des clients et les compare à la réponse exacte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5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18362-FEA5-4630-8B75-AA884EAE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5A39217-76D5-441F-BA34-BBC41C00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40" y="19305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/>
              <a:t>Connexions de client en cours de partie</a:t>
            </a:r>
            <a:endParaRPr lang="fr-FR"/>
          </a:p>
          <a:p>
            <a:pPr>
              <a:lnSpc>
                <a:spcPct val="200000"/>
              </a:lnSpc>
            </a:pPr>
            <a:r>
              <a:rPr lang="fr-FR" sz="2400"/>
              <a:t>Bloquer le serveur et client à certains moments</a:t>
            </a:r>
          </a:p>
          <a:p>
            <a:pPr>
              <a:lnSpc>
                <a:spcPct val="200000"/>
              </a:lnSpc>
            </a:pPr>
            <a:r>
              <a:rPr lang="fr-FR" sz="2400"/>
              <a:t>Automatisation de l'envoie des questions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478182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Facette</vt:lpstr>
      <vt:lpstr>PowerPoint Presentation</vt:lpstr>
      <vt:lpstr>Objectifs </vt:lpstr>
      <vt:lpstr>Répartition des tâches</vt:lpstr>
      <vt:lpstr>Diagramme de classe UML</vt:lpstr>
      <vt:lpstr>Le client</vt:lpstr>
      <vt:lpstr>Le serveur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flavien verschaeve</dc:creator>
  <cp:revision>1</cp:revision>
  <dcterms:created xsi:type="dcterms:W3CDTF">2019-04-03T15:44:58Z</dcterms:created>
  <dcterms:modified xsi:type="dcterms:W3CDTF">2019-04-03T16:28:05Z</dcterms:modified>
</cp:coreProperties>
</file>