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428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517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9877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791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73287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33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73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591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335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73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5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236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384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490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265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606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80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8AA4B1DE-70C7-4974-87FB-E264B345A0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800" dirty="0"/>
              <a:t>Projet de POO </a:t>
            </a:r>
          </a:p>
          <a:p>
            <a:pPr algn="ctr"/>
            <a:r>
              <a:rPr lang="fr-FR" sz="2800" dirty="0"/>
              <a:t>BODART – MONTEUIL - VERSCHAEVE</a:t>
            </a:r>
          </a:p>
        </p:txBody>
      </p:sp>
      <p:pic>
        <p:nvPicPr>
          <p:cNvPr id="4" name="Image 3" descr="RÃ©sultat de recherche d'images pour &quot;kahoot&quot;">
            <a:extLst>
              <a:ext uri="{FF2B5EF4-FFF2-40B4-BE49-F238E27FC236}">
                <a16:creationId xmlns:a16="http://schemas.microsoft.com/office/drawing/2014/main" id="{7D9977CF-3F1F-4D19-9A32-6250724A390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191" y="1710268"/>
            <a:ext cx="4171950" cy="14179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6947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CD0BCF-FD38-47B7-8A72-35E58B490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3FE4D0-9F83-4286-90CF-019B3A7F4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Créer un modèle objet pertinent </a:t>
            </a:r>
          </a:p>
          <a:p>
            <a:r>
              <a:rPr lang="fr-FR" dirty="0"/>
              <a:t>Gérer des processus avec des threads</a:t>
            </a:r>
          </a:p>
          <a:p>
            <a:r>
              <a:rPr lang="fr-FR" dirty="0"/>
              <a:t>Echanger entre processus via des sockets</a:t>
            </a:r>
          </a:p>
          <a:p>
            <a:r>
              <a:rPr lang="fr-FR" dirty="0"/>
              <a:t>Stocker/Lire des données dans une base de données </a:t>
            </a:r>
          </a:p>
          <a:p>
            <a:r>
              <a:rPr lang="fr-FR" dirty="0"/>
              <a:t>Echange d’objets entre le client et le serveur via des sockets</a:t>
            </a:r>
          </a:p>
        </p:txBody>
      </p:sp>
    </p:spTree>
    <p:extLst>
      <p:ext uri="{BB962C8B-B14F-4D97-AF65-F5344CB8AC3E}">
        <p14:creationId xmlns:p14="http://schemas.microsoft.com/office/powerpoint/2010/main" val="3433963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CF36C0-1BCE-43E3-BBA0-903FCACBD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Répartition des tâches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6C1D07C2-969A-410A-A3CE-E115D4917A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9737603"/>
              </p:ext>
            </p:extLst>
          </p:nvPr>
        </p:nvGraphicFramePr>
        <p:xfrm>
          <a:off x="962526" y="1930399"/>
          <a:ext cx="8085221" cy="34754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45769">
                  <a:extLst>
                    <a:ext uri="{9D8B030D-6E8A-4147-A177-3AD203B41FA5}">
                      <a16:colId xmlns:a16="http://schemas.microsoft.com/office/drawing/2014/main" val="1575576463"/>
                    </a:ext>
                  </a:extLst>
                </a:gridCol>
                <a:gridCol w="2839452">
                  <a:extLst>
                    <a:ext uri="{9D8B030D-6E8A-4147-A177-3AD203B41FA5}">
                      <a16:colId xmlns:a16="http://schemas.microsoft.com/office/drawing/2014/main" val="2391241008"/>
                    </a:ext>
                  </a:extLst>
                </a:gridCol>
              </a:tblGrid>
              <a:tr h="3919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</a:rPr>
                        <a:t>Objectif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>
                          <a:effectLst/>
                        </a:rPr>
                        <a:t>Responsable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1072115"/>
                  </a:ext>
                </a:extLst>
              </a:tr>
              <a:tr h="3516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Créer un modèle objet pertinent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François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6759736"/>
                  </a:ext>
                </a:extLst>
              </a:tr>
              <a:tr h="4917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Gérer des processus légers (Thread)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François/Flavien/Alexandre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7444148"/>
                  </a:ext>
                </a:extLst>
              </a:tr>
              <a:tr h="3516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Échanger entre processus via des sockets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François/Alexandre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0001473"/>
                  </a:ext>
                </a:extLst>
              </a:tr>
              <a:tr h="7470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Stocker/lire des données dans une base de données. 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Flavien/Alexandre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0953328"/>
                  </a:ext>
                </a:extLst>
              </a:tr>
              <a:tr h="10996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Echange d’objets ( et non plus de chaînes de caractères) entre applications échangeant via Socket.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François/Alexandre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8832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110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3EF435-A4BE-4C81-89BD-5FC2EE9E2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6484"/>
          </a:xfrm>
        </p:spPr>
        <p:txBody>
          <a:bodyPr/>
          <a:lstStyle/>
          <a:p>
            <a:r>
              <a:rPr lang="fr-FR" dirty="0"/>
              <a:t>Diagramme de classe UML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2646C65-91EA-49EF-874D-FC54552CD7A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17095" y="1556084"/>
            <a:ext cx="11614484" cy="502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072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907AAD-EF54-49AB-83F7-68EFBD3A0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10653"/>
          </a:xfrm>
        </p:spPr>
        <p:txBody>
          <a:bodyPr/>
          <a:lstStyle/>
          <a:p>
            <a:r>
              <a:rPr lang="fr-FR" dirty="0"/>
              <a:t>Le client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3FC1A0-AF5F-448D-9688-2C1B5F9E4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Se connecte au serveur </a:t>
            </a:r>
          </a:p>
          <a:p>
            <a:r>
              <a:rPr lang="fr-FR" dirty="0"/>
              <a:t>Demande le pseudo</a:t>
            </a:r>
          </a:p>
          <a:p>
            <a:r>
              <a:rPr lang="fr-FR" dirty="0"/>
              <a:t>Reçoit la question, les 4 réponses possibles et la réponse exacte sous forme d’objet Question et Réponse</a:t>
            </a:r>
          </a:p>
          <a:p>
            <a:r>
              <a:rPr lang="fr-FR" dirty="0"/>
              <a:t>4 boutons symbolisent les 4 réponses possibles </a:t>
            </a:r>
          </a:p>
          <a:p>
            <a:r>
              <a:rPr lang="fr-FR" dirty="0"/>
              <a:t>Quand une réponse est sélectionnée, le client l’envoie au serveur pour vérifier la réponse exacte et afficher le message de réussite ou d’échec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2022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150D1F-E583-4EE0-8ED9-F45886A75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serveur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3C565C-259F-4965-BBEC-A54828BB1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bouton « lancer la partie » permet de démarrer le serveur, celui-ci attend qu’au minimum un client se connecte</a:t>
            </a:r>
          </a:p>
          <a:p>
            <a:r>
              <a:rPr lang="fr-FR" dirty="0"/>
              <a:t>Reçoit son pseudo</a:t>
            </a:r>
          </a:p>
          <a:p>
            <a:r>
              <a:rPr lang="fr-FR" dirty="0"/>
              <a:t>Peux lancer une question aux clients</a:t>
            </a:r>
          </a:p>
          <a:p>
            <a:r>
              <a:rPr lang="fr-FR" dirty="0"/>
              <a:t>Réceptionne les réponses des clients et les compare à la réponse exacte</a:t>
            </a:r>
          </a:p>
          <a:p>
            <a:r>
              <a:rPr lang="fr-FR" dirty="0"/>
              <a:t>Envoie les scores à </a:t>
            </a:r>
            <a:r>
              <a:rPr lang="fr-FR"/>
              <a:t>chaque clients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36543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</TotalTime>
  <Words>180</Words>
  <Application>Microsoft Office PowerPoint</Application>
  <PresentationFormat>Grand écran</PresentationFormat>
  <Paragraphs>34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Wingdings 3</vt:lpstr>
      <vt:lpstr>Facette</vt:lpstr>
      <vt:lpstr>Présentation PowerPoint</vt:lpstr>
      <vt:lpstr>Objectifs </vt:lpstr>
      <vt:lpstr>Répartition des tâches</vt:lpstr>
      <vt:lpstr>Diagramme de classe UML</vt:lpstr>
      <vt:lpstr>Le client</vt:lpstr>
      <vt:lpstr>Le serveur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flavien verschaeve</dc:creator>
  <cp:lastModifiedBy>Alexandre Bodart</cp:lastModifiedBy>
  <cp:revision>4</cp:revision>
  <dcterms:created xsi:type="dcterms:W3CDTF">2019-04-03T15:44:58Z</dcterms:created>
  <dcterms:modified xsi:type="dcterms:W3CDTF">2019-04-03T18:59:13Z</dcterms:modified>
</cp:coreProperties>
</file>