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91" r:id="rId2"/>
    <p:sldId id="581" r:id="rId3"/>
    <p:sldId id="579" r:id="rId4"/>
    <p:sldId id="585" r:id="rId5"/>
    <p:sldId id="584" r:id="rId6"/>
    <p:sldId id="589" r:id="rId7"/>
    <p:sldId id="586" r:id="rId8"/>
    <p:sldId id="587" r:id="rId9"/>
    <p:sldId id="588" r:id="rId10"/>
    <p:sldId id="583" r:id="rId11"/>
    <p:sldId id="525" r:id="rId12"/>
    <p:sldId id="526" r:id="rId13"/>
  </p:sldIdLst>
  <p:sldSz cx="12192000" cy="6858000"/>
  <p:notesSz cx="6858000" cy="9144000"/>
  <p:defaultTextStyle>
    <a:defPPr>
      <a:defRPr lang="en-US"/>
    </a:defPPr>
    <a:lvl1pPr marL="0" algn="l" defTabSz="12189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74" algn="l" defTabSz="12189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50" algn="l" defTabSz="12189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24" algn="l" defTabSz="12189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98" algn="l" defTabSz="12189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72" algn="l" defTabSz="12189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47" algn="l" defTabSz="12189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320" algn="l" defTabSz="12189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94" algn="l" defTabSz="12189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3" userDrawn="1">
          <p15:clr>
            <a:srgbClr val="A4A3A4"/>
          </p15:clr>
        </p15:guide>
        <p15:guide id="4" orient="horz" pos="800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mo" initials="f" lastIdx="1" clrIdx="0">
    <p:extLst>
      <p:ext uri="{19B8F6BF-5375-455C-9EA6-DF929625EA0E}">
        <p15:presenceInfo xmlns:p15="http://schemas.microsoft.com/office/powerpoint/2012/main" userId="femo" providerId="None"/>
      </p:ext>
    </p:extLst>
  </p:cmAuthor>
  <p:cmAuthor id="2" name="Moises Leon" initials="ML" lastIdx="13" clrIdx="1">
    <p:extLst>
      <p:ext uri="{19B8F6BF-5375-455C-9EA6-DF929625EA0E}">
        <p15:presenceInfo xmlns:p15="http://schemas.microsoft.com/office/powerpoint/2012/main" userId="S-1-5-21-2127521184-1604012920-1887927527-23300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0A8CC8"/>
    <a:srgbClr val="0AA5EB"/>
    <a:srgbClr val="898989"/>
    <a:srgbClr val="E3322B"/>
    <a:srgbClr val="FA0A32"/>
    <a:srgbClr val="FF7979"/>
    <a:srgbClr val="4D4D4D"/>
    <a:srgbClr val="FFCC00"/>
    <a:srgbClr val="FFC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137" autoAdjust="0"/>
    <p:restoredTop sz="95976" autoAdjust="0"/>
  </p:normalViewPr>
  <p:slideViewPr>
    <p:cSldViewPr>
      <p:cViewPr varScale="1">
        <p:scale>
          <a:sx n="114" d="100"/>
          <a:sy n="114" d="100"/>
        </p:scale>
        <p:origin x="348" y="114"/>
      </p:cViewPr>
      <p:guideLst>
        <p:guide orient="horz" pos="2160"/>
        <p:guide pos="3840"/>
        <p:guide orient="horz" pos="3963"/>
        <p:guide orient="horz" pos="800"/>
        <p:guide orient="horz" pos="595"/>
      </p:guideLst>
    </p:cSldViewPr>
  </p:slideViewPr>
  <p:outlineViewPr>
    <p:cViewPr>
      <p:scale>
        <a:sx n="33" d="100"/>
        <a:sy n="33" d="100"/>
      </p:scale>
      <p:origin x="0" y="-563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494" y="8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1BBAC-1DFC-4070-8FCC-D34F058E3292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CC9B8-5E05-4492-9B05-40C50D2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0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87CCE-2FF8-4C4F-814C-EE6E7602626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ACCD1-6A07-4099-ACBF-2EA33103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9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74" algn="l" defTabSz="12189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50" algn="l" defTabSz="12189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24" algn="l" defTabSz="12189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98" algn="l" defTabSz="12189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72" algn="l" defTabSz="12189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47" algn="l" defTabSz="12189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320" algn="l" defTabSz="12189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94" algn="l" defTabSz="12189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NB pour mise en page &gt; </a:t>
            </a:r>
            <a:r>
              <a:rPr lang="fr-FR" dirty="0"/>
              <a:t>insérer logo client</a:t>
            </a:r>
            <a:r>
              <a:rPr lang="fr-FR" baseline="0" dirty="0"/>
              <a:t> et date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ACCD1-6A07-4099-ACBF-2EA3310362E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7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ACCD1-6A07-4099-ACBF-2EA3310362E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27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Retrouvez</a:t>
            </a:r>
            <a:r>
              <a:rPr lang="fr-FR" baseline="0" dirty="0"/>
              <a:t> notre actualité sur notre site web, </a:t>
            </a:r>
            <a:r>
              <a:rPr lang="fr-FR" baseline="0" dirty="0" err="1"/>
              <a:t>youtube</a:t>
            </a:r>
            <a:r>
              <a:rPr lang="fr-FR" baseline="0" dirty="0"/>
              <a:t>, </a:t>
            </a:r>
            <a:r>
              <a:rPr lang="fr-FR" baseline="0" dirty="0" err="1"/>
              <a:t>linkedin</a:t>
            </a:r>
            <a:r>
              <a:rPr lang="fr-FR" baseline="0" dirty="0"/>
              <a:t>, site </a:t>
            </a:r>
            <a:r>
              <a:rPr lang="fr-FR" baseline="0" dirty="0" err="1"/>
              <a:t>PinPoint</a:t>
            </a:r>
            <a:r>
              <a:rPr lang="fr-FR" baseline="0" dirty="0"/>
              <a:t> de Microsoft où vous verrez que nous sommes très bien notés.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ACCD1-6A07-4099-ACBF-2EA3310362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Interstate-BoldCondensed" panose="02000806030000020004" pitchFamily="2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Interstate-LightCondensed" panose="02000606050000020004" pitchFamily="2" charset="0"/>
              </a:defRPr>
            </a:lvl1pPr>
            <a:lvl2pPr marL="609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4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995175"/>
            <a:ext cx="12192000" cy="1862827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tx2"/>
            </a:bgClr>
          </a:pattFill>
          <a:ln>
            <a:noFill/>
          </a:ln>
          <a:effectLst>
            <a:outerShdw blurRad="342900" dist="1092200" dir="2154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6" name="Rectangle 5"/>
          <p:cNvSpPr/>
          <p:nvPr userDrawn="1"/>
        </p:nvSpPr>
        <p:spPr>
          <a:xfrm>
            <a:off x="0" y="4995175"/>
            <a:ext cx="12192000" cy="1862827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tx2"/>
            </a:bgClr>
          </a:pattFill>
          <a:ln>
            <a:noFill/>
          </a:ln>
          <a:effectLst>
            <a:outerShdw blurRad="342900" dist="1092200" dir="2154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cxnSp>
        <p:nvCxnSpPr>
          <p:cNvPr id="8" name="Straight Connector 5"/>
          <p:cNvCxnSpPr/>
          <p:nvPr userDrawn="1"/>
        </p:nvCxnSpPr>
        <p:spPr>
          <a:xfrm>
            <a:off x="3773743" y="5528665"/>
            <a:ext cx="0" cy="8528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 userDrawn="1"/>
        </p:nvSpPr>
        <p:spPr>
          <a:xfrm>
            <a:off x="191344" y="5620025"/>
            <a:ext cx="3467056" cy="670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1219124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2"/>
                </a:solidFill>
                <a:latin typeface="Interstate-BoldCondensed" panose="02000806030000020004" pitchFamily="2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 hasCustomPrompt="1"/>
          </p:nvPr>
        </p:nvSpPr>
        <p:spPr>
          <a:xfrm>
            <a:off x="4004430" y="5769751"/>
            <a:ext cx="7708194" cy="370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988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7369" y="1340768"/>
            <a:ext cx="11175032" cy="4785406"/>
          </a:xfrm>
        </p:spPr>
        <p:txBody>
          <a:bodyPr/>
          <a:lstStyle>
            <a:lvl1pPr>
              <a:defRPr sz="4267">
                <a:latin typeface="Interstate-LightCondensed" panose="02000606050000020004" pitchFamily="2" charset="0"/>
              </a:defRPr>
            </a:lvl1pPr>
            <a:lvl2pPr>
              <a:defRPr sz="3735">
                <a:latin typeface="Interstate-LightCondensed" panose="02000606050000020004" pitchFamily="2" charset="0"/>
              </a:defRPr>
            </a:lvl2pPr>
            <a:lvl3pPr>
              <a:defRPr sz="3200">
                <a:latin typeface="Interstate-LightCondensed" panose="02000606050000020004" pitchFamily="2" charset="0"/>
              </a:defRPr>
            </a:lvl3pPr>
            <a:lvl4pPr>
              <a:defRPr sz="2667">
                <a:latin typeface="Interstate-LightCondensed" panose="02000606050000020004" pitchFamily="2" charset="0"/>
              </a:defRPr>
            </a:lvl4pPr>
            <a:lvl5pPr>
              <a:defRPr sz="2667">
                <a:latin typeface="Interstate-LightCondensed" panose="02000606050000020004" pitchFamily="2" charset="0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270797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37117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econd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2700" b="1" cap="all">
                <a:solidFill>
                  <a:schemeClr val="tx2"/>
                </a:solidFill>
                <a:latin typeface="Interstate-BoldCondensed" panose="02000806030000020004" pitchFamily="2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7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Interstate-LightCondensed" panose="02000606050000020004" pitchFamily="2" charset="0"/>
              </a:defRPr>
            </a:lvl1pPr>
            <a:lvl2pPr marL="60956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8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1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7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3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9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717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090" y="454659"/>
            <a:ext cx="9093543" cy="67008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nterstate-BoldCondensed" panose="02000806030000020004" pitchFamily="2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3735">
                <a:latin typeface="Interstate-LightCondensed" panose="02000606050000020004" pitchFamily="2" charset="0"/>
              </a:defRPr>
            </a:lvl1pPr>
            <a:lvl2pPr>
              <a:defRPr sz="3200">
                <a:latin typeface="Interstate-LightCondensed" panose="02000606050000020004" pitchFamily="2" charset="0"/>
              </a:defRPr>
            </a:lvl2pPr>
            <a:lvl3pPr>
              <a:defRPr sz="2667">
                <a:latin typeface="Interstate-LightCondensed" panose="02000606050000020004" pitchFamily="2" charset="0"/>
              </a:defRPr>
            </a:lvl3pPr>
            <a:lvl4pPr>
              <a:defRPr sz="2400">
                <a:latin typeface="Interstate-LightCondensed" panose="02000606050000020004" pitchFamily="2" charset="0"/>
              </a:defRPr>
            </a:lvl4pPr>
            <a:lvl5pPr>
              <a:defRPr sz="2400">
                <a:latin typeface="Interstate-LightCondensed" panose="02000606050000020004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3" y="1600205"/>
            <a:ext cx="5384800" cy="4525963"/>
          </a:xfrm>
        </p:spPr>
        <p:txBody>
          <a:bodyPr/>
          <a:lstStyle>
            <a:lvl1pPr>
              <a:defRPr sz="3735">
                <a:latin typeface="Interstate-LightCondensed" panose="02000606050000020004" pitchFamily="2" charset="0"/>
              </a:defRPr>
            </a:lvl1pPr>
            <a:lvl2pPr>
              <a:defRPr sz="3200">
                <a:latin typeface="Interstate-LightCondensed" panose="02000606050000020004" pitchFamily="2" charset="0"/>
              </a:defRPr>
            </a:lvl2pPr>
            <a:lvl3pPr>
              <a:defRPr sz="2667">
                <a:latin typeface="Interstate-LightCondensed" panose="02000606050000020004" pitchFamily="2" charset="0"/>
              </a:defRPr>
            </a:lvl3pPr>
            <a:lvl4pPr>
              <a:defRPr sz="2400">
                <a:latin typeface="Interstate-LightCondensed" panose="02000606050000020004" pitchFamily="2" charset="0"/>
              </a:defRPr>
            </a:lvl4pPr>
            <a:lvl5pPr>
              <a:defRPr sz="2400">
                <a:latin typeface="Interstate-LightCondensed" panose="02000606050000020004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3" y="6356353"/>
            <a:ext cx="2844800" cy="365127"/>
          </a:xfrm>
          <a:prstGeom prst="rect">
            <a:avLst/>
          </a:prstGeom>
        </p:spPr>
        <p:txBody>
          <a:bodyPr/>
          <a:lstStyle/>
          <a:p>
            <a:fld id="{C34E402B-9921-40FA-8360-131077676729}" type="datetimeFigureOut">
              <a:rPr lang="en-US" smtClean="0"/>
              <a:t>9/8/2018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terstate-BoldCondensed" panose="02000806030000020004" pitchFamily="2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3200" b="1">
                <a:latin typeface="Interstate-BoldCondensed" panose="02000806030000020004" pitchFamily="2" charset="0"/>
              </a:defRPr>
            </a:lvl1pPr>
            <a:lvl2pPr marL="609565" indent="0">
              <a:buNone/>
              <a:defRPr sz="2667" b="1"/>
            </a:lvl2pPr>
            <a:lvl3pPr marL="1219124" indent="0">
              <a:buNone/>
              <a:defRPr sz="2400" b="1"/>
            </a:lvl3pPr>
            <a:lvl4pPr marL="1828688" indent="0">
              <a:buNone/>
              <a:defRPr sz="2133" b="1"/>
            </a:lvl4pPr>
            <a:lvl5pPr marL="2438247" indent="0">
              <a:buNone/>
              <a:defRPr sz="2133" b="1"/>
            </a:lvl5pPr>
            <a:lvl6pPr marL="3047810" indent="0">
              <a:buNone/>
              <a:defRPr sz="2133" b="1"/>
            </a:lvl6pPr>
            <a:lvl7pPr marL="3657371" indent="0">
              <a:buNone/>
              <a:defRPr sz="2133" b="1"/>
            </a:lvl7pPr>
            <a:lvl8pPr marL="4266933" indent="0">
              <a:buNone/>
              <a:defRPr sz="2133" b="1"/>
            </a:lvl8pPr>
            <a:lvl9pPr marL="4876497" indent="0">
              <a:buNone/>
              <a:defRPr sz="213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>
                <a:latin typeface="Interstate-LightCondensed" panose="02000606050000020004" pitchFamily="2" charset="0"/>
              </a:defRPr>
            </a:lvl1pPr>
            <a:lvl2pPr>
              <a:defRPr sz="2667">
                <a:latin typeface="Interstate-LightCondensed" panose="02000606050000020004" pitchFamily="2" charset="0"/>
              </a:defRPr>
            </a:lvl2pPr>
            <a:lvl3pPr>
              <a:defRPr sz="2400">
                <a:latin typeface="Interstate-LightCondensed" panose="02000606050000020004" pitchFamily="2" charset="0"/>
              </a:defRPr>
            </a:lvl3pPr>
            <a:lvl4pPr>
              <a:defRPr sz="2133">
                <a:latin typeface="Interstate-LightCondensed" panose="02000606050000020004" pitchFamily="2" charset="0"/>
              </a:defRPr>
            </a:lvl4pPr>
            <a:lvl5pPr>
              <a:defRPr sz="2133">
                <a:latin typeface="Interstate-LightCondensed" panose="02000606050000020004" pitchFamily="2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7"/>
            <a:ext cx="5389035" cy="639763"/>
          </a:xfrm>
        </p:spPr>
        <p:txBody>
          <a:bodyPr anchor="b"/>
          <a:lstStyle>
            <a:lvl1pPr marL="0" indent="0">
              <a:buNone/>
              <a:defRPr sz="3200" b="1">
                <a:latin typeface="Interstate-BoldCondensed" panose="02000806030000020004" pitchFamily="2" charset="0"/>
              </a:defRPr>
            </a:lvl1pPr>
            <a:lvl2pPr marL="609565" indent="0">
              <a:buNone/>
              <a:defRPr sz="2667" b="1"/>
            </a:lvl2pPr>
            <a:lvl3pPr marL="1219124" indent="0">
              <a:buNone/>
              <a:defRPr sz="2400" b="1"/>
            </a:lvl3pPr>
            <a:lvl4pPr marL="1828688" indent="0">
              <a:buNone/>
              <a:defRPr sz="2133" b="1"/>
            </a:lvl4pPr>
            <a:lvl5pPr marL="2438247" indent="0">
              <a:buNone/>
              <a:defRPr sz="2133" b="1"/>
            </a:lvl5pPr>
            <a:lvl6pPr marL="3047810" indent="0">
              <a:buNone/>
              <a:defRPr sz="2133" b="1"/>
            </a:lvl6pPr>
            <a:lvl7pPr marL="3657371" indent="0">
              <a:buNone/>
              <a:defRPr sz="2133" b="1"/>
            </a:lvl7pPr>
            <a:lvl8pPr marL="4266933" indent="0">
              <a:buNone/>
              <a:defRPr sz="2133" b="1"/>
            </a:lvl8pPr>
            <a:lvl9pPr marL="4876497" indent="0">
              <a:buNone/>
              <a:defRPr sz="213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5" cy="3951288"/>
          </a:xfrm>
        </p:spPr>
        <p:txBody>
          <a:bodyPr/>
          <a:lstStyle>
            <a:lvl1pPr>
              <a:defRPr sz="3200">
                <a:latin typeface="Interstate-LightCondensed" panose="02000606050000020004" pitchFamily="2" charset="0"/>
              </a:defRPr>
            </a:lvl1pPr>
            <a:lvl2pPr>
              <a:defRPr sz="2667">
                <a:latin typeface="Interstate-LightCondensed" panose="02000606050000020004" pitchFamily="2" charset="0"/>
              </a:defRPr>
            </a:lvl2pPr>
            <a:lvl3pPr>
              <a:defRPr sz="2400">
                <a:latin typeface="Interstate-LightCondensed" panose="02000606050000020004" pitchFamily="2" charset="0"/>
              </a:defRPr>
            </a:lvl3pPr>
            <a:lvl4pPr>
              <a:defRPr sz="2133">
                <a:latin typeface="Interstate-LightCondensed" panose="02000606050000020004" pitchFamily="2" charset="0"/>
              </a:defRPr>
            </a:lvl4pPr>
            <a:lvl5pPr>
              <a:defRPr sz="2133">
                <a:latin typeface="Interstate-LightCondensed" panose="02000606050000020004" pitchFamily="2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2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terstate-BoldCondensed" panose="02000806030000020004" pitchFamily="2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1564090" y="1262465"/>
            <a:ext cx="9093543" cy="37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4089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5440" y="476672"/>
            <a:ext cx="10153128" cy="670085"/>
          </a:xfrm>
        </p:spPr>
        <p:txBody>
          <a:bodyPr/>
          <a:lstStyle>
            <a:lvl1pPr>
              <a:defRPr>
                <a:latin typeface="Interstate-BoldCondensed" panose="02000806030000020004" pitchFamily="2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6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06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3"/>
            <a:ext cx="4011084" cy="1162051"/>
          </a:xfrm>
        </p:spPr>
        <p:txBody>
          <a:bodyPr anchor="b"/>
          <a:lstStyle>
            <a:lvl1pPr algn="l">
              <a:defRPr sz="2667" b="1">
                <a:solidFill>
                  <a:schemeClr val="bg1"/>
                </a:solidFill>
                <a:latin typeface="Interstate-BoldCondensed" panose="02000806030000020004" pitchFamily="2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4267">
                <a:latin typeface="Interstate-LightCondensed" panose="02000606050000020004" pitchFamily="2" charset="0"/>
              </a:defRPr>
            </a:lvl1pPr>
            <a:lvl2pPr>
              <a:defRPr sz="3735">
                <a:latin typeface="Interstate-LightCondensed" panose="02000606050000020004" pitchFamily="2" charset="0"/>
              </a:defRPr>
            </a:lvl2pPr>
            <a:lvl3pPr>
              <a:defRPr sz="3200">
                <a:latin typeface="Interstate-LightCondensed" panose="02000606050000020004" pitchFamily="2" charset="0"/>
              </a:defRPr>
            </a:lvl3pPr>
            <a:lvl4pPr>
              <a:defRPr sz="2667">
                <a:latin typeface="Interstate-LightCondensed" panose="02000606050000020004" pitchFamily="2" charset="0"/>
              </a:defRPr>
            </a:lvl4pPr>
            <a:lvl5pPr>
              <a:defRPr sz="2667">
                <a:latin typeface="Interstate-LightCondensed" panose="02000606050000020004" pitchFamily="2" charset="0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867">
                <a:latin typeface="Interstate-LightCondensed" panose="02000606050000020004" pitchFamily="2" charset="0"/>
              </a:defRPr>
            </a:lvl1pPr>
            <a:lvl2pPr marL="609565" indent="0">
              <a:buNone/>
              <a:defRPr sz="1600"/>
            </a:lvl2pPr>
            <a:lvl3pPr marL="1219124" indent="0">
              <a:buNone/>
              <a:defRPr sz="1335"/>
            </a:lvl3pPr>
            <a:lvl4pPr marL="1828688" indent="0">
              <a:buNone/>
              <a:defRPr sz="1200"/>
            </a:lvl4pPr>
            <a:lvl5pPr marL="2438247" indent="0">
              <a:buNone/>
              <a:defRPr sz="1200"/>
            </a:lvl5pPr>
            <a:lvl6pPr marL="3047810" indent="0">
              <a:buNone/>
              <a:defRPr sz="1200"/>
            </a:lvl6pPr>
            <a:lvl7pPr marL="3657371" indent="0">
              <a:buNone/>
              <a:defRPr sz="1200"/>
            </a:lvl7pPr>
            <a:lvl8pPr marL="4266933" indent="0">
              <a:buNone/>
              <a:defRPr sz="1200"/>
            </a:lvl8pPr>
            <a:lvl9pPr marL="4876497" indent="0">
              <a:buNone/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7"/>
          </a:xfrm>
          <a:prstGeom prst="rect">
            <a:avLst/>
          </a:prstGeom>
        </p:spPr>
        <p:txBody>
          <a:bodyPr/>
          <a:lstStyle/>
          <a:p>
            <a:fld id="{601EE9E8-4134-49B0-9AA7-3089E6521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3"/>
            <a:ext cx="7315200" cy="566739"/>
          </a:xfrm>
        </p:spPr>
        <p:txBody>
          <a:bodyPr anchor="b"/>
          <a:lstStyle>
            <a:lvl1pPr algn="l">
              <a:defRPr sz="2667" b="1">
                <a:solidFill>
                  <a:schemeClr val="tx2"/>
                </a:solidFill>
                <a:latin typeface="Interstate-BoldCondensed" panose="02000806030000020004" pitchFamily="2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65" indent="0">
              <a:buNone/>
              <a:defRPr sz="3735"/>
            </a:lvl2pPr>
            <a:lvl3pPr marL="1219124" indent="0">
              <a:buNone/>
              <a:defRPr sz="3200"/>
            </a:lvl3pPr>
            <a:lvl4pPr marL="1828688" indent="0">
              <a:buNone/>
              <a:defRPr sz="2667"/>
            </a:lvl4pPr>
            <a:lvl5pPr marL="2438247" indent="0">
              <a:buNone/>
              <a:defRPr sz="2667"/>
            </a:lvl5pPr>
            <a:lvl6pPr marL="3047810" indent="0">
              <a:buNone/>
              <a:defRPr sz="2667"/>
            </a:lvl6pPr>
            <a:lvl7pPr marL="3657371" indent="0">
              <a:buNone/>
              <a:defRPr sz="2667"/>
            </a:lvl7pPr>
            <a:lvl8pPr marL="4266933" indent="0">
              <a:buNone/>
              <a:defRPr sz="2667"/>
            </a:lvl8pPr>
            <a:lvl9pPr marL="4876497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43"/>
            <a:ext cx="7315200" cy="804863"/>
          </a:xfrm>
        </p:spPr>
        <p:txBody>
          <a:bodyPr/>
          <a:lstStyle>
            <a:lvl1pPr marL="0" indent="0">
              <a:buNone/>
              <a:defRPr sz="1867">
                <a:latin typeface="Interstate-LightCondensed" panose="02000606050000020004" pitchFamily="2" charset="0"/>
              </a:defRPr>
            </a:lvl1pPr>
            <a:lvl2pPr marL="609565" indent="0">
              <a:buNone/>
              <a:defRPr sz="1600"/>
            </a:lvl2pPr>
            <a:lvl3pPr marL="1219124" indent="0">
              <a:buNone/>
              <a:defRPr sz="1335"/>
            </a:lvl3pPr>
            <a:lvl4pPr marL="1828688" indent="0">
              <a:buNone/>
              <a:defRPr sz="1200"/>
            </a:lvl4pPr>
            <a:lvl5pPr marL="2438247" indent="0">
              <a:buNone/>
              <a:defRPr sz="1200"/>
            </a:lvl5pPr>
            <a:lvl6pPr marL="3047810" indent="0">
              <a:buNone/>
              <a:defRPr sz="1200"/>
            </a:lvl6pPr>
            <a:lvl7pPr marL="3657371" indent="0">
              <a:buNone/>
              <a:defRPr sz="1200"/>
            </a:lvl7pPr>
            <a:lvl8pPr marL="4266933" indent="0">
              <a:buNone/>
              <a:defRPr sz="1200"/>
            </a:lvl8pPr>
            <a:lvl9pPr marL="4876497" indent="0">
              <a:buNone/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3938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5440" y="476672"/>
            <a:ext cx="10153128" cy="670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090" y="1262465"/>
            <a:ext cx="9093543" cy="37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31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701" r:id="rId7"/>
    <p:sldLayoutId id="2147483656" r:id="rId8"/>
    <p:sldLayoutId id="2147483657" r:id="rId9"/>
    <p:sldLayoutId id="2147483700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defTabSz="1219124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Interstate-BoldCondensed" panose="02000806030000020004" pitchFamily="2" charset="0"/>
          <a:ea typeface="+mj-ea"/>
          <a:cs typeface="+mj-cs"/>
        </a:defRPr>
      </a:lvl1pPr>
    </p:titleStyle>
    <p:bodyStyle>
      <a:lvl1pPr marL="0" indent="0" algn="ctr" defTabSz="1219124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rgbClr val="898989"/>
          </a:solidFill>
          <a:latin typeface="Interstate-LightCondensed" panose="02000606050000020004" pitchFamily="2" charset="0"/>
          <a:ea typeface="+mn-ea"/>
          <a:cs typeface="+mn-cs"/>
        </a:defRPr>
      </a:lvl1pPr>
      <a:lvl2pPr marL="990538" indent="-380977" algn="l" defTabSz="1219124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Aller" panose="02000503030000020004" pitchFamily="2" charset="0"/>
          <a:ea typeface="+mn-ea"/>
          <a:cs typeface="+mn-cs"/>
        </a:defRPr>
      </a:lvl2pPr>
      <a:lvl3pPr marL="1523909" indent="-304780" algn="l" defTabSz="121912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ller" panose="02000503030000020004" pitchFamily="2" charset="0"/>
          <a:ea typeface="+mn-ea"/>
          <a:cs typeface="+mn-cs"/>
        </a:defRPr>
      </a:lvl3pPr>
      <a:lvl4pPr marL="2133467" indent="-304780" algn="l" defTabSz="1219124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Aller" panose="02000503030000020004" pitchFamily="2" charset="0"/>
          <a:ea typeface="+mn-ea"/>
          <a:cs typeface="+mn-cs"/>
        </a:defRPr>
      </a:lvl4pPr>
      <a:lvl5pPr marL="2743030" indent="-304780" algn="l" defTabSz="1219124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Aller" panose="02000503030000020004" pitchFamily="2" charset="0"/>
          <a:ea typeface="+mn-ea"/>
          <a:cs typeface="+mn-cs"/>
        </a:defRPr>
      </a:lvl5pPr>
      <a:lvl6pPr marL="3352592" indent="-304780" algn="l" defTabSz="121912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53" indent="-304780" algn="l" defTabSz="121912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16" indent="-304780" algn="l" defTabSz="121912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77" indent="-304780" algn="l" defTabSz="121912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5" algn="l" defTabSz="12191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4" algn="l" defTabSz="12191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8" algn="l" defTabSz="12191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7" algn="l" defTabSz="12191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10" algn="l" defTabSz="12191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71" algn="l" defTabSz="12191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33" algn="l" defTabSz="12191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97" algn="l" defTabSz="12191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33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.Pichaud@neos-sdi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eos-sdi.com/" TargetMode="External"/><Relationship Id="rId3" Type="http://schemas.openxmlformats.org/officeDocument/2006/relationships/image" Target="../media/image25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company/200240?trk=tyah&amp;trkInfo=tarId:1398680958740,tas:neos-sdi,idx:2-1-2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hyperlink" Target="http://pinpoint.microsoft.com/fr-FR/partners/Neos-SDI-4295553403" TargetMode="External"/><Relationship Id="rId4" Type="http://schemas.openxmlformats.org/officeDocument/2006/relationships/hyperlink" Target="https://www.youtube.com/channel/UCr_0Kc0e1Ul8fE6eofjV15Q" TargetMode="External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207776" cy="6885384"/>
          </a:xfrm>
          <a:prstGeom prst="rect">
            <a:avLst/>
          </a:prstGeom>
          <a:pattFill prst="pct90">
            <a:fgClr>
              <a:schemeClr val="tx2"/>
            </a:fgClr>
            <a:bgClr>
              <a:schemeClr val="accent1"/>
            </a:bgClr>
          </a:pattFill>
        </p:spPr>
      </p:pic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3602404" y="2554670"/>
            <a:ext cx="7667308" cy="1470027"/>
          </a:xfr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fr-FR" sz="5400" dirty="0">
                <a:solidFill>
                  <a:schemeClr val="tx2">
                    <a:lumMod val="75000"/>
                  </a:schemeClr>
                </a:solidFill>
              </a:rPr>
              <a:t>Amiga OS</a:t>
            </a:r>
            <a:br>
              <a:rPr lang="fr-FR" sz="5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Développement ASM, Basic, C et démos !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906512" y="4024697"/>
            <a:ext cx="10363200" cy="700447"/>
          </a:xfrm>
          <a:pattFill prst="pct5">
            <a:fgClr>
              <a:schemeClr val="tx2"/>
            </a:fgClr>
            <a:bgClr>
              <a:schemeClr val="accent1"/>
            </a:bgClr>
          </a:pattFill>
        </p:spPr>
        <p:txBody>
          <a:bodyPr>
            <a:normAutofit/>
          </a:bodyPr>
          <a:lstStyle/>
          <a:p>
            <a:pPr algn="r"/>
            <a:r>
              <a:rPr lang="fr-FR" sz="3600" dirty="0">
                <a:solidFill>
                  <a:schemeClr val="bg1"/>
                </a:solidFill>
                <a:latin typeface="Interstate-Bold" panose="02000803030000020004" pitchFamily="2" charset="0"/>
              </a:rPr>
              <a:t>			 Septembre 2018</a:t>
            </a:r>
            <a:endParaRPr lang="fr-FR" sz="2400" dirty="0">
              <a:solidFill>
                <a:schemeClr val="bg1"/>
              </a:solidFill>
              <a:latin typeface="Interstate-Bold" panose="02000803030000020004" pitchFamily="2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906511" y="2554670"/>
            <a:ext cx="2695891" cy="1470027"/>
            <a:chOff x="906511" y="2554670"/>
            <a:chExt cx="2695891" cy="1470027"/>
          </a:xfrm>
        </p:grpSpPr>
        <p:sp>
          <p:nvSpPr>
            <p:cNvPr id="13" name="Titre 7"/>
            <p:cNvSpPr txBox="1">
              <a:spLocks/>
            </p:cNvSpPr>
            <p:nvPr/>
          </p:nvSpPr>
          <p:spPr>
            <a:xfrm>
              <a:off x="906511" y="2554670"/>
              <a:ext cx="2695891" cy="1470027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1219124" rtl="0" eaLnBrk="1" latinLnBrk="0" hangingPunct="1">
                <a:spcBef>
                  <a:spcPct val="0"/>
                </a:spcBef>
                <a:buNone/>
                <a:defRPr sz="3600" kern="1200" cap="all" baseline="0">
                  <a:solidFill>
                    <a:schemeClr val="tx2"/>
                  </a:solidFill>
                  <a:latin typeface="Interstate-BoldCondensed" panose="02000806030000020004" pitchFamily="2" charset="0"/>
                  <a:ea typeface="+mj-ea"/>
                  <a:cs typeface="+mj-cs"/>
                </a:defRPr>
              </a:lvl1pPr>
            </a:lstStyle>
            <a:p>
              <a:endParaRPr lang="fr-FR" sz="5400" dirty="0">
                <a:solidFill>
                  <a:srgbClr val="76923C"/>
                </a:solidFill>
              </a:endParaRPr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7448" y="3068960"/>
              <a:ext cx="2183789" cy="550219"/>
            </a:xfrm>
            <a:prstGeom prst="rect">
              <a:avLst/>
            </a:prstGeom>
          </p:spPr>
        </p:pic>
        <p:cxnSp>
          <p:nvCxnSpPr>
            <p:cNvPr id="15" name="Connecteur droit 14"/>
            <p:cNvCxnSpPr/>
            <p:nvPr/>
          </p:nvCxnSpPr>
          <p:spPr>
            <a:xfrm>
              <a:off x="3503712" y="2780928"/>
              <a:ext cx="0" cy="108012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ubtitle 6"/>
          <p:cNvSpPr txBox="1">
            <a:spLocks/>
          </p:cNvSpPr>
          <p:nvPr/>
        </p:nvSpPr>
        <p:spPr>
          <a:xfrm>
            <a:off x="562249" y="4888793"/>
            <a:ext cx="10790335" cy="1079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219124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Interstate-LightCondensed" panose="02000606050000020004" pitchFamily="2" charset="0"/>
                <a:ea typeface="+mn-ea"/>
                <a:cs typeface="+mn-cs"/>
              </a:defRPr>
            </a:lvl1pPr>
            <a:lvl2pPr marL="990538" indent="-380977" algn="l" defTabSz="12191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5" kern="1200">
                <a:solidFill>
                  <a:schemeClr val="tx1"/>
                </a:solidFill>
                <a:latin typeface="Aller" panose="02000503030000020004" pitchFamily="2" charset="0"/>
                <a:ea typeface="+mn-ea"/>
                <a:cs typeface="+mn-cs"/>
              </a:defRPr>
            </a:lvl2pPr>
            <a:lvl3pPr marL="1523909" indent="-304780" algn="l" defTabSz="12191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ller" panose="02000503030000020004" pitchFamily="2" charset="0"/>
                <a:ea typeface="+mn-ea"/>
                <a:cs typeface="+mn-cs"/>
              </a:defRPr>
            </a:lvl3pPr>
            <a:lvl4pPr marL="2133467" indent="-304780" algn="l" defTabSz="12191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Aller" panose="02000503030000020004" pitchFamily="2" charset="0"/>
                <a:ea typeface="+mn-ea"/>
                <a:cs typeface="+mn-cs"/>
              </a:defRPr>
            </a:lvl4pPr>
            <a:lvl5pPr marL="2743030" indent="-304780" algn="l" defTabSz="121912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Aller" panose="02000503030000020004" pitchFamily="2" charset="0"/>
                <a:ea typeface="+mn-ea"/>
                <a:cs typeface="+mn-cs"/>
              </a:defRPr>
            </a:lvl5pPr>
            <a:lvl6pPr marL="3352592" indent="-304780" algn="l" defTabSz="12191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53" indent="-304780" algn="l" defTabSz="12191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16" indent="-304780" algn="l" defTabSz="12191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77" indent="-304780" algn="l" defTabSz="12191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  <a:latin typeface="Interstate-Regular" panose="02000603020000020004" pitchFamily="2" charset="0"/>
              </a:rPr>
              <a:t>Expert des solutions et technologies Microsoft</a:t>
            </a:r>
          </a:p>
          <a:p>
            <a:pPr algn="r"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  <a:latin typeface="Interstate-Regular" panose="02000603020000020004" pitchFamily="2" charset="0"/>
              </a:rPr>
              <a:t>Christophe Pichaud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986705-6F95-47DA-BCE5-97862761D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598" y="5394721"/>
            <a:ext cx="914402" cy="1447803"/>
          </a:xfrm>
          <a:prstGeom prst="rect">
            <a:avLst/>
          </a:prstGeom>
        </p:spPr>
      </p:pic>
      <p:pic>
        <p:nvPicPr>
          <p:cNvPr id="2054" name="Picture 6" descr="Amiga Logo 1985.svg">
            <a:extLst>
              <a:ext uri="{FF2B5EF4-FFF2-40B4-BE49-F238E27FC236}">
                <a16:creationId xmlns:a16="http://schemas.microsoft.com/office/drawing/2014/main" id="{D48498D3-8770-4F57-9A18-00B104F6D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299" y="2667000"/>
            <a:ext cx="2095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19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Picture 2" descr="Image result for 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6" y="1340768"/>
            <a:ext cx="22955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75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7888" y="3716528"/>
            <a:ext cx="12219887" cy="3141472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tx2"/>
            </a:bgClr>
          </a:pattFill>
          <a:ln>
            <a:noFill/>
          </a:ln>
          <a:effectLst>
            <a:outerShdw blurRad="342900" dist="1092200" dir="2154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prstClr val="white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707631" y="4237931"/>
            <a:ext cx="2862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white"/>
                </a:solidFill>
                <a:latin typeface="Interstate-BoldCondensed" panose="02000806030000020004" pitchFamily="2" charset="0"/>
              </a:rPr>
              <a:t>Christophe Pichaud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1775520" y="5134539"/>
            <a:ext cx="4578265" cy="0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715255" y="4720494"/>
            <a:ext cx="30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prstClr val="white"/>
                </a:solidFill>
                <a:latin typeface="Interstate-LightCondensed" panose="02000606050000020004" pitchFamily="2" charset="0"/>
              </a:rPr>
              <a:t>Consultant Dev Senior, Neos-SDI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734593" y="5243716"/>
            <a:ext cx="461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prstClr val="white"/>
                </a:solidFill>
                <a:latin typeface="Aller Light" panose="02000503000000020004" pitchFamily="2" charset="0"/>
              </a:rPr>
              <a:t>06 79 73 45 41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prstClr val="white"/>
                </a:solidFill>
                <a:latin typeface="Aller Light" panose="02000503000000020004" pitchFamily="2" charset="0"/>
                <a:hlinkClick r:id="rId3"/>
              </a:rPr>
              <a:t>christophe.pichaud@neos-sdi.com</a:t>
            </a:r>
            <a:endParaRPr lang="en-US" sz="1600" dirty="0">
              <a:solidFill>
                <a:prstClr val="white"/>
              </a:solidFill>
              <a:latin typeface="Aller Light" panose="02000503000000020004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VOTRE CONTACT PRIVILÉGIÉ</a:t>
            </a:r>
          </a:p>
        </p:txBody>
      </p:sp>
      <p:pic>
        <p:nvPicPr>
          <p:cNvPr id="8" name="Image 7" descr="C:\christophep\CPi\TechDays 2012\ChristophePichaud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5475" y="2861930"/>
            <a:ext cx="12668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E968C6-8219-4C1A-B8B0-EF5B18DF8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98" y="4419600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1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-27384"/>
            <a:ext cx="12192000" cy="6840760"/>
          </a:xfrm>
          <a:prstGeom prst="rect">
            <a:avLst/>
          </a:prstGeom>
        </p:spPr>
      </p:pic>
      <p:sp>
        <p:nvSpPr>
          <p:cNvPr id="4" name="Title 7"/>
          <p:cNvSpPr txBox="1">
            <a:spLocks/>
          </p:cNvSpPr>
          <p:nvPr/>
        </p:nvSpPr>
        <p:spPr>
          <a:xfrm>
            <a:off x="6960096" y="3789040"/>
            <a:ext cx="5382778" cy="162018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defTabSz="1625539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ller Display" panose="02000503000000020003" pitchFamily="2" charset="0"/>
                <a:ea typeface="+mj-ea"/>
                <a:cs typeface="+mj-cs"/>
              </a:defRPr>
            </a:lvl1pPr>
          </a:lstStyle>
          <a:p>
            <a:pPr algn="l"/>
            <a:r>
              <a:rPr lang="fr-FR" sz="6600" dirty="0">
                <a:solidFill>
                  <a:prstClr val="white"/>
                </a:solidFill>
                <a:latin typeface="Interstate-BoldCondensed" panose="02000806030000020004" pitchFamily="2" charset="0"/>
              </a:rPr>
              <a:t>MERCI</a:t>
            </a:r>
            <a:br>
              <a:rPr lang="fr-FR" sz="6600" dirty="0">
                <a:solidFill>
                  <a:prstClr val="white"/>
                </a:solidFill>
                <a:latin typeface="Interstate-BoldCondensed" panose="02000806030000020004" pitchFamily="2" charset="0"/>
              </a:rPr>
            </a:br>
            <a:r>
              <a:rPr lang="fr-FR" sz="4051" dirty="0">
                <a:solidFill>
                  <a:prstClr val="white"/>
                </a:solidFill>
                <a:latin typeface="Interstate-BoldCondensed" panose="02000806030000020004" pitchFamily="2" charset="0"/>
              </a:rPr>
              <a:t>DE VOTRE ATTENTION</a:t>
            </a:r>
          </a:p>
          <a:p>
            <a:pPr algn="l"/>
            <a:r>
              <a:rPr lang="fr-FR" sz="4051" dirty="0">
                <a:solidFill>
                  <a:prstClr val="white"/>
                </a:solidFill>
                <a:latin typeface="Interstate-LightCondensed" panose="02000606050000020004" pitchFamily="2" charset="0"/>
              </a:rPr>
              <a:t>À bientôt…</a:t>
            </a:r>
            <a:endParaRPr lang="fr-FR" sz="3300" dirty="0">
              <a:solidFill>
                <a:prstClr val="white"/>
              </a:solidFill>
              <a:latin typeface="Interstate-LightCondensed" panose="02000606050000020004" pitchFamily="2" charset="0"/>
            </a:endParaRPr>
          </a:p>
        </p:txBody>
      </p:sp>
      <p:pic>
        <p:nvPicPr>
          <p:cNvPr id="5" name="Image 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0679" y="6106281"/>
            <a:ext cx="613655" cy="613655"/>
          </a:xfrm>
          <a:prstGeom prst="rect">
            <a:avLst/>
          </a:prstGeom>
        </p:spPr>
      </p:pic>
      <p:pic>
        <p:nvPicPr>
          <p:cNvPr id="6" name="Image 5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2209" y="6106280"/>
            <a:ext cx="635088" cy="635088"/>
          </a:xfrm>
          <a:prstGeom prst="rect">
            <a:avLst/>
          </a:prstGeom>
        </p:spPr>
      </p:pic>
      <p:pic>
        <p:nvPicPr>
          <p:cNvPr id="7" name="Image 6">
            <a:hlinkClick r:id="rId8"/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4816" y="6106281"/>
            <a:ext cx="2414488" cy="607025"/>
          </a:xfrm>
          <a:prstGeom prst="rect">
            <a:avLst/>
          </a:prstGeom>
        </p:spPr>
      </p:pic>
      <p:pic>
        <p:nvPicPr>
          <p:cNvPr id="8" name="Image 7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95173" y="6136704"/>
            <a:ext cx="533475" cy="5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2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1" y="2084378"/>
            <a:ext cx="9859116" cy="1270797"/>
          </a:xfrm>
        </p:spPr>
        <p:txBody>
          <a:bodyPr/>
          <a:lstStyle/>
          <a:p>
            <a:r>
              <a:rPr lang="fr-FR" dirty="0"/>
              <a:t>Les Amiga</a:t>
            </a:r>
          </a:p>
        </p:txBody>
      </p:sp>
      <p:pic>
        <p:nvPicPr>
          <p:cNvPr id="1026" name="Picture 2" descr="Amiga Logo 1985.svg">
            <a:extLst>
              <a:ext uri="{FF2B5EF4-FFF2-40B4-BE49-F238E27FC236}">
                <a16:creationId xmlns:a16="http://schemas.microsoft.com/office/drawing/2014/main" id="{FE95C364-C6B1-4E79-A88D-347BC8C3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038600"/>
            <a:ext cx="2095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17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Commodore Amiga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Amiga 500, 500+, 600, 1000, 1200, 2000, 3000, 4000</a:t>
            </a:r>
          </a:p>
          <a:p>
            <a:pPr marL="571500" indent="-571500" algn="l"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 algn="l">
              <a:buFontTx/>
              <a:buChar char="-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Amiga 500 – 1987 – Motorola 68000 7 MZ</a:t>
            </a:r>
          </a:p>
          <a:p>
            <a:pPr marL="1562038" lvl="1" indent="-571500">
              <a:buFontTx/>
              <a:buChar char="-"/>
            </a:pPr>
            <a:r>
              <a:rPr lang="en-US" sz="1468" dirty="0">
                <a:latin typeface="Segoe UI Light" panose="020B0502040204020203" pitchFamily="34" charset="0"/>
                <a:cs typeface="Segoe UI Light" panose="020B0502040204020203" pitchFamily="34" charset="0"/>
              </a:rPr>
              <a:t>ROM </a:t>
            </a:r>
            <a:r>
              <a:rPr lang="en-US" sz="1468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KickStart</a:t>
            </a:r>
            <a:r>
              <a:rPr lang="en-US" sz="1468" dirty="0">
                <a:latin typeface="Segoe UI Light" panose="020B0502040204020203" pitchFamily="34" charset="0"/>
                <a:cs typeface="Segoe UI Light" panose="020B0502040204020203" pitchFamily="34" charset="0"/>
              </a:rPr>
              <a:t> 1.3</a:t>
            </a:r>
          </a:p>
          <a:p>
            <a:pPr marL="1562038" lvl="1" indent="-571500">
              <a:buFontTx/>
              <a:buChar char="-"/>
            </a:pPr>
            <a:r>
              <a:rPr lang="en-US" sz="1468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Workbench</a:t>
            </a:r>
          </a:p>
          <a:p>
            <a:pPr marL="1562038" lvl="1" indent="-571500">
              <a:buFontTx/>
              <a:buChar char="-"/>
            </a:pPr>
            <a:endParaRPr lang="en-US" sz="1468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562038" lvl="1" indent="-571500">
              <a:buFontTx/>
              <a:buChar char="-"/>
            </a:pPr>
            <a:endParaRPr lang="en-US" sz="1468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562038" lvl="1" indent="-571500">
              <a:buFontTx/>
              <a:buChar char="-"/>
            </a:pPr>
            <a:endParaRPr lang="en-US" sz="1468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562038" lvl="1" indent="-571500">
              <a:buFontTx/>
              <a:buChar char="-"/>
            </a:pPr>
            <a:endParaRPr lang="en-US" sz="1468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 algn="l">
              <a:buFontTx/>
              <a:buChar char="-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Amiga 4000 – 1992 – Motorola 68040 25 MZ</a:t>
            </a:r>
          </a:p>
          <a:p>
            <a:pPr marL="1562038" lvl="1" indent="-571500">
              <a:buFontTx/>
              <a:buChar char="-"/>
            </a:pPr>
            <a:r>
              <a:rPr lang="en-US" sz="1468" dirty="0">
                <a:latin typeface="Segoe UI Light" panose="020B0502040204020203" pitchFamily="34" charset="0"/>
                <a:cs typeface="Segoe UI Light" panose="020B0502040204020203" pitchFamily="34" charset="0"/>
              </a:rPr>
              <a:t>ROM </a:t>
            </a:r>
            <a:r>
              <a:rPr lang="en-US" sz="1468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KickStart</a:t>
            </a:r>
            <a:r>
              <a:rPr lang="en-US" sz="1468" dirty="0">
                <a:latin typeface="Segoe UI Light" panose="020B0502040204020203" pitchFamily="34" charset="0"/>
                <a:cs typeface="Segoe UI Light" panose="020B0502040204020203" pitchFamily="34" charset="0"/>
              </a:rPr>
              <a:t> 3.0</a:t>
            </a:r>
          </a:p>
          <a:p>
            <a:pPr marL="1562038" lvl="1" indent="-571500">
              <a:buFontTx/>
              <a:buChar char="-"/>
            </a:pPr>
            <a:r>
              <a:rPr lang="en-US" sz="1468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Workbench</a:t>
            </a:r>
          </a:p>
        </p:txBody>
      </p:sp>
      <p:pic>
        <p:nvPicPr>
          <p:cNvPr id="3074" name="Picture 2" descr="Amiga500 system.jpg">
            <a:extLst>
              <a:ext uri="{FF2B5EF4-FFF2-40B4-BE49-F238E27FC236}">
                <a16:creationId xmlns:a16="http://schemas.microsoft.com/office/drawing/2014/main" id="{64C45426-2369-4DD5-9719-78FA4414F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295400"/>
            <a:ext cx="28575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7/7a/Amiiga4000DP.jpg/300px-Amiiga4000DP.jpg">
            <a:extLst>
              <a:ext uri="{FF2B5EF4-FFF2-40B4-BE49-F238E27FC236}">
                <a16:creationId xmlns:a16="http://schemas.microsoft.com/office/drawing/2014/main" id="{689DDB68-B654-4BF2-8B68-DD588F957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505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99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Emulateur</a:t>
            </a:r>
            <a:r>
              <a:rPr lang="en-US" dirty="0"/>
              <a:t> Amiga en mode Amiga 500 + WB 1.3 - </a:t>
            </a:r>
            <a:r>
              <a:rPr lang="en-US" dirty="0" err="1"/>
              <a:t>WinUAE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A4657-276C-422C-A1A5-602825FE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43" y="1663365"/>
            <a:ext cx="5822361" cy="4398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D72D80-80CB-465E-A4AC-8A2424B3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663365"/>
            <a:ext cx="5856870" cy="442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0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Emulateur</a:t>
            </a:r>
            <a:r>
              <a:rPr lang="en-US" dirty="0"/>
              <a:t> Amiga en mode Amiga 4000 WB 3.1 - </a:t>
            </a:r>
            <a:r>
              <a:rPr lang="en-US" dirty="0" err="1"/>
              <a:t>WinUAE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E04EB-32B6-4A0A-9E96-2C11BC554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43" y="1676400"/>
            <a:ext cx="5822361" cy="43982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4B149-A6FC-4B3D-BCCA-F080AB038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686187"/>
            <a:ext cx="5822361" cy="439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ECDA-D000-43A0-B8F2-51CDE898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Amiga – le Workbench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25052-8625-4DB0-A75C-A3DC99945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032" y="1371600"/>
            <a:ext cx="5557936" cy="4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0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7DF9-C33E-49ED-9D3A-2E2B320F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Amiga – le </a:t>
            </a:r>
            <a:r>
              <a:rPr lang="en-US" dirty="0" err="1"/>
              <a:t>meilleur</a:t>
            </a:r>
            <a:r>
              <a:rPr lang="en-US" dirty="0"/>
              <a:t> des demos 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64107-8737-44A7-9E8D-23D134C90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3847"/>
            <a:ext cx="5374760" cy="4419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AEA60-8375-454B-A0C2-19685E547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3425505"/>
            <a:ext cx="3521060" cy="2895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A1D1A3-8DD2-4E08-9694-AAE313D37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447800"/>
            <a:ext cx="3703931" cy="31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2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9D92-382F-4FD1-B9FD-1682560C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Amiga – le </a:t>
            </a:r>
            <a:r>
              <a:rPr lang="en-US" dirty="0" err="1"/>
              <a:t>meilleur</a:t>
            </a:r>
            <a:r>
              <a:rPr lang="en-US" dirty="0"/>
              <a:t> des </a:t>
            </a:r>
            <a:r>
              <a:rPr lang="en-US" dirty="0" err="1"/>
              <a:t>jeux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03C6D-A008-4093-A77E-886BBBD45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2973860" cy="350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7E5731-C423-4C1D-A0DD-B29D2891E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850472"/>
            <a:ext cx="4062207" cy="350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291A7-9642-410B-A518-B2FFD22BC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765" y="1850472"/>
            <a:ext cx="40622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ECDA-D000-43A0-B8F2-51CDE898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Amiga – le </a:t>
            </a:r>
            <a:r>
              <a:rPr lang="en-US" dirty="0" err="1"/>
              <a:t>meilleur</a:t>
            </a:r>
            <a:r>
              <a:rPr lang="en-US" dirty="0"/>
              <a:t> du </a:t>
            </a:r>
            <a:r>
              <a:rPr lang="en-US" dirty="0" err="1"/>
              <a:t>développement</a:t>
            </a:r>
            <a:r>
              <a:rPr lang="en-US" dirty="0"/>
              <a:t> (C, AMOS, Blitz Basic, ASM)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90E223-F688-4C73-A92B-35D24CF4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9229"/>
            <a:ext cx="4851466" cy="4186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A93EE8-D97B-430E-97D9-8D3D4BEDE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14600"/>
            <a:ext cx="4851466" cy="4186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AB3A67-4E63-4FD5-B509-0739D47AE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385" y="1879758"/>
            <a:ext cx="4498230" cy="3881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5764B3-2D4F-4BCC-9CEA-0038AD5C1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848" y="3404532"/>
            <a:ext cx="3791760" cy="3271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2BF680-7217-411B-B2EA-8BD1AB9C9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6413" y="1295400"/>
            <a:ext cx="3869952" cy="333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6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ain Theme">
  <a:themeElements>
    <a:clrScheme name="Personnalisé 1">
      <a:dk1>
        <a:sysClr val="windowText" lastClr="000000"/>
      </a:dk1>
      <a:lt1>
        <a:sysClr val="window" lastClr="FFFFFF"/>
      </a:lt1>
      <a:dk2>
        <a:srgbClr val="76923C"/>
      </a:dk2>
      <a:lt2>
        <a:srgbClr val="EEECE1"/>
      </a:lt2>
      <a:accent1>
        <a:srgbClr val="9BBB59"/>
      </a:accent1>
      <a:accent2>
        <a:srgbClr val="C0504D"/>
      </a:accent2>
      <a:accent3>
        <a:srgbClr val="938953"/>
      </a:accent3>
      <a:accent4>
        <a:srgbClr val="E36C09"/>
      </a:accent4>
      <a:accent5>
        <a:srgbClr val="92D050"/>
      </a:accent5>
      <a:accent6>
        <a:srgbClr val="FFC000"/>
      </a:accent6>
      <a:hlink>
        <a:srgbClr val="5F497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Neos-SDI - Nouvelle charte 2014.potx" id="{E40E06E5-0AD7-468C-8A8B-67CEFEEE91DC}" vid="{81E0856D-8FBD-4F49-B15E-D89B22A77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Neos-SDI - Nouvelle charte 2014</Template>
  <TotalTime>8990</TotalTime>
  <Words>163</Words>
  <Application>Microsoft Office PowerPoint</Application>
  <PresentationFormat>Widescreen</PresentationFormat>
  <Paragraphs>37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Aller</vt:lpstr>
      <vt:lpstr>Aller Light</vt:lpstr>
      <vt:lpstr>Arial</vt:lpstr>
      <vt:lpstr>Calibri</vt:lpstr>
      <vt:lpstr>Interstate-Bold</vt:lpstr>
      <vt:lpstr>Interstate-BoldCondensed</vt:lpstr>
      <vt:lpstr>Interstate-LightCondensed</vt:lpstr>
      <vt:lpstr>Interstate-Regular</vt:lpstr>
      <vt:lpstr>Segoe UI</vt:lpstr>
      <vt:lpstr>Segoe UI Light</vt:lpstr>
      <vt:lpstr>Main Theme</vt:lpstr>
      <vt:lpstr>Amiga OS Développement ASM, Basic, C et démos !</vt:lpstr>
      <vt:lpstr>Les Amiga</vt:lpstr>
      <vt:lpstr>Commodore Amiga</vt:lpstr>
      <vt:lpstr>Emulateur Amiga en mode Amiga 500 + WB 1.3 - WinUAE</vt:lpstr>
      <vt:lpstr>Emulateur Amiga en mode Amiga 4000 WB 3.1 - WinUAE</vt:lpstr>
      <vt:lpstr>Amiga – le Workbench</vt:lpstr>
      <vt:lpstr>Amiga – le meilleur des demos !</vt:lpstr>
      <vt:lpstr>Amiga – le meilleur des jeux</vt:lpstr>
      <vt:lpstr>Amiga – le meilleur du développement (C, AMOS, Blitz Basic, ASM)</vt:lpstr>
      <vt:lpstr>QUESTIONS</vt:lpstr>
      <vt:lpstr>VOTRE CONTACT PRIVILÉGIÉ</vt:lpstr>
      <vt:lpstr>PowerPoint Presentation</vt:lpstr>
    </vt:vector>
  </TitlesOfParts>
  <Company>NEOS-SDI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 - Opportunités</dc:title>
  <dc:creator>Christophe Pichaud</dc:creator>
  <cp:lastModifiedBy>Christophe Pichaud</cp:lastModifiedBy>
  <cp:revision>107</cp:revision>
  <cp:lastPrinted>2017-11-10T13:31:17Z</cp:lastPrinted>
  <dcterms:created xsi:type="dcterms:W3CDTF">2017-11-10T13:06:38Z</dcterms:created>
  <dcterms:modified xsi:type="dcterms:W3CDTF">2018-09-08T09:50:15Z</dcterms:modified>
</cp:coreProperties>
</file>