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0"/>
  </p:notesMasterIdLst>
  <p:handoutMasterIdLst>
    <p:handoutMasterId r:id="rId31"/>
  </p:handoutMasterIdLst>
  <p:sldIdLst>
    <p:sldId id="273" r:id="rId2"/>
    <p:sldId id="257" r:id="rId3"/>
    <p:sldId id="258" r:id="rId4"/>
    <p:sldId id="276" r:id="rId5"/>
    <p:sldId id="275" r:id="rId6"/>
    <p:sldId id="274" r:id="rId7"/>
    <p:sldId id="298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90" r:id="rId17"/>
    <p:sldId id="286" r:id="rId18"/>
    <p:sldId id="287" r:id="rId19"/>
    <p:sldId id="289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68" r:id="rId28"/>
    <p:sldId id="262" r:id="rId29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ndall Lain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CC"/>
    <a:srgbClr val="FFCCFF"/>
    <a:srgbClr val="99CCFF"/>
    <a:srgbClr val="3399FF"/>
    <a:srgbClr val="CCECFF"/>
    <a:srgbClr val="CCFFCC"/>
    <a:srgbClr val="D5EAFF"/>
    <a:srgbClr val="ECC430"/>
    <a:srgbClr val="DDDDDD"/>
    <a:srgbClr val="66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486" autoAdjust="0"/>
    <p:restoredTop sz="98600" autoAdjust="0"/>
  </p:normalViewPr>
  <p:slideViewPr>
    <p:cSldViewPr snapToGrid="0">
      <p:cViewPr varScale="1">
        <p:scale>
          <a:sx n="131" d="100"/>
          <a:sy n="131" d="100"/>
        </p:scale>
        <p:origin x="-1692" y="-84"/>
      </p:cViewPr>
      <p:guideLst>
        <p:guide orient="horz" pos="942"/>
        <p:guide orient="horz" pos="1693"/>
        <p:guide pos="264"/>
        <p:guide pos="1965"/>
        <p:guide pos="1704"/>
      </p:guideLst>
    </p:cSldViewPr>
  </p:slideViewPr>
  <p:outlineViewPr>
    <p:cViewPr>
      <p:scale>
        <a:sx n="33" d="100"/>
        <a:sy n="33" d="100"/>
      </p:scale>
      <p:origin x="0" y="67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22"/>
    </p:cViewPr>
  </p:sorterViewPr>
  <p:notesViewPr>
    <p:cSldViewPr snapToGrid="0">
      <p:cViewPr varScale="1">
        <p:scale>
          <a:sx n="97" d="100"/>
          <a:sy n="97" d="100"/>
        </p:scale>
        <p:origin x="-3492" y="-108"/>
      </p:cViewPr>
      <p:guideLst>
        <p:guide orient="horz" pos="2920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3C1E6D23-EA2E-4E93-A794-A67CF3988668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2495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71663" y="228600"/>
            <a:ext cx="4835525" cy="3625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890000"/>
            <a:ext cx="69977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 smtClean="0">
                <a:solidFill>
                  <a:schemeClr val="tx2"/>
                </a:solidFill>
              </a:rPr>
              <a:t>2012 Learning Tree International, Inc. </a:t>
            </a:r>
            <a:r>
              <a:rPr lang="en-US" sz="700" dirty="0">
                <a:solidFill>
                  <a:schemeClr val="tx2"/>
                </a:solidFill>
              </a:rPr>
              <a:t>All rights reserved. Not to be reproduced by any means without prior consent. 	</a:t>
            </a:r>
            <a:r>
              <a:rPr lang="en-US" sz="1300" dirty="0" smtClean="0">
                <a:solidFill>
                  <a:schemeClr val="tx2"/>
                </a:solidFill>
              </a:rPr>
              <a:t>1905-4-</a:t>
            </a:r>
            <a:fld id="{ACD5D17B-6C0A-44B6-A067-EE234E02CF69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29038"/>
            <a:ext cx="5127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0" y="3957638"/>
            <a:ext cx="6488113" cy="1227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70357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957154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Functions</a:t>
            </a:r>
          </a:p>
          <a:p>
            <a:r>
              <a:rPr lang="en-US" dirty="0" smtClean="0"/>
              <a:t>Direction: Both</a:t>
            </a:r>
          </a:p>
          <a:p>
            <a:r>
              <a:rPr lang="en-US" dirty="0" smtClean="0"/>
              <a:t>Chapter starts: Day 2 at 10:30am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r>
              <a:rPr lang="en-US" b="1" dirty="0"/>
              <a:t>Present:</a:t>
            </a:r>
            <a:r>
              <a:rPr lang="en-US" dirty="0"/>
              <a:t> In this chapter, you’ll learn </a:t>
            </a:r>
            <a:r>
              <a:rPr lang="en-US" dirty="0" smtClean="0"/>
              <a:t>…. </a:t>
            </a:r>
            <a:r>
              <a:rPr lang="en-US" dirty="0"/>
              <a:t>[Describe the objectives for this chapter]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Arguments and Scope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197220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Shared References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r>
              <a:rPr lang="en-US" b="1" dirty="0"/>
              <a:t>Present:</a:t>
            </a:r>
            <a:r>
              <a:rPr lang="en-US" b="0" dirty="0"/>
              <a:t> </a:t>
            </a:r>
          </a:p>
          <a:p>
            <a:r>
              <a:rPr lang="en-US" b="0" dirty="0" smtClean="0"/>
              <a:t>Ask "How can you avoid a shared</a:t>
            </a:r>
            <a:r>
              <a:rPr lang="en-US" b="0" baseline="0" dirty="0" smtClean="0"/>
              <a:t> reference updating an object behind the scenes?"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Pass list as a tuple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return Statement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Function return Example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197220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Functions and Polymorphism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The</a:t>
            </a:r>
            <a:r>
              <a:rPr lang="en-US" baseline="0" dirty="0" smtClean="0">
                <a:solidFill>
                  <a:srgbClr val="0000FF"/>
                </a:solidFill>
              </a:rPr>
              <a:t> isinstance() is covered in chapter 5 topic of polymorphism. 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Polymorphism Example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60550" y="231775"/>
            <a:ext cx="4902200" cy="3676650"/>
          </a:xfrm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4013200"/>
            <a:ext cx="6619875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Hands-On Exercise 4.1: Creating and Calling Functions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Exercise: Creating and Calling Functions  (20 mins)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20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Activity </a:t>
            </a:r>
            <a:r>
              <a:rPr lang="en-US" dirty="0" smtClean="0">
                <a:solidFill>
                  <a:srgbClr val="0000FF"/>
                </a:solidFill>
              </a:rPr>
              <a:t>Instructions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Functions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996891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The Lambda Expression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</a:t>
            </a:r>
            <a:r>
              <a:rPr lang="en-US" dirty="0" smtClean="0">
                <a:solidFill>
                  <a:srgbClr val="0000FF"/>
                </a:solidFill>
              </a:rPr>
              <a:t>minutes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996891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The Lambda Expression (continued)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</a:t>
            </a:r>
            <a:r>
              <a:rPr lang="en-US" dirty="0" smtClean="0">
                <a:solidFill>
                  <a:srgbClr val="0000FF"/>
                </a:solidFill>
              </a:rPr>
              <a:t>minutes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Chapter Objectives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r>
              <a:rPr lang="en-US" b="1" dirty="0"/>
              <a:t>Present:</a:t>
            </a:r>
            <a:r>
              <a:rPr lang="en-US" dirty="0"/>
              <a:t> [Describe the objectives for this chapter]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996891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Functions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</a:t>
            </a:r>
            <a:r>
              <a:rPr lang="en-US" dirty="0" smtClean="0">
                <a:solidFill>
                  <a:srgbClr val="0000FF"/>
                </a:solidFill>
              </a:rPr>
              <a:t>minute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Recursive Function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r>
              <a:rPr lang="en-US" b="0" dirty="0" smtClean="0">
                <a:solidFill>
                  <a:srgbClr val="FF0000"/>
                </a:solidFill>
              </a:rPr>
              <a:t>Ther</a:t>
            </a:r>
            <a:r>
              <a:rPr lang="en-US" b="0" baseline="0" dirty="0" smtClean="0">
                <a:solidFill>
                  <a:srgbClr val="FF0000"/>
                </a:solidFill>
              </a:rPr>
              <a:t>e is nothing unique to Python here</a:t>
            </a:r>
            <a:endParaRPr lang="en-US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621951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Recursive Function Example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</a:t>
            </a:r>
            <a:r>
              <a:rPr lang="en-US" dirty="0" smtClean="0">
                <a:solidFill>
                  <a:srgbClr val="0000FF"/>
                </a:solidFill>
              </a:rPr>
              <a:t>minutes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No need to walk</a:t>
            </a:r>
            <a:r>
              <a:rPr lang="en-US" baseline="0" dirty="0" smtClean="0">
                <a:solidFill>
                  <a:srgbClr val="0000FF"/>
                </a:solidFill>
              </a:rPr>
              <a:t> this execution if short on time, nothing uniquely python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Note the 2 returns.  The final line of the function is the</a:t>
            </a:r>
            <a:r>
              <a:rPr lang="en-US" baseline="0" dirty="0" smtClean="0"/>
              <a:t> </a:t>
            </a:r>
            <a:r>
              <a:rPr lang="en-US" dirty="0" smtClean="0"/>
              <a:t>return from all the recursive calls except the last.</a:t>
            </a:r>
          </a:p>
          <a:p>
            <a:endParaRPr lang="en-US" dirty="0" smtClean="0"/>
          </a:p>
          <a:p>
            <a:r>
              <a:rPr lang="en-US" dirty="0" smtClean="0"/>
              <a:t>May want to colorize each call if you want to trace it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717088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Recursive Function vs. Looping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The min() </a:t>
            </a:r>
            <a:r>
              <a:rPr lang="en-US" baseline="0" dirty="0" smtClean="0">
                <a:solidFill>
                  <a:srgbClr val="0000FF"/>
                </a:solidFill>
              </a:rPr>
              <a:t> and max() functions will give the smallest and largest element by VALUE not by length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Generator Function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Generator Function Example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&lt;*s*o*u*r*c*e*&gt;*1*9*0*5*a*2*-*4*-*2*6*&lt;*/*s*o*u*r*c*e*&gt;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197220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Stopping Iteration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Or normal function termination</a:t>
            </a:r>
            <a:r>
              <a:rPr lang="en-US" baseline="0" dirty="0" smtClean="0">
                <a:solidFill>
                  <a:srgbClr val="0000FF"/>
                </a:solidFill>
              </a:rPr>
              <a:t> without return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Modify the slide to have while arg &gt; 50: and drop the if and return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&lt;*s*o*u*r*c*e*&gt;*1*9*0*5*a*2*-*4*-*2*7*&lt;*/*s*o*u*r*c*e*&gt;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60550" y="231775"/>
            <a:ext cx="4902200" cy="3676650"/>
          </a:xfrm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4013200"/>
            <a:ext cx="6619875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Hands-On Exercise 4.2: Lambda and Generator Functions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Exercise: Lambda and Generator Functions  (30 mins)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20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Activity </a:t>
            </a:r>
            <a:r>
              <a:rPr lang="en-US" dirty="0" smtClean="0">
                <a:solidFill>
                  <a:srgbClr val="0000FF"/>
                </a:solidFill>
              </a:rPr>
              <a:t>Instructions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smtClean="0">
                <a:solidFill>
                  <a:srgbClr val="000000"/>
                </a:solidFill>
                <a:latin typeface="Arial"/>
              </a:rPr>
              <a:t>&lt;*s*o*u*r*c*e*&gt;*1*9*0*5*a*2*-*4*-*2*8*&lt;*/*s*o*u*r*c*e*&gt;</a:t>
            </a:r>
            <a:endParaRPr lang="en-US" sz="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60550" y="215900"/>
            <a:ext cx="4903788" cy="3678238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3905250"/>
            <a:ext cx="655796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Chapter Summary</a:t>
            </a:r>
          </a:p>
          <a:p>
            <a:r>
              <a:rPr lang="en-US" dirty="0" smtClean="0"/>
              <a:t>Direction: Both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2 minutes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r>
              <a:rPr lang="en-US" b="1" dirty="0"/>
              <a:t>Presentation</a:t>
            </a:r>
            <a:r>
              <a:rPr lang="en-US" dirty="0" smtClean="0"/>
              <a:t>: 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Functions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</a:t>
            </a:r>
            <a:r>
              <a:rPr lang="en-US" dirty="0" smtClean="0">
                <a:solidFill>
                  <a:srgbClr val="0000FF"/>
                </a:solidFill>
              </a:rPr>
              <a:t>Read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91741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Function Overview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Ask about the 2 styles</a:t>
            </a:r>
            <a:r>
              <a:rPr lang="en-US" baseline="0" dirty="0" smtClean="0">
                <a:solidFill>
                  <a:srgbClr val="0000FF"/>
                </a:solidFill>
              </a:rPr>
              <a:t> seen so far:</a:t>
            </a:r>
          </a:p>
          <a:p>
            <a:endParaRPr lang="en-US" baseline="0" dirty="0" smtClean="0">
              <a:solidFill>
                <a:srgbClr val="0000FF"/>
              </a:solidFill>
            </a:endParaRPr>
          </a:p>
          <a:p>
            <a:r>
              <a:rPr lang="en-US" baseline="0" dirty="0" smtClean="0">
                <a:solidFill>
                  <a:srgbClr val="0000FF"/>
                </a:solidFill>
              </a:rPr>
              <a:t>method style  -  list.append()</a:t>
            </a:r>
          </a:p>
          <a:p>
            <a:r>
              <a:rPr lang="en-US" baseline="0" dirty="0" smtClean="0">
                <a:solidFill>
                  <a:srgbClr val="0000FF"/>
                </a:solidFill>
              </a:rPr>
              <a:t>traditional style - len()</a:t>
            </a:r>
          </a:p>
          <a:p>
            <a:endParaRPr lang="en-US" baseline="0" dirty="0" smtClean="0">
              <a:solidFill>
                <a:srgbClr val="0000FF"/>
              </a:solidFill>
            </a:endParaRPr>
          </a:p>
          <a:p>
            <a:r>
              <a:rPr lang="en-US" baseline="0" dirty="0" smtClean="0">
                <a:solidFill>
                  <a:srgbClr val="0000FF"/>
                </a:solidFill>
              </a:rPr>
              <a:t>Where were these predefined for our use?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197220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Simple Function Example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</a:t>
            </a:r>
            <a:r>
              <a:rPr lang="en-US" dirty="0" smtClean="0">
                <a:solidFill>
                  <a:srgbClr val="0000FF"/>
                </a:solidFill>
              </a:rPr>
              <a:t>minutes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Highlight the indentation and blank line to terminate in console mode</a:t>
            </a:r>
          </a:p>
          <a:p>
            <a:endParaRPr lang="en-US" dirty="0" smtClean="0"/>
          </a:p>
          <a:p>
            <a:r>
              <a:rPr lang="en-US" dirty="0" smtClean="0"/>
              <a:t>Note no args and no returns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Passing Data Into a Function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Keyword Parameters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717088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Variable-Length Argument Lists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If the remaining keyword params are in a dictionary,</a:t>
            </a:r>
            <a:r>
              <a:rPr lang="en-US" baseline="0" dirty="0" smtClean="0">
                <a:solidFill>
                  <a:srgbClr val="0000FF"/>
                </a:solidFill>
              </a:rPr>
              <a:t> what are the keys and values?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&lt;*s*o*u*r*c*e*&gt;*1*9*0*5*a*2*-*4*-*9*&lt;*/*s*o*u*r*c*e*&gt;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Variable-Length Argument List Example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</a:t>
            </a:r>
            <a:r>
              <a:rPr lang="en-US" dirty="0" smtClean="0">
                <a:solidFill>
                  <a:srgbClr val="0000FF"/>
                </a:solidFill>
              </a:rPr>
              <a:t>minutes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Ask " what are d and e after the first call in example?"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87" name="Design_Cover_whBg"/>
          <p:cNvSpPr>
            <a:spLocks noChangeArrowheads="1"/>
          </p:cNvSpPr>
          <p:nvPr/>
        </p:nvSpPr>
        <p:spPr bwMode="white">
          <a:xfrm>
            <a:off x="0" y="3435350"/>
            <a:ext cx="9161463" cy="3422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37584" name="Design_Cover_bgImage" descr="Title Page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0" y="0"/>
            <a:ext cx="9144000" cy="3427413"/>
          </a:xfrm>
          <a:prstGeom prst="rect">
            <a:avLst/>
          </a:prstGeom>
          <a:noFill/>
        </p:spPr>
      </p:pic>
      <p:sp>
        <p:nvSpPr>
          <p:cNvPr id="237579" name="Line 2059"/>
          <p:cNvSpPr>
            <a:spLocks noChangeShapeType="1"/>
          </p:cNvSpPr>
          <p:nvPr/>
        </p:nvSpPr>
        <p:spPr bwMode="white">
          <a:xfrm>
            <a:off x="0" y="3435350"/>
            <a:ext cx="9172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7576" name="Design_Cover_Title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7577" name="Design_Cover_Chapter"/>
          <p:cNvSpPr>
            <a:spLocks noGrp="1" noChangeArrowheads="1"/>
          </p:cNvSpPr>
          <p:nvPr>
            <p:ph type="subTitle" sz="quarter" idx="1"/>
          </p:nvPr>
        </p:nvSpPr>
        <p:spPr bwMode="invGray">
          <a:xfrm>
            <a:off x="322263" y="398463"/>
            <a:ext cx="4267200" cy="381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7578" name="Design_Cover_Titlebar"/>
          <p:cNvSpPr>
            <a:spLocks noChangeShapeType="1"/>
          </p:cNvSpPr>
          <p:nvPr/>
        </p:nvSpPr>
        <p:spPr bwMode="black">
          <a:xfrm>
            <a:off x="0" y="3438525"/>
            <a:ext cx="91725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237604" name="Design_Cover_Logo"/>
          <p:cNvGrpSpPr>
            <a:grpSpLocks/>
          </p:cNvGrpSpPr>
          <p:nvPr/>
        </p:nvGrpSpPr>
        <p:grpSpPr bwMode="auto">
          <a:xfrm>
            <a:off x="7151688" y="5919788"/>
            <a:ext cx="1881187" cy="827087"/>
            <a:chOff x="4505" y="3729"/>
            <a:chExt cx="1185" cy="521"/>
          </a:xfrm>
        </p:grpSpPr>
        <p:pic>
          <p:nvPicPr>
            <p:cNvPr id="237605" name="Picture 2085" descr="B&amp;W Educ Trust 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21" y="4177"/>
              <a:ext cx="1169" cy="73"/>
            </a:xfrm>
            <a:prstGeom prst="rect">
              <a:avLst/>
            </a:prstGeom>
            <a:noFill/>
          </p:spPr>
        </p:pic>
        <p:pic>
          <p:nvPicPr>
            <p:cNvPr id="237606" name="Picture 2086" descr="100c,70m Educ Trust 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hidden">
            <a:xfrm>
              <a:off x="4521" y="4175"/>
              <a:ext cx="1169" cy="75"/>
            </a:xfrm>
            <a:prstGeom prst="rect">
              <a:avLst/>
            </a:prstGeom>
            <a:noFill/>
          </p:spPr>
        </p:pic>
        <p:sp>
          <p:nvSpPr>
            <p:cNvPr id="237607" name="Rectangle 2087"/>
            <p:cNvSpPr>
              <a:spLocks noChangeArrowheads="1"/>
            </p:cNvSpPr>
            <p:nvPr userDrawn="1"/>
          </p:nvSpPr>
          <p:spPr bwMode="black">
            <a:xfrm flipV="1">
              <a:off x="4516" y="4094"/>
              <a:ext cx="1154" cy="39"/>
            </a:xfrm>
            <a:prstGeom prst="rect">
              <a:avLst/>
            </a:prstGeom>
            <a:solidFill>
              <a:srgbClr val="B9011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 sz="2400" b="1" dirty="0">
                <a:latin typeface="Times New Roman" pitchFamily="18" charset="0"/>
              </a:endParaRPr>
            </a:p>
          </p:txBody>
        </p:sp>
        <p:grpSp>
          <p:nvGrpSpPr>
            <p:cNvPr id="237608" name="Group 2088"/>
            <p:cNvGrpSpPr>
              <a:grpSpLocks/>
            </p:cNvGrpSpPr>
            <p:nvPr userDrawn="1"/>
          </p:nvGrpSpPr>
          <p:grpSpPr bwMode="auto">
            <a:xfrm>
              <a:off x="4505" y="3729"/>
              <a:ext cx="1175" cy="334"/>
              <a:chOff x="3317" y="3711"/>
              <a:chExt cx="1180" cy="334"/>
            </a:xfrm>
          </p:grpSpPr>
          <p:pic>
            <p:nvPicPr>
              <p:cNvPr id="237609" name="Picture 2089" descr="100c,70m Learn Tree sm®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lum contrast="100000"/>
              </a:blip>
              <a:srcRect/>
              <a:stretch>
                <a:fillRect/>
              </a:stretch>
            </p:blipFill>
            <p:spPr bwMode="auto">
              <a:xfrm>
                <a:off x="3317" y="3711"/>
                <a:ext cx="1180" cy="334"/>
              </a:xfrm>
              <a:prstGeom prst="rect">
                <a:avLst/>
              </a:prstGeom>
              <a:noFill/>
            </p:spPr>
          </p:pic>
          <p:pic>
            <p:nvPicPr>
              <p:cNvPr id="237610" name="Picture 2090" descr="100c,70m Learn Tree sm®"/>
              <p:cNvPicPr>
                <a:picLocks noChangeAspect="1" noChangeArrowheads="1"/>
              </p:cNvPicPr>
              <p:nvPr userDrawn="1"/>
            </p:nvPicPr>
            <p:blipFill>
              <a:blip r:embed="rId5" cstate="print"/>
              <a:srcRect/>
              <a:stretch>
                <a:fillRect/>
              </a:stretch>
            </p:blipFill>
            <p:spPr bwMode="hidden">
              <a:xfrm>
                <a:off x="3317" y="3711"/>
                <a:ext cx="1180" cy="334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5" name="Group 14"/>
          <p:cNvGrpSpPr/>
          <p:nvPr userDrawn="1"/>
        </p:nvGrpSpPr>
        <p:grpSpPr>
          <a:xfrm>
            <a:off x="7152210" y="5919127"/>
            <a:ext cx="712270" cy="528752"/>
            <a:chOff x="7185699" y="5403739"/>
            <a:chExt cx="622300" cy="461963"/>
          </a:xfrm>
        </p:grpSpPr>
        <p:grpSp>
          <p:nvGrpSpPr>
            <p:cNvPr id="16" name="Group 1053"/>
            <p:cNvGrpSpPr>
              <a:grpSpLocks/>
            </p:cNvGrpSpPr>
            <p:nvPr userDrawn="1"/>
          </p:nvGrpSpPr>
          <p:grpSpPr bwMode="auto">
            <a:xfrm>
              <a:off x="7192063" y="5403753"/>
              <a:ext cx="603251" cy="457201"/>
              <a:chOff x="5279" y="3962"/>
              <a:chExt cx="380" cy="288"/>
            </a:xfrm>
          </p:grpSpPr>
          <p:sp>
            <p:nvSpPr>
              <p:cNvPr id="18" name="Freeform 1041"/>
              <p:cNvSpPr>
                <a:spLocks noChangeAspect="1"/>
              </p:cNvSpPr>
              <p:nvPr userDrawn="1"/>
            </p:nvSpPr>
            <p:spPr bwMode="black">
              <a:xfrm>
                <a:off x="5282" y="3969"/>
                <a:ext cx="375" cy="281"/>
              </a:xfrm>
              <a:custGeom>
                <a:avLst/>
                <a:gdLst/>
                <a:ahLst/>
                <a:cxnLst>
                  <a:cxn ang="0">
                    <a:pos x="133" y="1294"/>
                  </a:cxn>
                  <a:cxn ang="0">
                    <a:pos x="274" y="1324"/>
                  </a:cxn>
                  <a:cxn ang="0">
                    <a:pos x="399" y="1324"/>
                  </a:cxn>
                  <a:cxn ang="0">
                    <a:pos x="641" y="1324"/>
                  </a:cxn>
                  <a:cxn ang="0">
                    <a:pos x="935" y="1324"/>
                  </a:cxn>
                  <a:cxn ang="0">
                    <a:pos x="1215" y="1324"/>
                  </a:cxn>
                  <a:cxn ang="0">
                    <a:pos x="1417" y="1324"/>
                  </a:cxn>
                  <a:cxn ang="0">
                    <a:pos x="1513" y="1322"/>
                  </a:cxn>
                  <a:cxn ang="0">
                    <a:pos x="1698" y="1248"/>
                  </a:cxn>
                  <a:cxn ang="0">
                    <a:pos x="1736" y="1171"/>
                  </a:cxn>
                  <a:cxn ang="0">
                    <a:pos x="1560" y="1171"/>
                  </a:cxn>
                  <a:cxn ang="0">
                    <a:pos x="1239" y="1168"/>
                  </a:cxn>
                  <a:cxn ang="0">
                    <a:pos x="1071" y="1118"/>
                  </a:cxn>
                  <a:cxn ang="0">
                    <a:pos x="984" y="1032"/>
                  </a:cxn>
                  <a:cxn ang="0">
                    <a:pos x="965" y="831"/>
                  </a:cxn>
                  <a:cxn ang="0">
                    <a:pos x="1120" y="654"/>
                  </a:cxn>
                  <a:cxn ang="0">
                    <a:pos x="1238" y="633"/>
                  </a:cxn>
                  <a:cxn ang="0">
                    <a:pos x="1420" y="574"/>
                  </a:cxn>
                  <a:cxn ang="0">
                    <a:pos x="1258" y="538"/>
                  </a:cxn>
                  <a:cxn ang="0">
                    <a:pos x="1014" y="603"/>
                  </a:cxn>
                  <a:cxn ang="0">
                    <a:pos x="1129" y="513"/>
                  </a:cxn>
                  <a:cxn ang="0">
                    <a:pos x="1340" y="475"/>
                  </a:cxn>
                  <a:cxn ang="0">
                    <a:pos x="1413" y="442"/>
                  </a:cxn>
                  <a:cxn ang="0">
                    <a:pos x="1181" y="406"/>
                  </a:cxn>
                  <a:cxn ang="0">
                    <a:pos x="1042" y="475"/>
                  </a:cxn>
                  <a:cxn ang="0">
                    <a:pos x="1174" y="371"/>
                  </a:cxn>
                  <a:cxn ang="0">
                    <a:pos x="1357" y="308"/>
                  </a:cxn>
                  <a:cxn ang="0">
                    <a:pos x="1180" y="274"/>
                  </a:cxn>
                  <a:cxn ang="0">
                    <a:pos x="1022" y="361"/>
                  </a:cxn>
                  <a:cxn ang="0">
                    <a:pos x="1163" y="215"/>
                  </a:cxn>
                  <a:cxn ang="0">
                    <a:pos x="1237" y="130"/>
                  </a:cxn>
                  <a:cxn ang="0">
                    <a:pos x="1054" y="204"/>
                  </a:cxn>
                  <a:cxn ang="0">
                    <a:pos x="986" y="237"/>
                  </a:cxn>
                  <a:cxn ang="0">
                    <a:pos x="1113" y="58"/>
                  </a:cxn>
                  <a:cxn ang="0">
                    <a:pos x="947" y="137"/>
                  </a:cxn>
                  <a:cxn ang="0">
                    <a:pos x="922" y="2"/>
                  </a:cxn>
                  <a:cxn ang="0">
                    <a:pos x="844" y="95"/>
                  </a:cxn>
                  <a:cxn ang="0">
                    <a:pos x="750" y="54"/>
                  </a:cxn>
                  <a:cxn ang="0">
                    <a:pos x="684" y="100"/>
                  </a:cxn>
                  <a:cxn ang="0">
                    <a:pos x="783" y="284"/>
                  </a:cxn>
                  <a:cxn ang="0">
                    <a:pos x="614" y="131"/>
                  </a:cxn>
                  <a:cxn ang="0">
                    <a:pos x="514" y="162"/>
                  </a:cxn>
                  <a:cxn ang="0">
                    <a:pos x="689" y="293"/>
                  </a:cxn>
                  <a:cxn ang="0">
                    <a:pos x="702" y="335"/>
                  </a:cxn>
                  <a:cxn ang="0">
                    <a:pos x="460" y="235"/>
                  </a:cxn>
                  <a:cxn ang="0">
                    <a:pos x="423" y="316"/>
                  </a:cxn>
                  <a:cxn ang="0">
                    <a:pos x="637" y="401"/>
                  </a:cxn>
                  <a:cxn ang="0">
                    <a:pos x="706" y="464"/>
                  </a:cxn>
                  <a:cxn ang="0">
                    <a:pos x="522" y="394"/>
                  </a:cxn>
                  <a:cxn ang="0">
                    <a:pos x="346" y="474"/>
                  </a:cxn>
                  <a:cxn ang="0">
                    <a:pos x="451" y="477"/>
                  </a:cxn>
                  <a:cxn ang="0">
                    <a:pos x="662" y="530"/>
                  </a:cxn>
                  <a:cxn ang="0">
                    <a:pos x="724" y="594"/>
                  </a:cxn>
                  <a:cxn ang="0">
                    <a:pos x="469" y="538"/>
                  </a:cxn>
                  <a:cxn ang="0">
                    <a:pos x="326" y="595"/>
                  </a:cxn>
                  <a:cxn ang="0">
                    <a:pos x="520" y="633"/>
                  </a:cxn>
                  <a:cxn ang="0">
                    <a:pos x="633" y="650"/>
                  </a:cxn>
                  <a:cxn ang="0">
                    <a:pos x="773" y="801"/>
                  </a:cxn>
                  <a:cxn ang="0">
                    <a:pos x="772" y="1013"/>
                  </a:cxn>
                  <a:cxn ang="0">
                    <a:pos x="684" y="1113"/>
                  </a:cxn>
                  <a:cxn ang="0">
                    <a:pos x="545" y="1164"/>
                  </a:cxn>
                  <a:cxn ang="0">
                    <a:pos x="221" y="1171"/>
                  </a:cxn>
                  <a:cxn ang="0">
                    <a:pos x="20" y="1171"/>
                  </a:cxn>
                </a:cxnLst>
                <a:rect l="0" t="0" r="r" b="b"/>
                <a:pathLst>
                  <a:path w="1766" h="1324">
                    <a:moveTo>
                      <a:pt x="0" y="1171"/>
                    </a:moveTo>
                    <a:lnTo>
                      <a:pt x="6" y="1180"/>
                    </a:lnTo>
                    <a:lnTo>
                      <a:pt x="13" y="1191"/>
                    </a:lnTo>
                    <a:lnTo>
                      <a:pt x="20" y="1200"/>
                    </a:lnTo>
                    <a:lnTo>
                      <a:pt x="27" y="1209"/>
                    </a:lnTo>
                    <a:lnTo>
                      <a:pt x="35" y="1218"/>
                    </a:lnTo>
                    <a:lnTo>
                      <a:pt x="42" y="1226"/>
                    </a:lnTo>
                    <a:lnTo>
                      <a:pt x="50" y="1234"/>
                    </a:lnTo>
                    <a:lnTo>
                      <a:pt x="58" y="1242"/>
                    </a:lnTo>
                    <a:lnTo>
                      <a:pt x="67" y="1251"/>
                    </a:lnTo>
                    <a:lnTo>
                      <a:pt x="75" y="1257"/>
                    </a:lnTo>
                    <a:lnTo>
                      <a:pt x="84" y="1264"/>
                    </a:lnTo>
                    <a:lnTo>
                      <a:pt x="94" y="1271"/>
                    </a:lnTo>
                    <a:lnTo>
                      <a:pt x="103" y="1277"/>
                    </a:lnTo>
                    <a:lnTo>
                      <a:pt x="113" y="1283"/>
                    </a:lnTo>
                    <a:lnTo>
                      <a:pt x="122" y="1289"/>
                    </a:lnTo>
                    <a:lnTo>
                      <a:pt x="133" y="1294"/>
                    </a:lnTo>
                    <a:lnTo>
                      <a:pt x="143" y="1299"/>
                    </a:lnTo>
                    <a:lnTo>
                      <a:pt x="153" y="1302"/>
                    </a:lnTo>
                    <a:lnTo>
                      <a:pt x="164" y="1307"/>
                    </a:lnTo>
                    <a:lnTo>
                      <a:pt x="175" y="1310"/>
                    </a:lnTo>
                    <a:lnTo>
                      <a:pt x="187" y="1314"/>
                    </a:lnTo>
                    <a:lnTo>
                      <a:pt x="197" y="1316"/>
                    </a:lnTo>
                    <a:lnTo>
                      <a:pt x="209" y="1319"/>
                    </a:lnTo>
                    <a:lnTo>
                      <a:pt x="220" y="1321"/>
                    </a:lnTo>
                    <a:lnTo>
                      <a:pt x="233" y="1322"/>
                    </a:lnTo>
                    <a:lnTo>
                      <a:pt x="244" y="1323"/>
                    </a:lnTo>
                    <a:lnTo>
                      <a:pt x="257" y="1324"/>
                    </a:lnTo>
                    <a:lnTo>
                      <a:pt x="269" y="1324"/>
                    </a:lnTo>
                    <a:lnTo>
                      <a:pt x="269" y="1324"/>
                    </a:lnTo>
                    <a:lnTo>
                      <a:pt x="269" y="1324"/>
                    </a:lnTo>
                    <a:lnTo>
                      <a:pt x="270" y="1324"/>
                    </a:lnTo>
                    <a:lnTo>
                      <a:pt x="272" y="1324"/>
                    </a:lnTo>
                    <a:lnTo>
                      <a:pt x="274" y="1324"/>
                    </a:lnTo>
                    <a:lnTo>
                      <a:pt x="277" y="1324"/>
                    </a:lnTo>
                    <a:lnTo>
                      <a:pt x="280" y="1324"/>
                    </a:lnTo>
                    <a:lnTo>
                      <a:pt x="285" y="1324"/>
                    </a:lnTo>
                    <a:lnTo>
                      <a:pt x="289" y="1324"/>
                    </a:lnTo>
                    <a:lnTo>
                      <a:pt x="295" y="1324"/>
                    </a:lnTo>
                    <a:lnTo>
                      <a:pt x="301" y="1324"/>
                    </a:lnTo>
                    <a:lnTo>
                      <a:pt x="308" y="1324"/>
                    </a:lnTo>
                    <a:lnTo>
                      <a:pt x="315" y="1324"/>
                    </a:lnTo>
                    <a:lnTo>
                      <a:pt x="322" y="1324"/>
                    </a:lnTo>
                    <a:lnTo>
                      <a:pt x="330" y="1324"/>
                    </a:lnTo>
                    <a:lnTo>
                      <a:pt x="338" y="1324"/>
                    </a:lnTo>
                    <a:lnTo>
                      <a:pt x="347" y="1324"/>
                    </a:lnTo>
                    <a:lnTo>
                      <a:pt x="357" y="1324"/>
                    </a:lnTo>
                    <a:lnTo>
                      <a:pt x="367" y="1324"/>
                    </a:lnTo>
                    <a:lnTo>
                      <a:pt x="377" y="1324"/>
                    </a:lnTo>
                    <a:lnTo>
                      <a:pt x="388" y="1324"/>
                    </a:lnTo>
                    <a:lnTo>
                      <a:pt x="399" y="1324"/>
                    </a:lnTo>
                    <a:lnTo>
                      <a:pt x="410" y="1324"/>
                    </a:lnTo>
                    <a:lnTo>
                      <a:pt x="423" y="1324"/>
                    </a:lnTo>
                    <a:lnTo>
                      <a:pt x="436" y="1324"/>
                    </a:lnTo>
                    <a:lnTo>
                      <a:pt x="448" y="1324"/>
                    </a:lnTo>
                    <a:lnTo>
                      <a:pt x="461" y="1324"/>
                    </a:lnTo>
                    <a:lnTo>
                      <a:pt x="475" y="1324"/>
                    </a:lnTo>
                    <a:lnTo>
                      <a:pt x="489" y="1324"/>
                    </a:lnTo>
                    <a:lnTo>
                      <a:pt x="502" y="1324"/>
                    </a:lnTo>
                    <a:lnTo>
                      <a:pt x="517" y="1324"/>
                    </a:lnTo>
                    <a:lnTo>
                      <a:pt x="531" y="1324"/>
                    </a:lnTo>
                    <a:lnTo>
                      <a:pt x="546" y="1324"/>
                    </a:lnTo>
                    <a:lnTo>
                      <a:pt x="561" y="1324"/>
                    </a:lnTo>
                    <a:lnTo>
                      <a:pt x="577" y="1324"/>
                    </a:lnTo>
                    <a:lnTo>
                      <a:pt x="592" y="1324"/>
                    </a:lnTo>
                    <a:lnTo>
                      <a:pt x="608" y="1324"/>
                    </a:lnTo>
                    <a:lnTo>
                      <a:pt x="624" y="1324"/>
                    </a:lnTo>
                    <a:lnTo>
                      <a:pt x="641" y="1324"/>
                    </a:lnTo>
                    <a:lnTo>
                      <a:pt x="658" y="1324"/>
                    </a:lnTo>
                    <a:lnTo>
                      <a:pt x="674" y="1324"/>
                    </a:lnTo>
                    <a:lnTo>
                      <a:pt x="691" y="1324"/>
                    </a:lnTo>
                    <a:lnTo>
                      <a:pt x="709" y="1324"/>
                    </a:lnTo>
                    <a:lnTo>
                      <a:pt x="725" y="1324"/>
                    </a:lnTo>
                    <a:lnTo>
                      <a:pt x="742" y="1324"/>
                    </a:lnTo>
                    <a:lnTo>
                      <a:pt x="759" y="1324"/>
                    </a:lnTo>
                    <a:lnTo>
                      <a:pt x="776" y="1324"/>
                    </a:lnTo>
                    <a:lnTo>
                      <a:pt x="795" y="1324"/>
                    </a:lnTo>
                    <a:lnTo>
                      <a:pt x="812" y="1324"/>
                    </a:lnTo>
                    <a:lnTo>
                      <a:pt x="829" y="1324"/>
                    </a:lnTo>
                    <a:lnTo>
                      <a:pt x="847" y="1324"/>
                    </a:lnTo>
                    <a:lnTo>
                      <a:pt x="865" y="1324"/>
                    </a:lnTo>
                    <a:lnTo>
                      <a:pt x="882" y="1324"/>
                    </a:lnTo>
                    <a:lnTo>
                      <a:pt x="900" y="1324"/>
                    </a:lnTo>
                    <a:lnTo>
                      <a:pt x="917" y="1324"/>
                    </a:lnTo>
                    <a:lnTo>
                      <a:pt x="935" y="1324"/>
                    </a:lnTo>
                    <a:lnTo>
                      <a:pt x="953" y="1324"/>
                    </a:lnTo>
                    <a:lnTo>
                      <a:pt x="970" y="1324"/>
                    </a:lnTo>
                    <a:lnTo>
                      <a:pt x="987" y="1324"/>
                    </a:lnTo>
                    <a:lnTo>
                      <a:pt x="1004" y="1324"/>
                    </a:lnTo>
                    <a:lnTo>
                      <a:pt x="1022" y="1324"/>
                    </a:lnTo>
                    <a:lnTo>
                      <a:pt x="1039" y="1324"/>
                    </a:lnTo>
                    <a:lnTo>
                      <a:pt x="1056" y="1324"/>
                    </a:lnTo>
                    <a:lnTo>
                      <a:pt x="1072" y="1324"/>
                    </a:lnTo>
                    <a:lnTo>
                      <a:pt x="1090" y="1324"/>
                    </a:lnTo>
                    <a:lnTo>
                      <a:pt x="1106" y="1324"/>
                    </a:lnTo>
                    <a:lnTo>
                      <a:pt x="1122" y="1324"/>
                    </a:lnTo>
                    <a:lnTo>
                      <a:pt x="1138" y="1324"/>
                    </a:lnTo>
                    <a:lnTo>
                      <a:pt x="1154" y="1324"/>
                    </a:lnTo>
                    <a:lnTo>
                      <a:pt x="1169" y="1324"/>
                    </a:lnTo>
                    <a:lnTo>
                      <a:pt x="1185" y="1324"/>
                    </a:lnTo>
                    <a:lnTo>
                      <a:pt x="1200" y="1324"/>
                    </a:lnTo>
                    <a:lnTo>
                      <a:pt x="1215" y="1324"/>
                    </a:lnTo>
                    <a:lnTo>
                      <a:pt x="1230" y="1324"/>
                    </a:lnTo>
                    <a:lnTo>
                      <a:pt x="1244" y="1324"/>
                    </a:lnTo>
                    <a:lnTo>
                      <a:pt x="1259" y="1324"/>
                    </a:lnTo>
                    <a:lnTo>
                      <a:pt x="1273" y="1324"/>
                    </a:lnTo>
                    <a:lnTo>
                      <a:pt x="1285" y="1324"/>
                    </a:lnTo>
                    <a:lnTo>
                      <a:pt x="1299" y="1324"/>
                    </a:lnTo>
                    <a:lnTo>
                      <a:pt x="1312" y="1324"/>
                    </a:lnTo>
                    <a:lnTo>
                      <a:pt x="1323" y="1324"/>
                    </a:lnTo>
                    <a:lnTo>
                      <a:pt x="1336" y="1324"/>
                    </a:lnTo>
                    <a:lnTo>
                      <a:pt x="1348" y="1324"/>
                    </a:lnTo>
                    <a:lnTo>
                      <a:pt x="1359" y="1324"/>
                    </a:lnTo>
                    <a:lnTo>
                      <a:pt x="1370" y="1324"/>
                    </a:lnTo>
                    <a:lnTo>
                      <a:pt x="1380" y="1324"/>
                    </a:lnTo>
                    <a:lnTo>
                      <a:pt x="1390" y="1324"/>
                    </a:lnTo>
                    <a:lnTo>
                      <a:pt x="1399" y="1324"/>
                    </a:lnTo>
                    <a:lnTo>
                      <a:pt x="1409" y="1324"/>
                    </a:lnTo>
                    <a:lnTo>
                      <a:pt x="1417" y="1324"/>
                    </a:lnTo>
                    <a:lnTo>
                      <a:pt x="1425" y="1324"/>
                    </a:lnTo>
                    <a:lnTo>
                      <a:pt x="1433" y="1324"/>
                    </a:lnTo>
                    <a:lnTo>
                      <a:pt x="1440" y="1324"/>
                    </a:lnTo>
                    <a:lnTo>
                      <a:pt x="1446" y="1324"/>
                    </a:lnTo>
                    <a:lnTo>
                      <a:pt x="1452" y="1324"/>
                    </a:lnTo>
                    <a:lnTo>
                      <a:pt x="1457" y="1324"/>
                    </a:lnTo>
                    <a:lnTo>
                      <a:pt x="1462" y="1324"/>
                    </a:lnTo>
                    <a:lnTo>
                      <a:pt x="1466" y="1324"/>
                    </a:lnTo>
                    <a:lnTo>
                      <a:pt x="1470" y="1324"/>
                    </a:lnTo>
                    <a:lnTo>
                      <a:pt x="1473" y="1324"/>
                    </a:lnTo>
                    <a:lnTo>
                      <a:pt x="1475" y="1324"/>
                    </a:lnTo>
                    <a:lnTo>
                      <a:pt x="1477" y="1324"/>
                    </a:lnTo>
                    <a:lnTo>
                      <a:pt x="1478" y="1324"/>
                    </a:lnTo>
                    <a:lnTo>
                      <a:pt x="1478" y="1324"/>
                    </a:lnTo>
                    <a:lnTo>
                      <a:pt x="1490" y="1324"/>
                    </a:lnTo>
                    <a:lnTo>
                      <a:pt x="1502" y="1323"/>
                    </a:lnTo>
                    <a:lnTo>
                      <a:pt x="1513" y="1322"/>
                    </a:lnTo>
                    <a:lnTo>
                      <a:pt x="1525" y="1321"/>
                    </a:lnTo>
                    <a:lnTo>
                      <a:pt x="1538" y="1319"/>
                    </a:lnTo>
                    <a:lnTo>
                      <a:pt x="1549" y="1317"/>
                    </a:lnTo>
                    <a:lnTo>
                      <a:pt x="1561" y="1314"/>
                    </a:lnTo>
                    <a:lnTo>
                      <a:pt x="1572" y="1312"/>
                    </a:lnTo>
                    <a:lnTo>
                      <a:pt x="1584" y="1308"/>
                    </a:lnTo>
                    <a:lnTo>
                      <a:pt x="1595" y="1305"/>
                    </a:lnTo>
                    <a:lnTo>
                      <a:pt x="1606" y="1300"/>
                    </a:lnTo>
                    <a:lnTo>
                      <a:pt x="1617" y="1295"/>
                    </a:lnTo>
                    <a:lnTo>
                      <a:pt x="1628" y="1291"/>
                    </a:lnTo>
                    <a:lnTo>
                      <a:pt x="1638" y="1286"/>
                    </a:lnTo>
                    <a:lnTo>
                      <a:pt x="1648" y="1280"/>
                    </a:lnTo>
                    <a:lnTo>
                      <a:pt x="1659" y="1275"/>
                    </a:lnTo>
                    <a:lnTo>
                      <a:pt x="1669" y="1269"/>
                    </a:lnTo>
                    <a:lnTo>
                      <a:pt x="1678" y="1262"/>
                    </a:lnTo>
                    <a:lnTo>
                      <a:pt x="1689" y="1255"/>
                    </a:lnTo>
                    <a:lnTo>
                      <a:pt x="1698" y="1248"/>
                    </a:lnTo>
                    <a:lnTo>
                      <a:pt x="1706" y="1241"/>
                    </a:lnTo>
                    <a:lnTo>
                      <a:pt x="1715" y="1233"/>
                    </a:lnTo>
                    <a:lnTo>
                      <a:pt x="1723" y="1225"/>
                    </a:lnTo>
                    <a:lnTo>
                      <a:pt x="1731" y="1217"/>
                    </a:lnTo>
                    <a:lnTo>
                      <a:pt x="1739" y="1208"/>
                    </a:lnTo>
                    <a:lnTo>
                      <a:pt x="1746" y="1199"/>
                    </a:lnTo>
                    <a:lnTo>
                      <a:pt x="1753" y="1190"/>
                    </a:lnTo>
                    <a:lnTo>
                      <a:pt x="1760" y="1180"/>
                    </a:lnTo>
                    <a:lnTo>
                      <a:pt x="1766" y="1171"/>
                    </a:lnTo>
                    <a:lnTo>
                      <a:pt x="1761" y="1171"/>
                    </a:lnTo>
                    <a:lnTo>
                      <a:pt x="1752" y="1171"/>
                    </a:lnTo>
                    <a:lnTo>
                      <a:pt x="1746" y="1171"/>
                    </a:lnTo>
                    <a:lnTo>
                      <a:pt x="1746" y="1171"/>
                    </a:lnTo>
                    <a:lnTo>
                      <a:pt x="1745" y="1171"/>
                    </a:lnTo>
                    <a:lnTo>
                      <a:pt x="1743" y="1171"/>
                    </a:lnTo>
                    <a:lnTo>
                      <a:pt x="1740" y="1171"/>
                    </a:lnTo>
                    <a:lnTo>
                      <a:pt x="1736" y="1171"/>
                    </a:lnTo>
                    <a:lnTo>
                      <a:pt x="1732" y="1171"/>
                    </a:lnTo>
                    <a:lnTo>
                      <a:pt x="1727" y="1171"/>
                    </a:lnTo>
                    <a:lnTo>
                      <a:pt x="1721" y="1171"/>
                    </a:lnTo>
                    <a:lnTo>
                      <a:pt x="1714" y="1171"/>
                    </a:lnTo>
                    <a:lnTo>
                      <a:pt x="1706" y="1171"/>
                    </a:lnTo>
                    <a:lnTo>
                      <a:pt x="1698" y="1171"/>
                    </a:lnTo>
                    <a:lnTo>
                      <a:pt x="1689" y="1171"/>
                    </a:lnTo>
                    <a:lnTo>
                      <a:pt x="1678" y="1171"/>
                    </a:lnTo>
                    <a:lnTo>
                      <a:pt x="1668" y="1171"/>
                    </a:lnTo>
                    <a:lnTo>
                      <a:pt x="1657" y="1171"/>
                    </a:lnTo>
                    <a:lnTo>
                      <a:pt x="1645" y="1171"/>
                    </a:lnTo>
                    <a:lnTo>
                      <a:pt x="1632" y="1171"/>
                    </a:lnTo>
                    <a:lnTo>
                      <a:pt x="1619" y="1171"/>
                    </a:lnTo>
                    <a:lnTo>
                      <a:pt x="1604" y="1171"/>
                    </a:lnTo>
                    <a:lnTo>
                      <a:pt x="1591" y="1171"/>
                    </a:lnTo>
                    <a:lnTo>
                      <a:pt x="1575" y="1171"/>
                    </a:lnTo>
                    <a:lnTo>
                      <a:pt x="1560" y="1171"/>
                    </a:lnTo>
                    <a:lnTo>
                      <a:pt x="1542" y="1171"/>
                    </a:lnTo>
                    <a:lnTo>
                      <a:pt x="1525" y="1171"/>
                    </a:lnTo>
                    <a:lnTo>
                      <a:pt x="1508" y="1171"/>
                    </a:lnTo>
                    <a:lnTo>
                      <a:pt x="1489" y="1171"/>
                    </a:lnTo>
                    <a:lnTo>
                      <a:pt x="1470" y="1171"/>
                    </a:lnTo>
                    <a:lnTo>
                      <a:pt x="1450" y="1171"/>
                    </a:lnTo>
                    <a:lnTo>
                      <a:pt x="1431" y="1171"/>
                    </a:lnTo>
                    <a:lnTo>
                      <a:pt x="1409" y="1171"/>
                    </a:lnTo>
                    <a:lnTo>
                      <a:pt x="1388" y="1171"/>
                    </a:lnTo>
                    <a:lnTo>
                      <a:pt x="1366" y="1171"/>
                    </a:lnTo>
                    <a:lnTo>
                      <a:pt x="1343" y="1171"/>
                    </a:lnTo>
                    <a:lnTo>
                      <a:pt x="1343" y="1171"/>
                    </a:lnTo>
                    <a:lnTo>
                      <a:pt x="1320" y="1170"/>
                    </a:lnTo>
                    <a:lnTo>
                      <a:pt x="1297" y="1170"/>
                    </a:lnTo>
                    <a:lnTo>
                      <a:pt x="1276" y="1169"/>
                    </a:lnTo>
                    <a:lnTo>
                      <a:pt x="1257" y="1169"/>
                    </a:lnTo>
                    <a:lnTo>
                      <a:pt x="1239" y="1168"/>
                    </a:lnTo>
                    <a:lnTo>
                      <a:pt x="1222" y="1165"/>
                    </a:lnTo>
                    <a:lnTo>
                      <a:pt x="1206" y="1164"/>
                    </a:lnTo>
                    <a:lnTo>
                      <a:pt x="1192" y="1162"/>
                    </a:lnTo>
                    <a:lnTo>
                      <a:pt x="1178" y="1160"/>
                    </a:lnTo>
                    <a:lnTo>
                      <a:pt x="1166" y="1157"/>
                    </a:lnTo>
                    <a:lnTo>
                      <a:pt x="1155" y="1155"/>
                    </a:lnTo>
                    <a:lnTo>
                      <a:pt x="1144" y="1153"/>
                    </a:lnTo>
                    <a:lnTo>
                      <a:pt x="1135" y="1149"/>
                    </a:lnTo>
                    <a:lnTo>
                      <a:pt x="1125" y="1147"/>
                    </a:lnTo>
                    <a:lnTo>
                      <a:pt x="1117" y="1143"/>
                    </a:lnTo>
                    <a:lnTo>
                      <a:pt x="1109" y="1140"/>
                    </a:lnTo>
                    <a:lnTo>
                      <a:pt x="1101" y="1137"/>
                    </a:lnTo>
                    <a:lnTo>
                      <a:pt x="1095" y="1133"/>
                    </a:lnTo>
                    <a:lnTo>
                      <a:pt x="1089" y="1130"/>
                    </a:lnTo>
                    <a:lnTo>
                      <a:pt x="1083" y="1126"/>
                    </a:lnTo>
                    <a:lnTo>
                      <a:pt x="1076" y="1122"/>
                    </a:lnTo>
                    <a:lnTo>
                      <a:pt x="1071" y="1118"/>
                    </a:lnTo>
                    <a:lnTo>
                      <a:pt x="1066" y="1115"/>
                    </a:lnTo>
                    <a:lnTo>
                      <a:pt x="1060" y="1110"/>
                    </a:lnTo>
                    <a:lnTo>
                      <a:pt x="1054" y="1107"/>
                    </a:lnTo>
                    <a:lnTo>
                      <a:pt x="1048" y="1102"/>
                    </a:lnTo>
                    <a:lnTo>
                      <a:pt x="1042" y="1097"/>
                    </a:lnTo>
                    <a:lnTo>
                      <a:pt x="1037" y="1094"/>
                    </a:lnTo>
                    <a:lnTo>
                      <a:pt x="1037" y="1094"/>
                    </a:lnTo>
                    <a:lnTo>
                      <a:pt x="1031" y="1089"/>
                    </a:lnTo>
                    <a:lnTo>
                      <a:pt x="1025" y="1085"/>
                    </a:lnTo>
                    <a:lnTo>
                      <a:pt x="1019" y="1080"/>
                    </a:lnTo>
                    <a:lnTo>
                      <a:pt x="1014" y="1074"/>
                    </a:lnTo>
                    <a:lnTo>
                      <a:pt x="1008" y="1069"/>
                    </a:lnTo>
                    <a:lnTo>
                      <a:pt x="1003" y="1062"/>
                    </a:lnTo>
                    <a:lnTo>
                      <a:pt x="998" y="1055"/>
                    </a:lnTo>
                    <a:lnTo>
                      <a:pt x="993" y="1048"/>
                    </a:lnTo>
                    <a:lnTo>
                      <a:pt x="988" y="1040"/>
                    </a:lnTo>
                    <a:lnTo>
                      <a:pt x="984" y="1032"/>
                    </a:lnTo>
                    <a:lnTo>
                      <a:pt x="979" y="1023"/>
                    </a:lnTo>
                    <a:lnTo>
                      <a:pt x="975" y="1013"/>
                    </a:lnTo>
                    <a:lnTo>
                      <a:pt x="971" y="1004"/>
                    </a:lnTo>
                    <a:lnTo>
                      <a:pt x="968" y="994"/>
                    </a:lnTo>
                    <a:lnTo>
                      <a:pt x="964" y="983"/>
                    </a:lnTo>
                    <a:lnTo>
                      <a:pt x="962" y="973"/>
                    </a:lnTo>
                    <a:lnTo>
                      <a:pt x="960" y="961"/>
                    </a:lnTo>
                    <a:lnTo>
                      <a:pt x="957" y="950"/>
                    </a:lnTo>
                    <a:lnTo>
                      <a:pt x="956" y="938"/>
                    </a:lnTo>
                    <a:lnTo>
                      <a:pt x="955" y="926"/>
                    </a:lnTo>
                    <a:lnTo>
                      <a:pt x="955" y="913"/>
                    </a:lnTo>
                    <a:lnTo>
                      <a:pt x="955" y="900"/>
                    </a:lnTo>
                    <a:lnTo>
                      <a:pt x="956" y="888"/>
                    </a:lnTo>
                    <a:lnTo>
                      <a:pt x="957" y="874"/>
                    </a:lnTo>
                    <a:lnTo>
                      <a:pt x="960" y="860"/>
                    </a:lnTo>
                    <a:lnTo>
                      <a:pt x="962" y="846"/>
                    </a:lnTo>
                    <a:lnTo>
                      <a:pt x="965" y="831"/>
                    </a:lnTo>
                    <a:lnTo>
                      <a:pt x="969" y="816"/>
                    </a:lnTo>
                    <a:lnTo>
                      <a:pt x="973" y="801"/>
                    </a:lnTo>
                    <a:lnTo>
                      <a:pt x="979" y="786"/>
                    </a:lnTo>
                    <a:lnTo>
                      <a:pt x="985" y="771"/>
                    </a:lnTo>
                    <a:lnTo>
                      <a:pt x="993" y="756"/>
                    </a:lnTo>
                    <a:lnTo>
                      <a:pt x="1001" y="744"/>
                    </a:lnTo>
                    <a:lnTo>
                      <a:pt x="1009" y="731"/>
                    </a:lnTo>
                    <a:lnTo>
                      <a:pt x="1019" y="720"/>
                    </a:lnTo>
                    <a:lnTo>
                      <a:pt x="1029" y="709"/>
                    </a:lnTo>
                    <a:lnTo>
                      <a:pt x="1039" y="700"/>
                    </a:lnTo>
                    <a:lnTo>
                      <a:pt x="1051" y="691"/>
                    </a:lnTo>
                    <a:lnTo>
                      <a:pt x="1062" y="684"/>
                    </a:lnTo>
                    <a:lnTo>
                      <a:pt x="1074" y="676"/>
                    </a:lnTo>
                    <a:lnTo>
                      <a:pt x="1085" y="670"/>
                    </a:lnTo>
                    <a:lnTo>
                      <a:pt x="1097" y="664"/>
                    </a:lnTo>
                    <a:lnTo>
                      <a:pt x="1108" y="659"/>
                    </a:lnTo>
                    <a:lnTo>
                      <a:pt x="1120" y="654"/>
                    </a:lnTo>
                    <a:lnTo>
                      <a:pt x="1131" y="650"/>
                    </a:lnTo>
                    <a:lnTo>
                      <a:pt x="1143" y="647"/>
                    </a:lnTo>
                    <a:lnTo>
                      <a:pt x="1153" y="644"/>
                    </a:lnTo>
                    <a:lnTo>
                      <a:pt x="1163" y="641"/>
                    </a:lnTo>
                    <a:lnTo>
                      <a:pt x="1174" y="639"/>
                    </a:lnTo>
                    <a:lnTo>
                      <a:pt x="1183" y="638"/>
                    </a:lnTo>
                    <a:lnTo>
                      <a:pt x="1191" y="637"/>
                    </a:lnTo>
                    <a:lnTo>
                      <a:pt x="1199" y="636"/>
                    </a:lnTo>
                    <a:lnTo>
                      <a:pt x="1207" y="634"/>
                    </a:lnTo>
                    <a:lnTo>
                      <a:pt x="1213" y="634"/>
                    </a:lnTo>
                    <a:lnTo>
                      <a:pt x="1219" y="633"/>
                    </a:lnTo>
                    <a:lnTo>
                      <a:pt x="1222" y="633"/>
                    </a:lnTo>
                    <a:lnTo>
                      <a:pt x="1226" y="633"/>
                    </a:lnTo>
                    <a:lnTo>
                      <a:pt x="1228" y="633"/>
                    </a:lnTo>
                    <a:lnTo>
                      <a:pt x="1228" y="633"/>
                    </a:lnTo>
                    <a:lnTo>
                      <a:pt x="1231" y="633"/>
                    </a:lnTo>
                    <a:lnTo>
                      <a:pt x="1238" y="633"/>
                    </a:lnTo>
                    <a:lnTo>
                      <a:pt x="1249" y="633"/>
                    </a:lnTo>
                    <a:lnTo>
                      <a:pt x="1262" y="633"/>
                    </a:lnTo>
                    <a:lnTo>
                      <a:pt x="1279" y="633"/>
                    </a:lnTo>
                    <a:lnTo>
                      <a:pt x="1296" y="633"/>
                    </a:lnTo>
                    <a:lnTo>
                      <a:pt x="1315" y="633"/>
                    </a:lnTo>
                    <a:lnTo>
                      <a:pt x="1334" y="633"/>
                    </a:lnTo>
                    <a:lnTo>
                      <a:pt x="1352" y="633"/>
                    </a:lnTo>
                    <a:lnTo>
                      <a:pt x="1371" y="633"/>
                    </a:lnTo>
                    <a:lnTo>
                      <a:pt x="1387" y="633"/>
                    </a:lnTo>
                    <a:lnTo>
                      <a:pt x="1401" y="633"/>
                    </a:lnTo>
                    <a:lnTo>
                      <a:pt x="1411" y="633"/>
                    </a:lnTo>
                    <a:lnTo>
                      <a:pt x="1418" y="633"/>
                    </a:lnTo>
                    <a:lnTo>
                      <a:pt x="1420" y="633"/>
                    </a:lnTo>
                    <a:lnTo>
                      <a:pt x="1420" y="627"/>
                    </a:lnTo>
                    <a:lnTo>
                      <a:pt x="1420" y="614"/>
                    </a:lnTo>
                    <a:lnTo>
                      <a:pt x="1420" y="595"/>
                    </a:lnTo>
                    <a:lnTo>
                      <a:pt x="1420" y="574"/>
                    </a:lnTo>
                    <a:lnTo>
                      <a:pt x="1420" y="556"/>
                    </a:lnTo>
                    <a:lnTo>
                      <a:pt x="1420" y="542"/>
                    </a:lnTo>
                    <a:lnTo>
                      <a:pt x="1420" y="538"/>
                    </a:lnTo>
                    <a:lnTo>
                      <a:pt x="1420" y="538"/>
                    </a:lnTo>
                    <a:lnTo>
                      <a:pt x="1418" y="538"/>
                    </a:lnTo>
                    <a:lnTo>
                      <a:pt x="1416" y="538"/>
                    </a:lnTo>
                    <a:lnTo>
                      <a:pt x="1411" y="538"/>
                    </a:lnTo>
                    <a:lnTo>
                      <a:pt x="1405" y="538"/>
                    </a:lnTo>
                    <a:lnTo>
                      <a:pt x="1397" y="538"/>
                    </a:lnTo>
                    <a:lnTo>
                      <a:pt x="1388" y="538"/>
                    </a:lnTo>
                    <a:lnTo>
                      <a:pt x="1376" y="538"/>
                    </a:lnTo>
                    <a:lnTo>
                      <a:pt x="1363" y="538"/>
                    </a:lnTo>
                    <a:lnTo>
                      <a:pt x="1347" y="538"/>
                    </a:lnTo>
                    <a:lnTo>
                      <a:pt x="1328" y="538"/>
                    </a:lnTo>
                    <a:lnTo>
                      <a:pt x="1307" y="538"/>
                    </a:lnTo>
                    <a:lnTo>
                      <a:pt x="1284" y="538"/>
                    </a:lnTo>
                    <a:lnTo>
                      <a:pt x="1258" y="538"/>
                    </a:lnTo>
                    <a:lnTo>
                      <a:pt x="1228" y="538"/>
                    </a:lnTo>
                    <a:lnTo>
                      <a:pt x="1209" y="538"/>
                    </a:lnTo>
                    <a:lnTo>
                      <a:pt x="1191" y="539"/>
                    </a:lnTo>
                    <a:lnTo>
                      <a:pt x="1174" y="541"/>
                    </a:lnTo>
                    <a:lnTo>
                      <a:pt x="1157" y="545"/>
                    </a:lnTo>
                    <a:lnTo>
                      <a:pt x="1140" y="548"/>
                    </a:lnTo>
                    <a:lnTo>
                      <a:pt x="1124" y="553"/>
                    </a:lnTo>
                    <a:lnTo>
                      <a:pt x="1109" y="557"/>
                    </a:lnTo>
                    <a:lnTo>
                      <a:pt x="1094" y="562"/>
                    </a:lnTo>
                    <a:lnTo>
                      <a:pt x="1082" y="568"/>
                    </a:lnTo>
                    <a:lnTo>
                      <a:pt x="1069" y="572"/>
                    </a:lnTo>
                    <a:lnTo>
                      <a:pt x="1057" y="578"/>
                    </a:lnTo>
                    <a:lnTo>
                      <a:pt x="1046" y="584"/>
                    </a:lnTo>
                    <a:lnTo>
                      <a:pt x="1037" y="589"/>
                    </a:lnTo>
                    <a:lnTo>
                      <a:pt x="1028" y="594"/>
                    </a:lnTo>
                    <a:lnTo>
                      <a:pt x="1021" y="599"/>
                    </a:lnTo>
                    <a:lnTo>
                      <a:pt x="1014" y="603"/>
                    </a:lnTo>
                    <a:lnTo>
                      <a:pt x="1008" y="607"/>
                    </a:lnTo>
                    <a:lnTo>
                      <a:pt x="1003" y="609"/>
                    </a:lnTo>
                    <a:lnTo>
                      <a:pt x="1001" y="611"/>
                    </a:lnTo>
                    <a:lnTo>
                      <a:pt x="999" y="614"/>
                    </a:lnTo>
                    <a:lnTo>
                      <a:pt x="998" y="614"/>
                    </a:lnTo>
                    <a:lnTo>
                      <a:pt x="1007" y="602"/>
                    </a:lnTo>
                    <a:lnTo>
                      <a:pt x="1015" y="591"/>
                    </a:lnTo>
                    <a:lnTo>
                      <a:pt x="1025" y="580"/>
                    </a:lnTo>
                    <a:lnTo>
                      <a:pt x="1034" y="571"/>
                    </a:lnTo>
                    <a:lnTo>
                      <a:pt x="1045" y="562"/>
                    </a:lnTo>
                    <a:lnTo>
                      <a:pt x="1056" y="553"/>
                    </a:lnTo>
                    <a:lnTo>
                      <a:pt x="1068" y="546"/>
                    </a:lnTo>
                    <a:lnTo>
                      <a:pt x="1079" y="538"/>
                    </a:lnTo>
                    <a:lnTo>
                      <a:pt x="1091" y="531"/>
                    </a:lnTo>
                    <a:lnTo>
                      <a:pt x="1104" y="525"/>
                    </a:lnTo>
                    <a:lnTo>
                      <a:pt x="1116" y="518"/>
                    </a:lnTo>
                    <a:lnTo>
                      <a:pt x="1129" y="513"/>
                    </a:lnTo>
                    <a:lnTo>
                      <a:pt x="1142" y="508"/>
                    </a:lnTo>
                    <a:lnTo>
                      <a:pt x="1154" y="503"/>
                    </a:lnTo>
                    <a:lnTo>
                      <a:pt x="1168" y="500"/>
                    </a:lnTo>
                    <a:lnTo>
                      <a:pt x="1181" y="496"/>
                    </a:lnTo>
                    <a:lnTo>
                      <a:pt x="1193" y="493"/>
                    </a:lnTo>
                    <a:lnTo>
                      <a:pt x="1207" y="489"/>
                    </a:lnTo>
                    <a:lnTo>
                      <a:pt x="1220" y="487"/>
                    </a:lnTo>
                    <a:lnTo>
                      <a:pt x="1234" y="485"/>
                    </a:lnTo>
                    <a:lnTo>
                      <a:pt x="1246" y="482"/>
                    </a:lnTo>
                    <a:lnTo>
                      <a:pt x="1259" y="481"/>
                    </a:lnTo>
                    <a:lnTo>
                      <a:pt x="1272" y="480"/>
                    </a:lnTo>
                    <a:lnTo>
                      <a:pt x="1283" y="479"/>
                    </a:lnTo>
                    <a:lnTo>
                      <a:pt x="1296" y="478"/>
                    </a:lnTo>
                    <a:lnTo>
                      <a:pt x="1307" y="477"/>
                    </a:lnTo>
                    <a:lnTo>
                      <a:pt x="1319" y="477"/>
                    </a:lnTo>
                    <a:lnTo>
                      <a:pt x="1329" y="477"/>
                    </a:lnTo>
                    <a:lnTo>
                      <a:pt x="1340" y="475"/>
                    </a:lnTo>
                    <a:lnTo>
                      <a:pt x="1350" y="475"/>
                    </a:lnTo>
                    <a:lnTo>
                      <a:pt x="1359" y="475"/>
                    </a:lnTo>
                    <a:lnTo>
                      <a:pt x="1368" y="477"/>
                    </a:lnTo>
                    <a:lnTo>
                      <a:pt x="1376" y="477"/>
                    </a:lnTo>
                    <a:lnTo>
                      <a:pt x="1385" y="477"/>
                    </a:lnTo>
                    <a:lnTo>
                      <a:pt x="1391" y="477"/>
                    </a:lnTo>
                    <a:lnTo>
                      <a:pt x="1398" y="478"/>
                    </a:lnTo>
                    <a:lnTo>
                      <a:pt x="1404" y="478"/>
                    </a:lnTo>
                    <a:lnTo>
                      <a:pt x="1409" y="478"/>
                    </a:lnTo>
                    <a:lnTo>
                      <a:pt x="1413" y="479"/>
                    </a:lnTo>
                    <a:lnTo>
                      <a:pt x="1416" y="479"/>
                    </a:lnTo>
                    <a:lnTo>
                      <a:pt x="1418" y="479"/>
                    </a:lnTo>
                    <a:lnTo>
                      <a:pt x="1420" y="479"/>
                    </a:lnTo>
                    <a:lnTo>
                      <a:pt x="1420" y="480"/>
                    </a:lnTo>
                    <a:lnTo>
                      <a:pt x="1419" y="474"/>
                    </a:lnTo>
                    <a:lnTo>
                      <a:pt x="1417" y="460"/>
                    </a:lnTo>
                    <a:lnTo>
                      <a:pt x="1413" y="442"/>
                    </a:lnTo>
                    <a:lnTo>
                      <a:pt x="1409" y="421"/>
                    </a:lnTo>
                    <a:lnTo>
                      <a:pt x="1405" y="403"/>
                    </a:lnTo>
                    <a:lnTo>
                      <a:pt x="1402" y="389"/>
                    </a:lnTo>
                    <a:lnTo>
                      <a:pt x="1401" y="383"/>
                    </a:lnTo>
                    <a:lnTo>
                      <a:pt x="1381" y="382"/>
                    </a:lnTo>
                    <a:lnTo>
                      <a:pt x="1361" y="381"/>
                    </a:lnTo>
                    <a:lnTo>
                      <a:pt x="1343" y="381"/>
                    </a:lnTo>
                    <a:lnTo>
                      <a:pt x="1323" y="382"/>
                    </a:lnTo>
                    <a:lnTo>
                      <a:pt x="1306" y="383"/>
                    </a:lnTo>
                    <a:lnTo>
                      <a:pt x="1289" y="384"/>
                    </a:lnTo>
                    <a:lnTo>
                      <a:pt x="1272" y="387"/>
                    </a:lnTo>
                    <a:lnTo>
                      <a:pt x="1256" y="389"/>
                    </a:lnTo>
                    <a:lnTo>
                      <a:pt x="1239" y="391"/>
                    </a:lnTo>
                    <a:lnTo>
                      <a:pt x="1224" y="395"/>
                    </a:lnTo>
                    <a:lnTo>
                      <a:pt x="1209" y="398"/>
                    </a:lnTo>
                    <a:lnTo>
                      <a:pt x="1195" y="403"/>
                    </a:lnTo>
                    <a:lnTo>
                      <a:pt x="1181" y="406"/>
                    </a:lnTo>
                    <a:lnTo>
                      <a:pt x="1168" y="411"/>
                    </a:lnTo>
                    <a:lnTo>
                      <a:pt x="1155" y="416"/>
                    </a:lnTo>
                    <a:lnTo>
                      <a:pt x="1144" y="420"/>
                    </a:lnTo>
                    <a:lnTo>
                      <a:pt x="1132" y="425"/>
                    </a:lnTo>
                    <a:lnTo>
                      <a:pt x="1122" y="429"/>
                    </a:lnTo>
                    <a:lnTo>
                      <a:pt x="1112" y="434"/>
                    </a:lnTo>
                    <a:lnTo>
                      <a:pt x="1102" y="439"/>
                    </a:lnTo>
                    <a:lnTo>
                      <a:pt x="1093" y="443"/>
                    </a:lnTo>
                    <a:lnTo>
                      <a:pt x="1085" y="448"/>
                    </a:lnTo>
                    <a:lnTo>
                      <a:pt x="1077" y="451"/>
                    </a:lnTo>
                    <a:lnTo>
                      <a:pt x="1070" y="456"/>
                    </a:lnTo>
                    <a:lnTo>
                      <a:pt x="1064" y="459"/>
                    </a:lnTo>
                    <a:lnTo>
                      <a:pt x="1059" y="464"/>
                    </a:lnTo>
                    <a:lnTo>
                      <a:pt x="1053" y="467"/>
                    </a:lnTo>
                    <a:lnTo>
                      <a:pt x="1049" y="470"/>
                    </a:lnTo>
                    <a:lnTo>
                      <a:pt x="1045" y="473"/>
                    </a:lnTo>
                    <a:lnTo>
                      <a:pt x="1042" y="475"/>
                    </a:lnTo>
                    <a:lnTo>
                      <a:pt x="1040" y="477"/>
                    </a:lnTo>
                    <a:lnTo>
                      <a:pt x="1038" y="479"/>
                    </a:lnTo>
                    <a:lnTo>
                      <a:pt x="1037" y="479"/>
                    </a:lnTo>
                    <a:lnTo>
                      <a:pt x="1037" y="480"/>
                    </a:lnTo>
                    <a:lnTo>
                      <a:pt x="1042" y="470"/>
                    </a:lnTo>
                    <a:lnTo>
                      <a:pt x="1049" y="459"/>
                    </a:lnTo>
                    <a:lnTo>
                      <a:pt x="1057" y="449"/>
                    </a:lnTo>
                    <a:lnTo>
                      <a:pt x="1066" y="440"/>
                    </a:lnTo>
                    <a:lnTo>
                      <a:pt x="1076" y="431"/>
                    </a:lnTo>
                    <a:lnTo>
                      <a:pt x="1086" y="422"/>
                    </a:lnTo>
                    <a:lnTo>
                      <a:pt x="1097" y="414"/>
                    </a:lnTo>
                    <a:lnTo>
                      <a:pt x="1109" y="406"/>
                    </a:lnTo>
                    <a:lnTo>
                      <a:pt x="1121" y="398"/>
                    </a:lnTo>
                    <a:lnTo>
                      <a:pt x="1133" y="390"/>
                    </a:lnTo>
                    <a:lnTo>
                      <a:pt x="1147" y="383"/>
                    </a:lnTo>
                    <a:lnTo>
                      <a:pt x="1160" y="376"/>
                    </a:lnTo>
                    <a:lnTo>
                      <a:pt x="1174" y="371"/>
                    </a:lnTo>
                    <a:lnTo>
                      <a:pt x="1188" y="364"/>
                    </a:lnTo>
                    <a:lnTo>
                      <a:pt x="1201" y="358"/>
                    </a:lnTo>
                    <a:lnTo>
                      <a:pt x="1214" y="352"/>
                    </a:lnTo>
                    <a:lnTo>
                      <a:pt x="1228" y="348"/>
                    </a:lnTo>
                    <a:lnTo>
                      <a:pt x="1242" y="342"/>
                    </a:lnTo>
                    <a:lnTo>
                      <a:pt x="1254" y="337"/>
                    </a:lnTo>
                    <a:lnTo>
                      <a:pt x="1267" y="334"/>
                    </a:lnTo>
                    <a:lnTo>
                      <a:pt x="1280" y="329"/>
                    </a:lnTo>
                    <a:lnTo>
                      <a:pt x="1291" y="326"/>
                    </a:lnTo>
                    <a:lnTo>
                      <a:pt x="1302" y="322"/>
                    </a:lnTo>
                    <a:lnTo>
                      <a:pt x="1313" y="320"/>
                    </a:lnTo>
                    <a:lnTo>
                      <a:pt x="1322" y="316"/>
                    </a:lnTo>
                    <a:lnTo>
                      <a:pt x="1332" y="314"/>
                    </a:lnTo>
                    <a:lnTo>
                      <a:pt x="1340" y="312"/>
                    </a:lnTo>
                    <a:lnTo>
                      <a:pt x="1347" y="311"/>
                    </a:lnTo>
                    <a:lnTo>
                      <a:pt x="1352" y="310"/>
                    </a:lnTo>
                    <a:lnTo>
                      <a:pt x="1357" y="308"/>
                    </a:lnTo>
                    <a:lnTo>
                      <a:pt x="1360" y="307"/>
                    </a:lnTo>
                    <a:lnTo>
                      <a:pt x="1363" y="307"/>
                    </a:lnTo>
                    <a:lnTo>
                      <a:pt x="1363" y="307"/>
                    </a:lnTo>
                    <a:lnTo>
                      <a:pt x="1360" y="302"/>
                    </a:lnTo>
                    <a:lnTo>
                      <a:pt x="1353" y="287"/>
                    </a:lnTo>
                    <a:lnTo>
                      <a:pt x="1343" y="268"/>
                    </a:lnTo>
                    <a:lnTo>
                      <a:pt x="1334" y="250"/>
                    </a:lnTo>
                    <a:lnTo>
                      <a:pt x="1327" y="236"/>
                    </a:lnTo>
                    <a:lnTo>
                      <a:pt x="1325" y="230"/>
                    </a:lnTo>
                    <a:lnTo>
                      <a:pt x="1304" y="235"/>
                    </a:lnTo>
                    <a:lnTo>
                      <a:pt x="1284" y="239"/>
                    </a:lnTo>
                    <a:lnTo>
                      <a:pt x="1266" y="244"/>
                    </a:lnTo>
                    <a:lnTo>
                      <a:pt x="1247" y="250"/>
                    </a:lnTo>
                    <a:lnTo>
                      <a:pt x="1229" y="255"/>
                    </a:lnTo>
                    <a:lnTo>
                      <a:pt x="1212" y="261"/>
                    </a:lnTo>
                    <a:lnTo>
                      <a:pt x="1196" y="267"/>
                    </a:lnTo>
                    <a:lnTo>
                      <a:pt x="1180" y="274"/>
                    </a:lnTo>
                    <a:lnTo>
                      <a:pt x="1165" y="280"/>
                    </a:lnTo>
                    <a:lnTo>
                      <a:pt x="1150" y="287"/>
                    </a:lnTo>
                    <a:lnTo>
                      <a:pt x="1136" y="292"/>
                    </a:lnTo>
                    <a:lnTo>
                      <a:pt x="1123" y="299"/>
                    </a:lnTo>
                    <a:lnTo>
                      <a:pt x="1110" y="305"/>
                    </a:lnTo>
                    <a:lnTo>
                      <a:pt x="1099" y="312"/>
                    </a:lnTo>
                    <a:lnTo>
                      <a:pt x="1087" y="318"/>
                    </a:lnTo>
                    <a:lnTo>
                      <a:pt x="1078" y="323"/>
                    </a:lnTo>
                    <a:lnTo>
                      <a:pt x="1068" y="329"/>
                    </a:lnTo>
                    <a:lnTo>
                      <a:pt x="1060" y="335"/>
                    </a:lnTo>
                    <a:lnTo>
                      <a:pt x="1052" y="340"/>
                    </a:lnTo>
                    <a:lnTo>
                      <a:pt x="1045" y="344"/>
                    </a:lnTo>
                    <a:lnTo>
                      <a:pt x="1038" y="349"/>
                    </a:lnTo>
                    <a:lnTo>
                      <a:pt x="1033" y="352"/>
                    </a:lnTo>
                    <a:lnTo>
                      <a:pt x="1029" y="356"/>
                    </a:lnTo>
                    <a:lnTo>
                      <a:pt x="1024" y="359"/>
                    </a:lnTo>
                    <a:lnTo>
                      <a:pt x="1022" y="361"/>
                    </a:lnTo>
                    <a:lnTo>
                      <a:pt x="1019" y="363"/>
                    </a:lnTo>
                    <a:lnTo>
                      <a:pt x="1018" y="364"/>
                    </a:lnTo>
                    <a:lnTo>
                      <a:pt x="1017" y="365"/>
                    </a:lnTo>
                    <a:lnTo>
                      <a:pt x="1024" y="352"/>
                    </a:lnTo>
                    <a:lnTo>
                      <a:pt x="1032" y="340"/>
                    </a:lnTo>
                    <a:lnTo>
                      <a:pt x="1040" y="328"/>
                    </a:lnTo>
                    <a:lnTo>
                      <a:pt x="1049" y="316"/>
                    </a:lnTo>
                    <a:lnTo>
                      <a:pt x="1059" y="305"/>
                    </a:lnTo>
                    <a:lnTo>
                      <a:pt x="1070" y="293"/>
                    </a:lnTo>
                    <a:lnTo>
                      <a:pt x="1080" y="283"/>
                    </a:lnTo>
                    <a:lnTo>
                      <a:pt x="1092" y="272"/>
                    </a:lnTo>
                    <a:lnTo>
                      <a:pt x="1104" y="261"/>
                    </a:lnTo>
                    <a:lnTo>
                      <a:pt x="1115" y="252"/>
                    </a:lnTo>
                    <a:lnTo>
                      <a:pt x="1128" y="242"/>
                    </a:lnTo>
                    <a:lnTo>
                      <a:pt x="1139" y="232"/>
                    </a:lnTo>
                    <a:lnTo>
                      <a:pt x="1152" y="224"/>
                    </a:lnTo>
                    <a:lnTo>
                      <a:pt x="1163" y="215"/>
                    </a:lnTo>
                    <a:lnTo>
                      <a:pt x="1175" y="207"/>
                    </a:lnTo>
                    <a:lnTo>
                      <a:pt x="1186" y="200"/>
                    </a:lnTo>
                    <a:lnTo>
                      <a:pt x="1198" y="193"/>
                    </a:lnTo>
                    <a:lnTo>
                      <a:pt x="1208" y="186"/>
                    </a:lnTo>
                    <a:lnTo>
                      <a:pt x="1219" y="181"/>
                    </a:lnTo>
                    <a:lnTo>
                      <a:pt x="1228" y="175"/>
                    </a:lnTo>
                    <a:lnTo>
                      <a:pt x="1236" y="170"/>
                    </a:lnTo>
                    <a:lnTo>
                      <a:pt x="1244" y="166"/>
                    </a:lnTo>
                    <a:lnTo>
                      <a:pt x="1251" y="162"/>
                    </a:lnTo>
                    <a:lnTo>
                      <a:pt x="1256" y="159"/>
                    </a:lnTo>
                    <a:lnTo>
                      <a:pt x="1260" y="156"/>
                    </a:lnTo>
                    <a:lnTo>
                      <a:pt x="1264" y="154"/>
                    </a:lnTo>
                    <a:lnTo>
                      <a:pt x="1266" y="153"/>
                    </a:lnTo>
                    <a:lnTo>
                      <a:pt x="1267" y="153"/>
                    </a:lnTo>
                    <a:lnTo>
                      <a:pt x="1262" y="149"/>
                    </a:lnTo>
                    <a:lnTo>
                      <a:pt x="1252" y="141"/>
                    </a:lnTo>
                    <a:lnTo>
                      <a:pt x="1237" y="130"/>
                    </a:lnTo>
                    <a:lnTo>
                      <a:pt x="1220" y="118"/>
                    </a:lnTo>
                    <a:lnTo>
                      <a:pt x="1205" y="107"/>
                    </a:lnTo>
                    <a:lnTo>
                      <a:pt x="1195" y="99"/>
                    </a:lnTo>
                    <a:lnTo>
                      <a:pt x="1190" y="95"/>
                    </a:lnTo>
                    <a:lnTo>
                      <a:pt x="1185" y="99"/>
                    </a:lnTo>
                    <a:lnTo>
                      <a:pt x="1178" y="103"/>
                    </a:lnTo>
                    <a:lnTo>
                      <a:pt x="1170" y="108"/>
                    </a:lnTo>
                    <a:lnTo>
                      <a:pt x="1161" y="115"/>
                    </a:lnTo>
                    <a:lnTo>
                      <a:pt x="1152" y="123"/>
                    </a:lnTo>
                    <a:lnTo>
                      <a:pt x="1140" y="131"/>
                    </a:lnTo>
                    <a:lnTo>
                      <a:pt x="1129" y="140"/>
                    </a:lnTo>
                    <a:lnTo>
                      <a:pt x="1117" y="151"/>
                    </a:lnTo>
                    <a:lnTo>
                      <a:pt x="1105" y="161"/>
                    </a:lnTo>
                    <a:lnTo>
                      <a:pt x="1092" y="171"/>
                    </a:lnTo>
                    <a:lnTo>
                      <a:pt x="1079" y="182"/>
                    </a:lnTo>
                    <a:lnTo>
                      <a:pt x="1067" y="193"/>
                    </a:lnTo>
                    <a:lnTo>
                      <a:pt x="1054" y="204"/>
                    </a:lnTo>
                    <a:lnTo>
                      <a:pt x="1041" y="215"/>
                    </a:lnTo>
                    <a:lnTo>
                      <a:pt x="1030" y="225"/>
                    </a:lnTo>
                    <a:lnTo>
                      <a:pt x="1018" y="236"/>
                    </a:lnTo>
                    <a:lnTo>
                      <a:pt x="1008" y="245"/>
                    </a:lnTo>
                    <a:lnTo>
                      <a:pt x="998" y="254"/>
                    </a:lnTo>
                    <a:lnTo>
                      <a:pt x="988" y="262"/>
                    </a:lnTo>
                    <a:lnTo>
                      <a:pt x="980" y="269"/>
                    </a:lnTo>
                    <a:lnTo>
                      <a:pt x="973" y="275"/>
                    </a:lnTo>
                    <a:lnTo>
                      <a:pt x="968" y="281"/>
                    </a:lnTo>
                    <a:lnTo>
                      <a:pt x="963" y="284"/>
                    </a:lnTo>
                    <a:lnTo>
                      <a:pt x="961" y="287"/>
                    </a:lnTo>
                    <a:lnTo>
                      <a:pt x="960" y="288"/>
                    </a:lnTo>
                    <a:lnTo>
                      <a:pt x="963" y="280"/>
                    </a:lnTo>
                    <a:lnTo>
                      <a:pt x="968" y="270"/>
                    </a:lnTo>
                    <a:lnTo>
                      <a:pt x="972" y="260"/>
                    </a:lnTo>
                    <a:lnTo>
                      <a:pt x="979" y="249"/>
                    </a:lnTo>
                    <a:lnTo>
                      <a:pt x="986" y="237"/>
                    </a:lnTo>
                    <a:lnTo>
                      <a:pt x="994" y="224"/>
                    </a:lnTo>
                    <a:lnTo>
                      <a:pt x="1002" y="211"/>
                    </a:lnTo>
                    <a:lnTo>
                      <a:pt x="1011" y="198"/>
                    </a:lnTo>
                    <a:lnTo>
                      <a:pt x="1021" y="184"/>
                    </a:lnTo>
                    <a:lnTo>
                      <a:pt x="1030" y="170"/>
                    </a:lnTo>
                    <a:lnTo>
                      <a:pt x="1039" y="158"/>
                    </a:lnTo>
                    <a:lnTo>
                      <a:pt x="1048" y="144"/>
                    </a:lnTo>
                    <a:lnTo>
                      <a:pt x="1057" y="131"/>
                    </a:lnTo>
                    <a:lnTo>
                      <a:pt x="1067" y="120"/>
                    </a:lnTo>
                    <a:lnTo>
                      <a:pt x="1075" y="108"/>
                    </a:lnTo>
                    <a:lnTo>
                      <a:pt x="1083" y="96"/>
                    </a:lnTo>
                    <a:lnTo>
                      <a:pt x="1091" y="87"/>
                    </a:lnTo>
                    <a:lnTo>
                      <a:pt x="1097" y="79"/>
                    </a:lnTo>
                    <a:lnTo>
                      <a:pt x="1102" y="71"/>
                    </a:lnTo>
                    <a:lnTo>
                      <a:pt x="1107" y="65"/>
                    </a:lnTo>
                    <a:lnTo>
                      <a:pt x="1110" y="61"/>
                    </a:lnTo>
                    <a:lnTo>
                      <a:pt x="1113" y="58"/>
                    </a:lnTo>
                    <a:lnTo>
                      <a:pt x="1113" y="57"/>
                    </a:lnTo>
                    <a:lnTo>
                      <a:pt x="1109" y="54"/>
                    </a:lnTo>
                    <a:lnTo>
                      <a:pt x="1098" y="47"/>
                    </a:lnTo>
                    <a:lnTo>
                      <a:pt x="1082" y="38"/>
                    </a:lnTo>
                    <a:lnTo>
                      <a:pt x="1066" y="29"/>
                    </a:lnTo>
                    <a:lnTo>
                      <a:pt x="1049" y="22"/>
                    </a:lnTo>
                    <a:lnTo>
                      <a:pt x="1037" y="19"/>
                    </a:lnTo>
                    <a:lnTo>
                      <a:pt x="1032" y="24"/>
                    </a:lnTo>
                    <a:lnTo>
                      <a:pt x="1025" y="32"/>
                    </a:lnTo>
                    <a:lnTo>
                      <a:pt x="1017" y="42"/>
                    </a:lnTo>
                    <a:lnTo>
                      <a:pt x="1008" y="54"/>
                    </a:lnTo>
                    <a:lnTo>
                      <a:pt x="998" y="67"/>
                    </a:lnTo>
                    <a:lnTo>
                      <a:pt x="987" y="82"/>
                    </a:lnTo>
                    <a:lnTo>
                      <a:pt x="977" y="95"/>
                    </a:lnTo>
                    <a:lnTo>
                      <a:pt x="966" y="110"/>
                    </a:lnTo>
                    <a:lnTo>
                      <a:pt x="956" y="124"/>
                    </a:lnTo>
                    <a:lnTo>
                      <a:pt x="947" y="137"/>
                    </a:lnTo>
                    <a:lnTo>
                      <a:pt x="939" y="148"/>
                    </a:lnTo>
                    <a:lnTo>
                      <a:pt x="932" y="159"/>
                    </a:lnTo>
                    <a:lnTo>
                      <a:pt x="926" y="166"/>
                    </a:lnTo>
                    <a:lnTo>
                      <a:pt x="923" y="170"/>
                    </a:lnTo>
                    <a:lnTo>
                      <a:pt x="922" y="173"/>
                    </a:lnTo>
                    <a:lnTo>
                      <a:pt x="922" y="169"/>
                    </a:lnTo>
                    <a:lnTo>
                      <a:pt x="922" y="161"/>
                    </a:lnTo>
                    <a:lnTo>
                      <a:pt x="922" y="149"/>
                    </a:lnTo>
                    <a:lnTo>
                      <a:pt x="922" y="133"/>
                    </a:lnTo>
                    <a:lnTo>
                      <a:pt x="922" y="115"/>
                    </a:lnTo>
                    <a:lnTo>
                      <a:pt x="922" y="95"/>
                    </a:lnTo>
                    <a:lnTo>
                      <a:pt x="922" y="76"/>
                    </a:lnTo>
                    <a:lnTo>
                      <a:pt x="922" y="56"/>
                    </a:lnTo>
                    <a:lnTo>
                      <a:pt x="922" y="39"/>
                    </a:lnTo>
                    <a:lnTo>
                      <a:pt x="922" y="23"/>
                    </a:lnTo>
                    <a:lnTo>
                      <a:pt x="922" y="10"/>
                    </a:lnTo>
                    <a:lnTo>
                      <a:pt x="922" y="2"/>
                    </a:lnTo>
                    <a:lnTo>
                      <a:pt x="922" y="0"/>
                    </a:lnTo>
                    <a:lnTo>
                      <a:pt x="911" y="0"/>
                    </a:lnTo>
                    <a:lnTo>
                      <a:pt x="893" y="0"/>
                    </a:lnTo>
                    <a:lnTo>
                      <a:pt x="882" y="0"/>
                    </a:lnTo>
                    <a:lnTo>
                      <a:pt x="878" y="0"/>
                    </a:lnTo>
                    <a:lnTo>
                      <a:pt x="869" y="0"/>
                    </a:lnTo>
                    <a:lnTo>
                      <a:pt x="864" y="0"/>
                    </a:lnTo>
                    <a:lnTo>
                      <a:pt x="859" y="0"/>
                    </a:lnTo>
                    <a:lnTo>
                      <a:pt x="849" y="0"/>
                    </a:lnTo>
                    <a:lnTo>
                      <a:pt x="844" y="0"/>
                    </a:lnTo>
                    <a:lnTo>
                      <a:pt x="844" y="2"/>
                    </a:lnTo>
                    <a:lnTo>
                      <a:pt x="844" y="10"/>
                    </a:lnTo>
                    <a:lnTo>
                      <a:pt x="844" y="23"/>
                    </a:lnTo>
                    <a:lnTo>
                      <a:pt x="844" y="39"/>
                    </a:lnTo>
                    <a:lnTo>
                      <a:pt x="844" y="56"/>
                    </a:lnTo>
                    <a:lnTo>
                      <a:pt x="844" y="76"/>
                    </a:lnTo>
                    <a:lnTo>
                      <a:pt x="844" y="95"/>
                    </a:lnTo>
                    <a:lnTo>
                      <a:pt x="844" y="115"/>
                    </a:lnTo>
                    <a:lnTo>
                      <a:pt x="844" y="133"/>
                    </a:lnTo>
                    <a:lnTo>
                      <a:pt x="844" y="149"/>
                    </a:lnTo>
                    <a:lnTo>
                      <a:pt x="844" y="161"/>
                    </a:lnTo>
                    <a:lnTo>
                      <a:pt x="844" y="169"/>
                    </a:lnTo>
                    <a:lnTo>
                      <a:pt x="844" y="173"/>
                    </a:lnTo>
                    <a:lnTo>
                      <a:pt x="843" y="170"/>
                    </a:lnTo>
                    <a:lnTo>
                      <a:pt x="839" y="166"/>
                    </a:lnTo>
                    <a:lnTo>
                      <a:pt x="833" y="159"/>
                    </a:lnTo>
                    <a:lnTo>
                      <a:pt x="825" y="148"/>
                    </a:lnTo>
                    <a:lnTo>
                      <a:pt x="814" y="137"/>
                    </a:lnTo>
                    <a:lnTo>
                      <a:pt x="804" y="124"/>
                    </a:lnTo>
                    <a:lnTo>
                      <a:pt x="793" y="110"/>
                    </a:lnTo>
                    <a:lnTo>
                      <a:pt x="781" y="95"/>
                    </a:lnTo>
                    <a:lnTo>
                      <a:pt x="770" y="82"/>
                    </a:lnTo>
                    <a:lnTo>
                      <a:pt x="759" y="67"/>
                    </a:lnTo>
                    <a:lnTo>
                      <a:pt x="750" y="54"/>
                    </a:lnTo>
                    <a:lnTo>
                      <a:pt x="742" y="42"/>
                    </a:lnTo>
                    <a:lnTo>
                      <a:pt x="735" y="32"/>
                    </a:lnTo>
                    <a:lnTo>
                      <a:pt x="730" y="24"/>
                    </a:lnTo>
                    <a:lnTo>
                      <a:pt x="729" y="19"/>
                    </a:lnTo>
                    <a:lnTo>
                      <a:pt x="717" y="22"/>
                    </a:lnTo>
                    <a:lnTo>
                      <a:pt x="700" y="29"/>
                    </a:lnTo>
                    <a:lnTo>
                      <a:pt x="684" y="38"/>
                    </a:lnTo>
                    <a:lnTo>
                      <a:pt x="668" y="47"/>
                    </a:lnTo>
                    <a:lnTo>
                      <a:pt x="657" y="54"/>
                    </a:lnTo>
                    <a:lnTo>
                      <a:pt x="652" y="57"/>
                    </a:lnTo>
                    <a:lnTo>
                      <a:pt x="653" y="58"/>
                    </a:lnTo>
                    <a:lnTo>
                      <a:pt x="656" y="61"/>
                    </a:lnTo>
                    <a:lnTo>
                      <a:pt x="659" y="67"/>
                    </a:lnTo>
                    <a:lnTo>
                      <a:pt x="665" y="72"/>
                    </a:lnTo>
                    <a:lnTo>
                      <a:pt x="671" y="80"/>
                    </a:lnTo>
                    <a:lnTo>
                      <a:pt x="677" y="90"/>
                    </a:lnTo>
                    <a:lnTo>
                      <a:pt x="684" y="100"/>
                    </a:lnTo>
                    <a:lnTo>
                      <a:pt x="694" y="111"/>
                    </a:lnTo>
                    <a:lnTo>
                      <a:pt x="702" y="124"/>
                    </a:lnTo>
                    <a:lnTo>
                      <a:pt x="711" y="137"/>
                    </a:lnTo>
                    <a:lnTo>
                      <a:pt x="720" y="151"/>
                    </a:lnTo>
                    <a:lnTo>
                      <a:pt x="729" y="164"/>
                    </a:lnTo>
                    <a:lnTo>
                      <a:pt x="738" y="178"/>
                    </a:lnTo>
                    <a:lnTo>
                      <a:pt x="747" y="193"/>
                    </a:lnTo>
                    <a:lnTo>
                      <a:pt x="755" y="207"/>
                    </a:lnTo>
                    <a:lnTo>
                      <a:pt x="763" y="221"/>
                    </a:lnTo>
                    <a:lnTo>
                      <a:pt x="770" y="234"/>
                    </a:lnTo>
                    <a:lnTo>
                      <a:pt x="775" y="246"/>
                    </a:lnTo>
                    <a:lnTo>
                      <a:pt x="780" y="258"/>
                    </a:lnTo>
                    <a:lnTo>
                      <a:pt x="783" y="269"/>
                    </a:lnTo>
                    <a:lnTo>
                      <a:pt x="786" y="278"/>
                    </a:lnTo>
                    <a:lnTo>
                      <a:pt x="787" y="288"/>
                    </a:lnTo>
                    <a:lnTo>
                      <a:pt x="786" y="287"/>
                    </a:lnTo>
                    <a:lnTo>
                      <a:pt x="783" y="284"/>
                    </a:lnTo>
                    <a:lnTo>
                      <a:pt x="780" y="281"/>
                    </a:lnTo>
                    <a:lnTo>
                      <a:pt x="775" y="275"/>
                    </a:lnTo>
                    <a:lnTo>
                      <a:pt x="768" y="269"/>
                    </a:lnTo>
                    <a:lnTo>
                      <a:pt x="762" y="262"/>
                    </a:lnTo>
                    <a:lnTo>
                      <a:pt x="752" y="254"/>
                    </a:lnTo>
                    <a:lnTo>
                      <a:pt x="743" y="245"/>
                    </a:lnTo>
                    <a:lnTo>
                      <a:pt x="734" y="236"/>
                    </a:lnTo>
                    <a:lnTo>
                      <a:pt x="722" y="225"/>
                    </a:lnTo>
                    <a:lnTo>
                      <a:pt x="711" y="215"/>
                    </a:lnTo>
                    <a:lnTo>
                      <a:pt x="699" y="204"/>
                    </a:lnTo>
                    <a:lnTo>
                      <a:pt x="688" y="193"/>
                    </a:lnTo>
                    <a:lnTo>
                      <a:pt x="675" y="182"/>
                    </a:lnTo>
                    <a:lnTo>
                      <a:pt x="662" y="171"/>
                    </a:lnTo>
                    <a:lnTo>
                      <a:pt x="650" y="161"/>
                    </a:lnTo>
                    <a:lnTo>
                      <a:pt x="638" y="151"/>
                    </a:lnTo>
                    <a:lnTo>
                      <a:pt x="626" y="140"/>
                    </a:lnTo>
                    <a:lnTo>
                      <a:pt x="614" y="131"/>
                    </a:lnTo>
                    <a:lnTo>
                      <a:pt x="603" y="123"/>
                    </a:lnTo>
                    <a:lnTo>
                      <a:pt x="592" y="115"/>
                    </a:lnTo>
                    <a:lnTo>
                      <a:pt x="582" y="108"/>
                    </a:lnTo>
                    <a:lnTo>
                      <a:pt x="573" y="103"/>
                    </a:lnTo>
                    <a:lnTo>
                      <a:pt x="565" y="99"/>
                    </a:lnTo>
                    <a:lnTo>
                      <a:pt x="557" y="95"/>
                    </a:lnTo>
                    <a:lnTo>
                      <a:pt x="552" y="100"/>
                    </a:lnTo>
                    <a:lnTo>
                      <a:pt x="542" y="110"/>
                    </a:lnTo>
                    <a:lnTo>
                      <a:pt x="528" y="124"/>
                    </a:lnTo>
                    <a:lnTo>
                      <a:pt x="514" y="138"/>
                    </a:lnTo>
                    <a:lnTo>
                      <a:pt x="504" y="148"/>
                    </a:lnTo>
                    <a:lnTo>
                      <a:pt x="499" y="153"/>
                    </a:lnTo>
                    <a:lnTo>
                      <a:pt x="500" y="153"/>
                    </a:lnTo>
                    <a:lnTo>
                      <a:pt x="501" y="154"/>
                    </a:lnTo>
                    <a:lnTo>
                      <a:pt x="505" y="156"/>
                    </a:lnTo>
                    <a:lnTo>
                      <a:pt x="509" y="159"/>
                    </a:lnTo>
                    <a:lnTo>
                      <a:pt x="514" y="162"/>
                    </a:lnTo>
                    <a:lnTo>
                      <a:pt x="521" y="166"/>
                    </a:lnTo>
                    <a:lnTo>
                      <a:pt x="528" y="170"/>
                    </a:lnTo>
                    <a:lnTo>
                      <a:pt x="535" y="175"/>
                    </a:lnTo>
                    <a:lnTo>
                      <a:pt x="544" y="181"/>
                    </a:lnTo>
                    <a:lnTo>
                      <a:pt x="553" y="186"/>
                    </a:lnTo>
                    <a:lnTo>
                      <a:pt x="562" y="193"/>
                    </a:lnTo>
                    <a:lnTo>
                      <a:pt x="573" y="200"/>
                    </a:lnTo>
                    <a:lnTo>
                      <a:pt x="584" y="207"/>
                    </a:lnTo>
                    <a:lnTo>
                      <a:pt x="595" y="215"/>
                    </a:lnTo>
                    <a:lnTo>
                      <a:pt x="606" y="224"/>
                    </a:lnTo>
                    <a:lnTo>
                      <a:pt x="619" y="232"/>
                    </a:lnTo>
                    <a:lnTo>
                      <a:pt x="630" y="242"/>
                    </a:lnTo>
                    <a:lnTo>
                      <a:pt x="642" y="252"/>
                    </a:lnTo>
                    <a:lnTo>
                      <a:pt x="653" y="261"/>
                    </a:lnTo>
                    <a:lnTo>
                      <a:pt x="666" y="272"/>
                    </a:lnTo>
                    <a:lnTo>
                      <a:pt x="677" y="283"/>
                    </a:lnTo>
                    <a:lnTo>
                      <a:pt x="689" y="293"/>
                    </a:lnTo>
                    <a:lnTo>
                      <a:pt x="699" y="305"/>
                    </a:lnTo>
                    <a:lnTo>
                      <a:pt x="711" y="316"/>
                    </a:lnTo>
                    <a:lnTo>
                      <a:pt x="721" y="328"/>
                    </a:lnTo>
                    <a:lnTo>
                      <a:pt x="730" y="340"/>
                    </a:lnTo>
                    <a:lnTo>
                      <a:pt x="740" y="352"/>
                    </a:lnTo>
                    <a:lnTo>
                      <a:pt x="749" y="365"/>
                    </a:lnTo>
                    <a:lnTo>
                      <a:pt x="749" y="365"/>
                    </a:lnTo>
                    <a:lnTo>
                      <a:pt x="748" y="364"/>
                    </a:lnTo>
                    <a:lnTo>
                      <a:pt x="747" y="363"/>
                    </a:lnTo>
                    <a:lnTo>
                      <a:pt x="744" y="361"/>
                    </a:lnTo>
                    <a:lnTo>
                      <a:pt x="741" y="359"/>
                    </a:lnTo>
                    <a:lnTo>
                      <a:pt x="736" y="356"/>
                    </a:lnTo>
                    <a:lnTo>
                      <a:pt x="732" y="352"/>
                    </a:lnTo>
                    <a:lnTo>
                      <a:pt x="725" y="349"/>
                    </a:lnTo>
                    <a:lnTo>
                      <a:pt x="718" y="344"/>
                    </a:lnTo>
                    <a:lnTo>
                      <a:pt x="710" y="340"/>
                    </a:lnTo>
                    <a:lnTo>
                      <a:pt x="702" y="335"/>
                    </a:lnTo>
                    <a:lnTo>
                      <a:pt x="692" y="329"/>
                    </a:lnTo>
                    <a:lnTo>
                      <a:pt x="682" y="323"/>
                    </a:lnTo>
                    <a:lnTo>
                      <a:pt x="672" y="318"/>
                    </a:lnTo>
                    <a:lnTo>
                      <a:pt x="660" y="312"/>
                    </a:lnTo>
                    <a:lnTo>
                      <a:pt x="648" y="305"/>
                    </a:lnTo>
                    <a:lnTo>
                      <a:pt x="635" y="299"/>
                    </a:lnTo>
                    <a:lnTo>
                      <a:pt x="621" y="292"/>
                    </a:lnTo>
                    <a:lnTo>
                      <a:pt x="607" y="287"/>
                    </a:lnTo>
                    <a:lnTo>
                      <a:pt x="593" y="280"/>
                    </a:lnTo>
                    <a:lnTo>
                      <a:pt x="578" y="274"/>
                    </a:lnTo>
                    <a:lnTo>
                      <a:pt x="562" y="267"/>
                    </a:lnTo>
                    <a:lnTo>
                      <a:pt x="546" y="261"/>
                    </a:lnTo>
                    <a:lnTo>
                      <a:pt x="530" y="255"/>
                    </a:lnTo>
                    <a:lnTo>
                      <a:pt x="513" y="250"/>
                    </a:lnTo>
                    <a:lnTo>
                      <a:pt x="495" y="244"/>
                    </a:lnTo>
                    <a:lnTo>
                      <a:pt x="478" y="239"/>
                    </a:lnTo>
                    <a:lnTo>
                      <a:pt x="460" y="235"/>
                    </a:lnTo>
                    <a:lnTo>
                      <a:pt x="441" y="230"/>
                    </a:lnTo>
                    <a:lnTo>
                      <a:pt x="441" y="230"/>
                    </a:lnTo>
                    <a:lnTo>
                      <a:pt x="438" y="235"/>
                    </a:lnTo>
                    <a:lnTo>
                      <a:pt x="430" y="245"/>
                    </a:lnTo>
                    <a:lnTo>
                      <a:pt x="418" y="260"/>
                    </a:lnTo>
                    <a:lnTo>
                      <a:pt x="407" y="276"/>
                    </a:lnTo>
                    <a:lnTo>
                      <a:pt x="395" y="291"/>
                    </a:lnTo>
                    <a:lnTo>
                      <a:pt x="387" y="303"/>
                    </a:lnTo>
                    <a:lnTo>
                      <a:pt x="384" y="307"/>
                    </a:lnTo>
                    <a:lnTo>
                      <a:pt x="385" y="307"/>
                    </a:lnTo>
                    <a:lnTo>
                      <a:pt x="387" y="307"/>
                    </a:lnTo>
                    <a:lnTo>
                      <a:pt x="390" y="308"/>
                    </a:lnTo>
                    <a:lnTo>
                      <a:pt x="394" y="310"/>
                    </a:lnTo>
                    <a:lnTo>
                      <a:pt x="400" y="311"/>
                    </a:lnTo>
                    <a:lnTo>
                      <a:pt x="407" y="312"/>
                    </a:lnTo>
                    <a:lnTo>
                      <a:pt x="414" y="314"/>
                    </a:lnTo>
                    <a:lnTo>
                      <a:pt x="423" y="316"/>
                    </a:lnTo>
                    <a:lnTo>
                      <a:pt x="432" y="319"/>
                    </a:lnTo>
                    <a:lnTo>
                      <a:pt x="443" y="321"/>
                    </a:lnTo>
                    <a:lnTo>
                      <a:pt x="453" y="325"/>
                    </a:lnTo>
                    <a:lnTo>
                      <a:pt x="464" y="328"/>
                    </a:lnTo>
                    <a:lnTo>
                      <a:pt x="476" y="331"/>
                    </a:lnTo>
                    <a:lnTo>
                      <a:pt x="489" y="336"/>
                    </a:lnTo>
                    <a:lnTo>
                      <a:pt x="501" y="341"/>
                    </a:lnTo>
                    <a:lnTo>
                      <a:pt x="514" y="345"/>
                    </a:lnTo>
                    <a:lnTo>
                      <a:pt x="528" y="350"/>
                    </a:lnTo>
                    <a:lnTo>
                      <a:pt x="542" y="356"/>
                    </a:lnTo>
                    <a:lnTo>
                      <a:pt x="555" y="360"/>
                    </a:lnTo>
                    <a:lnTo>
                      <a:pt x="569" y="366"/>
                    </a:lnTo>
                    <a:lnTo>
                      <a:pt x="583" y="373"/>
                    </a:lnTo>
                    <a:lnTo>
                      <a:pt x="597" y="379"/>
                    </a:lnTo>
                    <a:lnTo>
                      <a:pt x="611" y="386"/>
                    </a:lnTo>
                    <a:lnTo>
                      <a:pt x="623" y="392"/>
                    </a:lnTo>
                    <a:lnTo>
                      <a:pt x="637" y="401"/>
                    </a:lnTo>
                    <a:lnTo>
                      <a:pt x="650" y="407"/>
                    </a:lnTo>
                    <a:lnTo>
                      <a:pt x="661" y="416"/>
                    </a:lnTo>
                    <a:lnTo>
                      <a:pt x="673" y="424"/>
                    </a:lnTo>
                    <a:lnTo>
                      <a:pt x="684" y="433"/>
                    </a:lnTo>
                    <a:lnTo>
                      <a:pt x="695" y="441"/>
                    </a:lnTo>
                    <a:lnTo>
                      <a:pt x="705" y="450"/>
                    </a:lnTo>
                    <a:lnTo>
                      <a:pt x="714" y="459"/>
                    </a:lnTo>
                    <a:lnTo>
                      <a:pt x="722" y="470"/>
                    </a:lnTo>
                    <a:lnTo>
                      <a:pt x="729" y="480"/>
                    </a:lnTo>
                    <a:lnTo>
                      <a:pt x="729" y="479"/>
                    </a:lnTo>
                    <a:lnTo>
                      <a:pt x="728" y="479"/>
                    </a:lnTo>
                    <a:lnTo>
                      <a:pt x="726" y="477"/>
                    </a:lnTo>
                    <a:lnTo>
                      <a:pt x="724" y="475"/>
                    </a:lnTo>
                    <a:lnTo>
                      <a:pt x="720" y="473"/>
                    </a:lnTo>
                    <a:lnTo>
                      <a:pt x="717" y="471"/>
                    </a:lnTo>
                    <a:lnTo>
                      <a:pt x="712" y="467"/>
                    </a:lnTo>
                    <a:lnTo>
                      <a:pt x="706" y="464"/>
                    </a:lnTo>
                    <a:lnTo>
                      <a:pt x="700" y="460"/>
                    </a:lnTo>
                    <a:lnTo>
                      <a:pt x="694" y="457"/>
                    </a:lnTo>
                    <a:lnTo>
                      <a:pt x="687" y="454"/>
                    </a:lnTo>
                    <a:lnTo>
                      <a:pt x="679" y="449"/>
                    </a:lnTo>
                    <a:lnTo>
                      <a:pt x="669" y="444"/>
                    </a:lnTo>
                    <a:lnTo>
                      <a:pt x="660" y="440"/>
                    </a:lnTo>
                    <a:lnTo>
                      <a:pt x="651" y="435"/>
                    </a:lnTo>
                    <a:lnTo>
                      <a:pt x="641" y="432"/>
                    </a:lnTo>
                    <a:lnTo>
                      <a:pt x="629" y="427"/>
                    </a:lnTo>
                    <a:lnTo>
                      <a:pt x="618" y="422"/>
                    </a:lnTo>
                    <a:lnTo>
                      <a:pt x="606" y="418"/>
                    </a:lnTo>
                    <a:lnTo>
                      <a:pt x="593" y="413"/>
                    </a:lnTo>
                    <a:lnTo>
                      <a:pt x="581" y="409"/>
                    </a:lnTo>
                    <a:lnTo>
                      <a:pt x="567" y="405"/>
                    </a:lnTo>
                    <a:lnTo>
                      <a:pt x="552" y="401"/>
                    </a:lnTo>
                    <a:lnTo>
                      <a:pt x="538" y="397"/>
                    </a:lnTo>
                    <a:lnTo>
                      <a:pt x="522" y="394"/>
                    </a:lnTo>
                    <a:lnTo>
                      <a:pt x="507" y="391"/>
                    </a:lnTo>
                    <a:lnTo>
                      <a:pt x="491" y="388"/>
                    </a:lnTo>
                    <a:lnTo>
                      <a:pt x="474" y="386"/>
                    </a:lnTo>
                    <a:lnTo>
                      <a:pt x="456" y="384"/>
                    </a:lnTo>
                    <a:lnTo>
                      <a:pt x="439" y="383"/>
                    </a:lnTo>
                    <a:lnTo>
                      <a:pt x="422" y="382"/>
                    </a:lnTo>
                    <a:lnTo>
                      <a:pt x="403" y="381"/>
                    </a:lnTo>
                    <a:lnTo>
                      <a:pt x="384" y="381"/>
                    </a:lnTo>
                    <a:lnTo>
                      <a:pt x="365" y="382"/>
                    </a:lnTo>
                    <a:lnTo>
                      <a:pt x="346" y="383"/>
                    </a:lnTo>
                    <a:lnTo>
                      <a:pt x="346" y="383"/>
                    </a:lnTo>
                    <a:lnTo>
                      <a:pt x="346" y="389"/>
                    </a:lnTo>
                    <a:lnTo>
                      <a:pt x="346" y="403"/>
                    </a:lnTo>
                    <a:lnTo>
                      <a:pt x="346" y="421"/>
                    </a:lnTo>
                    <a:lnTo>
                      <a:pt x="346" y="442"/>
                    </a:lnTo>
                    <a:lnTo>
                      <a:pt x="346" y="460"/>
                    </a:lnTo>
                    <a:lnTo>
                      <a:pt x="346" y="474"/>
                    </a:lnTo>
                    <a:lnTo>
                      <a:pt x="346" y="480"/>
                    </a:lnTo>
                    <a:lnTo>
                      <a:pt x="346" y="479"/>
                    </a:lnTo>
                    <a:lnTo>
                      <a:pt x="348" y="479"/>
                    </a:lnTo>
                    <a:lnTo>
                      <a:pt x="350" y="479"/>
                    </a:lnTo>
                    <a:lnTo>
                      <a:pt x="354" y="479"/>
                    </a:lnTo>
                    <a:lnTo>
                      <a:pt x="357" y="478"/>
                    </a:lnTo>
                    <a:lnTo>
                      <a:pt x="363" y="478"/>
                    </a:lnTo>
                    <a:lnTo>
                      <a:pt x="369" y="478"/>
                    </a:lnTo>
                    <a:lnTo>
                      <a:pt x="376" y="477"/>
                    </a:lnTo>
                    <a:lnTo>
                      <a:pt x="383" y="477"/>
                    </a:lnTo>
                    <a:lnTo>
                      <a:pt x="391" y="477"/>
                    </a:lnTo>
                    <a:lnTo>
                      <a:pt x="400" y="477"/>
                    </a:lnTo>
                    <a:lnTo>
                      <a:pt x="409" y="475"/>
                    </a:lnTo>
                    <a:lnTo>
                      <a:pt x="418" y="475"/>
                    </a:lnTo>
                    <a:lnTo>
                      <a:pt x="429" y="475"/>
                    </a:lnTo>
                    <a:lnTo>
                      <a:pt x="439" y="477"/>
                    </a:lnTo>
                    <a:lnTo>
                      <a:pt x="451" y="477"/>
                    </a:lnTo>
                    <a:lnTo>
                      <a:pt x="462" y="477"/>
                    </a:lnTo>
                    <a:lnTo>
                      <a:pt x="474" y="478"/>
                    </a:lnTo>
                    <a:lnTo>
                      <a:pt x="486" y="479"/>
                    </a:lnTo>
                    <a:lnTo>
                      <a:pt x="499" y="480"/>
                    </a:lnTo>
                    <a:lnTo>
                      <a:pt x="512" y="482"/>
                    </a:lnTo>
                    <a:lnTo>
                      <a:pt x="524" y="483"/>
                    </a:lnTo>
                    <a:lnTo>
                      <a:pt x="537" y="486"/>
                    </a:lnTo>
                    <a:lnTo>
                      <a:pt x="550" y="488"/>
                    </a:lnTo>
                    <a:lnTo>
                      <a:pt x="562" y="492"/>
                    </a:lnTo>
                    <a:lnTo>
                      <a:pt x="576" y="495"/>
                    </a:lnTo>
                    <a:lnTo>
                      <a:pt x="589" y="498"/>
                    </a:lnTo>
                    <a:lnTo>
                      <a:pt x="601" y="502"/>
                    </a:lnTo>
                    <a:lnTo>
                      <a:pt x="614" y="507"/>
                    </a:lnTo>
                    <a:lnTo>
                      <a:pt x="627" y="511"/>
                    </a:lnTo>
                    <a:lnTo>
                      <a:pt x="639" y="517"/>
                    </a:lnTo>
                    <a:lnTo>
                      <a:pt x="651" y="523"/>
                    </a:lnTo>
                    <a:lnTo>
                      <a:pt x="662" y="530"/>
                    </a:lnTo>
                    <a:lnTo>
                      <a:pt x="674" y="536"/>
                    </a:lnTo>
                    <a:lnTo>
                      <a:pt x="686" y="543"/>
                    </a:lnTo>
                    <a:lnTo>
                      <a:pt x="696" y="551"/>
                    </a:lnTo>
                    <a:lnTo>
                      <a:pt x="706" y="561"/>
                    </a:lnTo>
                    <a:lnTo>
                      <a:pt x="715" y="570"/>
                    </a:lnTo>
                    <a:lnTo>
                      <a:pt x="725" y="580"/>
                    </a:lnTo>
                    <a:lnTo>
                      <a:pt x="734" y="591"/>
                    </a:lnTo>
                    <a:lnTo>
                      <a:pt x="742" y="602"/>
                    </a:lnTo>
                    <a:lnTo>
                      <a:pt x="749" y="614"/>
                    </a:lnTo>
                    <a:lnTo>
                      <a:pt x="749" y="614"/>
                    </a:lnTo>
                    <a:lnTo>
                      <a:pt x="748" y="614"/>
                    </a:lnTo>
                    <a:lnTo>
                      <a:pt x="747" y="611"/>
                    </a:lnTo>
                    <a:lnTo>
                      <a:pt x="744" y="609"/>
                    </a:lnTo>
                    <a:lnTo>
                      <a:pt x="741" y="607"/>
                    </a:lnTo>
                    <a:lnTo>
                      <a:pt x="735" y="603"/>
                    </a:lnTo>
                    <a:lnTo>
                      <a:pt x="730" y="599"/>
                    </a:lnTo>
                    <a:lnTo>
                      <a:pt x="724" y="594"/>
                    </a:lnTo>
                    <a:lnTo>
                      <a:pt x="715" y="589"/>
                    </a:lnTo>
                    <a:lnTo>
                      <a:pt x="706" y="584"/>
                    </a:lnTo>
                    <a:lnTo>
                      <a:pt x="696" y="578"/>
                    </a:lnTo>
                    <a:lnTo>
                      <a:pt x="686" y="572"/>
                    </a:lnTo>
                    <a:lnTo>
                      <a:pt x="674" y="568"/>
                    </a:lnTo>
                    <a:lnTo>
                      <a:pt x="660" y="562"/>
                    </a:lnTo>
                    <a:lnTo>
                      <a:pt x="646" y="557"/>
                    </a:lnTo>
                    <a:lnTo>
                      <a:pt x="631" y="553"/>
                    </a:lnTo>
                    <a:lnTo>
                      <a:pt x="615" y="548"/>
                    </a:lnTo>
                    <a:lnTo>
                      <a:pt x="598" y="545"/>
                    </a:lnTo>
                    <a:lnTo>
                      <a:pt x="580" y="541"/>
                    </a:lnTo>
                    <a:lnTo>
                      <a:pt x="560" y="539"/>
                    </a:lnTo>
                    <a:lnTo>
                      <a:pt x="539" y="538"/>
                    </a:lnTo>
                    <a:lnTo>
                      <a:pt x="519" y="538"/>
                    </a:lnTo>
                    <a:lnTo>
                      <a:pt x="519" y="538"/>
                    </a:lnTo>
                    <a:lnTo>
                      <a:pt x="492" y="538"/>
                    </a:lnTo>
                    <a:lnTo>
                      <a:pt x="469" y="538"/>
                    </a:lnTo>
                    <a:lnTo>
                      <a:pt x="447" y="538"/>
                    </a:lnTo>
                    <a:lnTo>
                      <a:pt x="426" y="538"/>
                    </a:lnTo>
                    <a:lnTo>
                      <a:pt x="409" y="538"/>
                    </a:lnTo>
                    <a:lnTo>
                      <a:pt x="393" y="538"/>
                    </a:lnTo>
                    <a:lnTo>
                      <a:pt x="378" y="538"/>
                    </a:lnTo>
                    <a:lnTo>
                      <a:pt x="367" y="538"/>
                    </a:lnTo>
                    <a:lnTo>
                      <a:pt x="355" y="538"/>
                    </a:lnTo>
                    <a:lnTo>
                      <a:pt x="346" y="538"/>
                    </a:lnTo>
                    <a:lnTo>
                      <a:pt x="339" y="538"/>
                    </a:lnTo>
                    <a:lnTo>
                      <a:pt x="333" y="538"/>
                    </a:lnTo>
                    <a:lnTo>
                      <a:pt x="330" y="538"/>
                    </a:lnTo>
                    <a:lnTo>
                      <a:pt x="327" y="538"/>
                    </a:lnTo>
                    <a:lnTo>
                      <a:pt x="326" y="538"/>
                    </a:lnTo>
                    <a:lnTo>
                      <a:pt x="326" y="542"/>
                    </a:lnTo>
                    <a:lnTo>
                      <a:pt x="326" y="556"/>
                    </a:lnTo>
                    <a:lnTo>
                      <a:pt x="326" y="574"/>
                    </a:lnTo>
                    <a:lnTo>
                      <a:pt x="326" y="595"/>
                    </a:lnTo>
                    <a:lnTo>
                      <a:pt x="326" y="614"/>
                    </a:lnTo>
                    <a:lnTo>
                      <a:pt x="326" y="627"/>
                    </a:lnTo>
                    <a:lnTo>
                      <a:pt x="326" y="633"/>
                    </a:lnTo>
                    <a:lnTo>
                      <a:pt x="329" y="633"/>
                    </a:lnTo>
                    <a:lnTo>
                      <a:pt x="334" y="633"/>
                    </a:lnTo>
                    <a:lnTo>
                      <a:pt x="343" y="633"/>
                    </a:lnTo>
                    <a:lnTo>
                      <a:pt x="356" y="633"/>
                    </a:lnTo>
                    <a:lnTo>
                      <a:pt x="370" y="633"/>
                    </a:lnTo>
                    <a:lnTo>
                      <a:pt x="387" y="633"/>
                    </a:lnTo>
                    <a:lnTo>
                      <a:pt x="405" y="633"/>
                    </a:lnTo>
                    <a:lnTo>
                      <a:pt x="423" y="633"/>
                    </a:lnTo>
                    <a:lnTo>
                      <a:pt x="441" y="633"/>
                    </a:lnTo>
                    <a:lnTo>
                      <a:pt x="460" y="633"/>
                    </a:lnTo>
                    <a:lnTo>
                      <a:pt x="477" y="633"/>
                    </a:lnTo>
                    <a:lnTo>
                      <a:pt x="493" y="633"/>
                    </a:lnTo>
                    <a:lnTo>
                      <a:pt x="508" y="633"/>
                    </a:lnTo>
                    <a:lnTo>
                      <a:pt x="520" y="633"/>
                    </a:lnTo>
                    <a:lnTo>
                      <a:pt x="529" y="633"/>
                    </a:lnTo>
                    <a:lnTo>
                      <a:pt x="536" y="633"/>
                    </a:lnTo>
                    <a:lnTo>
                      <a:pt x="537" y="633"/>
                    </a:lnTo>
                    <a:lnTo>
                      <a:pt x="538" y="633"/>
                    </a:lnTo>
                    <a:lnTo>
                      <a:pt x="540" y="633"/>
                    </a:lnTo>
                    <a:lnTo>
                      <a:pt x="544" y="633"/>
                    </a:lnTo>
                    <a:lnTo>
                      <a:pt x="547" y="633"/>
                    </a:lnTo>
                    <a:lnTo>
                      <a:pt x="553" y="634"/>
                    </a:lnTo>
                    <a:lnTo>
                      <a:pt x="559" y="634"/>
                    </a:lnTo>
                    <a:lnTo>
                      <a:pt x="566" y="636"/>
                    </a:lnTo>
                    <a:lnTo>
                      <a:pt x="574" y="637"/>
                    </a:lnTo>
                    <a:lnTo>
                      <a:pt x="583" y="638"/>
                    </a:lnTo>
                    <a:lnTo>
                      <a:pt x="592" y="639"/>
                    </a:lnTo>
                    <a:lnTo>
                      <a:pt x="601" y="641"/>
                    </a:lnTo>
                    <a:lnTo>
                      <a:pt x="612" y="644"/>
                    </a:lnTo>
                    <a:lnTo>
                      <a:pt x="622" y="647"/>
                    </a:lnTo>
                    <a:lnTo>
                      <a:pt x="633" y="650"/>
                    </a:lnTo>
                    <a:lnTo>
                      <a:pt x="644" y="654"/>
                    </a:lnTo>
                    <a:lnTo>
                      <a:pt x="654" y="659"/>
                    </a:lnTo>
                    <a:lnTo>
                      <a:pt x="666" y="664"/>
                    </a:lnTo>
                    <a:lnTo>
                      <a:pt x="676" y="670"/>
                    </a:lnTo>
                    <a:lnTo>
                      <a:pt x="688" y="676"/>
                    </a:lnTo>
                    <a:lnTo>
                      <a:pt x="698" y="684"/>
                    </a:lnTo>
                    <a:lnTo>
                      <a:pt x="709" y="691"/>
                    </a:lnTo>
                    <a:lnTo>
                      <a:pt x="718" y="700"/>
                    </a:lnTo>
                    <a:lnTo>
                      <a:pt x="727" y="709"/>
                    </a:lnTo>
                    <a:lnTo>
                      <a:pt x="736" y="720"/>
                    </a:lnTo>
                    <a:lnTo>
                      <a:pt x="744" y="731"/>
                    </a:lnTo>
                    <a:lnTo>
                      <a:pt x="751" y="744"/>
                    </a:lnTo>
                    <a:lnTo>
                      <a:pt x="758" y="756"/>
                    </a:lnTo>
                    <a:lnTo>
                      <a:pt x="764" y="771"/>
                    </a:lnTo>
                    <a:lnTo>
                      <a:pt x="767" y="786"/>
                    </a:lnTo>
                    <a:lnTo>
                      <a:pt x="767" y="786"/>
                    </a:lnTo>
                    <a:lnTo>
                      <a:pt x="773" y="801"/>
                    </a:lnTo>
                    <a:lnTo>
                      <a:pt x="778" y="816"/>
                    </a:lnTo>
                    <a:lnTo>
                      <a:pt x="782" y="831"/>
                    </a:lnTo>
                    <a:lnTo>
                      <a:pt x="785" y="846"/>
                    </a:lnTo>
                    <a:lnTo>
                      <a:pt x="788" y="860"/>
                    </a:lnTo>
                    <a:lnTo>
                      <a:pt x="789" y="874"/>
                    </a:lnTo>
                    <a:lnTo>
                      <a:pt x="790" y="888"/>
                    </a:lnTo>
                    <a:lnTo>
                      <a:pt x="791" y="900"/>
                    </a:lnTo>
                    <a:lnTo>
                      <a:pt x="791" y="913"/>
                    </a:lnTo>
                    <a:lnTo>
                      <a:pt x="791" y="926"/>
                    </a:lnTo>
                    <a:lnTo>
                      <a:pt x="790" y="938"/>
                    </a:lnTo>
                    <a:lnTo>
                      <a:pt x="789" y="950"/>
                    </a:lnTo>
                    <a:lnTo>
                      <a:pt x="787" y="961"/>
                    </a:lnTo>
                    <a:lnTo>
                      <a:pt x="785" y="973"/>
                    </a:lnTo>
                    <a:lnTo>
                      <a:pt x="782" y="983"/>
                    </a:lnTo>
                    <a:lnTo>
                      <a:pt x="779" y="994"/>
                    </a:lnTo>
                    <a:lnTo>
                      <a:pt x="775" y="1004"/>
                    </a:lnTo>
                    <a:lnTo>
                      <a:pt x="772" y="1013"/>
                    </a:lnTo>
                    <a:lnTo>
                      <a:pt x="768" y="1023"/>
                    </a:lnTo>
                    <a:lnTo>
                      <a:pt x="764" y="1032"/>
                    </a:lnTo>
                    <a:lnTo>
                      <a:pt x="759" y="1040"/>
                    </a:lnTo>
                    <a:lnTo>
                      <a:pt x="755" y="1048"/>
                    </a:lnTo>
                    <a:lnTo>
                      <a:pt x="749" y="1055"/>
                    </a:lnTo>
                    <a:lnTo>
                      <a:pt x="744" y="1062"/>
                    </a:lnTo>
                    <a:lnTo>
                      <a:pt x="738" y="1069"/>
                    </a:lnTo>
                    <a:lnTo>
                      <a:pt x="733" y="1074"/>
                    </a:lnTo>
                    <a:lnTo>
                      <a:pt x="727" y="1080"/>
                    </a:lnTo>
                    <a:lnTo>
                      <a:pt x="721" y="1085"/>
                    </a:lnTo>
                    <a:lnTo>
                      <a:pt x="715" y="1089"/>
                    </a:lnTo>
                    <a:lnTo>
                      <a:pt x="710" y="1094"/>
                    </a:lnTo>
                    <a:lnTo>
                      <a:pt x="704" y="1097"/>
                    </a:lnTo>
                    <a:lnTo>
                      <a:pt x="699" y="1102"/>
                    </a:lnTo>
                    <a:lnTo>
                      <a:pt x="694" y="1105"/>
                    </a:lnTo>
                    <a:lnTo>
                      <a:pt x="689" y="1110"/>
                    </a:lnTo>
                    <a:lnTo>
                      <a:pt x="684" y="1113"/>
                    </a:lnTo>
                    <a:lnTo>
                      <a:pt x="680" y="1117"/>
                    </a:lnTo>
                    <a:lnTo>
                      <a:pt x="674" y="1122"/>
                    </a:lnTo>
                    <a:lnTo>
                      <a:pt x="669" y="1125"/>
                    </a:lnTo>
                    <a:lnTo>
                      <a:pt x="664" y="1128"/>
                    </a:lnTo>
                    <a:lnTo>
                      <a:pt x="659" y="1132"/>
                    </a:lnTo>
                    <a:lnTo>
                      <a:pt x="653" y="1135"/>
                    </a:lnTo>
                    <a:lnTo>
                      <a:pt x="646" y="1139"/>
                    </a:lnTo>
                    <a:lnTo>
                      <a:pt x="639" y="1142"/>
                    </a:lnTo>
                    <a:lnTo>
                      <a:pt x="633" y="1145"/>
                    </a:lnTo>
                    <a:lnTo>
                      <a:pt x="624" y="1148"/>
                    </a:lnTo>
                    <a:lnTo>
                      <a:pt x="616" y="1150"/>
                    </a:lnTo>
                    <a:lnTo>
                      <a:pt x="606" y="1154"/>
                    </a:lnTo>
                    <a:lnTo>
                      <a:pt x="596" y="1156"/>
                    </a:lnTo>
                    <a:lnTo>
                      <a:pt x="585" y="1158"/>
                    </a:lnTo>
                    <a:lnTo>
                      <a:pt x="573" y="1161"/>
                    </a:lnTo>
                    <a:lnTo>
                      <a:pt x="559" y="1163"/>
                    </a:lnTo>
                    <a:lnTo>
                      <a:pt x="545" y="1164"/>
                    </a:lnTo>
                    <a:lnTo>
                      <a:pt x="529" y="1166"/>
                    </a:lnTo>
                    <a:lnTo>
                      <a:pt x="512" y="1168"/>
                    </a:lnTo>
                    <a:lnTo>
                      <a:pt x="493" y="1169"/>
                    </a:lnTo>
                    <a:lnTo>
                      <a:pt x="472" y="1169"/>
                    </a:lnTo>
                    <a:lnTo>
                      <a:pt x="452" y="1170"/>
                    </a:lnTo>
                    <a:lnTo>
                      <a:pt x="428" y="1170"/>
                    </a:lnTo>
                    <a:lnTo>
                      <a:pt x="403" y="1171"/>
                    </a:lnTo>
                    <a:lnTo>
                      <a:pt x="403" y="1171"/>
                    </a:lnTo>
                    <a:lnTo>
                      <a:pt x="380" y="1171"/>
                    </a:lnTo>
                    <a:lnTo>
                      <a:pt x="358" y="1171"/>
                    </a:lnTo>
                    <a:lnTo>
                      <a:pt x="338" y="1171"/>
                    </a:lnTo>
                    <a:lnTo>
                      <a:pt x="317" y="1171"/>
                    </a:lnTo>
                    <a:lnTo>
                      <a:pt x="296" y="1171"/>
                    </a:lnTo>
                    <a:lnTo>
                      <a:pt x="277" y="1171"/>
                    </a:lnTo>
                    <a:lnTo>
                      <a:pt x="258" y="1171"/>
                    </a:lnTo>
                    <a:lnTo>
                      <a:pt x="240" y="1171"/>
                    </a:lnTo>
                    <a:lnTo>
                      <a:pt x="221" y="1171"/>
                    </a:lnTo>
                    <a:lnTo>
                      <a:pt x="204" y="1171"/>
                    </a:lnTo>
                    <a:lnTo>
                      <a:pt x="188" y="1171"/>
                    </a:lnTo>
                    <a:lnTo>
                      <a:pt x="172" y="1171"/>
                    </a:lnTo>
                    <a:lnTo>
                      <a:pt x="157" y="1171"/>
                    </a:lnTo>
                    <a:lnTo>
                      <a:pt x="142" y="1171"/>
                    </a:lnTo>
                    <a:lnTo>
                      <a:pt x="128" y="1171"/>
                    </a:lnTo>
                    <a:lnTo>
                      <a:pt x="114" y="1171"/>
                    </a:lnTo>
                    <a:lnTo>
                      <a:pt x="102" y="1171"/>
                    </a:lnTo>
                    <a:lnTo>
                      <a:pt x="90" y="1171"/>
                    </a:lnTo>
                    <a:lnTo>
                      <a:pt x="79" y="1171"/>
                    </a:lnTo>
                    <a:lnTo>
                      <a:pt x="68" y="1171"/>
                    </a:lnTo>
                    <a:lnTo>
                      <a:pt x="58" y="1171"/>
                    </a:lnTo>
                    <a:lnTo>
                      <a:pt x="49" y="1171"/>
                    </a:lnTo>
                    <a:lnTo>
                      <a:pt x="41" y="1171"/>
                    </a:lnTo>
                    <a:lnTo>
                      <a:pt x="34" y="1171"/>
                    </a:lnTo>
                    <a:lnTo>
                      <a:pt x="27" y="1171"/>
                    </a:lnTo>
                    <a:lnTo>
                      <a:pt x="20" y="1171"/>
                    </a:lnTo>
                    <a:lnTo>
                      <a:pt x="15" y="1171"/>
                    </a:lnTo>
                    <a:lnTo>
                      <a:pt x="11" y="1171"/>
                    </a:lnTo>
                    <a:lnTo>
                      <a:pt x="7" y="1171"/>
                    </a:lnTo>
                    <a:lnTo>
                      <a:pt x="4" y="1171"/>
                    </a:lnTo>
                    <a:lnTo>
                      <a:pt x="1" y="1171"/>
                    </a:lnTo>
                    <a:lnTo>
                      <a:pt x="0" y="1171"/>
                    </a:lnTo>
                    <a:lnTo>
                      <a:pt x="0" y="117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Freeform 1042"/>
              <p:cNvSpPr>
                <a:spLocks noChangeAspect="1"/>
              </p:cNvSpPr>
              <p:nvPr userDrawn="1"/>
            </p:nvSpPr>
            <p:spPr bwMode="white">
              <a:xfrm>
                <a:off x="5575" y="4084"/>
                <a:ext cx="8" cy="49"/>
              </a:xfrm>
              <a:custGeom>
                <a:avLst/>
                <a:gdLst/>
                <a:ahLst/>
                <a:cxnLst>
                  <a:cxn ang="0">
                    <a:pos x="0" y="230"/>
                  </a:cxn>
                  <a:cxn ang="0">
                    <a:pos x="4" y="218"/>
                  </a:cxn>
                  <a:cxn ang="0">
                    <a:pos x="7" y="207"/>
                  </a:cxn>
                  <a:cxn ang="0">
                    <a:pos x="11" y="195"/>
                  </a:cxn>
                  <a:cxn ang="0">
                    <a:pos x="14" y="183"/>
                  </a:cxn>
                  <a:cxn ang="0">
                    <a:pos x="17" y="170"/>
                  </a:cxn>
                  <a:cxn ang="0">
                    <a:pos x="21" y="156"/>
                  </a:cxn>
                  <a:cxn ang="0">
                    <a:pos x="23" y="142"/>
                  </a:cxn>
                  <a:cxn ang="0">
                    <a:pos x="27" y="129"/>
                  </a:cxn>
                  <a:cxn ang="0">
                    <a:pos x="29" y="114"/>
                  </a:cxn>
                  <a:cxn ang="0">
                    <a:pos x="31" y="99"/>
                  </a:cxn>
                  <a:cxn ang="0">
                    <a:pos x="34" y="84"/>
                  </a:cxn>
                  <a:cxn ang="0">
                    <a:pos x="35" y="68"/>
                  </a:cxn>
                  <a:cxn ang="0">
                    <a:pos x="37" y="51"/>
                  </a:cxn>
                  <a:cxn ang="0">
                    <a:pos x="37" y="34"/>
                  </a:cxn>
                  <a:cxn ang="0">
                    <a:pos x="38" y="17"/>
                  </a:cxn>
                  <a:cxn ang="0">
                    <a:pos x="38" y="0"/>
                  </a:cxn>
                </a:cxnLst>
                <a:rect l="0" t="0" r="r" b="b"/>
                <a:pathLst>
                  <a:path w="38" h="230">
                    <a:moveTo>
                      <a:pt x="0" y="230"/>
                    </a:moveTo>
                    <a:lnTo>
                      <a:pt x="4" y="218"/>
                    </a:lnTo>
                    <a:lnTo>
                      <a:pt x="7" y="207"/>
                    </a:lnTo>
                    <a:lnTo>
                      <a:pt x="11" y="195"/>
                    </a:lnTo>
                    <a:lnTo>
                      <a:pt x="14" y="183"/>
                    </a:lnTo>
                    <a:lnTo>
                      <a:pt x="17" y="170"/>
                    </a:lnTo>
                    <a:lnTo>
                      <a:pt x="21" y="156"/>
                    </a:lnTo>
                    <a:lnTo>
                      <a:pt x="23" y="142"/>
                    </a:lnTo>
                    <a:lnTo>
                      <a:pt x="27" y="129"/>
                    </a:lnTo>
                    <a:lnTo>
                      <a:pt x="29" y="114"/>
                    </a:lnTo>
                    <a:lnTo>
                      <a:pt x="31" y="99"/>
                    </a:lnTo>
                    <a:lnTo>
                      <a:pt x="34" y="84"/>
                    </a:lnTo>
                    <a:lnTo>
                      <a:pt x="35" y="68"/>
                    </a:lnTo>
                    <a:lnTo>
                      <a:pt x="37" y="51"/>
                    </a:lnTo>
                    <a:lnTo>
                      <a:pt x="37" y="34"/>
                    </a:lnTo>
                    <a:lnTo>
                      <a:pt x="38" y="17"/>
                    </a:lnTo>
                    <a:lnTo>
                      <a:pt x="38" y="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Freeform 1043"/>
              <p:cNvSpPr>
                <a:spLocks noChangeAspect="1"/>
              </p:cNvSpPr>
              <p:nvPr userDrawn="1"/>
            </p:nvSpPr>
            <p:spPr bwMode="white">
              <a:xfrm>
                <a:off x="5464" y="3970"/>
                <a:ext cx="119" cy="114"/>
              </a:xfrm>
              <a:custGeom>
                <a:avLst/>
                <a:gdLst/>
                <a:ahLst/>
                <a:cxnLst>
                  <a:cxn ang="0">
                    <a:pos x="538" y="538"/>
                  </a:cxn>
                  <a:cxn ang="0">
                    <a:pos x="536" y="483"/>
                  </a:cxn>
                  <a:cxn ang="0">
                    <a:pos x="527" y="432"/>
                  </a:cxn>
                  <a:cxn ang="0">
                    <a:pos x="514" y="381"/>
                  </a:cxn>
                  <a:cxn ang="0">
                    <a:pos x="494" y="331"/>
                  </a:cxn>
                  <a:cxn ang="0">
                    <a:pos x="471" y="284"/>
                  </a:cxn>
                  <a:cxn ang="0">
                    <a:pos x="444" y="240"/>
                  </a:cxn>
                  <a:cxn ang="0">
                    <a:pos x="413" y="199"/>
                  </a:cxn>
                  <a:cxn ang="0">
                    <a:pos x="378" y="160"/>
                  </a:cxn>
                  <a:cxn ang="0">
                    <a:pos x="339" y="125"/>
                  </a:cxn>
                  <a:cxn ang="0">
                    <a:pos x="298" y="94"/>
                  </a:cxn>
                  <a:cxn ang="0">
                    <a:pos x="254" y="67"/>
                  </a:cxn>
                  <a:cxn ang="0">
                    <a:pos x="207" y="44"/>
                  </a:cxn>
                  <a:cxn ang="0">
                    <a:pos x="157" y="24"/>
                  </a:cxn>
                  <a:cxn ang="0">
                    <a:pos x="106" y="11"/>
                  </a:cxn>
                  <a:cxn ang="0">
                    <a:pos x="55" y="2"/>
                  </a:cxn>
                  <a:cxn ang="0">
                    <a:pos x="0" y="0"/>
                  </a:cxn>
                </a:cxnLst>
                <a:rect l="0" t="0" r="r" b="b"/>
                <a:pathLst>
                  <a:path w="538" h="538">
                    <a:moveTo>
                      <a:pt x="538" y="538"/>
                    </a:moveTo>
                    <a:lnTo>
                      <a:pt x="536" y="483"/>
                    </a:lnTo>
                    <a:lnTo>
                      <a:pt x="527" y="432"/>
                    </a:lnTo>
                    <a:lnTo>
                      <a:pt x="514" y="381"/>
                    </a:lnTo>
                    <a:lnTo>
                      <a:pt x="494" y="331"/>
                    </a:lnTo>
                    <a:lnTo>
                      <a:pt x="471" y="284"/>
                    </a:lnTo>
                    <a:lnTo>
                      <a:pt x="444" y="240"/>
                    </a:lnTo>
                    <a:lnTo>
                      <a:pt x="413" y="199"/>
                    </a:lnTo>
                    <a:lnTo>
                      <a:pt x="378" y="160"/>
                    </a:lnTo>
                    <a:lnTo>
                      <a:pt x="339" y="125"/>
                    </a:lnTo>
                    <a:lnTo>
                      <a:pt x="298" y="94"/>
                    </a:lnTo>
                    <a:lnTo>
                      <a:pt x="254" y="67"/>
                    </a:lnTo>
                    <a:lnTo>
                      <a:pt x="207" y="44"/>
                    </a:lnTo>
                    <a:lnTo>
                      <a:pt x="157" y="24"/>
                    </a:lnTo>
                    <a:lnTo>
                      <a:pt x="106" y="11"/>
                    </a:lnTo>
                    <a:lnTo>
                      <a:pt x="55" y="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Freeform 1044"/>
              <p:cNvSpPr>
                <a:spLocks noChangeAspect="1"/>
              </p:cNvSpPr>
              <p:nvPr userDrawn="1"/>
            </p:nvSpPr>
            <p:spPr bwMode="white">
              <a:xfrm>
                <a:off x="5351" y="3970"/>
                <a:ext cx="118" cy="114"/>
              </a:xfrm>
              <a:custGeom>
                <a:avLst/>
                <a:gdLst/>
                <a:ahLst/>
                <a:cxnLst>
                  <a:cxn ang="0">
                    <a:pos x="556" y="0"/>
                  </a:cxn>
                  <a:cxn ang="0">
                    <a:pos x="500" y="2"/>
                  </a:cxn>
                  <a:cxn ang="0">
                    <a:pos x="445" y="11"/>
                  </a:cxn>
                  <a:cxn ang="0">
                    <a:pos x="392" y="24"/>
                  </a:cxn>
                  <a:cxn ang="0">
                    <a:pos x="340" y="44"/>
                  </a:cxn>
                  <a:cxn ang="0">
                    <a:pos x="292" y="67"/>
                  </a:cxn>
                  <a:cxn ang="0">
                    <a:pos x="245" y="94"/>
                  </a:cxn>
                  <a:cxn ang="0">
                    <a:pos x="203" y="125"/>
                  </a:cxn>
                  <a:cxn ang="0">
                    <a:pos x="164" y="160"/>
                  </a:cxn>
                  <a:cxn ang="0">
                    <a:pos x="128" y="199"/>
                  </a:cxn>
                  <a:cxn ang="0">
                    <a:pos x="96" y="240"/>
                  </a:cxn>
                  <a:cxn ang="0">
                    <a:pos x="68" y="284"/>
                  </a:cxn>
                  <a:cxn ang="0">
                    <a:pos x="44" y="331"/>
                  </a:cxn>
                  <a:cxn ang="0">
                    <a:pos x="26" y="381"/>
                  </a:cxn>
                  <a:cxn ang="0">
                    <a:pos x="12" y="432"/>
                  </a:cxn>
                  <a:cxn ang="0">
                    <a:pos x="4" y="483"/>
                  </a:cxn>
                  <a:cxn ang="0">
                    <a:pos x="0" y="538"/>
                  </a:cxn>
                </a:cxnLst>
                <a:rect l="0" t="0" r="r" b="b"/>
                <a:pathLst>
                  <a:path w="556" h="538">
                    <a:moveTo>
                      <a:pt x="556" y="0"/>
                    </a:moveTo>
                    <a:lnTo>
                      <a:pt x="500" y="2"/>
                    </a:lnTo>
                    <a:lnTo>
                      <a:pt x="445" y="11"/>
                    </a:lnTo>
                    <a:lnTo>
                      <a:pt x="392" y="24"/>
                    </a:lnTo>
                    <a:lnTo>
                      <a:pt x="340" y="44"/>
                    </a:lnTo>
                    <a:lnTo>
                      <a:pt x="292" y="67"/>
                    </a:lnTo>
                    <a:lnTo>
                      <a:pt x="245" y="94"/>
                    </a:lnTo>
                    <a:lnTo>
                      <a:pt x="203" y="125"/>
                    </a:lnTo>
                    <a:lnTo>
                      <a:pt x="164" y="160"/>
                    </a:lnTo>
                    <a:lnTo>
                      <a:pt x="128" y="199"/>
                    </a:lnTo>
                    <a:lnTo>
                      <a:pt x="96" y="240"/>
                    </a:lnTo>
                    <a:lnTo>
                      <a:pt x="68" y="284"/>
                    </a:lnTo>
                    <a:lnTo>
                      <a:pt x="44" y="331"/>
                    </a:lnTo>
                    <a:lnTo>
                      <a:pt x="26" y="381"/>
                    </a:lnTo>
                    <a:lnTo>
                      <a:pt x="12" y="432"/>
                    </a:lnTo>
                    <a:lnTo>
                      <a:pt x="4" y="483"/>
                    </a:lnTo>
                    <a:lnTo>
                      <a:pt x="0" y="538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Freeform 1045"/>
              <p:cNvSpPr>
                <a:spLocks noChangeAspect="1"/>
              </p:cNvSpPr>
              <p:nvPr userDrawn="1"/>
            </p:nvSpPr>
            <p:spPr bwMode="white">
              <a:xfrm>
                <a:off x="5351" y="4084"/>
                <a:ext cx="12" cy="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"/>
                  </a:cxn>
                  <a:cxn ang="0">
                    <a:pos x="1" y="28"/>
                  </a:cxn>
                  <a:cxn ang="0">
                    <a:pos x="3" y="42"/>
                  </a:cxn>
                  <a:cxn ang="0">
                    <a:pos x="4" y="57"/>
                  </a:cxn>
                  <a:cxn ang="0">
                    <a:pos x="6" y="71"/>
                  </a:cxn>
                  <a:cxn ang="0">
                    <a:pos x="8" y="86"/>
                  </a:cxn>
                  <a:cxn ang="0">
                    <a:pos x="12" y="100"/>
                  </a:cxn>
                  <a:cxn ang="0">
                    <a:pos x="15" y="115"/>
                  </a:cxn>
                  <a:cxn ang="0">
                    <a:pos x="19" y="129"/>
                  </a:cxn>
                  <a:cxn ang="0">
                    <a:pos x="23" y="144"/>
                  </a:cxn>
                  <a:cxn ang="0">
                    <a:pos x="28" y="157"/>
                  </a:cxn>
                  <a:cxn ang="0">
                    <a:pos x="32" y="172"/>
                  </a:cxn>
                  <a:cxn ang="0">
                    <a:pos x="38" y="186"/>
                  </a:cxn>
                  <a:cxn ang="0">
                    <a:pos x="44" y="201"/>
                  </a:cxn>
                  <a:cxn ang="0">
                    <a:pos x="51" y="215"/>
                  </a:cxn>
                  <a:cxn ang="0">
                    <a:pos x="58" y="230"/>
                  </a:cxn>
                </a:cxnLst>
                <a:rect l="0" t="0" r="r" b="b"/>
                <a:pathLst>
                  <a:path w="58" h="230">
                    <a:moveTo>
                      <a:pt x="0" y="0"/>
                    </a:moveTo>
                    <a:lnTo>
                      <a:pt x="0" y="13"/>
                    </a:lnTo>
                    <a:lnTo>
                      <a:pt x="1" y="28"/>
                    </a:lnTo>
                    <a:lnTo>
                      <a:pt x="3" y="42"/>
                    </a:lnTo>
                    <a:lnTo>
                      <a:pt x="4" y="57"/>
                    </a:lnTo>
                    <a:lnTo>
                      <a:pt x="6" y="71"/>
                    </a:lnTo>
                    <a:lnTo>
                      <a:pt x="8" y="86"/>
                    </a:lnTo>
                    <a:lnTo>
                      <a:pt x="12" y="100"/>
                    </a:lnTo>
                    <a:lnTo>
                      <a:pt x="15" y="115"/>
                    </a:lnTo>
                    <a:lnTo>
                      <a:pt x="19" y="129"/>
                    </a:lnTo>
                    <a:lnTo>
                      <a:pt x="23" y="144"/>
                    </a:lnTo>
                    <a:lnTo>
                      <a:pt x="28" y="157"/>
                    </a:lnTo>
                    <a:lnTo>
                      <a:pt x="32" y="172"/>
                    </a:lnTo>
                    <a:lnTo>
                      <a:pt x="38" y="186"/>
                    </a:lnTo>
                    <a:lnTo>
                      <a:pt x="44" y="201"/>
                    </a:lnTo>
                    <a:lnTo>
                      <a:pt x="51" y="215"/>
                    </a:lnTo>
                    <a:lnTo>
                      <a:pt x="58" y="23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Freeform 1046"/>
              <p:cNvSpPr>
                <a:spLocks noChangeAspect="1"/>
              </p:cNvSpPr>
              <p:nvPr userDrawn="1"/>
            </p:nvSpPr>
            <p:spPr bwMode="black">
              <a:xfrm>
                <a:off x="5279" y="3962"/>
                <a:ext cx="171" cy="241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433" y="0"/>
                  </a:cxn>
                  <a:cxn ang="0">
                    <a:pos x="506" y="0"/>
                  </a:cxn>
                  <a:cxn ang="0">
                    <a:pos x="614" y="0"/>
                  </a:cxn>
                  <a:cxn ang="0">
                    <a:pos x="714" y="0"/>
                  </a:cxn>
                  <a:cxn ang="0">
                    <a:pos x="767" y="0"/>
                  </a:cxn>
                  <a:cxn ang="0">
                    <a:pos x="784" y="2"/>
                  </a:cxn>
                  <a:cxn ang="0">
                    <a:pos x="719" y="18"/>
                  </a:cxn>
                  <a:cxn ang="0">
                    <a:pos x="657" y="40"/>
                  </a:cxn>
                  <a:cxn ang="0">
                    <a:pos x="600" y="69"/>
                  </a:cxn>
                  <a:cxn ang="0">
                    <a:pos x="546" y="103"/>
                  </a:cxn>
                  <a:cxn ang="0">
                    <a:pos x="496" y="144"/>
                  </a:cxn>
                  <a:cxn ang="0">
                    <a:pos x="452" y="190"/>
                  </a:cxn>
                  <a:cxn ang="0">
                    <a:pos x="413" y="239"/>
                  </a:cxn>
                  <a:cxn ang="0">
                    <a:pos x="379" y="293"/>
                  </a:cxn>
                  <a:cxn ang="0">
                    <a:pos x="351" y="351"/>
                  </a:cxn>
                  <a:cxn ang="0">
                    <a:pos x="330" y="412"/>
                  </a:cxn>
                  <a:cxn ang="0">
                    <a:pos x="315" y="475"/>
                  </a:cxn>
                  <a:cxn ang="0">
                    <a:pos x="308" y="541"/>
                  </a:cxn>
                  <a:cxn ang="0">
                    <a:pos x="307" y="603"/>
                  </a:cxn>
                  <a:cxn ang="0">
                    <a:pos x="313" y="685"/>
                  </a:cxn>
                  <a:cxn ang="0">
                    <a:pos x="334" y="729"/>
                  </a:cxn>
                  <a:cxn ang="0">
                    <a:pos x="422" y="729"/>
                  </a:cxn>
                  <a:cxn ang="0">
                    <a:pos x="527" y="729"/>
                  </a:cxn>
                  <a:cxn ang="0">
                    <a:pos x="577" y="730"/>
                  </a:cxn>
                  <a:cxn ang="0">
                    <a:pos x="637" y="751"/>
                  </a:cxn>
                  <a:cxn ang="0">
                    <a:pos x="688" y="791"/>
                  </a:cxn>
                  <a:cxn ang="0">
                    <a:pos x="728" y="847"/>
                  </a:cxn>
                  <a:cxn ang="0">
                    <a:pos x="747" y="915"/>
                  </a:cxn>
                  <a:cxn ang="0">
                    <a:pos x="745" y="976"/>
                  </a:cxn>
                  <a:cxn ang="0">
                    <a:pos x="719" y="1041"/>
                  </a:cxn>
                  <a:cxn ang="0">
                    <a:pos x="676" y="1089"/>
                  </a:cxn>
                  <a:cxn ang="0">
                    <a:pos x="619" y="1120"/>
                  </a:cxn>
                  <a:cxn ang="0">
                    <a:pos x="556" y="1132"/>
                  </a:cxn>
                  <a:cxn ang="0">
                    <a:pos x="527" y="1132"/>
                  </a:cxn>
                  <a:cxn ang="0">
                    <a:pos x="438" y="1132"/>
                  </a:cxn>
                  <a:cxn ang="0">
                    <a:pos x="329" y="1132"/>
                  </a:cxn>
                  <a:cxn ang="0">
                    <a:pos x="240" y="1132"/>
                  </a:cxn>
                  <a:cxn ang="0">
                    <a:pos x="209" y="1132"/>
                  </a:cxn>
                  <a:cxn ang="0">
                    <a:pos x="133" y="1132"/>
                  </a:cxn>
                  <a:cxn ang="0">
                    <a:pos x="30" y="1132"/>
                  </a:cxn>
                  <a:cxn ang="0">
                    <a:pos x="0" y="1130"/>
                  </a:cxn>
                  <a:cxn ang="0">
                    <a:pos x="0" y="1102"/>
                  </a:cxn>
                  <a:cxn ang="0">
                    <a:pos x="0" y="1046"/>
                  </a:cxn>
                  <a:cxn ang="0">
                    <a:pos x="0" y="968"/>
                  </a:cxn>
                  <a:cxn ang="0">
                    <a:pos x="0" y="875"/>
                  </a:cxn>
                  <a:cxn ang="0">
                    <a:pos x="0" y="771"/>
                  </a:cxn>
                  <a:cxn ang="0">
                    <a:pos x="0" y="667"/>
                  </a:cxn>
                  <a:cxn ang="0">
                    <a:pos x="0" y="563"/>
                  </a:cxn>
                  <a:cxn ang="0">
                    <a:pos x="0" y="470"/>
                  </a:cxn>
                  <a:cxn ang="0">
                    <a:pos x="0" y="392"/>
                  </a:cxn>
                  <a:cxn ang="0">
                    <a:pos x="0" y="336"/>
                  </a:cxn>
                  <a:cxn ang="0">
                    <a:pos x="0" y="308"/>
                  </a:cxn>
                  <a:cxn ang="0">
                    <a:pos x="3" y="261"/>
                  </a:cxn>
                  <a:cxn ang="0">
                    <a:pos x="19" y="198"/>
                  </a:cxn>
                  <a:cxn ang="0">
                    <a:pos x="47" y="141"/>
                  </a:cxn>
                  <a:cxn ang="0">
                    <a:pos x="85" y="92"/>
                  </a:cxn>
                  <a:cxn ang="0">
                    <a:pos x="133" y="52"/>
                  </a:cxn>
                  <a:cxn ang="0">
                    <a:pos x="189" y="22"/>
                  </a:cxn>
                  <a:cxn ang="0">
                    <a:pos x="251" y="4"/>
                  </a:cxn>
                  <a:cxn ang="0">
                    <a:pos x="307" y="0"/>
                  </a:cxn>
                </a:cxnLst>
                <a:rect l="0" t="0" r="r" b="b"/>
                <a:pathLst>
                  <a:path w="806" h="1132">
                    <a:moveTo>
                      <a:pt x="307" y="0"/>
                    </a:moveTo>
                    <a:lnTo>
                      <a:pt x="312" y="0"/>
                    </a:lnTo>
                    <a:lnTo>
                      <a:pt x="324" y="0"/>
                    </a:lnTo>
                    <a:lnTo>
                      <a:pt x="343" y="0"/>
                    </a:lnTo>
                    <a:lnTo>
                      <a:pt x="365" y="0"/>
                    </a:lnTo>
                    <a:lnTo>
                      <a:pt x="386" y="0"/>
                    </a:lnTo>
                    <a:lnTo>
                      <a:pt x="404" y="0"/>
                    </a:lnTo>
                    <a:lnTo>
                      <a:pt x="418" y="0"/>
                    </a:lnTo>
                    <a:lnTo>
                      <a:pt x="422" y="0"/>
                    </a:lnTo>
                    <a:lnTo>
                      <a:pt x="424" y="0"/>
                    </a:lnTo>
                    <a:lnTo>
                      <a:pt x="427" y="0"/>
                    </a:lnTo>
                    <a:lnTo>
                      <a:pt x="433" y="0"/>
                    </a:lnTo>
                    <a:lnTo>
                      <a:pt x="441" y="0"/>
                    </a:lnTo>
                    <a:lnTo>
                      <a:pt x="451" y="0"/>
                    </a:lnTo>
                    <a:lnTo>
                      <a:pt x="463" y="0"/>
                    </a:lnTo>
                    <a:lnTo>
                      <a:pt x="476" y="0"/>
                    </a:lnTo>
                    <a:lnTo>
                      <a:pt x="490" y="0"/>
                    </a:lnTo>
                    <a:lnTo>
                      <a:pt x="506" y="0"/>
                    </a:lnTo>
                    <a:lnTo>
                      <a:pt x="523" y="0"/>
                    </a:lnTo>
                    <a:lnTo>
                      <a:pt x="540" y="0"/>
                    </a:lnTo>
                    <a:lnTo>
                      <a:pt x="558" y="0"/>
                    </a:lnTo>
                    <a:lnTo>
                      <a:pt x="577" y="0"/>
                    </a:lnTo>
                    <a:lnTo>
                      <a:pt x="595" y="0"/>
                    </a:lnTo>
                    <a:lnTo>
                      <a:pt x="614" y="0"/>
                    </a:lnTo>
                    <a:lnTo>
                      <a:pt x="632" y="0"/>
                    </a:lnTo>
                    <a:lnTo>
                      <a:pt x="649" y="0"/>
                    </a:lnTo>
                    <a:lnTo>
                      <a:pt x="667" y="0"/>
                    </a:lnTo>
                    <a:lnTo>
                      <a:pt x="684" y="0"/>
                    </a:lnTo>
                    <a:lnTo>
                      <a:pt x="699" y="0"/>
                    </a:lnTo>
                    <a:lnTo>
                      <a:pt x="714" y="0"/>
                    </a:lnTo>
                    <a:lnTo>
                      <a:pt x="726" y="0"/>
                    </a:lnTo>
                    <a:lnTo>
                      <a:pt x="739" y="0"/>
                    </a:lnTo>
                    <a:lnTo>
                      <a:pt x="748" y="0"/>
                    </a:lnTo>
                    <a:lnTo>
                      <a:pt x="756" y="0"/>
                    </a:lnTo>
                    <a:lnTo>
                      <a:pt x="762" y="0"/>
                    </a:lnTo>
                    <a:lnTo>
                      <a:pt x="767" y="0"/>
                    </a:lnTo>
                    <a:lnTo>
                      <a:pt x="768" y="0"/>
                    </a:lnTo>
                    <a:lnTo>
                      <a:pt x="777" y="0"/>
                    </a:lnTo>
                    <a:lnTo>
                      <a:pt x="797" y="0"/>
                    </a:lnTo>
                    <a:lnTo>
                      <a:pt x="806" y="0"/>
                    </a:lnTo>
                    <a:lnTo>
                      <a:pt x="794" y="1"/>
                    </a:lnTo>
                    <a:lnTo>
                      <a:pt x="784" y="2"/>
                    </a:lnTo>
                    <a:lnTo>
                      <a:pt x="772" y="4"/>
                    </a:lnTo>
                    <a:lnTo>
                      <a:pt x="762" y="7"/>
                    </a:lnTo>
                    <a:lnTo>
                      <a:pt x="751" y="9"/>
                    </a:lnTo>
                    <a:lnTo>
                      <a:pt x="740" y="12"/>
                    </a:lnTo>
                    <a:lnTo>
                      <a:pt x="730" y="15"/>
                    </a:lnTo>
                    <a:lnTo>
                      <a:pt x="719" y="18"/>
                    </a:lnTo>
                    <a:lnTo>
                      <a:pt x="708" y="20"/>
                    </a:lnTo>
                    <a:lnTo>
                      <a:pt x="698" y="24"/>
                    </a:lnTo>
                    <a:lnTo>
                      <a:pt x="687" y="29"/>
                    </a:lnTo>
                    <a:lnTo>
                      <a:pt x="678" y="32"/>
                    </a:lnTo>
                    <a:lnTo>
                      <a:pt x="668" y="35"/>
                    </a:lnTo>
                    <a:lnTo>
                      <a:pt x="657" y="40"/>
                    </a:lnTo>
                    <a:lnTo>
                      <a:pt x="648" y="45"/>
                    </a:lnTo>
                    <a:lnTo>
                      <a:pt x="638" y="49"/>
                    </a:lnTo>
                    <a:lnTo>
                      <a:pt x="628" y="54"/>
                    </a:lnTo>
                    <a:lnTo>
                      <a:pt x="618" y="58"/>
                    </a:lnTo>
                    <a:lnTo>
                      <a:pt x="609" y="63"/>
                    </a:lnTo>
                    <a:lnTo>
                      <a:pt x="600" y="69"/>
                    </a:lnTo>
                    <a:lnTo>
                      <a:pt x="590" y="75"/>
                    </a:lnTo>
                    <a:lnTo>
                      <a:pt x="581" y="79"/>
                    </a:lnTo>
                    <a:lnTo>
                      <a:pt x="572" y="85"/>
                    </a:lnTo>
                    <a:lnTo>
                      <a:pt x="563" y="92"/>
                    </a:lnTo>
                    <a:lnTo>
                      <a:pt x="555" y="98"/>
                    </a:lnTo>
                    <a:lnTo>
                      <a:pt x="546" y="103"/>
                    </a:lnTo>
                    <a:lnTo>
                      <a:pt x="538" y="110"/>
                    </a:lnTo>
                    <a:lnTo>
                      <a:pt x="528" y="116"/>
                    </a:lnTo>
                    <a:lnTo>
                      <a:pt x="520" y="123"/>
                    </a:lnTo>
                    <a:lnTo>
                      <a:pt x="512" y="130"/>
                    </a:lnTo>
                    <a:lnTo>
                      <a:pt x="504" y="137"/>
                    </a:lnTo>
                    <a:lnTo>
                      <a:pt x="496" y="144"/>
                    </a:lnTo>
                    <a:lnTo>
                      <a:pt x="489" y="152"/>
                    </a:lnTo>
                    <a:lnTo>
                      <a:pt x="481" y="159"/>
                    </a:lnTo>
                    <a:lnTo>
                      <a:pt x="474" y="167"/>
                    </a:lnTo>
                    <a:lnTo>
                      <a:pt x="466" y="174"/>
                    </a:lnTo>
                    <a:lnTo>
                      <a:pt x="459" y="182"/>
                    </a:lnTo>
                    <a:lnTo>
                      <a:pt x="452" y="190"/>
                    </a:lnTo>
                    <a:lnTo>
                      <a:pt x="445" y="198"/>
                    </a:lnTo>
                    <a:lnTo>
                      <a:pt x="438" y="206"/>
                    </a:lnTo>
                    <a:lnTo>
                      <a:pt x="432" y="214"/>
                    </a:lnTo>
                    <a:lnTo>
                      <a:pt x="426" y="222"/>
                    </a:lnTo>
                    <a:lnTo>
                      <a:pt x="419" y="231"/>
                    </a:lnTo>
                    <a:lnTo>
                      <a:pt x="413" y="239"/>
                    </a:lnTo>
                    <a:lnTo>
                      <a:pt x="406" y="249"/>
                    </a:lnTo>
                    <a:lnTo>
                      <a:pt x="400" y="258"/>
                    </a:lnTo>
                    <a:lnTo>
                      <a:pt x="395" y="266"/>
                    </a:lnTo>
                    <a:lnTo>
                      <a:pt x="390" y="275"/>
                    </a:lnTo>
                    <a:lnTo>
                      <a:pt x="384" y="284"/>
                    </a:lnTo>
                    <a:lnTo>
                      <a:pt x="379" y="293"/>
                    </a:lnTo>
                    <a:lnTo>
                      <a:pt x="374" y="303"/>
                    </a:lnTo>
                    <a:lnTo>
                      <a:pt x="369" y="313"/>
                    </a:lnTo>
                    <a:lnTo>
                      <a:pt x="365" y="322"/>
                    </a:lnTo>
                    <a:lnTo>
                      <a:pt x="360" y="331"/>
                    </a:lnTo>
                    <a:lnTo>
                      <a:pt x="356" y="342"/>
                    </a:lnTo>
                    <a:lnTo>
                      <a:pt x="351" y="351"/>
                    </a:lnTo>
                    <a:lnTo>
                      <a:pt x="348" y="361"/>
                    </a:lnTo>
                    <a:lnTo>
                      <a:pt x="344" y="372"/>
                    </a:lnTo>
                    <a:lnTo>
                      <a:pt x="339" y="382"/>
                    </a:lnTo>
                    <a:lnTo>
                      <a:pt x="336" y="391"/>
                    </a:lnTo>
                    <a:lnTo>
                      <a:pt x="334" y="402"/>
                    </a:lnTo>
                    <a:lnTo>
                      <a:pt x="330" y="412"/>
                    </a:lnTo>
                    <a:lnTo>
                      <a:pt x="327" y="422"/>
                    </a:lnTo>
                    <a:lnTo>
                      <a:pt x="324" y="433"/>
                    </a:lnTo>
                    <a:lnTo>
                      <a:pt x="322" y="444"/>
                    </a:lnTo>
                    <a:lnTo>
                      <a:pt x="320" y="455"/>
                    </a:lnTo>
                    <a:lnTo>
                      <a:pt x="318" y="465"/>
                    </a:lnTo>
                    <a:lnTo>
                      <a:pt x="315" y="475"/>
                    </a:lnTo>
                    <a:lnTo>
                      <a:pt x="314" y="487"/>
                    </a:lnTo>
                    <a:lnTo>
                      <a:pt x="312" y="497"/>
                    </a:lnTo>
                    <a:lnTo>
                      <a:pt x="311" y="509"/>
                    </a:lnTo>
                    <a:lnTo>
                      <a:pt x="310" y="519"/>
                    </a:lnTo>
                    <a:lnTo>
                      <a:pt x="308" y="531"/>
                    </a:lnTo>
                    <a:lnTo>
                      <a:pt x="308" y="541"/>
                    </a:lnTo>
                    <a:lnTo>
                      <a:pt x="307" y="553"/>
                    </a:lnTo>
                    <a:lnTo>
                      <a:pt x="307" y="564"/>
                    </a:lnTo>
                    <a:lnTo>
                      <a:pt x="307" y="576"/>
                    </a:lnTo>
                    <a:lnTo>
                      <a:pt x="307" y="576"/>
                    </a:lnTo>
                    <a:lnTo>
                      <a:pt x="307" y="589"/>
                    </a:lnTo>
                    <a:lnTo>
                      <a:pt x="307" y="603"/>
                    </a:lnTo>
                    <a:lnTo>
                      <a:pt x="307" y="618"/>
                    </a:lnTo>
                    <a:lnTo>
                      <a:pt x="307" y="632"/>
                    </a:lnTo>
                    <a:lnTo>
                      <a:pt x="308" y="646"/>
                    </a:lnTo>
                    <a:lnTo>
                      <a:pt x="310" y="659"/>
                    </a:lnTo>
                    <a:lnTo>
                      <a:pt x="311" y="672"/>
                    </a:lnTo>
                    <a:lnTo>
                      <a:pt x="313" y="685"/>
                    </a:lnTo>
                    <a:lnTo>
                      <a:pt x="315" y="697"/>
                    </a:lnTo>
                    <a:lnTo>
                      <a:pt x="318" y="708"/>
                    </a:lnTo>
                    <a:lnTo>
                      <a:pt x="322" y="718"/>
                    </a:lnTo>
                    <a:lnTo>
                      <a:pt x="326" y="729"/>
                    </a:lnTo>
                    <a:lnTo>
                      <a:pt x="328" y="729"/>
                    </a:lnTo>
                    <a:lnTo>
                      <a:pt x="334" y="729"/>
                    </a:lnTo>
                    <a:lnTo>
                      <a:pt x="343" y="729"/>
                    </a:lnTo>
                    <a:lnTo>
                      <a:pt x="356" y="729"/>
                    </a:lnTo>
                    <a:lnTo>
                      <a:pt x="369" y="729"/>
                    </a:lnTo>
                    <a:lnTo>
                      <a:pt x="386" y="729"/>
                    </a:lnTo>
                    <a:lnTo>
                      <a:pt x="404" y="729"/>
                    </a:lnTo>
                    <a:lnTo>
                      <a:pt x="422" y="729"/>
                    </a:lnTo>
                    <a:lnTo>
                      <a:pt x="441" y="729"/>
                    </a:lnTo>
                    <a:lnTo>
                      <a:pt x="460" y="729"/>
                    </a:lnTo>
                    <a:lnTo>
                      <a:pt x="479" y="729"/>
                    </a:lnTo>
                    <a:lnTo>
                      <a:pt x="497" y="729"/>
                    </a:lnTo>
                    <a:lnTo>
                      <a:pt x="513" y="729"/>
                    </a:lnTo>
                    <a:lnTo>
                      <a:pt x="527" y="729"/>
                    </a:lnTo>
                    <a:lnTo>
                      <a:pt x="540" y="729"/>
                    </a:lnTo>
                    <a:lnTo>
                      <a:pt x="549" y="729"/>
                    </a:lnTo>
                    <a:lnTo>
                      <a:pt x="555" y="729"/>
                    </a:lnTo>
                    <a:lnTo>
                      <a:pt x="556" y="729"/>
                    </a:lnTo>
                    <a:lnTo>
                      <a:pt x="566" y="729"/>
                    </a:lnTo>
                    <a:lnTo>
                      <a:pt x="577" y="730"/>
                    </a:lnTo>
                    <a:lnTo>
                      <a:pt x="587" y="732"/>
                    </a:lnTo>
                    <a:lnTo>
                      <a:pt x="597" y="735"/>
                    </a:lnTo>
                    <a:lnTo>
                      <a:pt x="608" y="737"/>
                    </a:lnTo>
                    <a:lnTo>
                      <a:pt x="617" y="741"/>
                    </a:lnTo>
                    <a:lnTo>
                      <a:pt x="627" y="745"/>
                    </a:lnTo>
                    <a:lnTo>
                      <a:pt x="637" y="751"/>
                    </a:lnTo>
                    <a:lnTo>
                      <a:pt x="646" y="755"/>
                    </a:lnTo>
                    <a:lnTo>
                      <a:pt x="655" y="762"/>
                    </a:lnTo>
                    <a:lnTo>
                      <a:pt x="664" y="768"/>
                    </a:lnTo>
                    <a:lnTo>
                      <a:pt x="672" y="776"/>
                    </a:lnTo>
                    <a:lnTo>
                      <a:pt x="680" y="783"/>
                    </a:lnTo>
                    <a:lnTo>
                      <a:pt x="688" y="791"/>
                    </a:lnTo>
                    <a:lnTo>
                      <a:pt x="696" y="799"/>
                    </a:lnTo>
                    <a:lnTo>
                      <a:pt x="703" y="808"/>
                    </a:lnTo>
                    <a:lnTo>
                      <a:pt x="710" y="817"/>
                    </a:lnTo>
                    <a:lnTo>
                      <a:pt x="716" y="827"/>
                    </a:lnTo>
                    <a:lnTo>
                      <a:pt x="722" y="837"/>
                    </a:lnTo>
                    <a:lnTo>
                      <a:pt x="728" y="847"/>
                    </a:lnTo>
                    <a:lnTo>
                      <a:pt x="732" y="858"/>
                    </a:lnTo>
                    <a:lnTo>
                      <a:pt x="737" y="869"/>
                    </a:lnTo>
                    <a:lnTo>
                      <a:pt x="740" y="881"/>
                    </a:lnTo>
                    <a:lnTo>
                      <a:pt x="743" y="892"/>
                    </a:lnTo>
                    <a:lnTo>
                      <a:pt x="745" y="904"/>
                    </a:lnTo>
                    <a:lnTo>
                      <a:pt x="747" y="915"/>
                    </a:lnTo>
                    <a:lnTo>
                      <a:pt x="748" y="928"/>
                    </a:lnTo>
                    <a:lnTo>
                      <a:pt x="748" y="940"/>
                    </a:lnTo>
                    <a:lnTo>
                      <a:pt x="748" y="940"/>
                    </a:lnTo>
                    <a:lnTo>
                      <a:pt x="748" y="952"/>
                    </a:lnTo>
                    <a:lnTo>
                      <a:pt x="747" y="965"/>
                    </a:lnTo>
                    <a:lnTo>
                      <a:pt x="745" y="976"/>
                    </a:lnTo>
                    <a:lnTo>
                      <a:pt x="743" y="988"/>
                    </a:lnTo>
                    <a:lnTo>
                      <a:pt x="739" y="999"/>
                    </a:lnTo>
                    <a:lnTo>
                      <a:pt x="736" y="1011"/>
                    </a:lnTo>
                    <a:lnTo>
                      <a:pt x="731" y="1021"/>
                    </a:lnTo>
                    <a:lnTo>
                      <a:pt x="725" y="1031"/>
                    </a:lnTo>
                    <a:lnTo>
                      <a:pt x="719" y="1041"/>
                    </a:lnTo>
                    <a:lnTo>
                      <a:pt x="714" y="1050"/>
                    </a:lnTo>
                    <a:lnTo>
                      <a:pt x="707" y="1059"/>
                    </a:lnTo>
                    <a:lnTo>
                      <a:pt x="700" y="1067"/>
                    </a:lnTo>
                    <a:lnTo>
                      <a:pt x="693" y="1075"/>
                    </a:lnTo>
                    <a:lnTo>
                      <a:pt x="685" y="1082"/>
                    </a:lnTo>
                    <a:lnTo>
                      <a:pt x="676" y="1089"/>
                    </a:lnTo>
                    <a:lnTo>
                      <a:pt x="668" y="1096"/>
                    </a:lnTo>
                    <a:lnTo>
                      <a:pt x="658" y="1102"/>
                    </a:lnTo>
                    <a:lnTo>
                      <a:pt x="649" y="1108"/>
                    </a:lnTo>
                    <a:lnTo>
                      <a:pt x="639" y="1112"/>
                    </a:lnTo>
                    <a:lnTo>
                      <a:pt x="630" y="1117"/>
                    </a:lnTo>
                    <a:lnTo>
                      <a:pt x="619" y="1120"/>
                    </a:lnTo>
                    <a:lnTo>
                      <a:pt x="609" y="1124"/>
                    </a:lnTo>
                    <a:lnTo>
                      <a:pt x="599" y="1127"/>
                    </a:lnTo>
                    <a:lnTo>
                      <a:pt x="588" y="1128"/>
                    </a:lnTo>
                    <a:lnTo>
                      <a:pt x="578" y="1131"/>
                    </a:lnTo>
                    <a:lnTo>
                      <a:pt x="567" y="1132"/>
                    </a:lnTo>
                    <a:lnTo>
                      <a:pt x="556" y="1132"/>
                    </a:lnTo>
                    <a:lnTo>
                      <a:pt x="556" y="1132"/>
                    </a:lnTo>
                    <a:lnTo>
                      <a:pt x="555" y="1132"/>
                    </a:lnTo>
                    <a:lnTo>
                      <a:pt x="551" y="1132"/>
                    </a:lnTo>
                    <a:lnTo>
                      <a:pt x="546" y="1132"/>
                    </a:lnTo>
                    <a:lnTo>
                      <a:pt x="538" y="1132"/>
                    </a:lnTo>
                    <a:lnTo>
                      <a:pt x="527" y="1132"/>
                    </a:lnTo>
                    <a:lnTo>
                      <a:pt x="516" y="1132"/>
                    </a:lnTo>
                    <a:lnTo>
                      <a:pt x="503" y="1132"/>
                    </a:lnTo>
                    <a:lnTo>
                      <a:pt x="488" y="1132"/>
                    </a:lnTo>
                    <a:lnTo>
                      <a:pt x="472" y="1132"/>
                    </a:lnTo>
                    <a:lnTo>
                      <a:pt x="456" y="1132"/>
                    </a:lnTo>
                    <a:lnTo>
                      <a:pt x="438" y="1132"/>
                    </a:lnTo>
                    <a:lnTo>
                      <a:pt x="420" y="1132"/>
                    </a:lnTo>
                    <a:lnTo>
                      <a:pt x="403" y="1132"/>
                    </a:lnTo>
                    <a:lnTo>
                      <a:pt x="383" y="1132"/>
                    </a:lnTo>
                    <a:lnTo>
                      <a:pt x="365" y="1132"/>
                    </a:lnTo>
                    <a:lnTo>
                      <a:pt x="348" y="1132"/>
                    </a:lnTo>
                    <a:lnTo>
                      <a:pt x="329" y="1132"/>
                    </a:lnTo>
                    <a:lnTo>
                      <a:pt x="312" y="1132"/>
                    </a:lnTo>
                    <a:lnTo>
                      <a:pt x="296" y="1132"/>
                    </a:lnTo>
                    <a:lnTo>
                      <a:pt x="280" y="1132"/>
                    </a:lnTo>
                    <a:lnTo>
                      <a:pt x="265" y="1132"/>
                    </a:lnTo>
                    <a:lnTo>
                      <a:pt x="252" y="1132"/>
                    </a:lnTo>
                    <a:lnTo>
                      <a:pt x="240" y="1132"/>
                    </a:lnTo>
                    <a:lnTo>
                      <a:pt x="230" y="1132"/>
                    </a:lnTo>
                    <a:lnTo>
                      <a:pt x="222" y="1132"/>
                    </a:lnTo>
                    <a:lnTo>
                      <a:pt x="216" y="1132"/>
                    </a:lnTo>
                    <a:lnTo>
                      <a:pt x="213" y="1132"/>
                    </a:lnTo>
                    <a:lnTo>
                      <a:pt x="210" y="1132"/>
                    </a:lnTo>
                    <a:lnTo>
                      <a:pt x="209" y="1132"/>
                    </a:lnTo>
                    <a:lnTo>
                      <a:pt x="202" y="1132"/>
                    </a:lnTo>
                    <a:lnTo>
                      <a:pt x="193" y="1132"/>
                    </a:lnTo>
                    <a:lnTo>
                      <a:pt x="182" y="1132"/>
                    </a:lnTo>
                    <a:lnTo>
                      <a:pt x="167" y="1132"/>
                    </a:lnTo>
                    <a:lnTo>
                      <a:pt x="151" y="1132"/>
                    </a:lnTo>
                    <a:lnTo>
                      <a:pt x="133" y="1132"/>
                    </a:lnTo>
                    <a:lnTo>
                      <a:pt x="115" y="1132"/>
                    </a:lnTo>
                    <a:lnTo>
                      <a:pt x="96" y="1132"/>
                    </a:lnTo>
                    <a:lnTo>
                      <a:pt x="78" y="1132"/>
                    </a:lnTo>
                    <a:lnTo>
                      <a:pt x="61" y="1132"/>
                    </a:lnTo>
                    <a:lnTo>
                      <a:pt x="43" y="1132"/>
                    </a:lnTo>
                    <a:lnTo>
                      <a:pt x="30" y="1132"/>
                    </a:lnTo>
                    <a:lnTo>
                      <a:pt x="17" y="1132"/>
                    </a:lnTo>
                    <a:lnTo>
                      <a:pt x="8" y="1132"/>
                    </a:lnTo>
                    <a:lnTo>
                      <a:pt x="2" y="1132"/>
                    </a:lnTo>
                    <a:lnTo>
                      <a:pt x="0" y="1132"/>
                    </a:lnTo>
                    <a:lnTo>
                      <a:pt x="0" y="1131"/>
                    </a:lnTo>
                    <a:lnTo>
                      <a:pt x="0" y="1130"/>
                    </a:lnTo>
                    <a:lnTo>
                      <a:pt x="0" y="1127"/>
                    </a:lnTo>
                    <a:lnTo>
                      <a:pt x="0" y="1124"/>
                    </a:lnTo>
                    <a:lnTo>
                      <a:pt x="0" y="1119"/>
                    </a:lnTo>
                    <a:lnTo>
                      <a:pt x="0" y="1115"/>
                    </a:lnTo>
                    <a:lnTo>
                      <a:pt x="0" y="1109"/>
                    </a:lnTo>
                    <a:lnTo>
                      <a:pt x="0" y="1102"/>
                    </a:lnTo>
                    <a:lnTo>
                      <a:pt x="0" y="1094"/>
                    </a:lnTo>
                    <a:lnTo>
                      <a:pt x="0" y="1086"/>
                    </a:lnTo>
                    <a:lnTo>
                      <a:pt x="0" y="1077"/>
                    </a:lnTo>
                    <a:lnTo>
                      <a:pt x="0" y="1067"/>
                    </a:lnTo>
                    <a:lnTo>
                      <a:pt x="0" y="1057"/>
                    </a:lnTo>
                    <a:lnTo>
                      <a:pt x="0" y="1046"/>
                    </a:lnTo>
                    <a:lnTo>
                      <a:pt x="0" y="1034"/>
                    </a:lnTo>
                    <a:lnTo>
                      <a:pt x="0" y="1022"/>
                    </a:lnTo>
                    <a:lnTo>
                      <a:pt x="0" y="1010"/>
                    </a:lnTo>
                    <a:lnTo>
                      <a:pt x="0" y="996"/>
                    </a:lnTo>
                    <a:lnTo>
                      <a:pt x="0" y="982"/>
                    </a:lnTo>
                    <a:lnTo>
                      <a:pt x="0" y="968"/>
                    </a:lnTo>
                    <a:lnTo>
                      <a:pt x="0" y="953"/>
                    </a:lnTo>
                    <a:lnTo>
                      <a:pt x="0" y="938"/>
                    </a:lnTo>
                    <a:lnTo>
                      <a:pt x="0" y="923"/>
                    </a:lnTo>
                    <a:lnTo>
                      <a:pt x="0" y="907"/>
                    </a:lnTo>
                    <a:lnTo>
                      <a:pt x="0" y="891"/>
                    </a:lnTo>
                    <a:lnTo>
                      <a:pt x="0" y="875"/>
                    </a:lnTo>
                    <a:lnTo>
                      <a:pt x="0" y="858"/>
                    </a:lnTo>
                    <a:lnTo>
                      <a:pt x="0" y="842"/>
                    </a:lnTo>
                    <a:lnTo>
                      <a:pt x="0" y="824"/>
                    </a:lnTo>
                    <a:lnTo>
                      <a:pt x="0" y="807"/>
                    </a:lnTo>
                    <a:lnTo>
                      <a:pt x="0" y="790"/>
                    </a:lnTo>
                    <a:lnTo>
                      <a:pt x="0" y="771"/>
                    </a:lnTo>
                    <a:lnTo>
                      <a:pt x="0" y="754"/>
                    </a:lnTo>
                    <a:lnTo>
                      <a:pt x="0" y="737"/>
                    </a:lnTo>
                    <a:lnTo>
                      <a:pt x="0" y="720"/>
                    </a:lnTo>
                    <a:lnTo>
                      <a:pt x="0" y="701"/>
                    </a:lnTo>
                    <a:lnTo>
                      <a:pt x="0" y="684"/>
                    </a:lnTo>
                    <a:lnTo>
                      <a:pt x="0" y="667"/>
                    </a:lnTo>
                    <a:lnTo>
                      <a:pt x="0" y="648"/>
                    </a:lnTo>
                    <a:lnTo>
                      <a:pt x="0" y="631"/>
                    </a:lnTo>
                    <a:lnTo>
                      <a:pt x="0" y="614"/>
                    </a:lnTo>
                    <a:lnTo>
                      <a:pt x="0" y="596"/>
                    </a:lnTo>
                    <a:lnTo>
                      <a:pt x="0" y="580"/>
                    </a:lnTo>
                    <a:lnTo>
                      <a:pt x="0" y="563"/>
                    </a:lnTo>
                    <a:lnTo>
                      <a:pt x="0" y="547"/>
                    </a:lnTo>
                    <a:lnTo>
                      <a:pt x="0" y="531"/>
                    </a:lnTo>
                    <a:lnTo>
                      <a:pt x="0" y="515"/>
                    </a:lnTo>
                    <a:lnTo>
                      <a:pt x="0" y="500"/>
                    </a:lnTo>
                    <a:lnTo>
                      <a:pt x="0" y="485"/>
                    </a:lnTo>
                    <a:lnTo>
                      <a:pt x="0" y="470"/>
                    </a:lnTo>
                    <a:lnTo>
                      <a:pt x="0" y="456"/>
                    </a:lnTo>
                    <a:lnTo>
                      <a:pt x="0" y="442"/>
                    </a:lnTo>
                    <a:lnTo>
                      <a:pt x="0" y="428"/>
                    </a:lnTo>
                    <a:lnTo>
                      <a:pt x="0" y="416"/>
                    </a:lnTo>
                    <a:lnTo>
                      <a:pt x="0" y="404"/>
                    </a:lnTo>
                    <a:lnTo>
                      <a:pt x="0" y="392"/>
                    </a:lnTo>
                    <a:lnTo>
                      <a:pt x="0" y="381"/>
                    </a:lnTo>
                    <a:lnTo>
                      <a:pt x="0" y="371"/>
                    </a:lnTo>
                    <a:lnTo>
                      <a:pt x="0" y="361"/>
                    </a:lnTo>
                    <a:lnTo>
                      <a:pt x="0" y="352"/>
                    </a:lnTo>
                    <a:lnTo>
                      <a:pt x="0" y="344"/>
                    </a:lnTo>
                    <a:lnTo>
                      <a:pt x="0" y="336"/>
                    </a:lnTo>
                    <a:lnTo>
                      <a:pt x="0" y="329"/>
                    </a:lnTo>
                    <a:lnTo>
                      <a:pt x="0" y="323"/>
                    </a:lnTo>
                    <a:lnTo>
                      <a:pt x="0" y="319"/>
                    </a:lnTo>
                    <a:lnTo>
                      <a:pt x="0" y="314"/>
                    </a:lnTo>
                    <a:lnTo>
                      <a:pt x="0" y="311"/>
                    </a:lnTo>
                    <a:lnTo>
                      <a:pt x="0" y="308"/>
                    </a:lnTo>
                    <a:lnTo>
                      <a:pt x="0" y="307"/>
                    </a:lnTo>
                    <a:lnTo>
                      <a:pt x="0" y="306"/>
                    </a:lnTo>
                    <a:lnTo>
                      <a:pt x="0" y="295"/>
                    </a:lnTo>
                    <a:lnTo>
                      <a:pt x="1" y="283"/>
                    </a:lnTo>
                    <a:lnTo>
                      <a:pt x="2" y="273"/>
                    </a:lnTo>
                    <a:lnTo>
                      <a:pt x="3" y="261"/>
                    </a:lnTo>
                    <a:lnTo>
                      <a:pt x="4" y="251"/>
                    </a:lnTo>
                    <a:lnTo>
                      <a:pt x="7" y="239"/>
                    </a:lnTo>
                    <a:lnTo>
                      <a:pt x="9" y="229"/>
                    </a:lnTo>
                    <a:lnTo>
                      <a:pt x="12" y="219"/>
                    </a:lnTo>
                    <a:lnTo>
                      <a:pt x="15" y="208"/>
                    </a:lnTo>
                    <a:lnTo>
                      <a:pt x="19" y="198"/>
                    </a:lnTo>
                    <a:lnTo>
                      <a:pt x="23" y="187"/>
                    </a:lnTo>
                    <a:lnTo>
                      <a:pt x="26" y="178"/>
                    </a:lnTo>
                    <a:lnTo>
                      <a:pt x="31" y="169"/>
                    </a:lnTo>
                    <a:lnTo>
                      <a:pt x="37" y="159"/>
                    </a:lnTo>
                    <a:lnTo>
                      <a:pt x="41" y="149"/>
                    </a:lnTo>
                    <a:lnTo>
                      <a:pt x="47" y="141"/>
                    </a:lnTo>
                    <a:lnTo>
                      <a:pt x="53" y="132"/>
                    </a:lnTo>
                    <a:lnTo>
                      <a:pt x="58" y="124"/>
                    </a:lnTo>
                    <a:lnTo>
                      <a:pt x="64" y="115"/>
                    </a:lnTo>
                    <a:lnTo>
                      <a:pt x="71" y="107"/>
                    </a:lnTo>
                    <a:lnTo>
                      <a:pt x="78" y="99"/>
                    </a:lnTo>
                    <a:lnTo>
                      <a:pt x="85" y="92"/>
                    </a:lnTo>
                    <a:lnTo>
                      <a:pt x="92" y="84"/>
                    </a:lnTo>
                    <a:lnTo>
                      <a:pt x="100" y="77"/>
                    </a:lnTo>
                    <a:lnTo>
                      <a:pt x="108" y="70"/>
                    </a:lnTo>
                    <a:lnTo>
                      <a:pt x="116" y="64"/>
                    </a:lnTo>
                    <a:lnTo>
                      <a:pt x="124" y="57"/>
                    </a:lnTo>
                    <a:lnTo>
                      <a:pt x="133" y="52"/>
                    </a:lnTo>
                    <a:lnTo>
                      <a:pt x="141" y="46"/>
                    </a:lnTo>
                    <a:lnTo>
                      <a:pt x="151" y="40"/>
                    </a:lnTo>
                    <a:lnTo>
                      <a:pt x="160" y="35"/>
                    </a:lnTo>
                    <a:lnTo>
                      <a:pt x="169" y="31"/>
                    </a:lnTo>
                    <a:lnTo>
                      <a:pt x="179" y="26"/>
                    </a:lnTo>
                    <a:lnTo>
                      <a:pt x="189" y="22"/>
                    </a:lnTo>
                    <a:lnTo>
                      <a:pt x="199" y="18"/>
                    </a:lnTo>
                    <a:lnTo>
                      <a:pt x="208" y="15"/>
                    </a:lnTo>
                    <a:lnTo>
                      <a:pt x="219" y="11"/>
                    </a:lnTo>
                    <a:lnTo>
                      <a:pt x="230" y="9"/>
                    </a:lnTo>
                    <a:lnTo>
                      <a:pt x="240" y="7"/>
                    </a:lnTo>
                    <a:lnTo>
                      <a:pt x="251" y="4"/>
                    </a:lnTo>
                    <a:lnTo>
                      <a:pt x="262" y="2"/>
                    </a:lnTo>
                    <a:lnTo>
                      <a:pt x="273" y="1"/>
                    </a:lnTo>
                    <a:lnTo>
                      <a:pt x="284" y="0"/>
                    </a:lnTo>
                    <a:lnTo>
                      <a:pt x="296" y="0"/>
                    </a:lnTo>
                    <a:lnTo>
                      <a:pt x="307" y="0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Freeform 1047"/>
              <p:cNvSpPr>
                <a:spLocks noChangeAspect="1"/>
              </p:cNvSpPr>
              <p:nvPr userDrawn="1"/>
            </p:nvSpPr>
            <p:spPr bwMode="black">
              <a:xfrm>
                <a:off x="5488" y="3962"/>
                <a:ext cx="171" cy="241"/>
              </a:xfrm>
              <a:custGeom>
                <a:avLst/>
                <a:gdLst/>
                <a:ahLst/>
                <a:cxnLst>
                  <a:cxn ang="0">
                    <a:pos x="432" y="0"/>
                  </a:cxn>
                  <a:cxn ang="0">
                    <a:pos x="363" y="0"/>
                  </a:cxn>
                  <a:cxn ang="0">
                    <a:pos x="310" y="0"/>
                  </a:cxn>
                  <a:cxn ang="0">
                    <a:pos x="211" y="0"/>
                  </a:cxn>
                  <a:cxn ang="0">
                    <a:pos x="107" y="0"/>
                  </a:cxn>
                  <a:cxn ang="0">
                    <a:pos x="44" y="0"/>
                  </a:cxn>
                  <a:cxn ang="0">
                    <a:pos x="11" y="1"/>
                  </a:cxn>
                  <a:cxn ang="0">
                    <a:pos x="73" y="15"/>
                  </a:cxn>
                  <a:cxn ang="0">
                    <a:pos x="134" y="37"/>
                  </a:cxn>
                  <a:cxn ang="0">
                    <a:pos x="191" y="65"/>
                  </a:cxn>
                  <a:cxn ang="0">
                    <a:pos x="245" y="100"/>
                  </a:cxn>
                  <a:cxn ang="0">
                    <a:pos x="296" y="140"/>
                  </a:cxn>
                  <a:cxn ang="0">
                    <a:pos x="343" y="185"/>
                  </a:cxn>
                  <a:cxn ang="0">
                    <a:pos x="385" y="236"/>
                  </a:cxn>
                  <a:cxn ang="0">
                    <a:pos x="420" y="290"/>
                  </a:cxn>
                  <a:cxn ang="0">
                    <a:pos x="450" y="349"/>
                  </a:cxn>
                  <a:cxn ang="0">
                    <a:pos x="473" y="411"/>
                  </a:cxn>
                  <a:cxn ang="0">
                    <a:pos x="490" y="474"/>
                  </a:cxn>
                  <a:cxn ang="0">
                    <a:pos x="498" y="541"/>
                  </a:cxn>
                  <a:cxn ang="0">
                    <a:pos x="498" y="603"/>
                  </a:cxn>
                  <a:cxn ang="0">
                    <a:pos x="485" y="685"/>
                  </a:cxn>
                  <a:cxn ang="0">
                    <a:pos x="472" y="729"/>
                  </a:cxn>
                  <a:cxn ang="0">
                    <a:pos x="384" y="729"/>
                  </a:cxn>
                  <a:cxn ang="0">
                    <a:pos x="279" y="729"/>
                  </a:cxn>
                  <a:cxn ang="0">
                    <a:pos x="227" y="730"/>
                  </a:cxn>
                  <a:cxn ang="0">
                    <a:pos x="163" y="747"/>
                  </a:cxn>
                  <a:cxn ang="0">
                    <a:pos x="108" y="784"/>
                  </a:cxn>
                  <a:cxn ang="0">
                    <a:pos x="67" y="834"/>
                  </a:cxn>
                  <a:cxn ang="0">
                    <a:pos x="43" y="895"/>
                  </a:cxn>
                  <a:cxn ang="0">
                    <a:pos x="39" y="963"/>
                  </a:cxn>
                  <a:cxn ang="0">
                    <a:pos x="59" y="1026"/>
                  </a:cxn>
                  <a:cxn ang="0">
                    <a:pos x="97" y="1075"/>
                  </a:cxn>
                  <a:cxn ang="0">
                    <a:pos x="150" y="1111"/>
                  </a:cxn>
                  <a:cxn ang="0">
                    <a:pos x="214" y="1130"/>
                  </a:cxn>
                  <a:cxn ang="0">
                    <a:pos x="260" y="1132"/>
                  </a:cxn>
                  <a:cxn ang="0">
                    <a:pos x="334" y="1132"/>
                  </a:cxn>
                  <a:cxn ang="0">
                    <a:pos x="441" y="1132"/>
                  </a:cxn>
                  <a:cxn ang="0">
                    <a:pos x="541" y="1132"/>
                  </a:cxn>
                  <a:cxn ang="0">
                    <a:pos x="593" y="1132"/>
                  </a:cxn>
                  <a:cxn ang="0">
                    <a:pos x="639" y="1132"/>
                  </a:cxn>
                  <a:cxn ang="0">
                    <a:pos x="745" y="1132"/>
                  </a:cxn>
                  <a:cxn ang="0">
                    <a:pos x="806" y="1132"/>
                  </a:cxn>
                  <a:cxn ang="0">
                    <a:pos x="806" y="1115"/>
                  </a:cxn>
                  <a:cxn ang="0">
                    <a:pos x="806" y="1067"/>
                  </a:cxn>
                  <a:cxn ang="0">
                    <a:pos x="806" y="996"/>
                  </a:cxn>
                  <a:cxn ang="0">
                    <a:pos x="806" y="907"/>
                  </a:cxn>
                  <a:cxn ang="0">
                    <a:pos x="806" y="807"/>
                  </a:cxn>
                  <a:cxn ang="0">
                    <a:pos x="806" y="701"/>
                  </a:cxn>
                  <a:cxn ang="0">
                    <a:pos x="806" y="596"/>
                  </a:cxn>
                  <a:cxn ang="0">
                    <a:pos x="806" y="500"/>
                  </a:cxn>
                  <a:cxn ang="0">
                    <a:pos x="806" y="416"/>
                  </a:cxn>
                  <a:cxn ang="0">
                    <a:pos x="806" y="352"/>
                  </a:cxn>
                  <a:cxn ang="0">
                    <a:pos x="806" y="314"/>
                  </a:cxn>
                  <a:cxn ang="0">
                    <a:pos x="805" y="283"/>
                  </a:cxn>
                  <a:cxn ang="0">
                    <a:pos x="794" y="219"/>
                  </a:cxn>
                  <a:cxn ang="0">
                    <a:pos x="769" y="159"/>
                  </a:cxn>
                  <a:cxn ang="0">
                    <a:pos x="735" y="107"/>
                  </a:cxn>
                  <a:cxn ang="0">
                    <a:pos x="690" y="64"/>
                  </a:cxn>
                  <a:cxn ang="0">
                    <a:pos x="637" y="31"/>
                  </a:cxn>
                  <a:cxn ang="0">
                    <a:pos x="576" y="9"/>
                  </a:cxn>
                  <a:cxn ang="0">
                    <a:pos x="510" y="0"/>
                  </a:cxn>
                </a:cxnLst>
                <a:rect l="0" t="0" r="r" b="b"/>
                <a:pathLst>
                  <a:path w="806" h="1132">
                    <a:moveTo>
                      <a:pt x="499" y="0"/>
                    </a:moveTo>
                    <a:lnTo>
                      <a:pt x="495" y="0"/>
                    </a:lnTo>
                    <a:lnTo>
                      <a:pt x="485" y="0"/>
                    </a:lnTo>
                    <a:lnTo>
                      <a:pt x="470" y="0"/>
                    </a:lnTo>
                    <a:lnTo>
                      <a:pt x="452" y="0"/>
                    </a:lnTo>
                    <a:lnTo>
                      <a:pt x="432" y="0"/>
                    </a:lnTo>
                    <a:lnTo>
                      <a:pt x="412" y="0"/>
                    </a:lnTo>
                    <a:lnTo>
                      <a:pt x="394" y="0"/>
                    </a:lnTo>
                    <a:lnTo>
                      <a:pt x="379" y="0"/>
                    </a:lnTo>
                    <a:lnTo>
                      <a:pt x="369" y="0"/>
                    </a:lnTo>
                    <a:lnTo>
                      <a:pt x="364" y="0"/>
                    </a:lnTo>
                    <a:lnTo>
                      <a:pt x="363" y="0"/>
                    </a:lnTo>
                    <a:lnTo>
                      <a:pt x="359" y="0"/>
                    </a:lnTo>
                    <a:lnTo>
                      <a:pt x="354" y="0"/>
                    </a:lnTo>
                    <a:lnTo>
                      <a:pt x="346" y="0"/>
                    </a:lnTo>
                    <a:lnTo>
                      <a:pt x="335" y="0"/>
                    </a:lnTo>
                    <a:lnTo>
                      <a:pt x="324" y="0"/>
                    </a:lnTo>
                    <a:lnTo>
                      <a:pt x="310" y="0"/>
                    </a:lnTo>
                    <a:lnTo>
                      <a:pt x="296" y="0"/>
                    </a:lnTo>
                    <a:lnTo>
                      <a:pt x="280" y="0"/>
                    </a:lnTo>
                    <a:lnTo>
                      <a:pt x="264" y="0"/>
                    </a:lnTo>
                    <a:lnTo>
                      <a:pt x="247" y="0"/>
                    </a:lnTo>
                    <a:lnTo>
                      <a:pt x="228" y="0"/>
                    </a:lnTo>
                    <a:lnTo>
                      <a:pt x="211" y="0"/>
                    </a:lnTo>
                    <a:lnTo>
                      <a:pt x="192" y="0"/>
                    </a:lnTo>
                    <a:lnTo>
                      <a:pt x="174" y="0"/>
                    </a:lnTo>
                    <a:lnTo>
                      <a:pt x="157" y="0"/>
                    </a:lnTo>
                    <a:lnTo>
                      <a:pt x="139" y="0"/>
                    </a:lnTo>
                    <a:lnTo>
                      <a:pt x="123" y="0"/>
                    </a:lnTo>
                    <a:lnTo>
                      <a:pt x="107" y="0"/>
                    </a:lnTo>
                    <a:lnTo>
                      <a:pt x="92" y="0"/>
                    </a:lnTo>
                    <a:lnTo>
                      <a:pt x="80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50" y="0"/>
                    </a:lnTo>
                    <a:lnTo>
                      <a:pt x="44" y="0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11" y="1"/>
                    </a:lnTo>
                    <a:lnTo>
                      <a:pt x="21" y="3"/>
                    </a:lnTo>
                    <a:lnTo>
                      <a:pt x="31" y="4"/>
                    </a:lnTo>
                    <a:lnTo>
                      <a:pt x="42" y="7"/>
                    </a:lnTo>
                    <a:lnTo>
                      <a:pt x="52" y="9"/>
                    </a:lnTo>
                    <a:lnTo>
                      <a:pt x="62" y="12"/>
                    </a:lnTo>
                    <a:lnTo>
                      <a:pt x="73" y="15"/>
                    </a:lnTo>
                    <a:lnTo>
                      <a:pt x="83" y="18"/>
                    </a:lnTo>
                    <a:lnTo>
                      <a:pt x="93" y="22"/>
                    </a:lnTo>
                    <a:lnTo>
                      <a:pt x="104" y="25"/>
                    </a:lnTo>
                    <a:lnTo>
                      <a:pt x="114" y="29"/>
                    </a:lnTo>
                    <a:lnTo>
                      <a:pt x="123" y="32"/>
                    </a:lnTo>
                    <a:lnTo>
                      <a:pt x="134" y="37"/>
                    </a:lnTo>
                    <a:lnTo>
                      <a:pt x="143" y="41"/>
                    </a:lnTo>
                    <a:lnTo>
                      <a:pt x="153" y="46"/>
                    </a:lnTo>
                    <a:lnTo>
                      <a:pt x="163" y="50"/>
                    </a:lnTo>
                    <a:lnTo>
                      <a:pt x="173" y="55"/>
                    </a:lnTo>
                    <a:lnTo>
                      <a:pt x="182" y="60"/>
                    </a:lnTo>
                    <a:lnTo>
                      <a:pt x="191" y="65"/>
                    </a:lnTo>
                    <a:lnTo>
                      <a:pt x="201" y="70"/>
                    </a:lnTo>
                    <a:lnTo>
                      <a:pt x="210" y="76"/>
                    </a:lnTo>
                    <a:lnTo>
                      <a:pt x="219" y="82"/>
                    </a:lnTo>
                    <a:lnTo>
                      <a:pt x="228" y="87"/>
                    </a:lnTo>
                    <a:lnTo>
                      <a:pt x="237" y="93"/>
                    </a:lnTo>
                    <a:lnTo>
                      <a:pt x="245" y="100"/>
                    </a:lnTo>
                    <a:lnTo>
                      <a:pt x="255" y="106"/>
                    </a:lnTo>
                    <a:lnTo>
                      <a:pt x="263" y="113"/>
                    </a:lnTo>
                    <a:lnTo>
                      <a:pt x="272" y="118"/>
                    </a:lnTo>
                    <a:lnTo>
                      <a:pt x="280" y="125"/>
                    </a:lnTo>
                    <a:lnTo>
                      <a:pt x="288" y="132"/>
                    </a:lnTo>
                    <a:lnTo>
                      <a:pt x="296" y="140"/>
                    </a:lnTo>
                    <a:lnTo>
                      <a:pt x="304" y="147"/>
                    </a:lnTo>
                    <a:lnTo>
                      <a:pt x="312" y="154"/>
                    </a:lnTo>
                    <a:lnTo>
                      <a:pt x="320" y="162"/>
                    </a:lnTo>
                    <a:lnTo>
                      <a:pt x="328" y="170"/>
                    </a:lnTo>
                    <a:lnTo>
                      <a:pt x="335" y="177"/>
                    </a:lnTo>
                    <a:lnTo>
                      <a:pt x="343" y="185"/>
                    </a:lnTo>
                    <a:lnTo>
                      <a:pt x="350" y="193"/>
                    </a:lnTo>
                    <a:lnTo>
                      <a:pt x="357" y="201"/>
                    </a:lnTo>
                    <a:lnTo>
                      <a:pt x="364" y="211"/>
                    </a:lnTo>
                    <a:lnTo>
                      <a:pt x="371" y="219"/>
                    </a:lnTo>
                    <a:lnTo>
                      <a:pt x="378" y="227"/>
                    </a:lnTo>
                    <a:lnTo>
                      <a:pt x="385" y="236"/>
                    </a:lnTo>
                    <a:lnTo>
                      <a:pt x="391" y="245"/>
                    </a:lnTo>
                    <a:lnTo>
                      <a:pt x="397" y="253"/>
                    </a:lnTo>
                    <a:lnTo>
                      <a:pt x="403" y="262"/>
                    </a:lnTo>
                    <a:lnTo>
                      <a:pt x="409" y="272"/>
                    </a:lnTo>
                    <a:lnTo>
                      <a:pt x="415" y="281"/>
                    </a:lnTo>
                    <a:lnTo>
                      <a:pt x="420" y="290"/>
                    </a:lnTo>
                    <a:lnTo>
                      <a:pt x="426" y="300"/>
                    </a:lnTo>
                    <a:lnTo>
                      <a:pt x="431" y="310"/>
                    </a:lnTo>
                    <a:lnTo>
                      <a:pt x="437" y="319"/>
                    </a:lnTo>
                    <a:lnTo>
                      <a:pt x="441" y="329"/>
                    </a:lnTo>
                    <a:lnTo>
                      <a:pt x="446" y="338"/>
                    </a:lnTo>
                    <a:lnTo>
                      <a:pt x="450" y="349"/>
                    </a:lnTo>
                    <a:lnTo>
                      <a:pt x="455" y="359"/>
                    </a:lnTo>
                    <a:lnTo>
                      <a:pt x="458" y="369"/>
                    </a:lnTo>
                    <a:lnTo>
                      <a:pt x="463" y="379"/>
                    </a:lnTo>
                    <a:lnTo>
                      <a:pt x="467" y="389"/>
                    </a:lnTo>
                    <a:lnTo>
                      <a:pt x="470" y="399"/>
                    </a:lnTo>
                    <a:lnTo>
                      <a:pt x="473" y="411"/>
                    </a:lnTo>
                    <a:lnTo>
                      <a:pt x="477" y="421"/>
                    </a:lnTo>
                    <a:lnTo>
                      <a:pt x="479" y="432"/>
                    </a:lnTo>
                    <a:lnTo>
                      <a:pt x="483" y="442"/>
                    </a:lnTo>
                    <a:lnTo>
                      <a:pt x="485" y="452"/>
                    </a:lnTo>
                    <a:lnTo>
                      <a:pt x="487" y="464"/>
                    </a:lnTo>
                    <a:lnTo>
                      <a:pt x="490" y="474"/>
                    </a:lnTo>
                    <a:lnTo>
                      <a:pt x="492" y="486"/>
                    </a:lnTo>
                    <a:lnTo>
                      <a:pt x="493" y="496"/>
                    </a:lnTo>
                    <a:lnTo>
                      <a:pt x="495" y="508"/>
                    </a:lnTo>
                    <a:lnTo>
                      <a:pt x="496" y="519"/>
                    </a:lnTo>
                    <a:lnTo>
                      <a:pt x="498" y="530"/>
                    </a:lnTo>
                    <a:lnTo>
                      <a:pt x="498" y="541"/>
                    </a:lnTo>
                    <a:lnTo>
                      <a:pt x="499" y="553"/>
                    </a:lnTo>
                    <a:lnTo>
                      <a:pt x="499" y="564"/>
                    </a:lnTo>
                    <a:lnTo>
                      <a:pt x="499" y="576"/>
                    </a:lnTo>
                    <a:lnTo>
                      <a:pt x="499" y="576"/>
                    </a:lnTo>
                    <a:lnTo>
                      <a:pt x="499" y="589"/>
                    </a:lnTo>
                    <a:lnTo>
                      <a:pt x="498" y="603"/>
                    </a:lnTo>
                    <a:lnTo>
                      <a:pt x="496" y="618"/>
                    </a:lnTo>
                    <a:lnTo>
                      <a:pt x="494" y="632"/>
                    </a:lnTo>
                    <a:lnTo>
                      <a:pt x="492" y="646"/>
                    </a:lnTo>
                    <a:lnTo>
                      <a:pt x="490" y="659"/>
                    </a:lnTo>
                    <a:lnTo>
                      <a:pt x="487" y="672"/>
                    </a:lnTo>
                    <a:lnTo>
                      <a:pt x="485" y="685"/>
                    </a:lnTo>
                    <a:lnTo>
                      <a:pt x="483" y="697"/>
                    </a:lnTo>
                    <a:lnTo>
                      <a:pt x="482" y="708"/>
                    </a:lnTo>
                    <a:lnTo>
                      <a:pt x="480" y="718"/>
                    </a:lnTo>
                    <a:lnTo>
                      <a:pt x="479" y="729"/>
                    </a:lnTo>
                    <a:lnTo>
                      <a:pt x="478" y="729"/>
                    </a:lnTo>
                    <a:lnTo>
                      <a:pt x="472" y="729"/>
                    </a:lnTo>
                    <a:lnTo>
                      <a:pt x="463" y="729"/>
                    </a:lnTo>
                    <a:lnTo>
                      <a:pt x="450" y="729"/>
                    </a:lnTo>
                    <a:lnTo>
                      <a:pt x="437" y="729"/>
                    </a:lnTo>
                    <a:lnTo>
                      <a:pt x="420" y="729"/>
                    </a:lnTo>
                    <a:lnTo>
                      <a:pt x="402" y="729"/>
                    </a:lnTo>
                    <a:lnTo>
                      <a:pt x="384" y="729"/>
                    </a:lnTo>
                    <a:lnTo>
                      <a:pt x="364" y="729"/>
                    </a:lnTo>
                    <a:lnTo>
                      <a:pt x="346" y="729"/>
                    </a:lnTo>
                    <a:lnTo>
                      <a:pt x="327" y="729"/>
                    </a:lnTo>
                    <a:lnTo>
                      <a:pt x="309" y="729"/>
                    </a:lnTo>
                    <a:lnTo>
                      <a:pt x="293" y="729"/>
                    </a:lnTo>
                    <a:lnTo>
                      <a:pt x="279" y="729"/>
                    </a:lnTo>
                    <a:lnTo>
                      <a:pt x="266" y="729"/>
                    </a:lnTo>
                    <a:lnTo>
                      <a:pt x="257" y="729"/>
                    </a:lnTo>
                    <a:lnTo>
                      <a:pt x="251" y="729"/>
                    </a:lnTo>
                    <a:lnTo>
                      <a:pt x="249" y="729"/>
                    </a:lnTo>
                    <a:lnTo>
                      <a:pt x="239" y="729"/>
                    </a:lnTo>
                    <a:lnTo>
                      <a:pt x="227" y="730"/>
                    </a:lnTo>
                    <a:lnTo>
                      <a:pt x="216" y="731"/>
                    </a:lnTo>
                    <a:lnTo>
                      <a:pt x="205" y="733"/>
                    </a:lnTo>
                    <a:lnTo>
                      <a:pt x="194" y="736"/>
                    </a:lnTo>
                    <a:lnTo>
                      <a:pt x="183" y="739"/>
                    </a:lnTo>
                    <a:lnTo>
                      <a:pt x="173" y="744"/>
                    </a:lnTo>
                    <a:lnTo>
                      <a:pt x="163" y="747"/>
                    </a:lnTo>
                    <a:lnTo>
                      <a:pt x="153" y="753"/>
                    </a:lnTo>
                    <a:lnTo>
                      <a:pt x="144" y="758"/>
                    </a:lnTo>
                    <a:lnTo>
                      <a:pt x="135" y="763"/>
                    </a:lnTo>
                    <a:lnTo>
                      <a:pt x="126" y="770"/>
                    </a:lnTo>
                    <a:lnTo>
                      <a:pt x="116" y="776"/>
                    </a:lnTo>
                    <a:lnTo>
                      <a:pt x="108" y="784"/>
                    </a:lnTo>
                    <a:lnTo>
                      <a:pt x="100" y="791"/>
                    </a:lnTo>
                    <a:lnTo>
                      <a:pt x="93" y="799"/>
                    </a:lnTo>
                    <a:lnTo>
                      <a:pt x="87" y="807"/>
                    </a:lnTo>
                    <a:lnTo>
                      <a:pt x="80" y="815"/>
                    </a:lnTo>
                    <a:lnTo>
                      <a:pt x="73" y="824"/>
                    </a:lnTo>
                    <a:lnTo>
                      <a:pt x="67" y="834"/>
                    </a:lnTo>
                    <a:lnTo>
                      <a:pt x="62" y="843"/>
                    </a:lnTo>
                    <a:lnTo>
                      <a:pt x="58" y="853"/>
                    </a:lnTo>
                    <a:lnTo>
                      <a:pt x="53" y="864"/>
                    </a:lnTo>
                    <a:lnTo>
                      <a:pt x="50" y="874"/>
                    </a:lnTo>
                    <a:lnTo>
                      <a:pt x="46" y="884"/>
                    </a:lnTo>
                    <a:lnTo>
                      <a:pt x="43" y="895"/>
                    </a:lnTo>
                    <a:lnTo>
                      <a:pt x="42" y="906"/>
                    </a:lnTo>
                    <a:lnTo>
                      <a:pt x="39" y="917"/>
                    </a:lnTo>
                    <a:lnTo>
                      <a:pt x="38" y="928"/>
                    </a:lnTo>
                    <a:lnTo>
                      <a:pt x="38" y="940"/>
                    </a:lnTo>
                    <a:lnTo>
                      <a:pt x="38" y="951"/>
                    </a:lnTo>
                    <a:lnTo>
                      <a:pt x="39" y="963"/>
                    </a:lnTo>
                    <a:lnTo>
                      <a:pt x="42" y="974"/>
                    </a:lnTo>
                    <a:lnTo>
                      <a:pt x="44" y="986"/>
                    </a:lnTo>
                    <a:lnTo>
                      <a:pt x="46" y="996"/>
                    </a:lnTo>
                    <a:lnTo>
                      <a:pt x="50" y="1006"/>
                    </a:lnTo>
                    <a:lnTo>
                      <a:pt x="54" y="1016"/>
                    </a:lnTo>
                    <a:lnTo>
                      <a:pt x="59" y="1026"/>
                    </a:lnTo>
                    <a:lnTo>
                      <a:pt x="63" y="1035"/>
                    </a:lnTo>
                    <a:lnTo>
                      <a:pt x="69" y="1043"/>
                    </a:lnTo>
                    <a:lnTo>
                      <a:pt x="75" y="1052"/>
                    </a:lnTo>
                    <a:lnTo>
                      <a:pt x="82" y="1061"/>
                    </a:lnTo>
                    <a:lnTo>
                      <a:pt x="89" y="1069"/>
                    </a:lnTo>
                    <a:lnTo>
                      <a:pt x="97" y="1075"/>
                    </a:lnTo>
                    <a:lnTo>
                      <a:pt x="105" y="1082"/>
                    </a:lnTo>
                    <a:lnTo>
                      <a:pt x="113" y="1089"/>
                    </a:lnTo>
                    <a:lnTo>
                      <a:pt x="122" y="1095"/>
                    </a:lnTo>
                    <a:lnTo>
                      <a:pt x="131" y="1101"/>
                    </a:lnTo>
                    <a:lnTo>
                      <a:pt x="141" y="1105"/>
                    </a:lnTo>
                    <a:lnTo>
                      <a:pt x="150" y="1111"/>
                    </a:lnTo>
                    <a:lnTo>
                      <a:pt x="160" y="1115"/>
                    </a:lnTo>
                    <a:lnTo>
                      <a:pt x="171" y="1119"/>
                    </a:lnTo>
                    <a:lnTo>
                      <a:pt x="181" y="1123"/>
                    </a:lnTo>
                    <a:lnTo>
                      <a:pt x="192" y="1125"/>
                    </a:lnTo>
                    <a:lnTo>
                      <a:pt x="203" y="1127"/>
                    </a:lnTo>
                    <a:lnTo>
                      <a:pt x="214" y="1130"/>
                    </a:lnTo>
                    <a:lnTo>
                      <a:pt x="226" y="1131"/>
                    </a:lnTo>
                    <a:lnTo>
                      <a:pt x="237" y="1132"/>
                    </a:lnTo>
                    <a:lnTo>
                      <a:pt x="249" y="1132"/>
                    </a:lnTo>
                    <a:lnTo>
                      <a:pt x="251" y="1132"/>
                    </a:lnTo>
                    <a:lnTo>
                      <a:pt x="255" y="1132"/>
                    </a:lnTo>
                    <a:lnTo>
                      <a:pt x="260" y="1132"/>
                    </a:lnTo>
                    <a:lnTo>
                      <a:pt x="268" y="1132"/>
                    </a:lnTo>
                    <a:lnTo>
                      <a:pt x="279" y="1132"/>
                    </a:lnTo>
                    <a:lnTo>
                      <a:pt x="290" y="1132"/>
                    </a:lnTo>
                    <a:lnTo>
                      <a:pt x="303" y="1132"/>
                    </a:lnTo>
                    <a:lnTo>
                      <a:pt x="318" y="1132"/>
                    </a:lnTo>
                    <a:lnTo>
                      <a:pt x="334" y="1132"/>
                    </a:lnTo>
                    <a:lnTo>
                      <a:pt x="350" y="1132"/>
                    </a:lnTo>
                    <a:lnTo>
                      <a:pt x="368" y="1132"/>
                    </a:lnTo>
                    <a:lnTo>
                      <a:pt x="386" y="1132"/>
                    </a:lnTo>
                    <a:lnTo>
                      <a:pt x="403" y="1132"/>
                    </a:lnTo>
                    <a:lnTo>
                      <a:pt x="422" y="1132"/>
                    </a:lnTo>
                    <a:lnTo>
                      <a:pt x="441" y="1132"/>
                    </a:lnTo>
                    <a:lnTo>
                      <a:pt x="458" y="1132"/>
                    </a:lnTo>
                    <a:lnTo>
                      <a:pt x="477" y="1132"/>
                    </a:lnTo>
                    <a:lnTo>
                      <a:pt x="494" y="1132"/>
                    </a:lnTo>
                    <a:lnTo>
                      <a:pt x="510" y="1132"/>
                    </a:lnTo>
                    <a:lnTo>
                      <a:pt x="526" y="1132"/>
                    </a:lnTo>
                    <a:lnTo>
                      <a:pt x="541" y="1132"/>
                    </a:lnTo>
                    <a:lnTo>
                      <a:pt x="554" y="1132"/>
                    </a:lnTo>
                    <a:lnTo>
                      <a:pt x="566" y="1132"/>
                    </a:lnTo>
                    <a:lnTo>
                      <a:pt x="576" y="1132"/>
                    </a:lnTo>
                    <a:lnTo>
                      <a:pt x="584" y="1132"/>
                    </a:lnTo>
                    <a:lnTo>
                      <a:pt x="590" y="1132"/>
                    </a:lnTo>
                    <a:lnTo>
                      <a:pt x="593" y="1132"/>
                    </a:lnTo>
                    <a:lnTo>
                      <a:pt x="594" y="1132"/>
                    </a:lnTo>
                    <a:lnTo>
                      <a:pt x="597" y="1132"/>
                    </a:lnTo>
                    <a:lnTo>
                      <a:pt x="604" y="1132"/>
                    </a:lnTo>
                    <a:lnTo>
                      <a:pt x="613" y="1132"/>
                    </a:lnTo>
                    <a:lnTo>
                      <a:pt x="624" y="1132"/>
                    </a:lnTo>
                    <a:lnTo>
                      <a:pt x="639" y="1132"/>
                    </a:lnTo>
                    <a:lnTo>
                      <a:pt x="655" y="1132"/>
                    </a:lnTo>
                    <a:lnTo>
                      <a:pt x="673" y="1132"/>
                    </a:lnTo>
                    <a:lnTo>
                      <a:pt x="691" y="1132"/>
                    </a:lnTo>
                    <a:lnTo>
                      <a:pt x="710" y="1132"/>
                    </a:lnTo>
                    <a:lnTo>
                      <a:pt x="728" y="1132"/>
                    </a:lnTo>
                    <a:lnTo>
                      <a:pt x="745" y="1132"/>
                    </a:lnTo>
                    <a:lnTo>
                      <a:pt x="763" y="1132"/>
                    </a:lnTo>
                    <a:lnTo>
                      <a:pt x="776" y="1132"/>
                    </a:lnTo>
                    <a:lnTo>
                      <a:pt x="789" y="1132"/>
                    </a:lnTo>
                    <a:lnTo>
                      <a:pt x="798" y="1132"/>
                    </a:lnTo>
                    <a:lnTo>
                      <a:pt x="804" y="1132"/>
                    </a:lnTo>
                    <a:lnTo>
                      <a:pt x="806" y="1132"/>
                    </a:lnTo>
                    <a:lnTo>
                      <a:pt x="806" y="1131"/>
                    </a:lnTo>
                    <a:lnTo>
                      <a:pt x="806" y="1130"/>
                    </a:lnTo>
                    <a:lnTo>
                      <a:pt x="806" y="1127"/>
                    </a:lnTo>
                    <a:lnTo>
                      <a:pt x="806" y="1124"/>
                    </a:lnTo>
                    <a:lnTo>
                      <a:pt x="806" y="1119"/>
                    </a:lnTo>
                    <a:lnTo>
                      <a:pt x="806" y="1115"/>
                    </a:lnTo>
                    <a:lnTo>
                      <a:pt x="806" y="1109"/>
                    </a:lnTo>
                    <a:lnTo>
                      <a:pt x="806" y="1102"/>
                    </a:lnTo>
                    <a:lnTo>
                      <a:pt x="806" y="1094"/>
                    </a:lnTo>
                    <a:lnTo>
                      <a:pt x="806" y="1086"/>
                    </a:lnTo>
                    <a:lnTo>
                      <a:pt x="806" y="1077"/>
                    </a:lnTo>
                    <a:lnTo>
                      <a:pt x="806" y="1067"/>
                    </a:lnTo>
                    <a:lnTo>
                      <a:pt x="806" y="1057"/>
                    </a:lnTo>
                    <a:lnTo>
                      <a:pt x="806" y="1046"/>
                    </a:lnTo>
                    <a:lnTo>
                      <a:pt x="806" y="1034"/>
                    </a:lnTo>
                    <a:lnTo>
                      <a:pt x="806" y="1022"/>
                    </a:lnTo>
                    <a:lnTo>
                      <a:pt x="806" y="1010"/>
                    </a:lnTo>
                    <a:lnTo>
                      <a:pt x="806" y="996"/>
                    </a:lnTo>
                    <a:lnTo>
                      <a:pt x="806" y="982"/>
                    </a:lnTo>
                    <a:lnTo>
                      <a:pt x="806" y="968"/>
                    </a:lnTo>
                    <a:lnTo>
                      <a:pt x="806" y="953"/>
                    </a:lnTo>
                    <a:lnTo>
                      <a:pt x="806" y="938"/>
                    </a:lnTo>
                    <a:lnTo>
                      <a:pt x="806" y="923"/>
                    </a:lnTo>
                    <a:lnTo>
                      <a:pt x="806" y="907"/>
                    </a:lnTo>
                    <a:lnTo>
                      <a:pt x="806" y="891"/>
                    </a:lnTo>
                    <a:lnTo>
                      <a:pt x="806" y="875"/>
                    </a:lnTo>
                    <a:lnTo>
                      <a:pt x="806" y="858"/>
                    </a:lnTo>
                    <a:lnTo>
                      <a:pt x="806" y="842"/>
                    </a:lnTo>
                    <a:lnTo>
                      <a:pt x="806" y="824"/>
                    </a:lnTo>
                    <a:lnTo>
                      <a:pt x="806" y="807"/>
                    </a:lnTo>
                    <a:lnTo>
                      <a:pt x="806" y="790"/>
                    </a:lnTo>
                    <a:lnTo>
                      <a:pt x="806" y="771"/>
                    </a:lnTo>
                    <a:lnTo>
                      <a:pt x="806" y="754"/>
                    </a:lnTo>
                    <a:lnTo>
                      <a:pt x="806" y="737"/>
                    </a:lnTo>
                    <a:lnTo>
                      <a:pt x="806" y="720"/>
                    </a:lnTo>
                    <a:lnTo>
                      <a:pt x="806" y="701"/>
                    </a:lnTo>
                    <a:lnTo>
                      <a:pt x="806" y="684"/>
                    </a:lnTo>
                    <a:lnTo>
                      <a:pt x="806" y="667"/>
                    </a:lnTo>
                    <a:lnTo>
                      <a:pt x="806" y="648"/>
                    </a:lnTo>
                    <a:lnTo>
                      <a:pt x="806" y="631"/>
                    </a:lnTo>
                    <a:lnTo>
                      <a:pt x="806" y="614"/>
                    </a:lnTo>
                    <a:lnTo>
                      <a:pt x="806" y="596"/>
                    </a:lnTo>
                    <a:lnTo>
                      <a:pt x="806" y="580"/>
                    </a:lnTo>
                    <a:lnTo>
                      <a:pt x="806" y="563"/>
                    </a:lnTo>
                    <a:lnTo>
                      <a:pt x="806" y="547"/>
                    </a:lnTo>
                    <a:lnTo>
                      <a:pt x="806" y="531"/>
                    </a:lnTo>
                    <a:lnTo>
                      <a:pt x="806" y="515"/>
                    </a:lnTo>
                    <a:lnTo>
                      <a:pt x="806" y="500"/>
                    </a:lnTo>
                    <a:lnTo>
                      <a:pt x="806" y="485"/>
                    </a:lnTo>
                    <a:lnTo>
                      <a:pt x="806" y="470"/>
                    </a:lnTo>
                    <a:lnTo>
                      <a:pt x="806" y="456"/>
                    </a:lnTo>
                    <a:lnTo>
                      <a:pt x="806" y="442"/>
                    </a:lnTo>
                    <a:lnTo>
                      <a:pt x="806" y="428"/>
                    </a:lnTo>
                    <a:lnTo>
                      <a:pt x="806" y="416"/>
                    </a:lnTo>
                    <a:lnTo>
                      <a:pt x="806" y="404"/>
                    </a:lnTo>
                    <a:lnTo>
                      <a:pt x="806" y="392"/>
                    </a:lnTo>
                    <a:lnTo>
                      <a:pt x="806" y="381"/>
                    </a:lnTo>
                    <a:lnTo>
                      <a:pt x="806" y="371"/>
                    </a:lnTo>
                    <a:lnTo>
                      <a:pt x="806" y="361"/>
                    </a:lnTo>
                    <a:lnTo>
                      <a:pt x="806" y="352"/>
                    </a:lnTo>
                    <a:lnTo>
                      <a:pt x="806" y="344"/>
                    </a:lnTo>
                    <a:lnTo>
                      <a:pt x="806" y="336"/>
                    </a:lnTo>
                    <a:lnTo>
                      <a:pt x="806" y="329"/>
                    </a:lnTo>
                    <a:lnTo>
                      <a:pt x="806" y="323"/>
                    </a:lnTo>
                    <a:lnTo>
                      <a:pt x="806" y="319"/>
                    </a:lnTo>
                    <a:lnTo>
                      <a:pt x="806" y="314"/>
                    </a:lnTo>
                    <a:lnTo>
                      <a:pt x="806" y="311"/>
                    </a:lnTo>
                    <a:lnTo>
                      <a:pt x="806" y="308"/>
                    </a:lnTo>
                    <a:lnTo>
                      <a:pt x="806" y="307"/>
                    </a:lnTo>
                    <a:lnTo>
                      <a:pt x="806" y="306"/>
                    </a:lnTo>
                    <a:lnTo>
                      <a:pt x="806" y="295"/>
                    </a:lnTo>
                    <a:lnTo>
                      <a:pt x="805" y="283"/>
                    </a:lnTo>
                    <a:lnTo>
                      <a:pt x="804" y="273"/>
                    </a:lnTo>
                    <a:lnTo>
                      <a:pt x="803" y="261"/>
                    </a:lnTo>
                    <a:lnTo>
                      <a:pt x="802" y="251"/>
                    </a:lnTo>
                    <a:lnTo>
                      <a:pt x="799" y="239"/>
                    </a:lnTo>
                    <a:lnTo>
                      <a:pt x="797" y="229"/>
                    </a:lnTo>
                    <a:lnTo>
                      <a:pt x="794" y="219"/>
                    </a:lnTo>
                    <a:lnTo>
                      <a:pt x="790" y="208"/>
                    </a:lnTo>
                    <a:lnTo>
                      <a:pt x="787" y="198"/>
                    </a:lnTo>
                    <a:lnTo>
                      <a:pt x="783" y="187"/>
                    </a:lnTo>
                    <a:lnTo>
                      <a:pt x="780" y="178"/>
                    </a:lnTo>
                    <a:lnTo>
                      <a:pt x="775" y="169"/>
                    </a:lnTo>
                    <a:lnTo>
                      <a:pt x="769" y="159"/>
                    </a:lnTo>
                    <a:lnTo>
                      <a:pt x="765" y="149"/>
                    </a:lnTo>
                    <a:lnTo>
                      <a:pt x="759" y="141"/>
                    </a:lnTo>
                    <a:lnTo>
                      <a:pt x="753" y="132"/>
                    </a:lnTo>
                    <a:lnTo>
                      <a:pt x="748" y="124"/>
                    </a:lnTo>
                    <a:lnTo>
                      <a:pt x="742" y="115"/>
                    </a:lnTo>
                    <a:lnTo>
                      <a:pt x="735" y="107"/>
                    </a:lnTo>
                    <a:lnTo>
                      <a:pt x="728" y="99"/>
                    </a:lnTo>
                    <a:lnTo>
                      <a:pt x="721" y="92"/>
                    </a:lnTo>
                    <a:lnTo>
                      <a:pt x="714" y="84"/>
                    </a:lnTo>
                    <a:lnTo>
                      <a:pt x="706" y="77"/>
                    </a:lnTo>
                    <a:lnTo>
                      <a:pt x="698" y="70"/>
                    </a:lnTo>
                    <a:lnTo>
                      <a:pt x="690" y="64"/>
                    </a:lnTo>
                    <a:lnTo>
                      <a:pt x="682" y="57"/>
                    </a:lnTo>
                    <a:lnTo>
                      <a:pt x="673" y="52"/>
                    </a:lnTo>
                    <a:lnTo>
                      <a:pt x="665" y="46"/>
                    </a:lnTo>
                    <a:lnTo>
                      <a:pt x="655" y="40"/>
                    </a:lnTo>
                    <a:lnTo>
                      <a:pt x="646" y="35"/>
                    </a:lnTo>
                    <a:lnTo>
                      <a:pt x="637" y="31"/>
                    </a:lnTo>
                    <a:lnTo>
                      <a:pt x="627" y="26"/>
                    </a:lnTo>
                    <a:lnTo>
                      <a:pt x="617" y="22"/>
                    </a:lnTo>
                    <a:lnTo>
                      <a:pt x="607" y="18"/>
                    </a:lnTo>
                    <a:lnTo>
                      <a:pt x="597" y="15"/>
                    </a:lnTo>
                    <a:lnTo>
                      <a:pt x="587" y="11"/>
                    </a:lnTo>
                    <a:lnTo>
                      <a:pt x="576" y="9"/>
                    </a:lnTo>
                    <a:lnTo>
                      <a:pt x="566" y="7"/>
                    </a:lnTo>
                    <a:lnTo>
                      <a:pt x="555" y="4"/>
                    </a:lnTo>
                    <a:lnTo>
                      <a:pt x="544" y="2"/>
                    </a:lnTo>
                    <a:lnTo>
                      <a:pt x="533" y="1"/>
                    </a:lnTo>
                    <a:lnTo>
                      <a:pt x="522" y="0"/>
                    </a:lnTo>
                    <a:lnTo>
                      <a:pt x="510" y="0"/>
                    </a:lnTo>
                    <a:lnTo>
                      <a:pt x="499" y="0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Text Box 1048"/>
              <p:cNvSpPr txBox="1">
                <a:spLocks noChangeAspect="1" noChangeArrowheads="1"/>
              </p:cNvSpPr>
              <p:nvPr userDrawn="1"/>
            </p:nvSpPr>
            <p:spPr bwMode="white">
              <a:xfrm>
                <a:off x="5508" y="4127"/>
                <a:ext cx="145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500" dirty="0">
                    <a:solidFill>
                      <a:schemeClr val="tx2"/>
                    </a:solidFill>
                    <a:cs typeface="Times New Roman" pitchFamily="18" charset="0"/>
                  </a:rPr>
                  <a:t>®</a:t>
                </a:r>
                <a:endParaRPr lang="en-US" sz="500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7" name="Picture 1054" descr="logo w name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 r="61925"/>
            <a:stretch>
              <a:fillRect/>
            </a:stretch>
          </p:blipFill>
          <p:spPr bwMode="hidden">
            <a:xfrm>
              <a:off x="7185699" y="5403739"/>
              <a:ext cx="6223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1566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1566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8" name="Rectangle 1038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36556" name="Picture 1036" descr="Slide Title Ar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white">
          <a:xfrm>
            <a:off x="0" y="0"/>
            <a:ext cx="9144000" cy="1028700"/>
          </a:xfrm>
          <a:prstGeom prst="rect">
            <a:avLst/>
          </a:prstGeom>
          <a:solidFill>
            <a:srgbClr val="BAB600"/>
          </a:solidFill>
        </p:spPr>
      </p:pic>
      <p:sp>
        <p:nvSpPr>
          <p:cNvPr id="236547" name="Text Box 1027"/>
          <p:cNvSpPr txBox="1">
            <a:spLocks noChangeArrowheads="1"/>
          </p:cNvSpPr>
          <p:nvPr/>
        </p:nvSpPr>
        <p:spPr bwMode="auto">
          <a:xfrm>
            <a:off x="0" y="6592888"/>
            <a:ext cx="914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 smtClean="0">
                <a:cs typeface="Times New Roman" pitchFamily="18" charset="0"/>
              </a:rPr>
              <a:t>©</a:t>
            </a:r>
            <a:r>
              <a:rPr lang="en-US" sz="800" dirty="0" smtClean="0"/>
              <a:t> 2012 Learning Tree International, Inc. </a:t>
            </a:r>
            <a:r>
              <a:rPr lang="en-US" sz="800" dirty="0"/>
              <a:t>All rights reserved. Not to be reproduced without prior written consent.</a:t>
            </a:r>
          </a:p>
        </p:txBody>
      </p:sp>
      <p:sp>
        <p:nvSpPr>
          <p:cNvPr id="236549" name="Rectangle 1029"/>
          <p:cNvSpPr>
            <a:spLocks noGrp="1" noChangeArrowheads="1"/>
          </p:cNvSpPr>
          <p:nvPr>
            <p:ph type="title"/>
          </p:nvPr>
        </p:nvSpPr>
        <p:spPr bwMode="invGray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36550" name="Text Box 1030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smtClean="0">
                <a:solidFill>
                  <a:srgbClr val="B90117"/>
                </a:solidFill>
              </a:rPr>
              <a:t>1905-4-</a:t>
            </a:r>
            <a:fld id="{0C2C31E7-CC42-4962-9C37-742D1EE80D44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36552" name="Design_baseline"/>
          <p:cNvSpPr>
            <a:spLocks noChangeShapeType="1"/>
          </p:cNvSpPr>
          <p:nvPr/>
        </p:nvSpPr>
        <p:spPr bwMode="auto">
          <a:xfrm>
            <a:off x="292100" y="6529388"/>
            <a:ext cx="80168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6553" name="Line 1033"/>
          <p:cNvSpPr>
            <a:spLocks noChangeShapeType="1"/>
          </p:cNvSpPr>
          <p:nvPr/>
        </p:nvSpPr>
        <p:spPr bwMode="auto">
          <a:xfrm>
            <a:off x="0" y="1058863"/>
            <a:ext cx="914400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655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36573" name="Group 1053"/>
          <p:cNvGrpSpPr>
            <a:grpSpLocks/>
          </p:cNvGrpSpPr>
          <p:nvPr/>
        </p:nvGrpSpPr>
        <p:grpSpPr bwMode="auto">
          <a:xfrm>
            <a:off x="8380413" y="6289675"/>
            <a:ext cx="603250" cy="457200"/>
            <a:chOff x="5279" y="3962"/>
            <a:chExt cx="380" cy="288"/>
          </a:xfrm>
        </p:grpSpPr>
        <p:sp>
          <p:nvSpPr>
            <p:cNvPr id="236561" name="Freeform 1041"/>
            <p:cNvSpPr>
              <a:spLocks noChangeAspect="1"/>
            </p:cNvSpPr>
            <p:nvPr userDrawn="1"/>
          </p:nvSpPr>
          <p:spPr bwMode="black">
            <a:xfrm>
              <a:off x="5282" y="3969"/>
              <a:ext cx="375" cy="281"/>
            </a:xfrm>
            <a:custGeom>
              <a:avLst/>
              <a:gdLst/>
              <a:ahLst/>
              <a:cxnLst>
                <a:cxn ang="0">
                  <a:pos x="133" y="1294"/>
                </a:cxn>
                <a:cxn ang="0">
                  <a:pos x="274" y="1324"/>
                </a:cxn>
                <a:cxn ang="0">
                  <a:pos x="399" y="1324"/>
                </a:cxn>
                <a:cxn ang="0">
                  <a:pos x="641" y="1324"/>
                </a:cxn>
                <a:cxn ang="0">
                  <a:pos x="935" y="1324"/>
                </a:cxn>
                <a:cxn ang="0">
                  <a:pos x="1215" y="1324"/>
                </a:cxn>
                <a:cxn ang="0">
                  <a:pos x="1417" y="1324"/>
                </a:cxn>
                <a:cxn ang="0">
                  <a:pos x="1513" y="1322"/>
                </a:cxn>
                <a:cxn ang="0">
                  <a:pos x="1698" y="1248"/>
                </a:cxn>
                <a:cxn ang="0">
                  <a:pos x="1736" y="1171"/>
                </a:cxn>
                <a:cxn ang="0">
                  <a:pos x="1560" y="1171"/>
                </a:cxn>
                <a:cxn ang="0">
                  <a:pos x="1239" y="1168"/>
                </a:cxn>
                <a:cxn ang="0">
                  <a:pos x="1071" y="1118"/>
                </a:cxn>
                <a:cxn ang="0">
                  <a:pos x="984" y="1032"/>
                </a:cxn>
                <a:cxn ang="0">
                  <a:pos x="965" y="831"/>
                </a:cxn>
                <a:cxn ang="0">
                  <a:pos x="1120" y="654"/>
                </a:cxn>
                <a:cxn ang="0">
                  <a:pos x="1238" y="633"/>
                </a:cxn>
                <a:cxn ang="0">
                  <a:pos x="1420" y="574"/>
                </a:cxn>
                <a:cxn ang="0">
                  <a:pos x="1258" y="538"/>
                </a:cxn>
                <a:cxn ang="0">
                  <a:pos x="1014" y="603"/>
                </a:cxn>
                <a:cxn ang="0">
                  <a:pos x="1129" y="513"/>
                </a:cxn>
                <a:cxn ang="0">
                  <a:pos x="1340" y="475"/>
                </a:cxn>
                <a:cxn ang="0">
                  <a:pos x="1413" y="442"/>
                </a:cxn>
                <a:cxn ang="0">
                  <a:pos x="1181" y="406"/>
                </a:cxn>
                <a:cxn ang="0">
                  <a:pos x="1042" y="475"/>
                </a:cxn>
                <a:cxn ang="0">
                  <a:pos x="1174" y="371"/>
                </a:cxn>
                <a:cxn ang="0">
                  <a:pos x="1357" y="308"/>
                </a:cxn>
                <a:cxn ang="0">
                  <a:pos x="1180" y="274"/>
                </a:cxn>
                <a:cxn ang="0">
                  <a:pos x="1022" y="361"/>
                </a:cxn>
                <a:cxn ang="0">
                  <a:pos x="1163" y="215"/>
                </a:cxn>
                <a:cxn ang="0">
                  <a:pos x="1237" y="130"/>
                </a:cxn>
                <a:cxn ang="0">
                  <a:pos x="1054" y="204"/>
                </a:cxn>
                <a:cxn ang="0">
                  <a:pos x="986" y="237"/>
                </a:cxn>
                <a:cxn ang="0">
                  <a:pos x="1113" y="58"/>
                </a:cxn>
                <a:cxn ang="0">
                  <a:pos x="947" y="137"/>
                </a:cxn>
                <a:cxn ang="0">
                  <a:pos x="922" y="2"/>
                </a:cxn>
                <a:cxn ang="0">
                  <a:pos x="844" y="95"/>
                </a:cxn>
                <a:cxn ang="0">
                  <a:pos x="750" y="54"/>
                </a:cxn>
                <a:cxn ang="0">
                  <a:pos x="684" y="100"/>
                </a:cxn>
                <a:cxn ang="0">
                  <a:pos x="783" y="284"/>
                </a:cxn>
                <a:cxn ang="0">
                  <a:pos x="614" y="131"/>
                </a:cxn>
                <a:cxn ang="0">
                  <a:pos x="514" y="162"/>
                </a:cxn>
                <a:cxn ang="0">
                  <a:pos x="689" y="293"/>
                </a:cxn>
                <a:cxn ang="0">
                  <a:pos x="702" y="335"/>
                </a:cxn>
                <a:cxn ang="0">
                  <a:pos x="460" y="235"/>
                </a:cxn>
                <a:cxn ang="0">
                  <a:pos x="423" y="316"/>
                </a:cxn>
                <a:cxn ang="0">
                  <a:pos x="637" y="401"/>
                </a:cxn>
                <a:cxn ang="0">
                  <a:pos x="706" y="464"/>
                </a:cxn>
                <a:cxn ang="0">
                  <a:pos x="522" y="394"/>
                </a:cxn>
                <a:cxn ang="0">
                  <a:pos x="346" y="474"/>
                </a:cxn>
                <a:cxn ang="0">
                  <a:pos x="451" y="477"/>
                </a:cxn>
                <a:cxn ang="0">
                  <a:pos x="662" y="530"/>
                </a:cxn>
                <a:cxn ang="0">
                  <a:pos x="724" y="594"/>
                </a:cxn>
                <a:cxn ang="0">
                  <a:pos x="469" y="538"/>
                </a:cxn>
                <a:cxn ang="0">
                  <a:pos x="326" y="595"/>
                </a:cxn>
                <a:cxn ang="0">
                  <a:pos x="520" y="633"/>
                </a:cxn>
                <a:cxn ang="0">
                  <a:pos x="633" y="650"/>
                </a:cxn>
                <a:cxn ang="0">
                  <a:pos x="773" y="801"/>
                </a:cxn>
                <a:cxn ang="0">
                  <a:pos x="772" y="1013"/>
                </a:cxn>
                <a:cxn ang="0">
                  <a:pos x="684" y="1113"/>
                </a:cxn>
                <a:cxn ang="0">
                  <a:pos x="545" y="1164"/>
                </a:cxn>
                <a:cxn ang="0">
                  <a:pos x="221" y="1171"/>
                </a:cxn>
                <a:cxn ang="0">
                  <a:pos x="20" y="1171"/>
                </a:cxn>
              </a:cxnLst>
              <a:rect l="0" t="0" r="r" b="b"/>
              <a:pathLst>
                <a:path w="1766" h="1324">
                  <a:moveTo>
                    <a:pt x="0" y="1171"/>
                  </a:moveTo>
                  <a:lnTo>
                    <a:pt x="6" y="1180"/>
                  </a:lnTo>
                  <a:lnTo>
                    <a:pt x="13" y="1191"/>
                  </a:lnTo>
                  <a:lnTo>
                    <a:pt x="20" y="1200"/>
                  </a:lnTo>
                  <a:lnTo>
                    <a:pt x="27" y="1209"/>
                  </a:lnTo>
                  <a:lnTo>
                    <a:pt x="35" y="1218"/>
                  </a:lnTo>
                  <a:lnTo>
                    <a:pt x="42" y="1226"/>
                  </a:lnTo>
                  <a:lnTo>
                    <a:pt x="50" y="1234"/>
                  </a:lnTo>
                  <a:lnTo>
                    <a:pt x="58" y="1242"/>
                  </a:lnTo>
                  <a:lnTo>
                    <a:pt x="67" y="1251"/>
                  </a:lnTo>
                  <a:lnTo>
                    <a:pt x="75" y="1257"/>
                  </a:lnTo>
                  <a:lnTo>
                    <a:pt x="84" y="1264"/>
                  </a:lnTo>
                  <a:lnTo>
                    <a:pt x="94" y="1271"/>
                  </a:lnTo>
                  <a:lnTo>
                    <a:pt x="103" y="1277"/>
                  </a:lnTo>
                  <a:lnTo>
                    <a:pt x="113" y="1283"/>
                  </a:lnTo>
                  <a:lnTo>
                    <a:pt x="122" y="1289"/>
                  </a:lnTo>
                  <a:lnTo>
                    <a:pt x="133" y="1294"/>
                  </a:lnTo>
                  <a:lnTo>
                    <a:pt x="143" y="1299"/>
                  </a:lnTo>
                  <a:lnTo>
                    <a:pt x="153" y="1302"/>
                  </a:lnTo>
                  <a:lnTo>
                    <a:pt x="164" y="1307"/>
                  </a:lnTo>
                  <a:lnTo>
                    <a:pt x="175" y="1310"/>
                  </a:lnTo>
                  <a:lnTo>
                    <a:pt x="187" y="1314"/>
                  </a:lnTo>
                  <a:lnTo>
                    <a:pt x="197" y="1316"/>
                  </a:lnTo>
                  <a:lnTo>
                    <a:pt x="209" y="1319"/>
                  </a:lnTo>
                  <a:lnTo>
                    <a:pt x="220" y="1321"/>
                  </a:lnTo>
                  <a:lnTo>
                    <a:pt x="233" y="1322"/>
                  </a:lnTo>
                  <a:lnTo>
                    <a:pt x="244" y="1323"/>
                  </a:lnTo>
                  <a:lnTo>
                    <a:pt x="257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70" y="1324"/>
                  </a:lnTo>
                  <a:lnTo>
                    <a:pt x="272" y="1324"/>
                  </a:lnTo>
                  <a:lnTo>
                    <a:pt x="274" y="1324"/>
                  </a:lnTo>
                  <a:lnTo>
                    <a:pt x="277" y="1324"/>
                  </a:lnTo>
                  <a:lnTo>
                    <a:pt x="280" y="1324"/>
                  </a:lnTo>
                  <a:lnTo>
                    <a:pt x="285" y="1324"/>
                  </a:lnTo>
                  <a:lnTo>
                    <a:pt x="289" y="1324"/>
                  </a:lnTo>
                  <a:lnTo>
                    <a:pt x="295" y="1324"/>
                  </a:lnTo>
                  <a:lnTo>
                    <a:pt x="301" y="1324"/>
                  </a:lnTo>
                  <a:lnTo>
                    <a:pt x="308" y="1324"/>
                  </a:lnTo>
                  <a:lnTo>
                    <a:pt x="315" y="1324"/>
                  </a:lnTo>
                  <a:lnTo>
                    <a:pt x="322" y="1324"/>
                  </a:lnTo>
                  <a:lnTo>
                    <a:pt x="330" y="1324"/>
                  </a:lnTo>
                  <a:lnTo>
                    <a:pt x="338" y="1324"/>
                  </a:lnTo>
                  <a:lnTo>
                    <a:pt x="347" y="1324"/>
                  </a:lnTo>
                  <a:lnTo>
                    <a:pt x="357" y="1324"/>
                  </a:lnTo>
                  <a:lnTo>
                    <a:pt x="367" y="1324"/>
                  </a:lnTo>
                  <a:lnTo>
                    <a:pt x="377" y="1324"/>
                  </a:lnTo>
                  <a:lnTo>
                    <a:pt x="388" y="1324"/>
                  </a:lnTo>
                  <a:lnTo>
                    <a:pt x="399" y="1324"/>
                  </a:lnTo>
                  <a:lnTo>
                    <a:pt x="410" y="1324"/>
                  </a:lnTo>
                  <a:lnTo>
                    <a:pt x="423" y="1324"/>
                  </a:lnTo>
                  <a:lnTo>
                    <a:pt x="436" y="1324"/>
                  </a:lnTo>
                  <a:lnTo>
                    <a:pt x="448" y="1324"/>
                  </a:lnTo>
                  <a:lnTo>
                    <a:pt x="461" y="1324"/>
                  </a:lnTo>
                  <a:lnTo>
                    <a:pt x="475" y="1324"/>
                  </a:lnTo>
                  <a:lnTo>
                    <a:pt x="489" y="1324"/>
                  </a:lnTo>
                  <a:lnTo>
                    <a:pt x="502" y="1324"/>
                  </a:lnTo>
                  <a:lnTo>
                    <a:pt x="517" y="1324"/>
                  </a:lnTo>
                  <a:lnTo>
                    <a:pt x="531" y="1324"/>
                  </a:lnTo>
                  <a:lnTo>
                    <a:pt x="546" y="1324"/>
                  </a:lnTo>
                  <a:lnTo>
                    <a:pt x="561" y="1324"/>
                  </a:lnTo>
                  <a:lnTo>
                    <a:pt x="577" y="1324"/>
                  </a:lnTo>
                  <a:lnTo>
                    <a:pt x="592" y="1324"/>
                  </a:lnTo>
                  <a:lnTo>
                    <a:pt x="608" y="1324"/>
                  </a:lnTo>
                  <a:lnTo>
                    <a:pt x="624" y="1324"/>
                  </a:lnTo>
                  <a:lnTo>
                    <a:pt x="641" y="1324"/>
                  </a:lnTo>
                  <a:lnTo>
                    <a:pt x="658" y="1324"/>
                  </a:lnTo>
                  <a:lnTo>
                    <a:pt x="674" y="1324"/>
                  </a:lnTo>
                  <a:lnTo>
                    <a:pt x="691" y="1324"/>
                  </a:lnTo>
                  <a:lnTo>
                    <a:pt x="709" y="1324"/>
                  </a:lnTo>
                  <a:lnTo>
                    <a:pt x="725" y="1324"/>
                  </a:lnTo>
                  <a:lnTo>
                    <a:pt x="742" y="1324"/>
                  </a:lnTo>
                  <a:lnTo>
                    <a:pt x="759" y="1324"/>
                  </a:lnTo>
                  <a:lnTo>
                    <a:pt x="776" y="1324"/>
                  </a:lnTo>
                  <a:lnTo>
                    <a:pt x="795" y="1324"/>
                  </a:lnTo>
                  <a:lnTo>
                    <a:pt x="812" y="1324"/>
                  </a:lnTo>
                  <a:lnTo>
                    <a:pt x="829" y="1324"/>
                  </a:lnTo>
                  <a:lnTo>
                    <a:pt x="847" y="1324"/>
                  </a:lnTo>
                  <a:lnTo>
                    <a:pt x="865" y="1324"/>
                  </a:lnTo>
                  <a:lnTo>
                    <a:pt x="882" y="1324"/>
                  </a:lnTo>
                  <a:lnTo>
                    <a:pt x="900" y="1324"/>
                  </a:lnTo>
                  <a:lnTo>
                    <a:pt x="917" y="1324"/>
                  </a:lnTo>
                  <a:lnTo>
                    <a:pt x="935" y="1324"/>
                  </a:lnTo>
                  <a:lnTo>
                    <a:pt x="953" y="1324"/>
                  </a:lnTo>
                  <a:lnTo>
                    <a:pt x="970" y="1324"/>
                  </a:lnTo>
                  <a:lnTo>
                    <a:pt x="987" y="1324"/>
                  </a:lnTo>
                  <a:lnTo>
                    <a:pt x="1004" y="1324"/>
                  </a:lnTo>
                  <a:lnTo>
                    <a:pt x="1022" y="1324"/>
                  </a:lnTo>
                  <a:lnTo>
                    <a:pt x="1039" y="1324"/>
                  </a:lnTo>
                  <a:lnTo>
                    <a:pt x="1056" y="1324"/>
                  </a:lnTo>
                  <a:lnTo>
                    <a:pt x="1072" y="1324"/>
                  </a:lnTo>
                  <a:lnTo>
                    <a:pt x="1090" y="1324"/>
                  </a:lnTo>
                  <a:lnTo>
                    <a:pt x="1106" y="1324"/>
                  </a:lnTo>
                  <a:lnTo>
                    <a:pt x="1122" y="1324"/>
                  </a:lnTo>
                  <a:lnTo>
                    <a:pt x="1138" y="1324"/>
                  </a:lnTo>
                  <a:lnTo>
                    <a:pt x="1154" y="1324"/>
                  </a:lnTo>
                  <a:lnTo>
                    <a:pt x="1169" y="1324"/>
                  </a:lnTo>
                  <a:lnTo>
                    <a:pt x="1185" y="1324"/>
                  </a:lnTo>
                  <a:lnTo>
                    <a:pt x="1200" y="1324"/>
                  </a:lnTo>
                  <a:lnTo>
                    <a:pt x="1215" y="1324"/>
                  </a:lnTo>
                  <a:lnTo>
                    <a:pt x="1230" y="1324"/>
                  </a:lnTo>
                  <a:lnTo>
                    <a:pt x="1244" y="1324"/>
                  </a:lnTo>
                  <a:lnTo>
                    <a:pt x="1259" y="1324"/>
                  </a:lnTo>
                  <a:lnTo>
                    <a:pt x="1273" y="1324"/>
                  </a:lnTo>
                  <a:lnTo>
                    <a:pt x="1285" y="1324"/>
                  </a:lnTo>
                  <a:lnTo>
                    <a:pt x="1299" y="1324"/>
                  </a:lnTo>
                  <a:lnTo>
                    <a:pt x="1312" y="1324"/>
                  </a:lnTo>
                  <a:lnTo>
                    <a:pt x="1323" y="1324"/>
                  </a:lnTo>
                  <a:lnTo>
                    <a:pt x="1336" y="1324"/>
                  </a:lnTo>
                  <a:lnTo>
                    <a:pt x="1348" y="1324"/>
                  </a:lnTo>
                  <a:lnTo>
                    <a:pt x="1359" y="1324"/>
                  </a:lnTo>
                  <a:lnTo>
                    <a:pt x="1370" y="1324"/>
                  </a:lnTo>
                  <a:lnTo>
                    <a:pt x="1380" y="1324"/>
                  </a:lnTo>
                  <a:lnTo>
                    <a:pt x="1390" y="1324"/>
                  </a:lnTo>
                  <a:lnTo>
                    <a:pt x="1399" y="1324"/>
                  </a:lnTo>
                  <a:lnTo>
                    <a:pt x="1409" y="1324"/>
                  </a:lnTo>
                  <a:lnTo>
                    <a:pt x="1417" y="1324"/>
                  </a:lnTo>
                  <a:lnTo>
                    <a:pt x="1425" y="1324"/>
                  </a:lnTo>
                  <a:lnTo>
                    <a:pt x="1433" y="1324"/>
                  </a:lnTo>
                  <a:lnTo>
                    <a:pt x="1440" y="1324"/>
                  </a:lnTo>
                  <a:lnTo>
                    <a:pt x="1446" y="1324"/>
                  </a:lnTo>
                  <a:lnTo>
                    <a:pt x="1452" y="1324"/>
                  </a:lnTo>
                  <a:lnTo>
                    <a:pt x="1457" y="1324"/>
                  </a:lnTo>
                  <a:lnTo>
                    <a:pt x="1462" y="1324"/>
                  </a:lnTo>
                  <a:lnTo>
                    <a:pt x="1466" y="1324"/>
                  </a:lnTo>
                  <a:lnTo>
                    <a:pt x="1470" y="1324"/>
                  </a:lnTo>
                  <a:lnTo>
                    <a:pt x="1473" y="1324"/>
                  </a:lnTo>
                  <a:lnTo>
                    <a:pt x="1475" y="1324"/>
                  </a:lnTo>
                  <a:lnTo>
                    <a:pt x="1477" y="1324"/>
                  </a:lnTo>
                  <a:lnTo>
                    <a:pt x="1478" y="1324"/>
                  </a:lnTo>
                  <a:lnTo>
                    <a:pt x="1478" y="1324"/>
                  </a:lnTo>
                  <a:lnTo>
                    <a:pt x="1490" y="1324"/>
                  </a:lnTo>
                  <a:lnTo>
                    <a:pt x="1502" y="1323"/>
                  </a:lnTo>
                  <a:lnTo>
                    <a:pt x="1513" y="1322"/>
                  </a:lnTo>
                  <a:lnTo>
                    <a:pt x="1525" y="1321"/>
                  </a:lnTo>
                  <a:lnTo>
                    <a:pt x="1538" y="1319"/>
                  </a:lnTo>
                  <a:lnTo>
                    <a:pt x="1549" y="1317"/>
                  </a:lnTo>
                  <a:lnTo>
                    <a:pt x="1561" y="1314"/>
                  </a:lnTo>
                  <a:lnTo>
                    <a:pt x="1572" y="1312"/>
                  </a:lnTo>
                  <a:lnTo>
                    <a:pt x="1584" y="1308"/>
                  </a:lnTo>
                  <a:lnTo>
                    <a:pt x="1595" y="1305"/>
                  </a:lnTo>
                  <a:lnTo>
                    <a:pt x="1606" y="1300"/>
                  </a:lnTo>
                  <a:lnTo>
                    <a:pt x="1617" y="1295"/>
                  </a:lnTo>
                  <a:lnTo>
                    <a:pt x="1628" y="1291"/>
                  </a:lnTo>
                  <a:lnTo>
                    <a:pt x="1638" y="1286"/>
                  </a:lnTo>
                  <a:lnTo>
                    <a:pt x="1648" y="1280"/>
                  </a:lnTo>
                  <a:lnTo>
                    <a:pt x="1659" y="1275"/>
                  </a:lnTo>
                  <a:lnTo>
                    <a:pt x="1669" y="1269"/>
                  </a:lnTo>
                  <a:lnTo>
                    <a:pt x="1678" y="1262"/>
                  </a:lnTo>
                  <a:lnTo>
                    <a:pt x="1689" y="1255"/>
                  </a:lnTo>
                  <a:lnTo>
                    <a:pt x="1698" y="1248"/>
                  </a:lnTo>
                  <a:lnTo>
                    <a:pt x="1706" y="1241"/>
                  </a:lnTo>
                  <a:lnTo>
                    <a:pt x="1715" y="1233"/>
                  </a:lnTo>
                  <a:lnTo>
                    <a:pt x="1723" y="1225"/>
                  </a:lnTo>
                  <a:lnTo>
                    <a:pt x="1731" y="1217"/>
                  </a:lnTo>
                  <a:lnTo>
                    <a:pt x="1739" y="1208"/>
                  </a:lnTo>
                  <a:lnTo>
                    <a:pt x="1746" y="1199"/>
                  </a:lnTo>
                  <a:lnTo>
                    <a:pt x="1753" y="1190"/>
                  </a:lnTo>
                  <a:lnTo>
                    <a:pt x="1760" y="1180"/>
                  </a:lnTo>
                  <a:lnTo>
                    <a:pt x="1766" y="1171"/>
                  </a:lnTo>
                  <a:lnTo>
                    <a:pt x="1761" y="1171"/>
                  </a:lnTo>
                  <a:lnTo>
                    <a:pt x="1752" y="1171"/>
                  </a:lnTo>
                  <a:lnTo>
                    <a:pt x="1746" y="1171"/>
                  </a:lnTo>
                  <a:lnTo>
                    <a:pt x="1746" y="1171"/>
                  </a:lnTo>
                  <a:lnTo>
                    <a:pt x="1745" y="1171"/>
                  </a:lnTo>
                  <a:lnTo>
                    <a:pt x="1743" y="1171"/>
                  </a:lnTo>
                  <a:lnTo>
                    <a:pt x="1740" y="1171"/>
                  </a:lnTo>
                  <a:lnTo>
                    <a:pt x="1736" y="1171"/>
                  </a:lnTo>
                  <a:lnTo>
                    <a:pt x="1732" y="1171"/>
                  </a:lnTo>
                  <a:lnTo>
                    <a:pt x="1727" y="1171"/>
                  </a:lnTo>
                  <a:lnTo>
                    <a:pt x="1721" y="1171"/>
                  </a:lnTo>
                  <a:lnTo>
                    <a:pt x="1714" y="1171"/>
                  </a:lnTo>
                  <a:lnTo>
                    <a:pt x="1706" y="1171"/>
                  </a:lnTo>
                  <a:lnTo>
                    <a:pt x="1698" y="1171"/>
                  </a:lnTo>
                  <a:lnTo>
                    <a:pt x="1689" y="1171"/>
                  </a:lnTo>
                  <a:lnTo>
                    <a:pt x="1678" y="1171"/>
                  </a:lnTo>
                  <a:lnTo>
                    <a:pt x="1668" y="1171"/>
                  </a:lnTo>
                  <a:lnTo>
                    <a:pt x="1657" y="1171"/>
                  </a:lnTo>
                  <a:lnTo>
                    <a:pt x="1645" y="1171"/>
                  </a:lnTo>
                  <a:lnTo>
                    <a:pt x="1632" y="1171"/>
                  </a:lnTo>
                  <a:lnTo>
                    <a:pt x="1619" y="1171"/>
                  </a:lnTo>
                  <a:lnTo>
                    <a:pt x="1604" y="1171"/>
                  </a:lnTo>
                  <a:lnTo>
                    <a:pt x="1591" y="1171"/>
                  </a:lnTo>
                  <a:lnTo>
                    <a:pt x="1575" y="1171"/>
                  </a:lnTo>
                  <a:lnTo>
                    <a:pt x="1560" y="1171"/>
                  </a:lnTo>
                  <a:lnTo>
                    <a:pt x="1542" y="1171"/>
                  </a:lnTo>
                  <a:lnTo>
                    <a:pt x="1525" y="1171"/>
                  </a:lnTo>
                  <a:lnTo>
                    <a:pt x="1508" y="1171"/>
                  </a:lnTo>
                  <a:lnTo>
                    <a:pt x="1489" y="1171"/>
                  </a:lnTo>
                  <a:lnTo>
                    <a:pt x="1470" y="1171"/>
                  </a:lnTo>
                  <a:lnTo>
                    <a:pt x="1450" y="1171"/>
                  </a:lnTo>
                  <a:lnTo>
                    <a:pt x="1431" y="1171"/>
                  </a:lnTo>
                  <a:lnTo>
                    <a:pt x="1409" y="1171"/>
                  </a:lnTo>
                  <a:lnTo>
                    <a:pt x="1388" y="1171"/>
                  </a:lnTo>
                  <a:lnTo>
                    <a:pt x="1366" y="1171"/>
                  </a:lnTo>
                  <a:lnTo>
                    <a:pt x="1343" y="1171"/>
                  </a:lnTo>
                  <a:lnTo>
                    <a:pt x="1343" y="1171"/>
                  </a:lnTo>
                  <a:lnTo>
                    <a:pt x="1320" y="1170"/>
                  </a:lnTo>
                  <a:lnTo>
                    <a:pt x="1297" y="1170"/>
                  </a:lnTo>
                  <a:lnTo>
                    <a:pt x="1276" y="1169"/>
                  </a:lnTo>
                  <a:lnTo>
                    <a:pt x="1257" y="1169"/>
                  </a:lnTo>
                  <a:lnTo>
                    <a:pt x="1239" y="1168"/>
                  </a:lnTo>
                  <a:lnTo>
                    <a:pt x="1222" y="1165"/>
                  </a:lnTo>
                  <a:lnTo>
                    <a:pt x="1206" y="1164"/>
                  </a:lnTo>
                  <a:lnTo>
                    <a:pt x="1192" y="1162"/>
                  </a:lnTo>
                  <a:lnTo>
                    <a:pt x="1178" y="1160"/>
                  </a:lnTo>
                  <a:lnTo>
                    <a:pt x="1166" y="1157"/>
                  </a:lnTo>
                  <a:lnTo>
                    <a:pt x="1155" y="1155"/>
                  </a:lnTo>
                  <a:lnTo>
                    <a:pt x="1144" y="1153"/>
                  </a:lnTo>
                  <a:lnTo>
                    <a:pt x="1135" y="1149"/>
                  </a:lnTo>
                  <a:lnTo>
                    <a:pt x="1125" y="1147"/>
                  </a:lnTo>
                  <a:lnTo>
                    <a:pt x="1117" y="1143"/>
                  </a:lnTo>
                  <a:lnTo>
                    <a:pt x="1109" y="1140"/>
                  </a:lnTo>
                  <a:lnTo>
                    <a:pt x="1101" y="1137"/>
                  </a:lnTo>
                  <a:lnTo>
                    <a:pt x="1095" y="1133"/>
                  </a:lnTo>
                  <a:lnTo>
                    <a:pt x="1089" y="1130"/>
                  </a:lnTo>
                  <a:lnTo>
                    <a:pt x="1083" y="1126"/>
                  </a:lnTo>
                  <a:lnTo>
                    <a:pt x="1076" y="1122"/>
                  </a:lnTo>
                  <a:lnTo>
                    <a:pt x="1071" y="1118"/>
                  </a:lnTo>
                  <a:lnTo>
                    <a:pt x="1066" y="1115"/>
                  </a:lnTo>
                  <a:lnTo>
                    <a:pt x="1060" y="1110"/>
                  </a:lnTo>
                  <a:lnTo>
                    <a:pt x="1054" y="1107"/>
                  </a:lnTo>
                  <a:lnTo>
                    <a:pt x="1048" y="1102"/>
                  </a:lnTo>
                  <a:lnTo>
                    <a:pt x="1042" y="1097"/>
                  </a:lnTo>
                  <a:lnTo>
                    <a:pt x="1037" y="1094"/>
                  </a:lnTo>
                  <a:lnTo>
                    <a:pt x="1037" y="1094"/>
                  </a:lnTo>
                  <a:lnTo>
                    <a:pt x="1031" y="1089"/>
                  </a:lnTo>
                  <a:lnTo>
                    <a:pt x="1025" y="1085"/>
                  </a:lnTo>
                  <a:lnTo>
                    <a:pt x="1019" y="1080"/>
                  </a:lnTo>
                  <a:lnTo>
                    <a:pt x="1014" y="1074"/>
                  </a:lnTo>
                  <a:lnTo>
                    <a:pt x="1008" y="1069"/>
                  </a:lnTo>
                  <a:lnTo>
                    <a:pt x="1003" y="1062"/>
                  </a:lnTo>
                  <a:lnTo>
                    <a:pt x="998" y="1055"/>
                  </a:lnTo>
                  <a:lnTo>
                    <a:pt x="993" y="1048"/>
                  </a:lnTo>
                  <a:lnTo>
                    <a:pt x="988" y="1040"/>
                  </a:lnTo>
                  <a:lnTo>
                    <a:pt x="984" y="1032"/>
                  </a:lnTo>
                  <a:lnTo>
                    <a:pt x="979" y="1023"/>
                  </a:lnTo>
                  <a:lnTo>
                    <a:pt x="975" y="1013"/>
                  </a:lnTo>
                  <a:lnTo>
                    <a:pt x="971" y="1004"/>
                  </a:lnTo>
                  <a:lnTo>
                    <a:pt x="968" y="994"/>
                  </a:lnTo>
                  <a:lnTo>
                    <a:pt x="964" y="983"/>
                  </a:lnTo>
                  <a:lnTo>
                    <a:pt x="962" y="973"/>
                  </a:lnTo>
                  <a:lnTo>
                    <a:pt x="960" y="961"/>
                  </a:lnTo>
                  <a:lnTo>
                    <a:pt x="957" y="950"/>
                  </a:lnTo>
                  <a:lnTo>
                    <a:pt x="956" y="938"/>
                  </a:lnTo>
                  <a:lnTo>
                    <a:pt x="955" y="926"/>
                  </a:lnTo>
                  <a:lnTo>
                    <a:pt x="955" y="913"/>
                  </a:lnTo>
                  <a:lnTo>
                    <a:pt x="955" y="900"/>
                  </a:lnTo>
                  <a:lnTo>
                    <a:pt x="956" y="888"/>
                  </a:lnTo>
                  <a:lnTo>
                    <a:pt x="957" y="874"/>
                  </a:lnTo>
                  <a:lnTo>
                    <a:pt x="960" y="860"/>
                  </a:lnTo>
                  <a:lnTo>
                    <a:pt x="962" y="846"/>
                  </a:lnTo>
                  <a:lnTo>
                    <a:pt x="965" y="831"/>
                  </a:lnTo>
                  <a:lnTo>
                    <a:pt x="969" y="816"/>
                  </a:lnTo>
                  <a:lnTo>
                    <a:pt x="973" y="801"/>
                  </a:lnTo>
                  <a:lnTo>
                    <a:pt x="979" y="786"/>
                  </a:lnTo>
                  <a:lnTo>
                    <a:pt x="985" y="771"/>
                  </a:lnTo>
                  <a:lnTo>
                    <a:pt x="993" y="756"/>
                  </a:lnTo>
                  <a:lnTo>
                    <a:pt x="1001" y="744"/>
                  </a:lnTo>
                  <a:lnTo>
                    <a:pt x="1009" y="731"/>
                  </a:lnTo>
                  <a:lnTo>
                    <a:pt x="1019" y="720"/>
                  </a:lnTo>
                  <a:lnTo>
                    <a:pt x="1029" y="709"/>
                  </a:lnTo>
                  <a:lnTo>
                    <a:pt x="1039" y="700"/>
                  </a:lnTo>
                  <a:lnTo>
                    <a:pt x="1051" y="691"/>
                  </a:lnTo>
                  <a:lnTo>
                    <a:pt x="1062" y="684"/>
                  </a:lnTo>
                  <a:lnTo>
                    <a:pt x="1074" y="676"/>
                  </a:lnTo>
                  <a:lnTo>
                    <a:pt x="1085" y="670"/>
                  </a:lnTo>
                  <a:lnTo>
                    <a:pt x="1097" y="664"/>
                  </a:lnTo>
                  <a:lnTo>
                    <a:pt x="1108" y="659"/>
                  </a:lnTo>
                  <a:lnTo>
                    <a:pt x="1120" y="654"/>
                  </a:lnTo>
                  <a:lnTo>
                    <a:pt x="1131" y="650"/>
                  </a:lnTo>
                  <a:lnTo>
                    <a:pt x="1143" y="647"/>
                  </a:lnTo>
                  <a:lnTo>
                    <a:pt x="1153" y="644"/>
                  </a:lnTo>
                  <a:lnTo>
                    <a:pt x="1163" y="641"/>
                  </a:lnTo>
                  <a:lnTo>
                    <a:pt x="1174" y="639"/>
                  </a:lnTo>
                  <a:lnTo>
                    <a:pt x="1183" y="638"/>
                  </a:lnTo>
                  <a:lnTo>
                    <a:pt x="1191" y="637"/>
                  </a:lnTo>
                  <a:lnTo>
                    <a:pt x="1199" y="636"/>
                  </a:lnTo>
                  <a:lnTo>
                    <a:pt x="1207" y="634"/>
                  </a:lnTo>
                  <a:lnTo>
                    <a:pt x="1213" y="634"/>
                  </a:lnTo>
                  <a:lnTo>
                    <a:pt x="1219" y="633"/>
                  </a:lnTo>
                  <a:lnTo>
                    <a:pt x="1222" y="633"/>
                  </a:lnTo>
                  <a:lnTo>
                    <a:pt x="1226" y="633"/>
                  </a:lnTo>
                  <a:lnTo>
                    <a:pt x="1228" y="633"/>
                  </a:lnTo>
                  <a:lnTo>
                    <a:pt x="1228" y="633"/>
                  </a:lnTo>
                  <a:lnTo>
                    <a:pt x="1231" y="633"/>
                  </a:lnTo>
                  <a:lnTo>
                    <a:pt x="1238" y="633"/>
                  </a:lnTo>
                  <a:lnTo>
                    <a:pt x="1249" y="633"/>
                  </a:lnTo>
                  <a:lnTo>
                    <a:pt x="1262" y="633"/>
                  </a:lnTo>
                  <a:lnTo>
                    <a:pt x="1279" y="633"/>
                  </a:lnTo>
                  <a:lnTo>
                    <a:pt x="1296" y="633"/>
                  </a:lnTo>
                  <a:lnTo>
                    <a:pt x="1315" y="633"/>
                  </a:lnTo>
                  <a:lnTo>
                    <a:pt x="1334" y="633"/>
                  </a:lnTo>
                  <a:lnTo>
                    <a:pt x="1352" y="633"/>
                  </a:lnTo>
                  <a:lnTo>
                    <a:pt x="1371" y="633"/>
                  </a:lnTo>
                  <a:lnTo>
                    <a:pt x="1387" y="633"/>
                  </a:lnTo>
                  <a:lnTo>
                    <a:pt x="1401" y="633"/>
                  </a:lnTo>
                  <a:lnTo>
                    <a:pt x="1411" y="633"/>
                  </a:lnTo>
                  <a:lnTo>
                    <a:pt x="1418" y="633"/>
                  </a:lnTo>
                  <a:lnTo>
                    <a:pt x="1420" y="633"/>
                  </a:lnTo>
                  <a:lnTo>
                    <a:pt x="1420" y="627"/>
                  </a:lnTo>
                  <a:lnTo>
                    <a:pt x="1420" y="614"/>
                  </a:lnTo>
                  <a:lnTo>
                    <a:pt x="1420" y="595"/>
                  </a:lnTo>
                  <a:lnTo>
                    <a:pt x="1420" y="574"/>
                  </a:lnTo>
                  <a:lnTo>
                    <a:pt x="1420" y="556"/>
                  </a:lnTo>
                  <a:lnTo>
                    <a:pt x="1420" y="542"/>
                  </a:lnTo>
                  <a:lnTo>
                    <a:pt x="1420" y="538"/>
                  </a:lnTo>
                  <a:lnTo>
                    <a:pt x="1420" y="538"/>
                  </a:lnTo>
                  <a:lnTo>
                    <a:pt x="1418" y="538"/>
                  </a:lnTo>
                  <a:lnTo>
                    <a:pt x="1416" y="538"/>
                  </a:lnTo>
                  <a:lnTo>
                    <a:pt x="1411" y="538"/>
                  </a:lnTo>
                  <a:lnTo>
                    <a:pt x="1405" y="538"/>
                  </a:lnTo>
                  <a:lnTo>
                    <a:pt x="1397" y="538"/>
                  </a:lnTo>
                  <a:lnTo>
                    <a:pt x="1388" y="538"/>
                  </a:lnTo>
                  <a:lnTo>
                    <a:pt x="1376" y="538"/>
                  </a:lnTo>
                  <a:lnTo>
                    <a:pt x="1363" y="538"/>
                  </a:lnTo>
                  <a:lnTo>
                    <a:pt x="1347" y="538"/>
                  </a:lnTo>
                  <a:lnTo>
                    <a:pt x="1328" y="538"/>
                  </a:lnTo>
                  <a:lnTo>
                    <a:pt x="1307" y="538"/>
                  </a:lnTo>
                  <a:lnTo>
                    <a:pt x="1284" y="538"/>
                  </a:lnTo>
                  <a:lnTo>
                    <a:pt x="1258" y="538"/>
                  </a:lnTo>
                  <a:lnTo>
                    <a:pt x="1228" y="538"/>
                  </a:lnTo>
                  <a:lnTo>
                    <a:pt x="1209" y="538"/>
                  </a:lnTo>
                  <a:lnTo>
                    <a:pt x="1191" y="539"/>
                  </a:lnTo>
                  <a:lnTo>
                    <a:pt x="1174" y="541"/>
                  </a:lnTo>
                  <a:lnTo>
                    <a:pt x="1157" y="545"/>
                  </a:lnTo>
                  <a:lnTo>
                    <a:pt x="1140" y="548"/>
                  </a:lnTo>
                  <a:lnTo>
                    <a:pt x="1124" y="553"/>
                  </a:lnTo>
                  <a:lnTo>
                    <a:pt x="1109" y="557"/>
                  </a:lnTo>
                  <a:lnTo>
                    <a:pt x="1094" y="562"/>
                  </a:lnTo>
                  <a:lnTo>
                    <a:pt x="1082" y="568"/>
                  </a:lnTo>
                  <a:lnTo>
                    <a:pt x="1069" y="572"/>
                  </a:lnTo>
                  <a:lnTo>
                    <a:pt x="1057" y="578"/>
                  </a:lnTo>
                  <a:lnTo>
                    <a:pt x="1046" y="584"/>
                  </a:lnTo>
                  <a:lnTo>
                    <a:pt x="1037" y="589"/>
                  </a:lnTo>
                  <a:lnTo>
                    <a:pt x="1028" y="594"/>
                  </a:lnTo>
                  <a:lnTo>
                    <a:pt x="1021" y="599"/>
                  </a:lnTo>
                  <a:lnTo>
                    <a:pt x="1014" y="603"/>
                  </a:lnTo>
                  <a:lnTo>
                    <a:pt x="1008" y="607"/>
                  </a:lnTo>
                  <a:lnTo>
                    <a:pt x="1003" y="609"/>
                  </a:lnTo>
                  <a:lnTo>
                    <a:pt x="1001" y="611"/>
                  </a:lnTo>
                  <a:lnTo>
                    <a:pt x="999" y="614"/>
                  </a:lnTo>
                  <a:lnTo>
                    <a:pt x="998" y="614"/>
                  </a:lnTo>
                  <a:lnTo>
                    <a:pt x="1007" y="602"/>
                  </a:lnTo>
                  <a:lnTo>
                    <a:pt x="1015" y="591"/>
                  </a:lnTo>
                  <a:lnTo>
                    <a:pt x="1025" y="580"/>
                  </a:lnTo>
                  <a:lnTo>
                    <a:pt x="1034" y="571"/>
                  </a:lnTo>
                  <a:lnTo>
                    <a:pt x="1045" y="562"/>
                  </a:lnTo>
                  <a:lnTo>
                    <a:pt x="1056" y="553"/>
                  </a:lnTo>
                  <a:lnTo>
                    <a:pt x="1068" y="546"/>
                  </a:lnTo>
                  <a:lnTo>
                    <a:pt x="1079" y="538"/>
                  </a:lnTo>
                  <a:lnTo>
                    <a:pt x="1091" y="531"/>
                  </a:lnTo>
                  <a:lnTo>
                    <a:pt x="1104" y="525"/>
                  </a:lnTo>
                  <a:lnTo>
                    <a:pt x="1116" y="518"/>
                  </a:lnTo>
                  <a:lnTo>
                    <a:pt x="1129" y="513"/>
                  </a:lnTo>
                  <a:lnTo>
                    <a:pt x="1142" y="508"/>
                  </a:lnTo>
                  <a:lnTo>
                    <a:pt x="1154" y="503"/>
                  </a:lnTo>
                  <a:lnTo>
                    <a:pt x="1168" y="500"/>
                  </a:lnTo>
                  <a:lnTo>
                    <a:pt x="1181" y="496"/>
                  </a:lnTo>
                  <a:lnTo>
                    <a:pt x="1193" y="493"/>
                  </a:lnTo>
                  <a:lnTo>
                    <a:pt x="1207" y="489"/>
                  </a:lnTo>
                  <a:lnTo>
                    <a:pt x="1220" y="487"/>
                  </a:lnTo>
                  <a:lnTo>
                    <a:pt x="1234" y="485"/>
                  </a:lnTo>
                  <a:lnTo>
                    <a:pt x="1246" y="482"/>
                  </a:lnTo>
                  <a:lnTo>
                    <a:pt x="1259" y="481"/>
                  </a:lnTo>
                  <a:lnTo>
                    <a:pt x="1272" y="480"/>
                  </a:lnTo>
                  <a:lnTo>
                    <a:pt x="1283" y="479"/>
                  </a:lnTo>
                  <a:lnTo>
                    <a:pt x="1296" y="478"/>
                  </a:lnTo>
                  <a:lnTo>
                    <a:pt x="1307" y="477"/>
                  </a:lnTo>
                  <a:lnTo>
                    <a:pt x="1319" y="477"/>
                  </a:lnTo>
                  <a:lnTo>
                    <a:pt x="1329" y="477"/>
                  </a:lnTo>
                  <a:lnTo>
                    <a:pt x="1340" y="475"/>
                  </a:lnTo>
                  <a:lnTo>
                    <a:pt x="1350" y="475"/>
                  </a:lnTo>
                  <a:lnTo>
                    <a:pt x="1359" y="475"/>
                  </a:lnTo>
                  <a:lnTo>
                    <a:pt x="1368" y="477"/>
                  </a:lnTo>
                  <a:lnTo>
                    <a:pt x="1376" y="477"/>
                  </a:lnTo>
                  <a:lnTo>
                    <a:pt x="1385" y="477"/>
                  </a:lnTo>
                  <a:lnTo>
                    <a:pt x="1391" y="477"/>
                  </a:lnTo>
                  <a:lnTo>
                    <a:pt x="1398" y="478"/>
                  </a:lnTo>
                  <a:lnTo>
                    <a:pt x="1404" y="478"/>
                  </a:lnTo>
                  <a:lnTo>
                    <a:pt x="1409" y="478"/>
                  </a:lnTo>
                  <a:lnTo>
                    <a:pt x="1413" y="479"/>
                  </a:lnTo>
                  <a:lnTo>
                    <a:pt x="1416" y="479"/>
                  </a:lnTo>
                  <a:lnTo>
                    <a:pt x="1418" y="479"/>
                  </a:lnTo>
                  <a:lnTo>
                    <a:pt x="1420" y="479"/>
                  </a:lnTo>
                  <a:lnTo>
                    <a:pt x="1420" y="480"/>
                  </a:lnTo>
                  <a:lnTo>
                    <a:pt x="1419" y="474"/>
                  </a:lnTo>
                  <a:lnTo>
                    <a:pt x="1417" y="460"/>
                  </a:lnTo>
                  <a:lnTo>
                    <a:pt x="1413" y="442"/>
                  </a:lnTo>
                  <a:lnTo>
                    <a:pt x="1409" y="421"/>
                  </a:lnTo>
                  <a:lnTo>
                    <a:pt x="1405" y="403"/>
                  </a:lnTo>
                  <a:lnTo>
                    <a:pt x="1402" y="389"/>
                  </a:lnTo>
                  <a:lnTo>
                    <a:pt x="1401" y="383"/>
                  </a:lnTo>
                  <a:lnTo>
                    <a:pt x="1381" y="382"/>
                  </a:lnTo>
                  <a:lnTo>
                    <a:pt x="1361" y="381"/>
                  </a:lnTo>
                  <a:lnTo>
                    <a:pt x="1343" y="381"/>
                  </a:lnTo>
                  <a:lnTo>
                    <a:pt x="1323" y="382"/>
                  </a:lnTo>
                  <a:lnTo>
                    <a:pt x="1306" y="383"/>
                  </a:lnTo>
                  <a:lnTo>
                    <a:pt x="1289" y="384"/>
                  </a:lnTo>
                  <a:lnTo>
                    <a:pt x="1272" y="387"/>
                  </a:lnTo>
                  <a:lnTo>
                    <a:pt x="1256" y="389"/>
                  </a:lnTo>
                  <a:lnTo>
                    <a:pt x="1239" y="391"/>
                  </a:lnTo>
                  <a:lnTo>
                    <a:pt x="1224" y="395"/>
                  </a:lnTo>
                  <a:lnTo>
                    <a:pt x="1209" y="398"/>
                  </a:lnTo>
                  <a:lnTo>
                    <a:pt x="1195" y="403"/>
                  </a:lnTo>
                  <a:lnTo>
                    <a:pt x="1181" y="406"/>
                  </a:lnTo>
                  <a:lnTo>
                    <a:pt x="1168" y="411"/>
                  </a:lnTo>
                  <a:lnTo>
                    <a:pt x="1155" y="416"/>
                  </a:lnTo>
                  <a:lnTo>
                    <a:pt x="1144" y="420"/>
                  </a:lnTo>
                  <a:lnTo>
                    <a:pt x="1132" y="425"/>
                  </a:lnTo>
                  <a:lnTo>
                    <a:pt x="1122" y="429"/>
                  </a:lnTo>
                  <a:lnTo>
                    <a:pt x="1112" y="434"/>
                  </a:lnTo>
                  <a:lnTo>
                    <a:pt x="1102" y="439"/>
                  </a:lnTo>
                  <a:lnTo>
                    <a:pt x="1093" y="443"/>
                  </a:lnTo>
                  <a:lnTo>
                    <a:pt x="1085" y="448"/>
                  </a:lnTo>
                  <a:lnTo>
                    <a:pt x="1077" y="451"/>
                  </a:lnTo>
                  <a:lnTo>
                    <a:pt x="1070" y="456"/>
                  </a:lnTo>
                  <a:lnTo>
                    <a:pt x="1064" y="459"/>
                  </a:lnTo>
                  <a:lnTo>
                    <a:pt x="1059" y="464"/>
                  </a:lnTo>
                  <a:lnTo>
                    <a:pt x="1053" y="467"/>
                  </a:lnTo>
                  <a:lnTo>
                    <a:pt x="1049" y="470"/>
                  </a:lnTo>
                  <a:lnTo>
                    <a:pt x="1045" y="473"/>
                  </a:lnTo>
                  <a:lnTo>
                    <a:pt x="1042" y="475"/>
                  </a:lnTo>
                  <a:lnTo>
                    <a:pt x="1040" y="477"/>
                  </a:lnTo>
                  <a:lnTo>
                    <a:pt x="1038" y="479"/>
                  </a:lnTo>
                  <a:lnTo>
                    <a:pt x="1037" y="479"/>
                  </a:lnTo>
                  <a:lnTo>
                    <a:pt x="1037" y="480"/>
                  </a:lnTo>
                  <a:lnTo>
                    <a:pt x="1042" y="470"/>
                  </a:lnTo>
                  <a:lnTo>
                    <a:pt x="1049" y="459"/>
                  </a:lnTo>
                  <a:lnTo>
                    <a:pt x="1057" y="449"/>
                  </a:lnTo>
                  <a:lnTo>
                    <a:pt x="1066" y="440"/>
                  </a:lnTo>
                  <a:lnTo>
                    <a:pt x="1076" y="431"/>
                  </a:lnTo>
                  <a:lnTo>
                    <a:pt x="1086" y="422"/>
                  </a:lnTo>
                  <a:lnTo>
                    <a:pt x="1097" y="414"/>
                  </a:lnTo>
                  <a:lnTo>
                    <a:pt x="1109" y="406"/>
                  </a:lnTo>
                  <a:lnTo>
                    <a:pt x="1121" y="398"/>
                  </a:lnTo>
                  <a:lnTo>
                    <a:pt x="1133" y="390"/>
                  </a:lnTo>
                  <a:lnTo>
                    <a:pt x="1147" y="383"/>
                  </a:lnTo>
                  <a:lnTo>
                    <a:pt x="1160" y="376"/>
                  </a:lnTo>
                  <a:lnTo>
                    <a:pt x="1174" y="371"/>
                  </a:lnTo>
                  <a:lnTo>
                    <a:pt x="1188" y="364"/>
                  </a:lnTo>
                  <a:lnTo>
                    <a:pt x="1201" y="358"/>
                  </a:lnTo>
                  <a:lnTo>
                    <a:pt x="1214" y="352"/>
                  </a:lnTo>
                  <a:lnTo>
                    <a:pt x="1228" y="348"/>
                  </a:lnTo>
                  <a:lnTo>
                    <a:pt x="1242" y="342"/>
                  </a:lnTo>
                  <a:lnTo>
                    <a:pt x="1254" y="337"/>
                  </a:lnTo>
                  <a:lnTo>
                    <a:pt x="1267" y="334"/>
                  </a:lnTo>
                  <a:lnTo>
                    <a:pt x="1280" y="329"/>
                  </a:lnTo>
                  <a:lnTo>
                    <a:pt x="1291" y="326"/>
                  </a:lnTo>
                  <a:lnTo>
                    <a:pt x="1302" y="322"/>
                  </a:lnTo>
                  <a:lnTo>
                    <a:pt x="1313" y="320"/>
                  </a:lnTo>
                  <a:lnTo>
                    <a:pt x="1322" y="316"/>
                  </a:lnTo>
                  <a:lnTo>
                    <a:pt x="1332" y="314"/>
                  </a:lnTo>
                  <a:lnTo>
                    <a:pt x="1340" y="312"/>
                  </a:lnTo>
                  <a:lnTo>
                    <a:pt x="1347" y="311"/>
                  </a:lnTo>
                  <a:lnTo>
                    <a:pt x="1352" y="310"/>
                  </a:lnTo>
                  <a:lnTo>
                    <a:pt x="1357" y="308"/>
                  </a:lnTo>
                  <a:lnTo>
                    <a:pt x="1360" y="307"/>
                  </a:lnTo>
                  <a:lnTo>
                    <a:pt x="1363" y="307"/>
                  </a:lnTo>
                  <a:lnTo>
                    <a:pt x="1363" y="307"/>
                  </a:lnTo>
                  <a:lnTo>
                    <a:pt x="1360" y="302"/>
                  </a:lnTo>
                  <a:lnTo>
                    <a:pt x="1353" y="287"/>
                  </a:lnTo>
                  <a:lnTo>
                    <a:pt x="1343" y="268"/>
                  </a:lnTo>
                  <a:lnTo>
                    <a:pt x="1334" y="250"/>
                  </a:lnTo>
                  <a:lnTo>
                    <a:pt x="1327" y="236"/>
                  </a:lnTo>
                  <a:lnTo>
                    <a:pt x="1325" y="230"/>
                  </a:lnTo>
                  <a:lnTo>
                    <a:pt x="1304" y="235"/>
                  </a:lnTo>
                  <a:lnTo>
                    <a:pt x="1284" y="239"/>
                  </a:lnTo>
                  <a:lnTo>
                    <a:pt x="1266" y="244"/>
                  </a:lnTo>
                  <a:lnTo>
                    <a:pt x="1247" y="250"/>
                  </a:lnTo>
                  <a:lnTo>
                    <a:pt x="1229" y="255"/>
                  </a:lnTo>
                  <a:lnTo>
                    <a:pt x="1212" y="261"/>
                  </a:lnTo>
                  <a:lnTo>
                    <a:pt x="1196" y="267"/>
                  </a:lnTo>
                  <a:lnTo>
                    <a:pt x="1180" y="274"/>
                  </a:lnTo>
                  <a:lnTo>
                    <a:pt x="1165" y="280"/>
                  </a:lnTo>
                  <a:lnTo>
                    <a:pt x="1150" y="287"/>
                  </a:lnTo>
                  <a:lnTo>
                    <a:pt x="1136" y="292"/>
                  </a:lnTo>
                  <a:lnTo>
                    <a:pt x="1123" y="299"/>
                  </a:lnTo>
                  <a:lnTo>
                    <a:pt x="1110" y="305"/>
                  </a:lnTo>
                  <a:lnTo>
                    <a:pt x="1099" y="312"/>
                  </a:lnTo>
                  <a:lnTo>
                    <a:pt x="1087" y="318"/>
                  </a:lnTo>
                  <a:lnTo>
                    <a:pt x="1078" y="323"/>
                  </a:lnTo>
                  <a:lnTo>
                    <a:pt x="1068" y="329"/>
                  </a:lnTo>
                  <a:lnTo>
                    <a:pt x="1060" y="335"/>
                  </a:lnTo>
                  <a:lnTo>
                    <a:pt x="1052" y="340"/>
                  </a:lnTo>
                  <a:lnTo>
                    <a:pt x="1045" y="344"/>
                  </a:lnTo>
                  <a:lnTo>
                    <a:pt x="1038" y="349"/>
                  </a:lnTo>
                  <a:lnTo>
                    <a:pt x="1033" y="352"/>
                  </a:lnTo>
                  <a:lnTo>
                    <a:pt x="1029" y="356"/>
                  </a:lnTo>
                  <a:lnTo>
                    <a:pt x="1024" y="359"/>
                  </a:lnTo>
                  <a:lnTo>
                    <a:pt x="1022" y="361"/>
                  </a:lnTo>
                  <a:lnTo>
                    <a:pt x="1019" y="363"/>
                  </a:lnTo>
                  <a:lnTo>
                    <a:pt x="1018" y="364"/>
                  </a:lnTo>
                  <a:lnTo>
                    <a:pt x="1017" y="365"/>
                  </a:lnTo>
                  <a:lnTo>
                    <a:pt x="1024" y="352"/>
                  </a:lnTo>
                  <a:lnTo>
                    <a:pt x="1032" y="340"/>
                  </a:lnTo>
                  <a:lnTo>
                    <a:pt x="1040" y="328"/>
                  </a:lnTo>
                  <a:lnTo>
                    <a:pt x="1049" y="316"/>
                  </a:lnTo>
                  <a:lnTo>
                    <a:pt x="1059" y="305"/>
                  </a:lnTo>
                  <a:lnTo>
                    <a:pt x="1070" y="293"/>
                  </a:lnTo>
                  <a:lnTo>
                    <a:pt x="1080" y="283"/>
                  </a:lnTo>
                  <a:lnTo>
                    <a:pt x="1092" y="272"/>
                  </a:lnTo>
                  <a:lnTo>
                    <a:pt x="1104" y="261"/>
                  </a:lnTo>
                  <a:lnTo>
                    <a:pt x="1115" y="252"/>
                  </a:lnTo>
                  <a:lnTo>
                    <a:pt x="1128" y="242"/>
                  </a:lnTo>
                  <a:lnTo>
                    <a:pt x="1139" y="232"/>
                  </a:lnTo>
                  <a:lnTo>
                    <a:pt x="1152" y="224"/>
                  </a:lnTo>
                  <a:lnTo>
                    <a:pt x="1163" y="215"/>
                  </a:lnTo>
                  <a:lnTo>
                    <a:pt x="1175" y="207"/>
                  </a:lnTo>
                  <a:lnTo>
                    <a:pt x="1186" y="200"/>
                  </a:lnTo>
                  <a:lnTo>
                    <a:pt x="1198" y="193"/>
                  </a:lnTo>
                  <a:lnTo>
                    <a:pt x="1208" y="186"/>
                  </a:lnTo>
                  <a:lnTo>
                    <a:pt x="1219" y="181"/>
                  </a:lnTo>
                  <a:lnTo>
                    <a:pt x="1228" y="175"/>
                  </a:lnTo>
                  <a:lnTo>
                    <a:pt x="1236" y="170"/>
                  </a:lnTo>
                  <a:lnTo>
                    <a:pt x="1244" y="166"/>
                  </a:lnTo>
                  <a:lnTo>
                    <a:pt x="1251" y="162"/>
                  </a:lnTo>
                  <a:lnTo>
                    <a:pt x="1256" y="159"/>
                  </a:lnTo>
                  <a:lnTo>
                    <a:pt x="1260" y="156"/>
                  </a:lnTo>
                  <a:lnTo>
                    <a:pt x="1264" y="154"/>
                  </a:lnTo>
                  <a:lnTo>
                    <a:pt x="1266" y="153"/>
                  </a:lnTo>
                  <a:lnTo>
                    <a:pt x="1267" y="153"/>
                  </a:lnTo>
                  <a:lnTo>
                    <a:pt x="1262" y="149"/>
                  </a:lnTo>
                  <a:lnTo>
                    <a:pt x="1252" y="141"/>
                  </a:lnTo>
                  <a:lnTo>
                    <a:pt x="1237" y="130"/>
                  </a:lnTo>
                  <a:lnTo>
                    <a:pt x="1220" y="118"/>
                  </a:lnTo>
                  <a:lnTo>
                    <a:pt x="1205" y="107"/>
                  </a:lnTo>
                  <a:lnTo>
                    <a:pt x="1195" y="99"/>
                  </a:lnTo>
                  <a:lnTo>
                    <a:pt x="1190" y="95"/>
                  </a:lnTo>
                  <a:lnTo>
                    <a:pt x="1185" y="99"/>
                  </a:lnTo>
                  <a:lnTo>
                    <a:pt x="1178" y="103"/>
                  </a:lnTo>
                  <a:lnTo>
                    <a:pt x="1170" y="108"/>
                  </a:lnTo>
                  <a:lnTo>
                    <a:pt x="1161" y="115"/>
                  </a:lnTo>
                  <a:lnTo>
                    <a:pt x="1152" y="123"/>
                  </a:lnTo>
                  <a:lnTo>
                    <a:pt x="1140" y="131"/>
                  </a:lnTo>
                  <a:lnTo>
                    <a:pt x="1129" y="140"/>
                  </a:lnTo>
                  <a:lnTo>
                    <a:pt x="1117" y="151"/>
                  </a:lnTo>
                  <a:lnTo>
                    <a:pt x="1105" y="161"/>
                  </a:lnTo>
                  <a:lnTo>
                    <a:pt x="1092" y="171"/>
                  </a:lnTo>
                  <a:lnTo>
                    <a:pt x="1079" y="182"/>
                  </a:lnTo>
                  <a:lnTo>
                    <a:pt x="1067" y="193"/>
                  </a:lnTo>
                  <a:lnTo>
                    <a:pt x="1054" y="204"/>
                  </a:lnTo>
                  <a:lnTo>
                    <a:pt x="1041" y="215"/>
                  </a:lnTo>
                  <a:lnTo>
                    <a:pt x="1030" y="225"/>
                  </a:lnTo>
                  <a:lnTo>
                    <a:pt x="1018" y="236"/>
                  </a:lnTo>
                  <a:lnTo>
                    <a:pt x="1008" y="245"/>
                  </a:lnTo>
                  <a:lnTo>
                    <a:pt x="998" y="254"/>
                  </a:lnTo>
                  <a:lnTo>
                    <a:pt x="988" y="262"/>
                  </a:lnTo>
                  <a:lnTo>
                    <a:pt x="980" y="269"/>
                  </a:lnTo>
                  <a:lnTo>
                    <a:pt x="973" y="275"/>
                  </a:lnTo>
                  <a:lnTo>
                    <a:pt x="968" y="281"/>
                  </a:lnTo>
                  <a:lnTo>
                    <a:pt x="963" y="284"/>
                  </a:lnTo>
                  <a:lnTo>
                    <a:pt x="961" y="287"/>
                  </a:lnTo>
                  <a:lnTo>
                    <a:pt x="960" y="288"/>
                  </a:lnTo>
                  <a:lnTo>
                    <a:pt x="963" y="280"/>
                  </a:lnTo>
                  <a:lnTo>
                    <a:pt x="968" y="270"/>
                  </a:lnTo>
                  <a:lnTo>
                    <a:pt x="972" y="260"/>
                  </a:lnTo>
                  <a:lnTo>
                    <a:pt x="979" y="249"/>
                  </a:lnTo>
                  <a:lnTo>
                    <a:pt x="986" y="237"/>
                  </a:lnTo>
                  <a:lnTo>
                    <a:pt x="994" y="224"/>
                  </a:lnTo>
                  <a:lnTo>
                    <a:pt x="1002" y="211"/>
                  </a:lnTo>
                  <a:lnTo>
                    <a:pt x="1011" y="198"/>
                  </a:lnTo>
                  <a:lnTo>
                    <a:pt x="1021" y="184"/>
                  </a:lnTo>
                  <a:lnTo>
                    <a:pt x="1030" y="170"/>
                  </a:lnTo>
                  <a:lnTo>
                    <a:pt x="1039" y="158"/>
                  </a:lnTo>
                  <a:lnTo>
                    <a:pt x="1048" y="144"/>
                  </a:lnTo>
                  <a:lnTo>
                    <a:pt x="1057" y="131"/>
                  </a:lnTo>
                  <a:lnTo>
                    <a:pt x="1067" y="120"/>
                  </a:lnTo>
                  <a:lnTo>
                    <a:pt x="1075" y="108"/>
                  </a:lnTo>
                  <a:lnTo>
                    <a:pt x="1083" y="96"/>
                  </a:lnTo>
                  <a:lnTo>
                    <a:pt x="1091" y="87"/>
                  </a:lnTo>
                  <a:lnTo>
                    <a:pt x="1097" y="79"/>
                  </a:lnTo>
                  <a:lnTo>
                    <a:pt x="1102" y="71"/>
                  </a:lnTo>
                  <a:lnTo>
                    <a:pt x="1107" y="65"/>
                  </a:lnTo>
                  <a:lnTo>
                    <a:pt x="1110" y="61"/>
                  </a:lnTo>
                  <a:lnTo>
                    <a:pt x="1113" y="58"/>
                  </a:lnTo>
                  <a:lnTo>
                    <a:pt x="1113" y="57"/>
                  </a:lnTo>
                  <a:lnTo>
                    <a:pt x="1109" y="54"/>
                  </a:lnTo>
                  <a:lnTo>
                    <a:pt x="1098" y="47"/>
                  </a:lnTo>
                  <a:lnTo>
                    <a:pt x="1082" y="38"/>
                  </a:lnTo>
                  <a:lnTo>
                    <a:pt x="1066" y="29"/>
                  </a:lnTo>
                  <a:lnTo>
                    <a:pt x="1049" y="22"/>
                  </a:lnTo>
                  <a:lnTo>
                    <a:pt x="1037" y="19"/>
                  </a:lnTo>
                  <a:lnTo>
                    <a:pt x="1032" y="24"/>
                  </a:lnTo>
                  <a:lnTo>
                    <a:pt x="1025" y="32"/>
                  </a:lnTo>
                  <a:lnTo>
                    <a:pt x="1017" y="42"/>
                  </a:lnTo>
                  <a:lnTo>
                    <a:pt x="1008" y="54"/>
                  </a:lnTo>
                  <a:lnTo>
                    <a:pt x="998" y="67"/>
                  </a:lnTo>
                  <a:lnTo>
                    <a:pt x="987" y="82"/>
                  </a:lnTo>
                  <a:lnTo>
                    <a:pt x="977" y="95"/>
                  </a:lnTo>
                  <a:lnTo>
                    <a:pt x="966" y="110"/>
                  </a:lnTo>
                  <a:lnTo>
                    <a:pt x="956" y="124"/>
                  </a:lnTo>
                  <a:lnTo>
                    <a:pt x="947" y="137"/>
                  </a:lnTo>
                  <a:lnTo>
                    <a:pt x="939" y="148"/>
                  </a:lnTo>
                  <a:lnTo>
                    <a:pt x="932" y="159"/>
                  </a:lnTo>
                  <a:lnTo>
                    <a:pt x="926" y="166"/>
                  </a:lnTo>
                  <a:lnTo>
                    <a:pt x="923" y="170"/>
                  </a:lnTo>
                  <a:lnTo>
                    <a:pt x="922" y="173"/>
                  </a:lnTo>
                  <a:lnTo>
                    <a:pt x="922" y="169"/>
                  </a:lnTo>
                  <a:lnTo>
                    <a:pt x="922" y="161"/>
                  </a:lnTo>
                  <a:lnTo>
                    <a:pt x="922" y="149"/>
                  </a:lnTo>
                  <a:lnTo>
                    <a:pt x="922" y="133"/>
                  </a:lnTo>
                  <a:lnTo>
                    <a:pt x="922" y="115"/>
                  </a:lnTo>
                  <a:lnTo>
                    <a:pt x="922" y="95"/>
                  </a:lnTo>
                  <a:lnTo>
                    <a:pt x="922" y="76"/>
                  </a:lnTo>
                  <a:lnTo>
                    <a:pt x="922" y="56"/>
                  </a:lnTo>
                  <a:lnTo>
                    <a:pt x="922" y="39"/>
                  </a:lnTo>
                  <a:lnTo>
                    <a:pt x="922" y="23"/>
                  </a:lnTo>
                  <a:lnTo>
                    <a:pt x="922" y="10"/>
                  </a:lnTo>
                  <a:lnTo>
                    <a:pt x="922" y="2"/>
                  </a:lnTo>
                  <a:lnTo>
                    <a:pt x="922" y="0"/>
                  </a:lnTo>
                  <a:lnTo>
                    <a:pt x="911" y="0"/>
                  </a:lnTo>
                  <a:lnTo>
                    <a:pt x="893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69" y="0"/>
                  </a:lnTo>
                  <a:lnTo>
                    <a:pt x="864" y="0"/>
                  </a:lnTo>
                  <a:lnTo>
                    <a:pt x="859" y="0"/>
                  </a:lnTo>
                  <a:lnTo>
                    <a:pt x="849" y="0"/>
                  </a:lnTo>
                  <a:lnTo>
                    <a:pt x="844" y="0"/>
                  </a:lnTo>
                  <a:lnTo>
                    <a:pt x="844" y="2"/>
                  </a:lnTo>
                  <a:lnTo>
                    <a:pt x="844" y="10"/>
                  </a:lnTo>
                  <a:lnTo>
                    <a:pt x="844" y="23"/>
                  </a:lnTo>
                  <a:lnTo>
                    <a:pt x="844" y="39"/>
                  </a:lnTo>
                  <a:lnTo>
                    <a:pt x="844" y="56"/>
                  </a:lnTo>
                  <a:lnTo>
                    <a:pt x="844" y="76"/>
                  </a:lnTo>
                  <a:lnTo>
                    <a:pt x="844" y="95"/>
                  </a:lnTo>
                  <a:lnTo>
                    <a:pt x="844" y="115"/>
                  </a:lnTo>
                  <a:lnTo>
                    <a:pt x="844" y="133"/>
                  </a:lnTo>
                  <a:lnTo>
                    <a:pt x="844" y="149"/>
                  </a:lnTo>
                  <a:lnTo>
                    <a:pt x="844" y="161"/>
                  </a:lnTo>
                  <a:lnTo>
                    <a:pt x="844" y="169"/>
                  </a:lnTo>
                  <a:lnTo>
                    <a:pt x="844" y="173"/>
                  </a:lnTo>
                  <a:lnTo>
                    <a:pt x="843" y="170"/>
                  </a:lnTo>
                  <a:lnTo>
                    <a:pt x="839" y="166"/>
                  </a:lnTo>
                  <a:lnTo>
                    <a:pt x="833" y="159"/>
                  </a:lnTo>
                  <a:lnTo>
                    <a:pt x="825" y="148"/>
                  </a:lnTo>
                  <a:lnTo>
                    <a:pt x="814" y="137"/>
                  </a:lnTo>
                  <a:lnTo>
                    <a:pt x="804" y="124"/>
                  </a:lnTo>
                  <a:lnTo>
                    <a:pt x="793" y="110"/>
                  </a:lnTo>
                  <a:lnTo>
                    <a:pt x="781" y="95"/>
                  </a:lnTo>
                  <a:lnTo>
                    <a:pt x="770" y="82"/>
                  </a:lnTo>
                  <a:lnTo>
                    <a:pt x="759" y="67"/>
                  </a:lnTo>
                  <a:lnTo>
                    <a:pt x="750" y="54"/>
                  </a:lnTo>
                  <a:lnTo>
                    <a:pt x="742" y="42"/>
                  </a:lnTo>
                  <a:lnTo>
                    <a:pt x="735" y="32"/>
                  </a:lnTo>
                  <a:lnTo>
                    <a:pt x="730" y="24"/>
                  </a:lnTo>
                  <a:lnTo>
                    <a:pt x="729" y="19"/>
                  </a:lnTo>
                  <a:lnTo>
                    <a:pt x="717" y="22"/>
                  </a:lnTo>
                  <a:lnTo>
                    <a:pt x="700" y="29"/>
                  </a:lnTo>
                  <a:lnTo>
                    <a:pt x="684" y="38"/>
                  </a:lnTo>
                  <a:lnTo>
                    <a:pt x="668" y="47"/>
                  </a:lnTo>
                  <a:lnTo>
                    <a:pt x="657" y="54"/>
                  </a:lnTo>
                  <a:lnTo>
                    <a:pt x="652" y="57"/>
                  </a:lnTo>
                  <a:lnTo>
                    <a:pt x="653" y="58"/>
                  </a:lnTo>
                  <a:lnTo>
                    <a:pt x="656" y="61"/>
                  </a:lnTo>
                  <a:lnTo>
                    <a:pt x="659" y="67"/>
                  </a:lnTo>
                  <a:lnTo>
                    <a:pt x="665" y="72"/>
                  </a:lnTo>
                  <a:lnTo>
                    <a:pt x="671" y="80"/>
                  </a:lnTo>
                  <a:lnTo>
                    <a:pt x="677" y="90"/>
                  </a:lnTo>
                  <a:lnTo>
                    <a:pt x="684" y="100"/>
                  </a:lnTo>
                  <a:lnTo>
                    <a:pt x="694" y="111"/>
                  </a:lnTo>
                  <a:lnTo>
                    <a:pt x="702" y="124"/>
                  </a:lnTo>
                  <a:lnTo>
                    <a:pt x="711" y="137"/>
                  </a:lnTo>
                  <a:lnTo>
                    <a:pt x="720" y="151"/>
                  </a:lnTo>
                  <a:lnTo>
                    <a:pt x="729" y="164"/>
                  </a:lnTo>
                  <a:lnTo>
                    <a:pt x="738" y="178"/>
                  </a:lnTo>
                  <a:lnTo>
                    <a:pt x="747" y="193"/>
                  </a:lnTo>
                  <a:lnTo>
                    <a:pt x="755" y="207"/>
                  </a:lnTo>
                  <a:lnTo>
                    <a:pt x="763" y="221"/>
                  </a:lnTo>
                  <a:lnTo>
                    <a:pt x="770" y="234"/>
                  </a:lnTo>
                  <a:lnTo>
                    <a:pt x="775" y="246"/>
                  </a:lnTo>
                  <a:lnTo>
                    <a:pt x="780" y="258"/>
                  </a:lnTo>
                  <a:lnTo>
                    <a:pt x="783" y="269"/>
                  </a:lnTo>
                  <a:lnTo>
                    <a:pt x="786" y="278"/>
                  </a:lnTo>
                  <a:lnTo>
                    <a:pt x="787" y="288"/>
                  </a:lnTo>
                  <a:lnTo>
                    <a:pt x="786" y="287"/>
                  </a:lnTo>
                  <a:lnTo>
                    <a:pt x="783" y="284"/>
                  </a:lnTo>
                  <a:lnTo>
                    <a:pt x="780" y="281"/>
                  </a:lnTo>
                  <a:lnTo>
                    <a:pt x="775" y="275"/>
                  </a:lnTo>
                  <a:lnTo>
                    <a:pt x="768" y="269"/>
                  </a:lnTo>
                  <a:lnTo>
                    <a:pt x="762" y="262"/>
                  </a:lnTo>
                  <a:lnTo>
                    <a:pt x="752" y="254"/>
                  </a:lnTo>
                  <a:lnTo>
                    <a:pt x="743" y="245"/>
                  </a:lnTo>
                  <a:lnTo>
                    <a:pt x="734" y="236"/>
                  </a:lnTo>
                  <a:lnTo>
                    <a:pt x="722" y="225"/>
                  </a:lnTo>
                  <a:lnTo>
                    <a:pt x="711" y="215"/>
                  </a:lnTo>
                  <a:lnTo>
                    <a:pt x="699" y="204"/>
                  </a:lnTo>
                  <a:lnTo>
                    <a:pt x="688" y="193"/>
                  </a:lnTo>
                  <a:lnTo>
                    <a:pt x="675" y="182"/>
                  </a:lnTo>
                  <a:lnTo>
                    <a:pt x="662" y="171"/>
                  </a:lnTo>
                  <a:lnTo>
                    <a:pt x="650" y="161"/>
                  </a:lnTo>
                  <a:lnTo>
                    <a:pt x="638" y="151"/>
                  </a:lnTo>
                  <a:lnTo>
                    <a:pt x="626" y="140"/>
                  </a:lnTo>
                  <a:lnTo>
                    <a:pt x="614" y="131"/>
                  </a:lnTo>
                  <a:lnTo>
                    <a:pt x="603" y="123"/>
                  </a:lnTo>
                  <a:lnTo>
                    <a:pt x="592" y="115"/>
                  </a:lnTo>
                  <a:lnTo>
                    <a:pt x="582" y="108"/>
                  </a:lnTo>
                  <a:lnTo>
                    <a:pt x="573" y="103"/>
                  </a:lnTo>
                  <a:lnTo>
                    <a:pt x="565" y="99"/>
                  </a:lnTo>
                  <a:lnTo>
                    <a:pt x="557" y="95"/>
                  </a:lnTo>
                  <a:lnTo>
                    <a:pt x="552" y="100"/>
                  </a:lnTo>
                  <a:lnTo>
                    <a:pt x="542" y="110"/>
                  </a:lnTo>
                  <a:lnTo>
                    <a:pt x="528" y="124"/>
                  </a:lnTo>
                  <a:lnTo>
                    <a:pt x="514" y="138"/>
                  </a:lnTo>
                  <a:lnTo>
                    <a:pt x="504" y="148"/>
                  </a:lnTo>
                  <a:lnTo>
                    <a:pt x="499" y="153"/>
                  </a:lnTo>
                  <a:lnTo>
                    <a:pt x="500" y="153"/>
                  </a:lnTo>
                  <a:lnTo>
                    <a:pt x="501" y="154"/>
                  </a:lnTo>
                  <a:lnTo>
                    <a:pt x="505" y="156"/>
                  </a:lnTo>
                  <a:lnTo>
                    <a:pt x="509" y="159"/>
                  </a:lnTo>
                  <a:lnTo>
                    <a:pt x="514" y="162"/>
                  </a:lnTo>
                  <a:lnTo>
                    <a:pt x="521" y="166"/>
                  </a:lnTo>
                  <a:lnTo>
                    <a:pt x="528" y="170"/>
                  </a:lnTo>
                  <a:lnTo>
                    <a:pt x="535" y="175"/>
                  </a:lnTo>
                  <a:lnTo>
                    <a:pt x="544" y="181"/>
                  </a:lnTo>
                  <a:lnTo>
                    <a:pt x="553" y="186"/>
                  </a:lnTo>
                  <a:lnTo>
                    <a:pt x="562" y="193"/>
                  </a:lnTo>
                  <a:lnTo>
                    <a:pt x="573" y="200"/>
                  </a:lnTo>
                  <a:lnTo>
                    <a:pt x="584" y="207"/>
                  </a:lnTo>
                  <a:lnTo>
                    <a:pt x="595" y="215"/>
                  </a:lnTo>
                  <a:lnTo>
                    <a:pt x="606" y="224"/>
                  </a:lnTo>
                  <a:lnTo>
                    <a:pt x="619" y="232"/>
                  </a:lnTo>
                  <a:lnTo>
                    <a:pt x="630" y="242"/>
                  </a:lnTo>
                  <a:lnTo>
                    <a:pt x="642" y="252"/>
                  </a:lnTo>
                  <a:lnTo>
                    <a:pt x="653" y="261"/>
                  </a:lnTo>
                  <a:lnTo>
                    <a:pt x="666" y="272"/>
                  </a:lnTo>
                  <a:lnTo>
                    <a:pt x="677" y="283"/>
                  </a:lnTo>
                  <a:lnTo>
                    <a:pt x="689" y="293"/>
                  </a:lnTo>
                  <a:lnTo>
                    <a:pt x="699" y="305"/>
                  </a:lnTo>
                  <a:lnTo>
                    <a:pt x="711" y="316"/>
                  </a:lnTo>
                  <a:lnTo>
                    <a:pt x="721" y="328"/>
                  </a:lnTo>
                  <a:lnTo>
                    <a:pt x="730" y="340"/>
                  </a:lnTo>
                  <a:lnTo>
                    <a:pt x="740" y="352"/>
                  </a:lnTo>
                  <a:lnTo>
                    <a:pt x="749" y="365"/>
                  </a:lnTo>
                  <a:lnTo>
                    <a:pt x="749" y="365"/>
                  </a:lnTo>
                  <a:lnTo>
                    <a:pt x="748" y="364"/>
                  </a:lnTo>
                  <a:lnTo>
                    <a:pt x="747" y="363"/>
                  </a:lnTo>
                  <a:lnTo>
                    <a:pt x="744" y="361"/>
                  </a:lnTo>
                  <a:lnTo>
                    <a:pt x="741" y="359"/>
                  </a:lnTo>
                  <a:lnTo>
                    <a:pt x="736" y="356"/>
                  </a:lnTo>
                  <a:lnTo>
                    <a:pt x="732" y="352"/>
                  </a:lnTo>
                  <a:lnTo>
                    <a:pt x="725" y="349"/>
                  </a:lnTo>
                  <a:lnTo>
                    <a:pt x="718" y="344"/>
                  </a:lnTo>
                  <a:lnTo>
                    <a:pt x="710" y="340"/>
                  </a:lnTo>
                  <a:lnTo>
                    <a:pt x="702" y="335"/>
                  </a:lnTo>
                  <a:lnTo>
                    <a:pt x="692" y="329"/>
                  </a:lnTo>
                  <a:lnTo>
                    <a:pt x="682" y="323"/>
                  </a:lnTo>
                  <a:lnTo>
                    <a:pt x="672" y="318"/>
                  </a:lnTo>
                  <a:lnTo>
                    <a:pt x="660" y="312"/>
                  </a:lnTo>
                  <a:lnTo>
                    <a:pt x="648" y="305"/>
                  </a:lnTo>
                  <a:lnTo>
                    <a:pt x="635" y="299"/>
                  </a:lnTo>
                  <a:lnTo>
                    <a:pt x="621" y="292"/>
                  </a:lnTo>
                  <a:lnTo>
                    <a:pt x="607" y="287"/>
                  </a:lnTo>
                  <a:lnTo>
                    <a:pt x="593" y="280"/>
                  </a:lnTo>
                  <a:lnTo>
                    <a:pt x="578" y="274"/>
                  </a:lnTo>
                  <a:lnTo>
                    <a:pt x="562" y="267"/>
                  </a:lnTo>
                  <a:lnTo>
                    <a:pt x="546" y="261"/>
                  </a:lnTo>
                  <a:lnTo>
                    <a:pt x="530" y="255"/>
                  </a:lnTo>
                  <a:lnTo>
                    <a:pt x="513" y="250"/>
                  </a:lnTo>
                  <a:lnTo>
                    <a:pt x="495" y="244"/>
                  </a:lnTo>
                  <a:lnTo>
                    <a:pt x="478" y="239"/>
                  </a:lnTo>
                  <a:lnTo>
                    <a:pt x="460" y="235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38" y="235"/>
                  </a:lnTo>
                  <a:lnTo>
                    <a:pt x="430" y="245"/>
                  </a:lnTo>
                  <a:lnTo>
                    <a:pt x="418" y="260"/>
                  </a:lnTo>
                  <a:lnTo>
                    <a:pt x="407" y="276"/>
                  </a:lnTo>
                  <a:lnTo>
                    <a:pt x="395" y="291"/>
                  </a:lnTo>
                  <a:lnTo>
                    <a:pt x="387" y="303"/>
                  </a:lnTo>
                  <a:lnTo>
                    <a:pt x="384" y="307"/>
                  </a:lnTo>
                  <a:lnTo>
                    <a:pt x="385" y="307"/>
                  </a:lnTo>
                  <a:lnTo>
                    <a:pt x="387" y="307"/>
                  </a:lnTo>
                  <a:lnTo>
                    <a:pt x="390" y="308"/>
                  </a:lnTo>
                  <a:lnTo>
                    <a:pt x="394" y="310"/>
                  </a:lnTo>
                  <a:lnTo>
                    <a:pt x="400" y="311"/>
                  </a:lnTo>
                  <a:lnTo>
                    <a:pt x="407" y="312"/>
                  </a:lnTo>
                  <a:lnTo>
                    <a:pt x="414" y="314"/>
                  </a:lnTo>
                  <a:lnTo>
                    <a:pt x="423" y="316"/>
                  </a:lnTo>
                  <a:lnTo>
                    <a:pt x="432" y="319"/>
                  </a:lnTo>
                  <a:lnTo>
                    <a:pt x="443" y="321"/>
                  </a:lnTo>
                  <a:lnTo>
                    <a:pt x="453" y="325"/>
                  </a:lnTo>
                  <a:lnTo>
                    <a:pt x="464" y="328"/>
                  </a:lnTo>
                  <a:lnTo>
                    <a:pt x="476" y="331"/>
                  </a:lnTo>
                  <a:lnTo>
                    <a:pt x="489" y="336"/>
                  </a:lnTo>
                  <a:lnTo>
                    <a:pt x="501" y="341"/>
                  </a:lnTo>
                  <a:lnTo>
                    <a:pt x="514" y="345"/>
                  </a:lnTo>
                  <a:lnTo>
                    <a:pt x="528" y="350"/>
                  </a:lnTo>
                  <a:lnTo>
                    <a:pt x="542" y="356"/>
                  </a:lnTo>
                  <a:lnTo>
                    <a:pt x="555" y="360"/>
                  </a:lnTo>
                  <a:lnTo>
                    <a:pt x="569" y="366"/>
                  </a:lnTo>
                  <a:lnTo>
                    <a:pt x="583" y="373"/>
                  </a:lnTo>
                  <a:lnTo>
                    <a:pt x="597" y="379"/>
                  </a:lnTo>
                  <a:lnTo>
                    <a:pt x="611" y="386"/>
                  </a:lnTo>
                  <a:lnTo>
                    <a:pt x="623" y="392"/>
                  </a:lnTo>
                  <a:lnTo>
                    <a:pt x="637" y="401"/>
                  </a:lnTo>
                  <a:lnTo>
                    <a:pt x="650" y="407"/>
                  </a:lnTo>
                  <a:lnTo>
                    <a:pt x="661" y="416"/>
                  </a:lnTo>
                  <a:lnTo>
                    <a:pt x="673" y="424"/>
                  </a:lnTo>
                  <a:lnTo>
                    <a:pt x="684" y="433"/>
                  </a:lnTo>
                  <a:lnTo>
                    <a:pt x="695" y="441"/>
                  </a:lnTo>
                  <a:lnTo>
                    <a:pt x="705" y="450"/>
                  </a:lnTo>
                  <a:lnTo>
                    <a:pt x="714" y="459"/>
                  </a:lnTo>
                  <a:lnTo>
                    <a:pt x="722" y="470"/>
                  </a:lnTo>
                  <a:lnTo>
                    <a:pt x="729" y="480"/>
                  </a:lnTo>
                  <a:lnTo>
                    <a:pt x="729" y="479"/>
                  </a:lnTo>
                  <a:lnTo>
                    <a:pt x="728" y="479"/>
                  </a:lnTo>
                  <a:lnTo>
                    <a:pt x="726" y="477"/>
                  </a:lnTo>
                  <a:lnTo>
                    <a:pt x="724" y="475"/>
                  </a:lnTo>
                  <a:lnTo>
                    <a:pt x="720" y="473"/>
                  </a:lnTo>
                  <a:lnTo>
                    <a:pt x="717" y="471"/>
                  </a:lnTo>
                  <a:lnTo>
                    <a:pt x="712" y="467"/>
                  </a:lnTo>
                  <a:lnTo>
                    <a:pt x="706" y="464"/>
                  </a:lnTo>
                  <a:lnTo>
                    <a:pt x="700" y="460"/>
                  </a:lnTo>
                  <a:lnTo>
                    <a:pt x="694" y="457"/>
                  </a:lnTo>
                  <a:lnTo>
                    <a:pt x="687" y="454"/>
                  </a:lnTo>
                  <a:lnTo>
                    <a:pt x="679" y="449"/>
                  </a:lnTo>
                  <a:lnTo>
                    <a:pt x="669" y="444"/>
                  </a:lnTo>
                  <a:lnTo>
                    <a:pt x="660" y="440"/>
                  </a:lnTo>
                  <a:lnTo>
                    <a:pt x="651" y="435"/>
                  </a:lnTo>
                  <a:lnTo>
                    <a:pt x="641" y="432"/>
                  </a:lnTo>
                  <a:lnTo>
                    <a:pt x="629" y="427"/>
                  </a:lnTo>
                  <a:lnTo>
                    <a:pt x="618" y="422"/>
                  </a:lnTo>
                  <a:lnTo>
                    <a:pt x="606" y="418"/>
                  </a:lnTo>
                  <a:lnTo>
                    <a:pt x="593" y="413"/>
                  </a:lnTo>
                  <a:lnTo>
                    <a:pt x="581" y="409"/>
                  </a:lnTo>
                  <a:lnTo>
                    <a:pt x="567" y="405"/>
                  </a:lnTo>
                  <a:lnTo>
                    <a:pt x="552" y="401"/>
                  </a:lnTo>
                  <a:lnTo>
                    <a:pt x="538" y="397"/>
                  </a:lnTo>
                  <a:lnTo>
                    <a:pt x="522" y="394"/>
                  </a:lnTo>
                  <a:lnTo>
                    <a:pt x="507" y="391"/>
                  </a:lnTo>
                  <a:lnTo>
                    <a:pt x="491" y="388"/>
                  </a:lnTo>
                  <a:lnTo>
                    <a:pt x="474" y="386"/>
                  </a:lnTo>
                  <a:lnTo>
                    <a:pt x="456" y="384"/>
                  </a:lnTo>
                  <a:lnTo>
                    <a:pt x="439" y="383"/>
                  </a:lnTo>
                  <a:lnTo>
                    <a:pt x="422" y="382"/>
                  </a:lnTo>
                  <a:lnTo>
                    <a:pt x="403" y="381"/>
                  </a:lnTo>
                  <a:lnTo>
                    <a:pt x="384" y="381"/>
                  </a:lnTo>
                  <a:lnTo>
                    <a:pt x="365" y="382"/>
                  </a:lnTo>
                  <a:lnTo>
                    <a:pt x="346" y="383"/>
                  </a:lnTo>
                  <a:lnTo>
                    <a:pt x="346" y="383"/>
                  </a:lnTo>
                  <a:lnTo>
                    <a:pt x="346" y="389"/>
                  </a:lnTo>
                  <a:lnTo>
                    <a:pt x="346" y="403"/>
                  </a:lnTo>
                  <a:lnTo>
                    <a:pt x="346" y="421"/>
                  </a:lnTo>
                  <a:lnTo>
                    <a:pt x="346" y="442"/>
                  </a:lnTo>
                  <a:lnTo>
                    <a:pt x="346" y="460"/>
                  </a:lnTo>
                  <a:lnTo>
                    <a:pt x="346" y="474"/>
                  </a:lnTo>
                  <a:lnTo>
                    <a:pt x="346" y="480"/>
                  </a:lnTo>
                  <a:lnTo>
                    <a:pt x="346" y="479"/>
                  </a:lnTo>
                  <a:lnTo>
                    <a:pt x="348" y="479"/>
                  </a:lnTo>
                  <a:lnTo>
                    <a:pt x="350" y="479"/>
                  </a:lnTo>
                  <a:lnTo>
                    <a:pt x="354" y="479"/>
                  </a:lnTo>
                  <a:lnTo>
                    <a:pt x="357" y="478"/>
                  </a:lnTo>
                  <a:lnTo>
                    <a:pt x="363" y="478"/>
                  </a:lnTo>
                  <a:lnTo>
                    <a:pt x="369" y="478"/>
                  </a:lnTo>
                  <a:lnTo>
                    <a:pt x="376" y="477"/>
                  </a:lnTo>
                  <a:lnTo>
                    <a:pt x="383" y="477"/>
                  </a:lnTo>
                  <a:lnTo>
                    <a:pt x="391" y="477"/>
                  </a:lnTo>
                  <a:lnTo>
                    <a:pt x="400" y="477"/>
                  </a:lnTo>
                  <a:lnTo>
                    <a:pt x="409" y="475"/>
                  </a:lnTo>
                  <a:lnTo>
                    <a:pt x="418" y="475"/>
                  </a:lnTo>
                  <a:lnTo>
                    <a:pt x="429" y="475"/>
                  </a:lnTo>
                  <a:lnTo>
                    <a:pt x="439" y="477"/>
                  </a:lnTo>
                  <a:lnTo>
                    <a:pt x="451" y="477"/>
                  </a:lnTo>
                  <a:lnTo>
                    <a:pt x="462" y="477"/>
                  </a:lnTo>
                  <a:lnTo>
                    <a:pt x="474" y="478"/>
                  </a:lnTo>
                  <a:lnTo>
                    <a:pt x="486" y="479"/>
                  </a:lnTo>
                  <a:lnTo>
                    <a:pt x="499" y="480"/>
                  </a:lnTo>
                  <a:lnTo>
                    <a:pt x="512" y="482"/>
                  </a:lnTo>
                  <a:lnTo>
                    <a:pt x="524" y="483"/>
                  </a:lnTo>
                  <a:lnTo>
                    <a:pt x="537" y="486"/>
                  </a:lnTo>
                  <a:lnTo>
                    <a:pt x="550" y="488"/>
                  </a:lnTo>
                  <a:lnTo>
                    <a:pt x="562" y="492"/>
                  </a:lnTo>
                  <a:lnTo>
                    <a:pt x="576" y="495"/>
                  </a:lnTo>
                  <a:lnTo>
                    <a:pt x="589" y="498"/>
                  </a:lnTo>
                  <a:lnTo>
                    <a:pt x="601" y="502"/>
                  </a:lnTo>
                  <a:lnTo>
                    <a:pt x="614" y="507"/>
                  </a:lnTo>
                  <a:lnTo>
                    <a:pt x="627" y="511"/>
                  </a:lnTo>
                  <a:lnTo>
                    <a:pt x="639" y="517"/>
                  </a:lnTo>
                  <a:lnTo>
                    <a:pt x="651" y="523"/>
                  </a:lnTo>
                  <a:lnTo>
                    <a:pt x="662" y="530"/>
                  </a:lnTo>
                  <a:lnTo>
                    <a:pt x="674" y="536"/>
                  </a:lnTo>
                  <a:lnTo>
                    <a:pt x="686" y="543"/>
                  </a:lnTo>
                  <a:lnTo>
                    <a:pt x="696" y="551"/>
                  </a:lnTo>
                  <a:lnTo>
                    <a:pt x="706" y="561"/>
                  </a:lnTo>
                  <a:lnTo>
                    <a:pt x="715" y="570"/>
                  </a:lnTo>
                  <a:lnTo>
                    <a:pt x="725" y="580"/>
                  </a:lnTo>
                  <a:lnTo>
                    <a:pt x="734" y="591"/>
                  </a:lnTo>
                  <a:lnTo>
                    <a:pt x="742" y="602"/>
                  </a:lnTo>
                  <a:lnTo>
                    <a:pt x="749" y="614"/>
                  </a:lnTo>
                  <a:lnTo>
                    <a:pt x="749" y="614"/>
                  </a:lnTo>
                  <a:lnTo>
                    <a:pt x="748" y="614"/>
                  </a:lnTo>
                  <a:lnTo>
                    <a:pt x="747" y="611"/>
                  </a:lnTo>
                  <a:lnTo>
                    <a:pt x="744" y="609"/>
                  </a:lnTo>
                  <a:lnTo>
                    <a:pt x="741" y="607"/>
                  </a:lnTo>
                  <a:lnTo>
                    <a:pt x="735" y="603"/>
                  </a:lnTo>
                  <a:lnTo>
                    <a:pt x="730" y="599"/>
                  </a:lnTo>
                  <a:lnTo>
                    <a:pt x="724" y="594"/>
                  </a:lnTo>
                  <a:lnTo>
                    <a:pt x="715" y="589"/>
                  </a:lnTo>
                  <a:lnTo>
                    <a:pt x="706" y="584"/>
                  </a:lnTo>
                  <a:lnTo>
                    <a:pt x="696" y="578"/>
                  </a:lnTo>
                  <a:lnTo>
                    <a:pt x="686" y="572"/>
                  </a:lnTo>
                  <a:lnTo>
                    <a:pt x="674" y="568"/>
                  </a:lnTo>
                  <a:lnTo>
                    <a:pt x="660" y="562"/>
                  </a:lnTo>
                  <a:lnTo>
                    <a:pt x="646" y="557"/>
                  </a:lnTo>
                  <a:lnTo>
                    <a:pt x="631" y="553"/>
                  </a:lnTo>
                  <a:lnTo>
                    <a:pt x="615" y="548"/>
                  </a:lnTo>
                  <a:lnTo>
                    <a:pt x="598" y="545"/>
                  </a:lnTo>
                  <a:lnTo>
                    <a:pt x="580" y="541"/>
                  </a:lnTo>
                  <a:lnTo>
                    <a:pt x="560" y="539"/>
                  </a:lnTo>
                  <a:lnTo>
                    <a:pt x="539" y="538"/>
                  </a:lnTo>
                  <a:lnTo>
                    <a:pt x="519" y="538"/>
                  </a:lnTo>
                  <a:lnTo>
                    <a:pt x="519" y="538"/>
                  </a:lnTo>
                  <a:lnTo>
                    <a:pt x="492" y="538"/>
                  </a:lnTo>
                  <a:lnTo>
                    <a:pt x="469" y="538"/>
                  </a:lnTo>
                  <a:lnTo>
                    <a:pt x="447" y="538"/>
                  </a:lnTo>
                  <a:lnTo>
                    <a:pt x="426" y="538"/>
                  </a:lnTo>
                  <a:lnTo>
                    <a:pt x="409" y="538"/>
                  </a:lnTo>
                  <a:lnTo>
                    <a:pt x="393" y="538"/>
                  </a:lnTo>
                  <a:lnTo>
                    <a:pt x="378" y="538"/>
                  </a:lnTo>
                  <a:lnTo>
                    <a:pt x="367" y="538"/>
                  </a:lnTo>
                  <a:lnTo>
                    <a:pt x="355" y="538"/>
                  </a:lnTo>
                  <a:lnTo>
                    <a:pt x="346" y="538"/>
                  </a:lnTo>
                  <a:lnTo>
                    <a:pt x="339" y="538"/>
                  </a:lnTo>
                  <a:lnTo>
                    <a:pt x="333" y="538"/>
                  </a:lnTo>
                  <a:lnTo>
                    <a:pt x="330" y="538"/>
                  </a:lnTo>
                  <a:lnTo>
                    <a:pt x="327" y="538"/>
                  </a:lnTo>
                  <a:lnTo>
                    <a:pt x="326" y="538"/>
                  </a:lnTo>
                  <a:lnTo>
                    <a:pt x="326" y="542"/>
                  </a:lnTo>
                  <a:lnTo>
                    <a:pt x="326" y="556"/>
                  </a:lnTo>
                  <a:lnTo>
                    <a:pt x="326" y="574"/>
                  </a:lnTo>
                  <a:lnTo>
                    <a:pt x="326" y="595"/>
                  </a:lnTo>
                  <a:lnTo>
                    <a:pt x="326" y="614"/>
                  </a:lnTo>
                  <a:lnTo>
                    <a:pt x="326" y="627"/>
                  </a:lnTo>
                  <a:lnTo>
                    <a:pt x="326" y="633"/>
                  </a:lnTo>
                  <a:lnTo>
                    <a:pt x="329" y="633"/>
                  </a:lnTo>
                  <a:lnTo>
                    <a:pt x="334" y="633"/>
                  </a:lnTo>
                  <a:lnTo>
                    <a:pt x="343" y="633"/>
                  </a:lnTo>
                  <a:lnTo>
                    <a:pt x="356" y="633"/>
                  </a:lnTo>
                  <a:lnTo>
                    <a:pt x="370" y="633"/>
                  </a:lnTo>
                  <a:lnTo>
                    <a:pt x="387" y="633"/>
                  </a:lnTo>
                  <a:lnTo>
                    <a:pt x="405" y="633"/>
                  </a:lnTo>
                  <a:lnTo>
                    <a:pt x="423" y="633"/>
                  </a:lnTo>
                  <a:lnTo>
                    <a:pt x="441" y="633"/>
                  </a:lnTo>
                  <a:lnTo>
                    <a:pt x="460" y="633"/>
                  </a:lnTo>
                  <a:lnTo>
                    <a:pt x="477" y="633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0" y="633"/>
                  </a:lnTo>
                  <a:lnTo>
                    <a:pt x="529" y="633"/>
                  </a:lnTo>
                  <a:lnTo>
                    <a:pt x="536" y="633"/>
                  </a:lnTo>
                  <a:lnTo>
                    <a:pt x="537" y="633"/>
                  </a:lnTo>
                  <a:lnTo>
                    <a:pt x="538" y="633"/>
                  </a:lnTo>
                  <a:lnTo>
                    <a:pt x="540" y="633"/>
                  </a:lnTo>
                  <a:lnTo>
                    <a:pt x="544" y="633"/>
                  </a:lnTo>
                  <a:lnTo>
                    <a:pt x="547" y="633"/>
                  </a:lnTo>
                  <a:lnTo>
                    <a:pt x="553" y="634"/>
                  </a:lnTo>
                  <a:lnTo>
                    <a:pt x="559" y="634"/>
                  </a:lnTo>
                  <a:lnTo>
                    <a:pt x="566" y="636"/>
                  </a:lnTo>
                  <a:lnTo>
                    <a:pt x="574" y="637"/>
                  </a:lnTo>
                  <a:lnTo>
                    <a:pt x="583" y="638"/>
                  </a:lnTo>
                  <a:lnTo>
                    <a:pt x="592" y="639"/>
                  </a:lnTo>
                  <a:lnTo>
                    <a:pt x="601" y="641"/>
                  </a:lnTo>
                  <a:lnTo>
                    <a:pt x="612" y="644"/>
                  </a:lnTo>
                  <a:lnTo>
                    <a:pt x="622" y="647"/>
                  </a:lnTo>
                  <a:lnTo>
                    <a:pt x="633" y="650"/>
                  </a:lnTo>
                  <a:lnTo>
                    <a:pt x="644" y="654"/>
                  </a:lnTo>
                  <a:lnTo>
                    <a:pt x="654" y="659"/>
                  </a:lnTo>
                  <a:lnTo>
                    <a:pt x="666" y="664"/>
                  </a:lnTo>
                  <a:lnTo>
                    <a:pt x="676" y="670"/>
                  </a:lnTo>
                  <a:lnTo>
                    <a:pt x="688" y="676"/>
                  </a:lnTo>
                  <a:lnTo>
                    <a:pt x="698" y="684"/>
                  </a:lnTo>
                  <a:lnTo>
                    <a:pt x="709" y="691"/>
                  </a:lnTo>
                  <a:lnTo>
                    <a:pt x="718" y="700"/>
                  </a:lnTo>
                  <a:lnTo>
                    <a:pt x="727" y="709"/>
                  </a:lnTo>
                  <a:lnTo>
                    <a:pt x="736" y="720"/>
                  </a:lnTo>
                  <a:lnTo>
                    <a:pt x="744" y="731"/>
                  </a:lnTo>
                  <a:lnTo>
                    <a:pt x="751" y="744"/>
                  </a:lnTo>
                  <a:lnTo>
                    <a:pt x="758" y="756"/>
                  </a:lnTo>
                  <a:lnTo>
                    <a:pt x="764" y="771"/>
                  </a:lnTo>
                  <a:lnTo>
                    <a:pt x="767" y="786"/>
                  </a:lnTo>
                  <a:lnTo>
                    <a:pt x="767" y="786"/>
                  </a:lnTo>
                  <a:lnTo>
                    <a:pt x="773" y="801"/>
                  </a:lnTo>
                  <a:lnTo>
                    <a:pt x="778" y="816"/>
                  </a:lnTo>
                  <a:lnTo>
                    <a:pt x="782" y="831"/>
                  </a:lnTo>
                  <a:lnTo>
                    <a:pt x="785" y="846"/>
                  </a:lnTo>
                  <a:lnTo>
                    <a:pt x="788" y="860"/>
                  </a:lnTo>
                  <a:lnTo>
                    <a:pt x="789" y="874"/>
                  </a:lnTo>
                  <a:lnTo>
                    <a:pt x="790" y="888"/>
                  </a:lnTo>
                  <a:lnTo>
                    <a:pt x="791" y="900"/>
                  </a:lnTo>
                  <a:lnTo>
                    <a:pt x="791" y="913"/>
                  </a:lnTo>
                  <a:lnTo>
                    <a:pt x="791" y="926"/>
                  </a:lnTo>
                  <a:lnTo>
                    <a:pt x="790" y="938"/>
                  </a:lnTo>
                  <a:lnTo>
                    <a:pt x="789" y="950"/>
                  </a:lnTo>
                  <a:lnTo>
                    <a:pt x="787" y="961"/>
                  </a:lnTo>
                  <a:lnTo>
                    <a:pt x="785" y="973"/>
                  </a:lnTo>
                  <a:lnTo>
                    <a:pt x="782" y="983"/>
                  </a:lnTo>
                  <a:lnTo>
                    <a:pt x="779" y="994"/>
                  </a:lnTo>
                  <a:lnTo>
                    <a:pt x="775" y="1004"/>
                  </a:lnTo>
                  <a:lnTo>
                    <a:pt x="772" y="1013"/>
                  </a:lnTo>
                  <a:lnTo>
                    <a:pt x="768" y="1023"/>
                  </a:lnTo>
                  <a:lnTo>
                    <a:pt x="764" y="1032"/>
                  </a:lnTo>
                  <a:lnTo>
                    <a:pt x="759" y="1040"/>
                  </a:lnTo>
                  <a:lnTo>
                    <a:pt x="755" y="1048"/>
                  </a:lnTo>
                  <a:lnTo>
                    <a:pt x="749" y="1055"/>
                  </a:lnTo>
                  <a:lnTo>
                    <a:pt x="744" y="1062"/>
                  </a:lnTo>
                  <a:lnTo>
                    <a:pt x="738" y="1069"/>
                  </a:lnTo>
                  <a:lnTo>
                    <a:pt x="733" y="1074"/>
                  </a:lnTo>
                  <a:lnTo>
                    <a:pt x="727" y="1080"/>
                  </a:lnTo>
                  <a:lnTo>
                    <a:pt x="721" y="1085"/>
                  </a:lnTo>
                  <a:lnTo>
                    <a:pt x="715" y="1089"/>
                  </a:lnTo>
                  <a:lnTo>
                    <a:pt x="710" y="1094"/>
                  </a:lnTo>
                  <a:lnTo>
                    <a:pt x="704" y="1097"/>
                  </a:lnTo>
                  <a:lnTo>
                    <a:pt x="699" y="1102"/>
                  </a:lnTo>
                  <a:lnTo>
                    <a:pt x="694" y="1105"/>
                  </a:lnTo>
                  <a:lnTo>
                    <a:pt x="689" y="1110"/>
                  </a:lnTo>
                  <a:lnTo>
                    <a:pt x="684" y="1113"/>
                  </a:lnTo>
                  <a:lnTo>
                    <a:pt x="680" y="1117"/>
                  </a:lnTo>
                  <a:lnTo>
                    <a:pt x="674" y="1122"/>
                  </a:lnTo>
                  <a:lnTo>
                    <a:pt x="669" y="1125"/>
                  </a:lnTo>
                  <a:lnTo>
                    <a:pt x="664" y="1128"/>
                  </a:lnTo>
                  <a:lnTo>
                    <a:pt x="659" y="1132"/>
                  </a:lnTo>
                  <a:lnTo>
                    <a:pt x="653" y="1135"/>
                  </a:lnTo>
                  <a:lnTo>
                    <a:pt x="646" y="1139"/>
                  </a:lnTo>
                  <a:lnTo>
                    <a:pt x="639" y="1142"/>
                  </a:lnTo>
                  <a:lnTo>
                    <a:pt x="633" y="1145"/>
                  </a:lnTo>
                  <a:lnTo>
                    <a:pt x="624" y="1148"/>
                  </a:lnTo>
                  <a:lnTo>
                    <a:pt x="616" y="1150"/>
                  </a:lnTo>
                  <a:lnTo>
                    <a:pt x="606" y="1154"/>
                  </a:lnTo>
                  <a:lnTo>
                    <a:pt x="596" y="1156"/>
                  </a:lnTo>
                  <a:lnTo>
                    <a:pt x="585" y="1158"/>
                  </a:lnTo>
                  <a:lnTo>
                    <a:pt x="573" y="1161"/>
                  </a:lnTo>
                  <a:lnTo>
                    <a:pt x="559" y="1163"/>
                  </a:lnTo>
                  <a:lnTo>
                    <a:pt x="545" y="1164"/>
                  </a:lnTo>
                  <a:lnTo>
                    <a:pt x="529" y="1166"/>
                  </a:lnTo>
                  <a:lnTo>
                    <a:pt x="512" y="1168"/>
                  </a:lnTo>
                  <a:lnTo>
                    <a:pt x="493" y="1169"/>
                  </a:lnTo>
                  <a:lnTo>
                    <a:pt x="472" y="1169"/>
                  </a:lnTo>
                  <a:lnTo>
                    <a:pt x="452" y="1170"/>
                  </a:lnTo>
                  <a:lnTo>
                    <a:pt x="428" y="1170"/>
                  </a:lnTo>
                  <a:lnTo>
                    <a:pt x="403" y="1171"/>
                  </a:lnTo>
                  <a:lnTo>
                    <a:pt x="403" y="1171"/>
                  </a:lnTo>
                  <a:lnTo>
                    <a:pt x="380" y="1171"/>
                  </a:lnTo>
                  <a:lnTo>
                    <a:pt x="358" y="1171"/>
                  </a:lnTo>
                  <a:lnTo>
                    <a:pt x="338" y="1171"/>
                  </a:lnTo>
                  <a:lnTo>
                    <a:pt x="317" y="1171"/>
                  </a:lnTo>
                  <a:lnTo>
                    <a:pt x="296" y="1171"/>
                  </a:lnTo>
                  <a:lnTo>
                    <a:pt x="277" y="1171"/>
                  </a:lnTo>
                  <a:lnTo>
                    <a:pt x="258" y="1171"/>
                  </a:lnTo>
                  <a:lnTo>
                    <a:pt x="240" y="1171"/>
                  </a:lnTo>
                  <a:lnTo>
                    <a:pt x="221" y="1171"/>
                  </a:lnTo>
                  <a:lnTo>
                    <a:pt x="204" y="1171"/>
                  </a:lnTo>
                  <a:lnTo>
                    <a:pt x="188" y="1171"/>
                  </a:lnTo>
                  <a:lnTo>
                    <a:pt x="172" y="1171"/>
                  </a:lnTo>
                  <a:lnTo>
                    <a:pt x="157" y="1171"/>
                  </a:lnTo>
                  <a:lnTo>
                    <a:pt x="142" y="1171"/>
                  </a:lnTo>
                  <a:lnTo>
                    <a:pt x="128" y="1171"/>
                  </a:lnTo>
                  <a:lnTo>
                    <a:pt x="114" y="1171"/>
                  </a:lnTo>
                  <a:lnTo>
                    <a:pt x="102" y="1171"/>
                  </a:lnTo>
                  <a:lnTo>
                    <a:pt x="90" y="1171"/>
                  </a:lnTo>
                  <a:lnTo>
                    <a:pt x="79" y="1171"/>
                  </a:lnTo>
                  <a:lnTo>
                    <a:pt x="68" y="1171"/>
                  </a:lnTo>
                  <a:lnTo>
                    <a:pt x="58" y="1171"/>
                  </a:lnTo>
                  <a:lnTo>
                    <a:pt x="49" y="1171"/>
                  </a:lnTo>
                  <a:lnTo>
                    <a:pt x="41" y="1171"/>
                  </a:lnTo>
                  <a:lnTo>
                    <a:pt x="34" y="1171"/>
                  </a:lnTo>
                  <a:lnTo>
                    <a:pt x="27" y="1171"/>
                  </a:lnTo>
                  <a:lnTo>
                    <a:pt x="20" y="1171"/>
                  </a:lnTo>
                  <a:lnTo>
                    <a:pt x="15" y="1171"/>
                  </a:lnTo>
                  <a:lnTo>
                    <a:pt x="11" y="1171"/>
                  </a:lnTo>
                  <a:lnTo>
                    <a:pt x="7" y="1171"/>
                  </a:lnTo>
                  <a:lnTo>
                    <a:pt x="4" y="1171"/>
                  </a:lnTo>
                  <a:lnTo>
                    <a:pt x="1" y="1171"/>
                  </a:lnTo>
                  <a:lnTo>
                    <a:pt x="0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2" name="Freeform 1042"/>
            <p:cNvSpPr>
              <a:spLocks noChangeAspect="1"/>
            </p:cNvSpPr>
            <p:nvPr userDrawn="1"/>
          </p:nvSpPr>
          <p:spPr bwMode="white">
            <a:xfrm>
              <a:off x="5575" y="4084"/>
              <a:ext cx="8" cy="49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4" y="218"/>
                </a:cxn>
                <a:cxn ang="0">
                  <a:pos x="7" y="207"/>
                </a:cxn>
                <a:cxn ang="0">
                  <a:pos x="11" y="195"/>
                </a:cxn>
                <a:cxn ang="0">
                  <a:pos x="14" y="183"/>
                </a:cxn>
                <a:cxn ang="0">
                  <a:pos x="17" y="170"/>
                </a:cxn>
                <a:cxn ang="0">
                  <a:pos x="21" y="156"/>
                </a:cxn>
                <a:cxn ang="0">
                  <a:pos x="23" y="142"/>
                </a:cxn>
                <a:cxn ang="0">
                  <a:pos x="27" y="129"/>
                </a:cxn>
                <a:cxn ang="0">
                  <a:pos x="29" y="114"/>
                </a:cxn>
                <a:cxn ang="0">
                  <a:pos x="31" y="99"/>
                </a:cxn>
                <a:cxn ang="0">
                  <a:pos x="34" y="84"/>
                </a:cxn>
                <a:cxn ang="0">
                  <a:pos x="35" y="68"/>
                </a:cxn>
                <a:cxn ang="0">
                  <a:pos x="37" y="51"/>
                </a:cxn>
                <a:cxn ang="0">
                  <a:pos x="37" y="34"/>
                </a:cxn>
                <a:cxn ang="0">
                  <a:pos x="38" y="17"/>
                </a:cxn>
                <a:cxn ang="0">
                  <a:pos x="38" y="0"/>
                </a:cxn>
              </a:cxnLst>
              <a:rect l="0" t="0" r="r" b="b"/>
              <a:pathLst>
                <a:path w="38" h="230">
                  <a:moveTo>
                    <a:pt x="0" y="230"/>
                  </a:moveTo>
                  <a:lnTo>
                    <a:pt x="4" y="218"/>
                  </a:lnTo>
                  <a:lnTo>
                    <a:pt x="7" y="207"/>
                  </a:lnTo>
                  <a:lnTo>
                    <a:pt x="11" y="195"/>
                  </a:lnTo>
                  <a:lnTo>
                    <a:pt x="14" y="183"/>
                  </a:lnTo>
                  <a:lnTo>
                    <a:pt x="17" y="170"/>
                  </a:lnTo>
                  <a:lnTo>
                    <a:pt x="21" y="156"/>
                  </a:lnTo>
                  <a:lnTo>
                    <a:pt x="23" y="142"/>
                  </a:lnTo>
                  <a:lnTo>
                    <a:pt x="27" y="129"/>
                  </a:lnTo>
                  <a:lnTo>
                    <a:pt x="29" y="114"/>
                  </a:lnTo>
                  <a:lnTo>
                    <a:pt x="31" y="99"/>
                  </a:lnTo>
                  <a:lnTo>
                    <a:pt x="34" y="84"/>
                  </a:lnTo>
                  <a:lnTo>
                    <a:pt x="35" y="68"/>
                  </a:lnTo>
                  <a:lnTo>
                    <a:pt x="37" y="51"/>
                  </a:lnTo>
                  <a:lnTo>
                    <a:pt x="37" y="34"/>
                  </a:lnTo>
                  <a:lnTo>
                    <a:pt x="38" y="17"/>
                  </a:lnTo>
                  <a:lnTo>
                    <a:pt x="38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3" name="Freeform 1043"/>
            <p:cNvSpPr>
              <a:spLocks noChangeAspect="1"/>
            </p:cNvSpPr>
            <p:nvPr userDrawn="1"/>
          </p:nvSpPr>
          <p:spPr bwMode="white">
            <a:xfrm>
              <a:off x="5464" y="3970"/>
              <a:ext cx="119" cy="114"/>
            </a:xfrm>
            <a:custGeom>
              <a:avLst/>
              <a:gdLst/>
              <a:ahLst/>
              <a:cxnLst>
                <a:cxn ang="0">
                  <a:pos x="538" y="538"/>
                </a:cxn>
                <a:cxn ang="0">
                  <a:pos x="536" y="483"/>
                </a:cxn>
                <a:cxn ang="0">
                  <a:pos x="527" y="432"/>
                </a:cxn>
                <a:cxn ang="0">
                  <a:pos x="514" y="381"/>
                </a:cxn>
                <a:cxn ang="0">
                  <a:pos x="494" y="331"/>
                </a:cxn>
                <a:cxn ang="0">
                  <a:pos x="471" y="284"/>
                </a:cxn>
                <a:cxn ang="0">
                  <a:pos x="444" y="240"/>
                </a:cxn>
                <a:cxn ang="0">
                  <a:pos x="413" y="199"/>
                </a:cxn>
                <a:cxn ang="0">
                  <a:pos x="378" y="160"/>
                </a:cxn>
                <a:cxn ang="0">
                  <a:pos x="339" y="125"/>
                </a:cxn>
                <a:cxn ang="0">
                  <a:pos x="298" y="94"/>
                </a:cxn>
                <a:cxn ang="0">
                  <a:pos x="254" y="67"/>
                </a:cxn>
                <a:cxn ang="0">
                  <a:pos x="207" y="44"/>
                </a:cxn>
                <a:cxn ang="0">
                  <a:pos x="157" y="24"/>
                </a:cxn>
                <a:cxn ang="0">
                  <a:pos x="106" y="11"/>
                </a:cxn>
                <a:cxn ang="0">
                  <a:pos x="55" y="2"/>
                </a:cxn>
                <a:cxn ang="0">
                  <a:pos x="0" y="0"/>
                </a:cxn>
              </a:cxnLst>
              <a:rect l="0" t="0" r="r" b="b"/>
              <a:pathLst>
                <a:path w="538" h="538">
                  <a:moveTo>
                    <a:pt x="538" y="538"/>
                  </a:moveTo>
                  <a:lnTo>
                    <a:pt x="536" y="483"/>
                  </a:lnTo>
                  <a:lnTo>
                    <a:pt x="527" y="432"/>
                  </a:lnTo>
                  <a:lnTo>
                    <a:pt x="514" y="381"/>
                  </a:lnTo>
                  <a:lnTo>
                    <a:pt x="494" y="331"/>
                  </a:lnTo>
                  <a:lnTo>
                    <a:pt x="471" y="284"/>
                  </a:lnTo>
                  <a:lnTo>
                    <a:pt x="444" y="240"/>
                  </a:lnTo>
                  <a:lnTo>
                    <a:pt x="413" y="199"/>
                  </a:lnTo>
                  <a:lnTo>
                    <a:pt x="378" y="160"/>
                  </a:lnTo>
                  <a:lnTo>
                    <a:pt x="339" y="125"/>
                  </a:lnTo>
                  <a:lnTo>
                    <a:pt x="298" y="94"/>
                  </a:lnTo>
                  <a:lnTo>
                    <a:pt x="254" y="67"/>
                  </a:lnTo>
                  <a:lnTo>
                    <a:pt x="207" y="44"/>
                  </a:lnTo>
                  <a:lnTo>
                    <a:pt x="157" y="24"/>
                  </a:lnTo>
                  <a:lnTo>
                    <a:pt x="106" y="11"/>
                  </a:lnTo>
                  <a:lnTo>
                    <a:pt x="55" y="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4" name="Freeform 1044"/>
            <p:cNvSpPr>
              <a:spLocks noChangeAspect="1"/>
            </p:cNvSpPr>
            <p:nvPr userDrawn="1"/>
          </p:nvSpPr>
          <p:spPr bwMode="white">
            <a:xfrm>
              <a:off x="5351" y="3970"/>
              <a:ext cx="118" cy="114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500" y="2"/>
                </a:cxn>
                <a:cxn ang="0">
                  <a:pos x="445" y="11"/>
                </a:cxn>
                <a:cxn ang="0">
                  <a:pos x="392" y="24"/>
                </a:cxn>
                <a:cxn ang="0">
                  <a:pos x="340" y="44"/>
                </a:cxn>
                <a:cxn ang="0">
                  <a:pos x="292" y="67"/>
                </a:cxn>
                <a:cxn ang="0">
                  <a:pos x="245" y="94"/>
                </a:cxn>
                <a:cxn ang="0">
                  <a:pos x="203" y="125"/>
                </a:cxn>
                <a:cxn ang="0">
                  <a:pos x="164" y="160"/>
                </a:cxn>
                <a:cxn ang="0">
                  <a:pos x="128" y="199"/>
                </a:cxn>
                <a:cxn ang="0">
                  <a:pos x="96" y="240"/>
                </a:cxn>
                <a:cxn ang="0">
                  <a:pos x="68" y="284"/>
                </a:cxn>
                <a:cxn ang="0">
                  <a:pos x="44" y="331"/>
                </a:cxn>
                <a:cxn ang="0">
                  <a:pos x="26" y="381"/>
                </a:cxn>
                <a:cxn ang="0">
                  <a:pos x="12" y="432"/>
                </a:cxn>
                <a:cxn ang="0">
                  <a:pos x="4" y="483"/>
                </a:cxn>
                <a:cxn ang="0">
                  <a:pos x="0" y="538"/>
                </a:cxn>
              </a:cxnLst>
              <a:rect l="0" t="0" r="r" b="b"/>
              <a:pathLst>
                <a:path w="556" h="538">
                  <a:moveTo>
                    <a:pt x="556" y="0"/>
                  </a:moveTo>
                  <a:lnTo>
                    <a:pt x="500" y="2"/>
                  </a:lnTo>
                  <a:lnTo>
                    <a:pt x="445" y="11"/>
                  </a:lnTo>
                  <a:lnTo>
                    <a:pt x="392" y="24"/>
                  </a:lnTo>
                  <a:lnTo>
                    <a:pt x="340" y="44"/>
                  </a:lnTo>
                  <a:lnTo>
                    <a:pt x="292" y="67"/>
                  </a:lnTo>
                  <a:lnTo>
                    <a:pt x="245" y="94"/>
                  </a:lnTo>
                  <a:lnTo>
                    <a:pt x="203" y="125"/>
                  </a:lnTo>
                  <a:lnTo>
                    <a:pt x="164" y="160"/>
                  </a:lnTo>
                  <a:lnTo>
                    <a:pt x="128" y="199"/>
                  </a:lnTo>
                  <a:lnTo>
                    <a:pt x="96" y="240"/>
                  </a:lnTo>
                  <a:lnTo>
                    <a:pt x="68" y="284"/>
                  </a:lnTo>
                  <a:lnTo>
                    <a:pt x="44" y="331"/>
                  </a:lnTo>
                  <a:lnTo>
                    <a:pt x="26" y="381"/>
                  </a:lnTo>
                  <a:lnTo>
                    <a:pt x="12" y="432"/>
                  </a:lnTo>
                  <a:lnTo>
                    <a:pt x="4" y="483"/>
                  </a:lnTo>
                  <a:lnTo>
                    <a:pt x="0" y="538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5" name="Freeform 1045"/>
            <p:cNvSpPr>
              <a:spLocks noChangeAspect="1"/>
            </p:cNvSpPr>
            <p:nvPr userDrawn="1"/>
          </p:nvSpPr>
          <p:spPr bwMode="white">
            <a:xfrm>
              <a:off x="5351" y="4084"/>
              <a:ext cx="1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"/>
                </a:cxn>
                <a:cxn ang="0">
                  <a:pos x="1" y="28"/>
                </a:cxn>
                <a:cxn ang="0">
                  <a:pos x="3" y="42"/>
                </a:cxn>
                <a:cxn ang="0">
                  <a:pos x="4" y="57"/>
                </a:cxn>
                <a:cxn ang="0">
                  <a:pos x="6" y="71"/>
                </a:cxn>
                <a:cxn ang="0">
                  <a:pos x="8" y="86"/>
                </a:cxn>
                <a:cxn ang="0">
                  <a:pos x="12" y="100"/>
                </a:cxn>
                <a:cxn ang="0">
                  <a:pos x="15" y="115"/>
                </a:cxn>
                <a:cxn ang="0">
                  <a:pos x="19" y="129"/>
                </a:cxn>
                <a:cxn ang="0">
                  <a:pos x="23" y="144"/>
                </a:cxn>
                <a:cxn ang="0">
                  <a:pos x="28" y="157"/>
                </a:cxn>
                <a:cxn ang="0">
                  <a:pos x="32" y="172"/>
                </a:cxn>
                <a:cxn ang="0">
                  <a:pos x="38" y="186"/>
                </a:cxn>
                <a:cxn ang="0">
                  <a:pos x="44" y="201"/>
                </a:cxn>
                <a:cxn ang="0">
                  <a:pos x="51" y="215"/>
                </a:cxn>
                <a:cxn ang="0">
                  <a:pos x="58" y="23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0" y="13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57"/>
                  </a:lnTo>
                  <a:lnTo>
                    <a:pt x="6" y="71"/>
                  </a:lnTo>
                  <a:lnTo>
                    <a:pt x="8" y="86"/>
                  </a:lnTo>
                  <a:lnTo>
                    <a:pt x="12" y="100"/>
                  </a:lnTo>
                  <a:lnTo>
                    <a:pt x="15" y="115"/>
                  </a:lnTo>
                  <a:lnTo>
                    <a:pt x="19" y="129"/>
                  </a:lnTo>
                  <a:lnTo>
                    <a:pt x="23" y="144"/>
                  </a:lnTo>
                  <a:lnTo>
                    <a:pt x="28" y="157"/>
                  </a:lnTo>
                  <a:lnTo>
                    <a:pt x="32" y="172"/>
                  </a:lnTo>
                  <a:lnTo>
                    <a:pt x="38" y="186"/>
                  </a:lnTo>
                  <a:lnTo>
                    <a:pt x="44" y="201"/>
                  </a:lnTo>
                  <a:lnTo>
                    <a:pt x="51" y="215"/>
                  </a:lnTo>
                  <a:lnTo>
                    <a:pt x="58" y="23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6" name="Freeform 1046"/>
            <p:cNvSpPr>
              <a:spLocks noChangeAspect="1"/>
            </p:cNvSpPr>
            <p:nvPr userDrawn="1"/>
          </p:nvSpPr>
          <p:spPr bwMode="black">
            <a:xfrm>
              <a:off x="5279" y="3962"/>
              <a:ext cx="171" cy="241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433" y="0"/>
                </a:cxn>
                <a:cxn ang="0">
                  <a:pos x="506" y="0"/>
                </a:cxn>
                <a:cxn ang="0">
                  <a:pos x="614" y="0"/>
                </a:cxn>
                <a:cxn ang="0">
                  <a:pos x="714" y="0"/>
                </a:cxn>
                <a:cxn ang="0">
                  <a:pos x="767" y="0"/>
                </a:cxn>
                <a:cxn ang="0">
                  <a:pos x="784" y="2"/>
                </a:cxn>
                <a:cxn ang="0">
                  <a:pos x="719" y="18"/>
                </a:cxn>
                <a:cxn ang="0">
                  <a:pos x="657" y="40"/>
                </a:cxn>
                <a:cxn ang="0">
                  <a:pos x="600" y="69"/>
                </a:cxn>
                <a:cxn ang="0">
                  <a:pos x="546" y="103"/>
                </a:cxn>
                <a:cxn ang="0">
                  <a:pos x="496" y="144"/>
                </a:cxn>
                <a:cxn ang="0">
                  <a:pos x="452" y="190"/>
                </a:cxn>
                <a:cxn ang="0">
                  <a:pos x="413" y="239"/>
                </a:cxn>
                <a:cxn ang="0">
                  <a:pos x="379" y="293"/>
                </a:cxn>
                <a:cxn ang="0">
                  <a:pos x="351" y="351"/>
                </a:cxn>
                <a:cxn ang="0">
                  <a:pos x="330" y="412"/>
                </a:cxn>
                <a:cxn ang="0">
                  <a:pos x="315" y="475"/>
                </a:cxn>
                <a:cxn ang="0">
                  <a:pos x="308" y="541"/>
                </a:cxn>
                <a:cxn ang="0">
                  <a:pos x="307" y="603"/>
                </a:cxn>
                <a:cxn ang="0">
                  <a:pos x="313" y="685"/>
                </a:cxn>
                <a:cxn ang="0">
                  <a:pos x="334" y="729"/>
                </a:cxn>
                <a:cxn ang="0">
                  <a:pos x="422" y="729"/>
                </a:cxn>
                <a:cxn ang="0">
                  <a:pos x="527" y="729"/>
                </a:cxn>
                <a:cxn ang="0">
                  <a:pos x="577" y="730"/>
                </a:cxn>
                <a:cxn ang="0">
                  <a:pos x="637" y="751"/>
                </a:cxn>
                <a:cxn ang="0">
                  <a:pos x="688" y="791"/>
                </a:cxn>
                <a:cxn ang="0">
                  <a:pos x="728" y="847"/>
                </a:cxn>
                <a:cxn ang="0">
                  <a:pos x="747" y="915"/>
                </a:cxn>
                <a:cxn ang="0">
                  <a:pos x="745" y="976"/>
                </a:cxn>
                <a:cxn ang="0">
                  <a:pos x="719" y="1041"/>
                </a:cxn>
                <a:cxn ang="0">
                  <a:pos x="676" y="1089"/>
                </a:cxn>
                <a:cxn ang="0">
                  <a:pos x="619" y="1120"/>
                </a:cxn>
                <a:cxn ang="0">
                  <a:pos x="556" y="1132"/>
                </a:cxn>
                <a:cxn ang="0">
                  <a:pos x="527" y="1132"/>
                </a:cxn>
                <a:cxn ang="0">
                  <a:pos x="438" y="1132"/>
                </a:cxn>
                <a:cxn ang="0">
                  <a:pos x="329" y="1132"/>
                </a:cxn>
                <a:cxn ang="0">
                  <a:pos x="240" y="1132"/>
                </a:cxn>
                <a:cxn ang="0">
                  <a:pos x="209" y="1132"/>
                </a:cxn>
                <a:cxn ang="0">
                  <a:pos x="133" y="1132"/>
                </a:cxn>
                <a:cxn ang="0">
                  <a:pos x="30" y="1132"/>
                </a:cxn>
                <a:cxn ang="0">
                  <a:pos x="0" y="1130"/>
                </a:cxn>
                <a:cxn ang="0">
                  <a:pos x="0" y="1102"/>
                </a:cxn>
                <a:cxn ang="0">
                  <a:pos x="0" y="1046"/>
                </a:cxn>
                <a:cxn ang="0">
                  <a:pos x="0" y="968"/>
                </a:cxn>
                <a:cxn ang="0">
                  <a:pos x="0" y="875"/>
                </a:cxn>
                <a:cxn ang="0">
                  <a:pos x="0" y="771"/>
                </a:cxn>
                <a:cxn ang="0">
                  <a:pos x="0" y="667"/>
                </a:cxn>
                <a:cxn ang="0">
                  <a:pos x="0" y="563"/>
                </a:cxn>
                <a:cxn ang="0">
                  <a:pos x="0" y="470"/>
                </a:cxn>
                <a:cxn ang="0">
                  <a:pos x="0" y="392"/>
                </a:cxn>
                <a:cxn ang="0">
                  <a:pos x="0" y="336"/>
                </a:cxn>
                <a:cxn ang="0">
                  <a:pos x="0" y="308"/>
                </a:cxn>
                <a:cxn ang="0">
                  <a:pos x="3" y="261"/>
                </a:cxn>
                <a:cxn ang="0">
                  <a:pos x="19" y="198"/>
                </a:cxn>
                <a:cxn ang="0">
                  <a:pos x="47" y="141"/>
                </a:cxn>
                <a:cxn ang="0">
                  <a:pos x="85" y="92"/>
                </a:cxn>
                <a:cxn ang="0">
                  <a:pos x="133" y="52"/>
                </a:cxn>
                <a:cxn ang="0">
                  <a:pos x="189" y="22"/>
                </a:cxn>
                <a:cxn ang="0">
                  <a:pos x="251" y="4"/>
                </a:cxn>
                <a:cxn ang="0">
                  <a:pos x="307" y="0"/>
                </a:cxn>
              </a:cxnLst>
              <a:rect l="0" t="0" r="r" b="b"/>
              <a:pathLst>
                <a:path w="806" h="1132">
                  <a:moveTo>
                    <a:pt x="307" y="0"/>
                  </a:moveTo>
                  <a:lnTo>
                    <a:pt x="312" y="0"/>
                  </a:lnTo>
                  <a:lnTo>
                    <a:pt x="324" y="0"/>
                  </a:lnTo>
                  <a:lnTo>
                    <a:pt x="343" y="0"/>
                  </a:lnTo>
                  <a:lnTo>
                    <a:pt x="365" y="0"/>
                  </a:lnTo>
                  <a:lnTo>
                    <a:pt x="386" y="0"/>
                  </a:lnTo>
                  <a:lnTo>
                    <a:pt x="404" y="0"/>
                  </a:lnTo>
                  <a:lnTo>
                    <a:pt x="418" y="0"/>
                  </a:lnTo>
                  <a:lnTo>
                    <a:pt x="422" y="0"/>
                  </a:lnTo>
                  <a:lnTo>
                    <a:pt x="424" y="0"/>
                  </a:lnTo>
                  <a:lnTo>
                    <a:pt x="427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1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90" y="0"/>
                  </a:lnTo>
                  <a:lnTo>
                    <a:pt x="506" y="0"/>
                  </a:lnTo>
                  <a:lnTo>
                    <a:pt x="523" y="0"/>
                  </a:lnTo>
                  <a:lnTo>
                    <a:pt x="540" y="0"/>
                  </a:lnTo>
                  <a:lnTo>
                    <a:pt x="558" y="0"/>
                  </a:lnTo>
                  <a:lnTo>
                    <a:pt x="577" y="0"/>
                  </a:lnTo>
                  <a:lnTo>
                    <a:pt x="595" y="0"/>
                  </a:lnTo>
                  <a:lnTo>
                    <a:pt x="614" y="0"/>
                  </a:lnTo>
                  <a:lnTo>
                    <a:pt x="632" y="0"/>
                  </a:lnTo>
                  <a:lnTo>
                    <a:pt x="649" y="0"/>
                  </a:lnTo>
                  <a:lnTo>
                    <a:pt x="667" y="0"/>
                  </a:lnTo>
                  <a:lnTo>
                    <a:pt x="684" y="0"/>
                  </a:lnTo>
                  <a:lnTo>
                    <a:pt x="699" y="0"/>
                  </a:lnTo>
                  <a:lnTo>
                    <a:pt x="714" y="0"/>
                  </a:lnTo>
                  <a:lnTo>
                    <a:pt x="726" y="0"/>
                  </a:lnTo>
                  <a:lnTo>
                    <a:pt x="739" y="0"/>
                  </a:lnTo>
                  <a:lnTo>
                    <a:pt x="748" y="0"/>
                  </a:lnTo>
                  <a:lnTo>
                    <a:pt x="756" y="0"/>
                  </a:lnTo>
                  <a:lnTo>
                    <a:pt x="762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77" y="0"/>
                  </a:lnTo>
                  <a:lnTo>
                    <a:pt x="797" y="0"/>
                  </a:lnTo>
                  <a:lnTo>
                    <a:pt x="806" y="0"/>
                  </a:lnTo>
                  <a:lnTo>
                    <a:pt x="794" y="1"/>
                  </a:lnTo>
                  <a:lnTo>
                    <a:pt x="784" y="2"/>
                  </a:lnTo>
                  <a:lnTo>
                    <a:pt x="772" y="4"/>
                  </a:lnTo>
                  <a:lnTo>
                    <a:pt x="762" y="7"/>
                  </a:lnTo>
                  <a:lnTo>
                    <a:pt x="751" y="9"/>
                  </a:lnTo>
                  <a:lnTo>
                    <a:pt x="740" y="12"/>
                  </a:lnTo>
                  <a:lnTo>
                    <a:pt x="730" y="15"/>
                  </a:lnTo>
                  <a:lnTo>
                    <a:pt x="719" y="18"/>
                  </a:lnTo>
                  <a:lnTo>
                    <a:pt x="708" y="20"/>
                  </a:lnTo>
                  <a:lnTo>
                    <a:pt x="698" y="24"/>
                  </a:lnTo>
                  <a:lnTo>
                    <a:pt x="687" y="29"/>
                  </a:lnTo>
                  <a:lnTo>
                    <a:pt x="678" y="32"/>
                  </a:lnTo>
                  <a:lnTo>
                    <a:pt x="668" y="35"/>
                  </a:lnTo>
                  <a:lnTo>
                    <a:pt x="657" y="40"/>
                  </a:lnTo>
                  <a:lnTo>
                    <a:pt x="648" y="45"/>
                  </a:lnTo>
                  <a:lnTo>
                    <a:pt x="638" y="49"/>
                  </a:lnTo>
                  <a:lnTo>
                    <a:pt x="628" y="54"/>
                  </a:lnTo>
                  <a:lnTo>
                    <a:pt x="618" y="58"/>
                  </a:lnTo>
                  <a:lnTo>
                    <a:pt x="609" y="63"/>
                  </a:lnTo>
                  <a:lnTo>
                    <a:pt x="600" y="69"/>
                  </a:lnTo>
                  <a:lnTo>
                    <a:pt x="590" y="75"/>
                  </a:lnTo>
                  <a:lnTo>
                    <a:pt x="581" y="79"/>
                  </a:lnTo>
                  <a:lnTo>
                    <a:pt x="572" y="85"/>
                  </a:lnTo>
                  <a:lnTo>
                    <a:pt x="563" y="92"/>
                  </a:lnTo>
                  <a:lnTo>
                    <a:pt x="555" y="98"/>
                  </a:lnTo>
                  <a:lnTo>
                    <a:pt x="546" y="103"/>
                  </a:lnTo>
                  <a:lnTo>
                    <a:pt x="538" y="110"/>
                  </a:lnTo>
                  <a:lnTo>
                    <a:pt x="528" y="116"/>
                  </a:lnTo>
                  <a:lnTo>
                    <a:pt x="520" y="123"/>
                  </a:lnTo>
                  <a:lnTo>
                    <a:pt x="512" y="130"/>
                  </a:lnTo>
                  <a:lnTo>
                    <a:pt x="504" y="137"/>
                  </a:lnTo>
                  <a:lnTo>
                    <a:pt x="496" y="144"/>
                  </a:lnTo>
                  <a:lnTo>
                    <a:pt x="489" y="152"/>
                  </a:lnTo>
                  <a:lnTo>
                    <a:pt x="481" y="159"/>
                  </a:lnTo>
                  <a:lnTo>
                    <a:pt x="474" y="167"/>
                  </a:lnTo>
                  <a:lnTo>
                    <a:pt x="466" y="174"/>
                  </a:lnTo>
                  <a:lnTo>
                    <a:pt x="459" y="182"/>
                  </a:lnTo>
                  <a:lnTo>
                    <a:pt x="452" y="190"/>
                  </a:lnTo>
                  <a:lnTo>
                    <a:pt x="445" y="198"/>
                  </a:lnTo>
                  <a:lnTo>
                    <a:pt x="438" y="206"/>
                  </a:lnTo>
                  <a:lnTo>
                    <a:pt x="432" y="214"/>
                  </a:lnTo>
                  <a:lnTo>
                    <a:pt x="426" y="222"/>
                  </a:lnTo>
                  <a:lnTo>
                    <a:pt x="419" y="231"/>
                  </a:lnTo>
                  <a:lnTo>
                    <a:pt x="413" y="239"/>
                  </a:lnTo>
                  <a:lnTo>
                    <a:pt x="406" y="249"/>
                  </a:lnTo>
                  <a:lnTo>
                    <a:pt x="400" y="258"/>
                  </a:lnTo>
                  <a:lnTo>
                    <a:pt x="395" y="266"/>
                  </a:lnTo>
                  <a:lnTo>
                    <a:pt x="390" y="275"/>
                  </a:lnTo>
                  <a:lnTo>
                    <a:pt x="384" y="284"/>
                  </a:lnTo>
                  <a:lnTo>
                    <a:pt x="379" y="293"/>
                  </a:lnTo>
                  <a:lnTo>
                    <a:pt x="374" y="303"/>
                  </a:lnTo>
                  <a:lnTo>
                    <a:pt x="369" y="313"/>
                  </a:lnTo>
                  <a:lnTo>
                    <a:pt x="365" y="322"/>
                  </a:lnTo>
                  <a:lnTo>
                    <a:pt x="360" y="331"/>
                  </a:lnTo>
                  <a:lnTo>
                    <a:pt x="356" y="342"/>
                  </a:lnTo>
                  <a:lnTo>
                    <a:pt x="351" y="351"/>
                  </a:lnTo>
                  <a:lnTo>
                    <a:pt x="348" y="361"/>
                  </a:lnTo>
                  <a:lnTo>
                    <a:pt x="344" y="372"/>
                  </a:lnTo>
                  <a:lnTo>
                    <a:pt x="339" y="382"/>
                  </a:lnTo>
                  <a:lnTo>
                    <a:pt x="336" y="391"/>
                  </a:lnTo>
                  <a:lnTo>
                    <a:pt x="334" y="402"/>
                  </a:lnTo>
                  <a:lnTo>
                    <a:pt x="330" y="412"/>
                  </a:lnTo>
                  <a:lnTo>
                    <a:pt x="327" y="422"/>
                  </a:lnTo>
                  <a:lnTo>
                    <a:pt x="324" y="433"/>
                  </a:lnTo>
                  <a:lnTo>
                    <a:pt x="322" y="444"/>
                  </a:lnTo>
                  <a:lnTo>
                    <a:pt x="320" y="455"/>
                  </a:lnTo>
                  <a:lnTo>
                    <a:pt x="318" y="465"/>
                  </a:lnTo>
                  <a:lnTo>
                    <a:pt x="315" y="475"/>
                  </a:lnTo>
                  <a:lnTo>
                    <a:pt x="314" y="487"/>
                  </a:lnTo>
                  <a:lnTo>
                    <a:pt x="312" y="497"/>
                  </a:lnTo>
                  <a:lnTo>
                    <a:pt x="311" y="509"/>
                  </a:lnTo>
                  <a:lnTo>
                    <a:pt x="310" y="519"/>
                  </a:lnTo>
                  <a:lnTo>
                    <a:pt x="308" y="531"/>
                  </a:lnTo>
                  <a:lnTo>
                    <a:pt x="308" y="541"/>
                  </a:lnTo>
                  <a:lnTo>
                    <a:pt x="307" y="553"/>
                  </a:lnTo>
                  <a:lnTo>
                    <a:pt x="307" y="564"/>
                  </a:lnTo>
                  <a:lnTo>
                    <a:pt x="307" y="576"/>
                  </a:lnTo>
                  <a:lnTo>
                    <a:pt x="307" y="576"/>
                  </a:lnTo>
                  <a:lnTo>
                    <a:pt x="307" y="589"/>
                  </a:lnTo>
                  <a:lnTo>
                    <a:pt x="307" y="603"/>
                  </a:lnTo>
                  <a:lnTo>
                    <a:pt x="307" y="618"/>
                  </a:lnTo>
                  <a:lnTo>
                    <a:pt x="307" y="632"/>
                  </a:lnTo>
                  <a:lnTo>
                    <a:pt x="308" y="646"/>
                  </a:lnTo>
                  <a:lnTo>
                    <a:pt x="310" y="659"/>
                  </a:lnTo>
                  <a:lnTo>
                    <a:pt x="311" y="672"/>
                  </a:lnTo>
                  <a:lnTo>
                    <a:pt x="313" y="685"/>
                  </a:lnTo>
                  <a:lnTo>
                    <a:pt x="315" y="697"/>
                  </a:lnTo>
                  <a:lnTo>
                    <a:pt x="318" y="708"/>
                  </a:lnTo>
                  <a:lnTo>
                    <a:pt x="322" y="718"/>
                  </a:lnTo>
                  <a:lnTo>
                    <a:pt x="326" y="729"/>
                  </a:lnTo>
                  <a:lnTo>
                    <a:pt x="328" y="729"/>
                  </a:lnTo>
                  <a:lnTo>
                    <a:pt x="334" y="729"/>
                  </a:lnTo>
                  <a:lnTo>
                    <a:pt x="343" y="729"/>
                  </a:lnTo>
                  <a:lnTo>
                    <a:pt x="356" y="729"/>
                  </a:lnTo>
                  <a:lnTo>
                    <a:pt x="369" y="729"/>
                  </a:lnTo>
                  <a:lnTo>
                    <a:pt x="386" y="729"/>
                  </a:lnTo>
                  <a:lnTo>
                    <a:pt x="404" y="729"/>
                  </a:lnTo>
                  <a:lnTo>
                    <a:pt x="422" y="729"/>
                  </a:lnTo>
                  <a:lnTo>
                    <a:pt x="441" y="729"/>
                  </a:lnTo>
                  <a:lnTo>
                    <a:pt x="460" y="729"/>
                  </a:lnTo>
                  <a:lnTo>
                    <a:pt x="479" y="729"/>
                  </a:lnTo>
                  <a:lnTo>
                    <a:pt x="497" y="729"/>
                  </a:lnTo>
                  <a:lnTo>
                    <a:pt x="513" y="729"/>
                  </a:lnTo>
                  <a:lnTo>
                    <a:pt x="527" y="729"/>
                  </a:lnTo>
                  <a:lnTo>
                    <a:pt x="540" y="729"/>
                  </a:lnTo>
                  <a:lnTo>
                    <a:pt x="549" y="729"/>
                  </a:lnTo>
                  <a:lnTo>
                    <a:pt x="555" y="729"/>
                  </a:lnTo>
                  <a:lnTo>
                    <a:pt x="556" y="729"/>
                  </a:lnTo>
                  <a:lnTo>
                    <a:pt x="566" y="729"/>
                  </a:lnTo>
                  <a:lnTo>
                    <a:pt x="577" y="730"/>
                  </a:lnTo>
                  <a:lnTo>
                    <a:pt x="587" y="732"/>
                  </a:lnTo>
                  <a:lnTo>
                    <a:pt x="597" y="735"/>
                  </a:lnTo>
                  <a:lnTo>
                    <a:pt x="608" y="737"/>
                  </a:lnTo>
                  <a:lnTo>
                    <a:pt x="617" y="741"/>
                  </a:lnTo>
                  <a:lnTo>
                    <a:pt x="627" y="745"/>
                  </a:lnTo>
                  <a:lnTo>
                    <a:pt x="637" y="751"/>
                  </a:lnTo>
                  <a:lnTo>
                    <a:pt x="646" y="755"/>
                  </a:lnTo>
                  <a:lnTo>
                    <a:pt x="655" y="762"/>
                  </a:lnTo>
                  <a:lnTo>
                    <a:pt x="664" y="768"/>
                  </a:lnTo>
                  <a:lnTo>
                    <a:pt x="672" y="776"/>
                  </a:lnTo>
                  <a:lnTo>
                    <a:pt x="680" y="783"/>
                  </a:lnTo>
                  <a:lnTo>
                    <a:pt x="688" y="791"/>
                  </a:lnTo>
                  <a:lnTo>
                    <a:pt x="696" y="799"/>
                  </a:lnTo>
                  <a:lnTo>
                    <a:pt x="703" y="808"/>
                  </a:lnTo>
                  <a:lnTo>
                    <a:pt x="710" y="817"/>
                  </a:lnTo>
                  <a:lnTo>
                    <a:pt x="716" y="827"/>
                  </a:lnTo>
                  <a:lnTo>
                    <a:pt x="722" y="837"/>
                  </a:lnTo>
                  <a:lnTo>
                    <a:pt x="728" y="847"/>
                  </a:lnTo>
                  <a:lnTo>
                    <a:pt x="732" y="858"/>
                  </a:lnTo>
                  <a:lnTo>
                    <a:pt x="737" y="869"/>
                  </a:lnTo>
                  <a:lnTo>
                    <a:pt x="740" y="881"/>
                  </a:lnTo>
                  <a:lnTo>
                    <a:pt x="743" y="892"/>
                  </a:lnTo>
                  <a:lnTo>
                    <a:pt x="745" y="904"/>
                  </a:lnTo>
                  <a:lnTo>
                    <a:pt x="747" y="915"/>
                  </a:lnTo>
                  <a:lnTo>
                    <a:pt x="748" y="928"/>
                  </a:lnTo>
                  <a:lnTo>
                    <a:pt x="748" y="940"/>
                  </a:lnTo>
                  <a:lnTo>
                    <a:pt x="748" y="940"/>
                  </a:lnTo>
                  <a:lnTo>
                    <a:pt x="748" y="952"/>
                  </a:lnTo>
                  <a:lnTo>
                    <a:pt x="747" y="965"/>
                  </a:lnTo>
                  <a:lnTo>
                    <a:pt x="745" y="976"/>
                  </a:lnTo>
                  <a:lnTo>
                    <a:pt x="743" y="988"/>
                  </a:lnTo>
                  <a:lnTo>
                    <a:pt x="739" y="999"/>
                  </a:lnTo>
                  <a:lnTo>
                    <a:pt x="736" y="1011"/>
                  </a:lnTo>
                  <a:lnTo>
                    <a:pt x="731" y="1021"/>
                  </a:lnTo>
                  <a:lnTo>
                    <a:pt x="725" y="1031"/>
                  </a:lnTo>
                  <a:lnTo>
                    <a:pt x="719" y="1041"/>
                  </a:lnTo>
                  <a:lnTo>
                    <a:pt x="714" y="1050"/>
                  </a:lnTo>
                  <a:lnTo>
                    <a:pt x="707" y="1059"/>
                  </a:lnTo>
                  <a:lnTo>
                    <a:pt x="700" y="1067"/>
                  </a:lnTo>
                  <a:lnTo>
                    <a:pt x="693" y="1075"/>
                  </a:lnTo>
                  <a:lnTo>
                    <a:pt x="685" y="1082"/>
                  </a:lnTo>
                  <a:lnTo>
                    <a:pt x="676" y="1089"/>
                  </a:lnTo>
                  <a:lnTo>
                    <a:pt x="668" y="1096"/>
                  </a:lnTo>
                  <a:lnTo>
                    <a:pt x="658" y="1102"/>
                  </a:lnTo>
                  <a:lnTo>
                    <a:pt x="649" y="1108"/>
                  </a:lnTo>
                  <a:lnTo>
                    <a:pt x="639" y="1112"/>
                  </a:lnTo>
                  <a:lnTo>
                    <a:pt x="630" y="1117"/>
                  </a:lnTo>
                  <a:lnTo>
                    <a:pt x="619" y="1120"/>
                  </a:lnTo>
                  <a:lnTo>
                    <a:pt x="609" y="1124"/>
                  </a:lnTo>
                  <a:lnTo>
                    <a:pt x="599" y="1127"/>
                  </a:lnTo>
                  <a:lnTo>
                    <a:pt x="588" y="1128"/>
                  </a:lnTo>
                  <a:lnTo>
                    <a:pt x="578" y="1131"/>
                  </a:lnTo>
                  <a:lnTo>
                    <a:pt x="567" y="1132"/>
                  </a:lnTo>
                  <a:lnTo>
                    <a:pt x="556" y="1132"/>
                  </a:lnTo>
                  <a:lnTo>
                    <a:pt x="556" y="1132"/>
                  </a:lnTo>
                  <a:lnTo>
                    <a:pt x="555" y="1132"/>
                  </a:lnTo>
                  <a:lnTo>
                    <a:pt x="551" y="1132"/>
                  </a:lnTo>
                  <a:lnTo>
                    <a:pt x="546" y="1132"/>
                  </a:lnTo>
                  <a:lnTo>
                    <a:pt x="538" y="1132"/>
                  </a:lnTo>
                  <a:lnTo>
                    <a:pt x="527" y="1132"/>
                  </a:lnTo>
                  <a:lnTo>
                    <a:pt x="516" y="1132"/>
                  </a:lnTo>
                  <a:lnTo>
                    <a:pt x="503" y="1132"/>
                  </a:lnTo>
                  <a:lnTo>
                    <a:pt x="488" y="1132"/>
                  </a:lnTo>
                  <a:lnTo>
                    <a:pt x="472" y="1132"/>
                  </a:lnTo>
                  <a:lnTo>
                    <a:pt x="456" y="1132"/>
                  </a:lnTo>
                  <a:lnTo>
                    <a:pt x="438" y="1132"/>
                  </a:lnTo>
                  <a:lnTo>
                    <a:pt x="420" y="1132"/>
                  </a:lnTo>
                  <a:lnTo>
                    <a:pt x="403" y="1132"/>
                  </a:lnTo>
                  <a:lnTo>
                    <a:pt x="383" y="1132"/>
                  </a:lnTo>
                  <a:lnTo>
                    <a:pt x="365" y="1132"/>
                  </a:lnTo>
                  <a:lnTo>
                    <a:pt x="348" y="1132"/>
                  </a:lnTo>
                  <a:lnTo>
                    <a:pt x="329" y="1132"/>
                  </a:lnTo>
                  <a:lnTo>
                    <a:pt x="312" y="1132"/>
                  </a:lnTo>
                  <a:lnTo>
                    <a:pt x="296" y="1132"/>
                  </a:lnTo>
                  <a:lnTo>
                    <a:pt x="280" y="1132"/>
                  </a:lnTo>
                  <a:lnTo>
                    <a:pt x="265" y="1132"/>
                  </a:lnTo>
                  <a:lnTo>
                    <a:pt x="252" y="1132"/>
                  </a:lnTo>
                  <a:lnTo>
                    <a:pt x="240" y="1132"/>
                  </a:lnTo>
                  <a:lnTo>
                    <a:pt x="230" y="1132"/>
                  </a:lnTo>
                  <a:lnTo>
                    <a:pt x="222" y="1132"/>
                  </a:lnTo>
                  <a:lnTo>
                    <a:pt x="216" y="1132"/>
                  </a:lnTo>
                  <a:lnTo>
                    <a:pt x="213" y="1132"/>
                  </a:lnTo>
                  <a:lnTo>
                    <a:pt x="210" y="1132"/>
                  </a:lnTo>
                  <a:lnTo>
                    <a:pt x="209" y="1132"/>
                  </a:lnTo>
                  <a:lnTo>
                    <a:pt x="202" y="1132"/>
                  </a:lnTo>
                  <a:lnTo>
                    <a:pt x="193" y="1132"/>
                  </a:lnTo>
                  <a:lnTo>
                    <a:pt x="182" y="1132"/>
                  </a:lnTo>
                  <a:lnTo>
                    <a:pt x="167" y="1132"/>
                  </a:lnTo>
                  <a:lnTo>
                    <a:pt x="151" y="1132"/>
                  </a:lnTo>
                  <a:lnTo>
                    <a:pt x="133" y="1132"/>
                  </a:lnTo>
                  <a:lnTo>
                    <a:pt x="115" y="1132"/>
                  </a:lnTo>
                  <a:lnTo>
                    <a:pt x="96" y="1132"/>
                  </a:lnTo>
                  <a:lnTo>
                    <a:pt x="78" y="1132"/>
                  </a:lnTo>
                  <a:lnTo>
                    <a:pt x="61" y="1132"/>
                  </a:lnTo>
                  <a:lnTo>
                    <a:pt x="43" y="1132"/>
                  </a:lnTo>
                  <a:lnTo>
                    <a:pt x="30" y="1132"/>
                  </a:lnTo>
                  <a:lnTo>
                    <a:pt x="17" y="1132"/>
                  </a:lnTo>
                  <a:lnTo>
                    <a:pt x="8" y="1132"/>
                  </a:lnTo>
                  <a:lnTo>
                    <a:pt x="2" y="1132"/>
                  </a:lnTo>
                  <a:lnTo>
                    <a:pt x="0" y="1132"/>
                  </a:lnTo>
                  <a:lnTo>
                    <a:pt x="0" y="1131"/>
                  </a:lnTo>
                  <a:lnTo>
                    <a:pt x="0" y="1130"/>
                  </a:lnTo>
                  <a:lnTo>
                    <a:pt x="0" y="1127"/>
                  </a:lnTo>
                  <a:lnTo>
                    <a:pt x="0" y="1124"/>
                  </a:lnTo>
                  <a:lnTo>
                    <a:pt x="0" y="1119"/>
                  </a:lnTo>
                  <a:lnTo>
                    <a:pt x="0" y="1115"/>
                  </a:lnTo>
                  <a:lnTo>
                    <a:pt x="0" y="1109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0" y="1086"/>
                  </a:lnTo>
                  <a:lnTo>
                    <a:pt x="0" y="1077"/>
                  </a:lnTo>
                  <a:lnTo>
                    <a:pt x="0" y="1067"/>
                  </a:lnTo>
                  <a:lnTo>
                    <a:pt x="0" y="1057"/>
                  </a:lnTo>
                  <a:lnTo>
                    <a:pt x="0" y="1046"/>
                  </a:lnTo>
                  <a:lnTo>
                    <a:pt x="0" y="1034"/>
                  </a:lnTo>
                  <a:lnTo>
                    <a:pt x="0" y="1022"/>
                  </a:lnTo>
                  <a:lnTo>
                    <a:pt x="0" y="1010"/>
                  </a:lnTo>
                  <a:lnTo>
                    <a:pt x="0" y="996"/>
                  </a:lnTo>
                  <a:lnTo>
                    <a:pt x="0" y="982"/>
                  </a:lnTo>
                  <a:lnTo>
                    <a:pt x="0" y="968"/>
                  </a:lnTo>
                  <a:lnTo>
                    <a:pt x="0" y="953"/>
                  </a:lnTo>
                  <a:lnTo>
                    <a:pt x="0" y="938"/>
                  </a:lnTo>
                  <a:lnTo>
                    <a:pt x="0" y="923"/>
                  </a:lnTo>
                  <a:lnTo>
                    <a:pt x="0" y="907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0" y="824"/>
                  </a:lnTo>
                  <a:lnTo>
                    <a:pt x="0" y="807"/>
                  </a:lnTo>
                  <a:lnTo>
                    <a:pt x="0" y="790"/>
                  </a:lnTo>
                  <a:lnTo>
                    <a:pt x="0" y="771"/>
                  </a:lnTo>
                  <a:lnTo>
                    <a:pt x="0" y="754"/>
                  </a:lnTo>
                  <a:lnTo>
                    <a:pt x="0" y="737"/>
                  </a:lnTo>
                  <a:lnTo>
                    <a:pt x="0" y="720"/>
                  </a:lnTo>
                  <a:lnTo>
                    <a:pt x="0" y="701"/>
                  </a:lnTo>
                  <a:lnTo>
                    <a:pt x="0" y="684"/>
                  </a:lnTo>
                  <a:lnTo>
                    <a:pt x="0" y="667"/>
                  </a:lnTo>
                  <a:lnTo>
                    <a:pt x="0" y="648"/>
                  </a:lnTo>
                  <a:lnTo>
                    <a:pt x="0" y="631"/>
                  </a:lnTo>
                  <a:lnTo>
                    <a:pt x="0" y="614"/>
                  </a:lnTo>
                  <a:lnTo>
                    <a:pt x="0" y="596"/>
                  </a:lnTo>
                  <a:lnTo>
                    <a:pt x="0" y="580"/>
                  </a:lnTo>
                  <a:lnTo>
                    <a:pt x="0" y="563"/>
                  </a:lnTo>
                  <a:lnTo>
                    <a:pt x="0" y="547"/>
                  </a:lnTo>
                  <a:lnTo>
                    <a:pt x="0" y="531"/>
                  </a:lnTo>
                  <a:lnTo>
                    <a:pt x="0" y="515"/>
                  </a:lnTo>
                  <a:lnTo>
                    <a:pt x="0" y="500"/>
                  </a:lnTo>
                  <a:lnTo>
                    <a:pt x="0" y="485"/>
                  </a:lnTo>
                  <a:lnTo>
                    <a:pt x="0" y="470"/>
                  </a:lnTo>
                  <a:lnTo>
                    <a:pt x="0" y="456"/>
                  </a:lnTo>
                  <a:lnTo>
                    <a:pt x="0" y="442"/>
                  </a:lnTo>
                  <a:lnTo>
                    <a:pt x="0" y="428"/>
                  </a:lnTo>
                  <a:lnTo>
                    <a:pt x="0" y="416"/>
                  </a:lnTo>
                  <a:lnTo>
                    <a:pt x="0" y="404"/>
                  </a:lnTo>
                  <a:lnTo>
                    <a:pt x="0" y="392"/>
                  </a:lnTo>
                  <a:lnTo>
                    <a:pt x="0" y="381"/>
                  </a:lnTo>
                  <a:lnTo>
                    <a:pt x="0" y="371"/>
                  </a:lnTo>
                  <a:lnTo>
                    <a:pt x="0" y="361"/>
                  </a:lnTo>
                  <a:lnTo>
                    <a:pt x="0" y="352"/>
                  </a:lnTo>
                  <a:lnTo>
                    <a:pt x="0" y="344"/>
                  </a:lnTo>
                  <a:lnTo>
                    <a:pt x="0" y="336"/>
                  </a:lnTo>
                  <a:lnTo>
                    <a:pt x="0" y="329"/>
                  </a:lnTo>
                  <a:lnTo>
                    <a:pt x="0" y="323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1"/>
                  </a:lnTo>
                  <a:lnTo>
                    <a:pt x="0" y="308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295"/>
                  </a:lnTo>
                  <a:lnTo>
                    <a:pt x="1" y="283"/>
                  </a:lnTo>
                  <a:lnTo>
                    <a:pt x="2" y="273"/>
                  </a:lnTo>
                  <a:lnTo>
                    <a:pt x="3" y="261"/>
                  </a:lnTo>
                  <a:lnTo>
                    <a:pt x="4" y="251"/>
                  </a:lnTo>
                  <a:lnTo>
                    <a:pt x="7" y="239"/>
                  </a:lnTo>
                  <a:lnTo>
                    <a:pt x="9" y="229"/>
                  </a:lnTo>
                  <a:lnTo>
                    <a:pt x="12" y="219"/>
                  </a:lnTo>
                  <a:lnTo>
                    <a:pt x="15" y="208"/>
                  </a:lnTo>
                  <a:lnTo>
                    <a:pt x="19" y="198"/>
                  </a:lnTo>
                  <a:lnTo>
                    <a:pt x="23" y="187"/>
                  </a:lnTo>
                  <a:lnTo>
                    <a:pt x="26" y="178"/>
                  </a:lnTo>
                  <a:lnTo>
                    <a:pt x="31" y="169"/>
                  </a:lnTo>
                  <a:lnTo>
                    <a:pt x="37" y="159"/>
                  </a:lnTo>
                  <a:lnTo>
                    <a:pt x="41" y="149"/>
                  </a:lnTo>
                  <a:lnTo>
                    <a:pt x="47" y="141"/>
                  </a:lnTo>
                  <a:lnTo>
                    <a:pt x="53" y="132"/>
                  </a:lnTo>
                  <a:lnTo>
                    <a:pt x="58" y="124"/>
                  </a:lnTo>
                  <a:lnTo>
                    <a:pt x="64" y="115"/>
                  </a:lnTo>
                  <a:lnTo>
                    <a:pt x="71" y="107"/>
                  </a:lnTo>
                  <a:lnTo>
                    <a:pt x="78" y="99"/>
                  </a:lnTo>
                  <a:lnTo>
                    <a:pt x="85" y="92"/>
                  </a:lnTo>
                  <a:lnTo>
                    <a:pt x="92" y="84"/>
                  </a:lnTo>
                  <a:lnTo>
                    <a:pt x="100" y="77"/>
                  </a:lnTo>
                  <a:lnTo>
                    <a:pt x="108" y="70"/>
                  </a:lnTo>
                  <a:lnTo>
                    <a:pt x="116" y="64"/>
                  </a:lnTo>
                  <a:lnTo>
                    <a:pt x="124" y="57"/>
                  </a:lnTo>
                  <a:lnTo>
                    <a:pt x="133" y="52"/>
                  </a:lnTo>
                  <a:lnTo>
                    <a:pt x="141" y="46"/>
                  </a:lnTo>
                  <a:lnTo>
                    <a:pt x="151" y="40"/>
                  </a:lnTo>
                  <a:lnTo>
                    <a:pt x="160" y="35"/>
                  </a:lnTo>
                  <a:lnTo>
                    <a:pt x="169" y="31"/>
                  </a:lnTo>
                  <a:lnTo>
                    <a:pt x="179" y="26"/>
                  </a:lnTo>
                  <a:lnTo>
                    <a:pt x="189" y="22"/>
                  </a:lnTo>
                  <a:lnTo>
                    <a:pt x="199" y="18"/>
                  </a:lnTo>
                  <a:lnTo>
                    <a:pt x="208" y="15"/>
                  </a:lnTo>
                  <a:lnTo>
                    <a:pt x="219" y="11"/>
                  </a:lnTo>
                  <a:lnTo>
                    <a:pt x="230" y="9"/>
                  </a:lnTo>
                  <a:lnTo>
                    <a:pt x="240" y="7"/>
                  </a:lnTo>
                  <a:lnTo>
                    <a:pt x="251" y="4"/>
                  </a:lnTo>
                  <a:lnTo>
                    <a:pt x="262" y="2"/>
                  </a:lnTo>
                  <a:lnTo>
                    <a:pt x="273" y="1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7" name="Freeform 1047"/>
            <p:cNvSpPr>
              <a:spLocks noChangeAspect="1"/>
            </p:cNvSpPr>
            <p:nvPr userDrawn="1"/>
          </p:nvSpPr>
          <p:spPr bwMode="black">
            <a:xfrm>
              <a:off x="5488" y="3962"/>
              <a:ext cx="171" cy="241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63" y="0"/>
                </a:cxn>
                <a:cxn ang="0">
                  <a:pos x="310" y="0"/>
                </a:cxn>
                <a:cxn ang="0">
                  <a:pos x="211" y="0"/>
                </a:cxn>
                <a:cxn ang="0">
                  <a:pos x="107" y="0"/>
                </a:cxn>
                <a:cxn ang="0">
                  <a:pos x="44" y="0"/>
                </a:cxn>
                <a:cxn ang="0">
                  <a:pos x="11" y="1"/>
                </a:cxn>
                <a:cxn ang="0">
                  <a:pos x="73" y="15"/>
                </a:cxn>
                <a:cxn ang="0">
                  <a:pos x="134" y="37"/>
                </a:cxn>
                <a:cxn ang="0">
                  <a:pos x="191" y="65"/>
                </a:cxn>
                <a:cxn ang="0">
                  <a:pos x="245" y="100"/>
                </a:cxn>
                <a:cxn ang="0">
                  <a:pos x="296" y="140"/>
                </a:cxn>
                <a:cxn ang="0">
                  <a:pos x="343" y="185"/>
                </a:cxn>
                <a:cxn ang="0">
                  <a:pos x="385" y="236"/>
                </a:cxn>
                <a:cxn ang="0">
                  <a:pos x="420" y="290"/>
                </a:cxn>
                <a:cxn ang="0">
                  <a:pos x="450" y="349"/>
                </a:cxn>
                <a:cxn ang="0">
                  <a:pos x="473" y="411"/>
                </a:cxn>
                <a:cxn ang="0">
                  <a:pos x="490" y="474"/>
                </a:cxn>
                <a:cxn ang="0">
                  <a:pos x="498" y="541"/>
                </a:cxn>
                <a:cxn ang="0">
                  <a:pos x="498" y="603"/>
                </a:cxn>
                <a:cxn ang="0">
                  <a:pos x="485" y="685"/>
                </a:cxn>
                <a:cxn ang="0">
                  <a:pos x="472" y="729"/>
                </a:cxn>
                <a:cxn ang="0">
                  <a:pos x="384" y="729"/>
                </a:cxn>
                <a:cxn ang="0">
                  <a:pos x="279" y="729"/>
                </a:cxn>
                <a:cxn ang="0">
                  <a:pos x="227" y="730"/>
                </a:cxn>
                <a:cxn ang="0">
                  <a:pos x="163" y="747"/>
                </a:cxn>
                <a:cxn ang="0">
                  <a:pos x="108" y="784"/>
                </a:cxn>
                <a:cxn ang="0">
                  <a:pos x="67" y="834"/>
                </a:cxn>
                <a:cxn ang="0">
                  <a:pos x="43" y="895"/>
                </a:cxn>
                <a:cxn ang="0">
                  <a:pos x="39" y="963"/>
                </a:cxn>
                <a:cxn ang="0">
                  <a:pos x="59" y="1026"/>
                </a:cxn>
                <a:cxn ang="0">
                  <a:pos x="97" y="1075"/>
                </a:cxn>
                <a:cxn ang="0">
                  <a:pos x="150" y="1111"/>
                </a:cxn>
                <a:cxn ang="0">
                  <a:pos x="214" y="1130"/>
                </a:cxn>
                <a:cxn ang="0">
                  <a:pos x="260" y="1132"/>
                </a:cxn>
                <a:cxn ang="0">
                  <a:pos x="334" y="1132"/>
                </a:cxn>
                <a:cxn ang="0">
                  <a:pos x="441" y="1132"/>
                </a:cxn>
                <a:cxn ang="0">
                  <a:pos x="541" y="1132"/>
                </a:cxn>
                <a:cxn ang="0">
                  <a:pos x="593" y="1132"/>
                </a:cxn>
                <a:cxn ang="0">
                  <a:pos x="639" y="1132"/>
                </a:cxn>
                <a:cxn ang="0">
                  <a:pos x="745" y="1132"/>
                </a:cxn>
                <a:cxn ang="0">
                  <a:pos x="806" y="1132"/>
                </a:cxn>
                <a:cxn ang="0">
                  <a:pos x="806" y="1115"/>
                </a:cxn>
                <a:cxn ang="0">
                  <a:pos x="806" y="1067"/>
                </a:cxn>
                <a:cxn ang="0">
                  <a:pos x="806" y="996"/>
                </a:cxn>
                <a:cxn ang="0">
                  <a:pos x="806" y="907"/>
                </a:cxn>
                <a:cxn ang="0">
                  <a:pos x="806" y="807"/>
                </a:cxn>
                <a:cxn ang="0">
                  <a:pos x="806" y="701"/>
                </a:cxn>
                <a:cxn ang="0">
                  <a:pos x="806" y="596"/>
                </a:cxn>
                <a:cxn ang="0">
                  <a:pos x="806" y="500"/>
                </a:cxn>
                <a:cxn ang="0">
                  <a:pos x="806" y="416"/>
                </a:cxn>
                <a:cxn ang="0">
                  <a:pos x="806" y="352"/>
                </a:cxn>
                <a:cxn ang="0">
                  <a:pos x="806" y="314"/>
                </a:cxn>
                <a:cxn ang="0">
                  <a:pos x="805" y="283"/>
                </a:cxn>
                <a:cxn ang="0">
                  <a:pos x="794" y="219"/>
                </a:cxn>
                <a:cxn ang="0">
                  <a:pos x="769" y="159"/>
                </a:cxn>
                <a:cxn ang="0">
                  <a:pos x="735" y="107"/>
                </a:cxn>
                <a:cxn ang="0">
                  <a:pos x="690" y="64"/>
                </a:cxn>
                <a:cxn ang="0">
                  <a:pos x="637" y="31"/>
                </a:cxn>
                <a:cxn ang="0">
                  <a:pos x="576" y="9"/>
                </a:cxn>
                <a:cxn ang="0">
                  <a:pos x="510" y="0"/>
                </a:cxn>
              </a:cxnLst>
              <a:rect l="0" t="0" r="r" b="b"/>
              <a:pathLst>
                <a:path w="806" h="1132">
                  <a:moveTo>
                    <a:pt x="499" y="0"/>
                  </a:moveTo>
                  <a:lnTo>
                    <a:pt x="495" y="0"/>
                  </a:lnTo>
                  <a:lnTo>
                    <a:pt x="485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32" y="0"/>
                  </a:lnTo>
                  <a:lnTo>
                    <a:pt x="412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69" y="0"/>
                  </a:lnTo>
                  <a:lnTo>
                    <a:pt x="364" y="0"/>
                  </a:lnTo>
                  <a:lnTo>
                    <a:pt x="363" y="0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324" y="0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64" y="0"/>
                  </a:lnTo>
                  <a:lnTo>
                    <a:pt x="247" y="0"/>
                  </a:lnTo>
                  <a:lnTo>
                    <a:pt x="228" y="0"/>
                  </a:lnTo>
                  <a:lnTo>
                    <a:pt x="211" y="0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57" y="0"/>
                  </a:lnTo>
                  <a:lnTo>
                    <a:pt x="139" y="0"/>
                  </a:lnTo>
                  <a:lnTo>
                    <a:pt x="123" y="0"/>
                  </a:lnTo>
                  <a:lnTo>
                    <a:pt x="107" y="0"/>
                  </a:ln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31" y="4"/>
                  </a:lnTo>
                  <a:lnTo>
                    <a:pt x="42" y="7"/>
                  </a:lnTo>
                  <a:lnTo>
                    <a:pt x="52" y="9"/>
                  </a:lnTo>
                  <a:lnTo>
                    <a:pt x="62" y="12"/>
                  </a:lnTo>
                  <a:lnTo>
                    <a:pt x="73" y="15"/>
                  </a:lnTo>
                  <a:lnTo>
                    <a:pt x="83" y="18"/>
                  </a:lnTo>
                  <a:lnTo>
                    <a:pt x="93" y="22"/>
                  </a:lnTo>
                  <a:lnTo>
                    <a:pt x="104" y="25"/>
                  </a:lnTo>
                  <a:lnTo>
                    <a:pt x="114" y="29"/>
                  </a:lnTo>
                  <a:lnTo>
                    <a:pt x="123" y="32"/>
                  </a:lnTo>
                  <a:lnTo>
                    <a:pt x="134" y="37"/>
                  </a:lnTo>
                  <a:lnTo>
                    <a:pt x="143" y="41"/>
                  </a:lnTo>
                  <a:lnTo>
                    <a:pt x="153" y="46"/>
                  </a:lnTo>
                  <a:lnTo>
                    <a:pt x="163" y="50"/>
                  </a:lnTo>
                  <a:lnTo>
                    <a:pt x="173" y="55"/>
                  </a:lnTo>
                  <a:lnTo>
                    <a:pt x="182" y="60"/>
                  </a:lnTo>
                  <a:lnTo>
                    <a:pt x="191" y="65"/>
                  </a:lnTo>
                  <a:lnTo>
                    <a:pt x="201" y="70"/>
                  </a:lnTo>
                  <a:lnTo>
                    <a:pt x="210" y="76"/>
                  </a:lnTo>
                  <a:lnTo>
                    <a:pt x="219" y="82"/>
                  </a:lnTo>
                  <a:lnTo>
                    <a:pt x="228" y="87"/>
                  </a:lnTo>
                  <a:lnTo>
                    <a:pt x="237" y="93"/>
                  </a:lnTo>
                  <a:lnTo>
                    <a:pt x="245" y="100"/>
                  </a:lnTo>
                  <a:lnTo>
                    <a:pt x="255" y="106"/>
                  </a:lnTo>
                  <a:lnTo>
                    <a:pt x="263" y="113"/>
                  </a:lnTo>
                  <a:lnTo>
                    <a:pt x="272" y="118"/>
                  </a:lnTo>
                  <a:lnTo>
                    <a:pt x="280" y="125"/>
                  </a:lnTo>
                  <a:lnTo>
                    <a:pt x="288" y="132"/>
                  </a:lnTo>
                  <a:lnTo>
                    <a:pt x="296" y="140"/>
                  </a:lnTo>
                  <a:lnTo>
                    <a:pt x="304" y="147"/>
                  </a:lnTo>
                  <a:lnTo>
                    <a:pt x="312" y="154"/>
                  </a:lnTo>
                  <a:lnTo>
                    <a:pt x="320" y="162"/>
                  </a:lnTo>
                  <a:lnTo>
                    <a:pt x="328" y="170"/>
                  </a:lnTo>
                  <a:lnTo>
                    <a:pt x="335" y="177"/>
                  </a:lnTo>
                  <a:lnTo>
                    <a:pt x="343" y="185"/>
                  </a:lnTo>
                  <a:lnTo>
                    <a:pt x="350" y="193"/>
                  </a:lnTo>
                  <a:lnTo>
                    <a:pt x="357" y="201"/>
                  </a:lnTo>
                  <a:lnTo>
                    <a:pt x="364" y="211"/>
                  </a:lnTo>
                  <a:lnTo>
                    <a:pt x="371" y="219"/>
                  </a:lnTo>
                  <a:lnTo>
                    <a:pt x="378" y="227"/>
                  </a:lnTo>
                  <a:lnTo>
                    <a:pt x="385" y="236"/>
                  </a:lnTo>
                  <a:lnTo>
                    <a:pt x="391" y="245"/>
                  </a:lnTo>
                  <a:lnTo>
                    <a:pt x="397" y="253"/>
                  </a:lnTo>
                  <a:lnTo>
                    <a:pt x="403" y="262"/>
                  </a:lnTo>
                  <a:lnTo>
                    <a:pt x="409" y="272"/>
                  </a:lnTo>
                  <a:lnTo>
                    <a:pt x="415" y="281"/>
                  </a:lnTo>
                  <a:lnTo>
                    <a:pt x="420" y="290"/>
                  </a:lnTo>
                  <a:lnTo>
                    <a:pt x="426" y="300"/>
                  </a:lnTo>
                  <a:lnTo>
                    <a:pt x="431" y="310"/>
                  </a:lnTo>
                  <a:lnTo>
                    <a:pt x="437" y="319"/>
                  </a:lnTo>
                  <a:lnTo>
                    <a:pt x="441" y="329"/>
                  </a:lnTo>
                  <a:lnTo>
                    <a:pt x="446" y="338"/>
                  </a:lnTo>
                  <a:lnTo>
                    <a:pt x="450" y="349"/>
                  </a:lnTo>
                  <a:lnTo>
                    <a:pt x="455" y="359"/>
                  </a:lnTo>
                  <a:lnTo>
                    <a:pt x="458" y="369"/>
                  </a:lnTo>
                  <a:lnTo>
                    <a:pt x="463" y="379"/>
                  </a:lnTo>
                  <a:lnTo>
                    <a:pt x="467" y="389"/>
                  </a:lnTo>
                  <a:lnTo>
                    <a:pt x="470" y="399"/>
                  </a:lnTo>
                  <a:lnTo>
                    <a:pt x="473" y="411"/>
                  </a:lnTo>
                  <a:lnTo>
                    <a:pt x="477" y="421"/>
                  </a:lnTo>
                  <a:lnTo>
                    <a:pt x="479" y="432"/>
                  </a:lnTo>
                  <a:lnTo>
                    <a:pt x="483" y="442"/>
                  </a:lnTo>
                  <a:lnTo>
                    <a:pt x="485" y="452"/>
                  </a:lnTo>
                  <a:lnTo>
                    <a:pt x="487" y="464"/>
                  </a:lnTo>
                  <a:lnTo>
                    <a:pt x="490" y="474"/>
                  </a:lnTo>
                  <a:lnTo>
                    <a:pt x="492" y="486"/>
                  </a:lnTo>
                  <a:lnTo>
                    <a:pt x="493" y="496"/>
                  </a:lnTo>
                  <a:lnTo>
                    <a:pt x="495" y="508"/>
                  </a:lnTo>
                  <a:lnTo>
                    <a:pt x="496" y="519"/>
                  </a:lnTo>
                  <a:lnTo>
                    <a:pt x="498" y="530"/>
                  </a:lnTo>
                  <a:lnTo>
                    <a:pt x="498" y="541"/>
                  </a:lnTo>
                  <a:lnTo>
                    <a:pt x="499" y="553"/>
                  </a:lnTo>
                  <a:lnTo>
                    <a:pt x="499" y="564"/>
                  </a:lnTo>
                  <a:lnTo>
                    <a:pt x="499" y="576"/>
                  </a:lnTo>
                  <a:lnTo>
                    <a:pt x="499" y="576"/>
                  </a:lnTo>
                  <a:lnTo>
                    <a:pt x="499" y="589"/>
                  </a:lnTo>
                  <a:lnTo>
                    <a:pt x="498" y="603"/>
                  </a:lnTo>
                  <a:lnTo>
                    <a:pt x="496" y="618"/>
                  </a:lnTo>
                  <a:lnTo>
                    <a:pt x="494" y="632"/>
                  </a:lnTo>
                  <a:lnTo>
                    <a:pt x="492" y="646"/>
                  </a:lnTo>
                  <a:lnTo>
                    <a:pt x="490" y="659"/>
                  </a:lnTo>
                  <a:lnTo>
                    <a:pt x="487" y="672"/>
                  </a:lnTo>
                  <a:lnTo>
                    <a:pt x="485" y="685"/>
                  </a:lnTo>
                  <a:lnTo>
                    <a:pt x="483" y="697"/>
                  </a:lnTo>
                  <a:lnTo>
                    <a:pt x="482" y="708"/>
                  </a:lnTo>
                  <a:lnTo>
                    <a:pt x="480" y="718"/>
                  </a:lnTo>
                  <a:lnTo>
                    <a:pt x="479" y="729"/>
                  </a:lnTo>
                  <a:lnTo>
                    <a:pt x="478" y="729"/>
                  </a:lnTo>
                  <a:lnTo>
                    <a:pt x="472" y="729"/>
                  </a:lnTo>
                  <a:lnTo>
                    <a:pt x="463" y="729"/>
                  </a:lnTo>
                  <a:lnTo>
                    <a:pt x="450" y="729"/>
                  </a:lnTo>
                  <a:lnTo>
                    <a:pt x="437" y="729"/>
                  </a:lnTo>
                  <a:lnTo>
                    <a:pt x="420" y="729"/>
                  </a:lnTo>
                  <a:lnTo>
                    <a:pt x="402" y="729"/>
                  </a:lnTo>
                  <a:lnTo>
                    <a:pt x="384" y="729"/>
                  </a:lnTo>
                  <a:lnTo>
                    <a:pt x="364" y="729"/>
                  </a:lnTo>
                  <a:lnTo>
                    <a:pt x="346" y="729"/>
                  </a:lnTo>
                  <a:lnTo>
                    <a:pt x="327" y="729"/>
                  </a:lnTo>
                  <a:lnTo>
                    <a:pt x="309" y="729"/>
                  </a:lnTo>
                  <a:lnTo>
                    <a:pt x="293" y="729"/>
                  </a:lnTo>
                  <a:lnTo>
                    <a:pt x="279" y="729"/>
                  </a:lnTo>
                  <a:lnTo>
                    <a:pt x="266" y="729"/>
                  </a:lnTo>
                  <a:lnTo>
                    <a:pt x="257" y="729"/>
                  </a:lnTo>
                  <a:lnTo>
                    <a:pt x="251" y="729"/>
                  </a:lnTo>
                  <a:lnTo>
                    <a:pt x="249" y="729"/>
                  </a:lnTo>
                  <a:lnTo>
                    <a:pt x="239" y="729"/>
                  </a:lnTo>
                  <a:lnTo>
                    <a:pt x="227" y="730"/>
                  </a:lnTo>
                  <a:lnTo>
                    <a:pt x="216" y="731"/>
                  </a:lnTo>
                  <a:lnTo>
                    <a:pt x="205" y="733"/>
                  </a:lnTo>
                  <a:lnTo>
                    <a:pt x="194" y="736"/>
                  </a:lnTo>
                  <a:lnTo>
                    <a:pt x="183" y="739"/>
                  </a:lnTo>
                  <a:lnTo>
                    <a:pt x="173" y="744"/>
                  </a:lnTo>
                  <a:lnTo>
                    <a:pt x="163" y="747"/>
                  </a:lnTo>
                  <a:lnTo>
                    <a:pt x="153" y="753"/>
                  </a:lnTo>
                  <a:lnTo>
                    <a:pt x="144" y="758"/>
                  </a:lnTo>
                  <a:lnTo>
                    <a:pt x="135" y="763"/>
                  </a:lnTo>
                  <a:lnTo>
                    <a:pt x="126" y="770"/>
                  </a:lnTo>
                  <a:lnTo>
                    <a:pt x="116" y="776"/>
                  </a:lnTo>
                  <a:lnTo>
                    <a:pt x="108" y="784"/>
                  </a:lnTo>
                  <a:lnTo>
                    <a:pt x="100" y="791"/>
                  </a:lnTo>
                  <a:lnTo>
                    <a:pt x="93" y="799"/>
                  </a:lnTo>
                  <a:lnTo>
                    <a:pt x="87" y="807"/>
                  </a:lnTo>
                  <a:lnTo>
                    <a:pt x="80" y="815"/>
                  </a:lnTo>
                  <a:lnTo>
                    <a:pt x="73" y="824"/>
                  </a:lnTo>
                  <a:lnTo>
                    <a:pt x="67" y="834"/>
                  </a:lnTo>
                  <a:lnTo>
                    <a:pt x="62" y="843"/>
                  </a:lnTo>
                  <a:lnTo>
                    <a:pt x="58" y="853"/>
                  </a:lnTo>
                  <a:lnTo>
                    <a:pt x="53" y="864"/>
                  </a:lnTo>
                  <a:lnTo>
                    <a:pt x="50" y="874"/>
                  </a:lnTo>
                  <a:lnTo>
                    <a:pt x="46" y="884"/>
                  </a:lnTo>
                  <a:lnTo>
                    <a:pt x="43" y="895"/>
                  </a:lnTo>
                  <a:lnTo>
                    <a:pt x="42" y="906"/>
                  </a:lnTo>
                  <a:lnTo>
                    <a:pt x="39" y="917"/>
                  </a:lnTo>
                  <a:lnTo>
                    <a:pt x="38" y="928"/>
                  </a:lnTo>
                  <a:lnTo>
                    <a:pt x="38" y="940"/>
                  </a:lnTo>
                  <a:lnTo>
                    <a:pt x="38" y="951"/>
                  </a:lnTo>
                  <a:lnTo>
                    <a:pt x="39" y="963"/>
                  </a:lnTo>
                  <a:lnTo>
                    <a:pt x="42" y="974"/>
                  </a:lnTo>
                  <a:lnTo>
                    <a:pt x="44" y="986"/>
                  </a:lnTo>
                  <a:lnTo>
                    <a:pt x="46" y="996"/>
                  </a:lnTo>
                  <a:lnTo>
                    <a:pt x="50" y="1006"/>
                  </a:lnTo>
                  <a:lnTo>
                    <a:pt x="54" y="1016"/>
                  </a:lnTo>
                  <a:lnTo>
                    <a:pt x="59" y="1026"/>
                  </a:lnTo>
                  <a:lnTo>
                    <a:pt x="63" y="1035"/>
                  </a:lnTo>
                  <a:lnTo>
                    <a:pt x="69" y="1043"/>
                  </a:lnTo>
                  <a:lnTo>
                    <a:pt x="75" y="1052"/>
                  </a:lnTo>
                  <a:lnTo>
                    <a:pt x="82" y="1061"/>
                  </a:lnTo>
                  <a:lnTo>
                    <a:pt x="89" y="1069"/>
                  </a:lnTo>
                  <a:lnTo>
                    <a:pt x="97" y="1075"/>
                  </a:lnTo>
                  <a:lnTo>
                    <a:pt x="105" y="1082"/>
                  </a:lnTo>
                  <a:lnTo>
                    <a:pt x="113" y="1089"/>
                  </a:lnTo>
                  <a:lnTo>
                    <a:pt x="122" y="1095"/>
                  </a:lnTo>
                  <a:lnTo>
                    <a:pt x="131" y="1101"/>
                  </a:lnTo>
                  <a:lnTo>
                    <a:pt x="141" y="1105"/>
                  </a:lnTo>
                  <a:lnTo>
                    <a:pt x="150" y="1111"/>
                  </a:lnTo>
                  <a:lnTo>
                    <a:pt x="160" y="1115"/>
                  </a:lnTo>
                  <a:lnTo>
                    <a:pt x="171" y="1119"/>
                  </a:lnTo>
                  <a:lnTo>
                    <a:pt x="181" y="1123"/>
                  </a:lnTo>
                  <a:lnTo>
                    <a:pt x="192" y="1125"/>
                  </a:lnTo>
                  <a:lnTo>
                    <a:pt x="203" y="1127"/>
                  </a:lnTo>
                  <a:lnTo>
                    <a:pt x="214" y="1130"/>
                  </a:lnTo>
                  <a:lnTo>
                    <a:pt x="226" y="1131"/>
                  </a:lnTo>
                  <a:lnTo>
                    <a:pt x="237" y="1132"/>
                  </a:lnTo>
                  <a:lnTo>
                    <a:pt x="249" y="1132"/>
                  </a:lnTo>
                  <a:lnTo>
                    <a:pt x="251" y="1132"/>
                  </a:lnTo>
                  <a:lnTo>
                    <a:pt x="255" y="1132"/>
                  </a:lnTo>
                  <a:lnTo>
                    <a:pt x="260" y="1132"/>
                  </a:lnTo>
                  <a:lnTo>
                    <a:pt x="268" y="1132"/>
                  </a:lnTo>
                  <a:lnTo>
                    <a:pt x="279" y="1132"/>
                  </a:lnTo>
                  <a:lnTo>
                    <a:pt x="290" y="1132"/>
                  </a:lnTo>
                  <a:lnTo>
                    <a:pt x="303" y="1132"/>
                  </a:lnTo>
                  <a:lnTo>
                    <a:pt x="318" y="1132"/>
                  </a:lnTo>
                  <a:lnTo>
                    <a:pt x="334" y="1132"/>
                  </a:lnTo>
                  <a:lnTo>
                    <a:pt x="350" y="1132"/>
                  </a:lnTo>
                  <a:lnTo>
                    <a:pt x="368" y="1132"/>
                  </a:lnTo>
                  <a:lnTo>
                    <a:pt x="386" y="1132"/>
                  </a:lnTo>
                  <a:lnTo>
                    <a:pt x="403" y="1132"/>
                  </a:lnTo>
                  <a:lnTo>
                    <a:pt x="422" y="1132"/>
                  </a:lnTo>
                  <a:lnTo>
                    <a:pt x="441" y="1132"/>
                  </a:lnTo>
                  <a:lnTo>
                    <a:pt x="458" y="1132"/>
                  </a:lnTo>
                  <a:lnTo>
                    <a:pt x="477" y="1132"/>
                  </a:lnTo>
                  <a:lnTo>
                    <a:pt x="494" y="1132"/>
                  </a:lnTo>
                  <a:lnTo>
                    <a:pt x="510" y="1132"/>
                  </a:lnTo>
                  <a:lnTo>
                    <a:pt x="526" y="1132"/>
                  </a:lnTo>
                  <a:lnTo>
                    <a:pt x="541" y="1132"/>
                  </a:lnTo>
                  <a:lnTo>
                    <a:pt x="554" y="1132"/>
                  </a:lnTo>
                  <a:lnTo>
                    <a:pt x="566" y="1132"/>
                  </a:lnTo>
                  <a:lnTo>
                    <a:pt x="576" y="1132"/>
                  </a:lnTo>
                  <a:lnTo>
                    <a:pt x="584" y="1132"/>
                  </a:lnTo>
                  <a:lnTo>
                    <a:pt x="590" y="1132"/>
                  </a:lnTo>
                  <a:lnTo>
                    <a:pt x="593" y="1132"/>
                  </a:lnTo>
                  <a:lnTo>
                    <a:pt x="594" y="1132"/>
                  </a:lnTo>
                  <a:lnTo>
                    <a:pt x="597" y="1132"/>
                  </a:lnTo>
                  <a:lnTo>
                    <a:pt x="604" y="1132"/>
                  </a:lnTo>
                  <a:lnTo>
                    <a:pt x="613" y="1132"/>
                  </a:lnTo>
                  <a:lnTo>
                    <a:pt x="624" y="1132"/>
                  </a:lnTo>
                  <a:lnTo>
                    <a:pt x="639" y="1132"/>
                  </a:lnTo>
                  <a:lnTo>
                    <a:pt x="655" y="1132"/>
                  </a:lnTo>
                  <a:lnTo>
                    <a:pt x="673" y="1132"/>
                  </a:lnTo>
                  <a:lnTo>
                    <a:pt x="691" y="1132"/>
                  </a:lnTo>
                  <a:lnTo>
                    <a:pt x="710" y="1132"/>
                  </a:lnTo>
                  <a:lnTo>
                    <a:pt x="728" y="1132"/>
                  </a:lnTo>
                  <a:lnTo>
                    <a:pt x="745" y="1132"/>
                  </a:lnTo>
                  <a:lnTo>
                    <a:pt x="763" y="1132"/>
                  </a:lnTo>
                  <a:lnTo>
                    <a:pt x="776" y="1132"/>
                  </a:lnTo>
                  <a:lnTo>
                    <a:pt x="789" y="1132"/>
                  </a:lnTo>
                  <a:lnTo>
                    <a:pt x="798" y="1132"/>
                  </a:lnTo>
                  <a:lnTo>
                    <a:pt x="804" y="1132"/>
                  </a:lnTo>
                  <a:lnTo>
                    <a:pt x="806" y="1132"/>
                  </a:lnTo>
                  <a:lnTo>
                    <a:pt x="806" y="1131"/>
                  </a:lnTo>
                  <a:lnTo>
                    <a:pt x="806" y="1130"/>
                  </a:lnTo>
                  <a:lnTo>
                    <a:pt x="806" y="1127"/>
                  </a:lnTo>
                  <a:lnTo>
                    <a:pt x="806" y="1124"/>
                  </a:lnTo>
                  <a:lnTo>
                    <a:pt x="806" y="1119"/>
                  </a:lnTo>
                  <a:lnTo>
                    <a:pt x="806" y="1115"/>
                  </a:lnTo>
                  <a:lnTo>
                    <a:pt x="806" y="1109"/>
                  </a:lnTo>
                  <a:lnTo>
                    <a:pt x="806" y="1102"/>
                  </a:lnTo>
                  <a:lnTo>
                    <a:pt x="806" y="1094"/>
                  </a:lnTo>
                  <a:lnTo>
                    <a:pt x="806" y="1086"/>
                  </a:lnTo>
                  <a:lnTo>
                    <a:pt x="806" y="1077"/>
                  </a:lnTo>
                  <a:lnTo>
                    <a:pt x="806" y="1067"/>
                  </a:lnTo>
                  <a:lnTo>
                    <a:pt x="806" y="1057"/>
                  </a:lnTo>
                  <a:lnTo>
                    <a:pt x="806" y="1046"/>
                  </a:lnTo>
                  <a:lnTo>
                    <a:pt x="806" y="1034"/>
                  </a:lnTo>
                  <a:lnTo>
                    <a:pt x="806" y="1022"/>
                  </a:lnTo>
                  <a:lnTo>
                    <a:pt x="806" y="1010"/>
                  </a:lnTo>
                  <a:lnTo>
                    <a:pt x="806" y="996"/>
                  </a:lnTo>
                  <a:lnTo>
                    <a:pt x="806" y="982"/>
                  </a:lnTo>
                  <a:lnTo>
                    <a:pt x="806" y="968"/>
                  </a:lnTo>
                  <a:lnTo>
                    <a:pt x="806" y="953"/>
                  </a:lnTo>
                  <a:lnTo>
                    <a:pt x="806" y="938"/>
                  </a:lnTo>
                  <a:lnTo>
                    <a:pt x="806" y="923"/>
                  </a:lnTo>
                  <a:lnTo>
                    <a:pt x="806" y="907"/>
                  </a:lnTo>
                  <a:lnTo>
                    <a:pt x="806" y="891"/>
                  </a:lnTo>
                  <a:lnTo>
                    <a:pt x="806" y="875"/>
                  </a:lnTo>
                  <a:lnTo>
                    <a:pt x="806" y="858"/>
                  </a:lnTo>
                  <a:lnTo>
                    <a:pt x="806" y="842"/>
                  </a:lnTo>
                  <a:lnTo>
                    <a:pt x="806" y="824"/>
                  </a:lnTo>
                  <a:lnTo>
                    <a:pt x="806" y="807"/>
                  </a:lnTo>
                  <a:lnTo>
                    <a:pt x="806" y="790"/>
                  </a:lnTo>
                  <a:lnTo>
                    <a:pt x="806" y="771"/>
                  </a:lnTo>
                  <a:lnTo>
                    <a:pt x="806" y="754"/>
                  </a:lnTo>
                  <a:lnTo>
                    <a:pt x="806" y="737"/>
                  </a:lnTo>
                  <a:lnTo>
                    <a:pt x="806" y="720"/>
                  </a:lnTo>
                  <a:lnTo>
                    <a:pt x="806" y="701"/>
                  </a:lnTo>
                  <a:lnTo>
                    <a:pt x="806" y="684"/>
                  </a:lnTo>
                  <a:lnTo>
                    <a:pt x="806" y="667"/>
                  </a:lnTo>
                  <a:lnTo>
                    <a:pt x="806" y="648"/>
                  </a:lnTo>
                  <a:lnTo>
                    <a:pt x="806" y="631"/>
                  </a:lnTo>
                  <a:lnTo>
                    <a:pt x="806" y="614"/>
                  </a:lnTo>
                  <a:lnTo>
                    <a:pt x="806" y="596"/>
                  </a:lnTo>
                  <a:lnTo>
                    <a:pt x="806" y="580"/>
                  </a:lnTo>
                  <a:lnTo>
                    <a:pt x="806" y="563"/>
                  </a:lnTo>
                  <a:lnTo>
                    <a:pt x="806" y="547"/>
                  </a:lnTo>
                  <a:lnTo>
                    <a:pt x="806" y="531"/>
                  </a:lnTo>
                  <a:lnTo>
                    <a:pt x="806" y="515"/>
                  </a:lnTo>
                  <a:lnTo>
                    <a:pt x="806" y="500"/>
                  </a:lnTo>
                  <a:lnTo>
                    <a:pt x="806" y="485"/>
                  </a:lnTo>
                  <a:lnTo>
                    <a:pt x="806" y="470"/>
                  </a:lnTo>
                  <a:lnTo>
                    <a:pt x="806" y="456"/>
                  </a:lnTo>
                  <a:lnTo>
                    <a:pt x="806" y="442"/>
                  </a:lnTo>
                  <a:lnTo>
                    <a:pt x="806" y="428"/>
                  </a:lnTo>
                  <a:lnTo>
                    <a:pt x="806" y="416"/>
                  </a:lnTo>
                  <a:lnTo>
                    <a:pt x="806" y="404"/>
                  </a:lnTo>
                  <a:lnTo>
                    <a:pt x="806" y="392"/>
                  </a:lnTo>
                  <a:lnTo>
                    <a:pt x="806" y="381"/>
                  </a:lnTo>
                  <a:lnTo>
                    <a:pt x="806" y="371"/>
                  </a:lnTo>
                  <a:lnTo>
                    <a:pt x="806" y="361"/>
                  </a:lnTo>
                  <a:lnTo>
                    <a:pt x="806" y="352"/>
                  </a:lnTo>
                  <a:lnTo>
                    <a:pt x="806" y="344"/>
                  </a:lnTo>
                  <a:lnTo>
                    <a:pt x="806" y="336"/>
                  </a:lnTo>
                  <a:lnTo>
                    <a:pt x="806" y="329"/>
                  </a:lnTo>
                  <a:lnTo>
                    <a:pt x="806" y="323"/>
                  </a:lnTo>
                  <a:lnTo>
                    <a:pt x="806" y="319"/>
                  </a:lnTo>
                  <a:lnTo>
                    <a:pt x="806" y="314"/>
                  </a:lnTo>
                  <a:lnTo>
                    <a:pt x="806" y="311"/>
                  </a:lnTo>
                  <a:lnTo>
                    <a:pt x="806" y="308"/>
                  </a:lnTo>
                  <a:lnTo>
                    <a:pt x="806" y="307"/>
                  </a:lnTo>
                  <a:lnTo>
                    <a:pt x="806" y="306"/>
                  </a:lnTo>
                  <a:lnTo>
                    <a:pt x="806" y="295"/>
                  </a:lnTo>
                  <a:lnTo>
                    <a:pt x="805" y="283"/>
                  </a:lnTo>
                  <a:lnTo>
                    <a:pt x="804" y="273"/>
                  </a:lnTo>
                  <a:lnTo>
                    <a:pt x="803" y="261"/>
                  </a:lnTo>
                  <a:lnTo>
                    <a:pt x="802" y="251"/>
                  </a:lnTo>
                  <a:lnTo>
                    <a:pt x="799" y="239"/>
                  </a:lnTo>
                  <a:lnTo>
                    <a:pt x="797" y="229"/>
                  </a:lnTo>
                  <a:lnTo>
                    <a:pt x="794" y="219"/>
                  </a:lnTo>
                  <a:lnTo>
                    <a:pt x="790" y="208"/>
                  </a:lnTo>
                  <a:lnTo>
                    <a:pt x="787" y="198"/>
                  </a:lnTo>
                  <a:lnTo>
                    <a:pt x="783" y="187"/>
                  </a:lnTo>
                  <a:lnTo>
                    <a:pt x="780" y="178"/>
                  </a:lnTo>
                  <a:lnTo>
                    <a:pt x="775" y="169"/>
                  </a:lnTo>
                  <a:lnTo>
                    <a:pt x="769" y="159"/>
                  </a:lnTo>
                  <a:lnTo>
                    <a:pt x="765" y="149"/>
                  </a:lnTo>
                  <a:lnTo>
                    <a:pt x="759" y="141"/>
                  </a:lnTo>
                  <a:lnTo>
                    <a:pt x="753" y="132"/>
                  </a:lnTo>
                  <a:lnTo>
                    <a:pt x="748" y="124"/>
                  </a:lnTo>
                  <a:lnTo>
                    <a:pt x="742" y="115"/>
                  </a:lnTo>
                  <a:lnTo>
                    <a:pt x="735" y="107"/>
                  </a:lnTo>
                  <a:lnTo>
                    <a:pt x="728" y="99"/>
                  </a:lnTo>
                  <a:lnTo>
                    <a:pt x="721" y="92"/>
                  </a:lnTo>
                  <a:lnTo>
                    <a:pt x="714" y="84"/>
                  </a:lnTo>
                  <a:lnTo>
                    <a:pt x="706" y="77"/>
                  </a:lnTo>
                  <a:lnTo>
                    <a:pt x="698" y="70"/>
                  </a:lnTo>
                  <a:lnTo>
                    <a:pt x="690" y="64"/>
                  </a:lnTo>
                  <a:lnTo>
                    <a:pt x="682" y="57"/>
                  </a:lnTo>
                  <a:lnTo>
                    <a:pt x="673" y="52"/>
                  </a:lnTo>
                  <a:lnTo>
                    <a:pt x="665" y="46"/>
                  </a:lnTo>
                  <a:lnTo>
                    <a:pt x="655" y="40"/>
                  </a:lnTo>
                  <a:lnTo>
                    <a:pt x="646" y="35"/>
                  </a:lnTo>
                  <a:lnTo>
                    <a:pt x="637" y="31"/>
                  </a:lnTo>
                  <a:lnTo>
                    <a:pt x="627" y="26"/>
                  </a:lnTo>
                  <a:lnTo>
                    <a:pt x="617" y="22"/>
                  </a:lnTo>
                  <a:lnTo>
                    <a:pt x="607" y="18"/>
                  </a:lnTo>
                  <a:lnTo>
                    <a:pt x="597" y="15"/>
                  </a:lnTo>
                  <a:lnTo>
                    <a:pt x="587" y="11"/>
                  </a:lnTo>
                  <a:lnTo>
                    <a:pt x="576" y="9"/>
                  </a:lnTo>
                  <a:lnTo>
                    <a:pt x="566" y="7"/>
                  </a:lnTo>
                  <a:lnTo>
                    <a:pt x="555" y="4"/>
                  </a:lnTo>
                  <a:lnTo>
                    <a:pt x="544" y="2"/>
                  </a:lnTo>
                  <a:lnTo>
                    <a:pt x="533" y="1"/>
                  </a:lnTo>
                  <a:lnTo>
                    <a:pt x="522" y="0"/>
                  </a:lnTo>
                  <a:lnTo>
                    <a:pt x="510" y="0"/>
                  </a:lnTo>
                  <a:lnTo>
                    <a:pt x="499" y="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8" name="Text Box 1048"/>
            <p:cNvSpPr txBox="1">
              <a:spLocks noChangeAspect="1" noChangeArrowheads="1"/>
            </p:cNvSpPr>
            <p:nvPr userDrawn="1"/>
          </p:nvSpPr>
          <p:spPr bwMode="white">
            <a:xfrm>
              <a:off x="5508" y="4127"/>
              <a:ext cx="14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500" dirty="0">
                  <a:solidFill>
                    <a:schemeClr val="tx2"/>
                  </a:solidFill>
                  <a:cs typeface="Times New Roman" pitchFamily="18" charset="0"/>
                </a:rPr>
                <a:t>®</a:t>
              </a:r>
              <a:endParaRPr lang="en-US" sz="5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236574" name="Picture 1054" descr="logo w name"/>
          <p:cNvPicPr>
            <a:picLocks noChangeAspect="1" noChangeArrowheads="1"/>
          </p:cNvPicPr>
          <p:nvPr/>
        </p:nvPicPr>
        <p:blipFill>
          <a:blip r:embed="rId10" cstate="print"/>
          <a:srcRect r="61925"/>
          <a:stretch>
            <a:fillRect/>
          </a:stretch>
        </p:blipFill>
        <p:spPr bwMode="hidden">
          <a:xfrm>
            <a:off x="8374063" y="6289675"/>
            <a:ext cx="622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4pPr>
      <a:lvl5pPr marL="17097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5pPr>
      <a:lvl6pPr marL="21669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6pPr>
      <a:lvl7pPr marL="26241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7pPr>
      <a:lvl8pPr marL="30813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8pPr>
      <a:lvl9pPr marL="35385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0" dirty="0" smtClean="0"/>
              <a:t>Fonctions</a:t>
            </a:r>
            <a:endParaRPr lang="fr-FR" noProof="0" dirty="0"/>
          </a:p>
        </p:txBody>
      </p:sp>
      <p:sp>
        <p:nvSpPr>
          <p:cNvPr id="51098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2263" y="398463"/>
            <a:ext cx="4267200" cy="461665"/>
          </a:xfrm>
          <a:noFill/>
          <a:ln/>
        </p:spPr>
        <p:txBody>
          <a:bodyPr/>
          <a:lstStyle/>
          <a:p>
            <a:r>
              <a:rPr lang="fr-FR" noProof="0" dirty="0" smtClean="0"/>
              <a:t>Chapitre 4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Arguments et portée</a:t>
            </a:r>
            <a:endParaRPr lang="fr-FR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396" y="1320416"/>
            <a:ext cx="8599488" cy="1431161"/>
          </a:xfrm>
        </p:spPr>
        <p:txBody>
          <a:bodyPr/>
          <a:lstStyle/>
          <a:p>
            <a:r>
              <a:rPr lang="fr-FR" dirty="0" smtClean="0"/>
              <a:t>Un nouvel objet paramètre est créé pour chaque argument</a:t>
            </a:r>
          </a:p>
          <a:p>
            <a:pPr lvl="1"/>
            <a:r>
              <a:rPr lang="fr-FR" dirty="0" smtClean="0"/>
              <a:t>Créé quand la fonction est appelée</a:t>
            </a:r>
          </a:p>
          <a:p>
            <a:pPr lvl="1"/>
            <a:r>
              <a:rPr lang="fr-FR" dirty="0" smtClean="0"/>
              <a:t>Supprimé quand l’exécution de la fonction se termine</a:t>
            </a:r>
          </a:p>
          <a:p>
            <a:r>
              <a:rPr lang="fr-FR" dirty="0" smtClean="0"/>
              <a:t>Les paramètres sont locaux à la fonction</a:t>
            </a:r>
          </a:p>
        </p:txBody>
      </p:sp>
      <p:sp>
        <p:nvSpPr>
          <p:cNvPr id="5" name="Rectangle 4"/>
          <p:cNvSpPr/>
          <p:nvPr/>
        </p:nvSpPr>
        <p:spPr bwMode="blackWhite">
          <a:xfrm>
            <a:off x="2043111" y="2994662"/>
            <a:ext cx="4843464" cy="313932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def add1(number):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number += 1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print 'number is', number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fr-FR" sz="18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number = 5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add1(number)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number is 6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number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5</a:t>
            </a:r>
            <a:endParaRPr lang="fr-FR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4193379" y="5708573"/>
            <a:ext cx="1942995" cy="817245"/>
          </a:xfrm>
          <a:prstGeom prst="wedgeRoundRectCallout">
            <a:avLst>
              <a:gd name="adj1" fmla="val -85048"/>
              <a:gd name="adj2" fmla="val -4194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Pas d’effet sur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fr-FR" dirty="0" smtClean="0"/>
              <a:t> en dehors de la fonction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5270606" y="2787262"/>
            <a:ext cx="1944000" cy="578882"/>
          </a:xfrm>
          <a:prstGeom prst="wedgeRoundRectCallout">
            <a:avLst>
              <a:gd name="adj1" fmla="val -70599"/>
              <a:gd name="adj2" fmla="val 6993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La portée de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fr-FR" dirty="0" smtClean="0"/>
              <a:t> est la fonction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00025" y="4550034"/>
            <a:ext cx="86010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ounded Rectangle 7"/>
          <p:cNvSpPr/>
          <p:nvPr/>
        </p:nvSpPr>
        <p:spPr bwMode="blackWhite">
          <a:xfrm>
            <a:off x="7142480" y="3547119"/>
            <a:ext cx="1715769" cy="919401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smtClean="0"/>
              <a:t>0x14539A3E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smtClean="0"/>
              <a:t>int</a:t>
            </a:r>
            <a:endParaRPr kumimoji="0" lang="fr-F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smtClean="0">
                <a:latin typeface="Courier New" pitchFamily="49" charset="0"/>
                <a:cs typeface="Courier New" pitchFamily="49" charset="0"/>
              </a:rPr>
              <a:t>6</a:t>
            </a:r>
            <a:endParaRPr kumimoji="0" lang="fr-F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 bwMode="blackWhite">
          <a:xfrm>
            <a:off x="7142480" y="4618920"/>
            <a:ext cx="1715769" cy="919401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smtClean="0"/>
              <a:t>0x1453901B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smtClean="0"/>
              <a:t>int</a:t>
            </a:r>
            <a:endParaRPr kumimoji="0" lang="fr-F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smtClean="0">
                <a:latin typeface="Courier New" pitchFamily="49" charset="0"/>
                <a:cs typeface="Courier New" pitchFamily="49" charset="0"/>
              </a:rPr>
              <a:t>5</a:t>
            </a:r>
            <a:endParaRPr kumimoji="0" lang="fr-F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516" y="4140844"/>
            <a:ext cx="20356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fr-FR" sz="1800" b="1" dirty="0" smtClean="0">
                <a:cs typeface="Courier New" pitchFamily="49" charset="0"/>
              </a:rPr>
              <a:t>Portée = 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add1()</a:t>
            </a:r>
            <a:endParaRPr lang="fr-FR" sz="1800" b="1" dirty="0" smtClean="0">
              <a:cs typeface="Courier New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fr-FR" sz="1800" b="1" dirty="0" smtClean="0">
                <a:cs typeface="Courier New" pitchFamily="49" charset="0"/>
              </a:rPr>
              <a:t>Portée globale</a:t>
            </a:r>
            <a:endParaRPr lang="fr-FR" sz="1800" b="1" dirty="0"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327659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blackWhite">
          <a:xfrm>
            <a:off x="5601629" y="3925630"/>
            <a:ext cx="3431539" cy="919401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smtClean="0"/>
              <a:t>0x14539A3E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smtClean="0"/>
              <a:t>list</a:t>
            </a:r>
            <a:endParaRPr kumimoji="0" lang="fr-F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smtClean="0">
                <a:latin typeface="Courier New" pitchFamily="49" charset="0"/>
                <a:cs typeface="Courier New" pitchFamily="49" charset="0"/>
              </a:rPr>
              <a:t>[ 'Sam', 'Jones', 'ONE' ]</a:t>
            </a:r>
            <a:endParaRPr kumimoji="0" lang="fr-F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 partagées</a:t>
            </a:r>
            <a:endParaRPr lang="fr-FR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702" y="1341882"/>
            <a:ext cx="8599488" cy="1251625"/>
          </a:xfrm>
        </p:spPr>
        <p:txBody>
          <a:bodyPr/>
          <a:lstStyle/>
          <a:p>
            <a:r>
              <a:rPr lang="fr-FR" dirty="0" smtClean="0"/>
              <a:t>Si un argument référence un objet mutable, la valeur référencée peut</a:t>
            </a:r>
            <a:br>
              <a:rPr lang="fr-FR" dirty="0" smtClean="0"/>
            </a:br>
            <a:r>
              <a:rPr lang="fr-FR" dirty="0" smtClean="0"/>
              <a:t>être modifiée</a:t>
            </a:r>
          </a:p>
          <a:p>
            <a:pPr lvl="1"/>
            <a:r>
              <a:rPr lang="fr-FR" dirty="0" smtClean="0"/>
              <a:t>Liste ou dictionnaire</a:t>
            </a:r>
          </a:p>
          <a:p>
            <a:pPr lvl="2"/>
            <a:r>
              <a:rPr lang="fr-FR" i="1" dirty="0" smtClean="0">
                <a:latin typeface="Century Schoolbook" pitchFamily="18" charset="0"/>
              </a:rPr>
              <a:t>Transmission par référence</a:t>
            </a:r>
          </a:p>
        </p:txBody>
      </p:sp>
      <p:sp>
        <p:nvSpPr>
          <p:cNvPr id="5" name="Rectangle 4"/>
          <p:cNvSpPr/>
          <p:nvPr/>
        </p:nvSpPr>
        <p:spPr bwMode="blackWhite">
          <a:xfrm>
            <a:off x="274929" y="3144826"/>
            <a:ext cx="4843464" cy="2585323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def add1(handle):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handle.append('ONE')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print handle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	 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name = [ 'Sam', 'Jones' ]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add1(name)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['Sam', 'Jones', 'ONE']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['Sam', 'Jones', 'ONE']</a:t>
            </a:r>
            <a:endParaRPr lang="fr-FR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4630131" y="5461974"/>
            <a:ext cx="1942995" cy="578882"/>
          </a:xfrm>
          <a:prstGeom prst="wedgeRoundRectCallout">
            <a:avLst>
              <a:gd name="adj1" fmla="val 45842"/>
              <a:gd name="adj2" fmla="val -17769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L’objet référencé par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dirty="0" smtClean="0"/>
              <a:t> est modifié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3468081" y="2618090"/>
            <a:ext cx="1944000" cy="576000"/>
          </a:xfrm>
          <a:prstGeom prst="wedgeRoundRectCallout">
            <a:avLst>
              <a:gd name="adj1" fmla="val -67800"/>
              <a:gd name="adj2" fmla="val 5924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La portée de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handle</a:t>
            </a:r>
            <a:r>
              <a:rPr lang="fr-FR" dirty="0" smtClean="0"/>
              <a:t> est la fonction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blackWhite">
          <a:xfrm>
            <a:off x="4380690" y="3425608"/>
            <a:ext cx="92525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smtClean="0">
                <a:latin typeface="Courier New" pitchFamily="49" charset="0"/>
                <a:cs typeface="Courier New" pitchFamily="49" charset="0"/>
              </a:rPr>
              <a:t>handle</a:t>
            </a:r>
            <a:endParaRPr lang="fr-FR" sz="16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 bwMode="auto">
          <a:xfrm>
            <a:off x="5305943" y="3594885"/>
            <a:ext cx="297028" cy="4421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 bwMode="blackWhite">
          <a:xfrm>
            <a:off x="4504122" y="4742875"/>
            <a:ext cx="678391" cy="338554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smtClean="0">
                <a:latin typeface="Courier New" pitchFamily="49" charset="0"/>
                <a:cs typeface="Courier New" pitchFamily="49" charset="0"/>
              </a:rPr>
              <a:t>name</a:t>
            </a:r>
            <a:endParaRPr lang="fr-FR" sz="16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 bwMode="auto">
          <a:xfrm flipV="1">
            <a:off x="5182513" y="4608494"/>
            <a:ext cx="420458" cy="3036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126923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L’instruction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return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396" y="1320416"/>
            <a:ext cx="8599488" cy="3400931"/>
          </a:xfrm>
        </p:spPr>
        <p:txBody>
          <a:bodyPr/>
          <a:lstStyle/>
          <a:p>
            <a:r>
              <a:rPr lang="fr-FR" noProof="0" dirty="0" smtClean="0"/>
              <a:t>Termine l’exécution de la fonction</a:t>
            </a:r>
          </a:p>
          <a:p>
            <a:pPr lvl="1"/>
            <a:r>
              <a:rPr lang="fr-FR" noProof="0" dirty="0" smtClean="0"/>
              <a:t>Le contrôle retourne au point de l’appel</a:t>
            </a:r>
          </a:p>
          <a:p>
            <a:r>
              <a:rPr lang="fr-FR" noProof="0" dirty="0" smtClean="0"/>
              <a:t>Comprend optionnellement des valeurs retournées à l’appelant</a:t>
            </a:r>
          </a:p>
          <a:p>
            <a:pPr lvl="1"/>
            <a:r>
              <a:rPr lang="fr-FR" noProof="0" dirty="0" smtClean="0"/>
              <a:t>Ou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fr-FR" noProof="0" dirty="0" smtClean="0"/>
              <a:t> si aucune valeur n’est retournée explicitement</a:t>
            </a:r>
          </a:p>
          <a:p>
            <a:r>
              <a:rPr lang="fr-FR" noProof="0" dirty="0" smtClean="0"/>
              <a:t>Elle est optionnelle</a:t>
            </a:r>
          </a:p>
          <a:p>
            <a:pPr lvl="1"/>
            <a:r>
              <a:rPr lang="fr-FR" noProof="0" dirty="0" smtClean="0"/>
              <a:t>L’exécution se termine à la fin du bloc indenté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fr-FR" noProof="0" dirty="0" smtClean="0"/>
              <a:t> est retourné</a:t>
            </a:r>
          </a:p>
          <a:p>
            <a:pPr marL="344487" lvl="1" indent="0">
              <a:buNone/>
            </a:pPr>
            <a:endParaRPr lang="fr-FR" noProof="0" dirty="0" smtClean="0"/>
          </a:p>
          <a:p>
            <a:pPr marL="344487" lvl="1" indent="0">
              <a:buNone/>
            </a:pPr>
            <a:endParaRPr lang="fr-FR" noProof="0" dirty="0" smtClean="0"/>
          </a:p>
          <a:p>
            <a:pPr marL="344487" lvl="1" indent="0">
              <a:buNone/>
            </a:pPr>
            <a:endParaRPr lang="fr-FR" noProof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6620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return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2195930" y="1501861"/>
            <a:ext cx="4799674" cy="4247317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def twice(arg):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	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arg = arg + arg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	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return arg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x = twice(3)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x = 5.5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x = twice(x)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11.0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x = 'Hello'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x = twice(x)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'HelloHello'</a:t>
            </a:r>
            <a:endParaRPr lang="fr-FR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569625" y="3014249"/>
            <a:ext cx="1224000" cy="817245"/>
          </a:xfrm>
          <a:prstGeom prst="wedgeRoundRectCallout">
            <a:avLst>
              <a:gd name="adj1" fmla="val 84822"/>
              <a:gd name="adj2" fmla="val -84510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Affectation de la valeur de retour</a:t>
            </a:r>
            <a:endParaRPr lang="fr-FR" dirty="0"/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6690998" y="1790756"/>
            <a:ext cx="1803622" cy="578882"/>
          </a:xfrm>
          <a:prstGeom prst="wedgeRoundRectCallout">
            <a:avLst>
              <a:gd name="adj1" fmla="val -121229"/>
              <a:gd name="adj2" fmla="val -1459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Variables locales dans la fonction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6013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Fonctions et polymorphisme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098284"/>
          </a:xfrm>
        </p:spPr>
        <p:txBody>
          <a:bodyPr/>
          <a:lstStyle/>
          <a:p>
            <a:r>
              <a:rPr lang="fr-FR" noProof="0" dirty="0" smtClean="0"/>
              <a:t>Les fonctions ne sont pas limitées à un type de donnée</a:t>
            </a:r>
          </a:p>
          <a:p>
            <a:pPr lvl="1"/>
            <a:r>
              <a:rPr lang="fr-FR" noProof="0" dirty="0" smtClean="0"/>
              <a:t>N’importe quel type d’objet peut être transmis en argument</a:t>
            </a:r>
          </a:p>
          <a:p>
            <a:pPr lvl="1"/>
            <a:r>
              <a:rPr lang="fr-FR" dirty="0" smtClean="0"/>
              <a:t>N’importe quel type d’objet peut être retourné</a:t>
            </a:r>
            <a:endParaRPr lang="fr-FR" noProof="0" dirty="0" smtClean="0"/>
          </a:p>
          <a:p>
            <a:r>
              <a:rPr lang="fr-FR" noProof="0" dirty="0" smtClean="0"/>
              <a:t>Seules les opérations internes à la fonction dépendent du type</a:t>
            </a:r>
          </a:p>
          <a:p>
            <a:pPr lvl="1"/>
            <a:r>
              <a:rPr lang="fr-FR" noProof="0" dirty="0" smtClean="0"/>
              <a:t>Sinon, Python lance une exception</a:t>
            </a:r>
          </a:p>
          <a:p>
            <a:pPr lvl="2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TypeError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unsupported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operand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type</a:t>
            </a:r>
            <a:endParaRPr lang="fr-FR" i="1" noProof="0" dirty="0" smtClean="0"/>
          </a:p>
          <a:p>
            <a:r>
              <a:rPr lang="fr-FR" noProof="0" dirty="0" smtClean="0"/>
              <a:t>Une seule fonction peut traiter plusieurs types</a:t>
            </a:r>
          </a:p>
          <a:p>
            <a:pPr lvl="1"/>
            <a:r>
              <a:rPr lang="fr-FR" noProof="0" dirty="0" smtClean="0"/>
              <a:t>Un exemple de </a:t>
            </a:r>
            <a:r>
              <a:rPr lang="fr-FR" i="1" noProof="0" dirty="0" smtClean="0">
                <a:latin typeface="Century Schoolbook" pitchFamily="18" charset="0"/>
              </a:rPr>
              <a:t>polymorphisme</a:t>
            </a:r>
            <a:endParaRPr lang="fr-FR" noProof="0" dirty="0" smtClean="0">
              <a:latin typeface="Century Schoolbook" pitchFamily="18" charset="0"/>
            </a:endParaRPr>
          </a:p>
          <a:p>
            <a:pPr marL="800100" lvl="2" indent="0">
              <a:buNone/>
            </a:pP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387037" y="2597726"/>
            <a:ext cx="443494" cy="568990"/>
            <a:chOff x="2981291" y="1371599"/>
            <a:chExt cx="443494" cy="56899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black">
            <a:xfrm>
              <a:off x="2981291" y="1604284"/>
              <a:ext cx="410121" cy="336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Oval 5"/>
            <p:cNvSpPr>
              <a:spLocks noChangeArrowheads="1"/>
            </p:cNvSpPr>
            <p:nvPr/>
          </p:nvSpPr>
          <p:spPr bwMode="blackWhite">
            <a:xfrm>
              <a:off x="3012143" y="1400857"/>
              <a:ext cx="348445" cy="360980"/>
            </a:xfrm>
            <a:prstGeom prst="ellipse">
              <a:avLst/>
            </a:prstGeom>
            <a:solidFill>
              <a:srgbClr val="3399FF"/>
            </a:solidFill>
            <a:ln w="12700">
              <a:solidFill>
                <a:srgbClr val="4F92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328371" y="1739829"/>
              <a:ext cx="33462" cy="126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85"/>
                </a:cxn>
                <a:cxn ang="0">
                  <a:pos x="5" y="95"/>
                </a:cxn>
                <a:cxn ang="0">
                  <a:pos x="2" y="48"/>
                </a:cxn>
                <a:cxn ang="0">
                  <a:pos x="0" y="0"/>
                </a:cxn>
              </a:cxnLst>
              <a:rect l="0" t="0" r="r" b="b"/>
              <a:pathLst>
                <a:path w="28" h="96">
                  <a:moveTo>
                    <a:pt x="0" y="0"/>
                  </a:moveTo>
                  <a:lnTo>
                    <a:pt x="27" y="85"/>
                  </a:lnTo>
                  <a:lnTo>
                    <a:pt x="5" y="95"/>
                  </a:lnTo>
                  <a:lnTo>
                    <a:pt x="2" y="4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hidden">
            <a:xfrm>
              <a:off x="3010688" y="1399947"/>
              <a:ext cx="351124" cy="36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Freeform 8"/>
            <p:cNvSpPr>
              <a:spLocks/>
            </p:cNvSpPr>
            <p:nvPr/>
          </p:nvSpPr>
          <p:spPr bwMode="blackWhite">
            <a:xfrm>
              <a:off x="3192488" y="1371599"/>
              <a:ext cx="232297" cy="232719"/>
            </a:xfrm>
            <a:custGeom>
              <a:avLst/>
              <a:gdLst/>
              <a:ahLst/>
              <a:cxnLst>
                <a:cxn ang="0">
                  <a:pos x="87" y="78"/>
                </a:cxn>
                <a:cxn ang="0">
                  <a:pos x="56" y="0"/>
                </a:cxn>
                <a:cxn ang="0">
                  <a:pos x="72" y="88"/>
                </a:cxn>
                <a:cxn ang="0">
                  <a:pos x="0" y="103"/>
                </a:cxn>
                <a:cxn ang="0">
                  <a:pos x="72" y="103"/>
                </a:cxn>
                <a:cxn ang="0">
                  <a:pos x="104" y="175"/>
                </a:cxn>
                <a:cxn ang="0">
                  <a:pos x="93" y="98"/>
                </a:cxn>
                <a:cxn ang="0">
                  <a:pos x="175" y="80"/>
                </a:cxn>
                <a:cxn ang="0">
                  <a:pos x="87" y="78"/>
                </a:cxn>
              </a:cxnLst>
              <a:rect l="0" t="0" r="r" b="b"/>
              <a:pathLst>
                <a:path w="176" h="176">
                  <a:moveTo>
                    <a:pt x="87" y="78"/>
                  </a:moveTo>
                  <a:lnTo>
                    <a:pt x="56" y="0"/>
                  </a:lnTo>
                  <a:lnTo>
                    <a:pt x="72" y="88"/>
                  </a:lnTo>
                  <a:lnTo>
                    <a:pt x="0" y="103"/>
                  </a:lnTo>
                  <a:lnTo>
                    <a:pt x="72" y="103"/>
                  </a:lnTo>
                  <a:lnTo>
                    <a:pt x="104" y="175"/>
                  </a:lnTo>
                  <a:lnTo>
                    <a:pt x="93" y="98"/>
                  </a:lnTo>
                  <a:lnTo>
                    <a:pt x="175" y="80"/>
                  </a:lnTo>
                  <a:lnTo>
                    <a:pt x="87" y="78"/>
                  </a:lnTo>
                </a:path>
              </a:pathLst>
            </a:custGeom>
            <a:solidFill>
              <a:srgbClr val="FAFD00"/>
            </a:solidFill>
            <a:ln w="635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407462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Exemple de polymorphisme</a:t>
            </a:r>
            <a:endParaRPr lang="fr-FR"/>
          </a:p>
        </p:txBody>
      </p:sp>
      <p:sp>
        <p:nvSpPr>
          <p:cNvPr id="4" name="Rectangle 3"/>
          <p:cNvSpPr/>
          <p:nvPr/>
        </p:nvSpPr>
        <p:spPr bwMode="blackWhite">
          <a:xfrm>
            <a:off x="380567" y="1495191"/>
            <a:ext cx="8382867" cy="4247317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twice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...	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endParaRPr lang="fr-FR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...	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endParaRPr lang="fr-FR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twice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(5.5)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11.0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twice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('string')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stringstring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twice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([ 'a', '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' ])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['a', '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', 'a', '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twice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 (('a', 'tuple'))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('a', 'tuple', 'a', 'tuple')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twice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({ 'first':'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stringA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', 'second':'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stringB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' })</a:t>
            </a:r>
          </a:p>
          <a:p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TypeError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unsupported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operand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type(s) for +: '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' and '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5444634" y="1710627"/>
            <a:ext cx="2008019" cy="578882"/>
          </a:xfrm>
          <a:prstGeom prst="wedgeRoundRectCallout">
            <a:avLst>
              <a:gd name="adj1" fmla="val -143364"/>
              <a:gd name="adj2" fmla="val -1459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Seul l’opérateur + dépend du type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4578277" y="3029371"/>
            <a:ext cx="2221706" cy="340519"/>
          </a:xfrm>
          <a:prstGeom prst="wedgeRoundRectCallout">
            <a:avLst>
              <a:gd name="adj1" fmla="val -95070"/>
              <a:gd name="adj2" fmla="val 6323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twice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 est polymorphe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2130351" y="6052367"/>
            <a:ext cx="2926557" cy="340519"/>
          </a:xfrm>
          <a:prstGeom prst="wedgeRoundRectCallout">
            <a:avLst>
              <a:gd name="adj1" fmla="val -75134"/>
              <a:gd name="adj2" fmla="val -24725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Message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TypeError</a:t>
            </a:r>
            <a:r>
              <a:rPr lang="fr-FR" dirty="0" smtClean="0"/>
              <a:t> tronqué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03728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785225" cy="725487"/>
          </a:xfrm>
        </p:spPr>
        <p:txBody>
          <a:bodyPr/>
          <a:lstStyle/>
          <a:p>
            <a:r>
              <a:rPr lang="fr-FR" noProof="0" dirty="0" smtClean="0"/>
              <a:t>Exercice 4.1 :</a:t>
            </a:r>
            <a:r>
              <a:rPr lang="fr-FR" noProof="0" smtClean="0"/>
              <a:t/>
            </a:r>
            <a:br>
              <a:rPr lang="fr-FR" noProof="0" smtClean="0"/>
            </a:br>
            <a:r>
              <a:rPr lang="fr-FR" noProof="0" smtClean="0"/>
              <a:t>Créer </a:t>
            </a:r>
            <a:r>
              <a:rPr lang="fr-FR" noProof="0" dirty="0" smtClean="0"/>
              <a:t>et appeler des fonctions</a:t>
            </a:r>
            <a:endParaRPr lang="fr-FR" noProof="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256" y="3649663"/>
            <a:ext cx="8599488" cy="369332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fr-FR" i="1" noProof="0" dirty="0" smtClean="0">
                <a:latin typeface="Century Schoolbook" pitchFamily="18" charset="0"/>
              </a:rPr>
              <a:t>Veuillez vous reporter au Manuel d’exercices </a:t>
            </a:r>
            <a:endParaRPr lang="fr-FR" i="1" noProof="0" dirty="0">
              <a:latin typeface="Century Schoolbook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989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Fonctions</a:t>
            </a:r>
            <a:endParaRPr lang="fr-FR" noProof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770212" y="2576513"/>
            <a:ext cx="5559425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defRPr b="1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1pPr>
            <a:lvl2pPr marL="685800" indent="-34131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—"/>
              <a:defRPr>
                <a:solidFill>
                  <a:srgbClr val="000080"/>
                </a:solidFill>
                <a:latin typeface="+mn-lt"/>
              </a:defRPr>
            </a:lvl2pPr>
            <a:lvl3pPr marL="1017588" indent="-217488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3pPr>
            <a:lvl4pPr marL="1363663" indent="-231775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4pPr>
            <a:lvl5pPr marL="17097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1669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6241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0813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5385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Définir et appeler des fonctions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Fonctions lambda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Récursivité et générateurs</a:t>
            </a:r>
            <a:endParaRPr lang="fr-FR" sz="1800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789262" y="3496540"/>
            <a:ext cx="228600" cy="311150"/>
            <a:chOff x="208" y="730"/>
            <a:chExt cx="249" cy="292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2119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L’expression lambda</a:t>
            </a:r>
            <a:endParaRPr lang="fr-FR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733808"/>
          </a:xfrm>
        </p:spPr>
        <p:txBody>
          <a:bodyPr/>
          <a:lstStyle/>
          <a:p>
            <a:r>
              <a:rPr lang="fr-FR" smtClean="0"/>
              <a:t>Crée une fonction anonyme qui peut être affectée à une variable</a:t>
            </a:r>
          </a:p>
          <a:p>
            <a:r>
              <a:rPr lang="fr-FR" smtClean="0"/>
              <a:t>Utilisée de la même manière que les fonctions ordinaires</a:t>
            </a:r>
          </a:p>
          <a:p>
            <a:pPr lvl="1"/>
            <a:r>
              <a:rPr lang="fr-FR" smtClean="0"/>
              <a:t>Des arguments peuvent être transmis</a:t>
            </a:r>
          </a:p>
          <a:p>
            <a:pPr lvl="1"/>
            <a:r>
              <a:rPr lang="fr-FR" smtClean="0"/>
              <a:t>Et un résultat retourné</a:t>
            </a:r>
          </a:p>
          <a:p>
            <a:pPr marL="344487" lvl="1" indent="0">
              <a:buNone/>
            </a:pPr>
            <a:endParaRPr lang="fr-FR" smtClean="0"/>
          </a:p>
        </p:txBody>
      </p:sp>
      <p:sp>
        <p:nvSpPr>
          <p:cNvPr id="4" name="Rectangle 3"/>
          <p:cNvSpPr/>
          <p:nvPr/>
        </p:nvSpPr>
        <p:spPr bwMode="blackWhite">
          <a:xfrm>
            <a:off x="1523360" y="3688400"/>
            <a:ext cx="6743699" cy="2585323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twoTimes = ( lambda arg: arg * 2 )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x = twoTimes(3)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twoTimes('sea')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'seasea'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addfirst = lambda a, b, c: ( a + b ) * c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addfirst(2,3,4)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5926368" y="4273663"/>
            <a:ext cx="3096000" cy="576000"/>
          </a:xfrm>
          <a:prstGeom prst="wedgeRoundRectCallout">
            <a:avLst>
              <a:gd name="adj1" fmla="val -88385"/>
              <a:gd name="adj2" fmla="val -6214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La fonction est exécutée et retourne la valeur de son expression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169864" y="2829945"/>
            <a:ext cx="2412000" cy="648000"/>
          </a:xfrm>
          <a:prstGeom prst="wedgeRoundRectCallout">
            <a:avLst>
              <a:gd name="adj1" fmla="val 32182"/>
              <a:gd name="adj2" fmla="val 7406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Fonction anonyme affectée à la variable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twoTimes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5131711" y="5846648"/>
            <a:ext cx="2926557" cy="340519"/>
          </a:xfrm>
          <a:prstGeom prst="wedgeRoundRectCallout">
            <a:avLst>
              <a:gd name="adj1" fmla="val -74994"/>
              <a:gd name="adj2" fmla="val -5368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Plusieurs arguments permis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25534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L’expression lambda </a:t>
            </a: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948978"/>
          </a:xfrm>
        </p:spPr>
        <p:txBody>
          <a:bodyPr/>
          <a:lstStyle/>
          <a:p>
            <a:r>
              <a:rPr lang="fr-FR" noProof="0" dirty="0" smtClean="0"/>
              <a:t>Peut être utilisée là ou la syntaxe n’autorise pas une instruction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fr-FR" noProof="0" dirty="0" smtClean="0"/>
              <a:t> et un bloc de code</a:t>
            </a:r>
          </a:p>
          <a:p>
            <a:pPr lvl="1"/>
            <a:endParaRPr lang="fr-FR" noProof="0" dirty="0" smtClean="0"/>
          </a:p>
        </p:txBody>
      </p:sp>
      <p:sp>
        <p:nvSpPr>
          <p:cNvPr id="4" name="Rectangle 3"/>
          <p:cNvSpPr/>
          <p:nvPr/>
        </p:nvSpPr>
        <p:spPr bwMode="blackWhite">
          <a:xfrm>
            <a:off x="637169" y="2110761"/>
            <a:ext cx="7586664" cy="3970318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funList = [ lambda x: x, \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lambda x: x * 2, \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lambda x: x * x ]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funList[0](3)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funList[1](3)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funDict = { 'single': lambda x: x , \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'double': lambda x: x * 2, \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'square': lambda x: x * x }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funDict['single'](4)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funDict['square'](4)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16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6152144" y="2260284"/>
            <a:ext cx="1800225" cy="817245"/>
          </a:xfrm>
          <a:prstGeom prst="wedgeRoundRectCallout">
            <a:avLst>
              <a:gd name="adj1" fmla="val -85451"/>
              <a:gd name="adj2" fmla="val 344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Chaque fonction anonyme est un élément de liste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7052255" y="4651917"/>
            <a:ext cx="1980000" cy="828000"/>
          </a:xfrm>
          <a:prstGeom prst="wedgeRoundRectCallout">
            <a:avLst>
              <a:gd name="adj1" fmla="val -69578"/>
              <a:gd name="adj2" fmla="val -4550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Chaque fonction anonyme est une valeur de dictionnaire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15081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Objectifs du chapitre </a:t>
            </a:r>
            <a:endParaRPr lang="fr-FR" noProof="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738938"/>
          </a:xfrm>
        </p:spPr>
        <p:txBody>
          <a:bodyPr/>
          <a:lstStyle/>
          <a:p>
            <a:pPr marL="0" indent="0">
              <a:buNone/>
            </a:pPr>
            <a:r>
              <a:rPr lang="fr-FR" noProof="0" dirty="0" smtClean="0"/>
              <a:t>À la fin de ce chapitre, vous saurez  </a:t>
            </a:r>
          </a:p>
          <a:p>
            <a:r>
              <a:rPr lang="fr-FR" noProof="0" dirty="0" smtClean="0"/>
              <a:t>Créer et appeler des fonctions simples</a:t>
            </a:r>
          </a:p>
          <a:p>
            <a:r>
              <a:rPr lang="fr-FR" noProof="0" dirty="0" smtClean="0"/>
              <a:t>Utiliser des fonctions lambda anonymes</a:t>
            </a:r>
          </a:p>
          <a:p>
            <a:r>
              <a:rPr lang="fr-FR" noProof="0" dirty="0" smtClean="0"/>
              <a:t>Appliquer des fonctions récursives et des générateurs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</a:t>
            </a:r>
            <a:endParaRPr lang="fr-F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770212" y="2576513"/>
            <a:ext cx="5559425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defRPr b="1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1pPr>
            <a:lvl2pPr marL="685800" indent="-34131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—"/>
              <a:defRPr>
                <a:solidFill>
                  <a:srgbClr val="000080"/>
                </a:solidFill>
                <a:latin typeface="+mn-lt"/>
              </a:defRPr>
            </a:lvl2pPr>
            <a:lvl3pPr marL="1017588" indent="-217488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3pPr>
            <a:lvl4pPr marL="1363663" indent="-231775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4pPr>
            <a:lvl5pPr marL="17097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1669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6241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0813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5385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smtClean="0"/>
              <a:t>Définir et appeler des fonctions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smtClean="0"/>
              <a:t>Fonctions lambda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smtClean="0"/>
              <a:t>Récursivité et générateurs</a:t>
            </a:r>
            <a:endParaRPr lang="fr-FR" sz="180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789262" y="4388761"/>
            <a:ext cx="228600" cy="311150"/>
            <a:chOff x="208" y="730"/>
            <a:chExt cx="249" cy="292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0022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>
                <a:latin typeface="+mn-lt"/>
                <a:cs typeface="Courier New" pitchFamily="49" charset="0"/>
              </a:rPr>
              <a:t>Fonction récursive</a:t>
            </a:r>
            <a:endParaRPr lang="fr-FR" noProof="0" dirty="0">
              <a:latin typeface="+mn-lt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396" y="1320416"/>
            <a:ext cx="8599488" cy="2795637"/>
          </a:xfrm>
        </p:spPr>
        <p:txBody>
          <a:bodyPr/>
          <a:lstStyle/>
          <a:p>
            <a:r>
              <a:rPr lang="fr-FR" noProof="0" dirty="0" smtClean="0"/>
              <a:t>S’appelle elle-même avant de se terminer</a:t>
            </a:r>
          </a:p>
          <a:p>
            <a:pPr lvl="1"/>
            <a:r>
              <a:rPr lang="fr-FR" noProof="0" dirty="0" smtClean="0"/>
              <a:t>Récursivité directe :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funA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>
                <a:cs typeface="Courier New" pitchFamily="49" charset="0"/>
              </a:rPr>
              <a:t> </a:t>
            </a:r>
            <a:r>
              <a:rPr lang="fr-FR" noProof="0" dirty="0" smtClean="0"/>
              <a:t>appelle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funA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fr-FR" dirty="0" smtClean="0"/>
              <a:t>Récursivité indirecte :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funA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/>
              <a:t> appelle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funB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>
                <a:cs typeface="Courier New" pitchFamily="49" charset="0"/>
              </a:rPr>
              <a:t> qui appelle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funA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dirty="0" smtClean="0"/>
              <a:t>Définit une fonction dans ses propres termes</a:t>
            </a:r>
          </a:p>
          <a:p>
            <a:pPr lvl="1"/>
            <a:r>
              <a:rPr lang="fr-FR" noProof="0" dirty="0" smtClean="0"/>
              <a:t>Par exemple : factorielle</a:t>
            </a:r>
          </a:p>
          <a:p>
            <a:pPr lvl="2"/>
            <a:r>
              <a:rPr lang="fr-FR" noProof="0" dirty="0" smtClean="0"/>
              <a:t>4! Est identique à 4 * 3!</a:t>
            </a:r>
          </a:p>
          <a:p>
            <a:pPr lvl="2"/>
            <a:r>
              <a:rPr lang="fr-FR" noProof="0" dirty="0" smtClean="0"/>
              <a:t>3! Est identique à 3 * 2!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 smtClean="0"/>
              <a:t>Il faut tester une condition pour stopper la </a:t>
            </a:r>
            <a:r>
              <a:rPr lang="fr-FR" noProof="0" dirty="0" err="1" smtClean="0"/>
              <a:t>récursion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00674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fonction récursive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1107983" y="1448420"/>
            <a:ext cx="6864444" cy="4801314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def longest(arg, max):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	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print 'arg is', arg, 'max is', max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	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if len(arg) == 0: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	 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return max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	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if len(arg[0]) &gt; max: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	 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max = len(arg[0])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max = longest(arg[1:], max)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	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return max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testlist = ['A', 'recursion', 'test']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m = longest(testlist,0)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arg is ['A', 'recursion', 'test'] max is 0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arg is ['recursion', 'test'] max is 1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arg is ['test'] max is 9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arg is [] max is 9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9</a:t>
            </a:r>
            <a:endParaRPr lang="fr-FR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6716003" y="3142077"/>
            <a:ext cx="1469545" cy="340519"/>
          </a:xfrm>
          <a:prstGeom prst="wedgeRoundRectCallout">
            <a:avLst>
              <a:gd name="adj1" fmla="val -90181"/>
              <a:gd name="adj2" fmla="val -1293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Appel récursif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6316830" y="2076333"/>
            <a:ext cx="2520000" cy="360000"/>
          </a:xfrm>
          <a:prstGeom prst="wedgeRoundRectCallout">
            <a:avLst>
              <a:gd name="adj1" fmla="val -109422"/>
              <a:gd name="adj2" fmla="val -2265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Test pour arrêter la </a:t>
            </a:r>
            <a:r>
              <a:rPr lang="fr-FR" dirty="0" err="1" smtClean="0"/>
              <a:t>récursion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358210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>
                <a:latin typeface="+mn-lt"/>
                <a:cs typeface="Courier New" pitchFamily="49" charset="0"/>
              </a:rPr>
              <a:t>Fonctions récursives </a:t>
            </a:r>
            <a:r>
              <a:rPr lang="fr-FR" i="1" noProof="0" dirty="0" smtClean="0">
                <a:latin typeface="+mn-lt"/>
                <a:cs typeface="Courier New" pitchFamily="49" charset="0"/>
              </a:rPr>
              <a:t>vs</a:t>
            </a:r>
            <a:r>
              <a:rPr lang="fr-FR" noProof="0" dirty="0" smtClean="0">
                <a:latin typeface="+mn-lt"/>
                <a:cs typeface="Courier New" pitchFamily="49" charset="0"/>
              </a:rPr>
              <a:t> boucles</a:t>
            </a:r>
            <a:endParaRPr lang="fr-FR" noProof="0" dirty="0">
              <a:latin typeface="+mn-lt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396" y="1320416"/>
            <a:ext cx="8599488" cy="671979"/>
          </a:xfrm>
        </p:spPr>
        <p:txBody>
          <a:bodyPr/>
          <a:lstStyle/>
          <a:p>
            <a:r>
              <a:rPr lang="fr-FR" noProof="0" dirty="0" smtClean="0"/>
              <a:t>Une solution de rechange aux boucles</a:t>
            </a:r>
          </a:p>
          <a:p>
            <a:pPr lvl="1"/>
            <a:r>
              <a:rPr lang="fr-FR" noProof="0" dirty="0" smtClean="0"/>
              <a:t>Mais peut  être plus coûteuse que la boucle comparable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1598589" y="2272481"/>
            <a:ext cx="5946822" cy="2308324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testlist = ['A', 'recursion', 'test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max = 0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word in testlist: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len(word) &gt; max: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max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len(word)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max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549621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>
                <a:latin typeface="+mn-lt"/>
                <a:cs typeface="Courier New" pitchFamily="49" charset="0"/>
              </a:rPr>
              <a:t>Fonction générateur</a:t>
            </a:r>
            <a:endParaRPr lang="fr-FR" noProof="0" dirty="0">
              <a:latin typeface="+mn-lt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396" y="1320416"/>
            <a:ext cx="8599488" cy="3985706"/>
          </a:xfrm>
        </p:spPr>
        <p:txBody>
          <a:bodyPr/>
          <a:lstStyle/>
          <a:p>
            <a:r>
              <a:rPr lang="fr-FR" noProof="0" dirty="0" smtClean="0"/>
              <a:t>Retourne une série de résultats à chaque appel</a:t>
            </a:r>
          </a:p>
          <a:p>
            <a:r>
              <a:rPr lang="fr-FR" noProof="0" dirty="0" smtClean="0"/>
              <a:t>Maintient son état entre les appels</a:t>
            </a:r>
          </a:p>
          <a:p>
            <a:pPr lvl="1"/>
            <a:r>
              <a:rPr lang="fr-FR" noProof="0" dirty="0" smtClean="0"/>
              <a:t>Les appels suivants reprennent là où l’appel précédent s’est arrêté</a:t>
            </a:r>
          </a:p>
          <a:p>
            <a:pPr lvl="1"/>
            <a:r>
              <a:rPr lang="fr-FR" noProof="0" dirty="0" smtClean="0"/>
              <a:t>Sans utiliser aucun objet persistant</a:t>
            </a:r>
          </a:p>
          <a:p>
            <a:pPr lvl="2"/>
            <a:r>
              <a:rPr lang="fr-FR" noProof="0" dirty="0" smtClean="0"/>
              <a:t>Fichier  base de données, etc., qui conserve l’état et les résultats intermédiaires</a:t>
            </a:r>
          </a:p>
          <a:p>
            <a:r>
              <a:rPr lang="fr-FR" noProof="0" dirty="0" smtClean="0"/>
              <a:t>Créée avec l’en-tête de fonction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fr-FR" noProof="0" dirty="0" smtClean="0"/>
              <a:t> classique</a:t>
            </a:r>
          </a:p>
          <a:p>
            <a:r>
              <a:rPr lang="fr-FR" noProof="0" dirty="0" smtClean="0"/>
              <a:t>Contient une instruction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yield</a:t>
            </a:r>
            <a:endParaRPr lang="fr-FR" noProof="0" dirty="0" smtClean="0"/>
          </a:p>
          <a:p>
            <a:pPr lvl="1"/>
            <a:r>
              <a:rPr lang="fr-FR" noProof="0" dirty="0" smtClean="0"/>
              <a:t>Qui fournit la série de valeurs à l’appelant</a:t>
            </a:r>
          </a:p>
          <a:p>
            <a:r>
              <a:rPr lang="fr-FR" noProof="0" dirty="0" smtClean="0"/>
              <a:t>Utilise le protocole d’itération</a:t>
            </a:r>
          </a:p>
          <a:p>
            <a:pPr lvl="1"/>
            <a:r>
              <a:rPr lang="fr-FR" noProof="0" dirty="0" smtClean="0"/>
              <a:t>La méthode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/>
              <a:t> retourne les valeurs en séquence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986945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fonction générateur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2450306" y="1730754"/>
            <a:ext cx="4243388" cy="3416320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def timeTwo(arg):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arg = arg * 2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yield arg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	    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tt = timeTwo(3)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next(tt)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tt.next()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12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next(tt)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24</a:t>
            </a:r>
            <a:endParaRPr lang="fr-FR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6181723" y="2323190"/>
            <a:ext cx="1872000" cy="817245"/>
          </a:xfrm>
          <a:prstGeom prst="wedgeRoundRectCallout">
            <a:avLst>
              <a:gd name="adj1" fmla="val -85451"/>
              <a:gd name="adj2" fmla="val 344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yield</a:t>
            </a:r>
            <a:r>
              <a:rPr lang="fr-FR" dirty="0" smtClean="0"/>
              <a:t> définit la fonction comme un générateur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5555454" y="3426214"/>
            <a:ext cx="1908000" cy="360000"/>
          </a:xfrm>
          <a:prstGeom prst="wedgeRoundRectCallout">
            <a:avLst>
              <a:gd name="adj1" fmla="val -69578"/>
              <a:gd name="adj2" fmla="val -4550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>
                <a:latin typeface="Courier New" pitchFamily="49" charset="0"/>
                <a:cs typeface="Courier New" pitchFamily="49" charset="0"/>
              </a:rPr>
              <a:t>tt</a:t>
            </a:r>
            <a:r>
              <a:rPr lang="fr-FR" dirty="0" smtClean="0"/>
              <a:t> est l’objet </a:t>
            </a:r>
            <a:r>
              <a:rPr lang="fr-FR" dirty="0" err="1" smtClean="0"/>
              <a:t>itérable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4635100" y="4307600"/>
            <a:ext cx="2232000" cy="576000"/>
          </a:xfrm>
          <a:prstGeom prst="wedgeRoundRectCallout">
            <a:avLst>
              <a:gd name="adj1" fmla="val -69578"/>
              <a:gd name="adj2" fmla="val -4550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La méthode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 retourne chaque élément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 bwMode="blackWhite">
          <a:xfrm>
            <a:off x="341021" y="5087200"/>
            <a:ext cx="2124000" cy="288000"/>
          </a:xfrm>
          <a:prstGeom prst="wedgeRoundRectCallout">
            <a:avLst>
              <a:gd name="adj1" fmla="val 59703"/>
              <a:gd name="adj2" fmla="val -16260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latin typeface="+mn-lt"/>
                <a:cs typeface="Courier New" pitchFamily="49" charset="0"/>
              </a:rPr>
              <a:t>Identique à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tt.next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354532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>
                <a:latin typeface="+mn-lt"/>
                <a:cs typeface="Courier New" pitchFamily="49" charset="0"/>
              </a:rPr>
              <a:t>Arrêter l’itération</a:t>
            </a:r>
            <a:endParaRPr lang="fr-FR" noProof="0" dirty="0">
              <a:latin typeface="+mn-lt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808" y="1215232"/>
            <a:ext cx="8599488" cy="671979"/>
          </a:xfrm>
        </p:spPr>
        <p:txBody>
          <a:bodyPr/>
          <a:lstStyle/>
          <a:p>
            <a:r>
              <a:rPr lang="fr-FR" noProof="0" dirty="0" smtClean="0"/>
              <a:t>Une instruction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fr-FR" noProof="0" dirty="0" smtClean="0"/>
              <a:t> termine la fonction générateur</a:t>
            </a:r>
          </a:p>
          <a:p>
            <a:pPr lvl="1"/>
            <a:r>
              <a:rPr lang="fr-FR" noProof="0" dirty="0" smtClean="0"/>
              <a:t>Lance une exception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StopIteration</a:t>
            </a:r>
            <a:endParaRPr lang="fr-FR" noProof="0" dirty="0" smtClean="0"/>
          </a:p>
        </p:txBody>
      </p:sp>
      <p:sp>
        <p:nvSpPr>
          <p:cNvPr id="4" name="Rectangle 3"/>
          <p:cNvSpPr/>
          <p:nvPr/>
        </p:nvSpPr>
        <p:spPr bwMode="blackWhite">
          <a:xfrm>
            <a:off x="1743072" y="1873641"/>
            <a:ext cx="5314951" cy="4524315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def timeTwo(arg):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True: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	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 arg &gt; 50: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		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arg = arg * 2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	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yield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arg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tt = timeTwo(25)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next(tt)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50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next(tt)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100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next(tt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Traceback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(most recent call last):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next(tt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StopIteration</a:t>
            </a: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5836445" y="2504156"/>
            <a:ext cx="1563290" cy="578882"/>
          </a:xfrm>
          <a:prstGeom prst="wedgeRoundRectCallout">
            <a:avLst>
              <a:gd name="adj1" fmla="val -92983"/>
              <a:gd name="adj2" fmla="val 1372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>
                <a:latin typeface="+mn-lt"/>
                <a:cs typeface="Courier New" pitchFamily="49" charset="0"/>
              </a:rPr>
              <a:t>Termine</a:t>
            </a:r>
            <a:r>
              <a:rPr lang="en-US" dirty="0" smtClean="0">
                <a:latin typeface="+mn-lt"/>
                <a:cs typeface="Courier New" pitchFamily="49" charset="0"/>
              </a:rPr>
              <a:t> la </a:t>
            </a:r>
            <a:r>
              <a:rPr lang="en-US" dirty="0" err="1" smtClean="0">
                <a:latin typeface="+mn-lt"/>
                <a:cs typeface="Courier New" pitchFamily="49" charset="0"/>
              </a:rPr>
              <a:t>fonction</a:t>
            </a:r>
            <a:endParaRPr lang="en-US" dirty="0">
              <a:latin typeface="+mn-lt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4188619" y="5993089"/>
            <a:ext cx="1993107" cy="340519"/>
          </a:xfrm>
          <a:prstGeom prst="wedgeRoundRectCallout">
            <a:avLst>
              <a:gd name="adj1" fmla="val -75011"/>
              <a:gd name="adj2" fmla="val -310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latin typeface="+mn-lt"/>
                <a:cs typeface="Courier New" pitchFamily="49" charset="0"/>
              </a:rPr>
              <a:t>Exception </a:t>
            </a:r>
            <a:r>
              <a:rPr lang="en-US" dirty="0" err="1" smtClean="0">
                <a:latin typeface="+mn-lt"/>
                <a:cs typeface="Courier New" pitchFamily="49" charset="0"/>
              </a:rPr>
              <a:t>lancée</a:t>
            </a:r>
            <a:endParaRPr lang="en-US" dirty="0">
              <a:latin typeface="+mn-lt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571839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785225" cy="725487"/>
          </a:xfrm>
        </p:spPr>
        <p:txBody>
          <a:bodyPr/>
          <a:lstStyle/>
          <a:p>
            <a:r>
              <a:rPr lang="fr-FR" noProof="0" dirty="0" smtClean="0"/>
              <a:t>Exercice 4.2 :</a:t>
            </a:r>
            <a:br>
              <a:rPr lang="fr-FR" noProof="0" dirty="0" smtClean="0"/>
            </a:br>
            <a:r>
              <a:rPr lang="fr-FR" noProof="0" dirty="0" smtClean="0"/>
              <a:t>Fonctions lambda et générateurs</a:t>
            </a:r>
            <a:endParaRPr lang="fr-FR" noProof="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256" y="3640427"/>
            <a:ext cx="8599488" cy="369332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fr-FR" i="1" noProof="0" dirty="0" smtClean="0">
                <a:latin typeface="Century Schoolbook" pitchFamily="18" charset="0"/>
              </a:rPr>
              <a:t>Veuillez vous reporter au Manuel d’exercices </a:t>
            </a:r>
            <a:endParaRPr lang="fr-FR" i="1" noProof="0" dirty="0">
              <a:latin typeface="Century Schoolbook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Résumé du chapitre </a:t>
            </a:r>
            <a:endParaRPr lang="fr-FR" noProof="0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738938"/>
          </a:xfrm>
        </p:spPr>
        <p:txBody>
          <a:bodyPr/>
          <a:lstStyle/>
          <a:p>
            <a:pPr marL="0" indent="0">
              <a:buNone/>
            </a:pPr>
            <a:r>
              <a:rPr lang="fr-FR" noProof="0" dirty="0" smtClean="0"/>
              <a:t>Vous savez maintenant  </a:t>
            </a:r>
          </a:p>
          <a:p>
            <a:r>
              <a:rPr lang="fr-FR" dirty="0" smtClean="0"/>
              <a:t>Créer et appeler des fonctions simples</a:t>
            </a:r>
          </a:p>
          <a:p>
            <a:r>
              <a:rPr lang="fr-FR" dirty="0" smtClean="0"/>
              <a:t>Utiliser des fonctions lambda anonymes</a:t>
            </a:r>
          </a:p>
          <a:p>
            <a:r>
              <a:rPr lang="fr-FR" dirty="0" smtClean="0"/>
              <a:t>Appliquer des fonctions récursives et des générateurs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Fonctions</a:t>
            </a:r>
            <a:endParaRPr lang="fr-FR" noProof="0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0212" y="2576513"/>
            <a:ext cx="5559425" cy="2154436"/>
          </a:xfrm>
        </p:spPr>
        <p:txBody>
          <a:bodyPr/>
          <a:lstStyle/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noProof="0" dirty="0" smtClean="0"/>
              <a:t>Définir et appeler des fonctions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noProof="0" dirty="0" smtClean="0"/>
              <a:t>Fonctions lambda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noProof="0" dirty="0" smtClean="0"/>
              <a:t>Récursivité et générateurs</a:t>
            </a:r>
            <a:endParaRPr lang="fr-FR" noProof="0" dirty="0"/>
          </a:p>
        </p:txBody>
      </p:sp>
      <p:grpSp>
        <p:nvGrpSpPr>
          <p:cNvPr id="248836" name="Group 4"/>
          <p:cNvGrpSpPr>
            <a:grpSpLocks/>
          </p:cNvGrpSpPr>
          <p:nvPr/>
        </p:nvGrpSpPr>
        <p:grpSpPr bwMode="auto">
          <a:xfrm>
            <a:off x="2789262" y="2626684"/>
            <a:ext cx="228600" cy="311150"/>
            <a:chOff x="208" y="730"/>
            <a:chExt cx="249" cy="292"/>
          </a:xfrm>
        </p:grpSpPr>
        <p:sp>
          <p:nvSpPr>
            <p:cNvPr id="24883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883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83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Vue d’ensemble d’une fonction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006225"/>
          </a:xfrm>
        </p:spPr>
        <p:txBody>
          <a:bodyPr/>
          <a:lstStyle/>
          <a:p>
            <a:r>
              <a:rPr lang="fr-FR" dirty="0" smtClean="0"/>
              <a:t>Bloc d’instructions qui s’exécute comme une seule unité et peut avoir</a:t>
            </a:r>
          </a:p>
          <a:p>
            <a:pPr lvl="1"/>
            <a:r>
              <a:rPr lang="fr-FR" dirty="0" smtClean="0"/>
              <a:t>Un nom</a:t>
            </a:r>
          </a:p>
          <a:p>
            <a:pPr lvl="1"/>
            <a:r>
              <a:rPr lang="fr-FR" dirty="0" smtClean="0"/>
              <a:t>Une liste d’arguments</a:t>
            </a:r>
          </a:p>
          <a:p>
            <a:pPr lvl="1"/>
            <a:r>
              <a:rPr lang="fr-FR" dirty="0" smtClean="0"/>
              <a:t>Une valeur de retour</a:t>
            </a:r>
          </a:p>
          <a:p>
            <a:r>
              <a:rPr lang="fr-FR" dirty="0" smtClean="0"/>
              <a:t>Unité générique et réutilisable qui simplifie la conception des programmes</a:t>
            </a:r>
          </a:p>
          <a:p>
            <a:pPr lvl="1"/>
            <a:r>
              <a:rPr lang="fr-FR" dirty="0" smtClean="0"/>
              <a:t>Décompose une solution en éléments plus petits</a:t>
            </a:r>
          </a:p>
          <a:p>
            <a:pPr lvl="1"/>
            <a:r>
              <a:rPr lang="fr-FR" dirty="0" smtClean="0"/>
              <a:t>Masque les détails internes</a:t>
            </a:r>
          </a:p>
          <a:p>
            <a:pPr lvl="1"/>
            <a:r>
              <a:rPr lang="fr-FR" dirty="0" smtClean="0"/>
              <a:t>Un seul endroit pour les modifications</a:t>
            </a:r>
          </a:p>
          <a:p>
            <a:r>
              <a:rPr lang="fr-FR" dirty="0" smtClean="0"/>
              <a:t>Créée par une instruction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def</a:t>
            </a:r>
            <a:endParaRPr lang="fr-FR" dirty="0" smtClean="0"/>
          </a:p>
          <a:p>
            <a:pPr lvl="1"/>
            <a:r>
              <a:rPr lang="fr-FR" dirty="0" smtClean="0"/>
              <a:t>Affecte un nom à la fonction</a:t>
            </a:r>
          </a:p>
          <a:p>
            <a:pPr lvl="1"/>
            <a:r>
              <a:rPr lang="fr-FR" dirty="0" smtClean="0"/>
              <a:t>Instruction composée</a:t>
            </a:r>
          </a:p>
          <a:p>
            <a:pPr lvl="1"/>
            <a:r>
              <a:rPr lang="fr-FR" dirty="0" smtClean="0"/>
              <a:t>L’indentation définit le corps de la fonction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57974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Exemple de fonction simple</a:t>
            </a:r>
            <a:endParaRPr lang="fr-FR"/>
          </a:p>
        </p:txBody>
      </p:sp>
      <p:sp>
        <p:nvSpPr>
          <p:cNvPr id="4" name="Rectangle 3"/>
          <p:cNvSpPr/>
          <p:nvPr/>
        </p:nvSpPr>
        <p:spPr bwMode="blackWhite">
          <a:xfrm>
            <a:off x="1641294" y="1410653"/>
            <a:ext cx="5840386" cy="4801314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def printN():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	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	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print 'the value of n is', n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def printM():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m = 2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print 'the value of m is', m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printN()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the value of n is 1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printM()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the value of m is 2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printN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&lt;function printN at 0x011BFF70&gt;</a:t>
            </a:r>
          </a:p>
          <a:p>
            <a:endParaRPr lang="fr-FR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5505031" y="1355531"/>
            <a:ext cx="1871874" cy="578882"/>
          </a:xfrm>
          <a:prstGeom prst="wedgeRoundRectCallout">
            <a:avLst>
              <a:gd name="adj1" fmla="val -121229"/>
              <a:gd name="adj2" fmla="val -1459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La fonction est définie et nommée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4968629" y="4151065"/>
            <a:ext cx="1944000" cy="612000"/>
          </a:xfrm>
          <a:prstGeom prst="wedgeRoundRectCallout">
            <a:avLst>
              <a:gd name="adj1" fmla="val -121229"/>
              <a:gd name="adj2" fmla="val -1459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La fonction est appelée par son nom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6545743" y="5246440"/>
            <a:ext cx="2124000" cy="756000"/>
          </a:xfrm>
          <a:prstGeom prst="wedgeRoundRectCallout">
            <a:avLst>
              <a:gd name="adj1" fmla="val -73906"/>
              <a:gd name="adj2" fmla="val 1749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La fonction est un objet à un emplacement mémoire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57974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Transmettre des données à une fonction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836400"/>
          </a:xfrm>
        </p:spPr>
        <p:txBody>
          <a:bodyPr/>
          <a:lstStyle/>
          <a:p>
            <a:r>
              <a:rPr lang="fr-FR" noProof="0" dirty="0" smtClean="0"/>
              <a:t>Les arguments sont les objets transmis à la fonction lors de l’appel</a:t>
            </a:r>
          </a:p>
          <a:p>
            <a:r>
              <a:rPr lang="fr-FR" noProof="0" dirty="0" smtClean="0"/>
              <a:t>La fonction reçoit les arguments depuis les paramètres spécifiés dans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fr-FR" noProof="0" dirty="0" smtClean="0"/>
              <a:t> quand elle est exécutée</a:t>
            </a:r>
          </a:p>
          <a:p>
            <a:r>
              <a:rPr lang="fr-FR" dirty="0" smtClean="0"/>
              <a:t>Les paramètres  </a:t>
            </a:r>
            <a:r>
              <a:rPr lang="fr-FR" i="1" noProof="0" dirty="0" smtClean="0">
                <a:latin typeface="Century Schoolbook" pitchFamily="18" charset="0"/>
              </a:rPr>
              <a:t>de position </a:t>
            </a:r>
            <a:r>
              <a:rPr lang="fr-FR" noProof="0" dirty="0" smtClean="0"/>
              <a:t>sont mappés à la liste d’arguments selon leur position quand la fonction est appelée</a:t>
            </a:r>
            <a:endParaRPr lang="fr-FR" noProof="0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287481" y="3819750"/>
            <a:ext cx="8591347" cy="1754326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def printposit(first,second):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	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print 'first and second by position:', first, second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	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printposit('apple',7)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first and second by position: apple 7</a:t>
            </a: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5049594" y="3285363"/>
            <a:ext cx="1158213" cy="340519"/>
          </a:xfrm>
          <a:prstGeom prst="wedgeRoundRectCallout">
            <a:avLst>
              <a:gd name="adj1" fmla="val -112900"/>
              <a:gd name="adj2" fmla="val 11877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Paramètres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4649724" y="4852600"/>
            <a:ext cx="1191793" cy="340519"/>
          </a:xfrm>
          <a:prstGeom prst="wedgeRoundRectCallout">
            <a:avLst>
              <a:gd name="adj1" fmla="val -117047"/>
              <a:gd name="adj2" fmla="val 3230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mtClean="0"/>
              <a:t>Arguments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57974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Paramètres à mot-clé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noProof="0" dirty="0" smtClean="0"/>
              <a:t>Sont mappés à la liste d’arguments en fonction de leur nom</a:t>
            </a:r>
          </a:p>
          <a:p>
            <a:pPr lvl="1"/>
            <a:r>
              <a:rPr lang="fr-FR" noProof="0" dirty="0" smtClean="0"/>
              <a:t>Des valeurs par défaut optionnelles peuvent être affectées</a:t>
            </a:r>
            <a:endParaRPr lang="fr-FR" noProof="0" dirty="0"/>
          </a:p>
        </p:txBody>
      </p:sp>
      <p:sp>
        <p:nvSpPr>
          <p:cNvPr id="5" name="Rectangle 4"/>
          <p:cNvSpPr/>
          <p:nvPr/>
        </p:nvSpPr>
        <p:spPr bwMode="blackWhite">
          <a:xfrm>
            <a:off x="305417" y="2162862"/>
            <a:ext cx="8591347" cy="2862322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def printkey(first,second):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	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print 'first and second by keyword:', first, second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	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def printdef( first='Yes', second='No'):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print 'first and second by defaults:', first, second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printkey( second=9, first='banana')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first and second by keyword: banana 9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printdef(second='Perhaps')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first and second by defaults: Yes Perhaps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6874342" y="2742223"/>
            <a:ext cx="2340000" cy="540000"/>
          </a:xfrm>
          <a:prstGeom prst="wedgeRoundRectCallout">
            <a:avLst>
              <a:gd name="adj1" fmla="val -71944"/>
              <a:gd name="adj2" fmla="val 1537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Spécifier les valeurs des paramètres par défaut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6874342" y="3594023"/>
            <a:ext cx="2196000" cy="1044000"/>
          </a:xfrm>
          <a:prstGeom prst="wedgeRoundRectCallout">
            <a:avLst>
              <a:gd name="adj1" fmla="val -106209"/>
              <a:gd name="adj2" fmla="val -1435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Les arguments à mot-clé peuvent être transmis dans un ordre quelconque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6728196" y="4885075"/>
            <a:ext cx="1871874" cy="1055608"/>
          </a:xfrm>
          <a:prstGeom prst="wedgeRoundRectCallout">
            <a:avLst>
              <a:gd name="adj1" fmla="val -80384"/>
              <a:gd name="adj2" fmla="val -5474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La valeur par défaut est appliquée pour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fr-FR" dirty="0" smtClean="0"/>
              <a:t> dans la fonction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8509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Listes d’arguments de longueur variable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5119350"/>
          </a:xfrm>
        </p:spPr>
        <p:txBody>
          <a:bodyPr/>
          <a:lstStyle/>
          <a:p>
            <a:r>
              <a:rPr lang="fr-FR" noProof="0" dirty="0" smtClean="0"/>
              <a:t>On peut écrire des fonctions qui acceptent un nombre quelconque d’arguments</a:t>
            </a:r>
          </a:p>
          <a:p>
            <a:r>
              <a:rPr lang="fr-FR" noProof="0" dirty="0" smtClean="0"/>
              <a:t>Un paramètre dont le nom est précédé 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noProof="0" dirty="0" smtClean="0"/>
              <a:t> contiendra tous les arguments de position restants dans un tuple</a:t>
            </a:r>
          </a:p>
          <a:p>
            <a:r>
              <a:rPr lang="fr-FR" dirty="0" smtClean="0"/>
              <a:t>Un paramètre dont le nom est précédé 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fr-FR" noProof="0" dirty="0" smtClean="0"/>
              <a:t> contiendra tous les arguments à mot clé restants dans un dictionnaire</a:t>
            </a:r>
          </a:p>
          <a:p>
            <a:r>
              <a:rPr lang="fr-FR" noProof="0" dirty="0" smtClean="0">
                <a:cs typeface="Courier New" pitchFamily="49" charset="0"/>
              </a:rPr>
              <a:t>Syntaxe de l’en-tête de fonction :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>
                <a:cs typeface="Courier New" pitchFamily="49" charset="0"/>
              </a:rPr>
              <a:t>Les p</a:t>
            </a:r>
            <a:r>
              <a:rPr lang="fr-FR" noProof="0" dirty="0" err="1" smtClean="0">
                <a:cs typeface="Courier New" pitchFamily="49" charset="0"/>
              </a:rPr>
              <a:t>aramètres</a:t>
            </a:r>
            <a:r>
              <a:rPr lang="fr-FR" noProof="0" dirty="0" smtClean="0">
                <a:cs typeface="Courier New" pitchFamily="49" charset="0"/>
              </a:rPr>
              <a:t> de position et à mot clé sans valeur par défaut doivent  être les plus à gauche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Suivent les paramètres à mot-clé avec valeurs par défaut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Suit un seul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paramètre</a:t>
            </a:r>
            <a:endParaRPr lang="fr-FR" noProof="0" dirty="0" smtClean="0">
              <a:cs typeface="Courier New" pitchFamily="49" charset="0"/>
            </a:endParaRPr>
          </a:p>
          <a:p>
            <a:pPr lvl="1"/>
            <a:r>
              <a:rPr lang="fr-FR" noProof="0" dirty="0" smtClean="0">
                <a:cs typeface="Courier New" pitchFamily="49" charset="0"/>
              </a:rPr>
              <a:t>Un seul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paramètre</a:t>
            </a:r>
            <a:r>
              <a:rPr lang="fr-FR" noProof="0" dirty="0" smtClean="0">
                <a:cs typeface="Courier New" pitchFamily="49" charset="0"/>
              </a:rPr>
              <a:t> est le plus à droite</a:t>
            </a:r>
          </a:p>
          <a:p>
            <a:r>
              <a:rPr lang="fr-FR" noProof="0" dirty="0" smtClean="0"/>
              <a:t>Syntaxe de l’appel de fonction </a:t>
            </a:r>
            <a:r>
              <a:rPr lang="fr-FR" noProof="0" dirty="0" smtClean="0">
                <a:cs typeface="Courier New" pitchFamily="49" charset="0"/>
              </a:rPr>
              <a:t>: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 smtClean="0">
                <a:cs typeface="Courier New" pitchFamily="49" charset="0"/>
              </a:rPr>
              <a:t>Les arguments de position doivent être le plus à gauche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Suivent les arguments à mot-clé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4736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Exemple de liste d’arguments de longueur variable</a:t>
            </a:r>
            <a:endParaRPr lang="fr-FR" noProof="0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998957" y="1502339"/>
            <a:ext cx="6816476" cy="4524315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def printall ( a, b, c='Yes', *d, **e 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'a =', a, 'b =', b, 'c =', c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'd =', d, 'e =',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printall(1,2)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a = 1 b = 2 c = Yes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d = () e = {}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printall(1,2,3)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a = 1 b = 2 c = 3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d = () e 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printall(1,2,3,4,5)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a = 1 b = 2 c = 3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d = (4, 5) e 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printall(1,2,3,4,5,name='John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',age=30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a = 1 b = 2 c = 3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d = (4, 5) e = {'age': 30, 'name': 'John'}</a:t>
            </a: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4912228" y="2646781"/>
            <a:ext cx="1481553" cy="340519"/>
          </a:xfrm>
          <a:prstGeom prst="wedgeRoundRectCallout">
            <a:avLst>
              <a:gd name="adj1" fmla="val -143364"/>
              <a:gd name="adj2" fmla="val -1459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Teste le défaut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4621684" y="4288392"/>
            <a:ext cx="2491620" cy="578882"/>
          </a:xfrm>
          <a:prstGeom prst="wedgeRoundRectCallout">
            <a:avLst>
              <a:gd name="adj1" fmla="val -95070"/>
              <a:gd name="adj2" fmla="val 6323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Paramètres de position restants dans un tuple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7334715" y="4577833"/>
            <a:ext cx="1476000" cy="1116000"/>
          </a:xfrm>
          <a:prstGeom prst="wedgeRoundRectCallout">
            <a:avLst>
              <a:gd name="adj1" fmla="val -88941"/>
              <a:gd name="adj2" fmla="val 4140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Paramètres à mot-clé restants dans un dictionnaire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004880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1393035204132"/>
  <p:tag name="TL" val="3534302C3534302C343530"/>
  <p:tag name="IPF" val="422C46756E6374696F6E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7267756D656E747320616E642053636F706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6861726564205265666572656E6365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72657475726E2053746174656D656E7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6756E6374696F6E2072657475726E204578616D706C6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6756E6374696F6E7320616E6420506F6C796D6F72706869736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6F6C796D6F72706869736D204578616D706C6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2302C45786572636973653A204372656174696E6720616E642043616C6C696E672046756E6374696F6E73"/>
  <p:tag name="IPF" val="522C48616E64732D4F6E20457865726369736520342E313A204372656174696E6720616E642043616C6C696E672046756E6374696F6E7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6756E6374696F6E7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865204C616D6264612045787072657373696F6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865204C616D6264612045787072657373696F6E2028636F6E74696E756564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6756E6374696F6E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637572736976652046756E6374696F6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5637572736976652046756E6374696F6E204578616D706C6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5637572736976652046756E6374696F6E2076732E204C6F6F70696E6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6E657261746F722046756E6374696F6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7656E657261746F722046756E6374696F6E204578616D706C6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F7070696E6720497465726174696F6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3302C45786572636973653A204C616D62646120616E642047656E657261746F722046756E6374696F6E73"/>
  <p:tag name="IPF" val="522C48616E64732D4F6E20457865726369736520342E323A204C616D62646120616E642047656E657261746F722046756E6374696F6E7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22C436861707465722053756D6D61727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6756E6374696F6E7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6756E6374696F6E204F7665727669657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696D706C652046756E6374696F6E204578616D706C6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617373696E67204461746120496E746F20612046756E6374696F6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B6579776F726420506172616D65746572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661726961626C652D4C656E67746820417267756D656E74204C6973747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661726961626C652D4C656E67746820417267756D656E74204C697374204578616D706C65"/>
</p:tagLst>
</file>

<file path=ppt/theme/theme1.xml><?xml version="1.0" encoding="utf-8"?>
<a:theme xmlns:a="http://schemas.openxmlformats.org/drawingml/2006/main" name="MagnaLearn ID 2010">
  <a:themeElements>
    <a:clrScheme name="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FFE2C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5033</TotalTime>
  <Words>2374</Words>
  <Application>Microsoft Office PowerPoint</Application>
  <PresentationFormat>Affichage à l'écran (4:3)</PresentationFormat>
  <Paragraphs>547</Paragraphs>
  <Slides>28</Slides>
  <Notes>28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MagnaLearn ID 2010</vt:lpstr>
      <vt:lpstr>Fonctions</vt:lpstr>
      <vt:lpstr>Objectifs du chapitre </vt:lpstr>
      <vt:lpstr>Fonctions</vt:lpstr>
      <vt:lpstr>Vue d’ensemble d’une fonction</vt:lpstr>
      <vt:lpstr>Exemple de fonction simple</vt:lpstr>
      <vt:lpstr>Transmettre des données à une fonction</vt:lpstr>
      <vt:lpstr>Paramètres à mot-clé</vt:lpstr>
      <vt:lpstr>Listes d’arguments de longueur variable</vt:lpstr>
      <vt:lpstr>Exemple de liste d’arguments de longueur variable</vt:lpstr>
      <vt:lpstr>Arguments et portée</vt:lpstr>
      <vt:lpstr>Références partagées</vt:lpstr>
      <vt:lpstr>L’instruction return</vt:lpstr>
      <vt:lpstr>Exemple de return</vt:lpstr>
      <vt:lpstr>Fonctions et polymorphisme</vt:lpstr>
      <vt:lpstr>Exemple de polymorphisme</vt:lpstr>
      <vt:lpstr>Exercice 4.1 : Créer et appeler des fonctions</vt:lpstr>
      <vt:lpstr>Fonctions</vt:lpstr>
      <vt:lpstr>L’expression lambda</vt:lpstr>
      <vt:lpstr>L’expression lambda  (suite)</vt:lpstr>
      <vt:lpstr>Fonctions</vt:lpstr>
      <vt:lpstr>Fonction récursive</vt:lpstr>
      <vt:lpstr>Exemple de fonction récursive</vt:lpstr>
      <vt:lpstr>Fonctions récursives vs boucles</vt:lpstr>
      <vt:lpstr>Fonction générateur</vt:lpstr>
      <vt:lpstr>Exemple de fonction générateur</vt:lpstr>
      <vt:lpstr>Arrêter l’itération</vt:lpstr>
      <vt:lpstr>Exercice 4.2 : Fonctions lambda et générateurs</vt:lpstr>
      <vt:lpstr>Résumé du chapitre </vt:lpstr>
    </vt:vector>
  </TitlesOfParts>
  <Company>Learning Tree International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Fonctions</dc:title>
  <dc:creator>beverlyv;mcb</dc:creator>
  <cp:keywords>Presentation Styles, Instructional Design</cp:keywords>
  <dc:description>Tagged 7/12/2012 8:23:12 AM</dc:description>
  <cp:lastModifiedBy>admin</cp:lastModifiedBy>
  <cp:revision>151</cp:revision>
  <cp:lastPrinted>2005-11-17T23:48:36Z</cp:lastPrinted>
  <dcterms:created xsi:type="dcterms:W3CDTF">2010-03-16T17:58:57Z</dcterms:created>
  <dcterms:modified xsi:type="dcterms:W3CDTF">2012-10-12T08:23:32Z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August 2006</vt:lpwstr>
  </property>
  <property fmtid="{D5CDD505-2E9C-101B-9397-08002B2CF9AE}" pid="3" name="Owner">
    <vt:lpwstr>Kendall Laine</vt:lpwstr>
  </property>
</Properties>
</file>