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73" r:id="rId2"/>
    <p:sldId id="257" r:id="rId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D5E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8" autoAdjust="0"/>
    <p:restoredTop sz="96339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53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1905-11-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38316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&lt;*s*o*u*r*c*e*&gt;*1*9*0*5*a*2*-*1*1*-*1*&lt;*/*s*o*u*r*c*e*&gt;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Course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4 at 3:00pm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In this chapter, you’ll learn </a:t>
            </a:r>
            <a:r>
              <a:rPr lang="en-US" dirty="0" smtClean="0"/>
              <a:t>…. </a:t>
            </a:r>
            <a:r>
              <a:rPr lang="en-US" dirty="0"/>
              <a:t>[Describe the objectives for this chapter]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&lt;*s*o*u*r*c*e*&gt;*1*9*0*5*a*2*-*1*1*-*2*&lt;*/*s*o*u*r*c*e*&gt;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Course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[Describe the objectives for this chapter]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1905-11-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Résumé de la formation </a:t>
            </a:r>
            <a:endParaRPr lang="fr-FR" noProof="0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  <a:noFill/>
          <a:ln/>
        </p:spPr>
        <p:txBody>
          <a:bodyPr/>
          <a:lstStyle/>
          <a:p>
            <a:r>
              <a:rPr lang="fr-FR" noProof="0" dirty="0" smtClean="0"/>
              <a:t>Chapitre 11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de la formation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70" y="1312863"/>
            <a:ext cx="8599488" cy="5498941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Créer, éditer et exécuter des programmes Python simples avec </a:t>
            </a:r>
            <a:r>
              <a:rPr lang="fr-FR" b="1" dirty="0" err="1" smtClean="0"/>
              <a:t>Eclipse</a:t>
            </a:r>
            <a:endParaRPr lang="fr-FR" b="1" dirty="0" smtClean="0"/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Utiliser des types de données simples et des collections de ces types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Contrôler le flux d’exécution : tests conditionnels, boucles et gestion</a:t>
            </a:r>
            <a:br>
              <a:rPr lang="fr-FR" b="1" dirty="0" smtClean="0"/>
            </a:br>
            <a:r>
              <a:rPr lang="fr-FR" b="1" dirty="0" smtClean="0"/>
              <a:t>des exceptions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Encapsuler du code réutilisable avec des fonctions  et des modules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Employer les classes, l’héritage et le polymorphisme pour une approche orientée objet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Lire et écrire des données dans plusieurs formats de fichiers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Interroger des bases de données relationnelles en utilisant des instructions SQL dans un programme Python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Afficher et gérer des composants graphiques, notamment des libellés, des boutons, des champs et des menus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Créer une application Web  avec le framework Django </a:t>
            </a:r>
          </a:p>
          <a:p>
            <a:pPr marL="230188" lvl="1" indent="-230188">
              <a:lnSpc>
                <a:spcPts val="2000"/>
              </a:lnSpc>
              <a:spcBef>
                <a:spcPts val="1200"/>
              </a:spcBef>
              <a:buSzPct val="115000"/>
              <a:buFont typeface="Arial" charset="0"/>
              <a:buChar char="•"/>
            </a:pPr>
            <a:r>
              <a:rPr lang="fr-FR" b="1" dirty="0" smtClean="0"/>
              <a:t> </a:t>
            </a:r>
            <a:endParaRPr lang="fr-FR" b="1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13731302C3534302C343530"/>
  <p:tag name="IPF" val="422C436F757273652053756D6D617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F757273652053756D6D617279"/>
</p:tagLst>
</file>

<file path=ppt/theme/theme1.xml><?xml version="1.0" encoding="utf-8"?>
<a:theme xmlns:a="http://schemas.openxmlformats.org/drawingml/2006/main" name="chapter 1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472</TotalTime>
  <Words>143</Words>
  <Application>Microsoft Office PowerPoint</Application>
  <PresentationFormat>Affichage à l'écran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chapter 1</vt:lpstr>
      <vt:lpstr>Résumé de la formation </vt:lpstr>
      <vt:lpstr>Résumé de la formation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</dc:title>
  <dc:creator>frank schmidt;mcb</dc:creator>
  <cp:keywords>Presentation Styles, Instructional Design</cp:keywords>
  <dc:description>Tagged 7/12/2012 8:26:44 AM</dc:description>
  <cp:lastModifiedBy>admin</cp:lastModifiedBy>
  <cp:revision>34</cp:revision>
  <cp:lastPrinted>2005-11-17T23:48:36Z</cp:lastPrinted>
  <dcterms:created xsi:type="dcterms:W3CDTF">2012-01-26T01:04:37Z</dcterms:created>
  <dcterms:modified xsi:type="dcterms:W3CDTF">2012-10-12T08:53:45Z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