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8.svg"/><Relationship Id="rId16" Type="http://schemas.openxmlformats.org/officeDocument/2006/relationships/image" Target="../media/image4.svg"/><Relationship Id="rId1" Type="http://schemas.openxmlformats.org/officeDocument/2006/relationships/image" Target="../media/image7.png"/><Relationship Id="rId6" Type="http://schemas.openxmlformats.org/officeDocument/2006/relationships/image" Target="../media/image2.sv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5" Type="http://schemas.openxmlformats.org/officeDocument/2006/relationships/image" Target="../media/image3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8.svg"/><Relationship Id="rId16" Type="http://schemas.openxmlformats.org/officeDocument/2006/relationships/image" Target="../media/image4.svg"/><Relationship Id="rId1" Type="http://schemas.openxmlformats.org/officeDocument/2006/relationships/image" Target="../media/image7.png"/><Relationship Id="rId6" Type="http://schemas.openxmlformats.org/officeDocument/2006/relationships/image" Target="../media/image2.svg"/><Relationship Id="rId11" Type="http://schemas.openxmlformats.org/officeDocument/2006/relationships/image" Target="../media/image15.png"/><Relationship Id="rId5" Type="http://schemas.openxmlformats.org/officeDocument/2006/relationships/image" Target="../media/image1.png"/><Relationship Id="rId15" Type="http://schemas.openxmlformats.org/officeDocument/2006/relationships/image" Target="../media/image3.png"/><Relationship Id="rId10" Type="http://schemas.openxmlformats.org/officeDocument/2006/relationships/image" Target="../media/image14.svg"/><Relationship Id="rId4" Type="http://schemas.openxmlformats.org/officeDocument/2006/relationships/image" Target="../media/image10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79A18-9768-4146-876E-61FCC4F433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47CA5B80-3979-4211-8B02-612A0D3A1598}">
      <dgm:prSet/>
      <dgm:spPr/>
      <dgm:t>
        <a:bodyPr/>
        <a:lstStyle/>
        <a:p>
          <a:r>
            <a:rPr lang="fr-FR" b="1"/>
            <a:t>Collecter et centraliser les données</a:t>
          </a:r>
          <a:br>
            <a:rPr lang="fr-FR"/>
          </a:br>
          <a:r>
            <a:rPr lang="fr-FR"/>
            <a:t>→ Les données sont dispersées et difficilement exploitables.</a:t>
          </a:r>
          <a:endParaRPr lang="en-US"/>
        </a:p>
      </dgm:t>
    </dgm:pt>
    <dgm:pt modelId="{5203FFAF-1D67-44F3-830C-9805688B07E4}" type="parTrans" cxnId="{F5F1D77C-934B-4D60-866A-DB19A285659B}">
      <dgm:prSet/>
      <dgm:spPr/>
      <dgm:t>
        <a:bodyPr/>
        <a:lstStyle/>
        <a:p>
          <a:endParaRPr lang="en-US"/>
        </a:p>
      </dgm:t>
    </dgm:pt>
    <dgm:pt modelId="{9F1FA139-9F3D-4260-8101-D3D1EC73AD76}" type="sibTrans" cxnId="{F5F1D77C-934B-4D60-866A-DB19A285659B}">
      <dgm:prSet/>
      <dgm:spPr/>
      <dgm:t>
        <a:bodyPr/>
        <a:lstStyle/>
        <a:p>
          <a:endParaRPr lang="en-US"/>
        </a:p>
      </dgm:t>
    </dgm:pt>
    <dgm:pt modelId="{EB979A32-681E-4C85-A56A-225D62BD3D48}">
      <dgm:prSet/>
      <dgm:spPr/>
      <dgm:t>
        <a:bodyPr/>
        <a:lstStyle/>
        <a:p>
          <a:r>
            <a:rPr lang="fr-FR" b="1"/>
            <a:t>Analyser les données efficacement</a:t>
          </a:r>
          <a:br>
            <a:rPr lang="fr-FR"/>
          </a:br>
          <a:r>
            <a:rPr lang="fr-FR"/>
            <a:t>→ Optimiser la conception, la maintenance, et les performances des avions.</a:t>
          </a:r>
          <a:endParaRPr lang="en-US"/>
        </a:p>
      </dgm:t>
    </dgm:pt>
    <dgm:pt modelId="{157CCB21-2D86-48BA-9390-C8A3C61C28A1}" type="parTrans" cxnId="{20105281-FABE-4E05-BF84-468884DB46D2}">
      <dgm:prSet/>
      <dgm:spPr/>
      <dgm:t>
        <a:bodyPr/>
        <a:lstStyle/>
        <a:p>
          <a:endParaRPr lang="en-US"/>
        </a:p>
      </dgm:t>
    </dgm:pt>
    <dgm:pt modelId="{A398985A-4807-44CC-B922-E2820BBBEAFE}" type="sibTrans" cxnId="{20105281-FABE-4E05-BF84-468884DB46D2}">
      <dgm:prSet/>
      <dgm:spPr/>
      <dgm:t>
        <a:bodyPr/>
        <a:lstStyle/>
        <a:p>
          <a:endParaRPr lang="en-US"/>
        </a:p>
      </dgm:t>
    </dgm:pt>
    <dgm:pt modelId="{E8653A77-20E2-4F7D-9E1A-A9EB3E6697F2}">
      <dgm:prSet/>
      <dgm:spPr/>
      <dgm:t>
        <a:bodyPr/>
        <a:lstStyle/>
        <a:p>
          <a:r>
            <a:rPr lang="fr-FR" b="1"/>
            <a:t>Sécuriser les données sensibles</a:t>
          </a:r>
          <a:br>
            <a:rPr lang="fr-FR"/>
          </a:br>
          <a:r>
            <a:rPr lang="fr-FR"/>
            <a:t>→ Prévenir les cyberattaques et protéger les informations critiques.</a:t>
          </a:r>
          <a:endParaRPr lang="en-US"/>
        </a:p>
      </dgm:t>
    </dgm:pt>
    <dgm:pt modelId="{F8ED1CD7-A9D0-4DEA-938A-E87A7B2733EC}" type="parTrans" cxnId="{D7561037-2787-4FDF-B4B9-46CD49F25470}">
      <dgm:prSet/>
      <dgm:spPr/>
      <dgm:t>
        <a:bodyPr/>
        <a:lstStyle/>
        <a:p>
          <a:endParaRPr lang="en-US"/>
        </a:p>
      </dgm:t>
    </dgm:pt>
    <dgm:pt modelId="{99F8F328-F47F-4F2A-8BAD-8D35E42213CA}" type="sibTrans" cxnId="{D7561037-2787-4FDF-B4B9-46CD49F25470}">
      <dgm:prSet/>
      <dgm:spPr/>
      <dgm:t>
        <a:bodyPr/>
        <a:lstStyle/>
        <a:p>
          <a:endParaRPr lang="en-US"/>
        </a:p>
      </dgm:t>
    </dgm:pt>
    <dgm:pt modelId="{728816D4-A7A9-4BC0-9DAA-934933A4933A}" type="pres">
      <dgm:prSet presAssocID="{21879A18-9768-4146-876E-61FCC4F433C0}" presName="root" presStyleCnt="0">
        <dgm:presLayoutVars>
          <dgm:dir/>
          <dgm:resizeHandles val="exact"/>
        </dgm:presLayoutVars>
      </dgm:prSet>
      <dgm:spPr/>
    </dgm:pt>
    <dgm:pt modelId="{1ECDFF4F-E6E8-4346-BE76-E881BAC5A0FD}" type="pres">
      <dgm:prSet presAssocID="{47CA5B80-3979-4211-8B02-612A0D3A1598}" presName="compNode" presStyleCnt="0"/>
      <dgm:spPr/>
    </dgm:pt>
    <dgm:pt modelId="{61927DAE-BDC8-4824-B50B-44E7A46ABB23}" type="pres">
      <dgm:prSet presAssocID="{47CA5B80-3979-4211-8B02-612A0D3A1598}" presName="bgRect" presStyleLbl="bgShp" presStyleIdx="0" presStyleCnt="3"/>
      <dgm:spPr/>
    </dgm:pt>
    <dgm:pt modelId="{01ADDD8A-A4C4-411C-87D8-5177E1357FEF}" type="pres">
      <dgm:prSet presAssocID="{47CA5B80-3979-4211-8B02-612A0D3A15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5F9664E4-1577-46B1-BBD7-19875FF90875}" type="pres">
      <dgm:prSet presAssocID="{47CA5B80-3979-4211-8B02-612A0D3A1598}" presName="spaceRect" presStyleCnt="0"/>
      <dgm:spPr/>
    </dgm:pt>
    <dgm:pt modelId="{5DEC346A-A979-4921-B6EC-B5B0C27FA3F5}" type="pres">
      <dgm:prSet presAssocID="{47CA5B80-3979-4211-8B02-612A0D3A1598}" presName="parTx" presStyleLbl="revTx" presStyleIdx="0" presStyleCnt="3">
        <dgm:presLayoutVars>
          <dgm:chMax val="0"/>
          <dgm:chPref val="0"/>
        </dgm:presLayoutVars>
      </dgm:prSet>
      <dgm:spPr/>
    </dgm:pt>
    <dgm:pt modelId="{93F3F496-7AA6-4E6F-BA63-AD8187EDEBE5}" type="pres">
      <dgm:prSet presAssocID="{9F1FA139-9F3D-4260-8101-D3D1EC73AD76}" presName="sibTrans" presStyleCnt="0"/>
      <dgm:spPr/>
    </dgm:pt>
    <dgm:pt modelId="{B50A2104-1A81-44AA-8DE8-D1F7D704C63B}" type="pres">
      <dgm:prSet presAssocID="{EB979A32-681E-4C85-A56A-225D62BD3D48}" presName="compNode" presStyleCnt="0"/>
      <dgm:spPr/>
    </dgm:pt>
    <dgm:pt modelId="{4D0539D5-552E-4FA9-BC92-1160C9F560B9}" type="pres">
      <dgm:prSet presAssocID="{EB979A32-681E-4C85-A56A-225D62BD3D48}" presName="bgRect" presStyleLbl="bgShp" presStyleIdx="1" presStyleCnt="3"/>
      <dgm:spPr/>
    </dgm:pt>
    <dgm:pt modelId="{8DA29202-E018-4A48-A79C-51F4739474D4}" type="pres">
      <dgm:prSet presAssocID="{EB979A32-681E-4C85-A56A-225D62BD3D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C9DFF4B7-10B1-4A05-B7A4-3FC0AD9DFBD3}" type="pres">
      <dgm:prSet presAssocID="{EB979A32-681E-4C85-A56A-225D62BD3D48}" presName="spaceRect" presStyleCnt="0"/>
      <dgm:spPr/>
    </dgm:pt>
    <dgm:pt modelId="{39B12CBB-9AE8-44A1-9205-49AF06EB0A95}" type="pres">
      <dgm:prSet presAssocID="{EB979A32-681E-4C85-A56A-225D62BD3D48}" presName="parTx" presStyleLbl="revTx" presStyleIdx="1" presStyleCnt="3">
        <dgm:presLayoutVars>
          <dgm:chMax val="0"/>
          <dgm:chPref val="0"/>
        </dgm:presLayoutVars>
      </dgm:prSet>
      <dgm:spPr/>
    </dgm:pt>
    <dgm:pt modelId="{CB283230-6E71-4072-9098-71A5CD298EA3}" type="pres">
      <dgm:prSet presAssocID="{A398985A-4807-44CC-B922-E2820BBBEAFE}" presName="sibTrans" presStyleCnt="0"/>
      <dgm:spPr/>
    </dgm:pt>
    <dgm:pt modelId="{41F1E18C-0B47-4B9E-AEAB-104BE97BDCC7}" type="pres">
      <dgm:prSet presAssocID="{E8653A77-20E2-4F7D-9E1A-A9EB3E6697F2}" presName="compNode" presStyleCnt="0"/>
      <dgm:spPr/>
    </dgm:pt>
    <dgm:pt modelId="{7751DFFB-1C43-44FF-88ED-3F99956E6F6C}" type="pres">
      <dgm:prSet presAssocID="{E8653A77-20E2-4F7D-9E1A-A9EB3E6697F2}" presName="bgRect" presStyleLbl="bgShp" presStyleIdx="2" presStyleCnt="3"/>
      <dgm:spPr/>
    </dgm:pt>
    <dgm:pt modelId="{5A2DC207-2D55-4A5C-B9C4-A24D253CE482}" type="pres">
      <dgm:prSet presAssocID="{E8653A77-20E2-4F7D-9E1A-A9EB3E6697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AC5057DA-4610-4360-A6FA-AEC5F5A5B147}" type="pres">
      <dgm:prSet presAssocID="{E8653A77-20E2-4F7D-9E1A-A9EB3E6697F2}" presName="spaceRect" presStyleCnt="0"/>
      <dgm:spPr/>
    </dgm:pt>
    <dgm:pt modelId="{2211EB2C-CA0D-4AA2-90FF-29C730AB7FB0}" type="pres">
      <dgm:prSet presAssocID="{E8653A77-20E2-4F7D-9E1A-A9EB3E6697F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2A1411-CD4D-4E37-A7B2-AC9DF406C376}" type="presOf" srcId="{21879A18-9768-4146-876E-61FCC4F433C0}" destId="{728816D4-A7A9-4BC0-9DAA-934933A4933A}" srcOrd="0" destOrd="0" presId="urn:microsoft.com/office/officeart/2018/2/layout/IconVerticalSolidList"/>
    <dgm:cxn modelId="{D7561037-2787-4FDF-B4B9-46CD49F25470}" srcId="{21879A18-9768-4146-876E-61FCC4F433C0}" destId="{E8653A77-20E2-4F7D-9E1A-A9EB3E6697F2}" srcOrd="2" destOrd="0" parTransId="{F8ED1CD7-A9D0-4DEA-938A-E87A7B2733EC}" sibTransId="{99F8F328-F47F-4F2A-8BAD-8D35E42213CA}"/>
    <dgm:cxn modelId="{F5F1D77C-934B-4D60-866A-DB19A285659B}" srcId="{21879A18-9768-4146-876E-61FCC4F433C0}" destId="{47CA5B80-3979-4211-8B02-612A0D3A1598}" srcOrd="0" destOrd="0" parTransId="{5203FFAF-1D67-44F3-830C-9805688B07E4}" sibTransId="{9F1FA139-9F3D-4260-8101-D3D1EC73AD76}"/>
    <dgm:cxn modelId="{20105281-FABE-4E05-BF84-468884DB46D2}" srcId="{21879A18-9768-4146-876E-61FCC4F433C0}" destId="{EB979A32-681E-4C85-A56A-225D62BD3D48}" srcOrd="1" destOrd="0" parTransId="{157CCB21-2D86-48BA-9390-C8A3C61C28A1}" sibTransId="{A398985A-4807-44CC-B922-E2820BBBEAFE}"/>
    <dgm:cxn modelId="{1E2A549C-CDBE-4995-8412-DE9403E94982}" type="presOf" srcId="{E8653A77-20E2-4F7D-9E1A-A9EB3E6697F2}" destId="{2211EB2C-CA0D-4AA2-90FF-29C730AB7FB0}" srcOrd="0" destOrd="0" presId="urn:microsoft.com/office/officeart/2018/2/layout/IconVerticalSolidList"/>
    <dgm:cxn modelId="{CE5435DB-646B-4DA5-BE11-3C08BEA67170}" type="presOf" srcId="{47CA5B80-3979-4211-8B02-612A0D3A1598}" destId="{5DEC346A-A979-4921-B6EC-B5B0C27FA3F5}" srcOrd="0" destOrd="0" presId="urn:microsoft.com/office/officeart/2018/2/layout/IconVerticalSolidList"/>
    <dgm:cxn modelId="{F362A1FD-47DA-4E25-81D7-03709C4C8C0F}" type="presOf" srcId="{EB979A32-681E-4C85-A56A-225D62BD3D48}" destId="{39B12CBB-9AE8-44A1-9205-49AF06EB0A95}" srcOrd="0" destOrd="0" presId="urn:microsoft.com/office/officeart/2018/2/layout/IconVerticalSolidList"/>
    <dgm:cxn modelId="{B836A3BE-CADA-4CDB-80E3-1E4C7D0E043E}" type="presParOf" srcId="{728816D4-A7A9-4BC0-9DAA-934933A4933A}" destId="{1ECDFF4F-E6E8-4346-BE76-E881BAC5A0FD}" srcOrd="0" destOrd="0" presId="urn:microsoft.com/office/officeart/2018/2/layout/IconVerticalSolidList"/>
    <dgm:cxn modelId="{6745DD99-6740-4861-9D35-0AFD0BA38C6C}" type="presParOf" srcId="{1ECDFF4F-E6E8-4346-BE76-E881BAC5A0FD}" destId="{61927DAE-BDC8-4824-B50B-44E7A46ABB23}" srcOrd="0" destOrd="0" presId="urn:microsoft.com/office/officeart/2018/2/layout/IconVerticalSolidList"/>
    <dgm:cxn modelId="{20383073-39E1-4CD2-A799-62ED4CB5FB64}" type="presParOf" srcId="{1ECDFF4F-E6E8-4346-BE76-E881BAC5A0FD}" destId="{01ADDD8A-A4C4-411C-87D8-5177E1357FEF}" srcOrd="1" destOrd="0" presId="urn:microsoft.com/office/officeart/2018/2/layout/IconVerticalSolidList"/>
    <dgm:cxn modelId="{E98C8887-1BF3-478F-BB9B-23D61D30B8F1}" type="presParOf" srcId="{1ECDFF4F-E6E8-4346-BE76-E881BAC5A0FD}" destId="{5F9664E4-1577-46B1-BBD7-19875FF90875}" srcOrd="2" destOrd="0" presId="urn:microsoft.com/office/officeart/2018/2/layout/IconVerticalSolidList"/>
    <dgm:cxn modelId="{89DC7098-FF2B-41B2-A10C-527EC0F09F12}" type="presParOf" srcId="{1ECDFF4F-E6E8-4346-BE76-E881BAC5A0FD}" destId="{5DEC346A-A979-4921-B6EC-B5B0C27FA3F5}" srcOrd="3" destOrd="0" presId="urn:microsoft.com/office/officeart/2018/2/layout/IconVerticalSolidList"/>
    <dgm:cxn modelId="{9317750C-6C79-4D93-800C-7F03B080C306}" type="presParOf" srcId="{728816D4-A7A9-4BC0-9DAA-934933A4933A}" destId="{93F3F496-7AA6-4E6F-BA63-AD8187EDEBE5}" srcOrd="1" destOrd="0" presId="urn:microsoft.com/office/officeart/2018/2/layout/IconVerticalSolidList"/>
    <dgm:cxn modelId="{13E658F2-4ABA-4644-8574-DC3F4A8736C0}" type="presParOf" srcId="{728816D4-A7A9-4BC0-9DAA-934933A4933A}" destId="{B50A2104-1A81-44AA-8DE8-D1F7D704C63B}" srcOrd="2" destOrd="0" presId="urn:microsoft.com/office/officeart/2018/2/layout/IconVerticalSolidList"/>
    <dgm:cxn modelId="{2EF7488D-B871-411B-AC12-7161E5DCA934}" type="presParOf" srcId="{B50A2104-1A81-44AA-8DE8-D1F7D704C63B}" destId="{4D0539D5-552E-4FA9-BC92-1160C9F560B9}" srcOrd="0" destOrd="0" presId="urn:microsoft.com/office/officeart/2018/2/layout/IconVerticalSolidList"/>
    <dgm:cxn modelId="{B1D5670C-F5E8-4573-A1AB-F957214627CF}" type="presParOf" srcId="{B50A2104-1A81-44AA-8DE8-D1F7D704C63B}" destId="{8DA29202-E018-4A48-A79C-51F4739474D4}" srcOrd="1" destOrd="0" presId="urn:microsoft.com/office/officeart/2018/2/layout/IconVerticalSolidList"/>
    <dgm:cxn modelId="{E70F09D3-284B-4E1F-8511-922D4A8BEEF0}" type="presParOf" srcId="{B50A2104-1A81-44AA-8DE8-D1F7D704C63B}" destId="{C9DFF4B7-10B1-4A05-B7A4-3FC0AD9DFBD3}" srcOrd="2" destOrd="0" presId="urn:microsoft.com/office/officeart/2018/2/layout/IconVerticalSolidList"/>
    <dgm:cxn modelId="{FB9929FA-D390-41D5-9724-7CE2AEF2CB56}" type="presParOf" srcId="{B50A2104-1A81-44AA-8DE8-D1F7D704C63B}" destId="{39B12CBB-9AE8-44A1-9205-49AF06EB0A95}" srcOrd="3" destOrd="0" presId="urn:microsoft.com/office/officeart/2018/2/layout/IconVerticalSolidList"/>
    <dgm:cxn modelId="{047A7FD6-3979-42C6-A934-B088BEC1B594}" type="presParOf" srcId="{728816D4-A7A9-4BC0-9DAA-934933A4933A}" destId="{CB283230-6E71-4072-9098-71A5CD298EA3}" srcOrd="3" destOrd="0" presId="urn:microsoft.com/office/officeart/2018/2/layout/IconVerticalSolidList"/>
    <dgm:cxn modelId="{E8F57A48-269C-4A3D-B2B8-58F30FAD9001}" type="presParOf" srcId="{728816D4-A7A9-4BC0-9DAA-934933A4933A}" destId="{41F1E18C-0B47-4B9E-AEAB-104BE97BDCC7}" srcOrd="4" destOrd="0" presId="urn:microsoft.com/office/officeart/2018/2/layout/IconVerticalSolidList"/>
    <dgm:cxn modelId="{063665A0-7782-4BDB-9EF6-A2D85F7452B5}" type="presParOf" srcId="{41F1E18C-0B47-4B9E-AEAB-104BE97BDCC7}" destId="{7751DFFB-1C43-44FF-88ED-3F99956E6F6C}" srcOrd="0" destOrd="0" presId="urn:microsoft.com/office/officeart/2018/2/layout/IconVerticalSolidList"/>
    <dgm:cxn modelId="{2602598B-4600-42B9-A9CC-FD6678AE011C}" type="presParOf" srcId="{41F1E18C-0B47-4B9E-AEAB-104BE97BDCC7}" destId="{5A2DC207-2D55-4A5C-B9C4-A24D253CE482}" srcOrd="1" destOrd="0" presId="urn:microsoft.com/office/officeart/2018/2/layout/IconVerticalSolidList"/>
    <dgm:cxn modelId="{BC50F48D-0822-4156-A47E-54D229531C7F}" type="presParOf" srcId="{41F1E18C-0B47-4B9E-AEAB-104BE97BDCC7}" destId="{AC5057DA-4610-4360-A6FA-AEC5F5A5B147}" srcOrd="2" destOrd="0" presId="urn:microsoft.com/office/officeart/2018/2/layout/IconVerticalSolidList"/>
    <dgm:cxn modelId="{4613A89D-8926-48C7-B442-C09F9963626B}" type="presParOf" srcId="{41F1E18C-0B47-4B9E-AEAB-104BE97BDCC7}" destId="{2211EB2C-CA0D-4AA2-90FF-29C730AB7F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826B18-34C7-46D3-8E24-A3F3F2FEF86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5F44592-DA2E-4809-8E45-572D9A7C6E21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Lancement du projet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10/01/2025</a:t>
          </a:r>
          <a:endParaRPr lang="en-US" sz="2000" b="1" i="0" kern="1200" baseline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A8CA25D-2194-40A9-A6F4-04AD9689B6E2}" type="parTrans" cxnId="{07F48B13-A05D-4E85-99AF-590B409137B3}">
      <dgm:prSet/>
      <dgm:spPr/>
      <dgm:t>
        <a:bodyPr/>
        <a:lstStyle/>
        <a:p>
          <a:endParaRPr lang="en-US"/>
        </a:p>
      </dgm:t>
    </dgm:pt>
    <dgm:pt modelId="{99E63629-3D4A-4539-B526-32FD7525AB30}" type="sibTrans" cxnId="{07F48B13-A05D-4E85-99AF-590B409137B3}">
      <dgm:prSet/>
      <dgm:spPr/>
      <dgm:t>
        <a:bodyPr/>
        <a:lstStyle/>
        <a:p>
          <a:endParaRPr lang="en-US"/>
        </a:p>
      </dgm:t>
    </dgm:pt>
    <dgm:pt modelId="{B174E700-BE5B-4979-ABBC-A4649D4AD1E0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Phase de conception et validation du cahier des charges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11/01/2025</a:t>
          </a:r>
          <a:endParaRPr lang="en-US" sz="2000" b="1" i="0" kern="1200" baseline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B6C4B6C-97EB-4F17-912C-40113B952B58}" type="parTrans" cxnId="{5CED5FF4-85A4-4C7C-833F-F03157C821E9}">
      <dgm:prSet/>
      <dgm:spPr/>
      <dgm:t>
        <a:bodyPr/>
        <a:lstStyle/>
        <a:p>
          <a:endParaRPr lang="en-US"/>
        </a:p>
      </dgm:t>
    </dgm:pt>
    <dgm:pt modelId="{8C91D2ED-0DBE-45DE-A173-9314B92602A1}" type="sibTrans" cxnId="{5CED5FF4-85A4-4C7C-833F-F03157C821E9}">
      <dgm:prSet/>
      <dgm:spPr/>
      <dgm:t>
        <a:bodyPr/>
        <a:lstStyle/>
        <a:p>
          <a:endParaRPr lang="en-US"/>
        </a:p>
      </dgm:t>
    </dgm:pt>
    <dgm:pt modelId="{D063AAE8-34D3-49BB-AD55-8541DFA6DE43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Développement initial et configuration du Data Lake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21/01/2025</a:t>
          </a:r>
          <a:endParaRPr lang="en-US" sz="2000" b="1" i="0" kern="1200" baseline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A88EBDB-1F69-4C40-A028-1393E98C98A2}" type="parTrans" cxnId="{C72145B7-D664-4D57-89F9-827D95529365}">
      <dgm:prSet/>
      <dgm:spPr/>
      <dgm:t>
        <a:bodyPr/>
        <a:lstStyle/>
        <a:p>
          <a:endParaRPr lang="en-US"/>
        </a:p>
      </dgm:t>
    </dgm:pt>
    <dgm:pt modelId="{D3FEFA18-03AA-44B3-A009-97D15F6BA1F2}" type="sibTrans" cxnId="{C72145B7-D664-4D57-89F9-827D95529365}">
      <dgm:prSet/>
      <dgm:spPr/>
      <dgm:t>
        <a:bodyPr/>
        <a:lstStyle/>
        <a:p>
          <a:endParaRPr lang="en-US"/>
        </a:p>
      </dgm:t>
    </dgm:pt>
    <dgm:pt modelId="{F687D243-8399-4BA3-A1AA-37F4E3044C7B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Mise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 place </a:t>
          </a: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 outils de collecte et traitement des données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11/02/2025</a:t>
          </a:r>
          <a:endParaRPr lang="en-US" sz="2000" b="1" i="0" kern="1200" baseline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0AB54AA-0AC8-401A-9450-3530DB278946}" type="parTrans" cxnId="{C3300AF0-943F-4E7F-96E3-A0C01A958BEF}">
      <dgm:prSet/>
      <dgm:spPr/>
      <dgm:t>
        <a:bodyPr/>
        <a:lstStyle/>
        <a:p>
          <a:endParaRPr lang="en-US"/>
        </a:p>
      </dgm:t>
    </dgm:pt>
    <dgm:pt modelId="{F5095364-BBA1-4672-9271-C383CBFF5EEC}" type="sibTrans" cxnId="{C3300AF0-943F-4E7F-96E3-A0C01A958BEF}">
      <dgm:prSet/>
      <dgm:spPr/>
      <dgm:t>
        <a:bodyPr/>
        <a:lstStyle/>
        <a:p>
          <a:endParaRPr lang="en-US"/>
        </a:p>
      </dgm:t>
    </dgm:pt>
    <dgm:pt modelId="{CD79A08C-98D6-41A9-9DB4-89A6FB967DAD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Tests internes et validation des premières données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26/02/2025</a:t>
          </a:r>
          <a:endParaRPr lang="en-US" sz="2000" b="1" i="0" kern="1200" baseline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4B0B8EF-A435-42DE-B424-42FB232EDDB2}" type="parTrans" cxnId="{4653D3B9-42B1-44B2-A545-91F1270EA001}">
      <dgm:prSet/>
      <dgm:spPr/>
      <dgm:t>
        <a:bodyPr/>
        <a:lstStyle/>
        <a:p>
          <a:endParaRPr lang="en-US"/>
        </a:p>
      </dgm:t>
    </dgm:pt>
    <dgm:pt modelId="{A4D0C9F4-183E-40B8-82AA-1777E9020EB0}" type="sibTrans" cxnId="{4653D3B9-42B1-44B2-A545-91F1270EA001}">
      <dgm:prSet/>
      <dgm:spPr/>
      <dgm:t>
        <a:bodyPr/>
        <a:lstStyle/>
        <a:p>
          <a:endParaRPr lang="en-US"/>
        </a:p>
      </dgm:t>
    </dgm:pt>
    <dgm:pt modelId="{FB988B11-F6B3-47A1-912F-7B7BA17AD075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Recette utilisateur et validation finale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06/03/2025</a:t>
          </a:r>
          <a:endParaRPr lang="en-US" sz="2000" b="1" i="0" kern="1200" baseline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C4904B1-EDB8-43E5-AB70-79365BCFD41F}" type="parTrans" cxnId="{868D3B7C-216B-442F-BC0A-16CECEDE2C17}">
      <dgm:prSet/>
      <dgm:spPr/>
      <dgm:t>
        <a:bodyPr/>
        <a:lstStyle/>
        <a:p>
          <a:endParaRPr lang="en-US"/>
        </a:p>
      </dgm:t>
    </dgm:pt>
    <dgm:pt modelId="{19DED4DB-9870-4C5E-B942-4671DE39CE54}" type="sibTrans" cxnId="{868D3B7C-216B-442F-BC0A-16CECEDE2C17}">
      <dgm:prSet/>
      <dgm:spPr/>
      <dgm:t>
        <a:bodyPr/>
        <a:lstStyle/>
        <a:p>
          <a:endParaRPr lang="en-US"/>
        </a:p>
      </dgm:t>
    </dgm:pt>
    <dgm:pt modelId="{9379956B-1582-4080-BCCA-1F87C39DC49B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Déploiement final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16/03/2025</a:t>
          </a:r>
          <a:endParaRPr lang="en-US" sz="2000" b="1" i="0" kern="1200" baseline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4D77873-9B63-41D3-944B-8C54606C294B}" type="parTrans" cxnId="{A38B825B-DFCA-4659-AEFC-0DF126BEFEC6}">
      <dgm:prSet/>
      <dgm:spPr/>
      <dgm:t>
        <a:bodyPr/>
        <a:lstStyle/>
        <a:p>
          <a:endParaRPr lang="en-US"/>
        </a:p>
      </dgm:t>
    </dgm:pt>
    <dgm:pt modelId="{2F7D05F9-850A-4EEA-AEED-BB6233226B00}" type="sibTrans" cxnId="{A38B825B-DFCA-4659-AEFC-0DF126BEFEC6}">
      <dgm:prSet/>
      <dgm:spPr/>
      <dgm:t>
        <a:bodyPr/>
        <a:lstStyle/>
        <a:p>
          <a:endParaRPr lang="en-US"/>
        </a:p>
      </dgm:t>
    </dgm:pt>
    <dgm:pt modelId="{B0D6891F-B640-4952-8D19-D1E9999170DB}">
      <dgm:prSet custT="1"/>
      <dgm:spPr/>
      <dgm:t>
        <a:bodyPr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Suivi post-déploiement et optimisation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21/03/2025</a:t>
          </a:r>
          <a:endParaRPr lang="en-US" sz="2000" b="1" i="0" kern="1200" baseline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3CB005D-82C5-4F91-8FA5-B1BD58A33086}" type="parTrans" cxnId="{D868C8C6-4C86-4AF4-98B4-70C51D4DB4DB}">
      <dgm:prSet/>
      <dgm:spPr/>
      <dgm:t>
        <a:bodyPr/>
        <a:lstStyle/>
        <a:p>
          <a:endParaRPr lang="en-US"/>
        </a:p>
      </dgm:t>
    </dgm:pt>
    <dgm:pt modelId="{D1D9170E-9110-4E7F-8C8F-DA4705D18DB3}" type="sibTrans" cxnId="{D868C8C6-4C86-4AF4-98B4-70C51D4DB4DB}">
      <dgm:prSet/>
      <dgm:spPr/>
      <dgm:t>
        <a:bodyPr/>
        <a:lstStyle/>
        <a:p>
          <a:endParaRPr lang="en-US"/>
        </a:p>
      </dgm:t>
    </dgm:pt>
    <dgm:pt modelId="{2CB7BAF7-0D71-4737-83D8-ABAAABB7F6C5}" type="pres">
      <dgm:prSet presAssocID="{17826B18-34C7-46D3-8E24-A3F3F2FEF861}" presName="root" presStyleCnt="0">
        <dgm:presLayoutVars>
          <dgm:dir/>
          <dgm:resizeHandles val="exact"/>
        </dgm:presLayoutVars>
      </dgm:prSet>
      <dgm:spPr/>
    </dgm:pt>
    <dgm:pt modelId="{EABA9BA3-74DC-42F7-8E5B-F75239AD5EC0}" type="pres">
      <dgm:prSet presAssocID="{75F44592-DA2E-4809-8E45-572D9A7C6E21}" presName="compNode" presStyleCnt="0"/>
      <dgm:spPr/>
    </dgm:pt>
    <dgm:pt modelId="{2571A67F-3ED3-4A21-ABD5-93B1A92E82D6}" type="pres">
      <dgm:prSet presAssocID="{75F44592-DA2E-4809-8E45-572D9A7C6E21}" presName="bgRect" presStyleLbl="bgShp" presStyleIdx="0" presStyleCnt="8"/>
      <dgm:spPr/>
    </dgm:pt>
    <dgm:pt modelId="{9AE828E7-215B-4106-B614-9A9241029108}" type="pres">
      <dgm:prSet presAssocID="{75F44592-DA2E-4809-8E45-572D9A7C6E2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sée"/>
        </a:ext>
      </dgm:extLst>
    </dgm:pt>
    <dgm:pt modelId="{D9E108EA-2665-4273-A8BD-083CF3718E33}" type="pres">
      <dgm:prSet presAssocID="{75F44592-DA2E-4809-8E45-572D9A7C6E21}" presName="spaceRect" presStyleCnt="0"/>
      <dgm:spPr/>
    </dgm:pt>
    <dgm:pt modelId="{850C2EE2-C52F-45E9-996D-5B53D1D46A88}" type="pres">
      <dgm:prSet presAssocID="{75F44592-DA2E-4809-8E45-572D9A7C6E21}" presName="parTx" presStyleLbl="revTx" presStyleIdx="0" presStyleCnt="8">
        <dgm:presLayoutVars>
          <dgm:chMax val="0"/>
          <dgm:chPref val="0"/>
        </dgm:presLayoutVars>
      </dgm:prSet>
      <dgm:spPr/>
    </dgm:pt>
    <dgm:pt modelId="{13F25340-7183-40DC-ABBF-731D7B7CF5E7}" type="pres">
      <dgm:prSet presAssocID="{99E63629-3D4A-4539-B526-32FD7525AB30}" presName="sibTrans" presStyleCnt="0"/>
      <dgm:spPr/>
    </dgm:pt>
    <dgm:pt modelId="{8B53C667-6F6D-4B67-B993-4ACBE004806A}" type="pres">
      <dgm:prSet presAssocID="{B174E700-BE5B-4979-ABBC-A4649D4AD1E0}" presName="compNode" presStyleCnt="0"/>
      <dgm:spPr/>
    </dgm:pt>
    <dgm:pt modelId="{35D861CC-2BB5-41B7-A57C-C991C60F88D3}" type="pres">
      <dgm:prSet presAssocID="{B174E700-BE5B-4979-ABBC-A4649D4AD1E0}" presName="bgRect" presStyleLbl="bgShp" presStyleIdx="1" presStyleCnt="8"/>
      <dgm:spPr/>
    </dgm:pt>
    <dgm:pt modelId="{D839A4DA-0C8D-4DC0-BE9E-AAFE6C3DB55D}" type="pres">
      <dgm:prSet presAssocID="{B174E700-BE5B-4979-ABBC-A4649D4AD1E0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on"/>
        </a:ext>
      </dgm:extLst>
    </dgm:pt>
    <dgm:pt modelId="{0502D2B7-5FB1-4685-B888-18026B97EC37}" type="pres">
      <dgm:prSet presAssocID="{B174E700-BE5B-4979-ABBC-A4649D4AD1E0}" presName="spaceRect" presStyleCnt="0"/>
      <dgm:spPr/>
    </dgm:pt>
    <dgm:pt modelId="{E25D1101-F473-4DC8-AC29-4800B170D428}" type="pres">
      <dgm:prSet presAssocID="{B174E700-BE5B-4979-ABBC-A4649D4AD1E0}" presName="parTx" presStyleLbl="revTx" presStyleIdx="1" presStyleCnt="8">
        <dgm:presLayoutVars>
          <dgm:chMax val="0"/>
          <dgm:chPref val="0"/>
        </dgm:presLayoutVars>
      </dgm:prSet>
      <dgm:spPr/>
    </dgm:pt>
    <dgm:pt modelId="{F7ADFC75-E400-4D24-9A9A-FCEE6CDABF88}" type="pres">
      <dgm:prSet presAssocID="{8C91D2ED-0DBE-45DE-A173-9314B92602A1}" presName="sibTrans" presStyleCnt="0"/>
      <dgm:spPr/>
    </dgm:pt>
    <dgm:pt modelId="{2F34853E-F7BD-4912-B440-1B49CB1290DD}" type="pres">
      <dgm:prSet presAssocID="{D063AAE8-34D3-49BB-AD55-8541DFA6DE43}" presName="compNode" presStyleCnt="0"/>
      <dgm:spPr/>
    </dgm:pt>
    <dgm:pt modelId="{72F6F07C-387E-4C45-9AAC-0ABFB697B08B}" type="pres">
      <dgm:prSet presAssocID="{D063AAE8-34D3-49BB-AD55-8541DFA6DE43}" presName="bgRect" presStyleLbl="bgShp" presStyleIdx="2" presStyleCnt="8"/>
      <dgm:spPr/>
    </dgm:pt>
    <dgm:pt modelId="{5E7A181B-89DF-40BE-B930-E21F409C610C}" type="pres">
      <dgm:prSet presAssocID="{D063AAE8-34D3-49BB-AD55-8541DFA6DE4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DC5DEE27-3328-460F-9245-E59601C109B4}" type="pres">
      <dgm:prSet presAssocID="{D063AAE8-34D3-49BB-AD55-8541DFA6DE43}" presName="spaceRect" presStyleCnt="0"/>
      <dgm:spPr/>
    </dgm:pt>
    <dgm:pt modelId="{2216BA6B-D39C-4E57-BF44-3DFDBC35CB91}" type="pres">
      <dgm:prSet presAssocID="{D063AAE8-34D3-49BB-AD55-8541DFA6DE43}" presName="parTx" presStyleLbl="revTx" presStyleIdx="2" presStyleCnt="8">
        <dgm:presLayoutVars>
          <dgm:chMax val="0"/>
          <dgm:chPref val="0"/>
        </dgm:presLayoutVars>
      </dgm:prSet>
      <dgm:spPr/>
    </dgm:pt>
    <dgm:pt modelId="{DD581BC5-760D-450D-9D4F-7E7E4C0DDCBA}" type="pres">
      <dgm:prSet presAssocID="{D3FEFA18-03AA-44B3-A009-97D15F6BA1F2}" presName="sibTrans" presStyleCnt="0"/>
      <dgm:spPr/>
    </dgm:pt>
    <dgm:pt modelId="{A1395A14-C645-4592-B13D-3BE40503F833}" type="pres">
      <dgm:prSet presAssocID="{F687D243-8399-4BA3-A1AA-37F4E3044C7B}" presName="compNode" presStyleCnt="0"/>
      <dgm:spPr/>
    </dgm:pt>
    <dgm:pt modelId="{3CBD5BA4-7CB7-4775-B828-36BEAD2426CA}" type="pres">
      <dgm:prSet presAssocID="{F687D243-8399-4BA3-A1AA-37F4E3044C7B}" presName="bgRect" presStyleLbl="bgShp" presStyleIdx="3" presStyleCnt="8" custScaleY="164167"/>
      <dgm:spPr/>
    </dgm:pt>
    <dgm:pt modelId="{295BB559-2A94-46FD-8C3B-A2F310076FC0}" type="pres">
      <dgm:prSet presAssocID="{F687D243-8399-4BA3-A1AA-37F4E3044C7B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 Envelope"/>
        </a:ext>
      </dgm:extLst>
    </dgm:pt>
    <dgm:pt modelId="{485C32BE-37D5-40CA-94FD-4EFF9E15CF2E}" type="pres">
      <dgm:prSet presAssocID="{F687D243-8399-4BA3-A1AA-37F4E3044C7B}" presName="spaceRect" presStyleCnt="0"/>
      <dgm:spPr/>
    </dgm:pt>
    <dgm:pt modelId="{38284932-612E-468E-A444-2FE92A9934F7}" type="pres">
      <dgm:prSet presAssocID="{F687D243-8399-4BA3-A1AA-37F4E3044C7B}" presName="parTx" presStyleLbl="revTx" presStyleIdx="3" presStyleCnt="8">
        <dgm:presLayoutVars>
          <dgm:chMax val="0"/>
          <dgm:chPref val="0"/>
        </dgm:presLayoutVars>
      </dgm:prSet>
      <dgm:spPr/>
    </dgm:pt>
    <dgm:pt modelId="{C725ECC8-5F3B-4738-B0E4-4A9071384AF1}" type="pres">
      <dgm:prSet presAssocID="{F5095364-BBA1-4672-9271-C383CBFF5EEC}" presName="sibTrans" presStyleCnt="0"/>
      <dgm:spPr/>
    </dgm:pt>
    <dgm:pt modelId="{27924E9E-E822-4288-8655-729C24D826E4}" type="pres">
      <dgm:prSet presAssocID="{CD79A08C-98D6-41A9-9DB4-89A6FB967DAD}" presName="compNode" presStyleCnt="0"/>
      <dgm:spPr/>
    </dgm:pt>
    <dgm:pt modelId="{B246F873-C86C-4CE7-93EF-AC4DC5CF4F18}" type="pres">
      <dgm:prSet presAssocID="{CD79A08C-98D6-41A9-9DB4-89A6FB967DAD}" presName="bgRect" presStyleLbl="bgShp" presStyleIdx="4" presStyleCnt="8"/>
      <dgm:spPr/>
    </dgm:pt>
    <dgm:pt modelId="{16836757-E7C2-4445-A00A-6F420E453E44}" type="pres">
      <dgm:prSet presAssocID="{CD79A08C-98D6-41A9-9DB4-89A6FB967DA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EF530A12-A514-4C6C-8CDC-E31724C12257}" type="pres">
      <dgm:prSet presAssocID="{CD79A08C-98D6-41A9-9DB4-89A6FB967DAD}" presName="spaceRect" presStyleCnt="0"/>
      <dgm:spPr/>
    </dgm:pt>
    <dgm:pt modelId="{95D61436-D0F7-431B-BA8A-C8D932E0E565}" type="pres">
      <dgm:prSet presAssocID="{CD79A08C-98D6-41A9-9DB4-89A6FB967DAD}" presName="parTx" presStyleLbl="revTx" presStyleIdx="4" presStyleCnt="8">
        <dgm:presLayoutVars>
          <dgm:chMax val="0"/>
          <dgm:chPref val="0"/>
        </dgm:presLayoutVars>
      </dgm:prSet>
      <dgm:spPr/>
    </dgm:pt>
    <dgm:pt modelId="{31F257CE-A1F7-43F8-8CDB-843B6E1F302B}" type="pres">
      <dgm:prSet presAssocID="{A4D0C9F4-183E-40B8-82AA-1777E9020EB0}" presName="sibTrans" presStyleCnt="0"/>
      <dgm:spPr/>
    </dgm:pt>
    <dgm:pt modelId="{A07A83F1-DE0F-4105-B93A-723BD6698B7C}" type="pres">
      <dgm:prSet presAssocID="{FB988B11-F6B3-47A1-912F-7B7BA17AD075}" presName="compNode" presStyleCnt="0"/>
      <dgm:spPr/>
    </dgm:pt>
    <dgm:pt modelId="{B29A24A9-AC77-411D-ADC7-FDAC6666CB05}" type="pres">
      <dgm:prSet presAssocID="{FB988B11-F6B3-47A1-912F-7B7BA17AD075}" presName="bgRect" presStyleLbl="bgShp" presStyleIdx="5" presStyleCnt="8"/>
      <dgm:spPr/>
    </dgm:pt>
    <dgm:pt modelId="{FCBA3158-0934-42B6-889A-437CB132ABA4}" type="pres">
      <dgm:prSet presAssocID="{FB988B11-F6B3-47A1-912F-7B7BA17AD07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 cuisinier"/>
        </a:ext>
      </dgm:extLst>
    </dgm:pt>
    <dgm:pt modelId="{65BFD861-9E08-4EA9-898E-BEB3A4779CA2}" type="pres">
      <dgm:prSet presAssocID="{FB988B11-F6B3-47A1-912F-7B7BA17AD075}" presName="spaceRect" presStyleCnt="0"/>
      <dgm:spPr/>
    </dgm:pt>
    <dgm:pt modelId="{26C89F12-CADC-4193-9776-1CAEAA45A2D4}" type="pres">
      <dgm:prSet presAssocID="{FB988B11-F6B3-47A1-912F-7B7BA17AD075}" presName="parTx" presStyleLbl="revTx" presStyleIdx="5" presStyleCnt="8">
        <dgm:presLayoutVars>
          <dgm:chMax val="0"/>
          <dgm:chPref val="0"/>
        </dgm:presLayoutVars>
      </dgm:prSet>
      <dgm:spPr/>
    </dgm:pt>
    <dgm:pt modelId="{16C897B5-A9BA-4279-8A2D-4C59815756CE}" type="pres">
      <dgm:prSet presAssocID="{19DED4DB-9870-4C5E-B942-4671DE39CE54}" presName="sibTrans" presStyleCnt="0"/>
      <dgm:spPr/>
    </dgm:pt>
    <dgm:pt modelId="{A2AAD868-D7CA-438B-920C-2185D87E48EC}" type="pres">
      <dgm:prSet presAssocID="{9379956B-1582-4080-BCCA-1F87C39DC49B}" presName="compNode" presStyleCnt="0"/>
      <dgm:spPr/>
    </dgm:pt>
    <dgm:pt modelId="{569B69D9-8A79-4F3A-9CC0-031C604C30D0}" type="pres">
      <dgm:prSet presAssocID="{9379956B-1582-4080-BCCA-1F87C39DC49B}" presName="bgRect" presStyleLbl="bgShp" presStyleIdx="6" presStyleCnt="8"/>
      <dgm:spPr/>
    </dgm:pt>
    <dgm:pt modelId="{78E13162-370D-48A6-8844-89AEA82812AB}" type="pres">
      <dgm:prSet presAssocID="{9379956B-1582-4080-BCCA-1F87C39DC49B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167E8E8F-F2A0-405F-8064-EF1AAEBBAE99}" type="pres">
      <dgm:prSet presAssocID="{9379956B-1582-4080-BCCA-1F87C39DC49B}" presName="spaceRect" presStyleCnt="0"/>
      <dgm:spPr/>
    </dgm:pt>
    <dgm:pt modelId="{59A3D826-291F-4138-8B0C-183D970C4D03}" type="pres">
      <dgm:prSet presAssocID="{9379956B-1582-4080-BCCA-1F87C39DC49B}" presName="parTx" presStyleLbl="revTx" presStyleIdx="6" presStyleCnt="8">
        <dgm:presLayoutVars>
          <dgm:chMax val="0"/>
          <dgm:chPref val="0"/>
        </dgm:presLayoutVars>
      </dgm:prSet>
      <dgm:spPr/>
    </dgm:pt>
    <dgm:pt modelId="{29831174-44F9-4BA8-AC7E-8E43304F66A0}" type="pres">
      <dgm:prSet presAssocID="{2F7D05F9-850A-4EEA-AEED-BB6233226B00}" presName="sibTrans" presStyleCnt="0"/>
      <dgm:spPr/>
    </dgm:pt>
    <dgm:pt modelId="{BAFBCD5D-3E89-48A8-9933-CD4052CF4618}" type="pres">
      <dgm:prSet presAssocID="{B0D6891F-B640-4952-8D19-D1E9999170DB}" presName="compNode" presStyleCnt="0"/>
      <dgm:spPr/>
    </dgm:pt>
    <dgm:pt modelId="{9A5D48A5-7DE5-4C87-8551-F90DA6C5E9D4}" type="pres">
      <dgm:prSet presAssocID="{B0D6891F-B640-4952-8D19-D1E9999170DB}" presName="bgRect" presStyleLbl="bgShp" presStyleIdx="7" presStyleCnt="8"/>
      <dgm:spPr/>
    </dgm:pt>
    <dgm:pt modelId="{E1E5E2D4-CB78-420E-9776-2FEF67259E7F}" type="pres">
      <dgm:prSet presAssocID="{B0D6891F-B640-4952-8D19-D1E9999170DB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s"/>
        </a:ext>
      </dgm:extLst>
    </dgm:pt>
    <dgm:pt modelId="{0A8EA5BB-075E-4ECB-8615-8648F97E8010}" type="pres">
      <dgm:prSet presAssocID="{B0D6891F-B640-4952-8D19-D1E9999170DB}" presName="spaceRect" presStyleCnt="0"/>
      <dgm:spPr/>
    </dgm:pt>
    <dgm:pt modelId="{16A1D6F9-9064-439A-865C-B93B4E033C28}" type="pres">
      <dgm:prSet presAssocID="{B0D6891F-B640-4952-8D19-D1E9999170DB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07F48B13-A05D-4E85-99AF-590B409137B3}" srcId="{17826B18-34C7-46D3-8E24-A3F3F2FEF861}" destId="{75F44592-DA2E-4809-8E45-572D9A7C6E21}" srcOrd="0" destOrd="0" parTransId="{FA8CA25D-2194-40A9-A6F4-04AD9689B6E2}" sibTransId="{99E63629-3D4A-4539-B526-32FD7525AB30}"/>
    <dgm:cxn modelId="{3E8BE315-6326-485B-9929-6088E5B99DB1}" type="presOf" srcId="{D063AAE8-34D3-49BB-AD55-8541DFA6DE43}" destId="{2216BA6B-D39C-4E57-BF44-3DFDBC35CB91}" srcOrd="0" destOrd="0" presId="urn:microsoft.com/office/officeart/2018/2/layout/IconVerticalSolidList"/>
    <dgm:cxn modelId="{0BD71123-28DA-4AB2-BD8D-F6EF6CB3DC83}" type="presOf" srcId="{CD79A08C-98D6-41A9-9DB4-89A6FB967DAD}" destId="{95D61436-D0F7-431B-BA8A-C8D932E0E565}" srcOrd="0" destOrd="0" presId="urn:microsoft.com/office/officeart/2018/2/layout/IconVerticalSolidList"/>
    <dgm:cxn modelId="{532BE336-1F2E-47CD-804F-B57636BC9FCB}" type="presOf" srcId="{75F44592-DA2E-4809-8E45-572D9A7C6E21}" destId="{850C2EE2-C52F-45E9-996D-5B53D1D46A88}" srcOrd="0" destOrd="0" presId="urn:microsoft.com/office/officeart/2018/2/layout/IconVerticalSolidList"/>
    <dgm:cxn modelId="{A38B825B-DFCA-4659-AEFC-0DF126BEFEC6}" srcId="{17826B18-34C7-46D3-8E24-A3F3F2FEF861}" destId="{9379956B-1582-4080-BCCA-1F87C39DC49B}" srcOrd="6" destOrd="0" parTransId="{34D77873-9B63-41D3-944B-8C54606C294B}" sibTransId="{2F7D05F9-850A-4EEA-AEED-BB6233226B00}"/>
    <dgm:cxn modelId="{A5CDE55B-B451-4FAA-A86E-59417248D9DA}" type="presOf" srcId="{B0D6891F-B640-4952-8D19-D1E9999170DB}" destId="{16A1D6F9-9064-439A-865C-B93B4E033C28}" srcOrd="0" destOrd="0" presId="urn:microsoft.com/office/officeart/2018/2/layout/IconVerticalSolidList"/>
    <dgm:cxn modelId="{1655BB53-1FF8-47FC-BCC8-942E662655BB}" type="presOf" srcId="{B174E700-BE5B-4979-ABBC-A4649D4AD1E0}" destId="{E25D1101-F473-4DC8-AC29-4800B170D428}" srcOrd="0" destOrd="0" presId="urn:microsoft.com/office/officeart/2018/2/layout/IconVerticalSolidList"/>
    <dgm:cxn modelId="{868D3B7C-216B-442F-BC0A-16CECEDE2C17}" srcId="{17826B18-34C7-46D3-8E24-A3F3F2FEF861}" destId="{FB988B11-F6B3-47A1-912F-7B7BA17AD075}" srcOrd="5" destOrd="0" parTransId="{4C4904B1-EDB8-43E5-AB70-79365BCFD41F}" sibTransId="{19DED4DB-9870-4C5E-B942-4671DE39CE54}"/>
    <dgm:cxn modelId="{815C52A3-B6C0-416C-B9A6-99508895F84B}" type="presOf" srcId="{17826B18-34C7-46D3-8E24-A3F3F2FEF861}" destId="{2CB7BAF7-0D71-4737-83D8-ABAAABB7F6C5}" srcOrd="0" destOrd="0" presId="urn:microsoft.com/office/officeart/2018/2/layout/IconVerticalSolidList"/>
    <dgm:cxn modelId="{C72145B7-D664-4D57-89F9-827D95529365}" srcId="{17826B18-34C7-46D3-8E24-A3F3F2FEF861}" destId="{D063AAE8-34D3-49BB-AD55-8541DFA6DE43}" srcOrd="2" destOrd="0" parTransId="{FA88EBDB-1F69-4C40-A028-1393E98C98A2}" sibTransId="{D3FEFA18-03AA-44B3-A009-97D15F6BA1F2}"/>
    <dgm:cxn modelId="{4653D3B9-42B1-44B2-A545-91F1270EA001}" srcId="{17826B18-34C7-46D3-8E24-A3F3F2FEF861}" destId="{CD79A08C-98D6-41A9-9DB4-89A6FB967DAD}" srcOrd="4" destOrd="0" parTransId="{A4B0B8EF-A435-42DE-B424-42FB232EDDB2}" sibTransId="{A4D0C9F4-183E-40B8-82AA-1777E9020EB0}"/>
    <dgm:cxn modelId="{D868C8C6-4C86-4AF4-98B4-70C51D4DB4DB}" srcId="{17826B18-34C7-46D3-8E24-A3F3F2FEF861}" destId="{B0D6891F-B640-4952-8D19-D1E9999170DB}" srcOrd="7" destOrd="0" parTransId="{13CB005D-82C5-4F91-8FA5-B1BD58A33086}" sibTransId="{D1D9170E-9110-4E7F-8C8F-DA4705D18DB3}"/>
    <dgm:cxn modelId="{4EAC87D1-80B5-43F5-BED5-74DA1067E3D5}" type="presOf" srcId="{F687D243-8399-4BA3-A1AA-37F4E3044C7B}" destId="{38284932-612E-468E-A444-2FE92A9934F7}" srcOrd="0" destOrd="0" presId="urn:microsoft.com/office/officeart/2018/2/layout/IconVerticalSolidList"/>
    <dgm:cxn modelId="{BADC69DF-56C4-48D4-AD66-B558EFB30DE1}" type="presOf" srcId="{9379956B-1582-4080-BCCA-1F87C39DC49B}" destId="{59A3D826-291F-4138-8B0C-183D970C4D03}" srcOrd="0" destOrd="0" presId="urn:microsoft.com/office/officeart/2018/2/layout/IconVerticalSolidList"/>
    <dgm:cxn modelId="{AF2E3EEF-A6AD-43EA-B6FE-92A41635D081}" type="presOf" srcId="{FB988B11-F6B3-47A1-912F-7B7BA17AD075}" destId="{26C89F12-CADC-4193-9776-1CAEAA45A2D4}" srcOrd="0" destOrd="0" presId="urn:microsoft.com/office/officeart/2018/2/layout/IconVerticalSolidList"/>
    <dgm:cxn modelId="{C3300AF0-943F-4E7F-96E3-A0C01A958BEF}" srcId="{17826B18-34C7-46D3-8E24-A3F3F2FEF861}" destId="{F687D243-8399-4BA3-A1AA-37F4E3044C7B}" srcOrd="3" destOrd="0" parTransId="{20AB54AA-0AC8-401A-9450-3530DB278946}" sibTransId="{F5095364-BBA1-4672-9271-C383CBFF5EEC}"/>
    <dgm:cxn modelId="{5CED5FF4-85A4-4C7C-833F-F03157C821E9}" srcId="{17826B18-34C7-46D3-8E24-A3F3F2FEF861}" destId="{B174E700-BE5B-4979-ABBC-A4649D4AD1E0}" srcOrd="1" destOrd="0" parTransId="{FB6C4B6C-97EB-4F17-912C-40113B952B58}" sibTransId="{8C91D2ED-0DBE-45DE-A173-9314B92602A1}"/>
    <dgm:cxn modelId="{5F7BC432-386B-4705-9FBA-061EA4F97461}" type="presParOf" srcId="{2CB7BAF7-0D71-4737-83D8-ABAAABB7F6C5}" destId="{EABA9BA3-74DC-42F7-8E5B-F75239AD5EC0}" srcOrd="0" destOrd="0" presId="urn:microsoft.com/office/officeart/2018/2/layout/IconVerticalSolidList"/>
    <dgm:cxn modelId="{9DFF651B-755D-44A4-B7BD-5918F18A1F88}" type="presParOf" srcId="{EABA9BA3-74DC-42F7-8E5B-F75239AD5EC0}" destId="{2571A67F-3ED3-4A21-ABD5-93B1A92E82D6}" srcOrd="0" destOrd="0" presId="urn:microsoft.com/office/officeart/2018/2/layout/IconVerticalSolidList"/>
    <dgm:cxn modelId="{C1C1F9C4-60BB-41A2-9A39-EA11A666E251}" type="presParOf" srcId="{EABA9BA3-74DC-42F7-8E5B-F75239AD5EC0}" destId="{9AE828E7-215B-4106-B614-9A9241029108}" srcOrd="1" destOrd="0" presId="urn:microsoft.com/office/officeart/2018/2/layout/IconVerticalSolidList"/>
    <dgm:cxn modelId="{391EAC6B-BE4B-4C9F-B5BD-5117070E6D0C}" type="presParOf" srcId="{EABA9BA3-74DC-42F7-8E5B-F75239AD5EC0}" destId="{D9E108EA-2665-4273-A8BD-083CF3718E33}" srcOrd="2" destOrd="0" presId="urn:microsoft.com/office/officeart/2018/2/layout/IconVerticalSolidList"/>
    <dgm:cxn modelId="{9C287A7A-E5FA-4C7C-BB52-F0C1FA20DE43}" type="presParOf" srcId="{EABA9BA3-74DC-42F7-8E5B-F75239AD5EC0}" destId="{850C2EE2-C52F-45E9-996D-5B53D1D46A88}" srcOrd="3" destOrd="0" presId="urn:microsoft.com/office/officeart/2018/2/layout/IconVerticalSolidList"/>
    <dgm:cxn modelId="{C8356B4C-A725-4519-A4FC-F8E887502BE4}" type="presParOf" srcId="{2CB7BAF7-0D71-4737-83D8-ABAAABB7F6C5}" destId="{13F25340-7183-40DC-ABBF-731D7B7CF5E7}" srcOrd="1" destOrd="0" presId="urn:microsoft.com/office/officeart/2018/2/layout/IconVerticalSolidList"/>
    <dgm:cxn modelId="{209F59D5-1F76-480C-B237-EE1D5721CC98}" type="presParOf" srcId="{2CB7BAF7-0D71-4737-83D8-ABAAABB7F6C5}" destId="{8B53C667-6F6D-4B67-B993-4ACBE004806A}" srcOrd="2" destOrd="0" presId="urn:microsoft.com/office/officeart/2018/2/layout/IconVerticalSolidList"/>
    <dgm:cxn modelId="{484D330C-E44A-4F42-9465-6C2AE3FBE6F0}" type="presParOf" srcId="{8B53C667-6F6D-4B67-B993-4ACBE004806A}" destId="{35D861CC-2BB5-41B7-A57C-C991C60F88D3}" srcOrd="0" destOrd="0" presId="urn:microsoft.com/office/officeart/2018/2/layout/IconVerticalSolidList"/>
    <dgm:cxn modelId="{747A11CD-731F-4BDA-8904-9991190DFA14}" type="presParOf" srcId="{8B53C667-6F6D-4B67-B993-4ACBE004806A}" destId="{D839A4DA-0C8D-4DC0-BE9E-AAFE6C3DB55D}" srcOrd="1" destOrd="0" presId="urn:microsoft.com/office/officeart/2018/2/layout/IconVerticalSolidList"/>
    <dgm:cxn modelId="{47116D90-396A-4C0A-8341-FF96F7F41F32}" type="presParOf" srcId="{8B53C667-6F6D-4B67-B993-4ACBE004806A}" destId="{0502D2B7-5FB1-4685-B888-18026B97EC37}" srcOrd="2" destOrd="0" presId="urn:microsoft.com/office/officeart/2018/2/layout/IconVerticalSolidList"/>
    <dgm:cxn modelId="{791A45FC-8D45-4E97-9722-B5A279BD77A1}" type="presParOf" srcId="{8B53C667-6F6D-4B67-B993-4ACBE004806A}" destId="{E25D1101-F473-4DC8-AC29-4800B170D428}" srcOrd="3" destOrd="0" presId="urn:microsoft.com/office/officeart/2018/2/layout/IconVerticalSolidList"/>
    <dgm:cxn modelId="{D48C6F80-D30C-4D9C-8903-5B2459E20028}" type="presParOf" srcId="{2CB7BAF7-0D71-4737-83D8-ABAAABB7F6C5}" destId="{F7ADFC75-E400-4D24-9A9A-FCEE6CDABF88}" srcOrd="3" destOrd="0" presId="urn:microsoft.com/office/officeart/2018/2/layout/IconVerticalSolidList"/>
    <dgm:cxn modelId="{93D7F20D-84EE-4894-845C-E0B7E4B606CB}" type="presParOf" srcId="{2CB7BAF7-0D71-4737-83D8-ABAAABB7F6C5}" destId="{2F34853E-F7BD-4912-B440-1B49CB1290DD}" srcOrd="4" destOrd="0" presId="urn:microsoft.com/office/officeart/2018/2/layout/IconVerticalSolidList"/>
    <dgm:cxn modelId="{A46CAF1B-2E97-4CCE-B59B-B02EEAFD7046}" type="presParOf" srcId="{2F34853E-F7BD-4912-B440-1B49CB1290DD}" destId="{72F6F07C-387E-4C45-9AAC-0ABFB697B08B}" srcOrd="0" destOrd="0" presId="urn:microsoft.com/office/officeart/2018/2/layout/IconVerticalSolidList"/>
    <dgm:cxn modelId="{91D12D3C-F77A-4D0A-BB9B-BF08487E242E}" type="presParOf" srcId="{2F34853E-F7BD-4912-B440-1B49CB1290DD}" destId="{5E7A181B-89DF-40BE-B930-E21F409C610C}" srcOrd="1" destOrd="0" presId="urn:microsoft.com/office/officeart/2018/2/layout/IconVerticalSolidList"/>
    <dgm:cxn modelId="{EAA98731-D3D1-4426-AC45-EC6C75D5BE57}" type="presParOf" srcId="{2F34853E-F7BD-4912-B440-1B49CB1290DD}" destId="{DC5DEE27-3328-460F-9245-E59601C109B4}" srcOrd="2" destOrd="0" presId="urn:microsoft.com/office/officeart/2018/2/layout/IconVerticalSolidList"/>
    <dgm:cxn modelId="{341BDD75-43F5-46AF-A41B-1FECA1E6FAC5}" type="presParOf" srcId="{2F34853E-F7BD-4912-B440-1B49CB1290DD}" destId="{2216BA6B-D39C-4E57-BF44-3DFDBC35CB91}" srcOrd="3" destOrd="0" presId="urn:microsoft.com/office/officeart/2018/2/layout/IconVerticalSolidList"/>
    <dgm:cxn modelId="{FDA175EF-ED1B-4BDD-92B4-86E7CB3180A1}" type="presParOf" srcId="{2CB7BAF7-0D71-4737-83D8-ABAAABB7F6C5}" destId="{DD581BC5-760D-450D-9D4F-7E7E4C0DDCBA}" srcOrd="5" destOrd="0" presId="urn:microsoft.com/office/officeart/2018/2/layout/IconVerticalSolidList"/>
    <dgm:cxn modelId="{8D58A1F7-53DB-4E06-A9AB-3A8246210D52}" type="presParOf" srcId="{2CB7BAF7-0D71-4737-83D8-ABAAABB7F6C5}" destId="{A1395A14-C645-4592-B13D-3BE40503F833}" srcOrd="6" destOrd="0" presId="urn:microsoft.com/office/officeart/2018/2/layout/IconVerticalSolidList"/>
    <dgm:cxn modelId="{9A7BB16F-6EBC-44DE-91AD-0B18096BA941}" type="presParOf" srcId="{A1395A14-C645-4592-B13D-3BE40503F833}" destId="{3CBD5BA4-7CB7-4775-B828-36BEAD2426CA}" srcOrd="0" destOrd="0" presId="urn:microsoft.com/office/officeart/2018/2/layout/IconVerticalSolidList"/>
    <dgm:cxn modelId="{C8D6AF4B-3679-4A5D-8EC2-3ABBFE332798}" type="presParOf" srcId="{A1395A14-C645-4592-B13D-3BE40503F833}" destId="{295BB559-2A94-46FD-8C3B-A2F310076FC0}" srcOrd="1" destOrd="0" presId="urn:microsoft.com/office/officeart/2018/2/layout/IconVerticalSolidList"/>
    <dgm:cxn modelId="{3B4648F0-675F-47F2-A691-8B73ED229B76}" type="presParOf" srcId="{A1395A14-C645-4592-B13D-3BE40503F833}" destId="{485C32BE-37D5-40CA-94FD-4EFF9E15CF2E}" srcOrd="2" destOrd="0" presId="urn:microsoft.com/office/officeart/2018/2/layout/IconVerticalSolidList"/>
    <dgm:cxn modelId="{0B460C0D-3232-4A41-B092-B91036B9C1B8}" type="presParOf" srcId="{A1395A14-C645-4592-B13D-3BE40503F833}" destId="{38284932-612E-468E-A444-2FE92A9934F7}" srcOrd="3" destOrd="0" presId="urn:microsoft.com/office/officeart/2018/2/layout/IconVerticalSolidList"/>
    <dgm:cxn modelId="{E4AF5453-24C5-4A47-8A3D-7AF79FA569E4}" type="presParOf" srcId="{2CB7BAF7-0D71-4737-83D8-ABAAABB7F6C5}" destId="{C725ECC8-5F3B-4738-B0E4-4A9071384AF1}" srcOrd="7" destOrd="0" presId="urn:microsoft.com/office/officeart/2018/2/layout/IconVerticalSolidList"/>
    <dgm:cxn modelId="{64372507-F983-402E-9A86-2223792D4F07}" type="presParOf" srcId="{2CB7BAF7-0D71-4737-83D8-ABAAABB7F6C5}" destId="{27924E9E-E822-4288-8655-729C24D826E4}" srcOrd="8" destOrd="0" presId="urn:microsoft.com/office/officeart/2018/2/layout/IconVerticalSolidList"/>
    <dgm:cxn modelId="{7CE2FB7A-CD74-4DCB-89D0-814015E5EBB9}" type="presParOf" srcId="{27924E9E-E822-4288-8655-729C24D826E4}" destId="{B246F873-C86C-4CE7-93EF-AC4DC5CF4F18}" srcOrd="0" destOrd="0" presId="urn:microsoft.com/office/officeart/2018/2/layout/IconVerticalSolidList"/>
    <dgm:cxn modelId="{8415DCFF-B4F7-4C2F-8BC3-03B911719D77}" type="presParOf" srcId="{27924E9E-E822-4288-8655-729C24D826E4}" destId="{16836757-E7C2-4445-A00A-6F420E453E44}" srcOrd="1" destOrd="0" presId="urn:microsoft.com/office/officeart/2018/2/layout/IconVerticalSolidList"/>
    <dgm:cxn modelId="{F6FC93CC-5CCA-4B80-A298-0E6AFC197DBC}" type="presParOf" srcId="{27924E9E-E822-4288-8655-729C24D826E4}" destId="{EF530A12-A514-4C6C-8CDC-E31724C12257}" srcOrd="2" destOrd="0" presId="urn:microsoft.com/office/officeart/2018/2/layout/IconVerticalSolidList"/>
    <dgm:cxn modelId="{5CD6C8CF-18C8-4AC8-B912-1B758A7B49EC}" type="presParOf" srcId="{27924E9E-E822-4288-8655-729C24D826E4}" destId="{95D61436-D0F7-431B-BA8A-C8D932E0E565}" srcOrd="3" destOrd="0" presId="urn:microsoft.com/office/officeart/2018/2/layout/IconVerticalSolidList"/>
    <dgm:cxn modelId="{88B9F989-177F-409C-AFFA-928D3B794233}" type="presParOf" srcId="{2CB7BAF7-0D71-4737-83D8-ABAAABB7F6C5}" destId="{31F257CE-A1F7-43F8-8CDB-843B6E1F302B}" srcOrd="9" destOrd="0" presId="urn:microsoft.com/office/officeart/2018/2/layout/IconVerticalSolidList"/>
    <dgm:cxn modelId="{8CE1DF82-071C-4507-A064-B44D60E3E2F9}" type="presParOf" srcId="{2CB7BAF7-0D71-4737-83D8-ABAAABB7F6C5}" destId="{A07A83F1-DE0F-4105-B93A-723BD6698B7C}" srcOrd="10" destOrd="0" presId="urn:microsoft.com/office/officeart/2018/2/layout/IconVerticalSolidList"/>
    <dgm:cxn modelId="{AF901521-5D9D-4D44-B891-F499887A2907}" type="presParOf" srcId="{A07A83F1-DE0F-4105-B93A-723BD6698B7C}" destId="{B29A24A9-AC77-411D-ADC7-FDAC6666CB05}" srcOrd="0" destOrd="0" presId="urn:microsoft.com/office/officeart/2018/2/layout/IconVerticalSolidList"/>
    <dgm:cxn modelId="{72D11F7C-4439-48E3-AF57-385FC5F59E0E}" type="presParOf" srcId="{A07A83F1-DE0F-4105-B93A-723BD6698B7C}" destId="{FCBA3158-0934-42B6-889A-437CB132ABA4}" srcOrd="1" destOrd="0" presId="urn:microsoft.com/office/officeart/2018/2/layout/IconVerticalSolidList"/>
    <dgm:cxn modelId="{98F0AF7C-498C-4946-BDE6-4F66EFF33563}" type="presParOf" srcId="{A07A83F1-DE0F-4105-B93A-723BD6698B7C}" destId="{65BFD861-9E08-4EA9-898E-BEB3A4779CA2}" srcOrd="2" destOrd="0" presId="urn:microsoft.com/office/officeart/2018/2/layout/IconVerticalSolidList"/>
    <dgm:cxn modelId="{27FD781E-D512-4D58-9395-9DA677521485}" type="presParOf" srcId="{A07A83F1-DE0F-4105-B93A-723BD6698B7C}" destId="{26C89F12-CADC-4193-9776-1CAEAA45A2D4}" srcOrd="3" destOrd="0" presId="urn:microsoft.com/office/officeart/2018/2/layout/IconVerticalSolidList"/>
    <dgm:cxn modelId="{A7539CDB-A638-426A-A84F-FE6D7B71561F}" type="presParOf" srcId="{2CB7BAF7-0D71-4737-83D8-ABAAABB7F6C5}" destId="{16C897B5-A9BA-4279-8A2D-4C59815756CE}" srcOrd="11" destOrd="0" presId="urn:microsoft.com/office/officeart/2018/2/layout/IconVerticalSolidList"/>
    <dgm:cxn modelId="{1F95F87D-359B-4C1B-BCCB-8E6188E3B961}" type="presParOf" srcId="{2CB7BAF7-0D71-4737-83D8-ABAAABB7F6C5}" destId="{A2AAD868-D7CA-438B-920C-2185D87E48EC}" srcOrd="12" destOrd="0" presId="urn:microsoft.com/office/officeart/2018/2/layout/IconVerticalSolidList"/>
    <dgm:cxn modelId="{AD83548F-E1AF-462B-97A8-74208F06F1E3}" type="presParOf" srcId="{A2AAD868-D7CA-438B-920C-2185D87E48EC}" destId="{569B69D9-8A79-4F3A-9CC0-031C604C30D0}" srcOrd="0" destOrd="0" presId="urn:microsoft.com/office/officeart/2018/2/layout/IconVerticalSolidList"/>
    <dgm:cxn modelId="{03C10632-6295-4C75-AF9E-3830C38DE14E}" type="presParOf" srcId="{A2AAD868-D7CA-438B-920C-2185D87E48EC}" destId="{78E13162-370D-48A6-8844-89AEA82812AB}" srcOrd="1" destOrd="0" presId="urn:microsoft.com/office/officeart/2018/2/layout/IconVerticalSolidList"/>
    <dgm:cxn modelId="{51351F4C-9D3B-429C-9D8C-59C9BC9F9420}" type="presParOf" srcId="{A2AAD868-D7CA-438B-920C-2185D87E48EC}" destId="{167E8E8F-F2A0-405F-8064-EF1AAEBBAE99}" srcOrd="2" destOrd="0" presId="urn:microsoft.com/office/officeart/2018/2/layout/IconVerticalSolidList"/>
    <dgm:cxn modelId="{48B7B26A-E8D8-4881-B6AE-3D1EFF3AF3BD}" type="presParOf" srcId="{A2AAD868-D7CA-438B-920C-2185D87E48EC}" destId="{59A3D826-291F-4138-8B0C-183D970C4D03}" srcOrd="3" destOrd="0" presId="urn:microsoft.com/office/officeart/2018/2/layout/IconVerticalSolidList"/>
    <dgm:cxn modelId="{A447BEB5-EC74-4553-913F-94F1ED37B468}" type="presParOf" srcId="{2CB7BAF7-0D71-4737-83D8-ABAAABB7F6C5}" destId="{29831174-44F9-4BA8-AC7E-8E43304F66A0}" srcOrd="13" destOrd="0" presId="urn:microsoft.com/office/officeart/2018/2/layout/IconVerticalSolidList"/>
    <dgm:cxn modelId="{F1A6FD1C-32D6-403E-97BD-85BBFB9499D1}" type="presParOf" srcId="{2CB7BAF7-0D71-4737-83D8-ABAAABB7F6C5}" destId="{BAFBCD5D-3E89-48A8-9933-CD4052CF4618}" srcOrd="14" destOrd="0" presId="urn:microsoft.com/office/officeart/2018/2/layout/IconVerticalSolidList"/>
    <dgm:cxn modelId="{8420CFDF-1E28-4258-B34A-8A6ACE3B7C7B}" type="presParOf" srcId="{BAFBCD5D-3E89-48A8-9933-CD4052CF4618}" destId="{9A5D48A5-7DE5-4C87-8551-F90DA6C5E9D4}" srcOrd="0" destOrd="0" presId="urn:microsoft.com/office/officeart/2018/2/layout/IconVerticalSolidList"/>
    <dgm:cxn modelId="{C1325037-7688-491E-B5AC-059340B6CC4B}" type="presParOf" srcId="{BAFBCD5D-3E89-48A8-9933-CD4052CF4618}" destId="{E1E5E2D4-CB78-420E-9776-2FEF67259E7F}" srcOrd="1" destOrd="0" presId="urn:microsoft.com/office/officeart/2018/2/layout/IconVerticalSolidList"/>
    <dgm:cxn modelId="{C092C184-B40E-414C-8586-A60F96970742}" type="presParOf" srcId="{BAFBCD5D-3E89-48A8-9933-CD4052CF4618}" destId="{0A8EA5BB-075E-4ECB-8615-8648F97E8010}" srcOrd="2" destOrd="0" presId="urn:microsoft.com/office/officeart/2018/2/layout/IconVerticalSolidList"/>
    <dgm:cxn modelId="{D71C7D83-72D2-4533-B4B6-EE12C7637F54}" type="presParOf" srcId="{BAFBCD5D-3E89-48A8-9933-CD4052CF4618}" destId="{16A1D6F9-9064-439A-865C-B93B4E033C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927DAE-BDC8-4824-B50B-44E7A46ABB23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DDD8A-A4C4-411C-87D8-5177E1357FEF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C346A-A979-4921-B6EC-B5B0C27FA3F5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/>
            <a:t>Collecter et centraliser les données</a:t>
          </a:r>
          <a:br>
            <a:rPr lang="fr-FR" sz="2400" kern="1200"/>
          </a:br>
          <a:r>
            <a:rPr lang="fr-FR" sz="2400" kern="1200"/>
            <a:t>→ Les données sont dispersées et difficilement exploitables.</a:t>
          </a:r>
          <a:endParaRPr lang="en-US" sz="2400" kern="1200"/>
        </a:p>
      </dsp:txBody>
      <dsp:txXfrm>
        <a:off x="1435988" y="531"/>
        <a:ext cx="9079611" cy="1243280"/>
      </dsp:txXfrm>
    </dsp:sp>
    <dsp:sp modelId="{4D0539D5-552E-4FA9-BC92-1160C9F560B9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29202-E018-4A48-A79C-51F4739474D4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B12CBB-9AE8-44A1-9205-49AF06EB0A95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/>
            <a:t>Analyser les données efficacement</a:t>
          </a:r>
          <a:br>
            <a:rPr lang="fr-FR" sz="2400" kern="1200"/>
          </a:br>
          <a:r>
            <a:rPr lang="fr-FR" sz="2400" kern="1200"/>
            <a:t>→ Optimiser la conception, la maintenance, et les performances des avions.</a:t>
          </a:r>
          <a:endParaRPr lang="en-US" sz="2400" kern="1200"/>
        </a:p>
      </dsp:txBody>
      <dsp:txXfrm>
        <a:off x="1435988" y="1554631"/>
        <a:ext cx="9079611" cy="1243280"/>
      </dsp:txXfrm>
    </dsp:sp>
    <dsp:sp modelId="{7751DFFB-1C43-44FF-88ED-3F99956E6F6C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2DC207-2D55-4A5C-B9C4-A24D253CE482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1EB2C-CA0D-4AA2-90FF-29C730AB7FB0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/>
            <a:t>Sécuriser les données sensibles</a:t>
          </a:r>
          <a:br>
            <a:rPr lang="fr-FR" sz="2400" kern="1200"/>
          </a:br>
          <a:r>
            <a:rPr lang="fr-FR" sz="2400" kern="1200"/>
            <a:t>→ Prévenir les cyberattaques et protéger les informations critiques.</a:t>
          </a:r>
          <a:endParaRPr lang="en-US" sz="2400" kern="1200"/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1A67F-3ED3-4A21-ABD5-93B1A92E82D6}">
      <dsp:nvSpPr>
        <dsp:cNvPr id="0" name=""/>
        <dsp:cNvSpPr/>
      </dsp:nvSpPr>
      <dsp:spPr>
        <a:xfrm>
          <a:off x="0" y="113065"/>
          <a:ext cx="8341204" cy="3932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828E7-215B-4106-B614-9A9241029108}">
      <dsp:nvSpPr>
        <dsp:cNvPr id="0" name=""/>
        <dsp:cNvSpPr/>
      </dsp:nvSpPr>
      <dsp:spPr>
        <a:xfrm>
          <a:off x="118962" y="201550"/>
          <a:ext cx="216507" cy="2162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2EE2-C52F-45E9-996D-5B53D1D46A88}">
      <dsp:nvSpPr>
        <dsp:cNvPr id="0" name=""/>
        <dsp:cNvSpPr/>
      </dsp:nvSpPr>
      <dsp:spPr>
        <a:xfrm>
          <a:off x="454432" y="113065"/>
          <a:ext cx="7812114" cy="52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28" tIns="55928" rIns="55928" bIns="559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Lancement du projet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10/01/2025</a:t>
          </a:r>
          <a:endParaRPr lang="en-US" sz="2000" b="1" i="0" kern="1200" baseline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54432" y="113065"/>
        <a:ext cx="7812114" cy="528449"/>
      </dsp:txXfrm>
    </dsp:sp>
    <dsp:sp modelId="{35D861CC-2BB5-41B7-A57C-C991C60F88D3}">
      <dsp:nvSpPr>
        <dsp:cNvPr id="0" name=""/>
        <dsp:cNvSpPr/>
      </dsp:nvSpPr>
      <dsp:spPr>
        <a:xfrm>
          <a:off x="0" y="773627"/>
          <a:ext cx="8341204" cy="3932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9A4DA-0C8D-4DC0-BE9E-AAFE6C3DB55D}">
      <dsp:nvSpPr>
        <dsp:cNvPr id="0" name=""/>
        <dsp:cNvSpPr/>
      </dsp:nvSpPr>
      <dsp:spPr>
        <a:xfrm>
          <a:off x="118962" y="862112"/>
          <a:ext cx="216507" cy="2162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D1101-F473-4DC8-AC29-4800B170D428}">
      <dsp:nvSpPr>
        <dsp:cNvPr id="0" name=""/>
        <dsp:cNvSpPr/>
      </dsp:nvSpPr>
      <dsp:spPr>
        <a:xfrm>
          <a:off x="454432" y="773627"/>
          <a:ext cx="7812114" cy="52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28" tIns="55928" rIns="55928" bIns="559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Phase de conception et validation du cahier des charges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11/01/2025</a:t>
          </a:r>
          <a:endParaRPr lang="en-US" sz="2000" b="1" i="0" kern="1200" baseline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54432" y="773627"/>
        <a:ext cx="7812114" cy="528449"/>
      </dsp:txXfrm>
    </dsp:sp>
    <dsp:sp modelId="{72F6F07C-387E-4C45-9AAC-0ABFB697B08B}">
      <dsp:nvSpPr>
        <dsp:cNvPr id="0" name=""/>
        <dsp:cNvSpPr/>
      </dsp:nvSpPr>
      <dsp:spPr>
        <a:xfrm>
          <a:off x="0" y="1434189"/>
          <a:ext cx="8341204" cy="3932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A181B-89DF-40BE-B930-E21F409C610C}">
      <dsp:nvSpPr>
        <dsp:cNvPr id="0" name=""/>
        <dsp:cNvSpPr/>
      </dsp:nvSpPr>
      <dsp:spPr>
        <a:xfrm>
          <a:off x="118962" y="1522674"/>
          <a:ext cx="216507" cy="2162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6BA6B-D39C-4E57-BF44-3DFDBC35CB91}">
      <dsp:nvSpPr>
        <dsp:cNvPr id="0" name=""/>
        <dsp:cNvSpPr/>
      </dsp:nvSpPr>
      <dsp:spPr>
        <a:xfrm>
          <a:off x="454432" y="1434189"/>
          <a:ext cx="7812114" cy="52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28" tIns="55928" rIns="55928" bIns="559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Développement initial et configuration du Data Lake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21/01/2025</a:t>
          </a:r>
          <a:endParaRPr lang="en-US" sz="2000" b="1" i="0" kern="1200" baseline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54432" y="1434189"/>
        <a:ext cx="7812114" cy="528449"/>
      </dsp:txXfrm>
    </dsp:sp>
    <dsp:sp modelId="{3CBD5BA4-7CB7-4775-B828-36BEAD2426CA}">
      <dsp:nvSpPr>
        <dsp:cNvPr id="0" name=""/>
        <dsp:cNvSpPr/>
      </dsp:nvSpPr>
      <dsp:spPr>
        <a:xfrm>
          <a:off x="0" y="2094751"/>
          <a:ext cx="8341204" cy="6456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BB559-2A94-46FD-8C3B-A2F310076FC0}">
      <dsp:nvSpPr>
        <dsp:cNvPr id="0" name=""/>
        <dsp:cNvSpPr/>
      </dsp:nvSpPr>
      <dsp:spPr>
        <a:xfrm>
          <a:off x="118962" y="2309409"/>
          <a:ext cx="216507" cy="2162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84932-612E-468E-A444-2FE92A9934F7}">
      <dsp:nvSpPr>
        <dsp:cNvPr id="0" name=""/>
        <dsp:cNvSpPr/>
      </dsp:nvSpPr>
      <dsp:spPr>
        <a:xfrm>
          <a:off x="454432" y="2220924"/>
          <a:ext cx="7812114" cy="52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28" tIns="55928" rIns="55928" bIns="559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Mise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 place </a:t>
          </a: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 outils de collecte et traitement des données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11/02/2025</a:t>
          </a:r>
          <a:endParaRPr lang="en-US" sz="2000" b="1" i="0" kern="1200" baseline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54432" y="2220924"/>
        <a:ext cx="7812114" cy="528449"/>
      </dsp:txXfrm>
    </dsp:sp>
    <dsp:sp modelId="{B246F873-C86C-4CE7-93EF-AC4DC5CF4F18}">
      <dsp:nvSpPr>
        <dsp:cNvPr id="0" name=""/>
        <dsp:cNvSpPr/>
      </dsp:nvSpPr>
      <dsp:spPr>
        <a:xfrm>
          <a:off x="0" y="2881486"/>
          <a:ext cx="8341204" cy="39326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36757-E7C2-4445-A00A-6F420E453E44}">
      <dsp:nvSpPr>
        <dsp:cNvPr id="0" name=""/>
        <dsp:cNvSpPr/>
      </dsp:nvSpPr>
      <dsp:spPr>
        <a:xfrm>
          <a:off x="118962" y="2969971"/>
          <a:ext cx="216507" cy="2162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61436-D0F7-431B-BA8A-C8D932E0E565}">
      <dsp:nvSpPr>
        <dsp:cNvPr id="0" name=""/>
        <dsp:cNvSpPr/>
      </dsp:nvSpPr>
      <dsp:spPr>
        <a:xfrm>
          <a:off x="454432" y="2881486"/>
          <a:ext cx="7812114" cy="52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28" tIns="55928" rIns="55928" bIns="559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Tests internes et validation des premières données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26/02/2025</a:t>
          </a:r>
          <a:endParaRPr lang="en-US" sz="2000" b="1" i="0" kern="1200" baseline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54432" y="2881486"/>
        <a:ext cx="7812114" cy="528449"/>
      </dsp:txXfrm>
    </dsp:sp>
    <dsp:sp modelId="{B29A24A9-AC77-411D-ADC7-FDAC6666CB05}">
      <dsp:nvSpPr>
        <dsp:cNvPr id="0" name=""/>
        <dsp:cNvSpPr/>
      </dsp:nvSpPr>
      <dsp:spPr>
        <a:xfrm>
          <a:off x="0" y="3542048"/>
          <a:ext cx="8341204" cy="3932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A3158-0934-42B6-889A-437CB132ABA4}">
      <dsp:nvSpPr>
        <dsp:cNvPr id="0" name=""/>
        <dsp:cNvSpPr/>
      </dsp:nvSpPr>
      <dsp:spPr>
        <a:xfrm>
          <a:off x="118962" y="3630533"/>
          <a:ext cx="216507" cy="2162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89F12-CADC-4193-9776-1CAEAA45A2D4}">
      <dsp:nvSpPr>
        <dsp:cNvPr id="0" name=""/>
        <dsp:cNvSpPr/>
      </dsp:nvSpPr>
      <dsp:spPr>
        <a:xfrm>
          <a:off x="454432" y="3542048"/>
          <a:ext cx="7812114" cy="52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28" tIns="55928" rIns="55928" bIns="559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Recette utilisateur et validation finale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06/03/2025</a:t>
          </a:r>
          <a:endParaRPr lang="en-US" sz="2000" b="1" i="0" kern="1200" baseline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54432" y="3542048"/>
        <a:ext cx="7812114" cy="528449"/>
      </dsp:txXfrm>
    </dsp:sp>
    <dsp:sp modelId="{569B69D9-8A79-4F3A-9CC0-031C604C30D0}">
      <dsp:nvSpPr>
        <dsp:cNvPr id="0" name=""/>
        <dsp:cNvSpPr/>
      </dsp:nvSpPr>
      <dsp:spPr>
        <a:xfrm>
          <a:off x="0" y="4202610"/>
          <a:ext cx="8341204" cy="3932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E13162-370D-48A6-8844-89AEA82812AB}">
      <dsp:nvSpPr>
        <dsp:cNvPr id="0" name=""/>
        <dsp:cNvSpPr/>
      </dsp:nvSpPr>
      <dsp:spPr>
        <a:xfrm>
          <a:off x="118962" y="4291095"/>
          <a:ext cx="216507" cy="21629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A3D826-291F-4138-8B0C-183D970C4D03}">
      <dsp:nvSpPr>
        <dsp:cNvPr id="0" name=""/>
        <dsp:cNvSpPr/>
      </dsp:nvSpPr>
      <dsp:spPr>
        <a:xfrm>
          <a:off x="454432" y="4202610"/>
          <a:ext cx="7812114" cy="52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28" tIns="55928" rIns="55928" bIns="559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Déploiement final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16/03/2025</a:t>
          </a:r>
          <a:endParaRPr lang="en-US" sz="2000" b="1" i="0" kern="1200" baseline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54432" y="4202610"/>
        <a:ext cx="7812114" cy="528449"/>
      </dsp:txXfrm>
    </dsp:sp>
    <dsp:sp modelId="{9A5D48A5-7DE5-4C87-8551-F90DA6C5E9D4}">
      <dsp:nvSpPr>
        <dsp:cNvPr id="0" name=""/>
        <dsp:cNvSpPr/>
      </dsp:nvSpPr>
      <dsp:spPr>
        <a:xfrm>
          <a:off x="0" y="4863172"/>
          <a:ext cx="8341204" cy="3932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5E2D4-CB78-420E-9776-2FEF67259E7F}">
      <dsp:nvSpPr>
        <dsp:cNvPr id="0" name=""/>
        <dsp:cNvSpPr/>
      </dsp:nvSpPr>
      <dsp:spPr>
        <a:xfrm>
          <a:off x="118962" y="4951657"/>
          <a:ext cx="216507" cy="21629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1D6F9-9064-439A-865C-B93B4E033C28}">
      <dsp:nvSpPr>
        <dsp:cNvPr id="0" name=""/>
        <dsp:cNvSpPr/>
      </dsp:nvSpPr>
      <dsp:spPr>
        <a:xfrm>
          <a:off x="454432" y="4863172"/>
          <a:ext cx="7812114" cy="52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28" tIns="55928" rIns="55928" bIns="559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i="0" kern="1200" baseline="0" dirty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Suivi post-déploiement et optimisation </a:t>
          </a:r>
          <a:r>
            <a:rPr lang="fr-FR" sz="2000" b="1" i="0" kern="1200" baseline="0"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: 21/03/2025</a:t>
          </a:r>
          <a:endParaRPr lang="en-US" sz="2000" b="1" i="0" kern="1200" baseline="0" dirty="0">
            <a:solidFill>
              <a:srgbClr val="FFFFFF">
                <a:hueOff val="0"/>
                <a:satOff val="0"/>
                <a:lumOff val="0"/>
                <a:alphaOff val="0"/>
              </a:srgbClr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54432" y="4863172"/>
        <a:ext cx="7812114" cy="528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90307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f490307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28d163b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3c28d163b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CFA645E2-1870-B676-23C7-905698CCF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28d163b2_2_0:notes">
            <a:extLst>
              <a:ext uri="{FF2B5EF4-FFF2-40B4-BE49-F238E27FC236}">
                <a16:creationId xmlns:a16="http://schemas.microsoft.com/office/drawing/2014/main" id="{66AF3301-5136-2DC5-C9FC-BF64EE6AC1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3c28d163b2_2_0:notes">
            <a:extLst>
              <a:ext uri="{FF2B5EF4-FFF2-40B4-BE49-F238E27FC236}">
                <a16:creationId xmlns:a16="http://schemas.microsoft.com/office/drawing/2014/main" id="{29A30634-0E3D-6143-80A3-7CED5D4A64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229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:a16="http://schemas.microsoft.com/office/drawing/2014/main" id="{CB61E907-5382-306F-7543-7B3671ABA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28d163b2_2_0:notes">
            <a:extLst>
              <a:ext uri="{FF2B5EF4-FFF2-40B4-BE49-F238E27FC236}">
                <a16:creationId xmlns:a16="http://schemas.microsoft.com/office/drawing/2014/main" id="{55F97737-E648-E27E-63F1-56CC2AB9FE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3c28d163b2_2_0:notes">
            <a:extLst>
              <a:ext uri="{FF2B5EF4-FFF2-40B4-BE49-F238E27FC236}">
                <a16:creationId xmlns:a16="http://schemas.microsoft.com/office/drawing/2014/main" id="{16E1FFF4-E7FF-0D9F-609F-9694D18C04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22795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50970d5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eroworldportfolio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2400"/>
              <a:buNone/>
            </a:pPr>
            <a:r>
              <a:rPr lang="fr-FR">
                <a:latin typeface="Montserrat"/>
                <a:ea typeface="Montserrat"/>
                <a:cs typeface="Montserrat"/>
                <a:sym typeface="Montserrat"/>
              </a:rPr>
              <a:t>Élaboration d’un Portfolio </a:t>
            </a:r>
          </a:p>
        </p:txBody>
      </p:sp>
      <p:sp>
        <p:nvSpPr>
          <p:cNvPr id="98" name="Arc 97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3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Qualité et performance (2)</a:t>
            </a:r>
          </a:p>
        </p:txBody>
      </p:sp>
      <p:sp>
        <p:nvSpPr>
          <p:cNvPr id="159" name="Arc 15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4447308" y="319088"/>
            <a:ext cx="7348452" cy="621982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fontScale="92500"/>
          </a:bodyPr>
          <a:lstStyle/>
          <a:p>
            <a:pPr marL="114300" indent="0">
              <a:buNone/>
            </a:pPr>
            <a:r>
              <a:rPr lang="fr-FR" b="1" dirty="0"/>
              <a:t>KPI à suivre pour vérifier le bon déroulé du projet</a:t>
            </a:r>
          </a:p>
          <a:p>
            <a:pPr marL="114300" indent="0">
              <a:buNone/>
            </a:pPr>
            <a:endParaRPr lang="fr-FR" sz="1800" b="1" dirty="0"/>
          </a:p>
          <a:p>
            <a:pPr marL="114300" indent="0">
              <a:buNone/>
            </a:pPr>
            <a:r>
              <a:rPr lang="fr-FR" sz="2400" b="1" dirty="0"/>
              <a:t>Coûts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1" dirty="0"/>
              <a:t>Budget consommé vs budget prévu</a:t>
            </a:r>
            <a:r>
              <a:rPr lang="fr-FR" sz="1800" dirty="0"/>
              <a:t> : Suivi des dépenses par rapport au budget alloué pour chaque phase du projet.</a:t>
            </a:r>
          </a:p>
          <a:p>
            <a:pPr marL="114300" indent="0">
              <a:buNone/>
            </a:pPr>
            <a:endParaRPr lang="fr-FR" sz="1800" b="1" dirty="0"/>
          </a:p>
          <a:p>
            <a:pPr marL="114300" indent="0">
              <a:buNone/>
            </a:pPr>
            <a:r>
              <a:rPr lang="fr-FR" sz="2400" b="1" dirty="0"/>
              <a:t>Délais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1" dirty="0"/>
              <a:t>Respect des délais de livraison</a:t>
            </a:r>
            <a:r>
              <a:rPr lang="fr-FR" sz="1800" dirty="0"/>
              <a:t> : Suivi de l’avancement par rapport aux échéances définies dans le planning de projet.</a:t>
            </a:r>
          </a:p>
          <a:p>
            <a:pPr marL="114300" indent="0">
              <a:buNone/>
            </a:pPr>
            <a:endParaRPr lang="fr-FR" sz="1800" b="1" dirty="0"/>
          </a:p>
          <a:p>
            <a:pPr marL="114300" indent="0">
              <a:buNone/>
            </a:pPr>
            <a:r>
              <a:rPr lang="fr-FR" sz="2400" b="1" dirty="0"/>
              <a:t>Qualité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1" dirty="0"/>
              <a:t>Taux de conformité des livrables</a:t>
            </a:r>
            <a:r>
              <a:rPr lang="fr-FR" sz="1800" dirty="0"/>
              <a:t> : Pourcentage des livrables validés lors des tests de recette par rapport aux spécifications initiales.</a:t>
            </a:r>
          </a:p>
          <a:p>
            <a:pPr marL="114300" indent="0">
              <a:buNone/>
            </a:pPr>
            <a:endParaRPr lang="fr-FR" sz="1800" b="1" dirty="0"/>
          </a:p>
          <a:p>
            <a:pPr marL="114300" indent="0">
              <a:buNone/>
            </a:pPr>
            <a:r>
              <a:rPr lang="fr-FR" sz="2400" b="1" dirty="0"/>
              <a:t>Efficacité et avancement du projet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800" b="1" dirty="0"/>
              <a:t>Taux d’avancement du projet</a:t>
            </a:r>
            <a:r>
              <a:rPr lang="fr-FR" sz="1800" dirty="0"/>
              <a:t> : Progrès par rapport aux objectifs intermédiaires définis dans le planning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7D144591-E9E9-4209-8701-3BB48A917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717124" y="547713"/>
            <a:ext cx="3231036" cy="5577367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2900" b="1" dirty="0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</a:p>
        </p:txBody>
      </p:sp>
      <p:graphicFrame>
        <p:nvGraphicFramePr>
          <p:cNvPr id="146" name="Espace réservé du texte 1">
            <a:extLst>
              <a:ext uri="{FF2B5EF4-FFF2-40B4-BE49-F238E27FC236}">
                <a16:creationId xmlns:a16="http://schemas.microsoft.com/office/drawing/2014/main" id="{6631A31B-CCFD-3FEF-3919-1EE151450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8052632"/>
              </p:ext>
            </p:extLst>
          </p:nvPr>
        </p:nvGraphicFramePr>
        <p:xfrm>
          <a:off x="375920" y="620392"/>
          <a:ext cx="8341204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5" name="Rectangle 15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Devis</a:t>
            </a:r>
          </a:p>
        </p:txBody>
      </p:sp>
      <p:sp>
        <p:nvSpPr>
          <p:cNvPr id="159" name="Arc 15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52F5AD0-0E02-8CC8-FC8C-BE8BFFA67BB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804581818"/>
              </p:ext>
            </p:extLst>
          </p:nvPr>
        </p:nvGraphicFramePr>
        <p:xfrm>
          <a:off x="4246880" y="319088"/>
          <a:ext cx="7487920" cy="6219820"/>
        </p:xfrm>
        <a:graphic>
          <a:graphicData uri="http://schemas.openxmlformats.org/drawingml/2006/table">
            <a:tbl>
              <a:tblPr/>
              <a:tblGrid>
                <a:gridCol w="1892137">
                  <a:extLst>
                    <a:ext uri="{9D8B030D-6E8A-4147-A177-3AD203B41FA5}">
                      <a16:colId xmlns:a16="http://schemas.microsoft.com/office/drawing/2014/main" val="2747519673"/>
                    </a:ext>
                  </a:extLst>
                </a:gridCol>
                <a:gridCol w="4393551">
                  <a:extLst>
                    <a:ext uri="{9D8B030D-6E8A-4147-A177-3AD203B41FA5}">
                      <a16:colId xmlns:a16="http://schemas.microsoft.com/office/drawing/2014/main" val="2251260140"/>
                    </a:ext>
                  </a:extLst>
                </a:gridCol>
                <a:gridCol w="1202232">
                  <a:extLst>
                    <a:ext uri="{9D8B030D-6E8A-4147-A177-3AD203B41FA5}">
                      <a16:colId xmlns:a16="http://schemas.microsoft.com/office/drawing/2014/main" val="20131348"/>
                    </a:ext>
                  </a:extLst>
                </a:gridCol>
              </a:tblGrid>
              <a:tr h="239452">
                <a:tc>
                  <a:txBody>
                    <a:bodyPr/>
                    <a:lstStyle/>
                    <a:p>
                      <a:r>
                        <a:rPr lang="fr-FR" sz="900" b="1"/>
                        <a:t>Catégorie</a:t>
                      </a:r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/>
                        <a:t>Détail</a:t>
                      </a:r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/>
                        <a:t>Coût estimé (€)</a:t>
                      </a:r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0188521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r>
                        <a:rPr lang="fr-FR" sz="900" b="1"/>
                        <a:t>1. Ressources Humaines (RH)</a:t>
                      </a:r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7398259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r>
                        <a:rPr lang="fr-FR" sz="900"/>
                        <a:t>Chef de projet Data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Coordination globale, rédaction du cahier des charges (12 mois x 10 000 €/mois)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120 000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279785"/>
                  </a:ext>
                </a:extLst>
              </a:tr>
              <a:tr h="239452">
                <a:tc>
                  <a:txBody>
                    <a:bodyPr/>
                    <a:lstStyle/>
                    <a:p>
                      <a:r>
                        <a:rPr lang="fr-FR" sz="900"/>
                        <a:t>Data Analysts (x2)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Collecte, traitement, visualisation (12 mois x 7 000 €/mois chacun)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168 000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068945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r>
                        <a:rPr lang="fr-FR" sz="900"/>
                        <a:t>Data Engineers (x3)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Mise en place du Data Lake, pipelines de données (12 mois x 8 000 €/mois chacun)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288 000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842881"/>
                  </a:ext>
                </a:extLst>
              </a:tr>
              <a:tr h="239452">
                <a:tc>
                  <a:txBody>
                    <a:bodyPr/>
                    <a:lstStyle/>
                    <a:p>
                      <a:r>
                        <a:rPr lang="fr-FR" sz="900"/>
                        <a:t>Experts en Cybersécurité (x2)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Sécurisation des données sensibles (6 mois x 9 000 €/mois chacun)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108 000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741369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r>
                        <a:rPr lang="fr-FR" sz="900"/>
                        <a:t>Consultants IA/ML (x2)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Développement des modèles prédictifs (12 mois x 9 000 €/mois chacun)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216 000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27122"/>
                  </a:ext>
                </a:extLst>
              </a:tr>
              <a:tr h="239452">
                <a:tc>
                  <a:txBody>
                    <a:bodyPr/>
                    <a:lstStyle/>
                    <a:p>
                      <a:r>
                        <a:rPr lang="fr-FR" sz="900" b="1"/>
                        <a:t>Total RH</a:t>
                      </a:r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/>
                        <a:t>900 000</a:t>
                      </a:r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218058"/>
                  </a:ext>
                </a:extLst>
              </a:tr>
              <a:tr h="239452">
                <a:tc>
                  <a:txBody>
                    <a:bodyPr/>
                    <a:lstStyle/>
                    <a:p>
                      <a:r>
                        <a:rPr lang="fr-FR" sz="900" b="1"/>
                        <a:t>2. Achats Matériels</a:t>
                      </a:r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412374"/>
                  </a:ext>
                </a:extLst>
              </a:tr>
              <a:tr h="239452">
                <a:tc>
                  <a:txBody>
                    <a:bodyPr/>
                    <a:lstStyle/>
                    <a:p>
                      <a:r>
                        <a:rPr lang="fr-FR" sz="900"/>
                        <a:t>Serveurs dédiés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Matériel pour le Data Lake et calcul (10 serveurs x 15 000 €/serveur)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150 000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638073"/>
                  </a:ext>
                </a:extLst>
              </a:tr>
              <a:tr h="239452">
                <a:tc>
                  <a:txBody>
                    <a:bodyPr/>
                    <a:lstStyle/>
                    <a:p>
                      <a:r>
                        <a:rPr lang="fr-FR" sz="900"/>
                        <a:t>Stockage cloud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AWS / Google Cloud (100 To x 0,023 €/Go/mois, sur 12 mois)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27 600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231044"/>
                  </a:ext>
                </a:extLst>
              </a:tr>
              <a:tr h="239452">
                <a:tc>
                  <a:txBody>
                    <a:bodyPr/>
                    <a:lstStyle/>
                    <a:p>
                      <a:r>
                        <a:rPr lang="fr-FR" sz="900"/>
                        <a:t>Outils de sauvegarde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Sauvegardes externes et systèmes de résilience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20 000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706117"/>
                  </a:ext>
                </a:extLst>
              </a:tr>
              <a:tr h="239452">
                <a:tc>
                  <a:txBody>
                    <a:bodyPr/>
                    <a:lstStyle/>
                    <a:p>
                      <a:r>
                        <a:rPr lang="fr-FR" sz="900" b="1"/>
                        <a:t>Total Matériel</a:t>
                      </a:r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/>
                        <a:t>197 600</a:t>
                      </a:r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400997"/>
                  </a:ext>
                </a:extLst>
              </a:tr>
              <a:tr h="239452">
                <a:tc>
                  <a:txBody>
                    <a:bodyPr/>
                    <a:lstStyle/>
                    <a:p>
                      <a:r>
                        <a:rPr lang="fr-FR" sz="900" b="1"/>
                        <a:t>3. Achats Immatériels</a:t>
                      </a:r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00881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r>
                        <a:rPr lang="fr-FR" sz="900"/>
                        <a:t>Licences logicielles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Logiciels d’analyse de données, outils d’IA/ML (12 mois x 5 000 €/mois)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60 000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479703"/>
                  </a:ext>
                </a:extLst>
              </a:tr>
              <a:tr h="239452">
                <a:tc>
                  <a:txBody>
                    <a:bodyPr/>
                    <a:lstStyle/>
                    <a:p>
                      <a:r>
                        <a:rPr lang="fr-FR" sz="900"/>
                        <a:t>CMS et extensions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WordPress / Drupal, plugins SEO et sécurité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10 000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040505"/>
                  </a:ext>
                </a:extLst>
              </a:tr>
              <a:tr h="239452">
                <a:tc>
                  <a:txBody>
                    <a:bodyPr/>
                    <a:lstStyle/>
                    <a:p>
                      <a:r>
                        <a:rPr lang="fr-FR" sz="900"/>
                        <a:t>Sécurité et conformité RGPD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Chiffrement SSL, systèmes d’audit et traçabilité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25 000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522255"/>
                  </a:ext>
                </a:extLst>
              </a:tr>
              <a:tr h="398098">
                <a:tc>
                  <a:txBody>
                    <a:bodyPr/>
                    <a:lstStyle/>
                    <a:p>
                      <a:r>
                        <a:rPr lang="fr-FR" sz="900"/>
                        <a:t>Nom de domaine et hébergement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Nom de domaine (20 €/an) et hébergement premium (12 mois x 500 €/mois)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6 020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414422"/>
                  </a:ext>
                </a:extLst>
              </a:tr>
              <a:tr h="239452">
                <a:tc>
                  <a:txBody>
                    <a:bodyPr/>
                    <a:lstStyle/>
                    <a:p>
                      <a:r>
                        <a:rPr lang="fr-FR" sz="900" b="1"/>
                        <a:t>Total Immatériel</a:t>
                      </a:r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/>
                        <a:t>101 020</a:t>
                      </a:r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156951"/>
                  </a:ext>
                </a:extLst>
              </a:tr>
              <a:tr h="239452">
                <a:tc>
                  <a:txBody>
                    <a:bodyPr/>
                    <a:lstStyle/>
                    <a:p>
                      <a:r>
                        <a:rPr lang="fr-FR" sz="900" b="1"/>
                        <a:t>4. Marge Commerciale</a:t>
                      </a:r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672387"/>
                  </a:ext>
                </a:extLst>
              </a:tr>
              <a:tr h="239452">
                <a:tc>
                  <a:txBody>
                    <a:bodyPr/>
                    <a:lstStyle/>
                    <a:p>
                      <a:r>
                        <a:rPr lang="fr-FR" sz="900"/>
                        <a:t>Marge commerciale (20%)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Pour couvrir les coûts indirects et générer un bénéfice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239 724</a:t>
                      </a:r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688990"/>
                  </a:ext>
                </a:extLst>
              </a:tr>
              <a:tr h="239452">
                <a:tc>
                  <a:txBody>
                    <a:bodyPr/>
                    <a:lstStyle/>
                    <a:p>
                      <a:r>
                        <a:rPr lang="fr-FR" sz="900" b="1"/>
                        <a:t>Total Général</a:t>
                      </a:r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1"/>
                        <a:t>1 438 344</a:t>
                      </a:r>
                      <a:endParaRPr lang="fr-FR" sz="900"/>
                    </a:p>
                  </a:txBody>
                  <a:tcPr marL="38259" marR="38259" marT="19130" marB="191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5347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Sommaire</a:t>
            </a:r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/>
          </a:bodyPr>
          <a:lstStyle/>
          <a:p>
            <a:pPr marL="228600" lvl="0" indent="-226059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2400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2400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2400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2400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2400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240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2400">
                <a:latin typeface="Montserrat"/>
                <a:ea typeface="Montserrat"/>
                <a:cs typeface="Montserrat"/>
                <a:sym typeface="Montserrat"/>
              </a:rPr>
              <a:t>Contraintes techniques et réglementaires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2400"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2400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</a:p>
          <a:p>
            <a:pPr marL="228600" lvl="0" indent="-226059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2400">
                <a:latin typeface="Montserrat"/>
                <a:ea typeface="Montserrat"/>
                <a:cs typeface="Montserrat"/>
                <a:sym typeface="Montserrat"/>
              </a:rPr>
              <a:t>Devis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3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</a:p>
        </p:txBody>
      </p:sp>
      <p:sp>
        <p:nvSpPr>
          <p:cNvPr id="115" name="Arc 114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spcFirstLastPara="1" lIns="91425" tIns="45700" rIns="91425" bIns="45700" anchorCtr="0">
            <a:normAutofit fontScale="92500" lnSpcReduction="10000"/>
          </a:bodyPr>
          <a:lstStyle/>
          <a:p>
            <a:pPr marL="114300" indent="0">
              <a:buNone/>
            </a:pPr>
            <a:r>
              <a:rPr lang="fr-FR" dirty="0" err="1"/>
              <a:t>Aéroworld</a:t>
            </a:r>
            <a:r>
              <a:rPr lang="fr-FR" dirty="0"/>
              <a:t>, leader mondial de l’aéronautique, souhaite moderniser la gestion de ses données à grande échelle. </a:t>
            </a:r>
          </a:p>
          <a:p>
            <a:pPr marL="114300" indent="0">
              <a:buNone/>
            </a:pPr>
            <a:endParaRPr lang="fr-FR" dirty="0"/>
          </a:p>
          <a:p>
            <a:pPr marL="114300" indent="0">
              <a:buNone/>
            </a:pPr>
            <a:r>
              <a:rPr lang="fr-FR" dirty="0"/>
              <a:t>Ce projet vise à centraliser, analyser et sécuriser les données provenant de multiples sources, pour améliorer les performances opérationnelles et la sécurité des vols.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5200"/>
              <a:t>Comprendre les besoins d’Aéroworld</a:t>
            </a:r>
            <a:endParaRPr lang="fr-FR" sz="5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5" name="Google Shape;103;p16">
            <a:extLst>
              <a:ext uri="{FF2B5EF4-FFF2-40B4-BE49-F238E27FC236}">
                <a16:creationId xmlns:a16="http://schemas.microsoft.com/office/drawing/2014/main" id="{48F8D44C-B383-2636-F36A-8FB03C8DF2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575730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</a:p>
        </p:txBody>
      </p:sp>
      <p:sp>
        <p:nvSpPr>
          <p:cNvPr id="118" name="Arc 1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8A3326-366B-6491-8B6A-13C77E3C97F8}"/>
              </a:ext>
            </a:extLst>
          </p:cNvPr>
          <p:cNvSpPr txBox="1"/>
          <p:nvPr/>
        </p:nvSpPr>
        <p:spPr>
          <a:xfrm>
            <a:off x="4167272" y="191067"/>
            <a:ext cx="6451600" cy="6842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Chef de projet Data :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Coordination globale du projet.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Identification des besoins métier et rédaction du cahier des charges.</a:t>
            </a:r>
            <a:endParaRPr kumimoji="0" lang="fr-FR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Analysts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Collecte, traitement et visualisation des données.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Production d’insights pour les décideurs.</a:t>
            </a:r>
          </a:p>
          <a:p>
            <a:pPr marL="11430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 </a:t>
            </a:r>
            <a:r>
              <a:rPr kumimoji="0" lang="fr-FR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Engineers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: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Mise en place et gestion du </a:t>
            </a: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 Lake</a:t>
            </a: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Développement des pipelines de données.</a:t>
            </a:r>
          </a:p>
          <a:p>
            <a:pPr marL="11430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Experts en Cybersécurité :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Sécurisation des données sensibles.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Conformité aux normes et prévention des cyberattaques.</a:t>
            </a:r>
          </a:p>
          <a:p>
            <a:pPr marL="114300" marR="0" lvl="0" indent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fr-F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Consultants IA/ML :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Conception et déploiement de modèles prédictifs.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Exploitation des données pour des analyses avancées.</a:t>
            </a:r>
          </a:p>
          <a:p>
            <a:endParaRPr lang="fr-FR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>
          <a:extLst>
            <a:ext uri="{FF2B5EF4-FFF2-40B4-BE49-F238E27FC236}">
              <a16:creationId xmlns:a16="http://schemas.microsoft.com/office/drawing/2014/main" id="{08FCED97-0EB1-9236-8834-1086F1B37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A52DFD94-8F6D-07DA-5876-859A79877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24FE31C2-1D6C-1C79-2360-418343BC2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17">
            <a:extLst>
              <a:ext uri="{FF2B5EF4-FFF2-40B4-BE49-F238E27FC236}">
                <a16:creationId xmlns:a16="http://schemas.microsoft.com/office/drawing/2014/main" id="{BBF370F3-A2B0-63AF-72F0-7797E70DDE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720" y="1153572"/>
            <a:ext cx="3714514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3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</a:p>
        </p:txBody>
      </p:sp>
      <p:sp>
        <p:nvSpPr>
          <p:cNvPr id="118" name="Arc 117">
            <a:extLst>
              <a:ext uri="{FF2B5EF4-FFF2-40B4-BE49-F238E27FC236}">
                <a16:creationId xmlns:a16="http://schemas.microsoft.com/office/drawing/2014/main" id="{7A2292DF-3CE5-FBD3-C181-2412E87E0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3AD1FB9-6030-AD9F-DD77-25CB0AB1EC2B}"/>
              </a:ext>
            </a:extLst>
          </p:cNvPr>
          <p:cNvSpPr txBox="1"/>
          <p:nvPr/>
        </p:nvSpPr>
        <p:spPr>
          <a:xfrm>
            <a:off x="4494966" y="167937"/>
            <a:ext cx="705952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Principes de navigation 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Simplicité :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Navigation claire et intuitive avec un nombre limité de clics.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Hiérarchie visuelle :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Mise en valeur des informations essentielles pour guider l'utilisateur.</a:t>
            </a:r>
          </a:p>
          <a:p>
            <a:pPr algn="just"/>
            <a:endParaRPr lang="fr-FR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Accessibilité :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Interface responsive, accessible sur différents appareils.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Consistance :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Structure uniforme dans l’ensemble du portfolio pour une expérience fluide.</a:t>
            </a:r>
          </a:p>
          <a:p>
            <a:pPr algn="just"/>
            <a:endParaRPr lang="fr-FR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Principes d'UX Design 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Clarté :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Informations présentées de manière concise et compréhensible.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Interactivité :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Eléments interactifs permettant une exploration dynamique.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Feedback visuel :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Réactions visuelles claires aux actions de l'utilisateur.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Minimalisme :</a:t>
            </a:r>
            <a:r>
              <a:rPr lang="fr-F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Éviter la surcharge d'informations pour une expérience centrée sur l’utilisateur.</a:t>
            </a:r>
            <a:endParaRPr lang="fr-F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7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7">
          <a:extLst>
            <a:ext uri="{FF2B5EF4-FFF2-40B4-BE49-F238E27FC236}">
              <a16:creationId xmlns:a16="http://schemas.microsoft.com/office/drawing/2014/main" id="{2AFF5D26-BFDC-89F4-9EA4-2666BD644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4" name="Rectangle 113">
            <a:extLst>
              <a:ext uri="{FF2B5EF4-FFF2-40B4-BE49-F238E27FC236}">
                <a16:creationId xmlns:a16="http://schemas.microsoft.com/office/drawing/2014/main" id="{9F38BE8C-116B-005E-3847-C163B02681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4DBC7664-B5A0-4B11-D8EF-22F913ED0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Google Shape;108;p17">
            <a:extLst>
              <a:ext uri="{FF2B5EF4-FFF2-40B4-BE49-F238E27FC236}">
                <a16:creationId xmlns:a16="http://schemas.microsoft.com/office/drawing/2014/main" id="{E082E7BD-1F56-5A17-0D93-AF9F6AB5B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2720" y="1153572"/>
            <a:ext cx="3714514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3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</a:p>
        </p:txBody>
      </p:sp>
      <p:sp>
        <p:nvSpPr>
          <p:cNvPr id="118" name="Arc 117">
            <a:extLst>
              <a:ext uri="{FF2B5EF4-FFF2-40B4-BE49-F238E27FC236}">
                <a16:creationId xmlns:a16="http://schemas.microsoft.com/office/drawing/2014/main" id="{E487043F-6F55-9357-DA5B-B9B8A2AC1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FC3CE8-B3CD-F8CC-623A-2C9086515440}"/>
              </a:ext>
            </a:extLst>
          </p:cNvPr>
          <p:cNvSpPr txBox="1"/>
          <p:nvPr/>
        </p:nvSpPr>
        <p:spPr>
          <a:xfrm>
            <a:off x="4183562" y="570818"/>
            <a:ext cx="7682336" cy="5669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fr-F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Prise en compte du besoin client</a:t>
            </a:r>
          </a:p>
          <a:p>
            <a:pPr algn="just"/>
            <a:endParaRPr lang="fr-FR" sz="9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Centralisation des données :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Création d'un Data Lake pour regrouper toutes les sources de données.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Analyses avancées :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Déploiement de modèles prédictifs pour améliorer les performances et la maintenance des avions.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Visualisation des données :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Outils de </a:t>
            </a:r>
            <a:r>
              <a:rPr lang="fr-F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dashboarding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pour faciliter l’accès aux insights pour les décideurs.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Sécurisation des données :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Mise en place de mesures pour protéger les données sensibles et respecter les normes de confidentialité.</a:t>
            </a:r>
          </a:p>
          <a:p>
            <a:pPr algn="just"/>
            <a:endParaRPr lang="fr-FR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fr-FR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fr-FR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Prise en compte de la législation (RGPD)</a:t>
            </a:r>
          </a:p>
          <a:p>
            <a:pPr marL="342900" indent="-342900" algn="just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Anonymisation des données :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Application de techniques d'anonymisation et de </a:t>
            </a:r>
            <a:r>
              <a:rPr lang="fr-FR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pseudonymisation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 des données sensibles.</a:t>
            </a:r>
            <a:endParaRPr lang="fr-FR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 algn="just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 des consentements :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Mise en place d’un système de gestion des consentements pour les données clients.</a:t>
            </a:r>
            <a:endParaRPr lang="fr-FR" sz="20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indent="-342900" algn="just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fr-F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 et traçabilité : 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Fonctionnalités permettant de suivre l'accès et l’utilisation des données.</a:t>
            </a:r>
          </a:p>
        </p:txBody>
      </p:sp>
    </p:spTree>
    <p:extLst>
      <p:ext uri="{BB962C8B-B14F-4D97-AF65-F5344CB8AC3E}">
        <p14:creationId xmlns:p14="http://schemas.microsoft.com/office/powerpoint/2010/main" val="3876592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28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Spécificités techniques et réglementaires</a:t>
            </a:r>
          </a:p>
        </p:txBody>
      </p:sp>
      <p:sp>
        <p:nvSpPr>
          <p:cNvPr id="155" name="Arc 15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4167272" y="95416"/>
            <a:ext cx="8021680" cy="6762584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fontScale="40000" lnSpcReduction="20000"/>
          </a:bodyPr>
          <a:lstStyle/>
          <a:p>
            <a:pPr marL="628650" indent="-514350" algn="just">
              <a:buFont typeface="+mj-lt"/>
              <a:buAutoNum type="arabicPeriod"/>
            </a:pPr>
            <a:r>
              <a:rPr lang="fr-FR" sz="5000" b="1" dirty="0"/>
              <a:t>Nom de l’hébergeur et nom de domaine </a:t>
            </a:r>
          </a:p>
          <a:p>
            <a:pPr algn="just"/>
            <a:r>
              <a:rPr lang="fr-FR" sz="4000" b="1" dirty="0"/>
              <a:t>Hébergeur :</a:t>
            </a:r>
            <a:r>
              <a:rPr lang="fr-FR" sz="4000" dirty="0"/>
              <a:t> OVH / AWS / Google Cloud</a:t>
            </a:r>
          </a:p>
          <a:p>
            <a:pPr algn="just"/>
            <a:r>
              <a:rPr lang="fr-FR" sz="4000" b="1" dirty="0"/>
              <a:t>Nom de domaine :</a:t>
            </a:r>
            <a:r>
              <a:rPr lang="fr-FR" sz="4000" dirty="0"/>
              <a:t> </a:t>
            </a:r>
            <a:r>
              <a:rPr lang="fr-FR" sz="4000" dirty="0">
                <a:hlinkClick r:id="rId3"/>
              </a:rPr>
              <a:t>www.aeroworldportfolio.com</a:t>
            </a:r>
            <a:r>
              <a:rPr lang="fr-FR" sz="4000" dirty="0"/>
              <a:t> (nom sécurisé et facilement identifiable)</a:t>
            </a:r>
          </a:p>
          <a:p>
            <a:pPr marL="114300" indent="0" algn="just">
              <a:buNone/>
            </a:pPr>
            <a:endParaRPr lang="fr-FR" sz="4000" b="1" dirty="0"/>
          </a:p>
          <a:p>
            <a:pPr marL="628650" indent="-514350" algn="just">
              <a:buFont typeface="+mj-lt"/>
              <a:buAutoNum type="arabicPeriod" startAt="2"/>
            </a:pPr>
            <a:r>
              <a:rPr lang="fr-FR" sz="4500" b="1" dirty="0"/>
              <a:t>Types d'appareils et navigateurs compatibles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4000" b="1" dirty="0"/>
              <a:t>Appareils :</a:t>
            </a:r>
            <a:r>
              <a:rPr lang="fr-FR" sz="4000" dirty="0"/>
              <a:t> Compatible avec les </a:t>
            </a:r>
            <a:r>
              <a:rPr lang="fr-FR" sz="4000" b="1" dirty="0"/>
              <a:t>ordinateurs</a:t>
            </a:r>
            <a:r>
              <a:rPr lang="fr-FR" sz="4000" dirty="0"/>
              <a:t>, </a:t>
            </a:r>
            <a:r>
              <a:rPr lang="fr-FR" sz="4000" b="1" dirty="0"/>
              <a:t>tablettes</a:t>
            </a:r>
            <a:r>
              <a:rPr lang="fr-FR" sz="4000" dirty="0"/>
              <a:t> et </a:t>
            </a:r>
            <a:r>
              <a:rPr lang="fr-FR" sz="4000" b="1" dirty="0"/>
              <a:t>smartphones</a:t>
            </a:r>
            <a:r>
              <a:rPr lang="fr-FR" sz="40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4000" b="1" dirty="0"/>
              <a:t>Navigateurs :</a:t>
            </a:r>
            <a:r>
              <a:rPr lang="fr-FR" sz="4000" dirty="0"/>
              <a:t> Fonctionnalité assurée sur les principaux navigateurs comme </a:t>
            </a:r>
            <a:r>
              <a:rPr lang="fr-FR" sz="4000" b="1" dirty="0"/>
              <a:t>Chrome</a:t>
            </a:r>
            <a:r>
              <a:rPr lang="fr-FR" sz="4000" dirty="0"/>
              <a:t>, </a:t>
            </a:r>
            <a:r>
              <a:rPr lang="fr-FR" sz="4000" b="1" dirty="0"/>
              <a:t>Firefox</a:t>
            </a:r>
            <a:r>
              <a:rPr lang="fr-FR" sz="4000" dirty="0"/>
              <a:t>, </a:t>
            </a:r>
            <a:r>
              <a:rPr lang="fr-FR" sz="4000" b="1" dirty="0"/>
              <a:t>Safari</a:t>
            </a:r>
            <a:r>
              <a:rPr lang="fr-FR" sz="4000" dirty="0"/>
              <a:t>, et </a:t>
            </a:r>
            <a:r>
              <a:rPr lang="fr-FR" sz="4000" b="1" dirty="0"/>
              <a:t>Edge</a:t>
            </a:r>
            <a:r>
              <a:rPr lang="fr-FR" sz="4000" dirty="0"/>
              <a:t>.</a:t>
            </a:r>
          </a:p>
          <a:p>
            <a:pPr marL="114300" indent="0" algn="just">
              <a:buNone/>
            </a:pPr>
            <a:endParaRPr lang="fr-FR" sz="4000" b="1" dirty="0"/>
          </a:p>
          <a:p>
            <a:pPr marL="628650" indent="-514350" algn="just">
              <a:buFont typeface="+mj-lt"/>
              <a:buAutoNum type="arabicPeriod" startAt="3"/>
            </a:pPr>
            <a:r>
              <a:rPr lang="fr-FR" sz="4500" b="1" dirty="0"/>
              <a:t>CMS et extensions </a:t>
            </a:r>
          </a:p>
          <a:p>
            <a:pPr algn="just"/>
            <a:r>
              <a:rPr lang="fr-FR" sz="4000" b="1" dirty="0"/>
              <a:t>CMS :</a:t>
            </a:r>
            <a:r>
              <a:rPr lang="fr-FR" sz="4000" dirty="0"/>
              <a:t> Utilisation de </a:t>
            </a:r>
            <a:r>
              <a:rPr lang="fr-FR" sz="4000" b="1" dirty="0"/>
              <a:t>WordPress</a:t>
            </a:r>
            <a:r>
              <a:rPr lang="fr-FR" sz="4000" dirty="0"/>
              <a:t> / </a:t>
            </a:r>
            <a:r>
              <a:rPr lang="fr-FR" sz="4000" b="1" dirty="0"/>
              <a:t>Drupal</a:t>
            </a:r>
            <a:r>
              <a:rPr lang="fr-FR" sz="4000" dirty="0"/>
              <a:t> pour sa flexibilité et son extensibilité.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4000" b="1" dirty="0"/>
              <a:t>Extensions :</a:t>
            </a:r>
            <a:r>
              <a:rPr lang="fr-FR" sz="4000" dirty="0"/>
              <a:t> Plugins pour SEO, </a:t>
            </a:r>
            <a:r>
              <a:rPr lang="fr-FR" sz="4000" b="1" dirty="0"/>
              <a:t>sécurité</a:t>
            </a:r>
            <a:r>
              <a:rPr lang="fr-FR" sz="4000" dirty="0"/>
              <a:t>, et </a:t>
            </a:r>
            <a:r>
              <a:rPr lang="fr-FR" sz="4000" b="1" dirty="0"/>
              <a:t>optimisation des performances</a:t>
            </a:r>
            <a:r>
              <a:rPr lang="fr-FR" sz="4000" dirty="0"/>
              <a:t>.</a:t>
            </a:r>
          </a:p>
          <a:p>
            <a:pPr algn="just">
              <a:buFont typeface="+mj-lt"/>
              <a:buAutoNum type="arabicPeriod" startAt="4"/>
            </a:pPr>
            <a:endParaRPr lang="fr-FR" sz="4000" b="1" dirty="0"/>
          </a:p>
          <a:p>
            <a:pPr algn="just">
              <a:buFont typeface="+mj-lt"/>
              <a:buAutoNum type="arabicPeriod" startAt="4"/>
            </a:pPr>
            <a:r>
              <a:rPr lang="fr-FR" sz="5500" b="1" dirty="0"/>
              <a:t>Pratiques en sécurité et sauvegarde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4000" b="1" dirty="0"/>
              <a:t>Chiffrement SSL</a:t>
            </a:r>
            <a:r>
              <a:rPr lang="fr-FR" sz="4000" dirty="0"/>
              <a:t> pour sécuriser les données sensibles.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4000" b="1" dirty="0"/>
              <a:t>Sauvegardes régulières</a:t>
            </a:r>
            <a:r>
              <a:rPr lang="fr-FR" sz="4000" dirty="0"/>
              <a:t> sur des serveurs externes pour assurer la résilience du site.</a:t>
            </a:r>
          </a:p>
          <a:p>
            <a:pPr marL="628650" indent="-514350" algn="just">
              <a:buFont typeface="+mj-lt"/>
              <a:buAutoNum type="arabicPeriod" startAt="5"/>
            </a:pPr>
            <a:endParaRPr lang="fr-FR" sz="4000" b="1" dirty="0"/>
          </a:p>
          <a:p>
            <a:pPr marL="628650" indent="-514350" algn="just">
              <a:buFont typeface="+mj-lt"/>
              <a:buAutoNum type="arabicPeriod" startAt="5"/>
            </a:pPr>
            <a:r>
              <a:rPr lang="fr-FR" sz="5500" b="1" dirty="0"/>
              <a:t>Respect du RGPD </a:t>
            </a:r>
          </a:p>
          <a:p>
            <a:pPr marL="447675" lvl="1" indent="-285750" algn="just">
              <a:buFont typeface="Arial" panose="020B0604020202020204" pitchFamily="34" charset="0"/>
              <a:buChar char="•"/>
            </a:pPr>
            <a:r>
              <a:rPr lang="fr-FR" sz="4000" b="1" dirty="0"/>
              <a:t>Consentement des utilisateurs :</a:t>
            </a:r>
            <a:r>
              <a:rPr lang="fr-FR" sz="4000" dirty="0"/>
              <a:t> Formulaires d’acceptation des cookies et des données personnelles.</a:t>
            </a:r>
          </a:p>
          <a:p>
            <a:pPr marL="447675" lvl="1" indent="-285750" algn="just">
              <a:buFont typeface="Arial" panose="020B0604020202020204" pitchFamily="34" charset="0"/>
              <a:buChar char="•"/>
            </a:pPr>
            <a:r>
              <a:rPr lang="fr-FR" sz="4000" b="1" dirty="0"/>
              <a:t>Anonymisation et cryptage :</a:t>
            </a:r>
            <a:r>
              <a:rPr lang="fr-FR" sz="4000" dirty="0"/>
              <a:t> De toutes les données sensibles collectées.</a:t>
            </a:r>
          </a:p>
          <a:p>
            <a:pPr marL="447675" lvl="1" indent="-285750" algn="just">
              <a:buFont typeface="Arial" panose="020B0604020202020204" pitchFamily="34" charset="0"/>
              <a:buChar char="•"/>
            </a:pPr>
            <a:r>
              <a:rPr lang="fr-FR" sz="4000" b="1" dirty="0"/>
              <a:t>Droit d’accès et de suppression :</a:t>
            </a:r>
            <a:r>
              <a:rPr lang="fr-FR" sz="4000" dirty="0"/>
              <a:t> Processus simplifiés pour que les utilisateurs puissent gérer leurs données personnelles.</a:t>
            </a:r>
          </a:p>
          <a:p>
            <a:pPr marL="228600" lvl="0" indent="0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fr-FR" sz="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spcFirstLastPara="1" lIns="91425" tIns="45700" rIns="91425" bIns="45700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sz="3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Qualité et performance (1)</a:t>
            </a:r>
          </a:p>
        </p:txBody>
      </p:sp>
      <p:sp>
        <p:nvSpPr>
          <p:cNvPr id="142" name="Arc 14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AD4182A-F7F5-4861-033C-94C9415797E5}"/>
              </a:ext>
            </a:extLst>
          </p:cNvPr>
          <p:cNvSpPr txBox="1"/>
          <p:nvPr/>
        </p:nvSpPr>
        <p:spPr>
          <a:xfrm>
            <a:off x="4167272" y="89536"/>
            <a:ext cx="7943448" cy="6540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 algn="just">
              <a:buNone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Contraintes 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Temps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Respect des délais pour chaque phase.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Budget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Gestion des coûts en fonction des ressources et priorités.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Règles fournies par le client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Conformité aux exigences et spécifications du cahier des charges.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Chartes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Respect de la charte graphique et des standards UX.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Demandes particulières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Prise en compte de spécifications.</a:t>
            </a:r>
          </a:p>
          <a:p>
            <a:pPr algn="just"/>
            <a:endParaRPr lang="fr-F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algn="just"/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Référentiels qualité 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Opquast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Bonnes pratiques web (qualité, accessibilité, sécurité).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W3C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Conformité aux normes (HTML, CSS, accessibilité).</a:t>
            </a:r>
          </a:p>
          <a:p>
            <a:pPr marL="114300" indent="0" algn="just">
              <a:buNone/>
            </a:pPr>
            <a:endParaRPr lang="fr-FR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algn="just"/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Modalités de recette 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fr-FR" sz="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 fonctionnels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Vérification des fonctionnalités par rapport aux besoins.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 de performance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Mesure de la vitesse, réactivité et gestion de la charge.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Recette utilisateur</a:t>
            </a:r>
            <a:r>
              <a:rPr lang="fr-FR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 Validation finale par les utilisateurs finaux avec retours pour ajustements.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1249</Words>
  <Application>Microsoft Office PowerPoint</Application>
  <PresentationFormat>Grand écran</PresentationFormat>
  <Paragraphs>188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Montserrat</vt:lpstr>
      <vt:lpstr>Calibri</vt:lpstr>
      <vt:lpstr>Arial</vt:lpstr>
      <vt:lpstr>Thème Office</vt:lpstr>
      <vt:lpstr>Cahier des charges</vt:lpstr>
      <vt:lpstr>Sommaire</vt:lpstr>
      <vt:lpstr>Présentation du projet</vt:lpstr>
      <vt:lpstr>Comprendre les besoins d’Aéroworld</vt:lpstr>
      <vt:lpstr>Équipe projet</vt:lpstr>
      <vt:lpstr>Spécifications ergonomiques</vt:lpstr>
      <vt:lpstr>Spécifications fonctionnelles</vt:lpstr>
      <vt:lpstr>Spécificités techniques et réglementaires</vt:lpstr>
      <vt:lpstr>Qualité et performance (1)</vt:lpstr>
      <vt:lpstr>Qualité et performance (2)</vt:lpstr>
      <vt:lpstr>Rétroplanning</vt:lpstr>
      <vt:lpstr>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 vercellotti</cp:lastModifiedBy>
  <cp:revision>12</cp:revision>
  <dcterms:modified xsi:type="dcterms:W3CDTF">2025-01-04T13:28:13Z</dcterms:modified>
</cp:coreProperties>
</file>