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rchivo Light"/>
      <p:regular r:id="rId25"/>
      <p:bold r:id="rId26"/>
      <p:italic r:id="rId27"/>
      <p:boldItalic r:id="rId28"/>
    </p:embeddedFont>
    <p:embeddedFont>
      <p:font typeface="Cuprum"/>
      <p:regular r:id="rId29"/>
      <p:bold r:id="rId30"/>
      <p:italic r:id="rId31"/>
      <p:boldItalic r:id="rId32"/>
    </p:embeddedFont>
    <p:embeddedFont>
      <p:font typeface="Orbitron"/>
      <p:regular r:id="rId33"/>
      <p:bold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Archiv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bold.fntdata"/><Relationship Id="rId20" Type="http://schemas.openxmlformats.org/officeDocument/2006/relationships/slide" Target="slides/slide16.xml"/><Relationship Id="rId42" Type="http://schemas.openxmlformats.org/officeDocument/2006/relationships/font" Target="fonts/Archivo-boldItalic.fntdata"/><Relationship Id="rId41" Type="http://schemas.openxmlformats.org/officeDocument/2006/relationships/font" Target="fonts/Archiv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Light-bold.fntdata"/><Relationship Id="rId25" Type="http://schemas.openxmlformats.org/officeDocument/2006/relationships/font" Target="fonts/ArchivoLight-regular.fntdata"/><Relationship Id="rId28" Type="http://schemas.openxmlformats.org/officeDocument/2006/relationships/font" Target="fonts/ArchivoLight-boldItalic.fntdata"/><Relationship Id="rId27" Type="http://schemas.openxmlformats.org/officeDocument/2006/relationships/font" Target="fonts/Archiv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upr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uprum-italic.fntdata"/><Relationship Id="rId30" Type="http://schemas.openxmlformats.org/officeDocument/2006/relationships/font" Target="fonts/Cuprum-bold.fntdata"/><Relationship Id="rId11" Type="http://schemas.openxmlformats.org/officeDocument/2006/relationships/slide" Target="slides/slide7.xml"/><Relationship Id="rId33" Type="http://schemas.openxmlformats.org/officeDocument/2006/relationships/font" Target="fonts/Orbitron-regular.fntdata"/><Relationship Id="rId10" Type="http://schemas.openxmlformats.org/officeDocument/2006/relationships/slide" Target="slides/slide6.xml"/><Relationship Id="rId32" Type="http://schemas.openxmlformats.org/officeDocument/2006/relationships/font" Target="fonts/Cuprum-boldItalic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Orbitron-bold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schemas.openxmlformats.org/officeDocument/2006/relationships/font" Target="fonts/Archivo-regular.fnt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ff404469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ff404469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46a76b079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146a76b079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12e1aada3f_0_2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112e1aada3f_0_2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46a76b079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146a76b079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f7d89ae38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f7d89ae38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f7d89ae38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f7d89ae38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f31fdcab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f31fdcab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46a76b079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46a76b079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146a76b079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146a76b079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146a76b079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146a76b079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46a76b079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46a76b079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46997d86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46997d8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f7d89ae380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f7d89ae38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f7d89ae38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f7d89ae3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f7d89ae38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f7d89ae38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112e1aada3f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112e1aada3f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12e1aada3f_0_2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12e1aada3f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146a76b079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146a76b079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146a76b079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146a76b079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Criando, inserindo e selecionando tabelas</a:t>
            </a:r>
            <a:endParaRPr/>
          </a:p>
        </p:txBody>
      </p:sp>
      <p:sp>
        <p:nvSpPr>
          <p:cNvPr id="1376" name="Google Shape;1376;p3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TUTORIAL</a:t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BANCO DE DADOS</a:t>
            </a:r>
            <a:endParaRPr sz="2900"/>
          </a:p>
        </p:txBody>
      </p:sp>
      <p:grpSp>
        <p:nvGrpSpPr>
          <p:cNvPr id="1377" name="Google Shape;1377;p32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78" name="Google Shape;1378;p32"/>
            <p:cNvSpPr/>
            <p:nvPr/>
          </p:nvSpPr>
          <p:spPr>
            <a:xfrm>
              <a:off x="5080530" y="679807"/>
              <a:ext cx="859773" cy="928891"/>
            </a:xfrm>
            <a:custGeom>
              <a:rect b="b" l="l" r="r" t="t"/>
              <a:pathLst>
                <a:path extrusionOk="0" h="33625" w="31123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124759" y="641103"/>
              <a:ext cx="858861" cy="928891"/>
            </a:xfrm>
            <a:custGeom>
              <a:rect b="b" l="l" r="r" t="t"/>
              <a:pathLst>
                <a:path extrusionOk="0" h="33625" w="3109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195701" y="732322"/>
              <a:ext cx="317964" cy="745516"/>
            </a:xfrm>
            <a:custGeom>
              <a:rect b="b" l="l" r="r" t="t"/>
              <a:pathLst>
                <a:path extrusionOk="0" h="26987" w="1151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586434" y="778401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586434" y="867797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586434" y="958104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7383006" y="1647171"/>
              <a:ext cx="773168" cy="911376"/>
            </a:xfrm>
            <a:custGeom>
              <a:rect b="b" l="l" r="r" t="t"/>
              <a:pathLst>
                <a:path extrusionOk="0" h="32991" w="27988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7441074" y="1595567"/>
              <a:ext cx="772229" cy="911376"/>
            </a:xfrm>
            <a:custGeom>
              <a:rect b="b" l="l" r="r" t="t"/>
              <a:pathLst>
                <a:path extrusionOk="0" h="32991" w="27954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535056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7878771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576522" y="2225866"/>
              <a:ext cx="501311" cy="27680"/>
            </a:xfrm>
            <a:custGeom>
              <a:rect b="b" l="l" r="r" t="t"/>
              <a:pathLst>
                <a:path extrusionOk="0" h="1002" w="18147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588511" y="2294985"/>
              <a:ext cx="479183" cy="27653"/>
            </a:xfrm>
            <a:custGeom>
              <a:rect b="b" l="l" r="r" t="t"/>
              <a:pathLst>
                <a:path extrusionOk="0" h="1001" w="17346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290060" y="4839525"/>
              <a:ext cx="3840787" cy="281996"/>
            </a:xfrm>
            <a:custGeom>
              <a:rect b="b" l="l" r="r" t="t"/>
              <a:pathLst>
                <a:path extrusionOk="0" h="10208" w="139033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290060" y="4670873"/>
              <a:ext cx="3840787" cy="168678"/>
            </a:xfrm>
            <a:custGeom>
              <a:rect b="b" l="l" r="r" t="t"/>
              <a:pathLst>
                <a:path extrusionOk="0" h="6106" w="139033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5416870" y="1119353"/>
              <a:ext cx="1178621" cy="893890"/>
            </a:xfrm>
            <a:custGeom>
              <a:rect b="b" l="l" r="r" t="t"/>
              <a:pathLst>
                <a:path extrusionOk="0" h="32358" w="42665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467562" y="1061312"/>
              <a:ext cx="1178593" cy="893862"/>
            </a:xfrm>
            <a:custGeom>
              <a:rect b="b" l="l" r="r" t="t"/>
              <a:pathLst>
                <a:path extrusionOk="0" h="32357" w="42664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5467562" y="1063135"/>
              <a:ext cx="1177681" cy="129036"/>
            </a:xfrm>
            <a:custGeom>
              <a:rect b="b" l="l" r="r" t="t"/>
              <a:pathLst>
                <a:path extrusionOk="0" h="4671" w="4263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5572594" y="1096313"/>
              <a:ext cx="62709" cy="6176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697019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5822327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5879457" y="1236290"/>
              <a:ext cx="353876" cy="330119"/>
            </a:xfrm>
            <a:custGeom>
              <a:rect b="b" l="l" r="r" t="t"/>
              <a:pathLst>
                <a:path extrusionOk="0" h="11950" w="1281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5687792" y="1651056"/>
              <a:ext cx="737228" cy="304124"/>
            </a:xfrm>
            <a:custGeom>
              <a:rect b="b" l="l" r="r" t="t"/>
              <a:pathLst>
                <a:path extrusionOk="0" h="11009" w="26687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7658541" y="1180884"/>
              <a:ext cx="998920" cy="957455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7713820" y="1129280"/>
              <a:ext cx="999859" cy="957455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7793989" y="1189172"/>
              <a:ext cx="838585" cy="838584"/>
            </a:xfrm>
            <a:custGeom>
              <a:rect b="b" l="l" r="r" t="t"/>
              <a:pathLst>
                <a:path extrusionOk="0" h="30356" w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8498022" y="1526449"/>
              <a:ext cx="967" cy="2790"/>
            </a:xfrm>
            <a:custGeom>
              <a:rect b="b" l="l" r="r" t="t"/>
              <a:pathLst>
                <a:path extrusionOk="0" fill="none" h="101" w="35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8493408" y="1511697"/>
              <a:ext cx="967" cy="3729"/>
            </a:xfrm>
            <a:custGeom>
              <a:rect b="b" l="l" r="r" t="t"/>
              <a:pathLst>
                <a:path extrusionOk="0" fill="none" h="135" w="35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079663" y="1481282"/>
              <a:ext cx="552914" cy="545566"/>
            </a:xfrm>
            <a:custGeom>
              <a:rect b="b" l="l" r="r" t="t"/>
              <a:pathLst>
                <a:path extrusionOk="0" h="19749" w="20015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488823" y="1498796"/>
              <a:ext cx="939" cy="3729"/>
            </a:xfrm>
            <a:custGeom>
              <a:rect b="b" l="l" r="r" t="t"/>
              <a:pathLst>
                <a:path extrusionOk="0" fill="none" h="135" w="34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507249" y="1570677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501724" y="1541201"/>
              <a:ext cx="939" cy="1851"/>
            </a:xfrm>
            <a:custGeom>
              <a:rect b="b" l="l" r="r" t="t"/>
              <a:pathLst>
                <a:path extrusionOk="0" fill="none" h="67" w="34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8505398" y="1555014"/>
              <a:ext cx="28" cy="1878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8234476" y="1189172"/>
              <a:ext cx="394430" cy="411005"/>
            </a:xfrm>
            <a:custGeom>
              <a:rect b="b" l="l" r="r" t="t"/>
              <a:pathLst>
                <a:path extrusionOk="0" h="14878" w="142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7844681" y="1189172"/>
              <a:ext cx="389816" cy="310560"/>
            </a:xfrm>
            <a:custGeom>
              <a:rect b="b" l="l" r="r" t="t"/>
              <a:pathLst>
                <a:path extrusionOk="0" h="11242" w="14111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6003725" y="3195561"/>
              <a:ext cx="190778" cy="174535"/>
            </a:xfrm>
            <a:custGeom>
              <a:rect b="b" l="l" r="r" t="t"/>
              <a:pathLst>
                <a:path extrusionOk="0" h="6318" w="6906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732959" y="1652023"/>
              <a:ext cx="139147" cy="126771"/>
            </a:xfrm>
            <a:custGeom>
              <a:rect b="b" l="l" r="r" t="t"/>
              <a:pathLst>
                <a:path extrusionOk="0" h="4589" w="5037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210453" y="1212394"/>
              <a:ext cx="46106" cy="39697"/>
            </a:xfrm>
            <a:custGeom>
              <a:rect b="b" l="l" r="r" t="t"/>
              <a:pathLst>
                <a:path extrusionOk="0" h="1437" w="1669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304434" y="1291845"/>
              <a:ext cx="331776" cy="282769"/>
            </a:xfrm>
            <a:custGeom>
              <a:rect b="b" l="l" r="r" t="t"/>
              <a:pathLst>
                <a:path extrusionOk="0" h="10236" w="1201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683178" y="1615558"/>
              <a:ext cx="46106" cy="39227"/>
            </a:xfrm>
            <a:custGeom>
              <a:rect b="b" l="l" r="r" t="t"/>
              <a:pathLst>
                <a:path extrusionOk="0" h="1420" w="1669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063927" y="1075290"/>
              <a:ext cx="149313" cy="136689"/>
            </a:xfrm>
            <a:custGeom>
              <a:rect b="b" l="l" r="r" t="t"/>
              <a:pathLst>
                <a:path extrusionOk="0" h="4948" w="5405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5142273" y="191833"/>
              <a:ext cx="371390" cy="345672"/>
            </a:xfrm>
            <a:custGeom>
              <a:rect b="b" l="l" r="r" t="t"/>
              <a:pathLst>
                <a:path extrusionOk="0" h="12513" w="13444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187413" y="223658"/>
              <a:ext cx="281996" cy="281996"/>
            </a:xfrm>
            <a:custGeom>
              <a:rect b="b" l="l" r="r" t="t"/>
              <a:pathLst>
                <a:path extrusionOk="0" h="10208" w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5268521" y="262361"/>
              <a:ext cx="124423" cy="207353"/>
            </a:xfrm>
            <a:custGeom>
              <a:rect b="b" l="l" r="r" t="t"/>
              <a:pathLst>
                <a:path extrusionOk="0" h="7506" w="4504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027147" y="568072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8018859" y="559785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860345" y="73854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838245" y="496191"/>
              <a:ext cx="15691" cy="213818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7738710" y="594814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8411416" y="707221"/>
              <a:ext cx="548301" cy="548329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6626245" y="1986551"/>
              <a:ext cx="84809" cy="85720"/>
            </a:xfrm>
            <a:custGeom>
              <a:rect b="b" l="l" r="r" t="t"/>
              <a:pathLst>
                <a:path extrusionOk="0" h="3103" w="307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8" name="Google Shape;1428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7" name="Google Shape;1437;p32"/>
            <p:cNvSpPr/>
            <p:nvPr/>
          </p:nvSpPr>
          <p:spPr>
            <a:xfrm>
              <a:off x="5553256" y="291837"/>
              <a:ext cx="448796" cy="449735"/>
            </a:xfrm>
            <a:custGeom>
              <a:rect b="b" l="l" r="r" t="t"/>
              <a:pathLst>
                <a:path extrusionOk="0" h="16280" w="16246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595633" y="334242"/>
              <a:ext cx="364015" cy="364926"/>
            </a:xfrm>
            <a:custGeom>
              <a:rect b="b" l="l" r="r" t="t"/>
              <a:pathLst>
                <a:path extrusionOk="0" h="13210" w="13177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668454" y="364657"/>
              <a:ext cx="220254" cy="304096"/>
            </a:xfrm>
            <a:custGeom>
              <a:rect b="b" l="l" r="r" t="t"/>
              <a:pathLst>
                <a:path extrusionOk="0" h="11008" w="7973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8084064" y="4689299"/>
              <a:ext cx="380590" cy="108787"/>
            </a:xfrm>
            <a:custGeom>
              <a:rect b="b" l="l" r="r" t="t"/>
              <a:pathLst>
                <a:path extrusionOk="0" h="3938" w="13777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098789" y="4413792"/>
              <a:ext cx="350202" cy="122572"/>
            </a:xfrm>
            <a:custGeom>
              <a:rect b="b" l="l" r="r" t="t"/>
              <a:pathLst>
                <a:path extrusionOk="0" h="4437" w="1267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102490" y="4486585"/>
              <a:ext cx="340975" cy="262658"/>
            </a:xfrm>
            <a:custGeom>
              <a:rect b="b" l="l" r="r" t="t"/>
              <a:pathLst>
                <a:path extrusionOk="0" h="9508" w="12343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140254" y="4444014"/>
              <a:ext cx="265421" cy="92350"/>
            </a:xfrm>
            <a:custGeom>
              <a:rect b="b" l="l" r="r" t="t"/>
              <a:pathLst>
                <a:path extrusionOk="0" h="3343" w="9608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8082213" y="4208287"/>
              <a:ext cx="338213" cy="302273"/>
            </a:xfrm>
            <a:custGeom>
              <a:rect b="b" l="l" r="r" t="t"/>
              <a:pathLst>
                <a:path extrusionOk="0" h="10942" w="12243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101551" y="4486585"/>
              <a:ext cx="207381" cy="262658"/>
            </a:xfrm>
            <a:custGeom>
              <a:rect b="b" l="l" r="r" t="t"/>
              <a:pathLst>
                <a:path extrusionOk="0" h="9508" w="7507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8462781" y="4195386"/>
              <a:ext cx="511477" cy="176966"/>
            </a:xfrm>
            <a:custGeom>
              <a:rect b="b" l="l" r="r" t="t"/>
              <a:pathLst>
                <a:path extrusionOk="0" h="6406" w="18515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8166996" y="3638019"/>
              <a:ext cx="600844" cy="686398"/>
            </a:xfrm>
            <a:custGeom>
              <a:rect b="b" l="l" r="r" t="t"/>
              <a:pathLst>
                <a:path extrusionOk="0" h="24847" w="2175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8178958" y="3658157"/>
              <a:ext cx="576893" cy="662558"/>
            </a:xfrm>
            <a:custGeom>
              <a:rect b="b" l="l" r="r" t="t"/>
              <a:pathLst>
                <a:path extrusionOk="0" h="23984" w="20883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8207550" y="3688545"/>
              <a:ext cx="231304" cy="187850"/>
            </a:xfrm>
            <a:custGeom>
              <a:rect b="b" l="l" r="r" t="t"/>
              <a:pathLst>
                <a:path extrusionOk="0" h="6800" w="8373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8225976" y="3785317"/>
              <a:ext cx="407331" cy="317936"/>
            </a:xfrm>
            <a:custGeom>
              <a:rect b="b" l="l" r="r" t="t"/>
              <a:pathLst>
                <a:path extrusionOk="0" h="11509" w="14745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8422254" y="3976069"/>
              <a:ext cx="307798" cy="246056"/>
            </a:xfrm>
            <a:custGeom>
              <a:rect b="b" l="l" r="r" t="t"/>
              <a:pathLst>
                <a:path extrusionOk="0" h="8907" w="11142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582592" y="3372595"/>
              <a:ext cx="489349" cy="897453"/>
            </a:xfrm>
            <a:custGeom>
              <a:rect b="b" l="l" r="r" t="t"/>
              <a:pathLst>
                <a:path extrusionOk="0" h="32487" w="17714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8726355" y="3371573"/>
              <a:ext cx="176938" cy="896625"/>
            </a:xfrm>
            <a:custGeom>
              <a:rect b="b" l="l" r="r" t="t"/>
              <a:pathLst>
                <a:path extrusionOk="0" h="32457" w="6405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8728178" y="3446216"/>
              <a:ext cx="261747" cy="282908"/>
            </a:xfrm>
            <a:custGeom>
              <a:rect b="b" l="l" r="r" t="t"/>
              <a:pathLst>
                <a:path extrusionOk="0" h="10241" w="9475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8704227" y="3616692"/>
              <a:ext cx="269095" cy="319787"/>
            </a:xfrm>
            <a:custGeom>
              <a:rect b="b" l="l" r="r" t="t"/>
              <a:pathLst>
                <a:path extrusionOk="0" h="11576" w="9741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8633285" y="3767802"/>
              <a:ext cx="419292" cy="321638"/>
            </a:xfrm>
            <a:custGeom>
              <a:rect b="b" l="l" r="r" t="t"/>
              <a:pathLst>
                <a:path extrusionOk="0" h="11643" w="15178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8755831" y="3820594"/>
              <a:ext cx="547389" cy="473410"/>
            </a:xfrm>
            <a:custGeom>
              <a:rect b="b" l="l" r="r" t="t"/>
              <a:pathLst>
                <a:path extrusionOk="0" h="17137" w="19815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9046119" y="3839683"/>
              <a:ext cx="206442" cy="185281"/>
            </a:xfrm>
            <a:custGeom>
              <a:rect b="b" l="l" r="r" t="t"/>
              <a:pathLst>
                <a:path extrusionOk="0" h="6707" w="7473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8756743" y="3832307"/>
              <a:ext cx="544627" cy="461697"/>
            </a:xfrm>
            <a:custGeom>
              <a:rect b="b" l="l" r="r" t="t"/>
              <a:pathLst>
                <a:path extrusionOk="0" h="16713" w="19715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8881167" y="3899575"/>
              <a:ext cx="216580" cy="274040"/>
            </a:xfrm>
            <a:custGeom>
              <a:rect b="b" l="l" r="r" t="t"/>
              <a:pathLst>
                <a:path extrusionOk="0" h="9920" w="784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8524524" y="4239449"/>
              <a:ext cx="387054" cy="134727"/>
            </a:xfrm>
            <a:custGeom>
              <a:rect b="b" l="l" r="r" t="t"/>
              <a:pathLst>
                <a:path extrusionOk="0" h="4877" w="14011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8445294" y="3492102"/>
              <a:ext cx="299510" cy="803749"/>
            </a:xfrm>
            <a:custGeom>
              <a:rect b="b" l="l" r="r" t="t"/>
              <a:pathLst>
                <a:path extrusionOk="0" h="29095" w="10842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8389076" y="3446990"/>
              <a:ext cx="175115" cy="335589"/>
            </a:xfrm>
            <a:custGeom>
              <a:rect b="b" l="l" r="r" t="t"/>
              <a:pathLst>
                <a:path extrusionOk="0" h="12148" w="6339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8356810" y="3780648"/>
              <a:ext cx="241470" cy="160418"/>
            </a:xfrm>
            <a:custGeom>
              <a:rect b="b" l="l" r="r" t="t"/>
              <a:pathLst>
                <a:path extrusionOk="0" h="5807" w="8741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598256" y="3613736"/>
              <a:ext cx="101384" cy="341169"/>
            </a:xfrm>
            <a:custGeom>
              <a:rect b="b" l="l" r="r" t="t"/>
              <a:pathLst>
                <a:path extrusionOk="0" h="12350" w="367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8386314" y="3985987"/>
              <a:ext cx="299510" cy="185474"/>
            </a:xfrm>
            <a:custGeom>
              <a:rect b="b" l="l" r="r" t="t"/>
              <a:pathLst>
                <a:path extrusionOk="0" h="6714" w="10842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8682099" y="3869988"/>
              <a:ext cx="111550" cy="293157"/>
            </a:xfrm>
            <a:custGeom>
              <a:rect b="b" l="l" r="r" t="t"/>
              <a:pathLst>
                <a:path extrusionOk="0" h="10612" w="4038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8521761" y="4647833"/>
              <a:ext cx="380617" cy="108760"/>
            </a:xfrm>
            <a:custGeom>
              <a:rect b="b" l="l" r="r" t="t"/>
              <a:pathLst>
                <a:path extrusionOk="0" h="3937" w="13778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8469245" y="4301357"/>
              <a:ext cx="499488" cy="383380"/>
            </a:xfrm>
            <a:custGeom>
              <a:rect b="b" l="l" r="r" t="t"/>
              <a:pathLst>
                <a:path extrusionOk="0" h="13878" w="18081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8469245" y="4299506"/>
              <a:ext cx="314262" cy="384291"/>
            </a:xfrm>
            <a:custGeom>
              <a:rect b="b" l="l" r="r" t="t"/>
              <a:pathLst>
                <a:path extrusionOk="0" h="13911" w="11376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6922969" y="4195386"/>
              <a:ext cx="786042" cy="126274"/>
            </a:xfrm>
            <a:custGeom>
              <a:rect b="b" l="l" r="r" t="t"/>
              <a:pathLst>
                <a:path extrusionOk="0" h="4571" w="28454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6922969" y="4195386"/>
              <a:ext cx="786042" cy="65444"/>
            </a:xfrm>
            <a:custGeom>
              <a:rect b="b" l="l" r="r" t="t"/>
              <a:pathLst>
                <a:path extrusionOk="0" h="2369" w="28454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6700889" y="4283843"/>
              <a:ext cx="1159255" cy="387054"/>
            </a:xfrm>
            <a:custGeom>
              <a:rect b="b" l="l" r="r" t="t"/>
              <a:pathLst>
                <a:path extrusionOk="0" h="14011" w="41964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6147966" y="3768741"/>
              <a:ext cx="729853" cy="825684"/>
            </a:xfrm>
            <a:custGeom>
              <a:rect b="b" l="l" r="r" t="t"/>
              <a:pathLst>
                <a:path extrusionOk="0" h="29889" w="2642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479720" y="3773327"/>
              <a:ext cx="396253" cy="321638"/>
            </a:xfrm>
            <a:custGeom>
              <a:rect b="b" l="l" r="r" t="t"/>
              <a:pathLst>
                <a:path extrusionOk="0" h="11643" w="14344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7297100" y="2693261"/>
              <a:ext cx="426668" cy="529488"/>
            </a:xfrm>
            <a:custGeom>
              <a:rect b="b" l="l" r="r" t="t"/>
              <a:pathLst>
                <a:path extrusionOk="0" h="19167" w="15445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748791" y="2717295"/>
              <a:ext cx="458023" cy="499239"/>
            </a:xfrm>
            <a:custGeom>
              <a:rect b="b" l="l" r="r" t="t"/>
              <a:pathLst>
                <a:path extrusionOk="0" h="18072" w="1658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977336" y="3045346"/>
              <a:ext cx="640458" cy="815545"/>
            </a:xfrm>
            <a:custGeom>
              <a:rect b="b" l="l" r="r" t="t"/>
              <a:pathLst>
                <a:path extrusionOk="0" h="29522" w="23184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130298" y="3047196"/>
              <a:ext cx="304124" cy="213735"/>
            </a:xfrm>
            <a:custGeom>
              <a:rect b="b" l="l" r="r" t="t"/>
              <a:pathLst>
                <a:path extrusionOk="0" h="7737" w="11009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7106346" y="3045346"/>
              <a:ext cx="511449" cy="423906"/>
            </a:xfrm>
            <a:custGeom>
              <a:rect b="b" l="l" r="r" t="t"/>
              <a:pathLst>
                <a:path extrusionOk="0" h="15345" w="18514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417065" y="3321792"/>
              <a:ext cx="633082" cy="750129"/>
            </a:xfrm>
            <a:custGeom>
              <a:rect b="b" l="l" r="r" t="t"/>
              <a:pathLst>
                <a:path extrusionOk="0" h="27154" w="22917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564502" y="3435138"/>
              <a:ext cx="450619" cy="636784"/>
            </a:xfrm>
            <a:custGeom>
              <a:rect b="b" l="l" r="r" t="t"/>
              <a:pathLst>
                <a:path extrusionOk="0" h="23051" w="16312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7423210" y="2441761"/>
              <a:ext cx="316223" cy="421060"/>
            </a:xfrm>
            <a:custGeom>
              <a:rect b="b" l="l" r="r" t="t"/>
              <a:pathLst>
                <a:path extrusionOk="0" h="15242" w="11447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98990" y="2333027"/>
              <a:ext cx="669050" cy="778694"/>
            </a:xfrm>
            <a:custGeom>
              <a:rect b="b" l="l" r="r" t="t"/>
              <a:pathLst>
                <a:path extrusionOk="0" h="28188" w="24219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7285110" y="2748263"/>
              <a:ext cx="53482" cy="165336"/>
            </a:xfrm>
            <a:custGeom>
              <a:rect b="b" l="l" r="r" t="t"/>
              <a:pathLst>
                <a:path extrusionOk="0" h="5985" w="1936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6953357" y="2731108"/>
              <a:ext cx="198154" cy="198154"/>
            </a:xfrm>
            <a:custGeom>
              <a:rect b="b" l="l" r="r" t="t"/>
              <a:pathLst>
                <a:path extrusionOk="0" h="7173" w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7433486" y="2730196"/>
              <a:ext cx="134561" cy="199066"/>
            </a:xfrm>
            <a:custGeom>
              <a:rect b="b" l="l" r="r" t="t"/>
              <a:pathLst>
                <a:path extrusionOk="0" h="7206" w="4871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7101733" y="2122937"/>
              <a:ext cx="180640" cy="191276"/>
            </a:xfrm>
            <a:custGeom>
              <a:rect b="b" l="l" r="r" t="t"/>
              <a:pathLst>
                <a:path extrusionOk="0" h="6924" w="6539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6706414" y="2283772"/>
              <a:ext cx="479183" cy="408657"/>
            </a:xfrm>
            <a:custGeom>
              <a:rect b="b" l="l" r="r" t="t"/>
              <a:pathLst>
                <a:path extrusionOk="0" h="14793" w="17346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6559888" y="2672128"/>
              <a:ext cx="298599" cy="346638"/>
            </a:xfrm>
            <a:custGeom>
              <a:rect b="b" l="l" r="r" t="t"/>
              <a:pathLst>
                <a:path extrusionOk="0" h="12548" w="10809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6647433" y="2706245"/>
              <a:ext cx="280145" cy="520206"/>
            </a:xfrm>
            <a:custGeom>
              <a:rect b="b" l="l" r="r" t="t"/>
              <a:pathLst>
                <a:path extrusionOk="0" h="18831" w="1014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7611311" y="2716384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6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7617775" y="2648177"/>
              <a:ext cx="197215" cy="463548"/>
            </a:xfrm>
            <a:custGeom>
              <a:rect b="b" l="l" r="r" t="t"/>
              <a:pathLst>
                <a:path extrusionOk="0" h="16780" w="7139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7184664" y="2269130"/>
              <a:ext cx="452470" cy="348213"/>
            </a:xfrm>
            <a:custGeom>
              <a:rect b="b" l="l" r="r" t="t"/>
              <a:pathLst>
                <a:path extrusionOk="0" h="12605" w="16379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7153337" y="2901584"/>
              <a:ext cx="197215" cy="96798"/>
            </a:xfrm>
            <a:custGeom>
              <a:rect b="b" l="l" r="r" t="t"/>
              <a:pathLst>
                <a:path extrusionOk="0" h="3504" w="7139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6715613" y="2573478"/>
              <a:ext cx="238708" cy="158457"/>
            </a:xfrm>
            <a:custGeom>
              <a:rect b="b" l="l" r="r" t="t"/>
              <a:pathLst>
                <a:path extrusionOk="0" h="5736" w="8641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6882415" y="2492315"/>
              <a:ext cx="667199" cy="352274"/>
            </a:xfrm>
            <a:custGeom>
              <a:rect b="b" l="l" r="r" t="t"/>
              <a:pathLst>
                <a:path extrusionOk="0" h="12752" w="241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792108" y="3859049"/>
              <a:ext cx="1007207" cy="364926"/>
            </a:xfrm>
            <a:custGeom>
              <a:rect b="b" l="l" r="r" t="t"/>
              <a:pathLst>
                <a:path extrusionOk="0" h="13210" w="3646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6927555" y="2471789"/>
              <a:ext cx="667199" cy="353434"/>
            </a:xfrm>
            <a:custGeom>
              <a:rect b="b" l="l" r="r" t="t"/>
              <a:pathLst>
                <a:path extrusionOk="0" h="12794" w="24152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7121071" y="2472508"/>
              <a:ext cx="328102" cy="353572"/>
            </a:xfrm>
            <a:custGeom>
              <a:rect b="b" l="l" r="r" t="t"/>
              <a:pathLst>
                <a:path extrusionOk="0" h="12799" w="11877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129386" y="2276423"/>
              <a:ext cx="228542" cy="357965"/>
            </a:xfrm>
            <a:custGeom>
              <a:rect b="b" l="l" r="r" t="t"/>
              <a:pathLst>
                <a:path extrusionOk="0" h="12958" w="8273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7221517" y="2306176"/>
              <a:ext cx="300449" cy="320837"/>
            </a:xfrm>
            <a:custGeom>
              <a:rect b="b" l="l" r="r" t="t"/>
              <a:pathLst>
                <a:path extrusionOk="0" h="11614" w="10876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7279585" y="3807444"/>
              <a:ext cx="692973" cy="804468"/>
            </a:xfrm>
            <a:custGeom>
              <a:rect b="b" l="l" r="r" t="t"/>
              <a:pathLst>
                <a:path extrusionOk="0" h="29121" w="25085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7627002" y="3850733"/>
              <a:ext cx="345561" cy="169590"/>
            </a:xfrm>
            <a:custGeom>
              <a:rect b="b" l="l" r="r" t="t"/>
              <a:pathLst>
                <a:path extrusionOk="0" h="6139" w="1250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7510893" y="3321792"/>
              <a:ext cx="549213" cy="646922"/>
            </a:xfrm>
            <a:custGeom>
              <a:rect b="b" l="l" r="r" t="t"/>
              <a:pathLst>
                <a:path extrusionOk="0" h="23418" w="19881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7510893" y="3321792"/>
              <a:ext cx="313323" cy="646922"/>
            </a:xfrm>
            <a:custGeom>
              <a:rect b="b" l="l" r="r" t="t"/>
              <a:pathLst>
                <a:path extrusionOk="0" h="23418" w="11342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7140436" y="3733713"/>
              <a:ext cx="25829" cy="488410"/>
            </a:xfrm>
            <a:custGeom>
              <a:rect b="b" l="l" r="r" t="t"/>
              <a:pathLst>
                <a:path extrusionOk="0" h="17680" w="935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6736829" y="2652182"/>
              <a:ext cx="223017" cy="236553"/>
            </a:xfrm>
            <a:custGeom>
              <a:rect b="b" l="l" r="r" t="t"/>
              <a:pathLst>
                <a:path extrusionOk="0" h="8563" w="807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7273121" y="4055326"/>
              <a:ext cx="389816" cy="408242"/>
            </a:xfrm>
            <a:custGeom>
              <a:rect b="b" l="l" r="r" t="t"/>
              <a:pathLst>
                <a:path extrusionOk="0" h="14778" w="14111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785643" y="2694256"/>
              <a:ext cx="95886" cy="152076"/>
            </a:xfrm>
            <a:custGeom>
              <a:rect b="b" l="l" r="r" t="t"/>
              <a:pathLst>
                <a:path extrusionOk="0" h="5505" w="3471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559888" y="2283523"/>
              <a:ext cx="552003" cy="935079"/>
            </a:xfrm>
            <a:custGeom>
              <a:rect b="b" l="l" r="r" t="t"/>
              <a:pathLst>
                <a:path extrusionOk="0" h="33849" w="19982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148906" y="3343920"/>
              <a:ext cx="911376" cy="1251413"/>
            </a:xfrm>
            <a:custGeom>
              <a:rect b="b" l="l" r="r" t="t"/>
              <a:pathLst>
                <a:path extrusionOk="0" h="45300" w="32991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205096" y="4708664"/>
              <a:ext cx="810959" cy="130887"/>
            </a:xfrm>
            <a:custGeom>
              <a:rect b="b" l="l" r="r" t="t"/>
              <a:pathLst>
                <a:path extrusionOk="0" h="4738" w="29356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432883" y="4016623"/>
              <a:ext cx="1156493" cy="822921"/>
            </a:xfrm>
            <a:custGeom>
              <a:rect b="b" l="l" r="r" t="t"/>
              <a:pathLst>
                <a:path extrusionOk="0" h="29789" w="41864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342421" y="4017535"/>
              <a:ext cx="339125" cy="822921"/>
            </a:xfrm>
            <a:custGeom>
              <a:rect b="b" l="l" r="r" t="t"/>
              <a:pathLst>
                <a:path extrusionOk="0" h="29789" w="12276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429209" y="4017535"/>
              <a:ext cx="1133454" cy="822921"/>
            </a:xfrm>
            <a:custGeom>
              <a:rect b="b" l="l" r="r" t="t"/>
              <a:pathLst>
                <a:path extrusionOk="0" h="29789" w="4103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803339" y="4273704"/>
              <a:ext cx="317936" cy="304124"/>
            </a:xfrm>
            <a:custGeom>
              <a:rect b="b" l="l" r="r" t="t"/>
              <a:pathLst>
                <a:path extrusionOk="0" h="11009" w="115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929588" y="4260803"/>
              <a:ext cx="204591" cy="187104"/>
            </a:xfrm>
            <a:custGeom>
              <a:rect b="b" l="l" r="r" t="t"/>
              <a:pathLst>
                <a:path extrusionOk="0" h="6773" w="7406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872276" y="4448793"/>
              <a:ext cx="603606" cy="466476"/>
            </a:xfrm>
            <a:custGeom>
              <a:rect b="b" l="l" r="r" t="t"/>
              <a:pathLst>
                <a:path extrusionOk="0" h="16886" w="2185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6968109" y="4593715"/>
              <a:ext cx="204591" cy="253183"/>
            </a:xfrm>
            <a:custGeom>
              <a:rect b="b" l="l" r="r" t="t"/>
              <a:pathLst>
                <a:path extrusionOk="0" h="9165" w="7406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7061179" y="4656756"/>
              <a:ext cx="181579" cy="230696"/>
            </a:xfrm>
            <a:custGeom>
              <a:rect b="b" l="l" r="r" t="t"/>
              <a:pathLst>
                <a:path extrusionOk="0" h="8351" w="6573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1"/>
          <p:cNvSpPr/>
          <p:nvPr/>
        </p:nvSpPr>
        <p:spPr>
          <a:xfrm>
            <a:off x="4513725" y="1880975"/>
            <a:ext cx="4062900" cy="123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41"/>
          <p:cNvSpPr txBox="1"/>
          <p:nvPr>
            <p:ph type="title"/>
          </p:nvPr>
        </p:nvSpPr>
        <p:spPr>
          <a:xfrm>
            <a:off x="4266125" y="1742400"/>
            <a:ext cx="47040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SELECT * FROM </a:t>
            </a:r>
            <a:r>
              <a:rPr lang="en" sz="4000">
                <a:solidFill>
                  <a:schemeClr val="dk1"/>
                </a:solidFill>
              </a:rPr>
              <a:t>nome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01" name="Google Shape;1901;p41"/>
          <p:cNvSpPr txBox="1"/>
          <p:nvPr>
            <p:ph idx="2" type="title"/>
          </p:nvPr>
        </p:nvSpPr>
        <p:spPr>
          <a:xfrm>
            <a:off x="4740100" y="533075"/>
            <a:ext cx="37602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04. SELECIONANDO AS TABELAS.</a:t>
            </a:r>
            <a:endParaRPr sz="3000"/>
          </a:p>
        </p:txBody>
      </p:sp>
      <p:grpSp>
        <p:nvGrpSpPr>
          <p:cNvPr id="1902" name="Google Shape;1902;p41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903" name="Google Shape;1903;p41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4" name="Google Shape;1904;p41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905" name="Google Shape;1905;p41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1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1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9" name="Google Shape;1909;p41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910" name="Google Shape;1910;p4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41"/>
          <p:cNvSpPr/>
          <p:nvPr/>
        </p:nvSpPr>
        <p:spPr>
          <a:xfrm>
            <a:off x="811350" y="825300"/>
            <a:ext cx="3106200" cy="2517300"/>
          </a:xfrm>
          <a:prstGeom prst="roundRect">
            <a:avLst>
              <a:gd fmla="val 8047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41"/>
          <p:cNvSpPr txBox="1"/>
          <p:nvPr>
            <p:ph idx="1" type="subTitle"/>
          </p:nvPr>
        </p:nvSpPr>
        <p:spPr>
          <a:xfrm>
            <a:off x="832950" y="1196050"/>
            <a:ext cx="29994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Quando colocamos o select * from, queremos selecionar todos os atributos  da tabela para mostrar</a:t>
            </a:r>
            <a:endParaRPr sz="1700"/>
          </a:p>
        </p:txBody>
      </p:sp>
      <p:sp>
        <p:nvSpPr>
          <p:cNvPr id="1916" name="Google Shape;1916;p41"/>
          <p:cNvSpPr txBox="1"/>
          <p:nvPr>
            <p:ph idx="1" type="subTitle"/>
          </p:nvPr>
        </p:nvSpPr>
        <p:spPr>
          <a:xfrm>
            <a:off x="811350" y="2394437"/>
            <a:ext cx="3106200" cy="4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Isso se deve ao * que colocamos, que no SQL significa que queremos selecionar tudo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1" name="Google Shape;1921;p42"/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1922" name="Google Shape;1922;p4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6" name="Google Shape;1926;p42"/>
          <p:cNvPicPr preferRelativeResize="0"/>
          <p:nvPr/>
        </p:nvPicPr>
        <p:blipFill rotWithShape="1">
          <a:blip r:embed="rId3">
            <a:alphaModFix/>
          </a:blip>
          <a:srcRect b="38930" l="19851" r="63131" t="45375"/>
          <a:stretch/>
        </p:blipFill>
        <p:spPr>
          <a:xfrm>
            <a:off x="3279443" y="360201"/>
            <a:ext cx="2500800" cy="129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927" name="Google Shape;1927;p42"/>
          <p:cNvPicPr preferRelativeResize="0"/>
          <p:nvPr/>
        </p:nvPicPr>
        <p:blipFill rotWithShape="1">
          <a:blip r:embed="rId4">
            <a:alphaModFix/>
          </a:blip>
          <a:srcRect b="30312" l="14598" r="4298" t="40628"/>
          <a:stretch/>
        </p:blipFill>
        <p:spPr>
          <a:xfrm>
            <a:off x="484500" y="1871400"/>
            <a:ext cx="8090700" cy="174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43"/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1933" name="Google Shape;1933;p4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7" name="Google Shape;1937;p43"/>
          <p:cNvSpPr txBox="1"/>
          <p:nvPr/>
        </p:nvSpPr>
        <p:spPr>
          <a:xfrm>
            <a:off x="552300" y="115250"/>
            <a:ext cx="803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Selecionando colunas específicas;</a:t>
            </a:r>
            <a:endParaRPr b="1" sz="32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938" name="Google Shape;1938;p43"/>
          <p:cNvPicPr preferRelativeResize="0"/>
          <p:nvPr/>
        </p:nvPicPr>
        <p:blipFill rotWithShape="1">
          <a:blip r:embed="rId3">
            <a:alphaModFix/>
          </a:blip>
          <a:srcRect b="32869" l="15545" r="35858" t="35983"/>
          <a:stretch/>
        </p:blipFill>
        <p:spPr>
          <a:xfrm>
            <a:off x="1584200" y="1368701"/>
            <a:ext cx="5837100" cy="210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39" name="Google Shape;1939;p43"/>
          <p:cNvSpPr/>
          <p:nvPr/>
        </p:nvSpPr>
        <p:spPr>
          <a:xfrm>
            <a:off x="821225" y="3626550"/>
            <a:ext cx="3044400" cy="117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43"/>
          <p:cNvSpPr txBox="1"/>
          <p:nvPr/>
        </p:nvSpPr>
        <p:spPr>
          <a:xfrm>
            <a:off x="1650500" y="716150"/>
            <a:ext cx="570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Veja que está sem “*”</a:t>
            </a:r>
            <a:endParaRPr sz="27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41" name="Google Shape;1941;p43"/>
          <p:cNvSpPr txBox="1"/>
          <p:nvPr/>
        </p:nvSpPr>
        <p:spPr>
          <a:xfrm>
            <a:off x="865500" y="3645125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Selecionamos as colunas que queremos, mas antes colocamos um apelido para a tabela</a:t>
            </a:r>
            <a:endParaRPr/>
          </a:p>
        </p:txBody>
      </p:sp>
      <p:sp>
        <p:nvSpPr>
          <p:cNvPr id="1942" name="Google Shape;1942;p43"/>
          <p:cNvSpPr/>
          <p:nvPr/>
        </p:nvSpPr>
        <p:spPr>
          <a:xfrm>
            <a:off x="4859825" y="3626550"/>
            <a:ext cx="3044400" cy="117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43"/>
          <p:cNvSpPr txBox="1"/>
          <p:nvPr/>
        </p:nvSpPr>
        <p:spPr>
          <a:xfrm>
            <a:off x="4904100" y="38737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No FROM, referenciamos que a tabela tem o apelido “c”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44"/>
          <p:cNvGrpSpPr/>
          <p:nvPr/>
        </p:nvGrpSpPr>
        <p:grpSpPr>
          <a:xfrm>
            <a:off x="3349911" y="1661109"/>
            <a:ext cx="749797" cy="717499"/>
            <a:chOff x="1317586" y="1856572"/>
            <a:chExt cx="749797" cy="717499"/>
          </a:xfrm>
        </p:grpSpPr>
        <p:sp>
          <p:nvSpPr>
            <p:cNvPr id="1949" name="Google Shape;1949;p44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4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44"/>
          <p:cNvGrpSpPr/>
          <p:nvPr/>
        </p:nvGrpSpPr>
        <p:grpSpPr>
          <a:xfrm>
            <a:off x="5050748" y="1661122"/>
            <a:ext cx="749797" cy="717499"/>
            <a:chOff x="1317586" y="1856572"/>
            <a:chExt cx="749797" cy="717499"/>
          </a:xfrm>
        </p:grpSpPr>
        <p:sp>
          <p:nvSpPr>
            <p:cNvPr id="1952" name="Google Shape;1952;p44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44"/>
          <p:cNvGrpSpPr/>
          <p:nvPr/>
        </p:nvGrpSpPr>
        <p:grpSpPr>
          <a:xfrm>
            <a:off x="3349914" y="3247859"/>
            <a:ext cx="749797" cy="717499"/>
            <a:chOff x="1317586" y="1856572"/>
            <a:chExt cx="749797" cy="717499"/>
          </a:xfrm>
        </p:grpSpPr>
        <p:sp>
          <p:nvSpPr>
            <p:cNvPr id="1955" name="Google Shape;1955;p44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4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7" name="Google Shape;1957;p44"/>
          <p:cNvGrpSpPr/>
          <p:nvPr/>
        </p:nvGrpSpPr>
        <p:grpSpPr>
          <a:xfrm>
            <a:off x="5050751" y="3247872"/>
            <a:ext cx="749797" cy="717499"/>
            <a:chOff x="1317586" y="1856572"/>
            <a:chExt cx="749797" cy="717499"/>
          </a:xfrm>
        </p:grpSpPr>
        <p:sp>
          <p:nvSpPr>
            <p:cNvPr id="1958" name="Google Shape;1958;p44"/>
            <p:cNvSpPr/>
            <p:nvPr/>
          </p:nvSpPr>
          <p:spPr>
            <a:xfrm>
              <a:off x="1317586" y="189188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>
              <a:off x="1356662" y="185657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0" name="Google Shape;1960;p4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COMO SELECIONAR + de 1 TABELA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1961" name="Google Shape;1961;p44"/>
          <p:cNvSpPr txBox="1"/>
          <p:nvPr>
            <p:ph idx="5" type="subTitle"/>
          </p:nvPr>
        </p:nvSpPr>
        <p:spPr>
          <a:xfrm>
            <a:off x="865488" y="3815686"/>
            <a:ext cx="1978200" cy="4482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mostrar a tabela a qual você quer juntar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 da tabela + apelido</a:t>
            </a:r>
            <a:endParaRPr/>
          </a:p>
        </p:txBody>
      </p:sp>
      <p:sp>
        <p:nvSpPr>
          <p:cNvPr id="1962" name="Google Shape;1962;p4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1963" name="Google Shape;1963;p4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selecionar a tabela</a:t>
            </a:r>
            <a:endParaRPr/>
          </a:p>
        </p:txBody>
      </p:sp>
      <p:sp>
        <p:nvSpPr>
          <p:cNvPr id="1964" name="Google Shape;1964;p4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</a:t>
            </a:r>
            <a:endParaRPr/>
          </a:p>
        </p:txBody>
      </p:sp>
      <p:sp>
        <p:nvSpPr>
          <p:cNvPr id="1965" name="Google Shape;1965;p4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mostrar qual tabela + apelido dado</a:t>
            </a:r>
            <a:endParaRPr/>
          </a:p>
        </p:txBody>
      </p:sp>
      <p:sp>
        <p:nvSpPr>
          <p:cNvPr id="1966" name="Google Shape;1966;p4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967" name="Google Shape;1967;p4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</a:t>
            </a:r>
            <a:endParaRPr/>
          </a:p>
        </p:txBody>
      </p:sp>
      <p:sp>
        <p:nvSpPr>
          <p:cNvPr id="1968" name="Google Shape;1968;p4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onde as tabelas se juntam</a:t>
            </a:r>
            <a:endParaRPr/>
          </a:p>
        </p:txBody>
      </p:sp>
      <p:grpSp>
        <p:nvGrpSpPr>
          <p:cNvPr id="1969" name="Google Shape;1969;p44"/>
          <p:cNvGrpSpPr/>
          <p:nvPr/>
        </p:nvGrpSpPr>
        <p:grpSpPr>
          <a:xfrm>
            <a:off x="5231055" y="1810846"/>
            <a:ext cx="418122" cy="418091"/>
            <a:chOff x="6691023" y="1337546"/>
            <a:chExt cx="418122" cy="418091"/>
          </a:xfrm>
        </p:grpSpPr>
        <p:sp>
          <p:nvSpPr>
            <p:cNvPr id="1970" name="Google Shape;1970;p44"/>
            <p:cNvSpPr/>
            <p:nvPr/>
          </p:nvSpPr>
          <p:spPr>
            <a:xfrm>
              <a:off x="6785652" y="1337546"/>
              <a:ext cx="323492" cy="283013"/>
            </a:xfrm>
            <a:custGeom>
              <a:rect b="b" l="l" r="r" t="t"/>
              <a:pathLst>
                <a:path extrusionOk="0" h="9047" w="10341">
                  <a:moveTo>
                    <a:pt x="3659" y="0"/>
                  </a:moveTo>
                  <a:cubicBezTo>
                    <a:pt x="2418" y="0"/>
                    <a:pt x="1165" y="366"/>
                    <a:pt x="1" y="1061"/>
                  </a:cubicBezTo>
                  <a:cubicBezTo>
                    <a:pt x="222" y="1214"/>
                    <a:pt x="411" y="1412"/>
                    <a:pt x="554" y="1645"/>
                  </a:cubicBezTo>
                  <a:cubicBezTo>
                    <a:pt x="1555" y="1073"/>
                    <a:pt x="2596" y="784"/>
                    <a:pt x="3659" y="784"/>
                  </a:cubicBezTo>
                  <a:cubicBezTo>
                    <a:pt x="5234" y="784"/>
                    <a:pt x="6716" y="1397"/>
                    <a:pt x="7830" y="2511"/>
                  </a:cubicBezTo>
                  <a:cubicBezTo>
                    <a:pt x="8945" y="3626"/>
                    <a:pt x="9557" y="5106"/>
                    <a:pt x="9557" y="6682"/>
                  </a:cubicBezTo>
                  <a:cubicBezTo>
                    <a:pt x="9557" y="7483"/>
                    <a:pt x="9481" y="8028"/>
                    <a:pt x="9264" y="8617"/>
                  </a:cubicBezTo>
                  <a:cubicBezTo>
                    <a:pt x="9517" y="8713"/>
                    <a:pt x="9747" y="8861"/>
                    <a:pt x="9937" y="9047"/>
                  </a:cubicBezTo>
                  <a:cubicBezTo>
                    <a:pt x="10233" y="8309"/>
                    <a:pt x="10341" y="7638"/>
                    <a:pt x="10341" y="6682"/>
                  </a:cubicBezTo>
                  <a:cubicBezTo>
                    <a:pt x="10341" y="4898"/>
                    <a:pt x="9645" y="3219"/>
                    <a:pt x="8384" y="1958"/>
                  </a:cubicBezTo>
                  <a:cubicBezTo>
                    <a:pt x="7122" y="696"/>
                    <a:pt x="5444" y="0"/>
                    <a:pt x="3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7015798" y="1627785"/>
              <a:ext cx="76830" cy="71387"/>
            </a:xfrm>
            <a:custGeom>
              <a:rect b="b" l="l" r="r" t="t"/>
              <a:pathLst>
                <a:path extrusionOk="0" h="2282" w="2456">
                  <a:moveTo>
                    <a:pt x="1229" y="0"/>
                  </a:moveTo>
                  <a:cubicBezTo>
                    <a:pt x="1169" y="0"/>
                    <a:pt x="1108" y="5"/>
                    <a:pt x="1046" y="15"/>
                  </a:cubicBezTo>
                  <a:cubicBezTo>
                    <a:pt x="424" y="115"/>
                    <a:pt x="1" y="701"/>
                    <a:pt x="102" y="1323"/>
                  </a:cubicBezTo>
                  <a:cubicBezTo>
                    <a:pt x="193" y="1883"/>
                    <a:pt x="677" y="2282"/>
                    <a:pt x="1226" y="2282"/>
                  </a:cubicBezTo>
                  <a:cubicBezTo>
                    <a:pt x="1287" y="2282"/>
                    <a:pt x="1348" y="2277"/>
                    <a:pt x="1410" y="2267"/>
                  </a:cubicBezTo>
                  <a:cubicBezTo>
                    <a:pt x="2032" y="2166"/>
                    <a:pt x="2455" y="1580"/>
                    <a:pt x="2354" y="959"/>
                  </a:cubicBezTo>
                  <a:cubicBezTo>
                    <a:pt x="2264" y="400"/>
                    <a:pt x="1779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6712295" y="1384595"/>
              <a:ext cx="78519" cy="71387"/>
            </a:xfrm>
            <a:custGeom>
              <a:rect b="b" l="l" r="r" t="t"/>
              <a:pathLst>
                <a:path extrusionOk="0" h="2282" w="2510">
                  <a:moveTo>
                    <a:pt x="1256" y="0"/>
                  </a:moveTo>
                  <a:cubicBezTo>
                    <a:pt x="1169" y="0"/>
                    <a:pt x="1081" y="10"/>
                    <a:pt x="993" y="31"/>
                  </a:cubicBezTo>
                  <a:cubicBezTo>
                    <a:pt x="379" y="176"/>
                    <a:pt x="1" y="790"/>
                    <a:pt x="146" y="1404"/>
                  </a:cubicBezTo>
                  <a:cubicBezTo>
                    <a:pt x="269" y="1928"/>
                    <a:pt x="738" y="2282"/>
                    <a:pt x="1254" y="2282"/>
                  </a:cubicBezTo>
                  <a:cubicBezTo>
                    <a:pt x="1341" y="2282"/>
                    <a:pt x="1429" y="2272"/>
                    <a:pt x="1517" y="2251"/>
                  </a:cubicBezTo>
                  <a:cubicBezTo>
                    <a:pt x="2130" y="2106"/>
                    <a:pt x="2510" y="1492"/>
                    <a:pt x="2365" y="879"/>
                  </a:cubicBezTo>
                  <a:cubicBezTo>
                    <a:pt x="2241" y="354"/>
                    <a:pt x="177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6691023" y="1461112"/>
              <a:ext cx="331813" cy="294525"/>
            </a:xfrm>
            <a:custGeom>
              <a:rect b="b" l="l" r="r" t="t"/>
              <a:pathLst>
                <a:path extrusionOk="0" h="9415" w="10607">
                  <a:moveTo>
                    <a:pt x="523" y="1"/>
                  </a:moveTo>
                  <a:cubicBezTo>
                    <a:pt x="378" y="305"/>
                    <a:pt x="266" y="615"/>
                    <a:pt x="185" y="941"/>
                  </a:cubicBezTo>
                  <a:cubicBezTo>
                    <a:pt x="60" y="1450"/>
                    <a:pt x="1" y="2020"/>
                    <a:pt x="1" y="2732"/>
                  </a:cubicBezTo>
                  <a:cubicBezTo>
                    <a:pt x="1" y="4517"/>
                    <a:pt x="696" y="6196"/>
                    <a:pt x="1958" y="7457"/>
                  </a:cubicBezTo>
                  <a:cubicBezTo>
                    <a:pt x="3220" y="8719"/>
                    <a:pt x="4898" y="9415"/>
                    <a:pt x="6683" y="9415"/>
                  </a:cubicBezTo>
                  <a:cubicBezTo>
                    <a:pt x="8146" y="9415"/>
                    <a:pt x="9436" y="8986"/>
                    <a:pt x="10606" y="8109"/>
                  </a:cubicBezTo>
                  <a:cubicBezTo>
                    <a:pt x="10380" y="7968"/>
                    <a:pt x="10182" y="7780"/>
                    <a:pt x="10031" y="7561"/>
                  </a:cubicBezTo>
                  <a:cubicBezTo>
                    <a:pt x="9023" y="8288"/>
                    <a:pt x="7943" y="8631"/>
                    <a:pt x="6684" y="8631"/>
                  </a:cubicBezTo>
                  <a:cubicBezTo>
                    <a:pt x="5108" y="8631"/>
                    <a:pt x="3627" y="8017"/>
                    <a:pt x="2513" y="6903"/>
                  </a:cubicBezTo>
                  <a:cubicBezTo>
                    <a:pt x="1399" y="5789"/>
                    <a:pt x="786" y="4308"/>
                    <a:pt x="786" y="2732"/>
                  </a:cubicBezTo>
                  <a:cubicBezTo>
                    <a:pt x="786" y="1774"/>
                    <a:pt x="896" y="1090"/>
                    <a:pt x="1171" y="462"/>
                  </a:cubicBezTo>
                  <a:cubicBezTo>
                    <a:pt x="924" y="355"/>
                    <a:pt x="703" y="198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6871492" y="1447160"/>
              <a:ext cx="57654" cy="86434"/>
            </a:xfrm>
            <a:custGeom>
              <a:rect b="b" l="l" r="r" t="t"/>
              <a:pathLst>
                <a:path extrusionOk="0" h="2763" w="1843">
                  <a:moveTo>
                    <a:pt x="920" y="1"/>
                  </a:moveTo>
                  <a:cubicBezTo>
                    <a:pt x="820" y="121"/>
                    <a:pt x="698" y="286"/>
                    <a:pt x="577" y="505"/>
                  </a:cubicBezTo>
                  <a:cubicBezTo>
                    <a:pt x="339" y="939"/>
                    <a:pt x="59" y="1670"/>
                    <a:pt x="1" y="2760"/>
                  </a:cubicBezTo>
                  <a:lnTo>
                    <a:pt x="1842" y="2762"/>
                  </a:lnTo>
                  <a:cubicBezTo>
                    <a:pt x="1760" y="1218"/>
                    <a:pt x="1234" y="373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6932805" y="1447472"/>
              <a:ext cx="71074" cy="86183"/>
            </a:xfrm>
            <a:custGeom>
              <a:rect b="b" l="l" r="r" t="t"/>
              <a:pathLst>
                <a:path extrusionOk="0" h="2755" w="2272">
                  <a:moveTo>
                    <a:pt x="0" y="1"/>
                  </a:moveTo>
                  <a:lnTo>
                    <a:pt x="0" y="1"/>
                  </a:lnTo>
                  <a:cubicBezTo>
                    <a:pt x="340" y="586"/>
                    <a:pt x="672" y="1473"/>
                    <a:pt x="734" y="2753"/>
                  </a:cubicBezTo>
                  <a:lnTo>
                    <a:pt x="2271" y="2754"/>
                  </a:lnTo>
                  <a:cubicBezTo>
                    <a:pt x="2105" y="1465"/>
                    <a:pt x="1202" y="40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6871523" y="1560121"/>
              <a:ext cx="57654" cy="86402"/>
            </a:xfrm>
            <a:custGeom>
              <a:rect b="b" l="l" r="r" t="t"/>
              <a:pathLst>
                <a:path extrusionOk="0" h="2762" w="1843">
                  <a:moveTo>
                    <a:pt x="1" y="0"/>
                  </a:moveTo>
                  <a:lnTo>
                    <a:pt x="1" y="0"/>
                  </a:lnTo>
                  <a:cubicBezTo>
                    <a:pt x="83" y="1544"/>
                    <a:pt x="609" y="2389"/>
                    <a:pt x="923" y="2762"/>
                  </a:cubicBezTo>
                  <a:cubicBezTo>
                    <a:pt x="1023" y="2642"/>
                    <a:pt x="1145" y="2477"/>
                    <a:pt x="1266" y="2257"/>
                  </a:cubicBezTo>
                  <a:cubicBezTo>
                    <a:pt x="1504" y="1823"/>
                    <a:pt x="1784" y="1093"/>
                    <a:pt x="184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6796257" y="1560089"/>
              <a:ext cx="71731" cy="86340"/>
            </a:xfrm>
            <a:custGeom>
              <a:rect b="b" l="l" r="r" t="t"/>
              <a:pathLst>
                <a:path extrusionOk="0" h="2760" w="2293">
                  <a:moveTo>
                    <a:pt x="0" y="0"/>
                  </a:moveTo>
                  <a:lnTo>
                    <a:pt x="0" y="0"/>
                  </a:lnTo>
                  <a:cubicBezTo>
                    <a:pt x="167" y="1298"/>
                    <a:pt x="1078" y="2366"/>
                    <a:pt x="2293" y="2760"/>
                  </a:cubicBezTo>
                  <a:cubicBezTo>
                    <a:pt x="1951" y="2175"/>
                    <a:pt x="1617" y="1286"/>
                    <a:pt x="1555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6932774" y="1560183"/>
              <a:ext cx="71136" cy="86152"/>
            </a:xfrm>
            <a:custGeom>
              <a:rect b="b" l="l" r="r" t="t"/>
              <a:pathLst>
                <a:path extrusionOk="0" h="2754" w="2274">
                  <a:moveTo>
                    <a:pt x="735" y="0"/>
                  </a:moveTo>
                  <a:cubicBezTo>
                    <a:pt x="673" y="1281"/>
                    <a:pt x="339" y="2171"/>
                    <a:pt x="0" y="2754"/>
                  </a:cubicBezTo>
                  <a:cubicBezTo>
                    <a:pt x="492" y="2594"/>
                    <a:pt x="944" y="2318"/>
                    <a:pt x="1321" y="1940"/>
                  </a:cubicBezTo>
                  <a:cubicBezTo>
                    <a:pt x="1852" y="1409"/>
                    <a:pt x="2182" y="732"/>
                    <a:pt x="2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6796257" y="1447128"/>
              <a:ext cx="71825" cy="86465"/>
            </a:xfrm>
            <a:custGeom>
              <a:rect b="b" l="l" r="r" t="t"/>
              <a:pathLst>
                <a:path extrusionOk="0" h="2764" w="2296">
                  <a:moveTo>
                    <a:pt x="2295" y="1"/>
                  </a:moveTo>
                  <a:lnTo>
                    <a:pt x="2295" y="1"/>
                  </a:lnTo>
                  <a:cubicBezTo>
                    <a:pt x="1792" y="161"/>
                    <a:pt x="1334" y="438"/>
                    <a:pt x="951" y="821"/>
                  </a:cubicBezTo>
                  <a:cubicBezTo>
                    <a:pt x="422" y="1353"/>
                    <a:pt x="92" y="2030"/>
                    <a:pt x="0" y="2761"/>
                  </a:cubicBezTo>
                  <a:lnTo>
                    <a:pt x="1555" y="2763"/>
                  </a:lnTo>
                  <a:cubicBezTo>
                    <a:pt x="1617" y="1477"/>
                    <a:pt x="1954" y="585"/>
                    <a:pt x="2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Google Shape;1980;p44"/>
          <p:cNvGrpSpPr/>
          <p:nvPr/>
        </p:nvGrpSpPr>
        <p:grpSpPr>
          <a:xfrm>
            <a:off x="3528675" y="1811291"/>
            <a:ext cx="418184" cy="417183"/>
            <a:chOff x="2711920" y="1338453"/>
            <a:chExt cx="418184" cy="417183"/>
          </a:xfrm>
        </p:grpSpPr>
        <p:sp>
          <p:nvSpPr>
            <p:cNvPr id="1981" name="Google Shape;1981;p44"/>
            <p:cNvSpPr/>
            <p:nvPr/>
          </p:nvSpPr>
          <p:spPr>
            <a:xfrm>
              <a:off x="2933995" y="1525522"/>
              <a:ext cx="51992" cy="79301"/>
            </a:xfrm>
            <a:custGeom>
              <a:rect b="b" l="l" r="r" t="t"/>
              <a:pathLst>
                <a:path extrusionOk="0" h="2535" w="1662">
                  <a:moveTo>
                    <a:pt x="1661" y="1"/>
                  </a:moveTo>
                  <a:lnTo>
                    <a:pt x="0" y="785"/>
                  </a:lnTo>
                  <a:lnTo>
                    <a:pt x="0" y="2534"/>
                  </a:lnTo>
                  <a:lnTo>
                    <a:pt x="1661" y="1797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2874120" y="1483979"/>
              <a:ext cx="93879" cy="43451"/>
            </a:xfrm>
            <a:custGeom>
              <a:rect b="b" l="l" r="r" t="t"/>
              <a:pathLst>
                <a:path extrusionOk="0" h="1389" w="3001">
                  <a:moveTo>
                    <a:pt x="1496" y="0"/>
                  </a:moveTo>
                  <a:lnTo>
                    <a:pt x="0" y="653"/>
                  </a:lnTo>
                  <a:lnTo>
                    <a:pt x="1502" y="1388"/>
                  </a:lnTo>
                  <a:lnTo>
                    <a:pt x="3001" y="680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3023275" y="1385690"/>
              <a:ext cx="52492" cy="52648"/>
            </a:xfrm>
            <a:custGeom>
              <a:rect b="b" l="l" r="r" t="t"/>
              <a:pathLst>
                <a:path extrusionOk="0" h="1683" w="1678">
                  <a:moveTo>
                    <a:pt x="839" y="0"/>
                  </a:moveTo>
                  <a:cubicBezTo>
                    <a:pt x="377" y="0"/>
                    <a:pt x="0" y="377"/>
                    <a:pt x="0" y="841"/>
                  </a:cubicBezTo>
                  <a:cubicBezTo>
                    <a:pt x="0" y="1306"/>
                    <a:pt x="376" y="1682"/>
                    <a:pt x="839" y="1682"/>
                  </a:cubicBezTo>
                  <a:cubicBezTo>
                    <a:pt x="1302" y="1682"/>
                    <a:pt x="1677" y="1307"/>
                    <a:pt x="1677" y="841"/>
                  </a:cubicBezTo>
                  <a:cubicBezTo>
                    <a:pt x="1677" y="378"/>
                    <a:pt x="1302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2856164" y="1524553"/>
              <a:ext cx="51866" cy="80302"/>
            </a:xfrm>
            <a:custGeom>
              <a:rect b="b" l="l" r="r" t="t"/>
              <a:pathLst>
                <a:path extrusionOk="0" h="2567" w="1658">
                  <a:moveTo>
                    <a:pt x="1" y="1"/>
                  </a:moveTo>
                  <a:lnTo>
                    <a:pt x="1" y="1829"/>
                  </a:lnTo>
                  <a:lnTo>
                    <a:pt x="1658" y="2566"/>
                  </a:lnTo>
                  <a:lnTo>
                    <a:pt x="1658" y="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2765351" y="1391414"/>
              <a:ext cx="52523" cy="52680"/>
            </a:xfrm>
            <a:custGeom>
              <a:rect b="b" l="l" r="r" t="t"/>
              <a:pathLst>
                <a:path extrusionOk="0" h="1684" w="1679">
                  <a:moveTo>
                    <a:pt x="839" y="1"/>
                  </a:moveTo>
                  <a:cubicBezTo>
                    <a:pt x="376" y="1"/>
                    <a:pt x="1" y="376"/>
                    <a:pt x="1" y="842"/>
                  </a:cubicBezTo>
                  <a:cubicBezTo>
                    <a:pt x="1" y="1306"/>
                    <a:pt x="376" y="1683"/>
                    <a:pt x="839" y="1683"/>
                  </a:cubicBezTo>
                  <a:cubicBezTo>
                    <a:pt x="1303" y="1683"/>
                    <a:pt x="1678" y="1306"/>
                    <a:pt x="1678" y="842"/>
                  </a:cubicBezTo>
                  <a:cubicBezTo>
                    <a:pt x="1678" y="377"/>
                    <a:pt x="130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2766258" y="1655720"/>
              <a:ext cx="52523" cy="52648"/>
            </a:xfrm>
            <a:custGeom>
              <a:rect b="b" l="l" r="r" t="t"/>
              <a:pathLst>
                <a:path extrusionOk="0" h="1683" w="1679">
                  <a:moveTo>
                    <a:pt x="842" y="0"/>
                  </a:moveTo>
                  <a:cubicBezTo>
                    <a:pt x="841" y="0"/>
                    <a:pt x="840" y="0"/>
                    <a:pt x="840" y="0"/>
                  </a:cubicBezTo>
                  <a:cubicBezTo>
                    <a:pt x="377" y="0"/>
                    <a:pt x="1" y="376"/>
                    <a:pt x="1" y="841"/>
                  </a:cubicBezTo>
                  <a:cubicBezTo>
                    <a:pt x="1" y="1305"/>
                    <a:pt x="377" y="1683"/>
                    <a:pt x="840" y="1683"/>
                  </a:cubicBezTo>
                  <a:cubicBezTo>
                    <a:pt x="1302" y="1683"/>
                    <a:pt x="1679" y="1306"/>
                    <a:pt x="1679" y="841"/>
                  </a:cubicBezTo>
                  <a:cubicBezTo>
                    <a:pt x="1679" y="376"/>
                    <a:pt x="1305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3024182" y="1649964"/>
              <a:ext cx="52523" cy="52648"/>
            </a:xfrm>
            <a:custGeom>
              <a:rect b="b" l="l" r="r" t="t"/>
              <a:pathLst>
                <a:path extrusionOk="0" h="1683" w="1679">
                  <a:moveTo>
                    <a:pt x="842" y="1"/>
                  </a:moveTo>
                  <a:cubicBezTo>
                    <a:pt x="841" y="1"/>
                    <a:pt x="841" y="1"/>
                    <a:pt x="840" y="1"/>
                  </a:cubicBezTo>
                  <a:cubicBezTo>
                    <a:pt x="376" y="1"/>
                    <a:pt x="1" y="378"/>
                    <a:pt x="1" y="842"/>
                  </a:cubicBezTo>
                  <a:cubicBezTo>
                    <a:pt x="1" y="1306"/>
                    <a:pt x="376" y="1683"/>
                    <a:pt x="840" y="1683"/>
                  </a:cubicBezTo>
                  <a:cubicBezTo>
                    <a:pt x="1303" y="1683"/>
                    <a:pt x="1678" y="1307"/>
                    <a:pt x="1678" y="842"/>
                  </a:cubicBezTo>
                  <a:cubicBezTo>
                    <a:pt x="1678" y="378"/>
                    <a:pt x="1304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4"/>
            <p:cNvSpPr/>
            <p:nvPr/>
          </p:nvSpPr>
          <p:spPr>
            <a:xfrm>
              <a:off x="2788781" y="1533468"/>
              <a:ext cx="41449" cy="26027"/>
            </a:xfrm>
            <a:custGeom>
              <a:rect b="b" l="l" r="r" t="t"/>
              <a:pathLst>
                <a:path extrusionOk="0" h="832" w="1325">
                  <a:moveTo>
                    <a:pt x="1" y="1"/>
                  </a:moveTo>
                  <a:cubicBezTo>
                    <a:pt x="34" y="134"/>
                    <a:pt x="53" y="273"/>
                    <a:pt x="53" y="416"/>
                  </a:cubicBezTo>
                  <a:cubicBezTo>
                    <a:pt x="53" y="560"/>
                    <a:pt x="36" y="699"/>
                    <a:pt x="1" y="832"/>
                  </a:cubicBezTo>
                  <a:lnTo>
                    <a:pt x="1324" y="832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4"/>
            <p:cNvSpPr/>
            <p:nvPr/>
          </p:nvSpPr>
          <p:spPr>
            <a:xfrm>
              <a:off x="3077581" y="1520799"/>
              <a:ext cx="52523" cy="52680"/>
            </a:xfrm>
            <a:custGeom>
              <a:rect b="b" l="l" r="r" t="t"/>
              <a:pathLst>
                <a:path extrusionOk="0" h="1684" w="1679">
                  <a:moveTo>
                    <a:pt x="839" y="1"/>
                  </a:moveTo>
                  <a:cubicBezTo>
                    <a:pt x="376" y="1"/>
                    <a:pt x="1" y="376"/>
                    <a:pt x="1" y="842"/>
                  </a:cubicBezTo>
                  <a:cubicBezTo>
                    <a:pt x="1" y="1307"/>
                    <a:pt x="376" y="1683"/>
                    <a:pt x="839" y="1683"/>
                  </a:cubicBezTo>
                  <a:cubicBezTo>
                    <a:pt x="1303" y="1683"/>
                    <a:pt x="1678" y="1307"/>
                    <a:pt x="1678" y="842"/>
                  </a:cubicBezTo>
                  <a:cubicBezTo>
                    <a:pt x="1678" y="377"/>
                    <a:pt x="130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3011982" y="1534125"/>
              <a:ext cx="41293" cy="26027"/>
            </a:xfrm>
            <a:custGeom>
              <a:rect b="b" l="l" r="r" t="t"/>
              <a:pathLst>
                <a:path extrusionOk="0" h="832" w="1320">
                  <a:moveTo>
                    <a:pt x="0" y="0"/>
                  </a:moveTo>
                  <a:lnTo>
                    <a:pt x="0" y="831"/>
                  </a:lnTo>
                  <a:lnTo>
                    <a:pt x="1319" y="831"/>
                  </a:lnTo>
                  <a:cubicBezTo>
                    <a:pt x="1284" y="698"/>
                    <a:pt x="1267" y="559"/>
                    <a:pt x="1267" y="416"/>
                  </a:cubicBezTo>
                  <a:cubicBezTo>
                    <a:pt x="1267" y="272"/>
                    <a:pt x="1284" y="134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2817029" y="1605981"/>
              <a:ext cx="55120" cy="47456"/>
            </a:xfrm>
            <a:custGeom>
              <a:rect b="b" l="l" r="r" t="t"/>
              <a:pathLst>
                <a:path extrusionOk="0" h="1517" w="1762">
                  <a:moveTo>
                    <a:pt x="950" y="0"/>
                  </a:moveTo>
                  <a:lnTo>
                    <a:pt x="0" y="954"/>
                  </a:lnTo>
                  <a:cubicBezTo>
                    <a:pt x="249" y="1088"/>
                    <a:pt x="459" y="1281"/>
                    <a:pt x="613" y="1516"/>
                  </a:cubicBezTo>
                  <a:lnTo>
                    <a:pt x="1762" y="362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2894735" y="1702988"/>
              <a:ext cx="52523" cy="52648"/>
            </a:xfrm>
            <a:custGeom>
              <a:rect b="b" l="l" r="r" t="t"/>
              <a:pathLst>
                <a:path extrusionOk="0" h="1683" w="1679">
                  <a:moveTo>
                    <a:pt x="840" y="0"/>
                  </a:moveTo>
                  <a:cubicBezTo>
                    <a:pt x="377" y="0"/>
                    <a:pt x="1" y="377"/>
                    <a:pt x="1" y="841"/>
                  </a:cubicBezTo>
                  <a:cubicBezTo>
                    <a:pt x="1" y="1305"/>
                    <a:pt x="377" y="1683"/>
                    <a:pt x="840" y="1683"/>
                  </a:cubicBezTo>
                  <a:cubicBezTo>
                    <a:pt x="1303" y="1683"/>
                    <a:pt x="1678" y="1306"/>
                    <a:pt x="1678" y="841"/>
                  </a:cubicBezTo>
                  <a:cubicBezTo>
                    <a:pt x="1678" y="376"/>
                    <a:pt x="1303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2907999" y="1633228"/>
              <a:ext cx="26027" cy="45391"/>
            </a:xfrm>
            <a:custGeom>
              <a:rect b="b" l="l" r="r" t="t"/>
              <a:pathLst>
                <a:path extrusionOk="0" h="1451" w="832">
                  <a:moveTo>
                    <a:pt x="831" y="0"/>
                  </a:moveTo>
                  <a:lnTo>
                    <a:pt x="831" y="0"/>
                  </a:lnTo>
                  <a:lnTo>
                    <a:pt x="831" y="0"/>
                  </a:lnTo>
                  <a:cubicBezTo>
                    <a:pt x="831" y="0"/>
                    <a:pt x="831" y="0"/>
                    <a:pt x="831" y="0"/>
                  </a:cubicBezTo>
                  <a:close/>
                  <a:moveTo>
                    <a:pt x="831" y="0"/>
                  </a:moveTo>
                  <a:cubicBezTo>
                    <a:pt x="830" y="1"/>
                    <a:pt x="585" y="110"/>
                    <a:pt x="582" y="111"/>
                  </a:cubicBezTo>
                  <a:cubicBezTo>
                    <a:pt x="544" y="136"/>
                    <a:pt x="498" y="146"/>
                    <a:pt x="448" y="146"/>
                  </a:cubicBezTo>
                  <a:cubicBezTo>
                    <a:pt x="301" y="146"/>
                    <a:pt x="119" y="60"/>
                    <a:pt x="1" y="1"/>
                  </a:cubicBezTo>
                  <a:lnTo>
                    <a:pt x="1" y="1451"/>
                  </a:lnTo>
                  <a:cubicBezTo>
                    <a:pt x="134" y="1416"/>
                    <a:pt x="272" y="1397"/>
                    <a:pt x="416" y="1397"/>
                  </a:cubicBezTo>
                  <a:cubicBezTo>
                    <a:pt x="560" y="1397"/>
                    <a:pt x="698" y="1416"/>
                    <a:pt x="831" y="1451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2972253" y="1604949"/>
              <a:ext cx="51647" cy="44703"/>
            </a:xfrm>
            <a:custGeom>
              <a:rect b="b" l="l" r="r" t="t"/>
              <a:pathLst>
                <a:path extrusionOk="0" h="1429" w="1651">
                  <a:moveTo>
                    <a:pt x="814" y="0"/>
                  </a:moveTo>
                  <a:lnTo>
                    <a:pt x="0" y="361"/>
                  </a:lnTo>
                  <a:lnTo>
                    <a:pt x="1064" y="1428"/>
                  </a:lnTo>
                  <a:cubicBezTo>
                    <a:pt x="1208" y="1186"/>
                    <a:pt x="1410" y="985"/>
                    <a:pt x="1651" y="842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2711920" y="1520173"/>
              <a:ext cx="52523" cy="52648"/>
            </a:xfrm>
            <a:custGeom>
              <a:rect b="b" l="l" r="r" t="t"/>
              <a:pathLst>
                <a:path extrusionOk="0" h="1683" w="1679">
                  <a:moveTo>
                    <a:pt x="839" y="0"/>
                  </a:moveTo>
                  <a:cubicBezTo>
                    <a:pt x="376" y="0"/>
                    <a:pt x="1" y="377"/>
                    <a:pt x="1" y="841"/>
                  </a:cubicBezTo>
                  <a:cubicBezTo>
                    <a:pt x="1" y="1306"/>
                    <a:pt x="376" y="1683"/>
                    <a:pt x="839" y="1683"/>
                  </a:cubicBezTo>
                  <a:cubicBezTo>
                    <a:pt x="1302" y="1683"/>
                    <a:pt x="1678" y="1306"/>
                    <a:pt x="1678" y="841"/>
                  </a:cubicBezTo>
                  <a:cubicBezTo>
                    <a:pt x="1678" y="377"/>
                    <a:pt x="1302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2894735" y="1338453"/>
              <a:ext cx="52523" cy="52648"/>
            </a:xfrm>
            <a:custGeom>
              <a:rect b="b" l="l" r="r" t="t"/>
              <a:pathLst>
                <a:path extrusionOk="0" h="1683" w="1679">
                  <a:moveTo>
                    <a:pt x="840" y="0"/>
                  </a:moveTo>
                  <a:cubicBezTo>
                    <a:pt x="377" y="0"/>
                    <a:pt x="1" y="376"/>
                    <a:pt x="1" y="841"/>
                  </a:cubicBezTo>
                  <a:cubicBezTo>
                    <a:pt x="1" y="1305"/>
                    <a:pt x="377" y="1682"/>
                    <a:pt x="840" y="1682"/>
                  </a:cubicBezTo>
                  <a:cubicBezTo>
                    <a:pt x="1303" y="1682"/>
                    <a:pt x="1678" y="1305"/>
                    <a:pt x="1678" y="841"/>
                  </a:cubicBezTo>
                  <a:cubicBezTo>
                    <a:pt x="1678" y="377"/>
                    <a:pt x="1303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2907999" y="1415470"/>
              <a:ext cx="26027" cy="45891"/>
            </a:xfrm>
            <a:custGeom>
              <a:rect b="b" l="l" r="r" t="t"/>
              <a:pathLst>
                <a:path extrusionOk="0" h="1467" w="832">
                  <a:moveTo>
                    <a:pt x="1" y="0"/>
                  </a:moveTo>
                  <a:lnTo>
                    <a:pt x="1" y="1464"/>
                  </a:lnTo>
                  <a:lnTo>
                    <a:pt x="249" y="1355"/>
                  </a:lnTo>
                  <a:cubicBezTo>
                    <a:pt x="303" y="1332"/>
                    <a:pt x="361" y="1320"/>
                    <a:pt x="418" y="1320"/>
                  </a:cubicBezTo>
                  <a:cubicBezTo>
                    <a:pt x="476" y="1320"/>
                    <a:pt x="533" y="1332"/>
                    <a:pt x="587" y="1356"/>
                  </a:cubicBezTo>
                  <a:lnTo>
                    <a:pt x="831" y="1467"/>
                  </a:lnTo>
                  <a:lnTo>
                    <a:pt x="831" y="0"/>
                  </a:lnTo>
                  <a:cubicBezTo>
                    <a:pt x="698" y="34"/>
                    <a:pt x="560" y="52"/>
                    <a:pt x="416" y="52"/>
                  </a:cubicBezTo>
                  <a:cubicBezTo>
                    <a:pt x="272" y="52"/>
                    <a:pt x="134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2969281" y="1440653"/>
              <a:ext cx="55745" cy="48175"/>
            </a:xfrm>
            <a:custGeom>
              <a:rect b="b" l="l" r="r" t="t"/>
              <a:pathLst>
                <a:path extrusionOk="0" h="1540" w="1782">
                  <a:moveTo>
                    <a:pt x="1168" y="0"/>
                  </a:moveTo>
                  <a:lnTo>
                    <a:pt x="1" y="1173"/>
                  </a:lnTo>
                  <a:lnTo>
                    <a:pt x="808" y="1539"/>
                  </a:lnTo>
                  <a:lnTo>
                    <a:pt x="1782" y="561"/>
                  </a:lnTo>
                  <a:cubicBezTo>
                    <a:pt x="1533" y="428"/>
                    <a:pt x="1322" y="234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2818155" y="1444407"/>
              <a:ext cx="51741" cy="44640"/>
            </a:xfrm>
            <a:custGeom>
              <a:rect b="b" l="l" r="r" t="t"/>
              <a:pathLst>
                <a:path extrusionOk="0" h="1427" w="1654">
                  <a:moveTo>
                    <a:pt x="589" y="0"/>
                  </a:moveTo>
                  <a:cubicBezTo>
                    <a:pt x="446" y="241"/>
                    <a:pt x="242" y="445"/>
                    <a:pt x="0" y="588"/>
                  </a:cubicBezTo>
                  <a:lnTo>
                    <a:pt x="836" y="1426"/>
                  </a:lnTo>
                  <a:lnTo>
                    <a:pt x="1654" y="107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0" name="Google Shape;2000;p44"/>
          <p:cNvGrpSpPr/>
          <p:nvPr/>
        </p:nvGrpSpPr>
        <p:grpSpPr>
          <a:xfrm>
            <a:off x="5228036" y="3460546"/>
            <a:ext cx="424159" cy="292147"/>
            <a:chOff x="4598098" y="2859596"/>
            <a:chExt cx="424159" cy="292147"/>
          </a:xfrm>
        </p:grpSpPr>
        <p:sp>
          <p:nvSpPr>
            <p:cNvPr id="2001" name="Google Shape;2001;p44"/>
            <p:cNvSpPr/>
            <p:nvPr/>
          </p:nvSpPr>
          <p:spPr>
            <a:xfrm>
              <a:off x="4598098" y="2988167"/>
              <a:ext cx="212940" cy="163576"/>
            </a:xfrm>
            <a:custGeom>
              <a:rect b="b" l="l" r="r" t="t"/>
              <a:pathLst>
                <a:path extrusionOk="0" h="5229" w="6807">
                  <a:moveTo>
                    <a:pt x="1547" y="0"/>
                  </a:moveTo>
                  <a:cubicBezTo>
                    <a:pt x="1481" y="0"/>
                    <a:pt x="1414" y="17"/>
                    <a:pt x="1352" y="53"/>
                  </a:cubicBezTo>
                  <a:cubicBezTo>
                    <a:pt x="1337" y="60"/>
                    <a:pt x="1007" y="254"/>
                    <a:pt x="688" y="560"/>
                  </a:cubicBezTo>
                  <a:cubicBezTo>
                    <a:pt x="218" y="1012"/>
                    <a:pt x="1" y="1496"/>
                    <a:pt x="59" y="1961"/>
                  </a:cubicBezTo>
                  <a:cubicBezTo>
                    <a:pt x="160" y="2759"/>
                    <a:pt x="1008" y="3374"/>
                    <a:pt x="2656" y="3841"/>
                  </a:cubicBezTo>
                  <a:cubicBezTo>
                    <a:pt x="3372" y="4044"/>
                    <a:pt x="4485" y="4251"/>
                    <a:pt x="5474" y="4343"/>
                  </a:cubicBezTo>
                  <a:lnTo>
                    <a:pt x="5256" y="4552"/>
                  </a:lnTo>
                  <a:cubicBezTo>
                    <a:pt x="5100" y="4701"/>
                    <a:pt x="5094" y="4949"/>
                    <a:pt x="5243" y="5107"/>
                  </a:cubicBezTo>
                  <a:cubicBezTo>
                    <a:pt x="5320" y="5188"/>
                    <a:pt x="5423" y="5229"/>
                    <a:pt x="5527" y="5229"/>
                  </a:cubicBezTo>
                  <a:cubicBezTo>
                    <a:pt x="5624" y="5229"/>
                    <a:pt x="5722" y="5193"/>
                    <a:pt x="5798" y="5121"/>
                  </a:cubicBezTo>
                  <a:lnTo>
                    <a:pt x="6676" y="4285"/>
                  </a:lnTo>
                  <a:cubicBezTo>
                    <a:pt x="6743" y="4216"/>
                    <a:pt x="6807" y="4109"/>
                    <a:pt x="6797" y="3975"/>
                  </a:cubicBezTo>
                  <a:cubicBezTo>
                    <a:pt x="6789" y="3906"/>
                    <a:pt x="6768" y="3818"/>
                    <a:pt x="6701" y="3742"/>
                  </a:cubicBezTo>
                  <a:lnTo>
                    <a:pt x="5907" y="2830"/>
                  </a:lnTo>
                  <a:cubicBezTo>
                    <a:pt x="5830" y="2742"/>
                    <a:pt x="5721" y="2696"/>
                    <a:pt x="5611" y="2696"/>
                  </a:cubicBezTo>
                  <a:cubicBezTo>
                    <a:pt x="5520" y="2696"/>
                    <a:pt x="5428" y="2728"/>
                    <a:pt x="5353" y="2792"/>
                  </a:cubicBezTo>
                  <a:cubicBezTo>
                    <a:pt x="5189" y="2935"/>
                    <a:pt x="5173" y="3182"/>
                    <a:pt x="5315" y="3346"/>
                  </a:cubicBezTo>
                  <a:lnTo>
                    <a:pt x="5500" y="3558"/>
                  </a:lnTo>
                  <a:cubicBezTo>
                    <a:pt x="4574" y="3468"/>
                    <a:pt x="3524" y="3271"/>
                    <a:pt x="2869" y="3086"/>
                  </a:cubicBezTo>
                  <a:cubicBezTo>
                    <a:pt x="2284" y="2921"/>
                    <a:pt x="915" y="2469"/>
                    <a:pt x="838" y="1864"/>
                  </a:cubicBezTo>
                  <a:cubicBezTo>
                    <a:pt x="783" y="1439"/>
                    <a:pt x="1427" y="917"/>
                    <a:pt x="1745" y="732"/>
                  </a:cubicBezTo>
                  <a:cubicBezTo>
                    <a:pt x="1931" y="623"/>
                    <a:pt x="1996" y="383"/>
                    <a:pt x="1888" y="196"/>
                  </a:cubicBezTo>
                  <a:cubicBezTo>
                    <a:pt x="1815" y="70"/>
                    <a:pt x="1683" y="0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4889182" y="2988229"/>
              <a:ext cx="133076" cy="126413"/>
            </a:xfrm>
            <a:custGeom>
              <a:rect b="b" l="l" r="r" t="t"/>
              <a:pathLst>
                <a:path extrusionOk="0" h="4041" w="4254">
                  <a:moveTo>
                    <a:pt x="2835" y="0"/>
                  </a:moveTo>
                  <a:cubicBezTo>
                    <a:pt x="2703" y="0"/>
                    <a:pt x="2574" y="67"/>
                    <a:pt x="2500" y="189"/>
                  </a:cubicBezTo>
                  <a:cubicBezTo>
                    <a:pt x="2387" y="374"/>
                    <a:pt x="2444" y="616"/>
                    <a:pt x="2631" y="729"/>
                  </a:cubicBezTo>
                  <a:cubicBezTo>
                    <a:pt x="2633" y="730"/>
                    <a:pt x="2839" y="858"/>
                    <a:pt x="3031" y="1062"/>
                  </a:cubicBezTo>
                  <a:cubicBezTo>
                    <a:pt x="3183" y="1224"/>
                    <a:pt x="3357" y="1468"/>
                    <a:pt x="3319" y="1708"/>
                  </a:cubicBezTo>
                  <a:cubicBezTo>
                    <a:pt x="3278" y="1970"/>
                    <a:pt x="2906" y="2643"/>
                    <a:pt x="340" y="3266"/>
                  </a:cubicBezTo>
                  <a:cubicBezTo>
                    <a:pt x="130" y="3318"/>
                    <a:pt x="1" y="3529"/>
                    <a:pt x="52" y="3740"/>
                  </a:cubicBezTo>
                  <a:cubicBezTo>
                    <a:pt x="95" y="3920"/>
                    <a:pt x="256" y="4041"/>
                    <a:pt x="433" y="4041"/>
                  </a:cubicBezTo>
                  <a:cubicBezTo>
                    <a:pt x="463" y="4041"/>
                    <a:pt x="494" y="4037"/>
                    <a:pt x="525" y="4030"/>
                  </a:cubicBezTo>
                  <a:cubicBezTo>
                    <a:pt x="2781" y="3482"/>
                    <a:pt x="3947" y="2762"/>
                    <a:pt x="4094" y="1830"/>
                  </a:cubicBezTo>
                  <a:cubicBezTo>
                    <a:pt x="4254" y="812"/>
                    <a:pt x="3089" y="88"/>
                    <a:pt x="3039" y="58"/>
                  </a:cubicBezTo>
                  <a:cubicBezTo>
                    <a:pt x="2975" y="19"/>
                    <a:pt x="2905" y="0"/>
                    <a:pt x="2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4680497" y="2908991"/>
              <a:ext cx="63691" cy="118905"/>
            </a:xfrm>
            <a:custGeom>
              <a:rect b="b" l="l" r="r" t="t"/>
              <a:pathLst>
                <a:path extrusionOk="0" h="3801" w="2036">
                  <a:moveTo>
                    <a:pt x="392" y="1"/>
                  </a:moveTo>
                  <a:cubicBezTo>
                    <a:pt x="175" y="1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lnTo>
                    <a:pt x="888" y="785"/>
                  </a:lnTo>
                  <a:cubicBezTo>
                    <a:pt x="1087" y="785"/>
                    <a:pt x="1249" y="947"/>
                    <a:pt x="1249" y="1146"/>
                  </a:cubicBezTo>
                  <a:cubicBezTo>
                    <a:pt x="1249" y="1347"/>
                    <a:pt x="1087" y="1511"/>
                    <a:pt x="888" y="1511"/>
                  </a:cubicBezTo>
                  <a:lnTo>
                    <a:pt x="392" y="1511"/>
                  </a:lnTo>
                  <a:cubicBezTo>
                    <a:pt x="175" y="1511"/>
                    <a:pt x="0" y="1686"/>
                    <a:pt x="0" y="1902"/>
                  </a:cubicBezTo>
                  <a:cubicBezTo>
                    <a:pt x="0" y="2119"/>
                    <a:pt x="175" y="2295"/>
                    <a:pt x="392" y="2295"/>
                  </a:cubicBezTo>
                  <a:lnTo>
                    <a:pt x="888" y="2295"/>
                  </a:lnTo>
                  <a:cubicBezTo>
                    <a:pt x="1087" y="2295"/>
                    <a:pt x="1249" y="2456"/>
                    <a:pt x="1249" y="2655"/>
                  </a:cubicBezTo>
                  <a:cubicBezTo>
                    <a:pt x="1249" y="2854"/>
                    <a:pt x="1087" y="3015"/>
                    <a:pt x="888" y="3015"/>
                  </a:cubicBezTo>
                  <a:lnTo>
                    <a:pt x="410" y="3015"/>
                  </a:lnTo>
                  <a:cubicBezTo>
                    <a:pt x="194" y="3015"/>
                    <a:pt x="18" y="3191"/>
                    <a:pt x="18" y="3408"/>
                  </a:cubicBezTo>
                  <a:cubicBezTo>
                    <a:pt x="18" y="3625"/>
                    <a:pt x="194" y="3800"/>
                    <a:pt x="410" y="3800"/>
                  </a:cubicBezTo>
                  <a:lnTo>
                    <a:pt x="888" y="3800"/>
                  </a:lnTo>
                  <a:cubicBezTo>
                    <a:pt x="1520" y="3800"/>
                    <a:pt x="2035" y="3286"/>
                    <a:pt x="2035" y="2654"/>
                  </a:cubicBezTo>
                  <a:cubicBezTo>
                    <a:pt x="2035" y="2365"/>
                    <a:pt x="1927" y="2102"/>
                    <a:pt x="1751" y="1900"/>
                  </a:cubicBezTo>
                  <a:cubicBezTo>
                    <a:pt x="1928" y="1698"/>
                    <a:pt x="2035" y="1435"/>
                    <a:pt x="2035" y="1147"/>
                  </a:cubicBezTo>
                  <a:cubicBezTo>
                    <a:pt x="2035" y="516"/>
                    <a:pt x="1520" y="1"/>
                    <a:pt x="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4867003" y="2906144"/>
              <a:ext cx="68884" cy="122346"/>
            </a:xfrm>
            <a:custGeom>
              <a:rect b="b" l="l" r="r" t="t"/>
              <a:pathLst>
                <a:path extrusionOk="0" h="3911" w="2202">
                  <a:moveTo>
                    <a:pt x="1102" y="785"/>
                  </a:moveTo>
                  <a:cubicBezTo>
                    <a:pt x="1276" y="785"/>
                    <a:pt x="1417" y="927"/>
                    <a:pt x="1417" y="1101"/>
                  </a:cubicBezTo>
                  <a:lnTo>
                    <a:pt x="1417" y="2810"/>
                  </a:lnTo>
                  <a:cubicBezTo>
                    <a:pt x="1417" y="2983"/>
                    <a:pt x="1275" y="3126"/>
                    <a:pt x="1102" y="3126"/>
                  </a:cubicBezTo>
                  <a:cubicBezTo>
                    <a:pt x="929" y="3126"/>
                    <a:pt x="787" y="2984"/>
                    <a:pt x="787" y="2810"/>
                  </a:cubicBezTo>
                  <a:lnTo>
                    <a:pt x="787" y="1101"/>
                  </a:lnTo>
                  <a:cubicBezTo>
                    <a:pt x="787" y="928"/>
                    <a:pt x="927" y="785"/>
                    <a:pt x="1102" y="785"/>
                  </a:cubicBezTo>
                  <a:close/>
                  <a:moveTo>
                    <a:pt x="1101" y="0"/>
                  </a:moveTo>
                  <a:cubicBezTo>
                    <a:pt x="494" y="0"/>
                    <a:pt x="1" y="495"/>
                    <a:pt x="1" y="1101"/>
                  </a:cubicBezTo>
                  <a:lnTo>
                    <a:pt x="1" y="2810"/>
                  </a:lnTo>
                  <a:cubicBezTo>
                    <a:pt x="1" y="3417"/>
                    <a:pt x="494" y="3911"/>
                    <a:pt x="1101" y="3911"/>
                  </a:cubicBezTo>
                  <a:cubicBezTo>
                    <a:pt x="1707" y="3911"/>
                    <a:pt x="2201" y="3417"/>
                    <a:pt x="2201" y="2810"/>
                  </a:cubicBezTo>
                  <a:lnTo>
                    <a:pt x="2201" y="1101"/>
                  </a:lnTo>
                  <a:cubicBezTo>
                    <a:pt x="2201" y="495"/>
                    <a:pt x="1707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4772530" y="2909648"/>
              <a:ext cx="65412" cy="117153"/>
            </a:xfrm>
            <a:custGeom>
              <a:rect b="b" l="l" r="r" t="t"/>
              <a:pathLst>
                <a:path extrusionOk="0" h="3745" w="2091">
                  <a:moveTo>
                    <a:pt x="1043" y="2199"/>
                  </a:moveTo>
                  <a:cubicBezTo>
                    <a:pt x="1187" y="2199"/>
                    <a:pt x="1304" y="2316"/>
                    <a:pt x="1304" y="2460"/>
                  </a:cubicBezTo>
                  <a:lnTo>
                    <a:pt x="1304" y="2698"/>
                  </a:lnTo>
                  <a:lnTo>
                    <a:pt x="1305" y="2698"/>
                  </a:lnTo>
                  <a:cubicBezTo>
                    <a:pt x="1305" y="2842"/>
                    <a:pt x="1188" y="2958"/>
                    <a:pt x="1044" y="2958"/>
                  </a:cubicBezTo>
                  <a:cubicBezTo>
                    <a:pt x="901" y="2958"/>
                    <a:pt x="785" y="2842"/>
                    <a:pt x="785" y="2698"/>
                  </a:cubicBezTo>
                  <a:lnTo>
                    <a:pt x="785" y="2452"/>
                  </a:lnTo>
                  <a:cubicBezTo>
                    <a:pt x="786" y="2385"/>
                    <a:pt x="812" y="2322"/>
                    <a:pt x="860" y="2275"/>
                  </a:cubicBezTo>
                  <a:cubicBezTo>
                    <a:pt x="909" y="2226"/>
                    <a:pt x="974" y="2199"/>
                    <a:pt x="1043" y="2199"/>
                  </a:cubicBezTo>
                  <a:close/>
                  <a:moveTo>
                    <a:pt x="1111" y="0"/>
                  </a:moveTo>
                  <a:cubicBezTo>
                    <a:pt x="500" y="0"/>
                    <a:pt x="1" y="498"/>
                    <a:pt x="1" y="1111"/>
                  </a:cubicBezTo>
                  <a:lnTo>
                    <a:pt x="1" y="2447"/>
                  </a:lnTo>
                  <a:lnTo>
                    <a:pt x="1" y="2460"/>
                  </a:lnTo>
                  <a:lnTo>
                    <a:pt x="1" y="2699"/>
                  </a:lnTo>
                  <a:lnTo>
                    <a:pt x="1" y="2709"/>
                  </a:lnTo>
                  <a:cubicBezTo>
                    <a:pt x="6" y="3282"/>
                    <a:pt x="473" y="3744"/>
                    <a:pt x="1046" y="3744"/>
                  </a:cubicBezTo>
                  <a:cubicBezTo>
                    <a:pt x="1622" y="3744"/>
                    <a:pt x="2091" y="3275"/>
                    <a:pt x="2091" y="2699"/>
                  </a:cubicBezTo>
                  <a:lnTo>
                    <a:pt x="2091" y="2460"/>
                  </a:lnTo>
                  <a:cubicBezTo>
                    <a:pt x="2090" y="1884"/>
                    <a:pt x="1622" y="1415"/>
                    <a:pt x="1046" y="1415"/>
                  </a:cubicBezTo>
                  <a:cubicBezTo>
                    <a:pt x="956" y="1415"/>
                    <a:pt x="869" y="1425"/>
                    <a:pt x="786" y="1446"/>
                  </a:cubicBezTo>
                  <a:lnTo>
                    <a:pt x="786" y="1111"/>
                  </a:lnTo>
                  <a:cubicBezTo>
                    <a:pt x="786" y="932"/>
                    <a:pt x="931" y="785"/>
                    <a:pt x="1111" y="785"/>
                  </a:cubicBezTo>
                  <a:lnTo>
                    <a:pt x="1628" y="785"/>
                  </a:lnTo>
                  <a:cubicBezTo>
                    <a:pt x="1844" y="785"/>
                    <a:pt x="2021" y="609"/>
                    <a:pt x="2021" y="393"/>
                  </a:cubicBezTo>
                  <a:cubicBezTo>
                    <a:pt x="2021" y="177"/>
                    <a:pt x="1844" y="0"/>
                    <a:pt x="1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4947931" y="2859596"/>
              <a:ext cx="33848" cy="33848"/>
            </a:xfrm>
            <a:custGeom>
              <a:rect b="b" l="l" r="r" t="t"/>
              <a:pathLst>
                <a:path extrusionOk="0" h="1082" w="1082">
                  <a:moveTo>
                    <a:pt x="541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39"/>
                    <a:pt x="242" y="1081"/>
                    <a:pt x="541" y="1081"/>
                  </a:cubicBezTo>
                  <a:cubicBezTo>
                    <a:pt x="838" y="1081"/>
                    <a:pt x="1081" y="840"/>
                    <a:pt x="1081" y="541"/>
                  </a:cubicBezTo>
                  <a:cubicBezTo>
                    <a:pt x="1081" y="244"/>
                    <a:pt x="838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7" name="Google Shape;2007;p44"/>
          <p:cNvGrpSpPr/>
          <p:nvPr/>
        </p:nvGrpSpPr>
        <p:grpSpPr>
          <a:xfrm>
            <a:off x="3571563" y="3397557"/>
            <a:ext cx="332408" cy="418122"/>
            <a:chOff x="3299906" y="3459594"/>
            <a:chExt cx="332408" cy="418122"/>
          </a:xfrm>
        </p:grpSpPr>
        <p:sp>
          <p:nvSpPr>
            <p:cNvPr id="2008" name="Google Shape;2008;p44"/>
            <p:cNvSpPr/>
            <p:nvPr/>
          </p:nvSpPr>
          <p:spPr>
            <a:xfrm>
              <a:off x="3299906" y="3618228"/>
              <a:ext cx="45485" cy="44890"/>
            </a:xfrm>
            <a:custGeom>
              <a:rect b="b" l="l" r="r" t="t"/>
              <a:pathLst>
                <a:path extrusionOk="0" h="1435" w="1454">
                  <a:moveTo>
                    <a:pt x="668" y="1"/>
                  </a:moveTo>
                  <a:cubicBezTo>
                    <a:pt x="577" y="1"/>
                    <a:pt x="485" y="20"/>
                    <a:pt x="397" y="60"/>
                  </a:cubicBezTo>
                  <a:cubicBezTo>
                    <a:pt x="228" y="137"/>
                    <a:pt x="106" y="280"/>
                    <a:pt x="54" y="458"/>
                  </a:cubicBezTo>
                  <a:cubicBezTo>
                    <a:pt x="1" y="637"/>
                    <a:pt x="26" y="821"/>
                    <a:pt x="126" y="978"/>
                  </a:cubicBezTo>
                  <a:lnTo>
                    <a:pt x="275" y="1217"/>
                  </a:lnTo>
                  <a:cubicBezTo>
                    <a:pt x="321" y="1289"/>
                    <a:pt x="366" y="1362"/>
                    <a:pt x="410" y="1435"/>
                  </a:cubicBezTo>
                  <a:lnTo>
                    <a:pt x="1453" y="700"/>
                  </a:lnTo>
                  <a:lnTo>
                    <a:pt x="1213" y="306"/>
                  </a:lnTo>
                  <a:cubicBezTo>
                    <a:pt x="1094" y="110"/>
                    <a:pt x="88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4"/>
            <p:cNvSpPr/>
            <p:nvPr/>
          </p:nvSpPr>
          <p:spPr>
            <a:xfrm>
              <a:off x="3419562" y="3487780"/>
              <a:ext cx="32503" cy="32972"/>
            </a:xfrm>
            <a:custGeom>
              <a:rect b="b" l="l" r="r" t="t"/>
              <a:pathLst>
                <a:path extrusionOk="0" h="1054" w="1039">
                  <a:moveTo>
                    <a:pt x="512" y="1"/>
                  </a:moveTo>
                  <a:cubicBezTo>
                    <a:pt x="220" y="1"/>
                    <a:pt x="1" y="207"/>
                    <a:pt x="1" y="481"/>
                  </a:cubicBezTo>
                  <a:lnTo>
                    <a:pt x="1" y="1053"/>
                  </a:lnTo>
                  <a:lnTo>
                    <a:pt x="1038" y="1053"/>
                  </a:lnTo>
                  <a:lnTo>
                    <a:pt x="1038" y="481"/>
                  </a:lnTo>
                  <a:lnTo>
                    <a:pt x="1039" y="481"/>
                  </a:lnTo>
                  <a:cubicBezTo>
                    <a:pt x="1039" y="207"/>
                    <a:pt x="819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4"/>
            <p:cNvSpPr/>
            <p:nvPr/>
          </p:nvSpPr>
          <p:spPr>
            <a:xfrm>
              <a:off x="3326308" y="3528384"/>
              <a:ext cx="305880" cy="349332"/>
            </a:xfrm>
            <a:custGeom>
              <a:rect b="b" l="l" r="r" t="t"/>
              <a:pathLst>
                <a:path extrusionOk="0" h="11167" w="9778">
                  <a:moveTo>
                    <a:pt x="4254" y="5299"/>
                  </a:moveTo>
                  <a:cubicBezTo>
                    <a:pt x="4499" y="5299"/>
                    <a:pt x="4697" y="5497"/>
                    <a:pt x="4697" y="5741"/>
                  </a:cubicBezTo>
                  <a:cubicBezTo>
                    <a:pt x="4698" y="5984"/>
                    <a:pt x="4499" y="6183"/>
                    <a:pt x="4254" y="6183"/>
                  </a:cubicBezTo>
                  <a:cubicBezTo>
                    <a:pt x="4010" y="6183"/>
                    <a:pt x="3812" y="5984"/>
                    <a:pt x="3812" y="5741"/>
                  </a:cubicBezTo>
                  <a:cubicBezTo>
                    <a:pt x="3812" y="5496"/>
                    <a:pt x="4011" y="5299"/>
                    <a:pt x="4254" y="5299"/>
                  </a:cubicBezTo>
                  <a:close/>
                  <a:moveTo>
                    <a:pt x="7569" y="5299"/>
                  </a:moveTo>
                  <a:cubicBezTo>
                    <a:pt x="7813" y="5299"/>
                    <a:pt x="8011" y="5497"/>
                    <a:pt x="8011" y="5741"/>
                  </a:cubicBezTo>
                  <a:cubicBezTo>
                    <a:pt x="8012" y="5984"/>
                    <a:pt x="7813" y="6183"/>
                    <a:pt x="7569" y="6183"/>
                  </a:cubicBezTo>
                  <a:cubicBezTo>
                    <a:pt x="7324" y="6183"/>
                    <a:pt x="7126" y="5984"/>
                    <a:pt x="7126" y="5741"/>
                  </a:cubicBezTo>
                  <a:cubicBezTo>
                    <a:pt x="7126" y="5496"/>
                    <a:pt x="7325" y="5299"/>
                    <a:pt x="7569" y="5299"/>
                  </a:cubicBezTo>
                  <a:close/>
                  <a:moveTo>
                    <a:pt x="4903" y="0"/>
                  </a:moveTo>
                  <a:lnTo>
                    <a:pt x="4903" y="3598"/>
                  </a:lnTo>
                  <a:cubicBezTo>
                    <a:pt x="4903" y="3842"/>
                    <a:pt x="4705" y="4041"/>
                    <a:pt x="4460" y="4041"/>
                  </a:cubicBezTo>
                  <a:cubicBezTo>
                    <a:pt x="4453" y="4041"/>
                    <a:pt x="4446" y="4040"/>
                    <a:pt x="4438" y="4040"/>
                  </a:cubicBezTo>
                  <a:cubicBezTo>
                    <a:pt x="4200" y="4029"/>
                    <a:pt x="4017" y="3824"/>
                    <a:pt x="4017" y="3586"/>
                  </a:cubicBezTo>
                  <a:lnTo>
                    <a:pt x="4017" y="642"/>
                  </a:lnTo>
                  <a:lnTo>
                    <a:pt x="2980" y="642"/>
                  </a:lnTo>
                  <a:lnTo>
                    <a:pt x="2980" y="3319"/>
                  </a:lnTo>
                  <a:lnTo>
                    <a:pt x="2980" y="5886"/>
                  </a:lnTo>
                  <a:cubicBezTo>
                    <a:pt x="2959" y="6143"/>
                    <a:pt x="2745" y="6303"/>
                    <a:pt x="2525" y="6303"/>
                  </a:cubicBezTo>
                  <a:cubicBezTo>
                    <a:pt x="2409" y="6303"/>
                    <a:pt x="2291" y="6259"/>
                    <a:pt x="2199" y="6160"/>
                  </a:cubicBezTo>
                  <a:lnTo>
                    <a:pt x="2159" y="6117"/>
                  </a:lnTo>
                  <a:lnTo>
                    <a:pt x="1067" y="4327"/>
                  </a:lnTo>
                  <a:lnTo>
                    <a:pt x="1" y="5079"/>
                  </a:lnTo>
                  <a:cubicBezTo>
                    <a:pt x="499" y="6018"/>
                    <a:pt x="919" y="7030"/>
                    <a:pt x="1252" y="8102"/>
                  </a:cubicBezTo>
                  <a:cubicBezTo>
                    <a:pt x="1523" y="8971"/>
                    <a:pt x="2074" y="9752"/>
                    <a:pt x="2807" y="10299"/>
                  </a:cubicBezTo>
                  <a:cubicBezTo>
                    <a:pt x="3564" y="10866"/>
                    <a:pt x="4467" y="11164"/>
                    <a:pt x="5415" y="11164"/>
                  </a:cubicBezTo>
                  <a:lnTo>
                    <a:pt x="5467" y="11164"/>
                  </a:lnTo>
                  <a:lnTo>
                    <a:pt x="5467" y="8994"/>
                  </a:lnTo>
                  <a:lnTo>
                    <a:pt x="4240" y="8994"/>
                  </a:lnTo>
                  <a:cubicBezTo>
                    <a:pt x="3995" y="8994"/>
                    <a:pt x="3797" y="8795"/>
                    <a:pt x="3797" y="8551"/>
                  </a:cubicBezTo>
                  <a:lnTo>
                    <a:pt x="3797" y="7136"/>
                  </a:lnTo>
                  <a:cubicBezTo>
                    <a:pt x="3797" y="6892"/>
                    <a:pt x="3995" y="6693"/>
                    <a:pt x="4240" y="6693"/>
                  </a:cubicBezTo>
                  <a:cubicBezTo>
                    <a:pt x="4247" y="6693"/>
                    <a:pt x="4255" y="6693"/>
                    <a:pt x="4262" y="6694"/>
                  </a:cubicBezTo>
                  <a:cubicBezTo>
                    <a:pt x="4500" y="6705"/>
                    <a:pt x="4683" y="6910"/>
                    <a:pt x="4683" y="7148"/>
                  </a:cubicBezTo>
                  <a:lnTo>
                    <a:pt x="4683" y="8107"/>
                  </a:lnTo>
                  <a:lnTo>
                    <a:pt x="5468" y="8107"/>
                  </a:lnTo>
                  <a:lnTo>
                    <a:pt x="5468" y="6148"/>
                  </a:lnTo>
                  <a:cubicBezTo>
                    <a:pt x="5468" y="5903"/>
                    <a:pt x="5667" y="5705"/>
                    <a:pt x="5913" y="5705"/>
                  </a:cubicBezTo>
                  <a:cubicBezTo>
                    <a:pt x="5919" y="5705"/>
                    <a:pt x="5926" y="5706"/>
                    <a:pt x="5933" y="5706"/>
                  </a:cubicBezTo>
                  <a:cubicBezTo>
                    <a:pt x="6171" y="5717"/>
                    <a:pt x="6354" y="5922"/>
                    <a:pt x="6354" y="6161"/>
                  </a:cubicBezTo>
                  <a:lnTo>
                    <a:pt x="6354" y="8109"/>
                  </a:lnTo>
                  <a:lnTo>
                    <a:pt x="7139" y="8109"/>
                  </a:lnTo>
                  <a:lnTo>
                    <a:pt x="7139" y="7137"/>
                  </a:lnTo>
                  <a:cubicBezTo>
                    <a:pt x="7139" y="6892"/>
                    <a:pt x="7338" y="6694"/>
                    <a:pt x="7583" y="6694"/>
                  </a:cubicBezTo>
                  <a:cubicBezTo>
                    <a:pt x="7589" y="6694"/>
                    <a:pt x="7596" y="6694"/>
                    <a:pt x="7603" y="6695"/>
                  </a:cubicBezTo>
                  <a:cubicBezTo>
                    <a:pt x="7842" y="6706"/>
                    <a:pt x="8025" y="6911"/>
                    <a:pt x="8025" y="7150"/>
                  </a:cubicBezTo>
                  <a:lnTo>
                    <a:pt x="8025" y="8552"/>
                  </a:lnTo>
                  <a:cubicBezTo>
                    <a:pt x="8025" y="8798"/>
                    <a:pt x="7826" y="8995"/>
                    <a:pt x="7582" y="8995"/>
                  </a:cubicBezTo>
                  <a:lnTo>
                    <a:pt x="6355" y="8995"/>
                  </a:lnTo>
                  <a:lnTo>
                    <a:pt x="6355" y="11166"/>
                  </a:lnTo>
                  <a:lnTo>
                    <a:pt x="6636" y="11166"/>
                  </a:lnTo>
                  <a:cubicBezTo>
                    <a:pt x="7475" y="11166"/>
                    <a:pt x="8264" y="10839"/>
                    <a:pt x="8857" y="10244"/>
                  </a:cubicBezTo>
                  <a:cubicBezTo>
                    <a:pt x="9451" y="9650"/>
                    <a:pt x="9777" y="8860"/>
                    <a:pt x="9775" y="8020"/>
                  </a:cubicBezTo>
                  <a:lnTo>
                    <a:pt x="9771" y="5310"/>
                  </a:lnTo>
                  <a:lnTo>
                    <a:pt x="9778" y="2155"/>
                  </a:lnTo>
                  <a:lnTo>
                    <a:pt x="8757" y="2155"/>
                  </a:lnTo>
                  <a:lnTo>
                    <a:pt x="8754" y="3840"/>
                  </a:lnTo>
                  <a:cubicBezTo>
                    <a:pt x="8754" y="4084"/>
                    <a:pt x="8555" y="4283"/>
                    <a:pt x="8311" y="4283"/>
                  </a:cubicBezTo>
                  <a:lnTo>
                    <a:pt x="8310" y="4283"/>
                  </a:lnTo>
                  <a:cubicBezTo>
                    <a:pt x="8064" y="4283"/>
                    <a:pt x="7868" y="4084"/>
                    <a:pt x="7868" y="3840"/>
                  </a:cubicBezTo>
                  <a:lnTo>
                    <a:pt x="7872" y="1537"/>
                  </a:lnTo>
                  <a:lnTo>
                    <a:pt x="7872" y="1534"/>
                  </a:lnTo>
                  <a:lnTo>
                    <a:pt x="7872" y="1530"/>
                  </a:lnTo>
                  <a:lnTo>
                    <a:pt x="7873" y="301"/>
                  </a:lnTo>
                  <a:lnTo>
                    <a:pt x="6825" y="301"/>
                  </a:lnTo>
                  <a:lnTo>
                    <a:pt x="6825" y="3598"/>
                  </a:lnTo>
                  <a:cubicBezTo>
                    <a:pt x="6825" y="3842"/>
                    <a:pt x="6627" y="4041"/>
                    <a:pt x="6383" y="4041"/>
                  </a:cubicBezTo>
                  <a:cubicBezTo>
                    <a:pt x="6375" y="4041"/>
                    <a:pt x="6368" y="4040"/>
                    <a:pt x="6361" y="4040"/>
                  </a:cubicBezTo>
                  <a:cubicBezTo>
                    <a:pt x="6123" y="4029"/>
                    <a:pt x="5939" y="3824"/>
                    <a:pt x="5939" y="3586"/>
                  </a:cubicBezTo>
                  <a:lnTo>
                    <a:pt x="5939" y="2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3539874" y="3471106"/>
              <a:ext cx="32878" cy="39041"/>
            </a:xfrm>
            <a:custGeom>
              <a:rect b="b" l="l" r="r" t="t"/>
              <a:pathLst>
                <a:path extrusionOk="0" h="1248" w="1051">
                  <a:moveTo>
                    <a:pt x="519" y="0"/>
                  </a:moveTo>
                  <a:cubicBezTo>
                    <a:pt x="239" y="0"/>
                    <a:pt x="11" y="228"/>
                    <a:pt x="10" y="509"/>
                  </a:cubicBezTo>
                  <a:cubicBezTo>
                    <a:pt x="10" y="526"/>
                    <a:pt x="8" y="542"/>
                    <a:pt x="7" y="559"/>
                  </a:cubicBezTo>
                  <a:lnTo>
                    <a:pt x="0" y="1218"/>
                  </a:lnTo>
                  <a:lnTo>
                    <a:pt x="0" y="1248"/>
                  </a:lnTo>
                  <a:lnTo>
                    <a:pt x="1049" y="1248"/>
                  </a:lnTo>
                  <a:lnTo>
                    <a:pt x="1051" y="511"/>
                  </a:lnTo>
                  <a:cubicBezTo>
                    <a:pt x="1051" y="375"/>
                    <a:pt x="997" y="247"/>
                    <a:pt x="902" y="150"/>
                  </a:cubicBezTo>
                  <a:cubicBezTo>
                    <a:pt x="806" y="54"/>
                    <a:pt x="677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3479749" y="3459594"/>
              <a:ext cx="32440" cy="41168"/>
            </a:xfrm>
            <a:custGeom>
              <a:rect b="b" l="l" r="r" t="t"/>
              <a:pathLst>
                <a:path extrusionOk="0" h="1316" w="1037">
                  <a:moveTo>
                    <a:pt x="511" y="0"/>
                  </a:moveTo>
                  <a:cubicBezTo>
                    <a:pt x="230" y="0"/>
                    <a:pt x="0" y="230"/>
                    <a:pt x="0" y="510"/>
                  </a:cubicBezTo>
                  <a:lnTo>
                    <a:pt x="0" y="1313"/>
                  </a:lnTo>
                  <a:lnTo>
                    <a:pt x="1036" y="1315"/>
                  </a:lnTo>
                  <a:lnTo>
                    <a:pt x="1036" y="409"/>
                  </a:lnTo>
                  <a:cubicBezTo>
                    <a:pt x="1018" y="313"/>
                    <a:pt x="969" y="223"/>
                    <a:pt x="898" y="150"/>
                  </a:cubicBezTo>
                  <a:cubicBezTo>
                    <a:pt x="802" y="53"/>
                    <a:pt x="674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3600249" y="3534891"/>
              <a:ext cx="32065" cy="33191"/>
            </a:xfrm>
            <a:custGeom>
              <a:rect b="b" l="l" r="r" t="t"/>
              <a:pathLst>
                <a:path extrusionOk="0" h="1061" w="1025">
                  <a:moveTo>
                    <a:pt x="515" y="1"/>
                  </a:moveTo>
                  <a:cubicBezTo>
                    <a:pt x="235" y="1"/>
                    <a:pt x="5" y="229"/>
                    <a:pt x="4" y="508"/>
                  </a:cubicBezTo>
                  <a:cubicBezTo>
                    <a:pt x="4" y="517"/>
                    <a:pt x="3" y="524"/>
                    <a:pt x="3" y="532"/>
                  </a:cubicBezTo>
                  <a:lnTo>
                    <a:pt x="1" y="1060"/>
                  </a:lnTo>
                  <a:lnTo>
                    <a:pt x="1024" y="1060"/>
                  </a:lnTo>
                  <a:lnTo>
                    <a:pt x="1025" y="512"/>
                  </a:lnTo>
                  <a:cubicBezTo>
                    <a:pt x="1025" y="375"/>
                    <a:pt x="972" y="247"/>
                    <a:pt x="876" y="151"/>
                  </a:cubicBezTo>
                  <a:cubicBezTo>
                    <a:pt x="779" y="55"/>
                    <a:pt x="65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45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CALMA, EU SEI QUE TÁ CONFUSO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9" name="Google Shape;2019;p45"/>
          <p:cNvSpPr/>
          <p:nvPr/>
        </p:nvSpPr>
        <p:spPr>
          <a:xfrm>
            <a:off x="500325" y="1405625"/>
            <a:ext cx="8261400" cy="478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Vamos criar 2 tabelas que se encontram</a:t>
            </a:r>
            <a:endParaRPr sz="27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020" name="Google Shape;2020;p45"/>
          <p:cNvPicPr preferRelativeResize="0"/>
          <p:nvPr/>
        </p:nvPicPr>
        <p:blipFill rotWithShape="1">
          <a:blip r:embed="rId3">
            <a:alphaModFix/>
          </a:blip>
          <a:srcRect b="20198" l="16015" r="33543" t="29580"/>
          <a:stretch/>
        </p:blipFill>
        <p:spPr>
          <a:xfrm>
            <a:off x="3885875" y="2092364"/>
            <a:ext cx="4958126" cy="277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1" name="Google Shape;2021;p45"/>
          <p:cNvPicPr preferRelativeResize="0"/>
          <p:nvPr/>
        </p:nvPicPr>
        <p:blipFill rotWithShape="1">
          <a:blip r:embed="rId4">
            <a:alphaModFix/>
          </a:blip>
          <a:srcRect b="51574" l="18276" r="51146" t="16939"/>
          <a:stretch/>
        </p:blipFill>
        <p:spPr>
          <a:xfrm>
            <a:off x="502025" y="2676391"/>
            <a:ext cx="3079049" cy="1782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46"/>
          <p:cNvSpPr txBox="1"/>
          <p:nvPr>
            <p:ph idx="6" type="title"/>
          </p:nvPr>
        </p:nvSpPr>
        <p:spPr>
          <a:xfrm>
            <a:off x="1209850" y="525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INSERINDO OS VALORES…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27" name="Google Shape;2027;p46"/>
          <p:cNvPicPr preferRelativeResize="0"/>
          <p:nvPr/>
        </p:nvPicPr>
        <p:blipFill rotWithShape="1">
          <a:blip r:embed="rId3">
            <a:alphaModFix/>
          </a:blip>
          <a:srcRect b="44651" l="19592" r="35043" t="44413"/>
          <a:stretch/>
        </p:blipFill>
        <p:spPr>
          <a:xfrm>
            <a:off x="708850" y="1807425"/>
            <a:ext cx="7863900" cy="126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7"/>
          <p:cNvSpPr txBox="1"/>
          <p:nvPr>
            <p:ph idx="6" type="title"/>
          </p:nvPr>
        </p:nvSpPr>
        <p:spPr>
          <a:xfrm>
            <a:off x="1209850" y="525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Vamos selecionar as 2 tabelas de forma conjunta: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33" name="Google Shape;2033;p47"/>
          <p:cNvPicPr preferRelativeResize="0"/>
          <p:nvPr/>
        </p:nvPicPr>
        <p:blipFill rotWithShape="1">
          <a:blip r:embed="rId3">
            <a:alphaModFix/>
          </a:blip>
          <a:srcRect b="41103" l="15497" r="35287" t="43119"/>
          <a:stretch/>
        </p:blipFill>
        <p:spPr>
          <a:xfrm>
            <a:off x="676450" y="1451158"/>
            <a:ext cx="7934151" cy="1430043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p47"/>
          <p:cNvSpPr/>
          <p:nvPr/>
        </p:nvSpPr>
        <p:spPr>
          <a:xfrm>
            <a:off x="605125" y="3126450"/>
            <a:ext cx="3846900" cy="7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Inicialmente, selecionamos a tabela marca, e nos referimos from para marca “m”</a:t>
            </a:r>
            <a:endParaRPr b="1"/>
          </a:p>
        </p:txBody>
      </p:sp>
      <p:sp>
        <p:nvSpPr>
          <p:cNvPr id="2035" name="Google Shape;2035;p47"/>
          <p:cNvSpPr/>
          <p:nvPr/>
        </p:nvSpPr>
        <p:spPr>
          <a:xfrm>
            <a:off x="605125" y="4040850"/>
            <a:ext cx="3846900" cy="7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Após, inserimos as colunas da tabela produto na tabela marca.</a:t>
            </a:r>
            <a:endParaRPr b="1"/>
          </a:p>
        </p:txBody>
      </p:sp>
      <p:sp>
        <p:nvSpPr>
          <p:cNvPr id="2036" name="Google Shape;2036;p47"/>
          <p:cNvSpPr/>
          <p:nvPr/>
        </p:nvSpPr>
        <p:spPr>
          <a:xfrm>
            <a:off x="4643725" y="3126450"/>
            <a:ext cx="3846900" cy="7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</a:t>
            </a:r>
            <a:r>
              <a:rPr b="1" lang="en" u="sng"/>
              <a:t>INNER JOIN</a:t>
            </a:r>
            <a:r>
              <a:rPr b="1" lang="en"/>
              <a:t> serve para indicarmos que o “p” que está nos atributos, é da tabela produto, então colocamos “produto p”</a:t>
            </a:r>
            <a:endParaRPr b="1"/>
          </a:p>
        </p:txBody>
      </p:sp>
      <p:sp>
        <p:nvSpPr>
          <p:cNvPr id="2037" name="Google Shape;2037;p47"/>
          <p:cNvSpPr/>
          <p:nvPr/>
        </p:nvSpPr>
        <p:spPr>
          <a:xfrm>
            <a:off x="4643725" y="3964650"/>
            <a:ext cx="3846900" cy="7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</a:t>
            </a:r>
            <a:r>
              <a:rPr b="1" lang="en" u="sng"/>
              <a:t>ON</a:t>
            </a:r>
            <a:r>
              <a:rPr b="1" lang="en"/>
              <a:t> serve mostrar onde as 2 tabelas se encontram.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8"/>
          <p:cNvSpPr txBox="1"/>
          <p:nvPr>
            <p:ph idx="6" type="title"/>
          </p:nvPr>
        </p:nvSpPr>
        <p:spPr>
          <a:xfrm>
            <a:off x="1209850" y="525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AGORA, VAMOS MOSTRAR ONDE ELAS SE ENCONTRAM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3" name="Google Shape;2043;p48"/>
          <p:cNvSpPr/>
          <p:nvPr/>
        </p:nvSpPr>
        <p:spPr>
          <a:xfrm>
            <a:off x="350275" y="4042750"/>
            <a:ext cx="3846900" cy="7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duas tabelas se encontram, quando colocamos a chave primária de marca como chave estrangeira na tabela produto.</a:t>
            </a:r>
            <a:endParaRPr b="1"/>
          </a:p>
        </p:txBody>
      </p:sp>
      <p:pic>
        <p:nvPicPr>
          <p:cNvPr id="2044" name="Google Shape;2044;p48"/>
          <p:cNvPicPr preferRelativeResize="0"/>
          <p:nvPr/>
        </p:nvPicPr>
        <p:blipFill rotWithShape="1">
          <a:blip r:embed="rId3">
            <a:alphaModFix/>
          </a:blip>
          <a:srcRect b="20198" l="16015" r="33543" t="29580"/>
          <a:stretch/>
        </p:blipFill>
        <p:spPr>
          <a:xfrm>
            <a:off x="1883225" y="1240425"/>
            <a:ext cx="5450224" cy="25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5" name="Google Shape;2045;p48"/>
          <p:cNvSpPr/>
          <p:nvPr/>
        </p:nvSpPr>
        <p:spPr>
          <a:xfrm>
            <a:off x="4617475" y="4042750"/>
            <a:ext cx="3846900" cy="94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 chave primária idMarca</a:t>
            </a:r>
            <a:r>
              <a:rPr b="1" lang="en"/>
              <a:t> que está na tabela Marca,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Está na tabela Produto como </a:t>
            </a:r>
            <a:r>
              <a:rPr b="1" lang="en" u="sng"/>
              <a:t>chave estrangeira Marca_idMarca</a:t>
            </a:r>
            <a:endParaRPr b="1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9"/>
          <p:cNvSpPr txBox="1"/>
          <p:nvPr>
            <p:ph idx="6" type="title"/>
          </p:nvPr>
        </p:nvSpPr>
        <p:spPr>
          <a:xfrm>
            <a:off x="1209850" y="5250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PORTANTO…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51" name="Google Shape;2051;p49"/>
          <p:cNvSpPr/>
          <p:nvPr/>
        </p:nvSpPr>
        <p:spPr>
          <a:xfrm>
            <a:off x="2799575" y="3480850"/>
            <a:ext cx="3846900" cy="79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ON consegue fazer a junção</a:t>
            </a:r>
            <a:endParaRPr b="1"/>
          </a:p>
        </p:txBody>
      </p:sp>
      <p:pic>
        <p:nvPicPr>
          <p:cNvPr id="2052" name="Google Shape;2052;p49"/>
          <p:cNvPicPr preferRelativeResize="0"/>
          <p:nvPr/>
        </p:nvPicPr>
        <p:blipFill rotWithShape="1">
          <a:blip r:embed="rId3">
            <a:alphaModFix/>
          </a:blip>
          <a:srcRect b="41103" l="15497" r="35287" t="43119"/>
          <a:stretch/>
        </p:blipFill>
        <p:spPr>
          <a:xfrm>
            <a:off x="676450" y="1451158"/>
            <a:ext cx="7934151" cy="143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Google Shape;2057;p50"/>
          <p:cNvPicPr preferRelativeResize="0"/>
          <p:nvPr/>
        </p:nvPicPr>
        <p:blipFill rotWithShape="1">
          <a:blip r:embed="rId3">
            <a:alphaModFix/>
          </a:blip>
          <a:srcRect b="30495" l="15303" r="34977" t="44790"/>
          <a:stretch/>
        </p:blipFill>
        <p:spPr>
          <a:xfrm>
            <a:off x="783775" y="1516950"/>
            <a:ext cx="7969200" cy="222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3"/>
          <p:cNvSpPr txBox="1"/>
          <p:nvPr>
            <p:ph type="title"/>
          </p:nvPr>
        </p:nvSpPr>
        <p:spPr>
          <a:xfrm>
            <a:off x="804577" y="2291800"/>
            <a:ext cx="41379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SCHEMA/ DATABASE</a:t>
            </a:r>
            <a:endParaRPr/>
          </a:p>
        </p:txBody>
      </p:sp>
      <p:sp>
        <p:nvSpPr>
          <p:cNvPr id="1529" name="Google Shape;1529;p33"/>
          <p:cNvSpPr txBox="1"/>
          <p:nvPr>
            <p:ph idx="2" type="title"/>
          </p:nvPr>
        </p:nvSpPr>
        <p:spPr>
          <a:xfrm>
            <a:off x="1476302" y="1231500"/>
            <a:ext cx="17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/>
              <a:t>.</a:t>
            </a:r>
            <a:endParaRPr/>
          </a:p>
        </p:txBody>
      </p:sp>
      <p:sp>
        <p:nvSpPr>
          <p:cNvPr id="1530" name="Google Shape;1530;p33"/>
          <p:cNvSpPr txBox="1"/>
          <p:nvPr>
            <p:ph idx="1" type="subTitle"/>
          </p:nvPr>
        </p:nvSpPr>
        <p:spPr>
          <a:xfrm>
            <a:off x="804563" y="3969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base de dados</a:t>
            </a:r>
            <a:endParaRPr/>
          </a:p>
        </p:txBody>
      </p:sp>
      <p:grpSp>
        <p:nvGrpSpPr>
          <p:cNvPr id="1531" name="Google Shape;1531;p33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532" name="Google Shape;1532;p33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533" name="Google Shape;1533;p33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3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3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3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3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3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3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3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3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3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3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3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3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3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3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3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3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3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3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3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3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3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3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3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3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3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3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33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607" name="Google Shape;1607;p3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8" name="Google Shape;1608;p3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609" name="Google Shape;1609;p3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3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3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3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3" name="Google Shape;1613;p33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614" name="Google Shape;1614;p33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1" name="Google Shape;1621;p33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622" name="Google Shape;1622;p33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3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3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3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3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3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633" name="Google Shape;1633;p33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1" name="Google Shape;1641;p33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642" name="Google Shape;1642;p33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3" name="Google Shape;1643;p33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644" name="Google Shape;1644;p33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3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3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3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8" name="Google Shape;1648;p33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649" name="Google Shape;1649;p3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51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obrigada!</a:t>
            </a:r>
            <a:endParaRPr/>
          </a:p>
        </p:txBody>
      </p:sp>
      <p:grpSp>
        <p:nvGrpSpPr>
          <p:cNvPr id="2063" name="Google Shape;2063;p51"/>
          <p:cNvGrpSpPr/>
          <p:nvPr/>
        </p:nvGrpSpPr>
        <p:grpSpPr>
          <a:xfrm>
            <a:off x="713101" y="1198811"/>
            <a:ext cx="2993574" cy="3700701"/>
            <a:chOff x="-4813275" y="663875"/>
            <a:chExt cx="3648475" cy="4510300"/>
          </a:xfrm>
        </p:grpSpPr>
        <p:sp>
          <p:nvSpPr>
            <p:cNvPr id="2064" name="Google Shape;2064;p51"/>
            <p:cNvSpPr/>
            <p:nvPr/>
          </p:nvSpPr>
          <p:spPr>
            <a:xfrm>
              <a:off x="-2587500" y="5039875"/>
              <a:ext cx="151800" cy="133450"/>
            </a:xfrm>
            <a:custGeom>
              <a:rect b="b" l="l" r="r" t="t"/>
              <a:pathLst>
                <a:path extrusionOk="0" h="5338" w="6072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-2834350" y="4315200"/>
              <a:ext cx="75075" cy="75075"/>
            </a:xfrm>
            <a:custGeom>
              <a:rect b="b" l="l" r="r" t="t"/>
              <a:pathLst>
                <a:path extrusionOk="0" h="3003" w="3003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-2616700" y="4381900"/>
              <a:ext cx="75075" cy="75100"/>
            </a:xfrm>
            <a:custGeom>
              <a:rect b="b" l="l" r="r" t="t"/>
              <a:pathLst>
                <a:path extrusionOk="0" h="3004" w="3003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-2723450" y="4079025"/>
              <a:ext cx="152650" cy="167200"/>
            </a:xfrm>
            <a:custGeom>
              <a:rect b="b" l="l" r="r" t="t"/>
              <a:pathLst>
                <a:path extrusionOk="0" h="6688" w="6106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-2838525" y="3765150"/>
              <a:ext cx="133450" cy="117775"/>
            </a:xfrm>
            <a:custGeom>
              <a:rect b="b" l="l" r="r" t="t"/>
              <a:pathLst>
                <a:path extrusionOk="0" h="4711" w="5338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-3092025" y="3329250"/>
              <a:ext cx="111750" cy="98200"/>
            </a:xfrm>
            <a:custGeom>
              <a:rect b="b" l="l" r="r" t="t"/>
              <a:pathLst>
                <a:path extrusionOk="0" h="3928" w="447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-3007800" y="3430900"/>
              <a:ext cx="195150" cy="321425"/>
            </a:xfrm>
            <a:custGeom>
              <a:rect b="b" l="l" r="r" t="t"/>
              <a:pathLst>
                <a:path extrusionOk="0" h="12857" w="7806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-2557500" y="3076475"/>
              <a:ext cx="39225" cy="26225"/>
            </a:xfrm>
            <a:custGeom>
              <a:rect b="b" l="l" r="r" t="t"/>
              <a:pathLst>
                <a:path extrusionOk="0" h="1049" w="1569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-2890225" y="3123875"/>
              <a:ext cx="289400" cy="171450"/>
            </a:xfrm>
            <a:custGeom>
              <a:rect b="b" l="l" r="r" t="t"/>
              <a:pathLst>
                <a:path extrusionOk="0" h="6858" w="11576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-2973625" y="3316675"/>
              <a:ext cx="39225" cy="27025"/>
            </a:xfrm>
            <a:custGeom>
              <a:rect b="b" l="l" r="r" t="t"/>
              <a:pathLst>
                <a:path extrusionOk="0" h="1081" w="1569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-2511625" y="2983675"/>
              <a:ext cx="120125" cy="105750"/>
            </a:xfrm>
            <a:custGeom>
              <a:rect b="b" l="l" r="r" t="t"/>
              <a:pathLst>
                <a:path extrusionOk="0" h="4230" w="4805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-4727375" y="1675800"/>
              <a:ext cx="3266525" cy="3273200"/>
            </a:xfrm>
            <a:custGeom>
              <a:rect b="b" l="l" r="r" t="t"/>
              <a:pathLst>
                <a:path extrusionOk="0" h="130928" w="130661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-2749300" y="1785875"/>
              <a:ext cx="1042450" cy="1486100"/>
            </a:xfrm>
            <a:custGeom>
              <a:rect b="b" l="l" r="r" t="t"/>
              <a:pathLst>
                <a:path extrusionOk="0" h="59444" w="41698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-2637550" y="2006875"/>
              <a:ext cx="439500" cy="741400"/>
            </a:xfrm>
            <a:custGeom>
              <a:rect b="b" l="l" r="r" t="t"/>
              <a:pathLst>
                <a:path extrusionOk="0" h="29656" w="1758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>
              <a:off x="-2529125" y="2144200"/>
              <a:ext cx="222675" cy="214900"/>
            </a:xfrm>
            <a:custGeom>
              <a:rect b="b" l="l" r="r" t="t"/>
              <a:pathLst>
                <a:path extrusionOk="0" h="8596" w="8907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>
              <a:off x="-2637550" y="2414675"/>
              <a:ext cx="439500" cy="333600"/>
            </a:xfrm>
            <a:custGeom>
              <a:rect b="b" l="l" r="r" t="t"/>
              <a:pathLst>
                <a:path extrusionOk="0" h="13344" w="1758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>
              <a:off x="-2749300" y="1785875"/>
              <a:ext cx="1042450" cy="132625"/>
            </a:xfrm>
            <a:custGeom>
              <a:rect b="b" l="l" r="r" t="t"/>
              <a:pathLst>
                <a:path extrusionOk="0" h="5305" w="41698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>
              <a:off x="-2149700" y="1813400"/>
              <a:ext cx="79250" cy="79250"/>
            </a:xfrm>
            <a:custGeom>
              <a:rect b="b" l="l" r="r" t="t"/>
              <a:pathLst>
                <a:path extrusionOk="0" h="3170" w="317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>
              <a:off x="-2003750" y="1813400"/>
              <a:ext cx="79250" cy="79250"/>
            </a:xfrm>
            <a:custGeom>
              <a:rect b="b" l="l" r="r" t="t"/>
              <a:pathLst>
                <a:path extrusionOk="0" h="3170" w="317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>
              <a:off x="-1857825" y="1813400"/>
              <a:ext cx="79250" cy="79250"/>
            </a:xfrm>
            <a:custGeom>
              <a:rect b="b" l="l" r="r" t="t"/>
              <a:pathLst>
                <a:path extrusionOk="0" h="3170" w="317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-2624200" y="2876675"/>
              <a:ext cx="412825" cy="37550"/>
            </a:xfrm>
            <a:custGeom>
              <a:rect b="b" l="l" r="r" t="t"/>
              <a:pathLst>
                <a:path extrusionOk="0" h="1502" w="16513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>
              <a:off x="-2624200" y="2952550"/>
              <a:ext cx="412825" cy="37550"/>
            </a:xfrm>
            <a:custGeom>
              <a:rect b="b" l="l" r="r" t="t"/>
              <a:pathLst>
                <a:path extrusionOk="0" h="1502" w="16513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>
              <a:off x="-2624200" y="3028450"/>
              <a:ext cx="412825" cy="37550"/>
            </a:xfrm>
            <a:custGeom>
              <a:rect b="b" l="l" r="r" t="t"/>
              <a:pathLst>
                <a:path extrusionOk="0" h="1502" w="16513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>
              <a:off x="-2125525" y="2786600"/>
              <a:ext cx="322775" cy="323600"/>
            </a:xfrm>
            <a:custGeom>
              <a:rect b="b" l="l" r="r" t="t"/>
              <a:pathLst>
                <a:path extrusionOk="0" h="12944" w="12911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>
              <a:off x="-2095500" y="2816625"/>
              <a:ext cx="262725" cy="263550"/>
            </a:xfrm>
            <a:custGeom>
              <a:rect b="b" l="l" r="r" t="t"/>
              <a:pathLst>
                <a:path extrusionOk="0" h="10542" w="10509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>
              <a:off x="-2042125" y="2839150"/>
              <a:ext cx="156800" cy="217675"/>
            </a:xfrm>
            <a:custGeom>
              <a:rect b="b" l="l" r="r" t="t"/>
              <a:pathLst>
                <a:path extrusionOk="0" h="8707" w="6272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-1933700" y="3732275"/>
              <a:ext cx="617950" cy="619650"/>
            </a:xfrm>
            <a:custGeom>
              <a:rect b="b" l="l" r="r" t="t"/>
              <a:pathLst>
                <a:path extrusionOk="0" h="24786" w="24718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-4410475" y="4376900"/>
              <a:ext cx="752225" cy="721375"/>
            </a:xfrm>
            <a:custGeom>
              <a:rect b="b" l="l" r="r" t="t"/>
              <a:pathLst>
                <a:path extrusionOk="0" h="28855" w="30089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-4368775" y="4337725"/>
              <a:ext cx="752225" cy="721375"/>
            </a:xfrm>
            <a:custGeom>
              <a:rect b="b" l="l" r="r" t="t"/>
              <a:pathLst>
                <a:path extrusionOk="0" h="28855" w="30089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-4308750" y="4382750"/>
              <a:ext cx="632150" cy="632150"/>
            </a:xfrm>
            <a:custGeom>
              <a:rect b="b" l="l" r="r" t="t"/>
              <a:pathLst>
                <a:path extrusionOk="0" h="25286" w="25286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-3778350" y="4637100"/>
              <a:ext cx="25" cy="2525"/>
            </a:xfrm>
            <a:custGeom>
              <a:rect b="b" l="l" r="r" t="t"/>
              <a:pathLst>
                <a:path extrusionOk="0" fill="none" h="101" w="1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-3782525" y="4627100"/>
              <a:ext cx="1675" cy="1675"/>
            </a:xfrm>
            <a:custGeom>
              <a:rect b="b" l="l" r="r" t="t"/>
              <a:pathLst>
                <a:path extrusionOk="0" fill="none" h="67" w="67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-4092750" y="4603750"/>
              <a:ext cx="416975" cy="411150"/>
            </a:xfrm>
            <a:custGeom>
              <a:rect b="b" l="l" r="r" t="t"/>
              <a:pathLst>
                <a:path extrusionOk="0" h="16446" w="16679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-3785025" y="4616250"/>
              <a:ext cx="850" cy="3350"/>
            </a:xfrm>
            <a:custGeom>
              <a:rect b="b" l="l" r="r" t="t"/>
              <a:pathLst>
                <a:path extrusionOk="0" fill="none" h="134" w="34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-3771700" y="4670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-3775025" y="4648775"/>
              <a:ext cx="25" cy="850"/>
            </a:xfrm>
            <a:custGeom>
              <a:rect b="b" l="l" r="r" t="t"/>
              <a:pathLst>
                <a:path extrusionOk="0" fill="none" h="34" w="1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-3772525" y="4658775"/>
              <a:ext cx="25" cy="1700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-3976825" y="4383575"/>
              <a:ext cx="297725" cy="310250"/>
            </a:xfrm>
            <a:custGeom>
              <a:rect b="b" l="l" r="r" t="t"/>
              <a:pathLst>
                <a:path extrusionOk="0" h="12410" w="11909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-4269550" y="4383575"/>
              <a:ext cx="292750" cy="235200"/>
            </a:xfrm>
            <a:custGeom>
              <a:rect b="b" l="l" r="r" t="t"/>
              <a:pathLst>
                <a:path extrusionOk="0" h="9408" w="1171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-4813275" y="4215950"/>
              <a:ext cx="676350" cy="502900"/>
            </a:xfrm>
            <a:custGeom>
              <a:rect b="b" l="l" r="r" t="t"/>
              <a:pathLst>
                <a:path extrusionOk="0" h="20116" w="27054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-4758225" y="4164250"/>
              <a:ext cx="675500" cy="502050"/>
            </a:xfrm>
            <a:custGeom>
              <a:rect b="b" l="l" r="r" t="t"/>
              <a:pathLst>
                <a:path extrusionOk="0" h="20082" w="2702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-4558075" y="4261950"/>
              <a:ext cx="281875" cy="306175"/>
            </a:xfrm>
            <a:custGeom>
              <a:rect b="b" l="l" r="r" t="t"/>
              <a:pathLst>
                <a:path extrusionOk="0" h="12247" w="11275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-2170550" y="2098600"/>
              <a:ext cx="970725" cy="615475"/>
            </a:xfrm>
            <a:custGeom>
              <a:rect b="b" l="l" r="r" t="t"/>
              <a:pathLst>
                <a:path extrusionOk="0" h="24619" w="38829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-2135525" y="2061075"/>
              <a:ext cx="970725" cy="615475"/>
            </a:xfrm>
            <a:custGeom>
              <a:rect b="b" l="l" r="r" t="t"/>
              <a:pathLst>
                <a:path extrusionOk="0" h="24619" w="38829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-2016275" y="2148650"/>
              <a:ext cx="739725" cy="110925"/>
            </a:xfrm>
            <a:custGeom>
              <a:rect b="b" l="l" r="r" t="t"/>
              <a:pathLst>
                <a:path extrusionOk="0" h="4437" w="29589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-1582625" y="2148650"/>
              <a:ext cx="306075" cy="110925"/>
            </a:xfrm>
            <a:custGeom>
              <a:rect b="b" l="l" r="r" t="t"/>
              <a:pathLst>
                <a:path extrusionOk="0" h="4437" w="12243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-1640175" y="2147825"/>
              <a:ext cx="112625" cy="112600"/>
            </a:xfrm>
            <a:custGeom>
              <a:rect b="b" l="l" r="r" t="t"/>
              <a:pathLst>
                <a:path extrusionOk="0" h="4504" w="4505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-2016275" y="2295425"/>
              <a:ext cx="739725" cy="110925"/>
            </a:xfrm>
            <a:custGeom>
              <a:rect b="b" l="l" r="r" t="t"/>
              <a:pathLst>
                <a:path extrusionOk="0" h="4437" w="29589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-2016275" y="2443025"/>
              <a:ext cx="739725" cy="110100"/>
            </a:xfrm>
            <a:custGeom>
              <a:rect b="b" l="l" r="r" t="t"/>
              <a:pathLst>
                <a:path extrusionOk="0" h="4404" w="29589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-1718550" y="2296250"/>
              <a:ext cx="442000" cy="110100"/>
            </a:xfrm>
            <a:custGeom>
              <a:rect b="b" l="l" r="r" t="t"/>
              <a:pathLst>
                <a:path extrusionOk="0" h="4404" w="1768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-1470875" y="2443850"/>
              <a:ext cx="194325" cy="110950"/>
            </a:xfrm>
            <a:custGeom>
              <a:rect b="b" l="l" r="r" t="t"/>
              <a:pathLst>
                <a:path extrusionOk="0" h="4438" w="7773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-1774425" y="2294575"/>
              <a:ext cx="112600" cy="112625"/>
            </a:xfrm>
            <a:custGeom>
              <a:rect b="b" l="l" r="r" t="t"/>
              <a:pathLst>
                <a:path extrusionOk="0" h="4505" w="4504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-1527575" y="2442200"/>
              <a:ext cx="112600" cy="112600"/>
            </a:xfrm>
            <a:custGeom>
              <a:rect b="b" l="l" r="r" t="t"/>
              <a:pathLst>
                <a:path extrusionOk="0" h="4504" w="4504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-2213075" y="359552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-2005425" y="36597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-2108000" y="3371800"/>
              <a:ext cx="145125" cy="158675"/>
            </a:xfrm>
            <a:custGeom>
              <a:rect b="b" l="l" r="r" t="t"/>
              <a:pathLst>
                <a:path extrusionOk="0" h="6347" w="5805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-4436325" y="3096825"/>
              <a:ext cx="377800" cy="575425"/>
            </a:xfrm>
            <a:custGeom>
              <a:rect b="b" l="l" r="r" t="t"/>
              <a:pathLst>
                <a:path extrusionOk="0" h="23017" w="15112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-2341500" y="4202625"/>
              <a:ext cx="362775" cy="310300"/>
            </a:xfrm>
            <a:custGeom>
              <a:rect b="b" l="l" r="r" t="t"/>
              <a:pathLst>
                <a:path extrusionOk="0" h="12412" w="14511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-2341500" y="4202625"/>
              <a:ext cx="283550" cy="261875"/>
            </a:xfrm>
            <a:custGeom>
              <a:rect b="b" l="l" r="r" t="t"/>
              <a:pathLst>
                <a:path extrusionOk="0" h="10475" w="11342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-2257275" y="4393575"/>
              <a:ext cx="646325" cy="384475"/>
            </a:xfrm>
            <a:custGeom>
              <a:rect b="b" l="l" r="r" t="t"/>
              <a:pathLst>
                <a:path extrusionOk="0" h="15379" w="25853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-2258100" y="4570375"/>
              <a:ext cx="150950" cy="146800"/>
            </a:xfrm>
            <a:custGeom>
              <a:rect b="b" l="l" r="r" t="t"/>
              <a:pathLst>
                <a:path extrusionOk="0" h="5872" w="6038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-1898675" y="4554525"/>
              <a:ext cx="137625" cy="119275"/>
            </a:xfrm>
            <a:custGeom>
              <a:rect b="b" l="l" r="r" t="t"/>
              <a:pathLst>
                <a:path extrusionOk="0" h="4771" w="5505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-1983750" y="4481150"/>
              <a:ext cx="143475" cy="122600"/>
            </a:xfrm>
            <a:custGeom>
              <a:rect b="b" l="l" r="r" t="t"/>
              <a:pathLst>
                <a:path extrusionOk="0" h="4904" w="5739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-3740825" y="2355700"/>
              <a:ext cx="1056600" cy="1254025"/>
            </a:xfrm>
            <a:custGeom>
              <a:rect b="b" l="l" r="r" t="t"/>
              <a:pathLst>
                <a:path extrusionOk="0" h="50161" w="42264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-3544850" y="2422175"/>
              <a:ext cx="820600" cy="1146675"/>
            </a:xfrm>
            <a:custGeom>
              <a:rect b="b" l="l" r="r" t="t"/>
              <a:pathLst>
                <a:path extrusionOk="0" h="45867" w="32824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-4334600" y="2355500"/>
              <a:ext cx="930700" cy="1483050"/>
            </a:xfrm>
            <a:custGeom>
              <a:rect b="b" l="l" r="r" t="t"/>
              <a:pathLst>
                <a:path extrusionOk="0" h="59322" w="37228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-4438000" y="2585625"/>
              <a:ext cx="1400200" cy="1772125"/>
            </a:xfrm>
            <a:custGeom>
              <a:rect b="b" l="l" r="r" t="t"/>
              <a:pathLst>
                <a:path extrusionOk="0" h="70885" w="56008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-4301225" y="2467200"/>
              <a:ext cx="897325" cy="1370150"/>
            </a:xfrm>
            <a:custGeom>
              <a:rect b="b" l="l" r="r" t="t"/>
              <a:pathLst>
                <a:path extrusionOk="0" h="54806" w="35893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-3451450" y="2840550"/>
              <a:ext cx="557075" cy="591550"/>
            </a:xfrm>
            <a:custGeom>
              <a:rect b="b" l="l" r="r" t="t"/>
              <a:pathLst>
                <a:path extrusionOk="0" h="23662" w="22283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-3151250" y="2876675"/>
              <a:ext cx="484550" cy="555425"/>
            </a:xfrm>
            <a:custGeom>
              <a:rect b="b" l="l" r="r" t="t"/>
              <a:pathLst>
                <a:path extrusionOk="0" h="22217" w="19382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-3540700" y="2812150"/>
              <a:ext cx="481200" cy="345575"/>
            </a:xfrm>
            <a:custGeom>
              <a:rect b="b" l="l" r="r" t="t"/>
              <a:pathLst>
                <a:path extrusionOk="0" h="13823" w="19248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-3756375" y="2665675"/>
              <a:ext cx="406675" cy="384225"/>
            </a:xfrm>
            <a:custGeom>
              <a:rect b="b" l="l" r="r" t="t"/>
              <a:pathLst>
                <a:path extrusionOk="0" h="15369" w="16267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-3672450" y="2664850"/>
              <a:ext cx="271050" cy="167325"/>
            </a:xfrm>
            <a:custGeom>
              <a:rect b="b" l="l" r="r" t="t"/>
              <a:pathLst>
                <a:path extrusionOk="0" h="6693" w="10842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-3680800" y="2665675"/>
              <a:ext cx="331950" cy="279400"/>
            </a:xfrm>
            <a:custGeom>
              <a:rect b="b" l="l" r="r" t="t"/>
              <a:pathLst>
                <a:path extrusionOk="0" h="11176" w="13278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-3500650" y="2068600"/>
              <a:ext cx="291050" cy="382700"/>
            </a:xfrm>
            <a:custGeom>
              <a:rect b="b" l="l" r="r" t="t"/>
              <a:pathLst>
                <a:path extrusionOk="0" h="15308" w="11642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-3887600" y="2096950"/>
              <a:ext cx="541250" cy="615525"/>
            </a:xfrm>
            <a:custGeom>
              <a:rect b="b" l="l" r="r" t="t"/>
              <a:pathLst>
                <a:path extrusionOk="0" h="24621" w="2165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-3801700" y="2465100"/>
              <a:ext cx="171800" cy="156900"/>
            </a:xfrm>
            <a:custGeom>
              <a:rect b="b" l="l" r="r" t="t"/>
              <a:pathLst>
                <a:path extrusionOk="0" h="6276" w="6872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-3472300" y="2421350"/>
              <a:ext cx="119275" cy="155950"/>
            </a:xfrm>
            <a:custGeom>
              <a:rect b="b" l="l" r="r" t="t"/>
              <a:pathLst>
                <a:path extrusionOk="0" h="6238" w="4771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-3662450" y="3440400"/>
              <a:ext cx="87600" cy="85350"/>
            </a:xfrm>
            <a:custGeom>
              <a:rect b="b" l="l" r="r" t="t"/>
              <a:pathLst>
                <a:path extrusionOk="0" h="3414" w="3504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-3162250" y="3300300"/>
              <a:ext cx="115275" cy="66175"/>
            </a:xfrm>
            <a:custGeom>
              <a:rect b="b" l="l" r="r" t="t"/>
              <a:pathLst>
                <a:path extrusionOk="0" h="2647" w="4611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-3636600" y="3299475"/>
              <a:ext cx="562100" cy="273550"/>
            </a:xfrm>
            <a:custGeom>
              <a:rect b="b" l="l" r="r" t="t"/>
              <a:pathLst>
                <a:path extrusionOk="0" h="10942" w="22484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-3636600" y="3299475"/>
              <a:ext cx="546250" cy="211850"/>
            </a:xfrm>
            <a:custGeom>
              <a:rect b="b" l="l" r="r" t="t"/>
              <a:pathLst>
                <a:path extrusionOk="0" h="8474" w="2185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-3757500" y="1944325"/>
              <a:ext cx="145950" cy="187450"/>
            </a:xfrm>
            <a:custGeom>
              <a:rect b="b" l="l" r="r" t="t"/>
              <a:pathLst>
                <a:path extrusionOk="0" h="7498" w="5838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-4026025" y="2060250"/>
              <a:ext cx="365575" cy="438675"/>
            </a:xfrm>
            <a:custGeom>
              <a:rect b="b" l="l" r="r" t="t"/>
              <a:pathLst>
                <a:path extrusionOk="0" h="17547" w="14623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-3720825" y="2002275"/>
              <a:ext cx="422000" cy="271475"/>
            </a:xfrm>
            <a:custGeom>
              <a:rect b="b" l="l" r="r" t="t"/>
              <a:pathLst>
                <a:path extrusionOk="0" h="10859" w="1688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-4076075" y="2115300"/>
              <a:ext cx="297750" cy="290225"/>
            </a:xfrm>
            <a:custGeom>
              <a:rect b="b" l="l" r="r" t="t"/>
              <a:pathLst>
                <a:path extrusionOk="0" h="11609" w="1191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-3346375" y="2535600"/>
              <a:ext cx="380275" cy="261400"/>
            </a:xfrm>
            <a:custGeom>
              <a:rect b="b" l="l" r="r" t="t"/>
              <a:pathLst>
                <a:path extrusionOk="0" h="10456" w="15211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-3624925" y="2585625"/>
              <a:ext cx="144300" cy="59225"/>
            </a:xfrm>
            <a:custGeom>
              <a:rect b="b" l="l" r="r" t="t"/>
              <a:pathLst>
                <a:path extrusionOk="0" h="2369" w="5772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-3757500" y="2831625"/>
              <a:ext cx="710525" cy="693875"/>
            </a:xfrm>
            <a:custGeom>
              <a:rect b="b" l="l" r="r" t="t"/>
              <a:pathLst>
                <a:path extrusionOk="0" h="27755" w="28421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-3757500" y="3143525"/>
              <a:ext cx="710525" cy="383625"/>
            </a:xfrm>
            <a:custGeom>
              <a:rect b="b" l="l" r="r" t="t"/>
              <a:pathLst>
                <a:path extrusionOk="0" h="15345" w="28421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-3757500" y="2886675"/>
              <a:ext cx="161800" cy="471200"/>
            </a:xfrm>
            <a:custGeom>
              <a:rect b="b" l="l" r="r" t="t"/>
              <a:pathLst>
                <a:path extrusionOk="0" h="18848" w="6472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-3282175" y="3366175"/>
              <a:ext cx="1180025" cy="870650"/>
            </a:xfrm>
            <a:custGeom>
              <a:rect b="b" l="l" r="r" t="t"/>
              <a:pathLst>
                <a:path extrusionOk="0" h="34826" w="47201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-3192950" y="3623025"/>
              <a:ext cx="902350" cy="614650"/>
            </a:xfrm>
            <a:custGeom>
              <a:rect b="b" l="l" r="r" t="t"/>
              <a:pathLst>
                <a:path extrusionOk="0" h="24586" w="36094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-3543200" y="2480825"/>
              <a:ext cx="58400" cy="97325"/>
            </a:xfrm>
            <a:custGeom>
              <a:rect b="b" l="l" r="r" t="t"/>
              <a:pathLst>
                <a:path extrusionOk="0" h="3893" w="2336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-2710925" y="4657950"/>
              <a:ext cx="373625" cy="318775"/>
            </a:xfrm>
            <a:custGeom>
              <a:rect b="b" l="l" r="r" t="t"/>
              <a:pathLst>
                <a:path extrusionOk="0" h="12751" w="14945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-2592525" y="4836400"/>
              <a:ext cx="658850" cy="337775"/>
            </a:xfrm>
            <a:custGeom>
              <a:rect b="b" l="l" r="r" t="t"/>
              <a:pathLst>
                <a:path extrusionOk="0" h="13511" w="26354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-2232250" y="4975675"/>
              <a:ext cx="135950" cy="123450"/>
            </a:xfrm>
            <a:custGeom>
              <a:rect b="b" l="l" r="r" t="t"/>
              <a:pathLst>
                <a:path extrusionOk="0" h="4938" w="5438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-2324825" y="4912300"/>
              <a:ext cx="140950" cy="128450"/>
            </a:xfrm>
            <a:custGeom>
              <a:rect b="b" l="l" r="r" t="t"/>
              <a:pathLst>
                <a:path extrusionOk="0" h="5138" w="5638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-2710925" y="4658775"/>
              <a:ext cx="281050" cy="258550"/>
            </a:xfrm>
            <a:custGeom>
              <a:rect b="b" l="l" r="r" t="t"/>
              <a:pathLst>
                <a:path extrusionOk="0" h="10342" w="11242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-3970175" y="2397525"/>
              <a:ext cx="162650" cy="192650"/>
            </a:xfrm>
            <a:custGeom>
              <a:rect b="b" l="l" r="r" t="t"/>
              <a:pathLst>
                <a:path extrusionOk="0" h="7706" w="6506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-3936800" y="2428275"/>
              <a:ext cx="101750" cy="130700"/>
            </a:xfrm>
            <a:custGeom>
              <a:rect b="b" l="l" r="r" t="t"/>
              <a:pathLst>
                <a:path extrusionOk="0" h="5228" w="407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-3632425" y="3392875"/>
              <a:ext cx="1144175" cy="1370175"/>
            </a:xfrm>
            <a:custGeom>
              <a:rect b="b" l="l" r="r" t="t"/>
              <a:pathLst>
                <a:path extrusionOk="0" h="54807" w="45767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-3631600" y="3519625"/>
              <a:ext cx="1029950" cy="1356000"/>
            </a:xfrm>
            <a:custGeom>
              <a:rect b="b" l="l" r="r" t="t"/>
              <a:pathLst>
                <a:path extrusionOk="0" h="54240" w="41198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-3601575" y="3553025"/>
              <a:ext cx="242700" cy="341075"/>
            </a:xfrm>
            <a:custGeom>
              <a:rect b="b" l="l" r="r" t="t"/>
              <a:pathLst>
                <a:path extrusionOk="0" h="13643" w="9708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-4041050" y="2892775"/>
              <a:ext cx="458675" cy="1036350"/>
            </a:xfrm>
            <a:custGeom>
              <a:rect b="b" l="l" r="r" t="t"/>
              <a:pathLst>
                <a:path extrusionOk="0" h="41454" w="18347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-4013525" y="3131025"/>
              <a:ext cx="321925" cy="212675"/>
            </a:xfrm>
            <a:custGeom>
              <a:rect b="b" l="l" r="r" t="t"/>
              <a:pathLst>
                <a:path extrusionOk="0" h="8507" w="12877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-3511500" y="3897400"/>
              <a:ext cx="166800" cy="135500"/>
            </a:xfrm>
            <a:custGeom>
              <a:rect b="b" l="l" r="r" t="t"/>
              <a:pathLst>
                <a:path extrusionOk="0" h="5420" w="6672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-3755850" y="3823175"/>
              <a:ext cx="412825" cy="372350"/>
            </a:xfrm>
            <a:custGeom>
              <a:rect b="b" l="l" r="r" t="t"/>
              <a:pathLst>
                <a:path extrusionOk="0" h="14894" w="16513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-3602400" y="3948675"/>
              <a:ext cx="129825" cy="213100"/>
            </a:xfrm>
            <a:custGeom>
              <a:rect b="b" l="l" r="r" t="t"/>
              <a:pathLst>
                <a:path extrusionOk="0" h="8524" w="5193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-3549025" y="3915325"/>
              <a:ext cx="90075" cy="88850"/>
            </a:xfrm>
            <a:custGeom>
              <a:rect b="b" l="l" r="r" t="t"/>
              <a:pathLst>
                <a:path extrusionOk="0" h="3554" w="3603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-4006025" y="2867500"/>
              <a:ext cx="397800" cy="396125"/>
            </a:xfrm>
            <a:custGeom>
              <a:rect b="b" l="l" r="r" t="t"/>
              <a:pathLst>
                <a:path extrusionOk="0" h="15845" w="15912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4038550" y="2893050"/>
              <a:ext cx="411150" cy="1249925"/>
            </a:xfrm>
            <a:custGeom>
              <a:rect b="b" l="l" r="r" t="t"/>
              <a:pathLst>
                <a:path extrusionOk="0" h="49997" w="16446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2846850" y="4531175"/>
              <a:ext cx="444500" cy="334450"/>
            </a:xfrm>
            <a:custGeom>
              <a:rect b="b" l="l" r="r" t="t"/>
              <a:pathLst>
                <a:path extrusionOk="0" h="13378" w="1778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123725" y="3615525"/>
              <a:ext cx="165150" cy="231875"/>
            </a:xfrm>
            <a:custGeom>
              <a:rect b="b" l="l" r="r" t="t"/>
              <a:pathLst>
                <a:path extrusionOk="0" h="9275" w="6606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620750" y="3382875"/>
              <a:ext cx="575450" cy="205150"/>
            </a:xfrm>
            <a:custGeom>
              <a:rect b="b" l="l" r="r" t="t"/>
              <a:pathLst>
                <a:path extrusionOk="0" h="8206" w="23018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624075" y="3418725"/>
              <a:ext cx="633800" cy="212675"/>
            </a:xfrm>
            <a:custGeom>
              <a:rect b="b" l="l" r="r" t="t"/>
              <a:pathLst>
                <a:path extrusionOk="0" h="8507" w="25352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940975" y="2323425"/>
              <a:ext cx="260200" cy="136175"/>
            </a:xfrm>
            <a:custGeom>
              <a:rect b="b" l="l" r="r" t="t"/>
              <a:pathLst>
                <a:path extrusionOk="0" h="5447" w="10408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818400" y="2283550"/>
              <a:ext cx="489550" cy="260675"/>
            </a:xfrm>
            <a:custGeom>
              <a:rect b="b" l="l" r="r" t="t"/>
              <a:pathLst>
                <a:path extrusionOk="0" h="10427" w="19582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786700" y="2268900"/>
              <a:ext cx="490375" cy="260775"/>
            </a:xfrm>
            <a:custGeom>
              <a:rect b="b" l="l" r="r" t="t"/>
              <a:pathLst>
                <a:path extrusionOk="0" h="10431" w="19615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644100" y="2269250"/>
              <a:ext cx="242700" cy="260000"/>
            </a:xfrm>
            <a:custGeom>
              <a:rect b="b" l="l" r="r" t="t"/>
              <a:pathLst>
                <a:path extrusionOk="0" h="10400" w="9708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2830175" y="2628600"/>
              <a:ext cx="334425" cy="426550"/>
            </a:xfrm>
            <a:custGeom>
              <a:rect b="b" l="l" r="r" t="t"/>
              <a:pathLst>
                <a:path extrusionOk="0" h="17062" w="13377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2594175" y="2868325"/>
              <a:ext cx="98425" cy="111775"/>
            </a:xfrm>
            <a:custGeom>
              <a:rect b="b" l="l" r="r" t="t"/>
              <a:pathLst>
                <a:path extrusionOk="0" h="4471" w="3937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2655050" y="2795525"/>
              <a:ext cx="104250" cy="82000"/>
            </a:xfrm>
            <a:custGeom>
              <a:rect b="b" l="l" r="r" t="t"/>
              <a:pathLst>
                <a:path extrusionOk="0" h="3280" w="417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2616700" y="2827000"/>
              <a:ext cx="104275" cy="82225"/>
            </a:xfrm>
            <a:custGeom>
              <a:rect b="b" l="l" r="r" t="t"/>
              <a:pathLst>
                <a:path extrusionOk="0" h="3289" w="4171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2690075" y="2759800"/>
              <a:ext cx="103425" cy="81875"/>
            </a:xfrm>
            <a:custGeom>
              <a:rect b="b" l="l" r="r" t="t"/>
              <a:pathLst>
                <a:path extrusionOk="0" h="3275" w="4137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2592525" y="4898950"/>
              <a:ext cx="521250" cy="274375"/>
            </a:xfrm>
            <a:custGeom>
              <a:rect b="b" l="l" r="r" t="t"/>
              <a:pathLst>
                <a:path extrusionOk="0" h="10975" w="2085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-3255477" y="2625830"/>
              <a:ext cx="1234250" cy="1581550"/>
            </a:xfrm>
            <a:custGeom>
              <a:rect b="b" l="l" r="r" t="t"/>
              <a:pathLst>
                <a:path extrusionOk="0" h="63262" w="4937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-4055225" y="1944325"/>
              <a:ext cx="846475" cy="506225"/>
            </a:xfrm>
            <a:custGeom>
              <a:rect b="b" l="l" r="r" t="t"/>
              <a:pathLst>
                <a:path extrusionOk="0" h="20249" w="33859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444075" y="4082525"/>
              <a:ext cx="442850" cy="291900"/>
            </a:xfrm>
            <a:custGeom>
              <a:rect b="b" l="l" r="r" t="t"/>
              <a:pathLst>
                <a:path extrusionOk="0" h="11676" w="17714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4517225" y="1346400"/>
              <a:ext cx="215175" cy="214350"/>
            </a:xfrm>
            <a:custGeom>
              <a:rect b="b" l="l" r="r" t="t"/>
              <a:pathLst>
                <a:path extrusionOk="0" h="8574" w="8607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3886775" y="1538200"/>
              <a:ext cx="215175" cy="214350"/>
            </a:xfrm>
            <a:custGeom>
              <a:rect b="b" l="l" r="r" t="t"/>
              <a:pathLst>
                <a:path extrusionOk="0" h="8574" w="8607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4195325" y="663875"/>
              <a:ext cx="440350" cy="482775"/>
            </a:xfrm>
            <a:custGeom>
              <a:rect b="b" l="l" r="r" t="t"/>
              <a:pathLst>
                <a:path extrusionOk="0" h="19311" w="17614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6" name="Google Shape;2196;p51"/>
          <p:cNvGrpSpPr/>
          <p:nvPr/>
        </p:nvGrpSpPr>
        <p:grpSpPr>
          <a:xfrm>
            <a:off x="4466463" y="3305947"/>
            <a:ext cx="2958303" cy="1593589"/>
            <a:chOff x="4466463" y="3305947"/>
            <a:chExt cx="2958303" cy="1593589"/>
          </a:xfrm>
        </p:grpSpPr>
        <p:grpSp>
          <p:nvGrpSpPr>
            <p:cNvPr id="2197" name="Google Shape;2197;p51"/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2198" name="Google Shape;2198;p51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1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1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1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1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1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51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5" name="Google Shape;2205;p51"/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2206" name="Google Shape;2206;p51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rect b="b" l="l" r="r" t="t"/>
                <a:pathLst>
                  <a:path extrusionOk="0" h="12610" w="44532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1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rect b="b" l="l" r="r" t="t"/>
                <a:pathLst>
                  <a:path extrusionOk="0" h="12610" w="44532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1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rect b="b" l="l" r="r" t="t"/>
                <a:pathLst>
                  <a:path extrusionOk="0" h="8355" w="9308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1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rect b="b" l="l" r="r" t="t"/>
                <a:pathLst>
                  <a:path extrusionOk="0" h="8330" w="924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1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rect b="b" l="l" r="r" t="t"/>
                <a:pathLst>
                  <a:path extrusionOk="0" h="8338" w="9174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1" name="Google Shape;2211;p51"/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2212" name="Google Shape;2212;p51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rect b="b" l="l" r="r" t="t"/>
                <a:pathLst>
                  <a:path extrusionOk="0" h="30289" w="31557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1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rect b="b" l="l" r="r" t="t"/>
                <a:pathLst>
                  <a:path extrusionOk="0" h="30256" w="31556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1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rect b="b" l="l" r="r" t="t"/>
                <a:pathLst>
                  <a:path extrusionOk="0" h="26453" w="26486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51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rect b="b" l="l" r="r" t="t"/>
                <a:pathLst>
                  <a:path extrusionOk="0" h="17213" w="17513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51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rect b="b" l="l" r="r" t="t"/>
                <a:pathLst>
                  <a:path extrusionOk="0" h="15512" w="15512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F0AA9"/>
            </a:gs>
            <a:gs pos="100000">
              <a:srgbClr val="06052B"/>
            </a:gs>
          </a:gsLst>
          <a:lin ang="5400012" scaled="0"/>
        </a:gradFill>
      </p:bgPr>
    </p:bg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34"/>
          <p:cNvGrpSpPr/>
          <p:nvPr/>
        </p:nvGrpSpPr>
        <p:grpSpPr>
          <a:xfrm>
            <a:off x="536569" y="4751589"/>
            <a:ext cx="860625" cy="245683"/>
            <a:chOff x="7289663" y="3996131"/>
            <a:chExt cx="1021756" cy="332094"/>
          </a:xfrm>
        </p:grpSpPr>
        <p:sp>
          <p:nvSpPr>
            <p:cNvPr id="1658" name="Google Shape;1658;p34"/>
            <p:cNvSpPr/>
            <p:nvPr/>
          </p:nvSpPr>
          <p:spPr>
            <a:xfrm>
              <a:off x="7289663" y="4044216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7308447" y="3996131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433897" y="4044036"/>
              <a:ext cx="209639" cy="188175"/>
            </a:xfrm>
            <a:custGeom>
              <a:rect b="b" l="l" r="r" t="t"/>
              <a:pathLst>
                <a:path extrusionOk="0" h="8355" w="9308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705879" y="4044689"/>
              <a:ext cx="208108" cy="187612"/>
            </a:xfrm>
            <a:custGeom>
              <a:rect b="b" l="l" r="r" t="t"/>
              <a:pathLst>
                <a:path extrusionOk="0" h="8330" w="924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79347" y="4043856"/>
              <a:ext cx="206621" cy="187793"/>
            </a:xfrm>
            <a:custGeom>
              <a:rect b="b" l="l" r="r" t="t"/>
              <a:pathLst>
                <a:path extrusionOk="0" h="8338" w="9174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34"/>
          <p:cNvSpPr/>
          <p:nvPr/>
        </p:nvSpPr>
        <p:spPr>
          <a:xfrm>
            <a:off x="897425" y="1905650"/>
            <a:ext cx="4587000" cy="92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4"/>
          <p:cNvSpPr txBox="1"/>
          <p:nvPr>
            <p:ph type="title"/>
          </p:nvPr>
        </p:nvSpPr>
        <p:spPr>
          <a:xfrm>
            <a:off x="560700" y="1101075"/>
            <a:ext cx="52371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BASE DE DADOS</a:t>
            </a:r>
            <a:endParaRPr sz="3900"/>
          </a:p>
        </p:txBody>
      </p:sp>
      <p:sp>
        <p:nvSpPr>
          <p:cNvPr id="1665" name="Google Shape;1665;p34"/>
          <p:cNvSpPr txBox="1"/>
          <p:nvPr>
            <p:ph idx="1" type="subTitle"/>
          </p:nvPr>
        </p:nvSpPr>
        <p:spPr>
          <a:xfrm>
            <a:off x="789300" y="18867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INICIANDO O ESQUEMA:</a:t>
            </a:r>
            <a:endParaRPr b="1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CREATE SCHEMA + nome;</a:t>
            </a:r>
            <a:endParaRPr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34"/>
          <p:cNvSpPr txBox="1"/>
          <p:nvPr/>
        </p:nvSpPr>
        <p:spPr>
          <a:xfrm>
            <a:off x="6578938" y="3689705"/>
            <a:ext cx="14499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PRATICANDO</a:t>
            </a:r>
            <a:endParaRPr b="1" sz="110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667" name="Google Shape;1667;p34"/>
          <p:cNvGrpSpPr/>
          <p:nvPr/>
        </p:nvGrpSpPr>
        <p:grpSpPr>
          <a:xfrm>
            <a:off x="1236692" y="4339093"/>
            <a:ext cx="631554" cy="530806"/>
            <a:chOff x="7847861" y="3178722"/>
            <a:chExt cx="749797" cy="717499"/>
          </a:xfrm>
        </p:grpSpPr>
        <p:sp>
          <p:nvSpPr>
            <p:cNvPr id="1668" name="Google Shape;1668;p34"/>
            <p:cNvSpPr/>
            <p:nvPr/>
          </p:nvSpPr>
          <p:spPr>
            <a:xfrm>
              <a:off x="7847861" y="321403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886937" y="317872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944032" y="3221560"/>
              <a:ext cx="596531" cy="595788"/>
            </a:xfrm>
            <a:custGeom>
              <a:rect b="b" l="l" r="r" t="t"/>
              <a:pathLst>
                <a:path extrusionOk="0" h="26453" w="26486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8146126" y="3430411"/>
              <a:ext cx="394437" cy="387680"/>
            </a:xfrm>
            <a:custGeom>
              <a:rect b="b" l="l" r="r" t="t"/>
              <a:pathLst>
                <a:path extrusionOk="0" h="17213" w="175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8067230" y="3344758"/>
              <a:ext cx="349369" cy="349369"/>
            </a:xfrm>
            <a:custGeom>
              <a:rect b="b" l="l" r="r" t="t"/>
              <a:pathLst>
                <a:path extrusionOk="0" h="15512" w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34"/>
          <p:cNvSpPr/>
          <p:nvPr/>
        </p:nvSpPr>
        <p:spPr>
          <a:xfrm>
            <a:off x="942575" y="3132525"/>
            <a:ext cx="4538400" cy="8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4"/>
          <p:cNvSpPr txBox="1"/>
          <p:nvPr/>
        </p:nvSpPr>
        <p:spPr>
          <a:xfrm>
            <a:off x="1638300" y="3208163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USANDO O ESQUEMA:</a:t>
            </a:r>
            <a:endParaRPr b="1" sz="17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USE + nome;</a:t>
            </a:r>
            <a:endParaRPr b="1" sz="17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75" name="Google Shape;1675;p34"/>
          <p:cNvPicPr preferRelativeResize="0"/>
          <p:nvPr/>
        </p:nvPicPr>
        <p:blipFill rotWithShape="1">
          <a:blip r:embed="rId3">
            <a:alphaModFix/>
          </a:blip>
          <a:srcRect b="61381" l="19028" r="43848" t="14803"/>
          <a:stretch/>
        </p:blipFill>
        <p:spPr>
          <a:xfrm>
            <a:off x="5797800" y="1759275"/>
            <a:ext cx="2665500" cy="183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5"/>
          <p:cNvSpPr txBox="1"/>
          <p:nvPr>
            <p:ph type="title"/>
          </p:nvPr>
        </p:nvSpPr>
        <p:spPr>
          <a:xfrm>
            <a:off x="330300" y="2063325"/>
            <a:ext cx="55191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+ nome;</a:t>
            </a:r>
            <a:endParaRPr/>
          </a:p>
        </p:txBody>
      </p:sp>
      <p:sp>
        <p:nvSpPr>
          <p:cNvPr id="1681" name="Google Shape;1681;p35"/>
          <p:cNvSpPr txBox="1"/>
          <p:nvPr>
            <p:ph idx="2" type="title"/>
          </p:nvPr>
        </p:nvSpPr>
        <p:spPr>
          <a:xfrm>
            <a:off x="2349079" y="926700"/>
            <a:ext cx="19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682" name="Google Shape;1682;p35"/>
          <p:cNvSpPr txBox="1"/>
          <p:nvPr>
            <p:ph idx="1" type="subTitle"/>
          </p:nvPr>
        </p:nvSpPr>
        <p:spPr>
          <a:xfrm>
            <a:off x="15665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Criando tabelas</a:t>
            </a:r>
            <a:endParaRPr sz="1700"/>
          </a:p>
        </p:txBody>
      </p:sp>
      <p:grpSp>
        <p:nvGrpSpPr>
          <p:cNvPr id="1683" name="Google Shape;1683;p35"/>
          <p:cNvGrpSpPr/>
          <p:nvPr/>
        </p:nvGrpSpPr>
        <p:grpSpPr>
          <a:xfrm>
            <a:off x="5936138" y="200"/>
            <a:ext cx="4235591" cy="5143697"/>
            <a:chOff x="4689056" y="170858"/>
            <a:chExt cx="4137935" cy="4972638"/>
          </a:xfrm>
        </p:grpSpPr>
        <p:grpSp>
          <p:nvGrpSpPr>
            <p:cNvPr id="1684" name="Google Shape;1684;p35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85" name="Google Shape;1685;p35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8" name="Google Shape;1758;p35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59" name="Google Shape;1759;p3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0" name="Google Shape;1760;p3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61" name="Google Shape;1761;p3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3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3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3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5" name="Google Shape;1765;p35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66" name="Google Shape;1766;p35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3" name="Google Shape;1773;p35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74" name="Google Shape;1774;p35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4" name="Google Shape;1784;p35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85" name="Google Shape;1785;p35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3" name="Google Shape;1793;p35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94" name="Google Shape;1794;p35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5" name="Google Shape;1795;p35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96" name="Google Shape;1796;p35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0" name="Google Shape;1800;p35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801" name="Google Shape;1801;p3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/>
          <p:nvPr/>
        </p:nvSpPr>
        <p:spPr>
          <a:xfrm>
            <a:off x="4270500" y="939550"/>
            <a:ext cx="4287600" cy="318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6"/>
          <p:cNvSpPr txBox="1"/>
          <p:nvPr>
            <p:ph type="title"/>
          </p:nvPr>
        </p:nvSpPr>
        <p:spPr>
          <a:xfrm>
            <a:off x="713100" y="21645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Toda entidade, é uma tabela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11" name="Google Shape;1811;p36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u="sng">
                <a:latin typeface="Archivo"/>
                <a:ea typeface="Archivo"/>
                <a:cs typeface="Archivo"/>
                <a:sym typeface="Archivo"/>
              </a:rPr>
              <a:t>O QUE DE IMPORTANTE COLOCAR NESSA TABELA?</a:t>
            </a:r>
            <a:endParaRPr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Primeiramente, inserir (se tiver), chave primária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Após, colocar os atributos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Os atributos devem se organizar da seguinte maneira: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NOME + TIPO DE DADO (for necessário, sinalizar como not null, entre outros)</a:t>
            </a:r>
            <a:endParaRPr/>
          </a:p>
        </p:txBody>
      </p:sp>
      <p:sp>
        <p:nvSpPr>
          <p:cNvPr id="1812" name="Google Shape;1812;p36"/>
          <p:cNvSpPr/>
          <p:nvPr/>
        </p:nvSpPr>
        <p:spPr>
          <a:xfrm>
            <a:off x="1035863" y="487768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36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814" name="Google Shape;1814;p36"/>
            <p:cNvSpPr/>
            <p:nvPr/>
          </p:nvSpPr>
          <p:spPr>
            <a:xfrm>
              <a:off x="7289663" y="4044216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7308447" y="3996131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7433897" y="4044036"/>
              <a:ext cx="209639" cy="188175"/>
            </a:xfrm>
            <a:custGeom>
              <a:rect b="b" l="l" r="r" t="t"/>
              <a:pathLst>
                <a:path extrusionOk="0" h="8355" w="9308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7705879" y="4044689"/>
              <a:ext cx="208108" cy="187612"/>
            </a:xfrm>
            <a:custGeom>
              <a:rect b="b" l="l" r="r" t="t"/>
              <a:pathLst>
                <a:path extrusionOk="0" h="8330" w="924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7979347" y="4043856"/>
              <a:ext cx="206621" cy="187793"/>
            </a:xfrm>
            <a:custGeom>
              <a:rect b="b" l="l" r="r" t="t"/>
              <a:pathLst>
                <a:path extrusionOk="0" h="8338" w="9174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36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820" name="Google Shape;1820;p36"/>
            <p:cNvSpPr/>
            <p:nvPr/>
          </p:nvSpPr>
          <p:spPr>
            <a:xfrm>
              <a:off x="7847861" y="321403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7886937" y="317872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7944032" y="3221560"/>
              <a:ext cx="596531" cy="595788"/>
            </a:xfrm>
            <a:custGeom>
              <a:rect b="b" l="l" r="r" t="t"/>
              <a:pathLst>
                <a:path extrusionOk="0" h="26453" w="26486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8146126" y="3430411"/>
              <a:ext cx="394437" cy="387680"/>
            </a:xfrm>
            <a:custGeom>
              <a:rect b="b" l="l" r="r" t="t"/>
              <a:pathLst>
                <a:path extrusionOk="0" h="17213" w="175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8067230" y="3344758"/>
              <a:ext cx="349369" cy="349369"/>
            </a:xfrm>
            <a:custGeom>
              <a:rect b="b" l="l" r="r" t="t"/>
              <a:pathLst>
                <a:path extrusionOk="0" h="15512" w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36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826" name="Google Shape;1826;p36"/>
            <p:cNvSpPr/>
            <p:nvPr/>
          </p:nvSpPr>
          <p:spPr>
            <a:xfrm>
              <a:off x="-4813275" y="4215950"/>
              <a:ext cx="676350" cy="502900"/>
            </a:xfrm>
            <a:custGeom>
              <a:rect b="b" l="l" r="r" t="t"/>
              <a:pathLst>
                <a:path extrusionOk="0" h="20116" w="27054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-4758225" y="4164250"/>
              <a:ext cx="675500" cy="502050"/>
            </a:xfrm>
            <a:custGeom>
              <a:rect b="b" l="l" r="r" t="t"/>
              <a:pathLst>
                <a:path extrusionOk="0" h="20082" w="2702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-4558075" y="4261950"/>
              <a:ext cx="281875" cy="306175"/>
            </a:xfrm>
            <a:custGeom>
              <a:rect b="b" l="l" r="r" t="t"/>
              <a:pathLst>
                <a:path extrusionOk="0" h="12247" w="11275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37"/>
          <p:cNvGrpSpPr/>
          <p:nvPr/>
        </p:nvGrpSpPr>
        <p:grpSpPr>
          <a:xfrm>
            <a:off x="3137660" y="1566154"/>
            <a:ext cx="518269" cy="328105"/>
            <a:chOff x="783960" y="4261704"/>
            <a:chExt cx="518269" cy="328105"/>
          </a:xfrm>
        </p:grpSpPr>
        <p:sp>
          <p:nvSpPr>
            <p:cNvPr id="1834" name="Google Shape;1834;p37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5" name="Google Shape;1835;p37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836" name="Google Shape;1836;p37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7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7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0" name="Google Shape;1840;p37"/>
          <p:cNvGrpSpPr/>
          <p:nvPr/>
        </p:nvGrpSpPr>
        <p:grpSpPr>
          <a:xfrm>
            <a:off x="1384881" y="1818398"/>
            <a:ext cx="518284" cy="375476"/>
            <a:chOff x="855125" y="679497"/>
            <a:chExt cx="254310" cy="184228"/>
          </a:xfrm>
        </p:grpSpPr>
        <p:sp>
          <p:nvSpPr>
            <p:cNvPr id="1841" name="Google Shape;1841;p3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4" name="Google Shape;1844;p37"/>
          <p:cNvSpPr/>
          <p:nvPr/>
        </p:nvSpPr>
        <p:spPr>
          <a:xfrm>
            <a:off x="3227300" y="475450"/>
            <a:ext cx="5734200" cy="380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5" name="Google Shape;1845;p37"/>
          <p:cNvPicPr preferRelativeResize="0"/>
          <p:nvPr/>
        </p:nvPicPr>
        <p:blipFill rotWithShape="1">
          <a:blip r:embed="rId3">
            <a:alphaModFix/>
          </a:blip>
          <a:srcRect b="35205" l="15921" r="39543" t="26481"/>
          <a:stretch/>
        </p:blipFill>
        <p:spPr>
          <a:xfrm>
            <a:off x="3368175" y="702250"/>
            <a:ext cx="5391600" cy="26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46" name="Google Shape;1846;p37"/>
          <p:cNvSpPr/>
          <p:nvPr/>
        </p:nvSpPr>
        <p:spPr>
          <a:xfrm>
            <a:off x="259325" y="590700"/>
            <a:ext cx="2535600" cy="427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7" name="Google Shape;1847;p37"/>
          <p:cNvPicPr preferRelativeResize="0"/>
          <p:nvPr/>
        </p:nvPicPr>
        <p:blipFill rotWithShape="1">
          <a:blip r:embed="rId4">
            <a:alphaModFix/>
          </a:blip>
          <a:srcRect b="17766" l="24734" r="60091" t="42753"/>
          <a:stretch/>
        </p:blipFill>
        <p:spPr>
          <a:xfrm>
            <a:off x="518025" y="795425"/>
            <a:ext cx="2089200" cy="296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48" name="Google Shape;1848;p37"/>
          <p:cNvSpPr txBox="1"/>
          <p:nvPr/>
        </p:nvSpPr>
        <p:spPr>
          <a:xfrm>
            <a:off x="640575" y="3745963"/>
            <a:ext cx="184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A entidade cliente e seus atributos em tabela. Ao lado os tipos de dados.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49" name="Google Shape;1849;p37"/>
          <p:cNvSpPr txBox="1"/>
          <p:nvPr/>
        </p:nvSpPr>
        <p:spPr>
          <a:xfrm>
            <a:off x="3544250" y="3288775"/>
            <a:ext cx="52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vo"/>
                <a:ea typeface="Archivo"/>
                <a:cs typeface="Archivo"/>
                <a:sym typeface="Archivo"/>
              </a:rPr>
              <a:t>A entidade cliente em tabela com formato de script. Em baixo, tem-se os atributos com os tipos de dado com os espaços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38"/>
          <p:cNvSpPr txBox="1"/>
          <p:nvPr>
            <p:ph type="title"/>
          </p:nvPr>
        </p:nvSpPr>
        <p:spPr>
          <a:xfrm>
            <a:off x="623977" y="15136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ATENÇÃO!</a:t>
            </a:r>
            <a:endParaRPr/>
          </a:p>
        </p:txBody>
      </p:sp>
      <p:sp>
        <p:nvSpPr>
          <p:cNvPr id="1855" name="Google Shape;1855;p38"/>
          <p:cNvSpPr txBox="1"/>
          <p:nvPr>
            <p:ph idx="1" type="subTitle"/>
          </p:nvPr>
        </p:nvSpPr>
        <p:spPr>
          <a:xfrm>
            <a:off x="928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seu esquema não dar errado, coloque as tabelas com chave estrangeira por último, para não ter inconsistência.</a:t>
            </a:r>
            <a:endParaRPr/>
          </a:p>
        </p:txBody>
      </p:sp>
      <p:sp>
        <p:nvSpPr>
          <p:cNvPr id="1856" name="Google Shape;1856;p38"/>
          <p:cNvSpPr/>
          <p:nvPr/>
        </p:nvSpPr>
        <p:spPr>
          <a:xfrm>
            <a:off x="6107394" y="20445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7" name="Google Shape;1857;p38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58" name="Google Shape;1858;p3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2" name="Google Shape;1862;p38"/>
          <p:cNvPicPr preferRelativeResize="0"/>
          <p:nvPr/>
        </p:nvPicPr>
        <p:blipFill rotWithShape="1">
          <a:blip r:embed="rId3">
            <a:alphaModFix/>
          </a:blip>
          <a:srcRect b="37814" l="19341" r="41160" t="33008"/>
          <a:stretch/>
        </p:blipFill>
        <p:spPr>
          <a:xfrm>
            <a:off x="4196675" y="1589799"/>
            <a:ext cx="4763100" cy="197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1863" name="Google Shape;1863;p38"/>
          <p:cNvCxnSpPr/>
          <p:nvPr/>
        </p:nvCxnSpPr>
        <p:spPr>
          <a:xfrm>
            <a:off x="6007950" y="3169675"/>
            <a:ext cx="14400" cy="1195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38"/>
          <p:cNvCxnSpPr/>
          <p:nvPr/>
        </p:nvCxnSpPr>
        <p:spPr>
          <a:xfrm>
            <a:off x="4235825" y="4351075"/>
            <a:ext cx="1815300" cy="28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5" name="Google Shape;1865;p38"/>
          <p:cNvSpPr txBox="1"/>
          <p:nvPr/>
        </p:nvSpPr>
        <p:spPr>
          <a:xfrm>
            <a:off x="2406075" y="4106150"/>
            <a:ext cx="181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CHAVE 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ESTRANGEIRA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9"/>
          <p:cNvSpPr/>
          <p:nvPr/>
        </p:nvSpPr>
        <p:spPr>
          <a:xfrm>
            <a:off x="543325" y="1354300"/>
            <a:ext cx="4084500" cy="10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39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  INSERINDO VALORES </a:t>
            </a:r>
            <a:endParaRPr/>
          </a:p>
        </p:txBody>
      </p:sp>
      <p:sp>
        <p:nvSpPr>
          <p:cNvPr id="1872" name="Google Shape;1872;p39"/>
          <p:cNvSpPr txBox="1"/>
          <p:nvPr>
            <p:ph type="title"/>
          </p:nvPr>
        </p:nvSpPr>
        <p:spPr>
          <a:xfrm>
            <a:off x="560700" y="1641275"/>
            <a:ext cx="4084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INTO + NOME DA TABELA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3" name="Google Shape;1873;p39"/>
          <p:cNvSpPr txBox="1"/>
          <p:nvPr>
            <p:ph idx="1" type="subTitle"/>
          </p:nvPr>
        </p:nvSpPr>
        <p:spPr>
          <a:xfrm>
            <a:off x="5103900" y="2439554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aqui, você insere os valores que você quer preencher nesses atributos.</a:t>
            </a:r>
            <a:endParaRPr/>
          </a:p>
        </p:txBody>
      </p:sp>
      <p:sp>
        <p:nvSpPr>
          <p:cNvPr id="1874" name="Google Shape;1874;p39"/>
          <p:cNvSpPr txBox="1"/>
          <p:nvPr>
            <p:ph idx="3" type="subTitle"/>
          </p:nvPr>
        </p:nvSpPr>
        <p:spPr>
          <a:xfrm>
            <a:off x="560700" y="3266975"/>
            <a:ext cx="4084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Aqui, você coloca o nome dos atributos da tabela que você quer preencher </a:t>
            </a:r>
            <a:endParaRPr/>
          </a:p>
        </p:txBody>
      </p:sp>
      <p:sp>
        <p:nvSpPr>
          <p:cNvPr id="1875" name="Google Shape;1875;p39"/>
          <p:cNvSpPr/>
          <p:nvPr/>
        </p:nvSpPr>
        <p:spPr>
          <a:xfrm>
            <a:off x="543325" y="2200175"/>
            <a:ext cx="4084500" cy="1023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39"/>
          <p:cNvSpPr txBox="1"/>
          <p:nvPr>
            <p:ph type="title"/>
          </p:nvPr>
        </p:nvSpPr>
        <p:spPr>
          <a:xfrm>
            <a:off x="560700" y="2631875"/>
            <a:ext cx="4084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(ATRIBUTOS QUE VOCÊ QUER PREENCHER)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7" name="Google Shape;1877;p39"/>
          <p:cNvSpPr/>
          <p:nvPr/>
        </p:nvSpPr>
        <p:spPr>
          <a:xfrm>
            <a:off x="4829400" y="1354300"/>
            <a:ext cx="40845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9"/>
          <p:cNvSpPr txBox="1"/>
          <p:nvPr>
            <p:ph idx="2" type="title"/>
          </p:nvPr>
        </p:nvSpPr>
        <p:spPr>
          <a:xfrm>
            <a:off x="5103900" y="1514354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</a:t>
            </a:r>
            <a:r>
              <a:rPr lang="en">
                <a:solidFill>
                  <a:schemeClr val="dk1"/>
                </a:solidFill>
              </a:rPr>
              <a:t>(Valores dos atributos);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/>
          <p:nvPr>
            <p:ph type="title"/>
          </p:nvPr>
        </p:nvSpPr>
        <p:spPr>
          <a:xfrm>
            <a:off x="5569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3657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884" name="Google Shape;1884;p40"/>
          <p:cNvSpPr txBox="1"/>
          <p:nvPr>
            <p:ph idx="1" type="subTitle"/>
          </p:nvPr>
        </p:nvSpPr>
        <p:spPr>
          <a:xfrm>
            <a:off x="5493375" y="224000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exemplo acima, inserimos valores à tabela “Cliente”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Inserimos o nome da tabela e os atributos e logo após em “values” colocamos os valores</a:t>
            </a:r>
            <a:endParaRPr/>
          </a:p>
        </p:txBody>
      </p:sp>
      <p:grpSp>
        <p:nvGrpSpPr>
          <p:cNvPr id="1885" name="Google Shape;1885;p40"/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1886" name="Google Shape;1886;p4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90" name="Google Shape;1890;p40"/>
          <p:cNvPicPr preferRelativeResize="0"/>
          <p:nvPr/>
        </p:nvPicPr>
        <p:blipFill rotWithShape="1">
          <a:blip r:embed="rId3">
            <a:alphaModFix/>
          </a:blip>
          <a:srcRect b="31081" l="18909" r="33980" t="48180"/>
          <a:stretch/>
        </p:blipFill>
        <p:spPr>
          <a:xfrm>
            <a:off x="144075" y="1483975"/>
            <a:ext cx="5273100" cy="158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91" name="Google Shape;1891;p40"/>
          <p:cNvSpPr txBox="1"/>
          <p:nvPr>
            <p:ph idx="1" type="subTitle"/>
          </p:nvPr>
        </p:nvSpPr>
        <p:spPr>
          <a:xfrm>
            <a:off x="768975" y="338300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Repare que os atributos que não são do tipo float, int, tinyint entre outros, estão com ‘    ’, o que é necessário</a:t>
            </a:r>
            <a:endParaRPr/>
          </a:p>
        </p:txBody>
      </p:sp>
      <p:cxnSp>
        <p:nvCxnSpPr>
          <p:cNvPr id="1892" name="Google Shape;1892;p40"/>
          <p:cNvCxnSpPr/>
          <p:nvPr/>
        </p:nvCxnSpPr>
        <p:spPr>
          <a:xfrm flipH="1" rot="10800000">
            <a:off x="2953550" y="2564550"/>
            <a:ext cx="1152600" cy="14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40"/>
          <p:cNvCxnSpPr/>
          <p:nvPr/>
        </p:nvCxnSpPr>
        <p:spPr>
          <a:xfrm>
            <a:off x="4106150" y="2593350"/>
            <a:ext cx="14400" cy="1080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40"/>
          <p:cNvCxnSpPr/>
          <p:nvPr/>
        </p:nvCxnSpPr>
        <p:spPr>
          <a:xfrm flipH="1" rot="10800000">
            <a:off x="3875625" y="3673925"/>
            <a:ext cx="288300" cy="14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