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AC225-F4DF-44FC-B429-7AE8F600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5E4A90-B463-F6F3-E990-3E9FF6573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5A3FCF-453F-4FA8-318D-11C31E60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B3DD0-5433-75C8-203F-DFC23E39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AC65F-9DF8-3E2E-17BD-7592D233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66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4CC03-6A90-762F-5ADC-8BFCE75B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0B8893-F43A-FAED-AE9C-E2EED632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919471-B203-A244-C54F-23F98206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A9A1A2-9841-A513-0930-4B8AC67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CACC5F-7057-03DC-E7EB-A241C76C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405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286E55-3A93-3559-0A9E-E525241A7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307129-C58F-D3CA-DB6C-DB31C3EEF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3F492-FFE6-916B-70E4-E6B11366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FB06A5-084E-40BD-4738-8A46C461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E459C-1809-7751-BC06-0198E13A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13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2F179-7131-AEFD-34D1-25EF43A3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A0C25-40F5-1D6E-92EC-3E3CBB09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18065-D2DE-5156-99B7-0CA8105A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29B8C-7D4D-C653-CD33-C9437F3D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7A286-41E6-A5D4-48EB-35ADA7EF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05023-849E-2AD2-666F-CB7F6831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329B39-EB23-15A3-DA90-D3A1440F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649E6-E26A-6372-2E43-DBD2A9A7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CDF5A-B8AE-A013-818A-74112BD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829B1-ED18-E529-2253-C9D0A293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50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5DEF5-2EC7-464F-3474-30D08B84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A3BE9-21EF-19E1-E1F4-2C04B6ED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DA0B28-98C8-C855-26CB-6F68867F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98DCAB-7F75-8618-2BE4-39AB2B6B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214BBF-5949-E2C4-738F-A75C866D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095763-8DE1-5241-F41B-AC690617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2930A-8F5D-9E5C-8F72-1435D4F1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4EAC48-7119-DD26-B98D-40AE3403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F25160-D44A-C880-CA8F-06E0F3A3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319D70-FE41-7639-E293-59E292C88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3F7D2F-E21F-C88D-0DA6-6B38224FE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C174FC-AC0F-6AC5-7D6A-FDE9E864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CE5582-0908-ECEF-A1C3-0658524C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F442D3-44FA-0B80-4634-079C1743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03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F650-EBCE-8068-20EB-2FF6FBFC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34F8EA-C642-2A59-B018-FE191211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5172F6-3D21-785A-38D7-5003A974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3F225B-2BE9-3AA8-4851-826A2999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01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77B7E3-BBFD-A2DD-C931-CF7EF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8C901F-DD9C-F165-BA12-D81DE0EC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838EFC-ADB8-D1CC-E2AD-B2210B60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53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D569-D774-6BBD-A226-4CB0048B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E53369-60D8-DA72-5F37-1D84A1ACA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107B5D-710B-8A24-3D74-F62B9A199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80FF35-A754-0A7D-0547-B4C941C7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898050-C14A-75A0-EB2F-2D3D0891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BB0D52-A829-BE29-AC6B-41898CE0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77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B609B-F247-CA87-371E-6CB1702E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4A6EBC-AD25-5F0B-9B90-DF99FD865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388D25-D83C-2413-5BFE-64A5FE5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F96151-5E56-D304-9901-08A52BF5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7DE90D-69C8-CE36-77B8-9ACC38F2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6BA5CE-46B5-7E05-9E71-76E2637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99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EC8A68-97C9-3FC1-7743-5D1EAAD3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856E15-904E-6CD7-79F0-590DE9C3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4A500-1308-B89D-6B99-963B4EF6E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4ECC-BBD8-4DFF-945E-B2A19A7A6098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B84288-2E50-75D8-8C8A-12C88EC34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BB5759-4606-CB3C-B2A0-AFB10C783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6536-6D77-4C14-AAB1-CFF44E294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00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85663-E381-113A-353D-3FFE07A1C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4388EF-CFD1-DAF2-EA68-FDE8B2262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001"/>
            <a:ext cx="9144000" cy="1655762"/>
          </a:xfrm>
        </p:spPr>
        <p:txBody>
          <a:bodyPr/>
          <a:lstStyle/>
          <a:p>
            <a:r>
              <a:rPr lang="pt-BR" dirty="0"/>
              <a:t>Conjunto de classes 1B</a:t>
            </a:r>
          </a:p>
          <a:p>
            <a:r>
              <a:rPr lang="pt-BR" dirty="0"/>
              <a:t>Grupo de bandas e índices 4</a:t>
            </a:r>
          </a:p>
        </p:txBody>
      </p:sp>
    </p:spTree>
    <p:extLst>
      <p:ext uri="{BB962C8B-B14F-4D97-AF65-F5344CB8AC3E}">
        <p14:creationId xmlns:p14="http://schemas.microsoft.com/office/powerpoint/2010/main" val="321432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0C6FA1-FD02-54F4-A2C1-13A0FEFE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40" y="542925"/>
            <a:ext cx="8508476" cy="59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8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D457D2-5A59-E2A5-1B95-1188DC2FD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62" y="757239"/>
            <a:ext cx="7716517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9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DEE9385-1178-2050-FB62-6E16C0B36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8" y="414820"/>
            <a:ext cx="8744573" cy="595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5DB07C-7152-88F1-506A-C38CBDE8E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444435"/>
            <a:ext cx="9217201" cy="60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027E1A-B9B4-C543-0FC9-C796B3AC4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80352"/>
            <a:ext cx="9215556" cy="629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C8C7CA-354E-FA56-D505-7139E2DA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4" y="332285"/>
            <a:ext cx="7377418" cy="62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EAF52C9-3AC2-A74D-8DF0-EFF0BF08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1" y="528638"/>
            <a:ext cx="7772399" cy="582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2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9324EAC-381A-E3F4-9280-53272DC5C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205429"/>
            <a:ext cx="8788449" cy="64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96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Classificação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UGTSIC ADM</dc:creator>
  <cp:lastModifiedBy>UGTSIC ADM</cp:lastModifiedBy>
  <cp:revision>1</cp:revision>
  <dcterms:created xsi:type="dcterms:W3CDTF">2025-08-04T23:17:34Z</dcterms:created>
  <dcterms:modified xsi:type="dcterms:W3CDTF">2025-08-04T23:36:40Z</dcterms:modified>
</cp:coreProperties>
</file>