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2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B819C-2419-4CA4-9B54-9AF2664C96A4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69592-829C-4DCC-B399-E43754D750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20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458D-755C-429F-A54E-8734D11127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7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458D-755C-429F-A54E-8734D11127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86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6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61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59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60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4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86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95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1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73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32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08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89D72B-2A30-4A35-948F-A945E3FC75DB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392496-76C0-4AAC-AC46-37B80A8C345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4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 5.4 MODELOS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MAMANI POZO FRANCO JESUS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3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9DAA-70C5-EB48-9E65-94F6A14A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RECUPERACION DE MODELOS CON ELIMINACION LOGICA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7582BD-1B18-734F-A356-044FC499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3385583"/>
            <a:ext cx="9573925" cy="255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5B398-20EF-C847-B060-23D30BB02DE8}"/>
              </a:ext>
            </a:extLst>
          </p:cNvPr>
          <p:cNvSpPr txBox="1"/>
          <p:nvPr/>
        </p:nvSpPr>
        <p:spPr>
          <a:xfrm>
            <a:off x="1160583" y="1998419"/>
            <a:ext cx="9995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800" dirty="0"/>
              <a:t>A fin de realizar consultas únicamente de datos eliminados lógicamente se puede usar el método </a:t>
            </a:r>
            <a:r>
              <a:rPr lang="es-US" sz="2800" dirty="0" err="1"/>
              <a:t>onlyTrashed</a:t>
            </a:r>
            <a:r>
              <a:rPr lang="es-US" sz="2800" dirty="0"/>
              <a:t>()</a:t>
            </a:r>
            <a:endParaRPr lang="en-US" sz="2800" dirty="0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9574823" y="3754316"/>
            <a:ext cx="1222131" cy="11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2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BC1B-6C64-6244-AE64-DBAB0E76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RESTAURACION DE MODELOS CON ELIMINACION LOGICA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A68958-0081-2A47-8841-93749620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80" y="3568027"/>
            <a:ext cx="6623468" cy="2517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DB8DC-7170-1B40-AE06-DB361AEA5B6F}"/>
              </a:ext>
            </a:extLst>
          </p:cNvPr>
          <p:cNvSpPr txBox="1"/>
          <p:nvPr/>
        </p:nvSpPr>
        <p:spPr>
          <a:xfrm rot="10800000" flipV="1">
            <a:off x="1097279" y="1960196"/>
            <a:ext cx="10058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800" dirty="0"/>
              <a:t>Para la restauración de instancias de modelos con eliminación lógica es posible usar el método </a:t>
            </a:r>
            <a:r>
              <a:rPr lang="es-US" sz="2800" b="1" dirty="0" err="1"/>
              <a:t>restore</a:t>
            </a:r>
            <a:r>
              <a:rPr lang="es-US" sz="2800" b="1" dirty="0"/>
              <a:t>()</a:t>
            </a:r>
            <a:r>
              <a:rPr lang="es-US" sz="2800" dirty="0"/>
              <a:t> como se muestra a continuación.</a:t>
            </a:r>
            <a:endParaRPr lang="en-US" sz="2800" dirty="0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7737231" y="4176346"/>
            <a:ext cx="1222131" cy="11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6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/>
              <a:t>Eloquente</a:t>
            </a:r>
            <a:r>
              <a:rPr lang="en-US" sz="2800" dirty="0"/>
              <a:t> ORM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incluido</a:t>
            </a:r>
            <a:r>
              <a:rPr lang="en-US" sz="2800" dirty="0"/>
              <a:t> con </a:t>
            </a:r>
            <a:r>
              <a:rPr lang="en-US" sz="2800" dirty="0" err="1"/>
              <a:t>Laravel</a:t>
            </a:r>
            <a:r>
              <a:rPr lang="en-US" sz="2800" dirty="0"/>
              <a:t> y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provee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hermosa</a:t>
            </a:r>
            <a:r>
              <a:rPr lang="en-US" sz="2800" dirty="0"/>
              <a:t> y simple </a:t>
            </a:r>
            <a:r>
              <a:rPr lang="en-US" sz="2800" dirty="0" err="1"/>
              <a:t>implementaci</a:t>
            </a:r>
            <a:r>
              <a:rPr lang="es-ES" sz="2800" dirty="0" err="1"/>
              <a:t>ón</a:t>
            </a:r>
            <a:r>
              <a:rPr lang="es-ES" sz="2800" dirty="0"/>
              <a:t> </a:t>
            </a:r>
            <a:r>
              <a:rPr lang="es-ES" sz="2800" dirty="0" err="1"/>
              <a:t>ActiveRecord</a:t>
            </a:r>
            <a:r>
              <a:rPr lang="es-ES" sz="2800" dirty="0"/>
              <a:t> para comenzar a trabajar con tu base de datos.</a:t>
            </a:r>
          </a:p>
          <a:p>
            <a:pPr algn="just"/>
            <a:r>
              <a:rPr lang="es-ES" sz="2800" dirty="0"/>
              <a:t>Cada tabla de la base de datos tiene un correspondiente “</a:t>
            </a:r>
            <a:r>
              <a:rPr lang="es-ES" sz="2800" b="1" dirty="0" err="1"/>
              <a:t>Model</a:t>
            </a:r>
            <a:r>
              <a:rPr lang="es-ES" sz="2800" b="1" dirty="0"/>
              <a:t> – Modelo</a:t>
            </a:r>
            <a:r>
              <a:rPr lang="es-ES" sz="2800" dirty="0"/>
              <a:t>” asociado que es usado para interactuar con dicha tabla. </a:t>
            </a:r>
          </a:p>
          <a:p>
            <a:pPr algn="just"/>
            <a:r>
              <a:rPr lang="es-ES" sz="2800" dirty="0"/>
              <a:t>Los modelos te permite consultar datos de tus tablas, así como insertar nuevos registros dentro de la tabla.</a:t>
            </a:r>
            <a:endParaRPr lang="en-U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84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CREACION DE MODELOS	</a:t>
            </a: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3391932"/>
            <a:ext cx="9900146" cy="93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php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artisan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make</a:t>
            </a:r>
            <a:r>
              <a:rPr kumimoji="0" lang="es-ES" altLang="es-ES" sz="4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:</a:t>
            </a:r>
            <a:r>
              <a:rPr kumimoji="0" lang="es-ES" altLang="es-E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model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Publicacion</a:t>
            </a:r>
            <a:endParaRPr kumimoji="0" lang="es-ES" altLang="es-E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6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CREACI</a:t>
            </a:r>
            <a:r>
              <a:rPr lang="es-ES" dirty="0" err="1"/>
              <a:t>Ó</a:t>
            </a:r>
            <a:r>
              <a:rPr lang="en-US" dirty="0"/>
              <a:t>N DE MIGRACION Y MODELOS</a:t>
            </a: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8441" y="3762435"/>
            <a:ext cx="8489504" cy="130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php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artisan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make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: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model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User 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rator Mono"/>
              </a:rPr>
              <a:t>--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migration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php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artisan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make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: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model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User 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rator Mono"/>
              </a:rPr>
              <a:t>-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m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97280" y="2057400"/>
            <a:ext cx="98561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Muchas veces es necesario crear migraciones y modelos de manera simultanea, bajo esta necesidad es posible usar las opciones de </a:t>
            </a:r>
            <a:r>
              <a:rPr lang="es-ES" sz="2800" dirty="0" err="1"/>
              <a:t>acontinuación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7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 DELETE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En ocasiones es necesario realizar una eliminación lógica de registros para fines de auditoria. </a:t>
            </a:r>
            <a:r>
              <a:rPr lang="es-ES" sz="2800" dirty="0" err="1"/>
              <a:t>Eloquent</a:t>
            </a:r>
            <a:r>
              <a:rPr lang="es-ES" sz="2800" dirty="0"/>
              <a:t> en este sentido ofrece la eliminación lógica (</a:t>
            </a:r>
            <a:r>
              <a:rPr lang="es-ES" sz="2800" dirty="0" err="1"/>
              <a:t>Soft</a:t>
            </a:r>
            <a:r>
              <a:rPr lang="es-ES" sz="2800" dirty="0"/>
              <a:t> </a:t>
            </a:r>
            <a:r>
              <a:rPr lang="es-ES" sz="2800" dirty="0" err="1"/>
              <a:t>Delete</a:t>
            </a:r>
            <a:r>
              <a:rPr lang="es-ES" sz="2800" dirty="0"/>
              <a:t>) que consiste en agregar el campo </a:t>
            </a:r>
            <a:r>
              <a:rPr lang="es-ES" sz="2800" b="1" dirty="0" err="1"/>
              <a:t>deleted_at</a:t>
            </a:r>
            <a:r>
              <a:rPr lang="es-ES" sz="2800" b="1" dirty="0"/>
              <a:t> </a:t>
            </a:r>
            <a:r>
              <a:rPr lang="es-ES" sz="2800" dirty="0"/>
              <a:t>para el modelo a ser eliminado. </a:t>
            </a:r>
          </a:p>
          <a:p>
            <a:pPr algn="just"/>
            <a:r>
              <a:rPr lang="es-ES" sz="2800" dirty="0"/>
              <a:t>Aquellos registros que tengan un valor </a:t>
            </a:r>
            <a:r>
              <a:rPr lang="es-ES" sz="2800" b="1" dirty="0"/>
              <a:t>no nulo </a:t>
            </a:r>
            <a:r>
              <a:rPr lang="es-ES" sz="2800" dirty="0"/>
              <a:t>en el campo </a:t>
            </a:r>
            <a:r>
              <a:rPr lang="es-ES" sz="2800" b="1" dirty="0" err="1"/>
              <a:t>deleted_at</a:t>
            </a:r>
            <a:r>
              <a:rPr lang="es-ES" sz="2800" b="1" dirty="0"/>
              <a:t> </a:t>
            </a:r>
            <a:r>
              <a:rPr lang="es-ES" sz="2800" dirty="0"/>
              <a:t>se los considerará eliminados.</a:t>
            </a:r>
          </a:p>
          <a:p>
            <a:pPr algn="just"/>
            <a:r>
              <a:rPr lang="es-ES" sz="2800" dirty="0"/>
              <a:t>Para habilitar este tipo de eliminación en el modelo se debe importar la clase </a:t>
            </a:r>
            <a:r>
              <a:rPr lang="es-ES" sz="2800" b="1" dirty="0" err="1"/>
              <a:t>Illuminate</a:t>
            </a:r>
            <a:r>
              <a:rPr lang="es-ES" sz="2800" b="1" dirty="0"/>
              <a:t>\</a:t>
            </a:r>
            <a:r>
              <a:rPr lang="es-ES" sz="2800" b="1" dirty="0" err="1"/>
              <a:t>Database</a:t>
            </a:r>
            <a:r>
              <a:rPr lang="es-ES" sz="2800" b="1" dirty="0"/>
              <a:t>\</a:t>
            </a:r>
            <a:r>
              <a:rPr lang="es-ES" sz="2800" b="1" dirty="0" err="1"/>
              <a:t>Eloquent</a:t>
            </a:r>
            <a:r>
              <a:rPr lang="es-ES" sz="2800" b="1" dirty="0"/>
              <a:t>\</a:t>
            </a:r>
            <a:r>
              <a:rPr lang="es-ES" sz="2800" b="1" dirty="0" err="1"/>
              <a:t>SoftDeletes</a:t>
            </a:r>
            <a:r>
              <a:rPr lang="es-ES" sz="2800" dirty="0"/>
              <a:t> y luego agregar la columna </a:t>
            </a:r>
            <a:r>
              <a:rPr lang="es-ES" sz="2800" b="1" dirty="0" err="1"/>
              <a:t>deleted_at</a:t>
            </a:r>
            <a:r>
              <a:rPr lang="es-ES" sz="2800" b="1" dirty="0"/>
              <a:t> </a:t>
            </a:r>
            <a:r>
              <a:rPr lang="es-ES" sz="2800" dirty="0"/>
              <a:t>en la propiedad </a:t>
            </a:r>
            <a:r>
              <a:rPr lang="es-ES" sz="2800" b="1" dirty="0"/>
              <a:t>$dates</a:t>
            </a:r>
          </a:p>
        </p:txBody>
      </p:sp>
    </p:spTree>
    <p:extLst>
      <p:ext uri="{BB962C8B-B14F-4D97-AF65-F5344CB8AC3E}">
        <p14:creationId xmlns:p14="http://schemas.microsoft.com/office/powerpoint/2010/main" val="352884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 DELETE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63318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namespace App;</a:t>
            </a:r>
          </a:p>
          <a:p>
            <a:pPr marL="0" indent="0">
              <a:buNone/>
            </a:pPr>
            <a:r>
              <a:rPr lang="en-US" sz="2400" dirty="0"/>
              <a:t>use Illuminate\Database\Eloquent\Model;</a:t>
            </a:r>
            <a:endParaRPr lang="es-ES" sz="2400" dirty="0"/>
          </a:p>
          <a:p>
            <a:pPr marL="0" indent="0">
              <a:buNone/>
            </a:pPr>
            <a:r>
              <a:rPr lang="es-ES" sz="2400" b="1" dirty="0"/>
              <a:t>use </a:t>
            </a:r>
            <a:r>
              <a:rPr lang="es-ES" sz="2400" b="1" dirty="0" err="1"/>
              <a:t>Illuminate</a:t>
            </a:r>
            <a:r>
              <a:rPr lang="es-ES" sz="2400" b="1" dirty="0"/>
              <a:t>\</a:t>
            </a:r>
            <a:r>
              <a:rPr lang="es-ES" sz="2400" b="1" dirty="0" err="1"/>
              <a:t>Database</a:t>
            </a:r>
            <a:r>
              <a:rPr lang="es-ES" sz="2400" b="1" dirty="0"/>
              <a:t>\</a:t>
            </a:r>
            <a:r>
              <a:rPr lang="es-ES" sz="2400" b="1" dirty="0" err="1"/>
              <a:t>Eloquent</a:t>
            </a:r>
            <a:r>
              <a:rPr lang="es-ES" sz="2400" b="1" dirty="0"/>
              <a:t>\</a:t>
            </a:r>
            <a:r>
              <a:rPr lang="es-ES" sz="2400" b="1" dirty="0" err="1"/>
              <a:t>SoftDeletes</a:t>
            </a:r>
            <a:r>
              <a:rPr lang="es-ES" sz="2400" b="1" dirty="0"/>
              <a:t>;</a:t>
            </a:r>
          </a:p>
          <a:p>
            <a:pPr marL="0" indent="0">
              <a:buNone/>
            </a:pPr>
            <a:r>
              <a:rPr lang="es-ES" sz="2400" dirty="0" err="1"/>
              <a:t>class</a:t>
            </a:r>
            <a:r>
              <a:rPr lang="es-ES" sz="2400" dirty="0"/>
              <a:t> Proveedores </a:t>
            </a:r>
            <a:r>
              <a:rPr lang="es-ES" sz="2400" dirty="0" err="1"/>
              <a:t>extends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use </a:t>
            </a:r>
            <a:r>
              <a:rPr lang="en-US" sz="2400" b="1" dirty="0" err="1"/>
              <a:t>SoftDeletes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protected </a:t>
            </a:r>
            <a:r>
              <a:rPr lang="en-US" sz="2400" b="1" dirty="0"/>
              <a:t>$dates</a:t>
            </a:r>
            <a:r>
              <a:rPr lang="en-US" sz="2400" dirty="0"/>
              <a:t> = [‘</a:t>
            </a:r>
            <a:r>
              <a:rPr lang="en-US" sz="2400" dirty="0" err="1"/>
              <a:t>deleted_at</a:t>
            </a:r>
            <a:r>
              <a:rPr lang="en-US" sz="2400" dirty="0"/>
              <a:t>’];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r>
              <a:rPr lang="es-E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70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20" y="2725034"/>
            <a:ext cx="7411550" cy="351530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65296" y="1204546"/>
            <a:ext cx="10563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Para la </a:t>
            </a:r>
            <a:r>
              <a:rPr lang="en-US" sz="2800" dirty="0" err="1"/>
              <a:t>eliminación</a:t>
            </a:r>
            <a:r>
              <a:rPr lang="en-US" sz="2800" dirty="0"/>
              <a:t> </a:t>
            </a:r>
            <a:r>
              <a:rPr lang="en-US" sz="2800" dirty="0" err="1"/>
              <a:t>lógica</a:t>
            </a:r>
            <a:r>
              <a:rPr lang="en-US" sz="2800" dirty="0"/>
              <a:t> se </a:t>
            </a:r>
            <a:r>
              <a:rPr lang="en-US" sz="2800" dirty="0" err="1"/>
              <a:t>debe</a:t>
            </a:r>
            <a:r>
              <a:rPr lang="en-US" sz="2800" dirty="0"/>
              <a:t> </a:t>
            </a:r>
            <a:r>
              <a:rPr lang="en-US" sz="2800" dirty="0" err="1"/>
              <a:t>adicionar</a:t>
            </a:r>
            <a:r>
              <a:rPr lang="en-US" sz="2800" dirty="0"/>
              <a:t> la </a:t>
            </a:r>
            <a:r>
              <a:rPr lang="en-US" sz="2800" dirty="0" err="1"/>
              <a:t>columna</a:t>
            </a:r>
            <a:r>
              <a:rPr lang="en-US" sz="2800" dirty="0"/>
              <a:t> </a:t>
            </a:r>
            <a:r>
              <a:rPr lang="en-US" sz="2800" b="1" dirty="0" err="1"/>
              <a:t>deleted_at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tabla</a:t>
            </a:r>
            <a:r>
              <a:rPr lang="en-US" sz="2800" dirty="0"/>
              <a:t> de la base de </a:t>
            </a:r>
            <a:r>
              <a:rPr lang="en-US" sz="2800" dirty="0" err="1"/>
              <a:t>datos</a:t>
            </a:r>
            <a:r>
              <a:rPr lang="en-US" sz="2800" dirty="0"/>
              <a:t>, para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cometido</a:t>
            </a:r>
            <a:r>
              <a:rPr lang="en-US" sz="2800" dirty="0"/>
              <a:t> el </a:t>
            </a:r>
            <a:r>
              <a:rPr lang="en-US" sz="2800" b="1" dirty="0"/>
              <a:t>Schema Builder</a:t>
            </a:r>
            <a:r>
              <a:rPr lang="en-US" sz="2800" dirty="0"/>
              <a:t> de </a:t>
            </a:r>
            <a:r>
              <a:rPr lang="en-US" sz="2800" dirty="0" err="1"/>
              <a:t>Laravel</a:t>
            </a:r>
            <a:r>
              <a:rPr lang="en-US" sz="2800" dirty="0"/>
              <a:t> </a:t>
            </a:r>
            <a:r>
              <a:rPr lang="en-US" sz="2800" dirty="0" err="1"/>
              <a:t>contiene</a:t>
            </a:r>
            <a:r>
              <a:rPr lang="en-US" sz="2800" dirty="0"/>
              <a:t>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b="1" dirty="0" err="1"/>
              <a:t>softDeletes</a:t>
            </a:r>
            <a:r>
              <a:rPr lang="en-US" sz="2800" b="1" dirty="0"/>
              <a:t>()</a:t>
            </a:r>
            <a:r>
              <a:rPr lang="en-US" sz="2800" dirty="0"/>
              <a:t> para </a:t>
            </a:r>
            <a:r>
              <a:rPr lang="en-US" sz="2800" dirty="0" err="1"/>
              <a:t>crear</a:t>
            </a:r>
            <a:r>
              <a:rPr lang="en-US" sz="2800" dirty="0"/>
              <a:t> la </a:t>
            </a:r>
            <a:r>
              <a:rPr lang="en-US" sz="2800" dirty="0" err="1"/>
              <a:t>columna</a:t>
            </a:r>
            <a:r>
              <a:rPr lang="en-US" sz="2800" dirty="0"/>
              <a:t>.</a:t>
            </a:r>
            <a:endParaRPr lang="es-ES" sz="2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65296" y="325315"/>
            <a:ext cx="9548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SOFT DELETE EN MIGRACIONES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 flipV="1">
            <a:off x="5662246" y="5345723"/>
            <a:ext cx="1151792" cy="5099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3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DELETE EN CONTROLADORES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Ahora</a:t>
            </a:r>
            <a:r>
              <a:rPr lang="en-US" sz="2400" dirty="0"/>
              <a:t>, </a:t>
            </a: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llames</a:t>
            </a:r>
            <a:r>
              <a:rPr lang="en-US" sz="2400" dirty="0"/>
              <a:t> al </a:t>
            </a:r>
            <a:r>
              <a:rPr lang="en-US" sz="2400" dirty="0" err="1"/>
              <a:t>metodo</a:t>
            </a:r>
            <a:r>
              <a:rPr lang="en-US" sz="2400" dirty="0"/>
              <a:t> delete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modelo</a:t>
            </a:r>
            <a:r>
              <a:rPr lang="en-US" sz="2400" dirty="0"/>
              <a:t>, la </a:t>
            </a:r>
            <a:r>
              <a:rPr lang="en-US" sz="2400" dirty="0" err="1"/>
              <a:t>columna</a:t>
            </a:r>
            <a:r>
              <a:rPr lang="en-US" sz="2400" dirty="0"/>
              <a:t> </a:t>
            </a:r>
            <a:r>
              <a:rPr lang="en-US" sz="2400" dirty="0" err="1"/>
              <a:t>deleted_at</a:t>
            </a:r>
            <a:r>
              <a:rPr lang="en-US" sz="2400" dirty="0"/>
              <a:t> sera </a:t>
            </a:r>
            <a:r>
              <a:rPr lang="en-US" sz="2400" dirty="0" err="1"/>
              <a:t>definida</a:t>
            </a:r>
            <a:r>
              <a:rPr lang="en-US" sz="2400" dirty="0"/>
              <a:t> con la </a:t>
            </a:r>
            <a:r>
              <a:rPr lang="en-US" sz="2400" dirty="0" err="1"/>
              <a:t>fecha</a:t>
            </a:r>
            <a:r>
              <a:rPr lang="en-US" sz="2400" dirty="0"/>
              <a:t> y </a:t>
            </a:r>
            <a:r>
              <a:rPr lang="en-US" sz="2400"/>
              <a:t>hora actual y </a:t>
            </a:r>
            <a:r>
              <a:rPr lang="en-US" sz="2400" dirty="0" err="1"/>
              <a:t>cuando</a:t>
            </a:r>
            <a:r>
              <a:rPr lang="en-US" sz="2400" dirty="0"/>
              <a:t> se </a:t>
            </a:r>
            <a:r>
              <a:rPr lang="en-US" sz="2400" dirty="0" err="1"/>
              <a:t>hagan</a:t>
            </a:r>
            <a:r>
              <a:rPr lang="en-US" sz="2400" dirty="0"/>
              <a:t> </a:t>
            </a:r>
            <a:r>
              <a:rPr lang="en-US" sz="2400" dirty="0" err="1"/>
              <a:t>consultas</a:t>
            </a:r>
            <a:r>
              <a:rPr lang="en-US" sz="2400" dirty="0"/>
              <a:t> al </a:t>
            </a:r>
            <a:r>
              <a:rPr lang="en-US" sz="2400" dirty="0" err="1"/>
              <a:t>modelo</a:t>
            </a:r>
            <a:r>
              <a:rPr lang="en-US" sz="2400" dirty="0"/>
              <a:t>,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registros</a:t>
            </a:r>
            <a:r>
              <a:rPr lang="en-US" sz="2400" dirty="0"/>
              <a:t> con el campo </a:t>
            </a:r>
            <a:r>
              <a:rPr lang="en-US" sz="2400" dirty="0" err="1"/>
              <a:t>deleted_at</a:t>
            </a:r>
            <a:r>
              <a:rPr lang="en-US" sz="2400" dirty="0"/>
              <a:t> </a:t>
            </a:r>
            <a:r>
              <a:rPr lang="en-US" sz="2400" dirty="0" err="1"/>
              <a:t>seran</a:t>
            </a:r>
            <a:r>
              <a:rPr lang="en-US" sz="2400" dirty="0"/>
              <a:t> </a:t>
            </a:r>
            <a:r>
              <a:rPr lang="en-US" sz="2400" dirty="0" err="1"/>
              <a:t>automaticamente</a:t>
            </a:r>
            <a:r>
              <a:rPr lang="en-US" sz="2400" dirty="0"/>
              <a:t> </a:t>
            </a:r>
            <a:r>
              <a:rPr lang="en-US" sz="2400" dirty="0" err="1"/>
              <a:t>excluidos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Para </a:t>
            </a:r>
            <a:r>
              <a:rPr lang="en-US" sz="2400" dirty="0" err="1"/>
              <a:t>determinar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instancia</a:t>
            </a:r>
            <a:r>
              <a:rPr lang="en-US" sz="2400" dirty="0"/>
              <a:t> de un </a:t>
            </a:r>
            <a:r>
              <a:rPr lang="en-US" sz="2400" dirty="0" err="1"/>
              <a:t>modelo</a:t>
            </a:r>
            <a:r>
              <a:rPr lang="en-US" sz="2400" dirty="0"/>
              <a:t> dado ha </a:t>
            </a:r>
            <a:r>
              <a:rPr lang="en-US" sz="2400" dirty="0" err="1"/>
              <a:t>sido</a:t>
            </a:r>
            <a:r>
              <a:rPr lang="en-US" sz="2400" dirty="0"/>
              <a:t> </a:t>
            </a:r>
            <a:r>
              <a:rPr lang="en-US" sz="2400" dirty="0" err="1"/>
              <a:t>eliminado</a:t>
            </a:r>
            <a:r>
              <a:rPr lang="en-US" sz="2400" dirty="0"/>
              <a:t> </a:t>
            </a:r>
            <a:r>
              <a:rPr lang="en-US" sz="2400" dirty="0" err="1"/>
              <a:t>logicamente</a:t>
            </a:r>
            <a:r>
              <a:rPr lang="en-US" sz="2400" dirty="0"/>
              <a:t>, </a:t>
            </a:r>
            <a:r>
              <a:rPr lang="en-US" sz="2400" dirty="0" err="1"/>
              <a:t>usar</a:t>
            </a:r>
            <a:r>
              <a:rPr lang="en-US" sz="2400" dirty="0"/>
              <a:t> el m</a:t>
            </a:r>
            <a:r>
              <a:rPr lang="es-ES" sz="2400" dirty="0"/>
              <a:t>é</a:t>
            </a:r>
            <a:r>
              <a:rPr lang="en-US" sz="2400" dirty="0" err="1"/>
              <a:t>todo</a:t>
            </a:r>
            <a:r>
              <a:rPr lang="en-US" sz="2400" dirty="0"/>
              <a:t> trashed().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0" y="3734322"/>
            <a:ext cx="6246203" cy="2616653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 flipV="1">
            <a:off x="6374423" y="4870366"/>
            <a:ext cx="1011116" cy="826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20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6CFD-BD1B-A343-83EA-B1A25F27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INCLUSION DE MODELOS CON ELIMINACION LOGICA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A2EBB-2EBA-FF49-A98A-70AEE0A4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US" sz="2800" dirty="0"/>
              <a:t>En ocasiones es necesario mostrar registros que fueron eliminados lógicamente y mostrarlos junto con registros activos, para este cometido se tiene la función </a:t>
            </a:r>
            <a:r>
              <a:rPr lang="es-US" sz="2800" dirty="0" err="1"/>
              <a:t>withTrash</a:t>
            </a:r>
            <a:r>
              <a:rPr lang="es-US" sz="2800" dirty="0"/>
              <a:t>() tal como se muestra a continuación.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8D7DE9-D90A-C542-9AD7-812C61A5C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62" y="3393112"/>
            <a:ext cx="8236376" cy="29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6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443</Words>
  <Application>Microsoft Office PowerPoint</Application>
  <PresentationFormat>Panorámica</PresentationFormat>
  <Paragraphs>38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Operator Mono</vt:lpstr>
      <vt:lpstr>Retrospección</vt:lpstr>
      <vt:lpstr>LARAVEL 5.4 MODELOS</vt:lpstr>
      <vt:lpstr>MODELOS</vt:lpstr>
      <vt:lpstr>CREACION DE MODELOS </vt:lpstr>
      <vt:lpstr>CREACIÓN DE MIGRACION Y MODELOS</vt:lpstr>
      <vt:lpstr>SOFT DELETE</vt:lpstr>
      <vt:lpstr>SOFT DELETE</vt:lpstr>
      <vt:lpstr>Presentación de PowerPoint</vt:lpstr>
      <vt:lpstr>SOFT DELETE EN CONTROLADORES</vt:lpstr>
      <vt:lpstr>INCLUSION DE MODELOS CON ELIMINACION LOGICA</vt:lpstr>
      <vt:lpstr>RECUPERACION DE MODELOS CON ELIMINACION LOGICA</vt:lpstr>
      <vt:lpstr>RESTAURACION DE MODELOS CON ELIMINACION LOGICA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5.4 MODELOS</dc:title>
  <dc:creator>Franco Jesus Mamani Pozo</dc:creator>
  <cp:lastModifiedBy>Franco Jesus Mamani Pozo</cp:lastModifiedBy>
  <cp:revision>9</cp:revision>
  <dcterms:created xsi:type="dcterms:W3CDTF">2017-06-12T18:42:46Z</dcterms:created>
  <dcterms:modified xsi:type="dcterms:W3CDTF">2017-06-12T22:43:19Z</dcterms:modified>
</cp:coreProperties>
</file>