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2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8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0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0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2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21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17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89E595-D934-467A-BAEF-256FC6B13083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E7DEAE-12B3-40CD-BF98-F9173C9C262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LARAVEL 5.4 - RUTAS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FRANCO JESUS MAMANI POZO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97280" y="4842455"/>
            <a:ext cx="48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mamanipozofrancojesus@gmail.com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1712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REGULARES EN RUTAS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ocasiones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necesario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</a:t>
            </a:r>
            <a:r>
              <a:rPr lang="en-US" sz="2800" dirty="0" err="1"/>
              <a:t>restricciones</a:t>
            </a:r>
            <a:r>
              <a:rPr lang="en-US" sz="2800" dirty="0"/>
              <a:t> a </a:t>
            </a:r>
            <a:r>
              <a:rPr lang="en-US" sz="2800" dirty="0" err="1"/>
              <a:t>los</a:t>
            </a:r>
            <a:r>
              <a:rPr lang="en-US" sz="2800" dirty="0"/>
              <a:t> par</a:t>
            </a:r>
            <a:r>
              <a:rPr lang="es-ES" sz="2800" dirty="0"/>
              <a:t>á</a:t>
            </a:r>
            <a:r>
              <a:rPr lang="en-US" sz="2800" dirty="0"/>
              <a:t>metros de </a:t>
            </a:r>
            <a:r>
              <a:rPr lang="en-US" sz="2800" dirty="0" err="1"/>
              <a:t>nuestras</a:t>
            </a:r>
            <a:r>
              <a:rPr lang="en-US" sz="2800" dirty="0"/>
              <a:t> </a:t>
            </a:r>
            <a:r>
              <a:rPr lang="en-US" sz="2800" dirty="0" err="1"/>
              <a:t>rutas</a:t>
            </a:r>
            <a:r>
              <a:rPr lang="en-US" sz="2800" dirty="0"/>
              <a:t>, para </a:t>
            </a:r>
            <a:r>
              <a:rPr lang="en-US" sz="2800" dirty="0" err="1"/>
              <a:t>ello</a:t>
            </a:r>
            <a:r>
              <a:rPr lang="en-US" sz="2800" dirty="0"/>
              <a:t>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usar</a:t>
            </a:r>
            <a:r>
              <a:rPr lang="en-US" sz="2800" dirty="0"/>
              <a:t> el </a:t>
            </a:r>
            <a:r>
              <a:rPr lang="en-US" sz="2800" b="1" dirty="0" err="1"/>
              <a:t>método</a:t>
            </a:r>
            <a:r>
              <a:rPr lang="en-US" sz="2800" b="1" dirty="0"/>
              <a:t> where</a:t>
            </a:r>
            <a:r>
              <a:rPr lang="en-US" sz="2800" dirty="0"/>
              <a:t>, </a:t>
            </a:r>
            <a:r>
              <a:rPr lang="en-US" sz="2800" dirty="0" err="1"/>
              <a:t>tal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se </a:t>
            </a:r>
            <a:r>
              <a:rPr lang="en-US" sz="2800" dirty="0" err="1"/>
              <a:t>muestra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figura</a:t>
            </a:r>
            <a:r>
              <a:rPr lang="en-US" sz="2800" dirty="0"/>
              <a:t>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92" y="3614737"/>
            <a:ext cx="7419975" cy="1514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74123" y="5608136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Parámetro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239717" y="5602686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Expresión regular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4484078" y="5237586"/>
            <a:ext cx="8792" cy="38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8100647" y="5169963"/>
            <a:ext cx="8792" cy="38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3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RESTRICCIÓN GLOBAL DE PARÁMETROS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El método </a:t>
            </a:r>
            <a:r>
              <a:rPr lang="es-ES" sz="2800" b="1" dirty="0" err="1"/>
              <a:t>pattern</a:t>
            </a:r>
            <a:r>
              <a:rPr lang="es-ES" sz="2800" dirty="0"/>
              <a:t> dentro de la función </a:t>
            </a:r>
            <a:r>
              <a:rPr lang="es-ES" sz="2800" b="1" dirty="0" err="1"/>
              <a:t>boot</a:t>
            </a:r>
            <a:r>
              <a:rPr lang="es-ES" sz="2800" b="1" dirty="0"/>
              <a:t>()</a:t>
            </a:r>
            <a:r>
              <a:rPr lang="es-ES" sz="2800" dirty="0"/>
              <a:t> ubicado en el archivo </a:t>
            </a:r>
            <a:r>
              <a:rPr lang="es-ES" sz="2800" b="1" dirty="0" err="1"/>
              <a:t>RouteServiceProvider</a:t>
            </a:r>
            <a:r>
              <a:rPr lang="es-ES" sz="2800" b="1" dirty="0"/>
              <a:t> </a:t>
            </a:r>
            <a:r>
              <a:rPr lang="es-ES" sz="2800" dirty="0"/>
              <a:t>nos permite definir restricciones a parámetros de manera global. Estas restricciones se aplicaran en los archivos de rutas </a:t>
            </a:r>
            <a:r>
              <a:rPr lang="es-ES" sz="2800" dirty="0" err="1"/>
              <a:t>web.php</a:t>
            </a:r>
            <a:r>
              <a:rPr lang="es-ES" sz="2800" dirty="0"/>
              <a:t> y </a:t>
            </a:r>
            <a:r>
              <a:rPr lang="es-ES" sz="2800" dirty="0" err="1"/>
              <a:t>api.php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61" y="3538901"/>
            <a:ext cx="7578237" cy="27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9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Las </a:t>
            </a:r>
            <a:r>
              <a:rPr lang="en-US" sz="2800" dirty="0" err="1"/>
              <a:t>rutas</a:t>
            </a:r>
            <a:r>
              <a:rPr lang="en-US" sz="2800" dirty="0"/>
              <a:t>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permiten</a:t>
            </a:r>
            <a:r>
              <a:rPr lang="en-US" sz="2800" dirty="0"/>
              <a:t> </a:t>
            </a:r>
            <a:r>
              <a:rPr lang="en-US" sz="2800" dirty="0" err="1"/>
              <a:t>proporcionar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URI para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accion</a:t>
            </a:r>
            <a:r>
              <a:rPr lang="en-US" sz="2800" dirty="0"/>
              <a:t> </a:t>
            </a:r>
            <a:r>
              <a:rPr lang="en-US" sz="2800" dirty="0" err="1"/>
              <a:t>definida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Estas</a:t>
            </a:r>
            <a:r>
              <a:rPr lang="en-US" sz="2800" dirty="0"/>
              <a:t> </a:t>
            </a:r>
            <a:r>
              <a:rPr lang="en-US" sz="2800" dirty="0" err="1"/>
              <a:t>acciones</a:t>
            </a:r>
            <a:r>
              <a:rPr lang="en-US" sz="2800" dirty="0"/>
              <a:t> </a:t>
            </a:r>
            <a:r>
              <a:rPr lang="en-US" sz="2800" dirty="0" err="1"/>
              <a:t>estan</a:t>
            </a:r>
            <a:r>
              <a:rPr lang="en-US" sz="2800" dirty="0"/>
              <a:t> </a:t>
            </a:r>
            <a:r>
              <a:rPr lang="en-US" sz="2800" dirty="0" err="1"/>
              <a:t>asociadas</a:t>
            </a:r>
            <a:r>
              <a:rPr lang="en-US" sz="2800" dirty="0"/>
              <a:t> a </a:t>
            </a:r>
            <a:r>
              <a:rPr lang="en-US" sz="2800" dirty="0" err="1"/>
              <a:t>funciones</a:t>
            </a:r>
            <a:r>
              <a:rPr lang="en-US" sz="2800" dirty="0"/>
              <a:t>, que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parte de un </a:t>
            </a:r>
            <a:r>
              <a:rPr lang="en-US" sz="2800" dirty="0" err="1"/>
              <a:t>controlador</a:t>
            </a:r>
            <a:r>
              <a:rPr lang="en-US" sz="2800" dirty="0"/>
              <a:t> y </a:t>
            </a:r>
            <a:r>
              <a:rPr lang="en-US" sz="2800" dirty="0" err="1"/>
              <a:t>pasadas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parámetro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declaración</a:t>
            </a:r>
            <a:r>
              <a:rPr lang="en-US" sz="2800" dirty="0"/>
              <a:t> de la </a:t>
            </a:r>
            <a:r>
              <a:rPr lang="en-US" sz="2800" dirty="0" err="1"/>
              <a:t>ruta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un CLOSURE.</a:t>
            </a:r>
          </a:p>
          <a:p>
            <a:pPr algn="just"/>
            <a:r>
              <a:rPr lang="en-US" sz="2800" dirty="0"/>
              <a:t>Las </a:t>
            </a:r>
            <a:r>
              <a:rPr lang="en-US" sz="2800" dirty="0" err="1"/>
              <a:t>rutas</a:t>
            </a:r>
            <a:r>
              <a:rPr lang="en-US" sz="2800" dirty="0"/>
              <a:t>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definidas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b="1" dirty="0" err="1"/>
              <a:t>api.php</a:t>
            </a:r>
            <a:r>
              <a:rPr lang="en-US" sz="2800" b="1" dirty="0"/>
              <a:t> </a:t>
            </a:r>
            <a:r>
              <a:rPr lang="en-US" sz="2800" dirty="0"/>
              <a:t>para </a:t>
            </a:r>
            <a:r>
              <a:rPr lang="en-US" sz="2800" dirty="0" err="1"/>
              <a:t>definir</a:t>
            </a:r>
            <a:r>
              <a:rPr lang="en-US" sz="2800" dirty="0"/>
              <a:t> </a:t>
            </a:r>
            <a:r>
              <a:rPr lang="en-US" sz="2800" dirty="0" err="1"/>
              <a:t>apis</a:t>
            </a:r>
            <a:r>
              <a:rPr lang="en-US" sz="2800" dirty="0"/>
              <a:t> </a:t>
            </a:r>
            <a:r>
              <a:rPr lang="en-US" sz="2800" dirty="0" err="1"/>
              <a:t>propias</a:t>
            </a:r>
            <a:r>
              <a:rPr lang="en-US" sz="2800" dirty="0"/>
              <a:t> 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b="1" dirty="0" err="1"/>
              <a:t>web.php</a:t>
            </a:r>
            <a:r>
              <a:rPr lang="en-US" sz="2800" b="1" dirty="0"/>
              <a:t> </a:t>
            </a:r>
            <a:r>
              <a:rPr lang="en-US" sz="2800" dirty="0"/>
              <a:t>para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llamadas</a:t>
            </a:r>
            <a:r>
              <a:rPr lang="en-US" sz="2800" dirty="0"/>
              <a:t> a vistas.</a:t>
            </a:r>
          </a:p>
          <a:p>
            <a:pPr algn="ctr"/>
            <a:r>
              <a:rPr lang="en-US" sz="2800" b="1" dirty="0"/>
              <a:t>ROUTE::method</a:t>
            </a:r>
            <a:endParaRPr lang="es-ES" sz="2800" b="1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17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RUTEO BÁSICO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38" y="3105150"/>
            <a:ext cx="7105650" cy="15049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14450" y="2381250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Definición</a:t>
            </a:r>
            <a:r>
              <a:rPr lang="en-US" b="1" dirty="0"/>
              <a:t> de </a:t>
            </a:r>
            <a:r>
              <a:rPr lang="en-US" b="1" dirty="0" err="1"/>
              <a:t>Ruta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639050" y="2373868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Closure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789341" y="2381250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Verbo</a:t>
            </a:r>
            <a:r>
              <a:rPr lang="en-US" b="1" dirty="0"/>
              <a:t> http</a:t>
            </a:r>
            <a:endParaRPr lang="es-ES" b="1" dirty="0"/>
          </a:p>
        </p:txBody>
      </p:sp>
      <p:cxnSp>
        <p:nvCxnSpPr>
          <p:cNvPr id="10" name="Conector recto de flecha 9"/>
          <p:cNvCxnSpPr>
            <a:stCxn id="6" idx="2"/>
          </p:cNvCxnSpPr>
          <p:nvPr/>
        </p:nvCxnSpPr>
        <p:spPr>
          <a:xfrm>
            <a:off x="2285678" y="2750582"/>
            <a:ext cx="686122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8006897" y="2743200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776255" y="2709579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3202" y="23812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URI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4425170" y="2709579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RUTEO BÁSICO CON PARAMETROS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0" y="3090862"/>
            <a:ext cx="10410825" cy="13430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0741" y="2390325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Definición</a:t>
            </a:r>
            <a:r>
              <a:rPr lang="en-US" b="1" dirty="0"/>
              <a:t> de </a:t>
            </a:r>
            <a:r>
              <a:rPr lang="en-US" b="1" dirty="0" err="1"/>
              <a:t>Ruta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797310" y="2373868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Closure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469362" y="2400583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Verbo</a:t>
            </a:r>
            <a:r>
              <a:rPr lang="en-US" b="1" dirty="0"/>
              <a:t> http</a:t>
            </a:r>
            <a:endParaRPr lang="es-ES" b="1" dirty="0"/>
          </a:p>
        </p:txBody>
      </p:sp>
      <p:cxnSp>
        <p:nvCxnSpPr>
          <p:cNvPr id="10" name="Conector recto de flecha 9"/>
          <p:cNvCxnSpPr>
            <a:stCxn id="7" idx="2"/>
          </p:cNvCxnSpPr>
          <p:nvPr/>
        </p:nvCxnSpPr>
        <p:spPr>
          <a:xfrm>
            <a:off x="1221969" y="2759657"/>
            <a:ext cx="286331" cy="30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2"/>
          </p:cNvCxnSpPr>
          <p:nvPr/>
        </p:nvCxnSpPr>
        <p:spPr>
          <a:xfrm flipH="1">
            <a:off x="3068515" y="2769915"/>
            <a:ext cx="5019" cy="327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8165157" y="2743200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571281" y="2709579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308228" y="24005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URI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6151114" y="2740594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939129" y="2400583"/>
            <a:ext cx="25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Definici</a:t>
            </a:r>
            <a:r>
              <a:rPr lang="es-ES" b="1" dirty="0" err="1"/>
              <a:t>ón</a:t>
            </a:r>
            <a:r>
              <a:rPr lang="es-ES" b="1" dirty="0"/>
              <a:t> de parámetro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120973" y="2373868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Valor del Parámetro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0155149" y="2709579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862" y="286603"/>
            <a:ext cx="11570676" cy="1450757"/>
          </a:xfrm>
        </p:spPr>
        <p:txBody>
          <a:bodyPr/>
          <a:lstStyle/>
          <a:p>
            <a:r>
              <a:rPr lang="es-ES" b="1" dirty="0"/>
              <a:t>RUTEO BÁSICO CON PARÁMETROS OPCIONALES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94703" y="362438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Definición</a:t>
            </a:r>
            <a:r>
              <a:rPr lang="en-US" b="1" dirty="0"/>
              <a:t> de </a:t>
            </a:r>
            <a:r>
              <a:rPr lang="en-US" b="1" dirty="0" err="1"/>
              <a:t>Ruta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027930" y="3587591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Closure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327102" y="3624384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Verbo</a:t>
            </a:r>
            <a:r>
              <a:rPr lang="en-US" b="1" dirty="0"/>
              <a:t> http</a:t>
            </a:r>
            <a:endParaRPr lang="es-ES" b="1" dirty="0"/>
          </a:p>
        </p:txBody>
      </p:sp>
      <p:cxnSp>
        <p:nvCxnSpPr>
          <p:cNvPr id="10" name="Conector recto de flecha 9"/>
          <p:cNvCxnSpPr>
            <a:stCxn id="7" idx="2"/>
          </p:cNvCxnSpPr>
          <p:nvPr/>
        </p:nvCxnSpPr>
        <p:spPr>
          <a:xfrm>
            <a:off x="1265931" y="3993716"/>
            <a:ext cx="12699" cy="335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2"/>
          </p:cNvCxnSpPr>
          <p:nvPr/>
        </p:nvCxnSpPr>
        <p:spPr>
          <a:xfrm flipH="1">
            <a:off x="2379289" y="3993716"/>
            <a:ext cx="551985" cy="414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395777" y="3956923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800879" y="3939382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537826" y="3630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URI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490165" y="3943638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278180" y="3603627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s-ES" b="1" dirty="0" err="1"/>
              <a:t>arámetro</a:t>
            </a:r>
            <a:r>
              <a:rPr lang="es-ES" b="1" dirty="0"/>
              <a:t> opcional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347251" y="3574306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Asignación Parámetro por Defecto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0199111" y="3943638"/>
            <a:ext cx="0" cy="354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3" y="4496397"/>
            <a:ext cx="10945930" cy="154705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77543" y="2004646"/>
            <a:ext cx="10945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Para crear rutas con parámetros opciones se agrega el </a:t>
            </a:r>
            <a:r>
              <a:rPr lang="es-ES" sz="2400" b="1" dirty="0"/>
              <a:t>?</a:t>
            </a:r>
            <a:r>
              <a:rPr lang="es-ES" sz="2400" dirty="0"/>
              <a:t> </a:t>
            </a:r>
            <a:r>
              <a:rPr lang="es-ES" sz="2400" dirty="0" err="1"/>
              <a:t>Despues</a:t>
            </a:r>
            <a:r>
              <a:rPr lang="es-ES" sz="2400" dirty="0"/>
              <a:t> del nombre de parámetro opcional y antes del cierre de la llave, es necesario la asignación de un valor por defecto a los </a:t>
            </a:r>
            <a:r>
              <a:rPr lang="es-ES" sz="2400" dirty="0" err="1"/>
              <a:t>paramétros</a:t>
            </a:r>
            <a:r>
              <a:rPr lang="es-ES" sz="2400" dirty="0"/>
              <a:t> opcionales para evitar errores de no existencia de dicho parámetro(variable.)</a:t>
            </a:r>
          </a:p>
        </p:txBody>
      </p:sp>
    </p:spTree>
    <p:extLst>
      <p:ext uri="{BB962C8B-B14F-4D97-AF65-F5344CB8AC3E}">
        <p14:creationId xmlns:p14="http://schemas.microsoft.com/office/powerpoint/2010/main" val="38422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RUTEO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56303" y="2531382"/>
            <a:ext cx="5740354" cy="314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get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post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put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patch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delete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DA564A"/>
                </a:solidFill>
                <a:effectLst/>
                <a:latin typeface="Operator Mono"/>
              </a:rPr>
              <a:t>Route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::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options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(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uri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,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$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rgbClr val="4EA1DF"/>
                </a:solidFill>
                <a:effectLst/>
                <a:latin typeface="Operator Mono"/>
              </a:rPr>
              <a:t>callback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);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5946" y="1872761"/>
            <a:ext cx="10639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Route</a:t>
            </a:r>
            <a:r>
              <a:rPr lang="es-ES" sz="2800" dirty="0"/>
              <a:t> te permite registrar rutas que corresponden a varios verbos HTTP</a:t>
            </a:r>
          </a:p>
        </p:txBody>
      </p:sp>
    </p:spTree>
    <p:extLst>
      <p:ext uri="{BB962C8B-B14F-4D97-AF65-F5344CB8AC3E}">
        <p14:creationId xmlns:p14="http://schemas.microsoft.com/office/powerpoint/2010/main" val="3480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RUTEO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En ocasiones es necesario asociar rutas a varios verbos http en estos casos se puede usar el método match de </a:t>
            </a:r>
            <a:r>
              <a:rPr lang="es-ES" sz="2800" dirty="0" err="1"/>
              <a:t>Route</a:t>
            </a:r>
            <a:r>
              <a:rPr lang="es-ES" sz="2800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2992105"/>
            <a:ext cx="9925050" cy="1238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55" y="4622182"/>
            <a:ext cx="9925050" cy="14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RUTEO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En ocasiones también se desea asociar todos los verbos HTTP a una ruta, en estos casos se puede usar el método </a:t>
            </a:r>
            <a:r>
              <a:rPr lang="es-ES" sz="2800" dirty="0" err="1"/>
              <a:t>any</a:t>
            </a:r>
            <a:r>
              <a:rPr lang="es-ES" sz="2800" dirty="0"/>
              <a:t> de </a:t>
            </a:r>
            <a:r>
              <a:rPr lang="es-ES" sz="2800" dirty="0" err="1"/>
              <a:t>Route</a:t>
            </a:r>
            <a:r>
              <a:rPr lang="es-ES" sz="2800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56" y="2987251"/>
            <a:ext cx="7086600" cy="1238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" y="4516544"/>
            <a:ext cx="12182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PROTECCION DE RUTAS CON AUTH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" y="3590925"/>
            <a:ext cx="11953875" cy="10858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97280" y="2140922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El </a:t>
            </a:r>
            <a:r>
              <a:rPr lang="en-US" sz="2800" dirty="0" err="1"/>
              <a:t>uso</a:t>
            </a:r>
            <a:r>
              <a:rPr lang="en-US" sz="2800" dirty="0"/>
              <a:t> de middleware via “</a:t>
            </a:r>
            <a:r>
              <a:rPr lang="en-US" sz="2800" b="1" dirty="0" err="1"/>
              <a:t>auth:api</a:t>
            </a:r>
            <a:r>
              <a:rPr lang="en-US" sz="2800" dirty="0"/>
              <a:t>”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proteger</a:t>
            </a:r>
            <a:r>
              <a:rPr lang="en-US" sz="2800" dirty="0"/>
              <a:t> a </a:t>
            </a:r>
            <a:r>
              <a:rPr lang="en-US" sz="2800" dirty="0" err="1"/>
              <a:t>nuestra</a:t>
            </a:r>
            <a:r>
              <a:rPr lang="en-US" sz="2800" dirty="0"/>
              <a:t> URI de </a:t>
            </a:r>
            <a:r>
              <a:rPr lang="en-US" sz="2800" dirty="0" err="1"/>
              <a:t>acceso</a:t>
            </a:r>
            <a:r>
              <a:rPr lang="en-US" sz="2800" dirty="0"/>
              <a:t> a </a:t>
            </a:r>
            <a:r>
              <a:rPr lang="en-US" sz="2800" dirty="0" err="1"/>
              <a:t>usuarios</a:t>
            </a:r>
            <a:r>
              <a:rPr lang="en-US" sz="2800" dirty="0"/>
              <a:t> no </a:t>
            </a:r>
            <a:r>
              <a:rPr lang="en-US" sz="2800" dirty="0" err="1"/>
              <a:t>autenticados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483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393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Operator Mono</vt:lpstr>
      <vt:lpstr>Retrospección</vt:lpstr>
      <vt:lpstr>LARAVEL 5.4 - RUTAS</vt:lpstr>
      <vt:lpstr>RUTAS</vt:lpstr>
      <vt:lpstr>RUTEO BÁSICO</vt:lpstr>
      <vt:lpstr>RUTEO BÁSICO CON PARAMETROS</vt:lpstr>
      <vt:lpstr>RUTEO BÁSICO CON PARÁMETROS OPCIONALES</vt:lpstr>
      <vt:lpstr>MÉTODOS DE RUTEO</vt:lpstr>
      <vt:lpstr>MÉTODOS DE RUTEO</vt:lpstr>
      <vt:lpstr>MÉTODOS DE RUTEO</vt:lpstr>
      <vt:lpstr>PROTECCION DE RUTAS CON AUTH</vt:lpstr>
      <vt:lpstr>EXPRESIONES REGULARES EN RUTAS</vt:lpstr>
      <vt:lpstr>RESTRICCIÓN GLOBAL DE PARÁMETROS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5.4 - RUTAS</dc:title>
  <dc:creator>Franco Jesus Mamani Pozo</dc:creator>
  <cp:lastModifiedBy>Franco Jesus Mamani Pozo</cp:lastModifiedBy>
  <cp:revision>19</cp:revision>
  <dcterms:created xsi:type="dcterms:W3CDTF">2017-06-12T12:54:58Z</dcterms:created>
  <dcterms:modified xsi:type="dcterms:W3CDTF">2017-06-12T16:12:12Z</dcterms:modified>
</cp:coreProperties>
</file>