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1560" y="-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80EE0-83CF-4EDA-8CCD-65E3A927EB75}" type="datetimeFigureOut">
              <a:rPr lang="es-419" smtClean="0"/>
              <a:t>31/10/2018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C3E9-951A-42B4-BD25-B66944DCE062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94849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80EE0-83CF-4EDA-8CCD-65E3A927EB75}" type="datetimeFigureOut">
              <a:rPr lang="es-419" smtClean="0"/>
              <a:t>31/10/2018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C3E9-951A-42B4-BD25-B66944DCE062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7141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80EE0-83CF-4EDA-8CCD-65E3A927EB75}" type="datetimeFigureOut">
              <a:rPr lang="es-419" smtClean="0"/>
              <a:t>31/10/2018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C3E9-951A-42B4-BD25-B66944DCE062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32600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80EE0-83CF-4EDA-8CCD-65E3A927EB75}" type="datetimeFigureOut">
              <a:rPr lang="es-419" smtClean="0"/>
              <a:t>31/10/2018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C3E9-951A-42B4-BD25-B66944DCE062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46443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80EE0-83CF-4EDA-8CCD-65E3A927EB75}" type="datetimeFigureOut">
              <a:rPr lang="es-419" smtClean="0"/>
              <a:t>31/10/2018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C3E9-951A-42B4-BD25-B66944DCE062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81492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80EE0-83CF-4EDA-8CCD-65E3A927EB75}" type="datetimeFigureOut">
              <a:rPr lang="es-419" smtClean="0"/>
              <a:t>31/10/2018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C3E9-951A-42B4-BD25-B66944DCE062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24244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80EE0-83CF-4EDA-8CCD-65E3A927EB75}" type="datetimeFigureOut">
              <a:rPr lang="es-419" smtClean="0"/>
              <a:t>31/10/2018</a:t>
            </a:fld>
            <a:endParaRPr lang="es-419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C3E9-951A-42B4-BD25-B66944DCE062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4616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80EE0-83CF-4EDA-8CCD-65E3A927EB75}" type="datetimeFigureOut">
              <a:rPr lang="es-419" smtClean="0"/>
              <a:t>31/10/2018</a:t>
            </a:fld>
            <a:endParaRPr lang="es-419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C3E9-951A-42B4-BD25-B66944DCE062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2811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80EE0-83CF-4EDA-8CCD-65E3A927EB75}" type="datetimeFigureOut">
              <a:rPr lang="es-419" smtClean="0"/>
              <a:t>31/10/2018</a:t>
            </a:fld>
            <a:endParaRPr lang="es-419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C3E9-951A-42B4-BD25-B66944DCE062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4218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80EE0-83CF-4EDA-8CCD-65E3A927EB75}" type="datetimeFigureOut">
              <a:rPr lang="es-419" smtClean="0"/>
              <a:t>31/10/2018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C3E9-951A-42B4-BD25-B66944DCE062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07594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80EE0-83CF-4EDA-8CCD-65E3A927EB75}" type="datetimeFigureOut">
              <a:rPr lang="es-419" smtClean="0"/>
              <a:t>31/10/2018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C3E9-951A-42B4-BD25-B66944DCE062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2687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80EE0-83CF-4EDA-8CCD-65E3A927EB75}" type="datetimeFigureOut">
              <a:rPr lang="es-419" smtClean="0"/>
              <a:t>31/10/2018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FC3E9-951A-42B4-BD25-B66944DCE062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6176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Elipse 178"/>
          <p:cNvSpPr/>
          <p:nvPr/>
        </p:nvSpPr>
        <p:spPr>
          <a:xfrm>
            <a:off x="7309208" y="2467589"/>
            <a:ext cx="256556" cy="26908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6" name="Rectángulo 5"/>
          <p:cNvSpPr/>
          <p:nvPr/>
        </p:nvSpPr>
        <p:spPr>
          <a:xfrm>
            <a:off x="1961420" y="2328429"/>
            <a:ext cx="1268417" cy="4709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Tomador</a:t>
            </a:r>
            <a:endParaRPr lang="es-419" dirty="0"/>
          </a:p>
        </p:txBody>
      </p:sp>
      <p:sp>
        <p:nvSpPr>
          <p:cNvPr id="9" name="Elipse 8"/>
          <p:cNvSpPr/>
          <p:nvPr/>
        </p:nvSpPr>
        <p:spPr>
          <a:xfrm>
            <a:off x="273718" y="1815310"/>
            <a:ext cx="965200" cy="330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800" dirty="0" smtClean="0"/>
              <a:t>Nombre</a:t>
            </a:r>
          </a:p>
        </p:txBody>
      </p:sp>
      <p:sp>
        <p:nvSpPr>
          <p:cNvPr id="10" name="Elipse 9"/>
          <p:cNvSpPr/>
          <p:nvPr/>
        </p:nvSpPr>
        <p:spPr>
          <a:xfrm>
            <a:off x="822463" y="1493787"/>
            <a:ext cx="965200" cy="330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800" dirty="0" smtClean="0"/>
              <a:t>Apellido</a:t>
            </a:r>
          </a:p>
        </p:txBody>
      </p:sp>
      <p:sp>
        <p:nvSpPr>
          <p:cNvPr id="11" name="Elipse 10"/>
          <p:cNvSpPr/>
          <p:nvPr/>
        </p:nvSpPr>
        <p:spPr>
          <a:xfrm>
            <a:off x="2674564" y="1558595"/>
            <a:ext cx="965200" cy="330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800" dirty="0" err="1" smtClean="0"/>
              <a:t>Telefono</a:t>
            </a:r>
            <a:endParaRPr lang="es-419" sz="800" dirty="0" smtClean="0"/>
          </a:p>
        </p:txBody>
      </p:sp>
      <p:sp>
        <p:nvSpPr>
          <p:cNvPr id="12" name="Elipse 11"/>
          <p:cNvSpPr/>
          <p:nvPr/>
        </p:nvSpPr>
        <p:spPr>
          <a:xfrm>
            <a:off x="1740571" y="1430149"/>
            <a:ext cx="965200" cy="330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800" dirty="0" err="1" smtClean="0"/>
              <a:t>Dni</a:t>
            </a:r>
            <a:endParaRPr lang="es-419" sz="800" dirty="0"/>
          </a:p>
        </p:txBody>
      </p:sp>
      <p:sp>
        <p:nvSpPr>
          <p:cNvPr id="13" name="Rectángulo 12"/>
          <p:cNvSpPr/>
          <p:nvPr/>
        </p:nvSpPr>
        <p:spPr>
          <a:xfrm>
            <a:off x="7783465" y="2342422"/>
            <a:ext cx="1355723" cy="507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Agente</a:t>
            </a:r>
            <a:endParaRPr lang="es-419" dirty="0"/>
          </a:p>
        </p:txBody>
      </p:sp>
      <p:sp>
        <p:nvSpPr>
          <p:cNvPr id="14" name="Elipse 13"/>
          <p:cNvSpPr/>
          <p:nvPr/>
        </p:nvSpPr>
        <p:spPr>
          <a:xfrm>
            <a:off x="9615441" y="1732422"/>
            <a:ext cx="965200" cy="330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800" u="sng" dirty="0" err="1" smtClean="0"/>
              <a:t>IdAgente</a:t>
            </a:r>
            <a:endParaRPr lang="es-419" sz="800" u="sng" dirty="0"/>
          </a:p>
        </p:txBody>
      </p:sp>
      <p:sp>
        <p:nvSpPr>
          <p:cNvPr id="15" name="Elipse 14"/>
          <p:cNvSpPr/>
          <p:nvPr/>
        </p:nvSpPr>
        <p:spPr>
          <a:xfrm>
            <a:off x="9615441" y="2083005"/>
            <a:ext cx="965200" cy="330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800" dirty="0" smtClean="0"/>
              <a:t>Nombre</a:t>
            </a:r>
            <a:endParaRPr lang="es-419" sz="800" dirty="0"/>
          </a:p>
        </p:txBody>
      </p:sp>
      <p:sp>
        <p:nvSpPr>
          <p:cNvPr id="16" name="Elipse 15"/>
          <p:cNvSpPr/>
          <p:nvPr/>
        </p:nvSpPr>
        <p:spPr>
          <a:xfrm>
            <a:off x="9707518" y="2449323"/>
            <a:ext cx="965200" cy="330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800" dirty="0" smtClean="0"/>
              <a:t>Apellido</a:t>
            </a:r>
          </a:p>
        </p:txBody>
      </p:sp>
      <p:sp>
        <p:nvSpPr>
          <p:cNvPr id="17" name="Elipse 16"/>
          <p:cNvSpPr/>
          <p:nvPr/>
        </p:nvSpPr>
        <p:spPr>
          <a:xfrm>
            <a:off x="9655129" y="2815641"/>
            <a:ext cx="965200" cy="330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800" dirty="0" err="1" smtClean="0"/>
              <a:t>Telefono</a:t>
            </a:r>
            <a:endParaRPr lang="es-419" sz="800" dirty="0" smtClean="0"/>
          </a:p>
        </p:txBody>
      </p:sp>
      <p:sp>
        <p:nvSpPr>
          <p:cNvPr id="18" name="Elipse 17"/>
          <p:cNvSpPr/>
          <p:nvPr/>
        </p:nvSpPr>
        <p:spPr>
          <a:xfrm>
            <a:off x="9615441" y="3183711"/>
            <a:ext cx="965200" cy="330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800" dirty="0" err="1" smtClean="0"/>
              <a:t>Dni</a:t>
            </a:r>
            <a:endParaRPr lang="es-419" sz="800" dirty="0"/>
          </a:p>
        </p:txBody>
      </p:sp>
      <p:sp>
        <p:nvSpPr>
          <p:cNvPr id="19" name="Rombo 18"/>
          <p:cNvSpPr/>
          <p:nvPr/>
        </p:nvSpPr>
        <p:spPr>
          <a:xfrm>
            <a:off x="4836402" y="2253262"/>
            <a:ext cx="558800" cy="584200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0" name="Rectángulo 19"/>
          <p:cNvSpPr/>
          <p:nvPr/>
        </p:nvSpPr>
        <p:spPr>
          <a:xfrm>
            <a:off x="4191869" y="4018772"/>
            <a:ext cx="1821147" cy="5724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Seguro</a:t>
            </a:r>
            <a:endParaRPr lang="es-419" dirty="0"/>
          </a:p>
        </p:txBody>
      </p:sp>
      <p:sp>
        <p:nvSpPr>
          <p:cNvPr id="22" name="Elipse 21"/>
          <p:cNvSpPr/>
          <p:nvPr/>
        </p:nvSpPr>
        <p:spPr>
          <a:xfrm>
            <a:off x="6994700" y="4111132"/>
            <a:ext cx="1119573" cy="36583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800" u="sng" dirty="0" err="1" smtClean="0"/>
              <a:t>idSeguro</a:t>
            </a:r>
            <a:endParaRPr lang="es-419" sz="800" u="sng" dirty="0"/>
          </a:p>
        </p:txBody>
      </p:sp>
      <p:sp>
        <p:nvSpPr>
          <p:cNvPr id="23" name="Elipse 22"/>
          <p:cNvSpPr/>
          <p:nvPr/>
        </p:nvSpPr>
        <p:spPr>
          <a:xfrm>
            <a:off x="3783795" y="1622264"/>
            <a:ext cx="1119573" cy="36583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800" dirty="0" err="1" smtClean="0"/>
              <a:t>fechaInicio</a:t>
            </a:r>
            <a:endParaRPr lang="es-419" sz="800" dirty="0"/>
          </a:p>
        </p:txBody>
      </p:sp>
      <p:sp>
        <p:nvSpPr>
          <p:cNvPr id="24" name="Elipse 23"/>
          <p:cNvSpPr/>
          <p:nvPr/>
        </p:nvSpPr>
        <p:spPr>
          <a:xfrm>
            <a:off x="4350681" y="1278923"/>
            <a:ext cx="1119573" cy="36583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800" dirty="0" err="1" smtClean="0"/>
              <a:t>fechaFin</a:t>
            </a:r>
            <a:endParaRPr lang="es-419" sz="800" dirty="0"/>
          </a:p>
        </p:txBody>
      </p:sp>
      <p:sp>
        <p:nvSpPr>
          <p:cNvPr id="25" name="Elipse 24"/>
          <p:cNvSpPr/>
          <p:nvPr/>
        </p:nvSpPr>
        <p:spPr>
          <a:xfrm>
            <a:off x="5291383" y="1474599"/>
            <a:ext cx="1543088" cy="36583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800" dirty="0" err="1" smtClean="0"/>
              <a:t>fechaContratacion</a:t>
            </a:r>
            <a:endParaRPr lang="es-419" sz="800" dirty="0"/>
          </a:p>
        </p:txBody>
      </p:sp>
      <p:sp>
        <p:nvSpPr>
          <p:cNvPr id="28" name="Rectángulo 27"/>
          <p:cNvSpPr/>
          <p:nvPr/>
        </p:nvSpPr>
        <p:spPr>
          <a:xfrm>
            <a:off x="1490393" y="4017773"/>
            <a:ext cx="1555985" cy="5512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Estado</a:t>
            </a:r>
            <a:endParaRPr lang="es-419" dirty="0"/>
          </a:p>
        </p:txBody>
      </p:sp>
      <p:sp>
        <p:nvSpPr>
          <p:cNvPr id="29" name="Elipse 28"/>
          <p:cNvSpPr/>
          <p:nvPr/>
        </p:nvSpPr>
        <p:spPr>
          <a:xfrm>
            <a:off x="602522" y="3357489"/>
            <a:ext cx="1119573" cy="36583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800" u="sng" dirty="0" err="1" smtClean="0"/>
              <a:t>idEstado</a:t>
            </a:r>
            <a:endParaRPr lang="es-419" sz="800" u="sng" dirty="0"/>
          </a:p>
        </p:txBody>
      </p:sp>
      <p:sp>
        <p:nvSpPr>
          <p:cNvPr id="30" name="Elipse 29"/>
          <p:cNvSpPr/>
          <p:nvPr/>
        </p:nvSpPr>
        <p:spPr>
          <a:xfrm>
            <a:off x="1722095" y="3346211"/>
            <a:ext cx="1119573" cy="36583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800" dirty="0" err="1" smtClean="0"/>
              <a:t>Descripcion</a:t>
            </a:r>
            <a:endParaRPr lang="es-419" sz="800" dirty="0"/>
          </a:p>
        </p:txBody>
      </p:sp>
      <p:sp>
        <p:nvSpPr>
          <p:cNvPr id="31" name="Rombo 30"/>
          <p:cNvSpPr/>
          <p:nvPr/>
        </p:nvSpPr>
        <p:spPr>
          <a:xfrm>
            <a:off x="317031" y="4312840"/>
            <a:ext cx="648174" cy="647254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2" name="Rectángulo 31"/>
          <p:cNvSpPr/>
          <p:nvPr/>
        </p:nvSpPr>
        <p:spPr>
          <a:xfrm>
            <a:off x="7720462" y="513218"/>
            <a:ext cx="1492250" cy="4722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 err="1" smtClean="0"/>
              <a:t>Comision</a:t>
            </a:r>
            <a:endParaRPr lang="es-419" dirty="0"/>
          </a:p>
        </p:txBody>
      </p:sp>
      <p:sp>
        <p:nvSpPr>
          <p:cNvPr id="33" name="Elipse 32"/>
          <p:cNvSpPr/>
          <p:nvPr/>
        </p:nvSpPr>
        <p:spPr>
          <a:xfrm>
            <a:off x="9470748" y="66506"/>
            <a:ext cx="1149581" cy="330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800" u="sng" dirty="0" err="1" smtClean="0"/>
              <a:t>IdComision</a:t>
            </a:r>
            <a:endParaRPr lang="es-419" sz="800" u="sng" dirty="0"/>
          </a:p>
        </p:txBody>
      </p:sp>
      <p:sp>
        <p:nvSpPr>
          <p:cNvPr id="34" name="Elipse 33"/>
          <p:cNvSpPr/>
          <p:nvPr/>
        </p:nvSpPr>
        <p:spPr>
          <a:xfrm>
            <a:off x="9595030" y="432267"/>
            <a:ext cx="965200" cy="38954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800" dirty="0" err="1" smtClean="0"/>
              <a:t>Descripcion</a:t>
            </a:r>
            <a:endParaRPr lang="es-419" sz="800" dirty="0"/>
          </a:p>
        </p:txBody>
      </p:sp>
      <p:sp>
        <p:nvSpPr>
          <p:cNvPr id="35" name="Elipse 34"/>
          <p:cNvSpPr/>
          <p:nvPr/>
        </p:nvSpPr>
        <p:spPr>
          <a:xfrm>
            <a:off x="9600362" y="835301"/>
            <a:ext cx="1379532" cy="330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800" dirty="0" err="1" smtClean="0"/>
              <a:t>PorcentajePorTipo</a:t>
            </a:r>
            <a:endParaRPr lang="es-419" sz="800" dirty="0"/>
          </a:p>
        </p:txBody>
      </p:sp>
      <p:sp>
        <p:nvSpPr>
          <p:cNvPr id="36" name="Rombo 35"/>
          <p:cNvSpPr/>
          <p:nvPr/>
        </p:nvSpPr>
        <p:spPr>
          <a:xfrm>
            <a:off x="8286406" y="1558595"/>
            <a:ext cx="360362" cy="338927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7" name="Elipse 36"/>
          <p:cNvSpPr/>
          <p:nvPr/>
        </p:nvSpPr>
        <p:spPr>
          <a:xfrm>
            <a:off x="8797357" y="1437002"/>
            <a:ext cx="965200" cy="330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800" dirty="0" err="1" smtClean="0"/>
              <a:t>fechaPago</a:t>
            </a:r>
            <a:endParaRPr lang="es-419" sz="800" dirty="0"/>
          </a:p>
        </p:txBody>
      </p:sp>
      <p:sp>
        <p:nvSpPr>
          <p:cNvPr id="38" name="Elipse 37"/>
          <p:cNvSpPr/>
          <p:nvPr/>
        </p:nvSpPr>
        <p:spPr>
          <a:xfrm>
            <a:off x="118719" y="2245228"/>
            <a:ext cx="965200" cy="330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800" u="sng" dirty="0" err="1" smtClean="0"/>
              <a:t>idTomador</a:t>
            </a:r>
            <a:endParaRPr lang="es-419" sz="800" u="sng" dirty="0"/>
          </a:p>
        </p:txBody>
      </p:sp>
      <p:cxnSp>
        <p:nvCxnSpPr>
          <p:cNvPr id="40" name="Conector recto 39"/>
          <p:cNvCxnSpPr>
            <a:stCxn id="13" idx="1"/>
            <a:endCxn id="19" idx="3"/>
          </p:cNvCxnSpPr>
          <p:nvPr/>
        </p:nvCxnSpPr>
        <p:spPr>
          <a:xfrm flipH="1" flipV="1">
            <a:off x="5395202" y="2545362"/>
            <a:ext cx="2388263" cy="510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cto 41"/>
          <p:cNvCxnSpPr>
            <a:stCxn id="19" idx="1"/>
            <a:endCxn id="6" idx="3"/>
          </p:cNvCxnSpPr>
          <p:nvPr/>
        </p:nvCxnSpPr>
        <p:spPr>
          <a:xfrm flipH="1">
            <a:off x="3229837" y="2545362"/>
            <a:ext cx="1606565" cy="18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recto 49"/>
          <p:cNvCxnSpPr>
            <a:stCxn id="32" idx="3"/>
            <a:endCxn id="35" idx="2"/>
          </p:cNvCxnSpPr>
          <p:nvPr/>
        </p:nvCxnSpPr>
        <p:spPr>
          <a:xfrm>
            <a:off x="9212712" y="749357"/>
            <a:ext cx="387650" cy="2510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recto 53"/>
          <p:cNvCxnSpPr>
            <a:stCxn id="36" idx="0"/>
            <a:endCxn id="32" idx="2"/>
          </p:cNvCxnSpPr>
          <p:nvPr/>
        </p:nvCxnSpPr>
        <p:spPr>
          <a:xfrm flipV="1">
            <a:off x="8466587" y="985495"/>
            <a:ext cx="0" cy="573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recto 56"/>
          <p:cNvCxnSpPr>
            <a:stCxn id="36" idx="2"/>
            <a:endCxn id="13" idx="0"/>
          </p:cNvCxnSpPr>
          <p:nvPr/>
        </p:nvCxnSpPr>
        <p:spPr>
          <a:xfrm flipH="1">
            <a:off x="8461327" y="1897522"/>
            <a:ext cx="5260" cy="444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recto 63"/>
          <p:cNvCxnSpPr>
            <a:stCxn id="6" idx="0"/>
            <a:endCxn id="10" idx="4"/>
          </p:cNvCxnSpPr>
          <p:nvPr/>
        </p:nvCxnSpPr>
        <p:spPr>
          <a:xfrm flipH="1" flipV="1">
            <a:off x="1305063" y="1823987"/>
            <a:ext cx="1290566" cy="5044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ector recto 75"/>
          <p:cNvCxnSpPr>
            <a:stCxn id="16" idx="2"/>
            <a:endCxn id="13" idx="3"/>
          </p:cNvCxnSpPr>
          <p:nvPr/>
        </p:nvCxnSpPr>
        <p:spPr>
          <a:xfrm flipH="1" flipV="1">
            <a:off x="9139188" y="2596422"/>
            <a:ext cx="568330" cy="18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ector recto 77"/>
          <p:cNvCxnSpPr>
            <a:stCxn id="6" idx="0"/>
            <a:endCxn id="9" idx="5"/>
          </p:cNvCxnSpPr>
          <p:nvPr/>
        </p:nvCxnSpPr>
        <p:spPr>
          <a:xfrm flipH="1" flipV="1">
            <a:off x="1097568" y="2097153"/>
            <a:ext cx="1498061" cy="2312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ector recto 80"/>
          <p:cNvCxnSpPr>
            <a:stCxn id="11" idx="3"/>
            <a:endCxn id="6" idx="0"/>
          </p:cNvCxnSpPr>
          <p:nvPr/>
        </p:nvCxnSpPr>
        <p:spPr>
          <a:xfrm flipH="1">
            <a:off x="2595629" y="1840438"/>
            <a:ext cx="220285" cy="487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ector recto 83"/>
          <p:cNvCxnSpPr>
            <a:stCxn id="12" idx="2"/>
            <a:endCxn id="6" idx="0"/>
          </p:cNvCxnSpPr>
          <p:nvPr/>
        </p:nvCxnSpPr>
        <p:spPr>
          <a:xfrm>
            <a:off x="1740571" y="1595249"/>
            <a:ext cx="855058" cy="733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ector recto 87"/>
          <p:cNvCxnSpPr>
            <a:stCxn id="14" idx="2"/>
            <a:endCxn id="13" idx="3"/>
          </p:cNvCxnSpPr>
          <p:nvPr/>
        </p:nvCxnSpPr>
        <p:spPr>
          <a:xfrm flipH="1">
            <a:off x="9139188" y="1897522"/>
            <a:ext cx="476253" cy="698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ector recto 92"/>
          <p:cNvCxnSpPr>
            <a:stCxn id="18" idx="2"/>
            <a:endCxn id="13" idx="3"/>
          </p:cNvCxnSpPr>
          <p:nvPr/>
        </p:nvCxnSpPr>
        <p:spPr>
          <a:xfrm flipH="1" flipV="1">
            <a:off x="9139188" y="2596422"/>
            <a:ext cx="476253" cy="7523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ector recto 95"/>
          <p:cNvCxnSpPr>
            <a:stCxn id="17" idx="2"/>
            <a:endCxn id="13" idx="3"/>
          </p:cNvCxnSpPr>
          <p:nvPr/>
        </p:nvCxnSpPr>
        <p:spPr>
          <a:xfrm flipH="1" flipV="1">
            <a:off x="9139188" y="2596422"/>
            <a:ext cx="515941" cy="3843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ector recto 98"/>
          <p:cNvCxnSpPr>
            <a:stCxn id="13" idx="3"/>
            <a:endCxn id="15" idx="2"/>
          </p:cNvCxnSpPr>
          <p:nvPr/>
        </p:nvCxnSpPr>
        <p:spPr>
          <a:xfrm flipV="1">
            <a:off x="9139188" y="2248105"/>
            <a:ext cx="476253" cy="3483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ector recto 104"/>
          <p:cNvCxnSpPr>
            <a:stCxn id="32" idx="3"/>
            <a:endCxn id="33" idx="2"/>
          </p:cNvCxnSpPr>
          <p:nvPr/>
        </p:nvCxnSpPr>
        <p:spPr>
          <a:xfrm flipV="1">
            <a:off x="9212712" y="231606"/>
            <a:ext cx="258036" cy="5177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ector recto 107"/>
          <p:cNvCxnSpPr>
            <a:stCxn id="34" idx="2"/>
            <a:endCxn id="32" idx="3"/>
          </p:cNvCxnSpPr>
          <p:nvPr/>
        </p:nvCxnSpPr>
        <p:spPr>
          <a:xfrm flipH="1">
            <a:off x="9212712" y="627041"/>
            <a:ext cx="382318" cy="122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ector recto 115"/>
          <p:cNvCxnSpPr>
            <a:stCxn id="6" idx="0"/>
            <a:endCxn id="38" idx="6"/>
          </p:cNvCxnSpPr>
          <p:nvPr/>
        </p:nvCxnSpPr>
        <p:spPr>
          <a:xfrm flipH="1">
            <a:off x="1083919" y="2328429"/>
            <a:ext cx="1511710" cy="818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ector recto 118"/>
          <p:cNvCxnSpPr>
            <a:stCxn id="30" idx="4"/>
            <a:endCxn id="28" idx="0"/>
          </p:cNvCxnSpPr>
          <p:nvPr/>
        </p:nvCxnSpPr>
        <p:spPr>
          <a:xfrm flipH="1">
            <a:off x="2268386" y="3712050"/>
            <a:ext cx="13496" cy="3057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ector recto 121"/>
          <p:cNvCxnSpPr>
            <a:stCxn id="29" idx="4"/>
            <a:endCxn id="28" idx="0"/>
          </p:cNvCxnSpPr>
          <p:nvPr/>
        </p:nvCxnSpPr>
        <p:spPr>
          <a:xfrm>
            <a:off x="1162309" y="3723328"/>
            <a:ext cx="1106077" cy="29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Conector recto 123"/>
          <p:cNvCxnSpPr>
            <a:stCxn id="20" idx="3"/>
            <a:endCxn id="22" idx="2"/>
          </p:cNvCxnSpPr>
          <p:nvPr/>
        </p:nvCxnSpPr>
        <p:spPr>
          <a:xfrm flipV="1">
            <a:off x="6013016" y="4294052"/>
            <a:ext cx="981684" cy="10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Conector recto 142"/>
          <p:cNvCxnSpPr>
            <a:stCxn id="19" idx="2"/>
            <a:endCxn id="20" idx="0"/>
          </p:cNvCxnSpPr>
          <p:nvPr/>
        </p:nvCxnSpPr>
        <p:spPr>
          <a:xfrm flipH="1">
            <a:off x="5102443" y="2837462"/>
            <a:ext cx="13359" cy="11813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Rombo 143"/>
          <p:cNvSpPr/>
          <p:nvPr/>
        </p:nvSpPr>
        <p:spPr>
          <a:xfrm>
            <a:off x="3380466" y="4135836"/>
            <a:ext cx="358611" cy="341135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149" name="Conector recto 148"/>
          <p:cNvCxnSpPr>
            <a:stCxn id="144" idx="1"/>
            <a:endCxn id="28" idx="3"/>
          </p:cNvCxnSpPr>
          <p:nvPr/>
        </p:nvCxnSpPr>
        <p:spPr>
          <a:xfrm flipH="1" flipV="1">
            <a:off x="3046378" y="4293375"/>
            <a:ext cx="334088" cy="130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Conector recto 153"/>
          <p:cNvCxnSpPr>
            <a:endCxn id="28" idx="1"/>
          </p:cNvCxnSpPr>
          <p:nvPr/>
        </p:nvCxnSpPr>
        <p:spPr>
          <a:xfrm flipV="1">
            <a:off x="641870" y="4293375"/>
            <a:ext cx="848523" cy="221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CuadroTexto 156"/>
          <p:cNvSpPr txBox="1"/>
          <p:nvPr/>
        </p:nvSpPr>
        <p:spPr>
          <a:xfrm>
            <a:off x="4107951" y="2624448"/>
            <a:ext cx="724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 smtClean="0"/>
              <a:t>Poliza</a:t>
            </a:r>
            <a:endParaRPr lang="es-419" dirty="0" smtClean="0"/>
          </a:p>
        </p:txBody>
      </p:sp>
      <p:sp>
        <p:nvSpPr>
          <p:cNvPr id="159" name="CuadroTexto 158"/>
          <p:cNvSpPr txBox="1"/>
          <p:nvPr/>
        </p:nvSpPr>
        <p:spPr>
          <a:xfrm>
            <a:off x="6956732" y="1456214"/>
            <a:ext cx="1415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 smtClean="0"/>
              <a:t>HistorialPago</a:t>
            </a:r>
            <a:endParaRPr lang="es-419" dirty="0" smtClean="0"/>
          </a:p>
        </p:txBody>
      </p:sp>
      <p:sp>
        <p:nvSpPr>
          <p:cNvPr id="163" name="Elipse 162"/>
          <p:cNvSpPr/>
          <p:nvPr/>
        </p:nvSpPr>
        <p:spPr>
          <a:xfrm>
            <a:off x="4917365" y="5100865"/>
            <a:ext cx="370154" cy="36179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64" name="CuadroTexto 163"/>
          <p:cNvSpPr txBox="1"/>
          <p:nvPr/>
        </p:nvSpPr>
        <p:spPr>
          <a:xfrm>
            <a:off x="5283064" y="50933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d</a:t>
            </a:r>
          </a:p>
        </p:txBody>
      </p:sp>
      <p:sp>
        <p:nvSpPr>
          <p:cNvPr id="165" name="CuadroTexto 164"/>
          <p:cNvSpPr txBox="1"/>
          <p:nvPr/>
        </p:nvSpPr>
        <p:spPr>
          <a:xfrm>
            <a:off x="7428229" y="21439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1</a:t>
            </a:r>
            <a:endParaRPr lang="es-419" dirty="0"/>
          </a:p>
        </p:txBody>
      </p:sp>
      <p:sp>
        <p:nvSpPr>
          <p:cNvPr id="166" name="CuadroTexto 165"/>
          <p:cNvSpPr txBox="1"/>
          <p:nvPr/>
        </p:nvSpPr>
        <p:spPr>
          <a:xfrm>
            <a:off x="3229838" y="22244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1</a:t>
            </a:r>
            <a:endParaRPr lang="es-419" dirty="0"/>
          </a:p>
        </p:txBody>
      </p:sp>
      <p:sp>
        <p:nvSpPr>
          <p:cNvPr id="167" name="CuadroTexto 166"/>
          <p:cNvSpPr txBox="1"/>
          <p:nvPr/>
        </p:nvSpPr>
        <p:spPr>
          <a:xfrm>
            <a:off x="5228140" y="3638448"/>
            <a:ext cx="38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smtClean="0"/>
              <a:t>N</a:t>
            </a:r>
            <a:endParaRPr lang="es-419" dirty="0"/>
          </a:p>
        </p:txBody>
      </p:sp>
      <p:sp>
        <p:nvSpPr>
          <p:cNvPr id="169" name="CuadroTexto 168"/>
          <p:cNvSpPr txBox="1"/>
          <p:nvPr/>
        </p:nvSpPr>
        <p:spPr>
          <a:xfrm>
            <a:off x="8114273" y="199671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N</a:t>
            </a:r>
            <a:endParaRPr lang="es-419" dirty="0"/>
          </a:p>
        </p:txBody>
      </p:sp>
      <p:sp>
        <p:nvSpPr>
          <p:cNvPr id="170" name="CuadroTexto 169"/>
          <p:cNvSpPr txBox="1"/>
          <p:nvPr/>
        </p:nvSpPr>
        <p:spPr>
          <a:xfrm>
            <a:off x="8183267" y="111437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N</a:t>
            </a:r>
            <a:endParaRPr lang="es-419" dirty="0"/>
          </a:p>
        </p:txBody>
      </p:sp>
      <p:cxnSp>
        <p:nvCxnSpPr>
          <p:cNvPr id="183" name="Conector recto 182"/>
          <p:cNvCxnSpPr/>
          <p:nvPr/>
        </p:nvCxnSpPr>
        <p:spPr>
          <a:xfrm flipV="1">
            <a:off x="641870" y="4957373"/>
            <a:ext cx="1626515" cy="54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Conector recto 185"/>
          <p:cNvCxnSpPr>
            <a:endCxn id="28" idx="2"/>
          </p:cNvCxnSpPr>
          <p:nvPr/>
        </p:nvCxnSpPr>
        <p:spPr>
          <a:xfrm flipV="1">
            <a:off x="2268385" y="4568977"/>
            <a:ext cx="1" cy="393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CuadroTexto 187"/>
          <p:cNvSpPr txBox="1"/>
          <p:nvPr/>
        </p:nvSpPr>
        <p:spPr>
          <a:xfrm>
            <a:off x="114922" y="3864542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CAMBIO</a:t>
            </a:r>
            <a:endParaRPr lang="es-419" dirty="0"/>
          </a:p>
        </p:txBody>
      </p:sp>
      <p:sp>
        <p:nvSpPr>
          <p:cNvPr id="189" name="CuadroTexto 188"/>
          <p:cNvSpPr txBox="1"/>
          <p:nvPr/>
        </p:nvSpPr>
        <p:spPr>
          <a:xfrm>
            <a:off x="2371231" y="4521168"/>
            <a:ext cx="34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</a:t>
            </a:r>
            <a:endParaRPr lang="es-419" dirty="0"/>
          </a:p>
        </p:txBody>
      </p:sp>
      <p:sp>
        <p:nvSpPr>
          <p:cNvPr id="197" name="CuadroTexto 196"/>
          <p:cNvSpPr txBox="1"/>
          <p:nvPr/>
        </p:nvSpPr>
        <p:spPr>
          <a:xfrm>
            <a:off x="1164839" y="3899537"/>
            <a:ext cx="34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</a:t>
            </a:r>
            <a:endParaRPr lang="es-419" dirty="0"/>
          </a:p>
        </p:txBody>
      </p:sp>
      <p:sp>
        <p:nvSpPr>
          <p:cNvPr id="198" name="CuadroTexto 197"/>
          <p:cNvSpPr txBox="1"/>
          <p:nvPr/>
        </p:nvSpPr>
        <p:spPr>
          <a:xfrm>
            <a:off x="3231182" y="3747207"/>
            <a:ext cx="84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smtClean="0"/>
              <a:t>TIENE</a:t>
            </a:r>
            <a:endParaRPr lang="es-419" dirty="0"/>
          </a:p>
        </p:txBody>
      </p:sp>
      <p:cxnSp>
        <p:nvCxnSpPr>
          <p:cNvPr id="253" name="Conector recto 252"/>
          <p:cNvCxnSpPr>
            <a:stCxn id="163" idx="0"/>
            <a:endCxn id="20" idx="2"/>
          </p:cNvCxnSpPr>
          <p:nvPr/>
        </p:nvCxnSpPr>
        <p:spPr>
          <a:xfrm flipV="1">
            <a:off x="5102442" y="4591241"/>
            <a:ext cx="1" cy="5096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Conector recto 262"/>
          <p:cNvCxnSpPr>
            <a:stCxn id="144" idx="3"/>
            <a:endCxn id="20" idx="1"/>
          </p:cNvCxnSpPr>
          <p:nvPr/>
        </p:nvCxnSpPr>
        <p:spPr>
          <a:xfrm flipV="1">
            <a:off x="3739077" y="4305007"/>
            <a:ext cx="452792" cy="13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7" name="Rectángulo 266"/>
          <p:cNvSpPr/>
          <p:nvPr/>
        </p:nvSpPr>
        <p:spPr>
          <a:xfrm>
            <a:off x="2354467" y="6001057"/>
            <a:ext cx="1721248" cy="516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Seguro de hogar</a:t>
            </a:r>
          </a:p>
          <a:p>
            <a:pPr algn="ctr"/>
            <a:endParaRPr lang="es-419" dirty="0"/>
          </a:p>
        </p:txBody>
      </p:sp>
      <p:sp>
        <p:nvSpPr>
          <p:cNvPr id="268" name="Rectángulo 267"/>
          <p:cNvSpPr/>
          <p:nvPr/>
        </p:nvSpPr>
        <p:spPr>
          <a:xfrm>
            <a:off x="4317423" y="6001057"/>
            <a:ext cx="1570037" cy="516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Seguro </a:t>
            </a:r>
            <a:r>
              <a:rPr lang="es-419" dirty="0" err="1" smtClean="0"/>
              <a:t>automovil</a:t>
            </a:r>
            <a:endParaRPr lang="es-419" dirty="0"/>
          </a:p>
        </p:txBody>
      </p:sp>
      <p:sp>
        <p:nvSpPr>
          <p:cNvPr id="269" name="Rectángulo 268"/>
          <p:cNvSpPr/>
          <p:nvPr/>
        </p:nvSpPr>
        <p:spPr>
          <a:xfrm>
            <a:off x="6263048" y="6006101"/>
            <a:ext cx="1570037" cy="516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Seguro de </a:t>
            </a:r>
            <a:r>
              <a:rPr lang="es-419" dirty="0" smtClean="0"/>
              <a:t>vida</a:t>
            </a:r>
            <a:endParaRPr lang="es-419" dirty="0"/>
          </a:p>
        </p:txBody>
      </p:sp>
      <p:cxnSp>
        <p:nvCxnSpPr>
          <p:cNvPr id="274" name="Conector recto 273"/>
          <p:cNvCxnSpPr>
            <a:stCxn id="163" idx="4"/>
            <a:endCxn id="267" idx="0"/>
          </p:cNvCxnSpPr>
          <p:nvPr/>
        </p:nvCxnSpPr>
        <p:spPr>
          <a:xfrm flipH="1">
            <a:off x="3215091" y="5462657"/>
            <a:ext cx="1887351" cy="538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Conector recto 276"/>
          <p:cNvCxnSpPr>
            <a:stCxn id="268" idx="0"/>
            <a:endCxn id="163" idx="4"/>
          </p:cNvCxnSpPr>
          <p:nvPr/>
        </p:nvCxnSpPr>
        <p:spPr>
          <a:xfrm flipV="1">
            <a:off x="5102442" y="5462657"/>
            <a:ext cx="0" cy="538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Conector recto 278"/>
          <p:cNvCxnSpPr>
            <a:stCxn id="269" idx="0"/>
            <a:endCxn id="163" idx="4"/>
          </p:cNvCxnSpPr>
          <p:nvPr/>
        </p:nvCxnSpPr>
        <p:spPr>
          <a:xfrm flipH="1" flipV="1">
            <a:off x="5102442" y="5462657"/>
            <a:ext cx="1945625" cy="543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Elipse 85"/>
          <p:cNvSpPr/>
          <p:nvPr/>
        </p:nvSpPr>
        <p:spPr>
          <a:xfrm>
            <a:off x="2918640" y="1917568"/>
            <a:ext cx="965200" cy="330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800" dirty="0" err="1" smtClean="0"/>
              <a:t>Direccion</a:t>
            </a:r>
            <a:endParaRPr lang="es-419" sz="800" dirty="0" smtClean="0"/>
          </a:p>
        </p:txBody>
      </p:sp>
      <p:cxnSp>
        <p:nvCxnSpPr>
          <p:cNvPr id="225" name="Conector recto 224"/>
          <p:cNvCxnSpPr>
            <a:stCxn id="6" idx="0"/>
            <a:endCxn id="86" idx="2"/>
          </p:cNvCxnSpPr>
          <p:nvPr/>
        </p:nvCxnSpPr>
        <p:spPr>
          <a:xfrm flipV="1">
            <a:off x="2595629" y="2082668"/>
            <a:ext cx="323011" cy="2457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Elipse 97"/>
          <p:cNvSpPr/>
          <p:nvPr/>
        </p:nvSpPr>
        <p:spPr>
          <a:xfrm>
            <a:off x="9611419" y="3563212"/>
            <a:ext cx="965200" cy="330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800" dirty="0" err="1" smtClean="0"/>
              <a:t>Direccion</a:t>
            </a:r>
            <a:endParaRPr lang="es-419" sz="800" dirty="0" smtClean="0"/>
          </a:p>
        </p:txBody>
      </p:sp>
      <p:cxnSp>
        <p:nvCxnSpPr>
          <p:cNvPr id="227" name="Conector recto 226"/>
          <p:cNvCxnSpPr>
            <a:stCxn id="13" idx="3"/>
            <a:endCxn id="98" idx="2"/>
          </p:cNvCxnSpPr>
          <p:nvPr/>
        </p:nvCxnSpPr>
        <p:spPr>
          <a:xfrm>
            <a:off x="9139188" y="2596422"/>
            <a:ext cx="472231" cy="11318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Elipse 99"/>
          <p:cNvSpPr/>
          <p:nvPr/>
        </p:nvSpPr>
        <p:spPr>
          <a:xfrm>
            <a:off x="5768523" y="1840438"/>
            <a:ext cx="1119573" cy="36583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800" dirty="0" smtClean="0"/>
              <a:t>Prima</a:t>
            </a:r>
            <a:endParaRPr lang="es-419" sz="800" dirty="0"/>
          </a:p>
        </p:txBody>
      </p:sp>
      <p:sp>
        <p:nvSpPr>
          <p:cNvPr id="123" name="CuadroTexto 122"/>
          <p:cNvSpPr txBox="1"/>
          <p:nvPr/>
        </p:nvSpPr>
        <p:spPr>
          <a:xfrm>
            <a:off x="3082763" y="3898826"/>
            <a:ext cx="34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smtClean="0"/>
              <a:t>1</a:t>
            </a:r>
            <a:endParaRPr lang="es-419" dirty="0"/>
          </a:p>
        </p:txBody>
      </p:sp>
      <p:sp>
        <p:nvSpPr>
          <p:cNvPr id="125" name="CuadroTexto 124"/>
          <p:cNvSpPr txBox="1"/>
          <p:nvPr/>
        </p:nvSpPr>
        <p:spPr>
          <a:xfrm>
            <a:off x="3883840" y="3954116"/>
            <a:ext cx="38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smtClean="0"/>
              <a:t>N</a:t>
            </a:r>
            <a:endParaRPr lang="es-419" dirty="0"/>
          </a:p>
        </p:txBody>
      </p:sp>
      <p:sp>
        <p:nvSpPr>
          <p:cNvPr id="131" name="Elipse 130"/>
          <p:cNvSpPr/>
          <p:nvPr/>
        </p:nvSpPr>
        <p:spPr>
          <a:xfrm>
            <a:off x="100948" y="5349336"/>
            <a:ext cx="1119573" cy="36583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800" dirty="0" err="1" smtClean="0"/>
              <a:t>fechaCambio</a:t>
            </a:r>
            <a:endParaRPr lang="es-419" sz="800" dirty="0" smtClean="0"/>
          </a:p>
          <a:p>
            <a:pPr algn="ctr"/>
            <a:r>
              <a:rPr lang="es-419" sz="800" dirty="0" smtClean="0"/>
              <a:t>Estado</a:t>
            </a:r>
            <a:endParaRPr lang="es-419" sz="800" dirty="0"/>
          </a:p>
        </p:txBody>
      </p:sp>
      <p:cxnSp>
        <p:nvCxnSpPr>
          <p:cNvPr id="39" name="Conector recto 38"/>
          <p:cNvCxnSpPr>
            <a:stCxn id="131" idx="0"/>
            <a:endCxn id="31" idx="2"/>
          </p:cNvCxnSpPr>
          <p:nvPr/>
        </p:nvCxnSpPr>
        <p:spPr>
          <a:xfrm flipH="1" flipV="1">
            <a:off x="641118" y="4960094"/>
            <a:ext cx="19617" cy="3892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Conector recto 3"/>
          <p:cNvCxnSpPr>
            <a:stCxn id="36" idx="3"/>
            <a:endCxn id="37" idx="2"/>
          </p:cNvCxnSpPr>
          <p:nvPr/>
        </p:nvCxnSpPr>
        <p:spPr>
          <a:xfrm flipV="1">
            <a:off x="8646768" y="1602102"/>
            <a:ext cx="150589" cy="125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 recto 59"/>
          <p:cNvCxnSpPr>
            <a:stCxn id="23" idx="4"/>
            <a:endCxn id="19" idx="0"/>
          </p:cNvCxnSpPr>
          <p:nvPr/>
        </p:nvCxnSpPr>
        <p:spPr>
          <a:xfrm>
            <a:off x="4343582" y="1988103"/>
            <a:ext cx="772220" cy="265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recto 61"/>
          <p:cNvCxnSpPr>
            <a:stCxn id="24" idx="4"/>
            <a:endCxn id="19" idx="0"/>
          </p:cNvCxnSpPr>
          <p:nvPr/>
        </p:nvCxnSpPr>
        <p:spPr>
          <a:xfrm>
            <a:off x="4910468" y="1644762"/>
            <a:ext cx="205334" cy="608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Conector recto 255"/>
          <p:cNvCxnSpPr>
            <a:stCxn id="25" idx="3"/>
            <a:endCxn id="19" idx="0"/>
          </p:cNvCxnSpPr>
          <p:nvPr/>
        </p:nvCxnSpPr>
        <p:spPr>
          <a:xfrm flipH="1">
            <a:off x="5115802" y="1786862"/>
            <a:ext cx="401561" cy="466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Conector recto 257"/>
          <p:cNvCxnSpPr>
            <a:stCxn id="100" idx="2"/>
            <a:endCxn id="19" idx="0"/>
          </p:cNvCxnSpPr>
          <p:nvPr/>
        </p:nvCxnSpPr>
        <p:spPr>
          <a:xfrm flipH="1">
            <a:off x="5115802" y="2023358"/>
            <a:ext cx="652721" cy="2299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55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Elipse 153"/>
          <p:cNvSpPr/>
          <p:nvPr/>
        </p:nvSpPr>
        <p:spPr>
          <a:xfrm>
            <a:off x="9879392" y="3127086"/>
            <a:ext cx="256556" cy="26908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53" name="Elipse 152"/>
          <p:cNvSpPr/>
          <p:nvPr/>
        </p:nvSpPr>
        <p:spPr>
          <a:xfrm>
            <a:off x="5518423" y="4025782"/>
            <a:ext cx="256556" cy="26908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" name="Rectángulo 4"/>
          <p:cNvSpPr/>
          <p:nvPr/>
        </p:nvSpPr>
        <p:spPr>
          <a:xfrm>
            <a:off x="4883592" y="620890"/>
            <a:ext cx="1570037" cy="516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Seguro de hogar</a:t>
            </a:r>
            <a:endParaRPr lang="es-419" dirty="0"/>
          </a:p>
        </p:txBody>
      </p:sp>
      <p:sp>
        <p:nvSpPr>
          <p:cNvPr id="20" name="Rectángulo 19"/>
          <p:cNvSpPr/>
          <p:nvPr/>
        </p:nvSpPr>
        <p:spPr>
          <a:xfrm>
            <a:off x="1776438" y="3735255"/>
            <a:ext cx="1224922" cy="29348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Continente</a:t>
            </a:r>
            <a:endParaRPr lang="es-419" dirty="0"/>
          </a:p>
        </p:txBody>
      </p:sp>
      <p:sp>
        <p:nvSpPr>
          <p:cNvPr id="24" name="Elipse 23"/>
          <p:cNvSpPr/>
          <p:nvPr/>
        </p:nvSpPr>
        <p:spPr>
          <a:xfrm>
            <a:off x="3382058" y="557399"/>
            <a:ext cx="965200" cy="330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800" dirty="0" smtClean="0"/>
              <a:t>Contenido</a:t>
            </a:r>
            <a:endParaRPr lang="es-419" sz="800" dirty="0"/>
          </a:p>
        </p:txBody>
      </p:sp>
      <p:sp>
        <p:nvSpPr>
          <p:cNvPr id="25" name="Elipse 24"/>
          <p:cNvSpPr/>
          <p:nvPr/>
        </p:nvSpPr>
        <p:spPr>
          <a:xfrm>
            <a:off x="3382058" y="895330"/>
            <a:ext cx="965200" cy="330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800" dirty="0" err="1" smtClean="0"/>
              <a:t>Direccion</a:t>
            </a:r>
            <a:endParaRPr lang="es-419" sz="800" dirty="0" smtClean="0"/>
          </a:p>
        </p:txBody>
      </p:sp>
      <p:cxnSp>
        <p:nvCxnSpPr>
          <p:cNvPr id="30" name="Conector recto 29"/>
          <p:cNvCxnSpPr>
            <a:stCxn id="5" idx="1"/>
            <a:endCxn id="25" idx="6"/>
          </p:cNvCxnSpPr>
          <p:nvPr/>
        </p:nvCxnSpPr>
        <p:spPr>
          <a:xfrm flipH="1">
            <a:off x="4347258" y="879240"/>
            <a:ext cx="536334" cy="1811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recto 36"/>
          <p:cNvCxnSpPr>
            <a:stCxn id="5" idx="1"/>
            <a:endCxn id="24" idx="6"/>
          </p:cNvCxnSpPr>
          <p:nvPr/>
        </p:nvCxnSpPr>
        <p:spPr>
          <a:xfrm flipH="1" flipV="1">
            <a:off x="4347258" y="722499"/>
            <a:ext cx="536334" cy="1567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ombo 40"/>
          <p:cNvSpPr/>
          <p:nvPr/>
        </p:nvSpPr>
        <p:spPr>
          <a:xfrm>
            <a:off x="2205145" y="2636748"/>
            <a:ext cx="367507" cy="365331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43" name="Conector recto 42"/>
          <p:cNvCxnSpPr>
            <a:stCxn id="41" idx="0"/>
            <a:endCxn id="5" idx="2"/>
          </p:cNvCxnSpPr>
          <p:nvPr/>
        </p:nvCxnSpPr>
        <p:spPr>
          <a:xfrm flipV="1">
            <a:off x="2388899" y="1137590"/>
            <a:ext cx="3279712" cy="1499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cto 44"/>
          <p:cNvCxnSpPr>
            <a:stCxn id="41" idx="2"/>
            <a:endCxn id="20" idx="0"/>
          </p:cNvCxnSpPr>
          <p:nvPr/>
        </p:nvCxnSpPr>
        <p:spPr>
          <a:xfrm>
            <a:off x="2388899" y="3002079"/>
            <a:ext cx="0" cy="733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Elipse 47"/>
          <p:cNvSpPr/>
          <p:nvPr/>
        </p:nvSpPr>
        <p:spPr>
          <a:xfrm>
            <a:off x="909290" y="4334335"/>
            <a:ext cx="1052283" cy="270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800" dirty="0" err="1" smtClean="0"/>
              <a:t>IdContinente</a:t>
            </a:r>
            <a:endParaRPr lang="es-419" sz="800" dirty="0"/>
          </a:p>
        </p:txBody>
      </p:sp>
      <p:sp>
        <p:nvSpPr>
          <p:cNvPr id="58" name="Elipse 57"/>
          <p:cNvSpPr/>
          <p:nvPr/>
        </p:nvSpPr>
        <p:spPr>
          <a:xfrm>
            <a:off x="1914728" y="4643792"/>
            <a:ext cx="965201" cy="270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800" dirty="0" err="1" smtClean="0"/>
              <a:t>Descripcion</a:t>
            </a:r>
            <a:endParaRPr lang="es-419" sz="800" dirty="0"/>
          </a:p>
        </p:txBody>
      </p:sp>
      <p:sp>
        <p:nvSpPr>
          <p:cNvPr id="59" name="Elipse 58"/>
          <p:cNvSpPr/>
          <p:nvPr/>
        </p:nvSpPr>
        <p:spPr>
          <a:xfrm>
            <a:off x="3382057" y="235853"/>
            <a:ext cx="965201" cy="270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800" dirty="0" smtClean="0"/>
              <a:t>M2</a:t>
            </a:r>
            <a:endParaRPr lang="es-419" sz="800" dirty="0"/>
          </a:p>
        </p:txBody>
      </p:sp>
      <p:sp>
        <p:nvSpPr>
          <p:cNvPr id="60" name="Elipse 59"/>
          <p:cNvSpPr/>
          <p:nvPr/>
        </p:nvSpPr>
        <p:spPr>
          <a:xfrm>
            <a:off x="2836094" y="4324564"/>
            <a:ext cx="965201" cy="270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800" dirty="0" smtClean="0"/>
              <a:t>Valor</a:t>
            </a:r>
            <a:endParaRPr lang="es-419" sz="800" dirty="0"/>
          </a:p>
        </p:txBody>
      </p:sp>
      <p:cxnSp>
        <p:nvCxnSpPr>
          <p:cNvPr id="72" name="Conector recto 71"/>
          <p:cNvCxnSpPr>
            <a:stCxn id="48" idx="0"/>
            <a:endCxn id="20" idx="2"/>
          </p:cNvCxnSpPr>
          <p:nvPr/>
        </p:nvCxnSpPr>
        <p:spPr>
          <a:xfrm flipV="1">
            <a:off x="1435432" y="4028736"/>
            <a:ext cx="953467" cy="305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ector recto 73"/>
          <p:cNvCxnSpPr>
            <a:stCxn id="58" idx="0"/>
            <a:endCxn id="20" idx="2"/>
          </p:cNvCxnSpPr>
          <p:nvPr/>
        </p:nvCxnSpPr>
        <p:spPr>
          <a:xfrm flipH="1" flipV="1">
            <a:off x="2388899" y="4028736"/>
            <a:ext cx="8430" cy="615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ector recto 77"/>
          <p:cNvCxnSpPr>
            <a:stCxn id="60" idx="0"/>
            <a:endCxn id="20" idx="2"/>
          </p:cNvCxnSpPr>
          <p:nvPr/>
        </p:nvCxnSpPr>
        <p:spPr>
          <a:xfrm flipH="1" flipV="1">
            <a:off x="2388899" y="4028736"/>
            <a:ext cx="929796" cy="295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ombo 79"/>
          <p:cNvSpPr/>
          <p:nvPr/>
        </p:nvSpPr>
        <p:spPr>
          <a:xfrm>
            <a:off x="5483654" y="3159761"/>
            <a:ext cx="367507" cy="365331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82" name="Conector recto 81"/>
          <p:cNvCxnSpPr>
            <a:stCxn id="80" idx="0"/>
            <a:endCxn id="5" idx="2"/>
          </p:cNvCxnSpPr>
          <p:nvPr/>
        </p:nvCxnSpPr>
        <p:spPr>
          <a:xfrm flipV="1">
            <a:off x="5667408" y="1137590"/>
            <a:ext cx="1203" cy="2022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ector recto 84"/>
          <p:cNvCxnSpPr>
            <a:stCxn id="86" idx="0"/>
            <a:endCxn id="80" idx="2"/>
          </p:cNvCxnSpPr>
          <p:nvPr/>
        </p:nvCxnSpPr>
        <p:spPr>
          <a:xfrm flipV="1">
            <a:off x="5661174" y="3525092"/>
            <a:ext cx="6234" cy="9349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ctángulo 85"/>
          <p:cNvSpPr/>
          <p:nvPr/>
        </p:nvSpPr>
        <p:spPr>
          <a:xfrm>
            <a:off x="5048713" y="4460084"/>
            <a:ext cx="1224922" cy="29348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Riesgo</a:t>
            </a:r>
            <a:endParaRPr lang="es-419" dirty="0"/>
          </a:p>
        </p:txBody>
      </p:sp>
      <p:sp>
        <p:nvSpPr>
          <p:cNvPr id="87" name="Elipse 86"/>
          <p:cNvSpPr/>
          <p:nvPr/>
        </p:nvSpPr>
        <p:spPr>
          <a:xfrm>
            <a:off x="4064484" y="5088339"/>
            <a:ext cx="1052283" cy="270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800" dirty="0" err="1" smtClean="0"/>
              <a:t>IdRiesgo</a:t>
            </a:r>
            <a:endParaRPr lang="es-419" sz="800" dirty="0"/>
          </a:p>
        </p:txBody>
      </p:sp>
      <p:sp>
        <p:nvSpPr>
          <p:cNvPr id="88" name="Elipse 87"/>
          <p:cNvSpPr/>
          <p:nvPr/>
        </p:nvSpPr>
        <p:spPr>
          <a:xfrm>
            <a:off x="5176992" y="5497897"/>
            <a:ext cx="965201" cy="270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800" dirty="0" err="1" smtClean="0"/>
              <a:t>Descripcion</a:t>
            </a:r>
            <a:endParaRPr lang="es-419" sz="800" dirty="0"/>
          </a:p>
        </p:txBody>
      </p:sp>
      <p:sp>
        <p:nvSpPr>
          <p:cNvPr id="90" name="Elipse 89"/>
          <p:cNvSpPr/>
          <p:nvPr/>
        </p:nvSpPr>
        <p:spPr>
          <a:xfrm>
            <a:off x="6273635" y="5104269"/>
            <a:ext cx="965201" cy="270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800" dirty="0" smtClean="0"/>
              <a:t>Valor</a:t>
            </a:r>
            <a:endParaRPr lang="es-419" sz="800" dirty="0"/>
          </a:p>
        </p:txBody>
      </p:sp>
      <p:cxnSp>
        <p:nvCxnSpPr>
          <p:cNvPr id="91" name="Conector recto 90"/>
          <p:cNvCxnSpPr>
            <a:stCxn id="87" idx="0"/>
            <a:endCxn id="86" idx="2"/>
          </p:cNvCxnSpPr>
          <p:nvPr/>
        </p:nvCxnSpPr>
        <p:spPr>
          <a:xfrm flipV="1">
            <a:off x="4590626" y="4753565"/>
            <a:ext cx="1070548" cy="334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ector recto 91"/>
          <p:cNvCxnSpPr>
            <a:stCxn id="88" idx="0"/>
            <a:endCxn id="86" idx="2"/>
          </p:cNvCxnSpPr>
          <p:nvPr/>
        </p:nvCxnSpPr>
        <p:spPr>
          <a:xfrm flipV="1">
            <a:off x="5659593" y="4753565"/>
            <a:ext cx="1581" cy="744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recto 93"/>
          <p:cNvCxnSpPr>
            <a:stCxn id="90" idx="0"/>
            <a:endCxn id="86" idx="2"/>
          </p:cNvCxnSpPr>
          <p:nvPr/>
        </p:nvCxnSpPr>
        <p:spPr>
          <a:xfrm flipH="1" flipV="1">
            <a:off x="5661174" y="4753565"/>
            <a:ext cx="1095062" cy="3507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Rectángulo 100"/>
          <p:cNvSpPr/>
          <p:nvPr/>
        </p:nvSpPr>
        <p:spPr>
          <a:xfrm>
            <a:off x="9399748" y="3623909"/>
            <a:ext cx="1228183" cy="4623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Medida de</a:t>
            </a:r>
          </a:p>
          <a:p>
            <a:pPr algn="ctr"/>
            <a:r>
              <a:rPr lang="es-419" dirty="0" smtClean="0"/>
              <a:t>Seguridad</a:t>
            </a:r>
            <a:endParaRPr lang="es-419" dirty="0"/>
          </a:p>
        </p:txBody>
      </p:sp>
      <p:sp>
        <p:nvSpPr>
          <p:cNvPr id="102" name="Elipse 101"/>
          <p:cNvSpPr/>
          <p:nvPr/>
        </p:nvSpPr>
        <p:spPr>
          <a:xfrm>
            <a:off x="8367225" y="4343895"/>
            <a:ext cx="1052283" cy="270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800" dirty="0" err="1" smtClean="0"/>
              <a:t>IdMedida</a:t>
            </a:r>
            <a:endParaRPr lang="es-419" sz="800" dirty="0"/>
          </a:p>
        </p:txBody>
      </p:sp>
      <p:sp>
        <p:nvSpPr>
          <p:cNvPr id="103" name="Elipse 102"/>
          <p:cNvSpPr/>
          <p:nvPr/>
        </p:nvSpPr>
        <p:spPr>
          <a:xfrm>
            <a:off x="9529609" y="4619928"/>
            <a:ext cx="965201" cy="270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800" dirty="0" err="1" smtClean="0"/>
              <a:t>Descripcion</a:t>
            </a:r>
            <a:endParaRPr lang="es-419" sz="800" dirty="0"/>
          </a:p>
        </p:txBody>
      </p:sp>
      <p:sp>
        <p:nvSpPr>
          <p:cNvPr id="104" name="Elipse 103"/>
          <p:cNvSpPr/>
          <p:nvPr/>
        </p:nvSpPr>
        <p:spPr>
          <a:xfrm>
            <a:off x="10627932" y="4374860"/>
            <a:ext cx="965201" cy="270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800" dirty="0" smtClean="0"/>
              <a:t>Valor</a:t>
            </a:r>
            <a:endParaRPr lang="es-419" sz="800" dirty="0"/>
          </a:p>
        </p:txBody>
      </p:sp>
      <p:cxnSp>
        <p:nvCxnSpPr>
          <p:cNvPr id="105" name="Conector recto 104"/>
          <p:cNvCxnSpPr>
            <a:stCxn id="102" idx="0"/>
            <a:endCxn id="101" idx="2"/>
          </p:cNvCxnSpPr>
          <p:nvPr/>
        </p:nvCxnSpPr>
        <p:spPr>
          <a:xfrm flipV="1">
            <a:off x="8893367" y="4086236"/>
            <a:ext cx="1120473" cy="2576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onector recto 105"/>
          <p:cNvCxnSpPr>
            <a:stCxn id="103" idx="0"/>
            <a:endCxn id="101" idx="2"/>
          </p:cNvCxnSpPr>
          <p:nvPr/>
        </p:nvCxnSpPr>
        <p:spPr>
          <a:xfrm flipV="1">
            <a:off x="10012210" y="4086236"/>
            <a:ext cx="1630" cy="5336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onector recto 106"/>
          <p:cNvCxnSpPr>
            <a:stCxn id="104" idx="0"/>
            <a:endCxn id="101" idx="2"/>
          </p:cNvCxnSpPr>
          <p:nvPr/>
        </p:nvCxnSpPr>
        <p:spPr>
          <a:xfrm flipH="1" flipV="1">
            <a:off x="10013840" y="4086236"/>
            <a:ext cx="1096693" cy="2886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Rombo 108"/>
          <p:cNvSpPr/>
          <p:nvPr/>
        </p:nvSpPr>
        <p:spPr>
          <a:xfrm>
            <a:off x="9828455" y="2610386"/>
            <a:ext cx="367507" cy="365331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110" name="Conector recto 109"/>
          <p:cNvCxnSpPr>
            <a:stCxn id="109" idx="0"/>
            <a:endCxn id="5" idx="2"/>
          </p:cNvCxnSpPr>
          <p:nvPr/>
        </p:nvCxnSpPr>
        <p:spPr>
          <a:xfrm flipH="1" flipV="1">
            <a:off x="5668611" y="1137590"/>
            <a:ext cx="4343598" cy="14727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onector recto 110"/>
          <p:cNvCxnSpPr>
            <a:stCxn id="101" idx="0"/>
            <a:endCxn id="109" idx="2"/>
          </p:cNvCxnSpPr>
          <p:nvPr/>
        </p:nvCxnSpPr>
        <p:spPr>
          <a:xfrm flipH="1" flipV="1">
            <a:off x="10012209" y="2975717"/>
            <a:ext cx="1631" cy="6481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CuadroTexto 134"/>
          <p:cNvSpPr txBox="1"/>
          <p:nvPr/>
        </p:nvSpPr>
        <p:spPr>
          <a:xfrm>
            <a:off x="1293308" y="2591365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SOBRE</a:t>
            </a:r>
            <a:endParaRPr lang="es-419" dirty="0"/>
          </a:p>
        </p:txBody>
      </p:sp>
      <p:sp>
        <p:nvSpPr>
          <p:cNvPr id="136" name="CuadroTexto 135"/>
          <p:cNvSpPr txBox="1"/>
          <p:nvPr/>
        </p:nvSpPr>
        <p:spPr>
          <a:xfrm>
            <a:off x="4650658" y="112575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smtClean="0"/>
              <a:t>1</a:t>
            </a:r>
            <a:endParaRPr lang="es-419" dirty="0"/>
          </a:p>
        </p:txBody>
      </p:sp>
      <p:sp>
        <p:nvSpPr>
          <p:cNvPr id="137" name="CuadroTexto 136"/>
          <p:cNvSpPr txBox="1"/>
          <p:nvPr/>
        </p:nvSpPr>
        <p:spPr>
          <a:xfrm>
            <a:off x="2388899" y="340034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smtClean="0"/>
              <a:t>1</a:t>
            </a:r>
            <a:endParaRPr lang="es-419" dirty="0"/>
          </a:p>
        </p:txBody>
      </p:sp>
      <p:sp>
        <p:nvSpPr>
          <p:cNvPr id="138" name="CuadroTexto 137"/>
          <p:cNvSpPr txBox="1"/>
          <p:nvPr/>
        </p:nvSpPr>
        <p:spPr>
          <a:xfrm>
            <a:off x="5667408" y="124640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</a:t>
            </a:r>
            <a:endParaRPr lang="es-419" dirty="0"/>
          </a:p>
        </p:txBody>
      </p:sp>
      <p:sp>
        <p:nvSpPr>
          <p:cNvPr id="139" name="CuadroTexto 138"/>
          <p:cNvSpPr txBox="1"/>
          <p:nvPr/>
        </p:nvSpPr>
        <p:spPr>
          <a:xfrm>
            <a:off x="5766887" y="398803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smtClean="0"/>
              <a:t>N</a:t>
            </a:r>
            <a:endParaRPr lang="es-419" dirty="0"/>
          </a:p>
        </p:txBody>
      </p:sp>
      <p:sp>
        <p:nvSpPr>
          <p:cNvPr id="151" name="CuadroTexto 150"/>
          <p:cNvSpPr txBox="1"/>
          <p:nvPr/>
        </p:nvSpPr>
        <p:spPr>
          <a:xfrm>
            <a:off x="6603464" y="105484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</a:t>
            </a:r>
            <a:endParaRPr lang="es-419" dirty="0"/>
          </a:p>
        </p:txBody>
      </p:sp>
      <p:sp>
        <p:nvSpPr>
          <p:cNvPr id="152" name="CuadroTexto 151"/>
          <p:cNvSpPr txBox="1"/>
          <p:nvPr/>
        </p:nvSpPr>
        <p:spPr>
          <a:xfrm>
            <a:off x="10259685" y="316643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smtClean="0"/>
              <a:t>N</a:t>
            </a:r>
            <a:endParaRPr lang="es-419" dirty="0"/>
          </a:p>
        </p:txBody>
      </p:sp>
      <p:cxnSp>
        <p:nvCxnSpPr>
          <p:cNvPr id="10" name="Conector recto 9"/>
          <p:cNvCxnSpPr>
            <a:stCxn id="5" idx="1"/>
            <a:endCxn id="59" idx="6"/>
          </p:cNvCxnSpPr>
          <p:nvPr/>
        </p:nvCxnSpPr>
        <p:spPr>
          <a:xfrm flipH="1" flipV="1">
            <a:off x="4347258" y="371224"/>
            <a:ext cx="536334" cy="508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CuadroTexto 55"/>
          <p:cNvSpPr txBox="1"/>
          <p:nvPr/>
        </p:nvSpPr>
        <p:spPr>
          <a:xfrm>
            <a:off x="8316830" y="2632747"/>
            <a:ext cx="1419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CUENTA CON</a:t>
            </a:r>
            <a:endParaRPr lang="es-419" dirty="0"/>
          </a:p>
        </p:txBody>
      </p:sp>
      <p:sp>
        <p:nvSpPr>
          <p:cNvPr id="65" name="CuadroTexto 64"/>
          <p:cNvSpPr txBox="1"/>
          <p:nvPr/>
        </p:nvSpPr>
        <p:spPr>
          <a:xfrm>
            <a:off x="4723041" y="3150394"/>
            <a:ext cx="837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smtClean="0"/>
              <a:t>CUBRE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32575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Elipse 68"/>
          <p:cNvSpPr/>
          <p:nvPr/>
        </p:nvSpPr>
        <p:spPr>
          <a:xfrm>
            <a:off x="3152501" y="3515894"/>
            <a:ext cx="256556" cy="26908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6" name="Rectángulo 5"/>
          <p:cNvSpPr/>
          <p:nvPr/>
        </p:nvSpPr>
        <p:spPr>
          <a:xfrm>
            <a:off x="3498638" y="1014095"/>
            <a:ext cx="1570037" cy="516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Seguro de vida</a:t>
            </a:r>
            <a:endParaRPr lang="es-419" dirty="0"/>
          </a:p>
        </p:txBody>
      </p:sp>
      <p:sp>
        <p:nvSpPr>
          <p:cNvPr id="7" name="Rectángulo 6"/>
          <p:cNvSpPr/>
          <p:nvPr/>
        </p:nvSpPr>
        <p:spPr>
          <a:xfrm>
            <a:off x="1517723" y="3498794"/>
            <a:ext cx="1335571" cy="3306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Beneficiario</a:t>
            </a:r>
            <a:endParaRPr lang="es-419" dirty="0"/>
          </a:p>
        </p:txBody>
      </p:sp>
      <p:sp>
        <p:nvSpPr>
          <p:cNvPr id="8" name="Elipse 7"/>
          <p:cNvSpPr/>
          <p:nvPr/>
        </p:nvSpPr>
        <p:spPr>
          <a:xfrm>
            <a:off x="1447765" y="1113839"/>
            <a:ext cx="965200" cy="330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800" dirty="0" smtClean="0"/>
              <a:t>Monto</a:t>
            </a:r>
          </a:p>
          <a:p>
            <a:pPr algn="ctr"/>
            <a:r>
              <a:rPr lang="es-419" sz="800" dirty="0" smtClean="0"/>
              <a:t>Asegurado</a:t>
            </a:r>
            <a:endParaRPr lang="es-419" sz="800" dirty="0"/>
          </a:p>
        </p:txBody>
      </p:sp>
      <p:cxnSp>
        <p:nvCxnSpPr>
          <p:cNvPr id="11" name="Conector recto 10"/>
          <p:cNvCxnSpPr>
            <a:stCxn id="6" idx="1"/>
            <a:endCxn id="8" idx="6"/>
          </p:cNvCxnSpPr>
          <p:nvPr/>
        </p:nvCxnSpPr>
        <p:spPr>
          <a:xfrm flipH="1">
            <a:off x="2412965" y="1272445"/>
            <a:ext cx="1085673" cy="64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Elipse 14"/>
          <p:cNvSpPr/>
          <p:nvPr/>
        </p:nvSpPr>
        <p:spPr>
          <a:xfrm>
            <a:off x="58011" y="4054329"/>
            <a:ext cx="1175654" cy="25217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800" u="sng" dirty="0" err="1" smtClean="0"/>
              <a:t>IdBeneficiario</a:t>
            </a:r>
            <a:endParaRPr lang="es-419" sz="800" u="sng" dirty="0"/>
          </a:p>
        </p:txBody>
      </p:sp>
      <p:sp>
        <p:nvSpPr>
          <p:cNvPr id="16" name="Elipse 15"/>
          <p:cNvSpPr/>
          <p:nvPr/>
        </p:nvSpPr>
        <p:spPr>
          <a:xfrm>
            <a:off x="397841" y="4440733"/>
            <a:ext cx="965201" cy="270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800" dirty="0" smtClean="0"/>
              <a:t>nombre</a:t>
            </a:r>
            <a:endParaRPr lang="es-419" sz="800" dirty="0"/>
          </a:p>
        </p:txBody>
      </p:sp>
      <p:sp>
        <p:nvSpPr>
          <p:cNvPr id="17" name="Elipse 16"/>
          <p:cNvSpPr/>
          <p:nvPr/>
        </p:nvSpPr>
        <p:spPr>
          <a:xfrm>
            <a:off x="1034402" y="4770133"/>
            <a:ext cx="965201" cy="270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800" dirty="0" smtClean="0"/>
              <a:t>apellido</a:t>
            </a:r>
            <a:endParaRPr lang="es-419" sz="800" dirty="0"/>
          </a:p>
        </p:txBody>
      </p:sp>
      <p:sp>
        <p:nvSpPr>
          <p:cNvPr id="18" name="Elipse 17"/>
          <p:cNvSpPr/>
          <p:nvPr/>
        </p:nvSpPr>
        <p:spPr>
          <a:xfrm>
            <a:off x="2042002" y="4770133"/>
            <a:ext cx="965201" cy="270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800" dirty="0" err="1" smtClean="0"/>
              <a:t>Dni</a:t>
            </a:r>
            <a:endParaRPr lang="es-419" sz="800" dirty="0"/>
          </a:p>
        </p:txBody>
      </p:sp>
      <p:cxnSp>
        <p:nvCxnSpPr>
          <p:cNvPr id="19" name="Conector recto 18"/>
          <p:cNvCxnSpPr>
            <a:stCxn id="15" idx="0"/>
            <a:endCxn id="7" idx="2"/>
          </p:cNvCxnSpPr>
          <p:nvPr/>
        </p:nvCxnSpPr>
        <p:spPr>
          <a:xfrm flipV="1">
            <a:off x="645838" y="3829469"/>
            <a:ext cx="1539671" cy="224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19"/>
          <p:cNvCxnSpPr>
            <a:stCxn id="16" idx="0"/>
            <a:endCxn id="7" idx="2"/>
          </p:cNvCxnSpPr>
          <p:nvPr/>
        </p:nvCxnSpPr>
        <p:spPr>
          <a:xfrm flipV="1">
            <a:off x="880442" y="3829469"/>
            <a:ext cx="1305067" cy="611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20"/>
          <p:cNvCxnSpPr>
            <a:stCxn id="17" idx="0"/>
            <a:endCxn id="7" idx="2"/>
          </p:cNvCxnSpPr>
          <p:nvPr/>
        </p:nvCxnSpPr>
        <p:spPr>
          <a:xfrm flipV="1">
            <a:off x="1517003" y="3829469"/>
            <a:ext cx="668506" cy="9406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stCxn id="18" idx="0"/>
            <a:endCxn id="7" idx="2"/>
          </p:cNvCxnSpPr>
          <p:nvPr/>
        </p:nvCxnSpPr>
        <p:spPr>
          <a:xfrm flipH="1" flipV="1">
            <a:off x="2185509" y="3829469"/>
            <a:ext cx="339094" cy="9406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Elipse 56"/>
          <p:cNvSpPr/>
          <p:nvPr/>
        </p:nvSpPr>
        <p:spPr>
          <a:xfrm>
            <a:off x="2770207" y="4440733"/>
            <a:ext cx="965201" cy="270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800" dirty="0" smtClean="0"/>
              <a:t>Porcentaje</a:t>
            </a:r>
            <a:endParaRPr lang="es-419" sz="800" dirty="0"/>
          </a:p>
        </p:txBody>
      </p:sp>
      <p:sp>
        <p:nvSpPr>
          <p:cNvPr id="58" name="Rectángulo 57"/>
          <p:cNvSpPr/>
          <p:nvPr/>
        </p:nvSpPr>
        <p:spPr>
          <a:xfrm>
            <a:off x="5615956" y="3490113"/>
            <a:ext cx="1335571" cy="3306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Asegurado</a:t>
            </a:r>
            <a:endParaRPr lang="es-419" dirty="0"/>
          </a:p>
        </p:txBody>
      </p:sp>
      <p:sp>
        <p:nvSpPr>
          <p:cNvPr id="61" name="Elipse 60"/>
          <p:cNvSpPr/>
          <p:nvPr/>
        </p:nvSpPr>
        <p:spPr>
          <a:xfrm>
            <a:off x="4272822" y="4012733"/>
            <a:ext cx="1175654" cy="25217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800" u="sng" dirty="0" err="1" smtClean="0"/>
              <a:t>idAseguardo</a:t>
            </a:r>
            <a:endParaRPr lang="es-419" sz="800" u="sng" dirty="0"/>
          </a:p>
        </p:txBody>
      </p:sp>
      <p:sp>
        <p:nvSpPr>
          <p:cNvPr id="62" name="Elipse 61"/>
          <p:cNvSpPr/>
          <p:nvPr/>
        </p:nvSpPr>
        <p:spPr>
          <a:xfrm>
            <a:off x="4768676" y="4310611"/>
            <a:ext cx="965201" cy="270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800" dirty="0" smtClean="0"/>
              <a:t>nombre</a:t>
            </a:r>
            <a:endParaRPr lang="es-419" sz="800" dirty="0"/>
          </a:p>
        </p:txBody>
      </p:sp>
      <p:sp>
        <p:nvSpPr>
          <p:cNvPr id="63" name="Elipse 62"/>
          <p:cNvSpPr/>
          <p:nvPr/>
        </p:nvSpPr>
        <p:spPr>
          <a:xfrm>
            <a:off x="5242620" y="4587079"/>
            <a:ext cx="965201" cy="270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800" dirty="0" smtClean="0"/>
              <a:t>apellido</a:t>
            </a:r>
            <a:endParaRPr lang="es-419" sz="800" dirty="0"/>
          </a:p>
        </p:txBody>
      </p:sp>
      <p:sp>
        <p:nvSpPr>
          <p:cNvPr id="64" name="Elipse 63"/>
          <p:cNvSpPr/>
          <p:nvPr/>
        </p:nvSpPr>
        <p:spPr>
          <a:xfrm>
            <a:off x="6283742" y="4574537"/>
            <a:ext cx="965201" cy="270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800" dirty="0" err="1" smtClean="0"/>
              <a:t>Dni</a:t>
            </a:r>
            <a:endParaRPr lang="es-419" sz="800" dirty="0"/>
          </a:p>
        </p:txBody>
      </p:sp>
      <p:cxnSp>
        <p:nvCxnSpPr>
          <p:cNvPr id="65" name="Conector recto 64"/>
          <p:cNvCxnSpPr>
            <a:stCxn id="61" idx="0"/>
            <a:endCxn id="58" idx="2"/>
          </p:cNvCxnSpPr>
          <p:nvPr/>
        </p:nvCxnSpPr>
        <p:spPr>
          <a:xfrm flipV="1">
            <a:off x="4860649" y="3820788"/>
            <a:ext cx="1423093" cy="1919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 recto 65"/>
          <p:cNvCxnSpPr>
            <a:stCxn id="62" idx="0"/>
            <a:endCxn id="58" idx="2"/>
          </p:cNvCxnSpPr>
          <p:nvPr/>
        </p:nvCxnSpPr>
        <p:spPr>
          <a:xfrm flipV="1">
            <a:off x="5251277" y="3820788"/>
            <a:ext cx="1032465" cy="489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recto 66"/>
          <p:cNvCxnSpPr>
            <a:stCxn id="63" idx="0"/>
            <a:endCxn id="58" idx="2"/>
          </p:cNvCxnSpPr>
          <p:nvPr/>
        </p:nvCxnSpPr>
        <p:spPr>
          <a:xfrm flipV="1">
            <a:off x="5725221" y="3820788"/>
            <a:ext cx="558521" cy="766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cto 67"/>
          <p:cNvCxnSpPr>
            <a:stCxn id="64" idx="0"/>
            <a:endCxn id="58" idx="2"/>
          </p:cNvCxnSpPr>
          <p:nvPr/>
        </p:nvCxnSpPr>
        <p:spPr>
          <a:xfrm flipH="1" flipV="1">
            <a:off x="6283742" y="3820788"/>
            <a:ext cx="482601" cy="753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Elipse 72"/>
          <p:cNvSpPr/>
          <p:nvPr/>
        </p:nvSpPr>
        <p:spPr>
          <a:xfrm>
            <a:off x="7084536" y="4316925"/>
            <a:ext cx="965201" cy="270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800" dirty="0" smtClean="0"/>
              <a:t>Fecha</a:t>
            </a:r>
          </a:p>
          <a:p>
            <a:pPr algn="ctr"/>
            <a:r>
              <a:rPr lang="es-419" sz="800" dirty="0" smtClean="0"/>
              <a:t>Nacimiento</a:t>
            </a:r>
            <a:endParaRPr lang="es-419" sz="800" dirty="0"/>
          </a:p>
        </p:txBody>
      </p:sp>
      <p:sp>
        <p:nvSpPr>
          <p:cNvPr id="74" name="Elipse 73"/>
          <p:cNvSpPr/>
          <p:nvPr/>
        </p:nvSpPr>
        <p:spPr>
          <a:xfrm>
            <a:off x="3242536" y="4007321"/>
            <a:ext cx="965201" cy="270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800" dirty="0" smtClean="0"/>
              <a:t>Lazo</a:t>
            </a:r>
          </a:p>
          <a:p>
            <a:pPr algn="ctr"/>
            <a:r>
              <a:rPr lang="es-419" sz="800" dirty="0" smtClean="0"/>
              <a:t>Familiar</a:t>
            </a:r>
          </a:p>
        </p:txBody>
      </p:sp>
      <p:sp>
        <p:nvSpPr>
          <p:cNvPr id="76" name="Elipse 75"/>
          <p:cNvSpPr/>
          <p:nvPr/>
        </p:nvSpPr>
        <p:spPr>
          <a:xfrm>
            <a:off x="7567136" y="4007321"/>
            <a:ext cx="965201" cy="270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800" dirty="0" smtClean="0"/>
              <a:t>Lazo</a:t>
            </a:r>
          </a:p>
          <a:p>
            <a:pPr algn="ctr"/>
            <a:r>
              <a:rPr lang="es-419" sz="800" dirty="0" smtClean="0"/>
              <a:t>Familiar</a:t>
            </a:r>
          </a:p>
        </p:txBody>
      </p:sp>
      <p:sp>
        <p:nvSpPr>
          <p:cNvPr id="77" name="Rectángulo 76"/>
          <p:cNvSpPr/>
          <p:nvPr/>
        </p:nvSpPr>
        <p:spPr>
          <a:xfrm>
            <a:off x="8874308" y="4440733"/>
            <a:ext cx="1335571" cy="3306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 err="1" smtClean="0"/>
              <a:t>CostoEdad</a:t>
            </a:r>
            <a:endParaRPr lang="es-419" dirty="0"/>
          </a:p>
        </p:txBody>
      </p:sp>
      <p:sp>
        <p:nvSpPr>
          <p:cNvPr id="78" name="Elipse 77"/>
          <p:cNvSpPr/>
          <p:nvPr/>
        </p:nvSpPr>
        <p:spPr>
          <a:xfrm>
            <a:off x="10685026" y="4057306"/>
            <a:ext cx="965201" cy="270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800" u="sng" dirty="0" err="1" smtClean="0"/>
              <a:t>IdEdad</a:t>
            </a:r>
            <a:endParaRPr lang="es-419" sz="800" u="sng" dirty="0" smtClean="0"/>
          </a:p>
        </p:txBody>
      </p:sp>
      <p:sp>
        <p:nvSpPr>
          <p:cNvPr id="79" name="Elipse 78"/>
          <p:cNvSpPr/>
          <p:nvPr/>
        </p:nvSpPr>
        <p:spPr>
          <a:xfrm>
            <a:off x="10728309" y="4470700"/>
            <a:ext cx="965201" cy="270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800" dirty="0" smtClean="0"/>
              <a:t>Edad</a:t>
            </a:r>
          </a:p>
        </p:txBody>
      </p:sp>
      <p:sp>
        <p:nvSpPr>
          <p:cNvPr id="80" name="Elipse 79"/>
          <p:cNvSpPr/>
          <p:nvPr/>
        </p:nvSpPr>
        <p:spPr>
          <a:xfrm>
            <a:off x="10685026" y="4884094"/>
            <a:ext cx="1051769" cy="2417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800" dirty="0" err="1" smtClean="0"/>
              <a:t>indiceRiesgo</a:t>
            </a:r>
            <a:endParaRPr lang="es-419" sz="800" dirty="0" smtClean="0"/>
          </a:p>
        </p:txBody>
      </p:sp>
      <p:sp>
        <p:nvSpPr>
          <p:cNvPr id="81" name="Rectángulo 80"/>
          <p:cNvSpPr/>
          <p:nvPr/>
        </p:nvSpPr>
        <p:spPr>
          <a:xfrm>
            <a:off x="8874308" y="2158799"/>
            <a:ext cx="1335571" cy="3306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 err="1" smtClean="0"/>
              <a:t>Profesion</a:t>
            </a:r>
            <a:endParaRPr lang="es-419" dirty="0"/>
          </a:p>
        </p:txBody>
      </p:sp>
      <p:sp>
        <p:nvSpPr>
          <p:cNvPr id="82" name="Elipse 81"/>
          <p:cNvSpPr/>
          <p:nvPr/>
        </p:nvSpPr>
        <p:spPr>
          <a:xfrm>
            <a:off x="10564710" y="1784332"/>
            <a:ext cx="965201" cy="270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800" u="sng" dirty="0" err="1" smtClean="0"/>
              <a:t>idProfesion</a:t>
            </a:r>
            <a:endParaRPr lang="es-419" sz="800" u="sng" dirty="0" smtClean="0"/>
          </a:p>
        </p:txBody>
      </p:sp>
      <p:sp>
        <p:nvSpPr>
          <p:cNvPr id="83" name="Elipse 82"/>
          <p:cNvSpPr/>
          <p:nvPr/>
        </p:nvSpPr>
        <p:spPr>
          <a:xfrm>
            <a:off x="10661249" y="2199208"/>
            <a:ext cx="965201" cy="270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800" dirty="0" err="1" smtClean="0"/>
              <a:t>Descripcion</a:t>
            </a:r>
            <a:endParaRPr lang="es-419" sz="800" dirty="0" smtClean="0"/>
          </a:p>
        </p:txBody>
      </p:sp>
      <p:sp>
        <p:nvSpPr>
          <p:cNvPr id="84" name="Elipse 83"/>
          <p:cNvSpPr/>
          <p:nvPr/>
        </p:nvSpPr>
        <p:spPr>
          <a:xfrm>
            <a:off x="10564710" y="2612603"/>
            <a:ext cx="1051769" cy="2417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800" dirty="0" err="1" smtClean="0"/>
              <a:t>indiceRiesgo</a:t>
            </a:r>
            <a:endParaRPr lang="es-419" sz="800" dirty="0" smtClean="0"/>
          </a:p>
        </p:txBody>
      </p:sp>
      <p:cxnSp>
        <p:nvCxnSpPr>
          <p:cNvPr id="102" name="Conector recto 101"/>
          <p:cNvCxnSpPr>
            <a:stCxn id="57" idx="0"/>
            <a:endCxn id="7" idx="2"/>
          </p:cNvCxnSpPr>
          <p:nvPr/>
        </p:nvCxnSpPr>
        <p:spPr>
          <a:xfrm flipH="1" flipV="1">
            <a:off x="2185509" y="3829469"/>
            <a:ext cx="1067299" cy="611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ector recto 103"/>
          <p:cNvCxnSpPr>
            <a:stCxn id="74" idx="0"/>
            <a:endCxn id="7" idx="2"/>
          </p:cNvCxnSpPr>
          <p:nvPr/>
        </p:nvCxnSpPr>
        <p:spPr>
          <a:xfrm flipH="1" flipV="1">
            <a:off x="2185509" y="3829469"/>
            <a:ext cx="1539628" cy="1778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Conector recto 131"/>
          <p:cNvCxnSpPr>
            <a:stCxn id="73" idx="0"/>
            <a:endCxn id="58" idx="2"/>
          </p:cNvCxnSpPr>
          <p:nvPr/>
        </p:nvCxnSpPr>
        <p:spPr>
          <a:xfrm flipH="1" flipV="1">
            <a:off x="6283742" y="3820788"/>
            <a:ext cx="1283395" cy="496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Conector recto 133"/>
          <p:cNvCxnSpPr>
            <a:stCxn id="76" idx="0"/>
            <a:endCxn id="58" idx="2"/>
          </p:cNvCxnSpPr>
          <p:nvPr/>
        </p:nvCxnSpPr>
        <p:spPr>
          <a:xfrm flipH="1" flipV="1">
            <a:off x="6283742" y="3820788"/>
            <a:ext cx="1765995" cy="186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Rombo 134"/>
          <p:cNvSpPr/>
          <p:nvPr/>
        </p:nvSpPr>
        <p:spPr>
          <a:xfrm>
            <a:off x="4099904" y="3472784"/>
            <a:ext cx="367507" cy="365331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137" name="Conector recto 136"/>
          <p:cNvCxnSpPr>
            <a:stCxn id="58" idx="1"/>
            <a:endCxn id="135" idx="3"/>
          </p:cNvCxnSpPr>
          <p:nvPr/>
        </p:nvCxnSpPr>
        <p:spPr>
          <a:xfrm flipH="1" flipV="1">
            <a:off x="4467411" y="3655450"/>
            <a:ext cx="114854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Conector recto 138"/>
          <p:cNvCxnSpPr>
            <a:stCxn id="135" idx="1"/>
            <a:endCxn id="7" idx="3"/>
          </p:cNvCxnSpPr>
          <p:nvPr/>
        </p:nvCxnSpPr>
        <p:spPr>
          <a:xfrm flipH="1">
            <a:off x="2853294" y="3655450"/>
            <a:ext cx="1246610" cy="86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Conector recto 140"/>
          <p:cNvCxnSpPr>
            <a:stCxn id="135" idx="0"/>
            <a:endCxn id="6" idx="2"/>
          </p:cNvCxnSpPr>
          <p:nvPr/>
        </p:nvCxnSpPr>
        <p:spPr>
          <a:xfrm flipH="1" flipV="1">
            <a:off x="4283657" y="1530795"/>
            <a:ext cx="1" cy="19419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Conector recto 144"/>
          <p:cNvCxnSpPr>
            <a:stCxn id="78" idx="2"/>
            <a:endCxn id="77" idx="3"/>
          </p:cNvCxnSpPr>
          <p:nvPr/>
        </p:nvCxnSpPr>
        <p:spPr>
          <a:xfrm flipH="1">
            <a:off x="10209879" y="4192677"/>
            <a:ext cx="475147" cy="413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Conector recto 146"/>
          <p:cNvCxnSpPr>
            <a:stCxn id="79" idx="2"/>
            <a:endCxn id="77" idx="3"/>
          </p:cNvCxnSpPr>
          <p:nvPr/>
        </p:nvCxnSpPr>
        <p:spPr>
          <a:xfrm flipH="1">
            <a:off x="10209879" y="4606071"/>
            <a:ext cx="5184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Conector recto 148"/>
          <p:cNvCxnSpPr>
            <a:stCxn id="80" idx="2"/>
            <a:endCxn id="77" idx="3"/>
          </p:cNvCxnSpPr>
          <p:nvPr/>
        </p:nvCxnSpPr>
        <p:spPr>
          <a:xfrm flipH="1" flipV="1">
            <a:off x="10209879" y="4606071"/>
            <a:ext cx="475147" cy="398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Conector recto 150"/>
          <p:cNvCxnSpPr>
            <a:stCxn id="82" idx="2"/>
            <a:endCxn id="81" idx="3"/>
          </p:cNvCxnSpPr>
          <p:nvPr/>
        </p:nvCxnSpPr>
        <p:spPr>
          <a:xfrm flipH="1">
            <a:off x="10209879" y="1919703"/>
            <a:ext cx="354831" cy="4044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Conector recto 152"/>
          <p:cNvCxnSpPr>
            <a:stCxn id="83" idx="2"/>
            <a:endCxn id="81" idx="3"/>
          </p:cNvCxnSpPr>
          <p:nvPr/>
        </p:nvCxnSpPr>
        <p:spPr>
          <a:xfrm flipH="1" flipV="1">
            <a:off x="10209879" y="2324137"/>
            <a:ext cx="451370" cy="104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Conector recto 154"/>
          <p:cNvCxnSpPr>
            <a:stCxn id="84" idx="2"/>
            <a:endCxn id="81" idx="3"/>
          </p:cNvCxnSpPr>
          <p:nvPr/>
        </p:nvCxnSpPr>
        <p:spPr>
          <a:xfrm flipH="1" flipV="1">
            <a:off x="10209879" y="2324137"/>
            <a:ext cx="354831" cy="4093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Rombo 172"/>
          <p:cNvSpPr/>
          <p:nvPr/>
        </p:nvSpPr>
        <p:spPr>
          <a:xfrm>
            <a:off x="9358339" y="2788068"/>
            <a:ext cx="367507" cy="365331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74" name="Rombo 173"/>
          <p:cNvSpPr/>
          <p:nvPr/>
        </p:nvSpPr>
        <p:spPr>
          <a:xfrm>
            <a:off x="9359772" y="3824655"/>
            <a:ext cx="367507" cy="365331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176" name="Conector recto 175"/>
          <p:cNvCxnSpPr>
            <a:stCxn id="173" idx="0"/>
            <a:endCxn id="81" idx="2"/>
          </p:cNvCxnSpPr>
          <p:nvPr/>
        </p:nvCxnSpPr>
        <p:spPr>
          <a:xfrm flipV="1">
            <a:off x="9542093" y="2489474"/>
            <a:ext cx="1" cy="2985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Conector recto 178"/>
          <p:cNvCxnSpPr>
            <a:stCxn id="77" idx="0"/>
            <a:endCxn id="174" idx="2"/>
          </p:cNvCxnSpPr>
          <p:nvPr/>
        </p:nvCxnSpPr>
        <p:spPr>
          <a:xfrm flipV="1">
            <a:off x="9542094" y="4189986"/>
            <a:ext cx="1432" cy="250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Conector recto 181"/>
          <p:cNvCxnSpPr>
            <a:stCxn id="58" idx="3"/>
            <a:endCxn id="174" idx="0"/>
          </p:cNvCxnSpPr>
          <p:nvPr/>
        </p:nvCxnSpPr>
        <p:spPr>
          <a:xfrm>
            <a:off x="6951527" y="3655451"/>
            <a:ext cx="2591999" cy="169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Conector recto 183"/>
          <p:cNvCxnSpPr>
            <a:stCxn id="173" idx="2"/>
            <a:endCxn id="58" idx="3"/>
          </p:cNvCxnSpPr>
          <p:nvPr/>
        </p:nvCxnSpPr>
        <p:spPr>
          <a:xfrm flipH="1">
            <a:off x="6951527" y="3153399"/>
            <a:ext cx="2590566" cy="5020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CuadroTexto 184"/>
          <p:cNvSpPr txBox="1"/>
          <p:nvPr/>
        </p:nvSpPr>
        <p:spPr>
          <a:xfrm>
            <a:off x="7093744" y="359850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smtClean="0"/>
              <a:t>N</a:t>
            </a:r>
            <a:endParaRPr lang="es-419" dirty="0"/>
          </a:p>
        </p:txBody>
      </p:sp>
      <p:sp>
        <p:nvSpPr>
          <p:cNvPr id="186" name="CuadroTexto 185"/>
          <p:cNvSpPr txBox="1"/>
          <p:nvPr/>
        </p:nvSpPr>
        <p:spPr>
          <a:xfrm>
            <a:off x="9565086" y="410136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smtClean="0"/>
              <a:t>1</a:t>
            </a:r>
            <a:endParaRPr lang="es-419" dirty="0"/>
          </a:p>
        </p:txBody>
      </p:sp>
      <p:sp>
        <p:nvSpPr>
          <p:cNvPr id="187" name="CuadroTexto 186"/>
          <p:cNvSpPr txBox="1"/>
          <p:nvPr/>
        </p:nvSpPr>
        <p:spPr>
          <a:xfrm>
            <a:off x="9181441" y="242793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smtClean="0"/>
              <a:t>1</a:t>
            </a:r>
            <a:endParaRPr lang="es-419" dirty="0"/>
          </a:p>
        </p:txBody>
      </p:sp>
      <p:sp>
        <p:nvSpPr>
          <p:cNvPr id="189" name="CuadroTexto 188"/>
          <p:cNvSpPr txBox="1"/>
          <p:nvPr/>
        </p:nvSpPr>
        <p:spPr>
          <a:xfrm>
            <a:off x="7028273" y="321975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smtClean="0"/>
              <a:t>N</a:t>
            </a:r>
            <a:endParaRPr lang="es-419" dirty="0"/>
          </a:p>
        </p:txBody>
      </p:sp>
      <p:sp>
        <p:nvSpPr>
          <p:cNvPr id="190" name="CuadroTexto 189"/>
          <p:cNvSpPr txBox="1"/>
          <p:nvPr/>
        </p:nvSpPr>
        <p:spPr>
          <a:xfrm>
            <a:off x="2834243" y="328808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smtClean="0"/>
              <a:t>N</a:t>
            </a:r>
            <a:endParaRPr lang="es-419" dirty="0"/>
          </a:p>
        </p:txBody>
      </p:sp>
      <p:sp>
        <p:nvSpPr>
          <p:cNvPr id="192" name="CuadroTexto 191"/>
          <p:cNvSpPr txBox="1"/>
          <p:nvPr/>
        </p:nvSpPr>
        <p:spPr>
          <a:xfrm>
            <a:off x="5238882" y="333824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</a:t>
            </a:r>
            <a:endParaRPr lang="es-419" dirty="0"/>
          </a:p>
        </p:txBody>
      </p:sp>
      <p:sp>
        <p:nvSpPr>
          <p:cNvPr id="193" name="CuadroTexto 192"/>
          <p:cNvSpPr txBox="1"/>
          <p:nvPr/>
        </p:nvSpPr>
        <p:spPr>
          <a:xfrm>
            <a:off x="4283656" y="153807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smtClean="0"/>
              <a:t>N</a:t>
            </a:r>
            <a:endParaRPr lang="es-419" dirty="0"/>
          </a:p>
        </p:txBody>
      </p:sp>
      <p:sp>
        <p:nvSpPr>
          <p:cNvPr id="2" name="CuadroTexto 1"/>
          <p:cNvSpPr txBox="1"/>
          <p:nvPr/>
        </p:nvSpPr>
        <p:spPr>
          <a:xfrm>
            <a:off x="4467411" y="33382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419" dirty="0"/>
          </a:p>
        </p:txBody>
      </p:sp>
      <p:sp>
        <p:nvSpPr>
          <p:cNvPr id="3" name="CuadroTexto 2"/>
          <p:cNvSpPr txBox="1"/>
          <p:nvPr/>
        </p:nvSpPr>
        <p:spPr>
          <a:xfrm>
            <a:off x="3839560" y="3090381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Tiene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1128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Elipse 582"/>
          <p:cNvSpPr/>
          <p:nvPr/>
        </p:nvSpPr>
        <p:spPr>
          <a:xfrm>
            <a:off x="4930033" y="1411085"/>
            <a:ext cx="256556" cy="26908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82" name="Elipse 581"/>
          <p:cNvSpPr/>
          <p:nvPr/>
        </p:nvSpPr>
        <p:spPr>
          <a:xfrm>
            <a:off x="6061650" y="1562229"/>
            <a:ext cx="256556" cy="26908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80" name="Elipse 479"/>
          <p:cNvSpPr/>
          <p:nvPr/>
        </p:nvSpPr>
        <p:spPr>
          <a:xfrm>
            <a:off x="6181220" y="1229141"/>
            <a:ext cx="256556" cy="26908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79" name="Elipse 478"/>
          <p:cNvSpPr/>
          <p:nvPr/>
        </p:nvSpPr>
        <p:spPr>
          <a:xfrm>
            <a:off x="6373128" y="960052"/>
            <a:ext cx="256556" cy="26908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" name="Rectángulo 3"/>
          <p:cNvSpPr/>
          <p:nvPr/>
        </p:nvSpPr>
        <p:spPr>
          <a:xfrm>
            <a:off x="4807916" y="435159"/>
            <a:ext cx="1250126" cy="568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Seguro </a:t>
            </a:r>
            <a:r>
              <a:rPr lang="es-419" dirty="0" err="1" smtClean="0"/>
              <a:t>automovil</a:t>
            </a:r>
            <a:endParaRPr lang="es-419" dirty="0"/>
          </a:p>
        </p:txBody>
      </p:sp>
      <p:sp>
        <p:nvSpPr>
          <p:cNvPr id="5" name="Rectángulo 4"/>
          <p:cNvSpPr/>
          <p:nvPr/>
        </p:nvSpPr>
        <p:spPr>
          <a:xfrm>
            <a:off x="821925" y="2786917"/>
            <a:ext cx="1250126" cy="4081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Conductor</a:t>
            </a:r>
            <a:endParaRPr lang="es-419" dirty="0"/>
          </a:p>
        </p:txBody>
      </p:sp>
      <p:sp>
        <p:nvSpPr>
          <p:cNvPr id="7" name="Elipse 6"/>
          <p:cNvSpPr/>
          <p:nvPr/>
        </p:nvSpPr>
        <p:spPr>
          <a:xfrm>
            <a:off x="3554263" y="484405"/>
            <a:ext cx="958726" cy="29490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800" dirty="0" smtClean="0"/>
              <a:t>Recargos</a:t>
            </a:r>
          </a:p>
        </p:txBody>
      </p:sp>
      <p:sp>
        <p:nvSpPr>
          <p:cNvPr id="8" name="Elipse 7"/>
          <p:cNvSpPr/>
          <p:nvPr/>
        </p:nvSpPr>
        <p:spPr>
          <a:xfrm>
            <a:off x="3575549" y="817683"/>
            <a:ext cx="958214" cy="24907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800" dirty="0" smtClean="0"/>
              <a:t>Descuentos</a:t>
            </a:r>
          </a:p>
        </p:txBody>
      </p:sp>
      <p:cxnSp>
        <p:nvCxnSpPr>
          <p:cNvPr id="10" name="Conector recto 9"/>
          <p:cNvCxnSpPr>
            <a:stCxn id="4" idx="1"/>
            <a:endCxn id="7" idx="6"/>
          </p:cNvCxnSpPr>
          <p:nvPr/>
        </p:nvCxnSpPr>
        <p:spPr>
          <a:xfrm flipH="1" flipV="1">
            <a:off x="4512989" y="631858"/>
            <a:ext cx="294927" cy="877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/>
          <p:cNvCxnSpPr>
            <a:stCxn id="4" idx="1"/>
            <a:endCxn id="8" idx="6"/>
          </p:cNvCxnSpPr>
          <p:nvPr/>
        </p:nvCxnSpPr>
        <p:spPr>
          <a:xfrm flipH="1">
            <a:off x="4533763" y="719655"/>
            <a:ext cx="274153" cy="2225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ombo 12"/>
          <p:cNvSpPr/>
          <p:nvPr/>
        </p:nvSpPr>
        <p:spPr>
          <a:xfrm>
            <a:off x="1342979" y="2128598"/>
            <a:ext cx="292624" cy="288596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15" name="Conector recto 14"/>
          <p:cNvCxnSpPr>
            <a:stCxn id="4" idx="2"/>
            <a:endCxn id="13" idx="0"/>
          </p:cNvCxnSpPr>
          <p:nvPr/>
        </p:nvCxnSpPr>
        <p:spPr>
          <a:xfrm flipH="1">
            <a:off x="1489291" y="1004151"/>
            <a:ext cx="3943688" cy="1124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16"/>
          <p:cNvCxnSpPr>
            <a:stCxn id="13" idx="2"/>
            <a:endCxn id="5" idx="0"/>
          </p:cNvCxnSpPr>
          <p:nvPr/>
        </p:nvCxnSpPr>
        <p:spPr>
          <a:xfrm flipH="1">
            <a:off x="1446988" y="2417194"/>
            <a:ext cx="42303" cy="3697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2272079" y="2518480"/>
            <a:ext cx="990819" cy="2794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800" u="sng" dirty="0" err="1" smtClean="0"/>
              <a:t>IdConductor</a:t>
            </a:r>
            <a:endParaRPr lang="es-419" sz="800" u="sng" dirty="0" smtClean="0"/>
          </a:p>
        </p:txBody>
      </p:sp>
      <p:sp>
        <p:nvSpPr>
          <p:cNvPr id="19" name="Elipse 18"/>
          <p:cNvSpPr/>
          <p:nvPr/>
        </p:nvSpPr>
        <p:spPr>
          <a:xfrm>
            <a:off x="2352104" y="2846003"/>
            <a:ext cx="768531" cy="2608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800" dirty="0" smtClean="0"/>
              <a:t>nombre</a:t>
            </a:r>
          </a:p>
        </p:txBody>
      </p:sp>
      <p:sp>
        <p:nvSpPr>
          <p:cNvPr id="20" name="Elipse 19"/>
          <p:cNvSpPr/>
          <p:nvPr/>
        </p:nvSpPr>
        <p:spPr>
          <a:xfrm>
            <a:off x="2280313" y="3169484"/>
            <a:ext cx="768531" cy="2608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800" dirty="0" smtClean="0"/>
              <a:t>apellido</a:t>
            </a:r>
          </a:p>
        </p:txBody>
      </p:sp>
      <p:cxnSp>
        <p:nvCxnSpPr>
          <p:cNvPr id="22" name="Conector recto 21"/>
          <p:cNvCxnSpPr>
            <a:stCxn id="18" idx="2"/>
            <a:endCxn id="5" idx="3"/>
          </p:cNvCxnSpPr>
          <p:nvPr/>
        </p:nvCxnSpPr>
        <p:spPr>
          <a:xfrm flipH="1">
            <a:off x="2072051" y="2658212"/>
            <a:ext cx="200028" cy="3327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stCxn id="19" idx="2"/>
            <a:endCxn id="5" idx="3"/>
          </p:cNvCxnSpPr>
          <p:nvPr/>
        </p:nvCxnSpPr>
        <p:spPr>
          <a:xfrm flipH="1">
            <a:off x="2072051" y="2976425"/>
            <a:ext cx="280053" cy="14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25"/>
          <p:cNvCxnSpPr>
            <a:stCxn id="20" idx="2"/>
            <a:endCxn id="5" idx="3"/>
          </p:cNvCxnSpPr>
          <p:nvPr/>
        </p:nvCxnSpPr>
        <p:spPr>
          <a:xfrm flipH="1" flipV="1">
            <a:off x="2072051" y="2991003"/>
            <a:ext cx="208262" cy="308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ombo 26"/>
          <p:cNvSpPr/>
          <p:nvPr/>
        </p:nvSpPr>
        <p:spPr>
          <a:xfrm>
            <a:off x="2202979" y="4001083"/>
            <a:ext cx="292624" cy="288596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29" name="Conector recto 28"/>
          <p:cNvCxnSpPr>
            <a:stCxn id="27" idx="0"/>
            <a:endCxn id="5" idx="2"/>
          </p:cNvCxnSpPr>
          <p:nvPr/>
        </p:nvCxnSpPr>
        <p:spPr>
          <a:xfrm flipH="1" flipV="1">
            <a:off x="1446988" y="3195088"/>
            <a:ext cx="902303" cy="8059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817574" y="5442701"/>
            <a:ext cx="1063435" cy="2612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Edad</a:t>
            </a:r>
            <a:endParaRPr lang="es-419" dirty="0"/>
          </a:p>
        </p:txBody>
      </p:sp>
      <p:sp>
        <p:nvSpPr>
          <p:cNvPr id="34" name="Elipse 33"/>
          <p:cNvSpPr/>
          <p:nvPr/>
        </p:nvSpPr>
        <p:spPr>
          <a:xfrm>
            <a:off x="1173106" y="6159347"/>
            <a:ext cx="768531" cy="2138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800" u="sng" dirty="0" err="1" smtClean="0"/>
              <a:t>IdEdad</a:t>
            </a:r>
            <a:endParaRPr lang="es-419" sz="800" u="sng" dirty="0" smtClean="0"/>
          </a:p>
        </p:txBody>
      </p:sp>
      <p:sp>
        <p:nvSpPr>
          <p:cNvPr id="35" name="Elipse 34"/>
          <p:cNvSpPr/>
          <p:nvPr/>
        </p:nvSpPr>
        <p:spPr>
          <a:xfrm>
            <a:off x="1965025" y="6382516"/>
            <a:ext cx="768531" cy="2138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800" dirty="0" smtClean="0"/>
              <a:t>Edad</a:t>
            </a:r>
          </a:p>
        </p:txBody>
      </p:sp>
      <p:sp>
        <p:nvSpPr>
          <p:cNvPr id="36" name="Elipse 35"/>
          <p:cNvSpPr/>
          <p:nvPr/>
        </p:nvSpPr>
        <p:spPr>
          <a:xfrm>
            <a:off x="2643923" y="6159347"/>
            <a:ext cx="1088417" cy="26937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800" dirty="0" err="1" smtClean="0"/>
              <a:t>indiceRiesgo</a:t>
            </a:r>
            <a:endParaRPr lang="es-419" sz="800" dirty="0" smtClean="0"/>
          </a:p>
        </p:txBody>
      </p:sp>
      <p:sp>
        <p:nvSpPr>
          <p:cNvPr id="41" name="CuadroTexto 40"/>
          <p:cNvSpPr txBox="1"/>
          <p:nvPr/>
        </p:nvSpPr>
        <p:spPr>
          <a:xfrm>
            <a:off x="2505080" y="5038905"/>
            <a:ext cx="254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smtClean="0"/>
              <a:t>1</a:t>
            </a:r>
            <a:endParaRPr lang="es-419" dirty="0"/>
          </a:p>
        </p:txBody>
      </p:sp>
      <p:sp>
        <p:nvSpPr>
          <p:cNvPr id="43" name="Rombo 42"/>
          <p:cNvSpPr/>
          <p:nvPr/>
        </p:nvSpPr>
        <p:spPr>
          <a:xfrm>
            <a:off x="650265" y="3844290"/>
            <a:ext cx="292624" cy="288596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45" name="Conector recto 44"/>
          <p:cNvCxnSpPr>
            <a:stCxn id="5" idx="2"/>
            <a:endCxn id="43" idx="0"/>
          </p:cNvCxnSpPr>
          <p:nvPr/>
        </p:nvCxnSpPr>
        <p:spPr>
          <a:xfrm flipH="1">
            <a:off x="796577" y="3195088"/>
            <a:ext cx="650411" cy="6492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ángulo 45"/>
          <p:cNvSpPr/>
          <p:nvPr/>
        </p:nvSpPr>
        <p:spPr>
          <a:xfrm>
            <a:off x="150008" y="4495398"/>
            <a:ext cx="1310526" cy="41899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 err="1" smtClean="0"/>
              <a:t>Autoscoring</a:t>
            </a:r>
            <a:endParaRPr lang="es-419" dirty="0"/>
          </a:p>
        </p:txBody>
      </p:sp>
      <p:cxnSp>
        <p:nvCxnSpPr>
          <p:cNvPr id="48" name="Conector recto 47"/>
          <p:cNvCxnSpPr>
            <a:stCxn id="43" idx="2"/>
            <a:endCxn id="46" idx="0"/>
          </p:cNvCxnSpPr>
          <p:nvPr/>
        </p:nvCxnSpPr>
        <p:spPr>
          <a:xfrm>
            <a:off x="796577" y="4132886"/>
            <a:ext cx="8694" cy="362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Elipse 48"/>
          <p:cNvSpPr/>
          <p:nvPr/>
        </p:nvSpPr>
        <p:spPr>
          <a:xfrm>
            <a:off x="-10740" y="5180471"/>
            <a:ext cx="768531" cy="2138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800" u="sng" dirty="0" err="1" smtClean="0"/>
              <a:t>Dni</a:t>
            </a:r>
            <a:endParaRPr lang="es-419" sz="800" u="sng" dirty="0" smtClean="0"/>
          </a:p>
        </p:txBody>
      </p:sp>
      <p:sp>
        <p:nvSpPr>
          <p:cNvPr id="50" name="Elipse 49"/>
          <p:cNvSpPr/>
          <p:nvPr/>
        </p:nvSpPr>
        <p:spPr>
          <a:xfrm>
            <a:off x="938985" y="5193512"/>
            <a:ext cx="1016657" cy="2396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800" dirty="0" smtClean="0"/>
              <a:t>Cantidad</a:t>
            </a:r>
          </a:p>
          <a:p>
            <a:pPr algn="ctr"/>
            <a:r>
              <a:rPr lang="es-419" sz="800" dirty="0" err="1" smtClean="0"/>
              <a:t>Sieniestros</a:t>
            </a:r>
            <a:endParaRPr lang="es-419" sz="800" dirty="0" smtClean="0"/>
          </a:p>
        </p:txBody>
      </p:sp>
      <p:cxnSp>
        <p:nvCxnSpPr>
          <p:cNvPr id="52" name="Conector recto 51"/>
          <p:cNvCxnSpPr>
            <a:stCxn id="46" idx="2"/>
            <a:endCxn id="49" idx="0"/>
          </p:cNvCxnSpPr>
          <p:nvPr/>
        </p:nvCxnSpPr>
        <p:spPr>
          <a:xfrm flipH="1">
            <a:off x="373526" y="4914389"/>
            <a:ext cx="431745" cy="2660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recto 53"/>
          <p:cNvCxnSpPr>
            <a:stCxn id="50" idx="0"/>
            <a:endCxn id="46" idx="2"/>
          </p:cNvCxnSpPr>
          <p:nvPr/>
        </p:nvCxnSpPr>
        <p:spPr>
          <a:xfrm flipH="1" flipV="1">
            <a:off x="805271" y="4914389"/>
            <a:ext cx="642043" cy="2791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Elipse 64"/>
          <p:cNvSpPr/>
          <p:nvPr/>
        </p:nvSpPr>
        <p:spPr>
          <a:xfrm>
            <a:off x="6659313" y="229764"/>
            <a:ext cx="1065490" cy="2679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800" dirty="0" err="1" smtClean="0"/>
              <a:t>anituguedad</a:t>
            </a:r>
            <a:endParaRPr lang="es-419" sz="800" dirty="0" smtClean="0"/>
          </a:p>
        </p:txBody>
      </p:sp>
      <p:sp>
        <p:nvSpPr>
          <p:cNvPr id="66" name="Elipse 65"/>
          <p:cNvSpPr/>
          <p:nvPr/>
        </p:nvSpPr>
        <p:spPr>
          <a:xfrm>
            <a:off x="6897075" y="575326"/>
            <a:ext cx="768531" cy="2608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800" dirty="0" smtClean="0"/>
              <a:t>patente</a:t>
            </a:r>
          </a:p>
        </p:txBody>
      </p:sp>
      <p:sp>
        <p:nvSpPr>
          <p:cNvPr id="71" name="Rectángulo 70"/>
          <p:cNvSpPr/>
          <p:nvPr/>
        </p:nvSpPr>
        <p:spPr>
          <a:xfrm>
            <a:off x="3813027" y="3036366"/>
            <a:ext cx="1250126" cy="4081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Modelo</a:t>
            </a:r>
            <a:endParaRPr lang="es-419" dirty="0"/>
          </a:p>
        </p:txBody>
      </p:sp>
      <p:sp>
        <p:nvSpPr>
          <p:cNvPr id="72" name="Elipse 71"/>
          <p:cNvSpPr/>
          <p:nvPr/>
        </p:nvSpPr>
        <p:spPr>
          <a:xfrm>
            <a:off x="5336291" y="2805081"/>
            <a:ext cx="844929" cy="2608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800" u="sng" dirty="0" err="1" smtClean="0"/>
              <a:t>IdModelo</a:t>
            </a:r>
            <a:endParaRPr lang="es-419" sz="800" u="sng" dirty="0" smtClean="0"/>
          </a:p>
        </p:txBody>
      </p:sp>
      <p:sp>
        <p:nvSpPr>
          <p:cNvPr id="73" name="Elipse 72"/>
          <p:cNvSpPr/>
          <p:nvPr/>
        </p:nvSpPr>
        <p:spPr>
          <a:xfrm>
            <a:off x="5291001" y="3318053"/>
            <a:ext cx="1008573" cy="25960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800" dirty="0" err="1" smtClean="0"/>
              <a:t>Descripcion</a:t>
            </a:r>
            <a:endParaRPr lang="es-419" sz="800" dirty="0" smtClean="0"/>
          </a:p>
        </p:txBody>
      </p:sp>
      <p:cxnSp>
        <p:nvCxnSpPr>
          <p:cNvPr id="75" name="Conector recto 74"/>
          <p:cNvCxnSpPr>
            <a:stCxn id="72" idx="2"/>
            <a:endCxn id="71" idx="3"/>
          </p:cNvCxnSpPr>
          <p:nvPr/>
        </p:nvCxnSpPr>
        <p:spPr>
          <a:xfrm flipH="1">
            <a:off x="5063153" y="2935503"/>
            <a:ext cx="273138" cy="3049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ector recto 75"/>
          <p:cNvCxnSpPr>
            <a:stCxn id="73" idx="2"/>
            <a:endCxn id="71" idx="3"/>
          </p:cNvCxnSpPr>
          <p:nvPr/>
        </p:nvCxnSpPr>
        <p:spPr>
          <a:xfrm flipH="1" flipV="1">
            <a:off x="5063153" y="3240452"/>
            <a:ext cx="227848" cy="2074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ectángulo 77"/>
          <p:cNvSpPr/>
          <p:nvPr/>
        </p:nvSpPr>
        <p:spPr>
          <a:xfrm>
            <a:off x="3813027" y="4484872"/>
            <a:ext cx="1250126" cy="4081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Marca</a:t>
            </a:r>
            <a:endParaRPr lang="es-419" dirty="0"/>
          </a:p>
        </p:txBody>
      </p:sp>
      <p:sp>
        <p:nvSpPr>
          <p:cNvPr id="79" name="Elipse 78"/>
          <p:cNvSpPr/>
          <p:nvPr/>
        </p:nvSpPr>
        <p:spPr>
          <a:xfrm>
            <a:off x="5392284" y="4349677"/>
            <a:ext cx="844929" cy="2608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800" u="sng" dirty="0" err="1" smtClean="0"/>
              <a:t>IdMarca</a:t>
            </a:r>
            <a:endParaRPr lang="es-419" sz="800" u="sng" dirty="0" smtClean="0"/>
          </a:p>
        </p:txBody>
      </p:sp>
      <p:sp>
        <p:nvSpPr>
          <p:cNvPr id="80" name="Elipse 79"/>
          <p:cNvSpPr/>
          <p:nvPr/>
        </p:nvSpPr>
        <p:spPr>
          <a:xfrm>
            <a:off x="5321542" y="4780521"/>
            <a:ext cx="1004189" cy="3118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800" dirty="0" err="1" smtClean="0"/>
              <a:t>Descripcion</a:t>
            </a:r>
            <a:endParaRPr lang="es-419" sz="800" dirty="0" smtClean="0"/>
          </a:p>
        </p:txBody>
      </p:sp>
      <p:cxnSp>
        <p:nvCxnSpPr>
          <p:cNvPr id="81" name="Conector recto 80"/>
          <p:cNvCxnSpPr>
            <a:stCxn id="79" idx="2"/>
            <a:endCxn id="78" idx="3"/>
          </p:cNvCxnSpPr>
          <p:nvPr/>
        </p:nvCxnSpPr>
        <p:spPr>
          <a:xfrm flipH="1">
            <a:off x="5063153" y="4480099"/>
            <a:ext cx="329131" cy="2088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ector recto 81"/>
          <p:cNvCxnSpPr>
            <a:stCxn id="80" idx="2"/>
            <a:endCxn id="78" idx="3"/>
          </p:cNvCxnSpPr>
          <p:nvPr/>
        </p:nvCxnSpPr>
        <p:spPr>
          <a:xfrm flipH="1" flipV="1">
            <a:off x="5063153" y="4688958"/>
            <a:ext cx="258389" cy="2474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ctángulo 82"/>
          <p:cNvSpPr/>
          <p:nvPr/>
        </p:nvSpPr>
        <p:spPr>
          <a:xfrm>
            <a:off x="3813194" y="6224641"/>
            <a:ext cx="1250126" cy="4081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 err="1" smtClean="0"/>
              <a:t>Categoria</a:t>
            </a:r>
            <a:endParaRPr lang="es-419" dirty="0"/>
          </a:p>
        </p:txBody>
      </p:sp>
      <p:sp>
        <p:nvSpPr>
          <p:cNvPr id="84" name="Elipse 83"/>
          <p:cNvSpPr/>
          <p:nvPr/>
        </p:nvSpPr>
        <p:spPr>
          <a:xfrm>
            <a:off x="5404270" y="5790368"/>
            <a:ext cx="1067633" cy="27015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800" u="sng" dirty="0" err="1" smtClean="0"/>
              <a:t>IdCategoria</a:t>
            </a:r>
            <a:endParaRPr lang="es-419" sz="800" u="sng" dirty="0" smtClean="0"/>
          </a:p>
        </p:txBody>
      </p:sp>
      <p:sp>
        <p:nvSpPr>
          <p:cNvPr id="85" name="Elipse 84"/>
          <p:cNvSpPr/>
          <p:nvPr/>
        </p:nvSpPr>
        <p:spPr>
          <a:xfrm>
            <a:off x="5425256" y="6141606"/>
            <a:ext cx="1018135" cy="2361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800" dirty="0" err="1" smtClean="0"/>
              <a:t>Descripcion</a:t>
            </a:r>
            <a:endParaRPr lang="es-419" sz="800" dirty="0" smtClean="0"/>
          </a:p>
        </p:txBody>
      </p:sp>
      <p:cxnSp>
        <p:nvCxnSpPr>
          <p:cNvPr id="86" name="Conector recto 85"/>
          <p:cNvCxnSpPr>
            <a:stCxn id="84" idx="2"/>
            <a:endCxn id="83" idx="3"/>
          </p:cNvCxnSpPr>
          <p:nvPr/>
        </p:nvCxnSpPr>
        <p:spPr>
          <a:xfrm flipH="1">
            <a:off x="5063320" y="5925448"/>
            <a:ext cx="340950" cy="5032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ector recto 86"/>
          <p:cNvCxnSpPr>
            <a:stCxn id="85" idx="2"/>
            <a:endCxn id="83" idx="3"/>
          </p:cNvCxnSpPr>
          <p:nvPr/>
        </p:nvCxnSpPr>
        <p:spPr>
          <a:xfrm flipH="1">
            <a:off x="5063320" y="6259669"/>
            <a:ext cx="361936" cy="1690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Elipse 87"/>
          <p:cNvSpPr/>
          <p:nvPr/>
        </p:nvSpPr>
        <p:spPr>
          <a:xfrm>
            <a:off x="5415980" y="6428726"/>
            <a:ext cx="844928" cy="2608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800" dirty="0" smtClean="0"/>
              <a:t>Valor</a:t>
            </a:r>
          </a:p>
        </p:txBody>
      </p:sp>
      <p:cxnSp>
        <p:nvCxnSpPr>
          <p:cNvPr id="90" name="Conector recto 89"/>
          <p:cNvCxnSpPr>
            <a:stCxn id="83" idx="3"/>
            <a:endCxn id="88" idx="2"/>
          </p:cNvCxnSpPr>
          <p:nvPr/>
        </p:nvCxnSpPr>
        <p:spPr>
          <a:xfrm>
            <a:off x="5063320" y="6428727"/>
            <a:ext cx="352660" cy="1304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ectángulo 91"/>
          <p:cNvSpPr/>
          <p:nvPr/>
        </p:nvSpPr>
        <p:spPr>
          <a:xfrm>
            <a:off x="6775918" y="3291430"/>
            <a:ext cx="1250126" cy="4081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Zona</a:t>
            </a:r>
            <a:endParaRPr lang="es-419" dirty="0"/>
          </a:p>
        </p:txBody>
      </p:sp>
      <p:sp>
        <p:nvSpPr>
          <p:cNvPr id="93" name="Elipse 92"/>
          <p:cNvSpPr/>
          <p:nvPr/>
        </p:nvSpPr>
        <p:spPr>
          <a:xfrm>
            <a:off x="6347129" y="4093376"/>
            <a:ext cx="844929" cy="2608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800" u="sng" dirty="0" err="1" smtClean="0"/>
              <a:t>iDZona</a:t>
            </a:r>
            <a:endParaRPr lang="es-419" sz="800" u="sng" dirty="0" smtClean="0"/>
          </a:p>
        </p:txBody>
      </p:sp>
      <p:sp>
        <p:nvSpPr>
          <p:cNvPr id="94" name="Elipse 93"/>
          <p:cNvSpPr/>
          <p:nvPr/>
        </p:nvSpPr>
        <p:spPr>
          <a:xfrm>
            <a:off x="6897075" y="4538898"/>
            <a:ext cx="983234" cy="28430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800" dirty="0" err="1" smtClean="0"/>
              <a:t>Descripcion</a:t>
            </a:r>
            <a:endParaRPr lang="es-419" sz="800" dirty="0" smtClean="0"/>
          </a:p>
        </p:txBody>
      </p:sp>
      <p:sp>
        <p:nvSpPr>
          <p:cNvPr id="95" name="Elipse 94"/>
          <p:cNvSpPr/>
          <p:nvPr/>
        </p:nvSpPr>
        <p:spPr>
          <a:xfrm>
            <a:off x="7763411" y="4103727"/>
            <a:ext cx="768531" cy="2608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800" dirty="0" smtClean="0"/>
              <a:t>valor</a:t>
            </a:r>
          </a:p>
        </p:txBody>
      </p:sp>
      <p:sp>
        <p:nvSpPr>
          <p:cNvPr id="99" name="Rectángulo 98"/>
          <p:cNvSpPr/>
          <p:nvPr/>
        </p:nvSpPr>
        <p:spPr>
          <a:xfrm>
            <a:off x="8929722" y="1656182"/>
            <a:ext cx="1250126" cy="4081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Cobertura</a:t>
            </a:r>
            <a:endParaRPr lang="es-419" dirty="0"/>
          </a:p>
        </p:txBody>
      </p:sp>
      <p:sp>
        <p:nvSpPr>
          <p:cNvPr id="100" name="Elipse 99"/>
          <p:cNvSpPr/>
          <p:nvPr/>
        </p:nvSpPr>
        <p:spPr>
          <a:xfrm>
            <a:off x="10526663" y="1375289"/>
            <a:ext cx="993755" cy="24250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800" u="sng" dirty="0" err="1" smtClean="0"/>
              <a:t>IdCobertura</a:t>
            </a:r>
            <a:endParaRPr lang="es-419" sz="800" u="sng" dirty="0" smtClean="0"/>
          </a:p>
        </p:txBody>
      </p:sp>
      <p:sp>
        <p:nvSpPr>
          <p:cNvPr id="101" name="Elipse 100"/>
          <p:cNvSpPr/>
          <p:nvPr/>
        </p:nvSpPr>
        <p:spPr>
          <a:xfrm>
            <a:off x="10548331" y="1719550"/>
            <a:ext cx="1041729" cy="2608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800" dirty="0" err="1" smtClean="0"/>
              <a:t>Descripcion</a:t>
            </a:r>
            <a:endParaRPr lang="es-419" sz="800" dirty="0" smtClean="0"/>
          </a:p>
        </p:txBody>
      </p:sp>
      <p:sp>
        <p:nvSpPr>
          <p:cNvPr id="102" name="Elipse 101"/>
          <p:cNvSpPr/>
          <p:nvPr/>
        </p:nvSpPr>
        <p:spPr>
          <a:xfrm>
            <a:off x="10650980" y="2073245"/>
            <a:ext cx="768531" cy="2608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800" dirty="0" smtClean="0"/>
              <a:t>valor</a:t>
            </a:r>
          </a:p>
        </p:txBody>
      </p:sp>
      <p:cxnSp>
        <p:nvCxnSpPr>
          <p:cNvPr id="103" name="Conector recto 102"/>
          <p:cNvCxnSpPr>
            <a:stCxn id="100" idx="2"/>
            <a:endCxn id="99" idx="3"/>
          </p:cNvCxnSpPr>
          <p:nvPr/>
        </p:nvCxnSpPr>
        <p:spPr>
          <a:xfrm flipH="1">
            <a:off x="10179848" y="1496542"/>
            <a:ext cx="346815" cy="363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ector recto 103"/>
          <p:cNvCxnSpPr>
            <a:stCxn id="101" idx="2"/>
            <a:endCxn id="99" idx="3"/>
          </p:cNvCxnSpPr>
          <p:nvPr/>
        </p:nvCxnSpPr>
        <p:spPr>
          <a:xfrm flipH="1">
            <a:off x="10179848" y="1849972"/>
            <a:ext cx="368483" cy="102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ector recto 104"/>
          <p:cNvCxnSpPr>
            <a:stCxn id="102" idx="2"/>
            <a:endCxn id="99" idx="3"/>
          </p:cNvCxnSpPr>
          <p:nvPr/>
        </p:nvCxnSpPr>
        <p:spPr>
          <a:xfrm flipH="1" flipV="1">
            <a:off x="10179848" y="1860268"/>
            <a:ext cx="471132" cy="343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Rectángulo 105"/>
          <p:cNvSpPr/>
          <p:nvPr/>
        </p:nvSpPr>
        <p:spPr>
          <a:xfrm>
            <a:off x="8740054" y="3240451"/>
            <a:ext cx="1250126" cy="4081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Franquicia</a:t>
            </a:r>
            <a:endParaRPr lang="es-419" dirty="0"/>
          </a:p>
        </p:txBody>
      </p:sp>
      <p:sp>
        <p:nvSpPr>
          <p:cNvPr id="107" name="Elipse 106"/>
          <p:cNvSpPr/>
          <p:nvPr/>
        </p:nvSpPr>
        <p:spPr>
          <a:xfrm>
            <a:off x="10325612" y="3273150"/>
            <a:ext cx="1093898" cy="28174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800" u="sng" dirty="0" err="1" smtClean="0"/>
              <a:t>IdFranquicia</a:t>
            </a:r>
            <a:endParaRPr lang="es-419" sz="800" u="sng" dirty="0" smtClean="0"/>
          </a:p>
        </p:txBody>
      </p:sp>
      <p:sp>
        <p:nvSpPr>
          <p:cNvPr id="109" name="Elipse 108"/>
          <p:cNvSpPr/>
          <p:nvPr/>
        </p:nvSpPr>
        <p:spPr>
          <a:xfrm>
            <a:off x="10488296" y="2744990"/>
            <a:ext cx="768531" cy="2608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800" dirty="0" err="1" smtClean="0"/>
              <a:t>vaolr</a:t>
            </a:r>
            <a:endParaRPr lang="es-419" sz="800" dirty="0" smtClean="0"/>
          </a:p>
        </p:txBody>
      </p:sp>
      <p:cxnSp>
        <p:nvCxnSpPr>
          <p:cNvPr id="110" name="Conector recto 109"/>
          <p:cNvCxnSpPr>
            <a:stCxn id="107" idx="2"/>
            <a:endCxn id="106" idx="3"/>
          </p:cNvCxnSpPr>
          <p:nvPr/>
        </p:nvCxnSpPr>
        <p:spPr>
          <a:xfrm flipH="1">
            <a:off x="9990180" y="3414024"/>
            <a:ext cx="335432" cy="305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Conector recto 111"/>
          <p:cNvCxnSpPr>
            <a:stCxn id="109" idx="2"/>
            <a:endCxn id="106" idx="3"/>
          </p:cNvCxnSpPr>
          <p:nvPr/>
        </p:nvCxnSpPr>
        <p:spPr>
          <a:xfrm flipH="1">
            <a:off x="9990180" y="2875412"/>
            <a:ext cx="498116" cy="569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Conector recto 136"/>
          <p:cNvCxnSpPr>
            <a:stCxn id="27" idx="2"/>
            <a:endCxn id="33" idx="0"/>
          </p:cNvCxnSpPr>
          <p:nvPr/>
        </p:nvCxnSpPr>
        <p:spPr>
          <a:xfrm>
            <a:off x="2349291" y="4289679"/>
            <a:ext cx="1" cy="11530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Conector recto 139"/>
          <p:cNvCxnSpPr>
            <a:stCxn id="36" idx="0"/>
            <a:endCxn id="33" idx="2"/>
          </p:cNvCxnSpPr>
          <p:nvPr/>
        </p:nvCxnSpPr>
        <p:spPr>
          <a:xfrm flipH="1" flipV="1">
            <a:off x="2349292" y="5703920"/>
            <a:ext cx="838840" cy="455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Conector recto 141"/>
          <p:cNvCxnSpPr>
            <a:stCxn id="33" idx="2"/>
            <a:endCxn id="34" idx="0"/>
          </p:cNvCxnSpPr>
          <p:nvPr/>
        </p:nvCxnSpPr>
        <p:spPr>
          <a:xfrm flipH="1">
            <a:off x="1557372" y="5703920"/>
            <a:ext cx="791920" cy="455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Conector recto 143"/>
          <p:cNvCxnSpPr>
            <a:stCxn id="35" idx="0"/>
            <a:endCxn id="33" idx="2"/>
          </p:cNvCxnSpPr>
          <p:nvPr/>
        </p:nvCxnSpPr>
        <p:spPr>
          <a:xfrm flipV="1">
            <a:off x="2349291" y="5703920"/>
            <a:ext cx="1" cy="6785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Rombo 189"/>
          <p:cNvSpPr/>
          <p:nvPr/>
        </p:nvSpPr>
        <p:spPr>
          <a:xfrm>
            <a:off x="4300136" y="2398102"/>
            <a:ext cx="292624" cy="288596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91" name="Rombo 190"/>
          <p:cNvSpPr/>
          <p:nvPr/>
        </p:nvSpPr>
        <p:spPr>
          <a:xfrm>
            <a:off x="4300136" y="3844290"/>
            <a:ext cx="292624" cy="288596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92" name="Rombo 191"/>
          <p:cNvSpPr/>
          <p:nvPr/>
        </p:nvSpPr>
        <p:spPr>
          <a:xfrm>
            <a:off x="4281044" y="5354768"/>
            <a:ext cx="292624" cy="288596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196" name="Conector recto 195"/>
          <p:cNvCxnSpPr>
            <a:stCxn id="71" idx="0"/>
            <a:endCxn id="190" idx="2"/>
          </p:cNvCxnSpPr>
          <p:nvPr/>
        </p:nvCxnSpPr>
        <p:spPr>
          <a:xfrm flipV="1">
            <a:off x="4438090" y="2686698"/>
            <a:ext cx="8358" cy="3496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Conector recto 197"/>
          <p:cNvCxnSpPr>
            <a:stCxn id="191" idx="0"/>
            <a:endCxn id="71" idx="2"/>
          </p:cNvCxnSpPr>
          <p:nvPr/>
        </p:nvCxnSpPr>
        <p:spPr>
          <a:xfrm flipH="1" flipV="1">
            <a:off x="4438090" y="3444537"/>
            <a:ext cx="8358" cy="3997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Conector recto 199"/>
          <p:cNvCxnSpPr>
            <a:stCxn id="191" idx="2"/>
            <a:endCxn id="78" idx="0"/>
          </p:cNvCxnSpPr>
          <p:nvPr/>
        </p:nvCxnSpPr>
        <p:spPr>
          <a:xfrm flipH="1">
            <a:off x="4438090" y="4132886"/>
            <a:ext cx="8358" cy="3519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Conector recto 201"/>
          <p:cNvCxnSpPr>
            <a:stCxn id="192" idx="0"/>
            <a:endCxn id="78" idx="2"/>
          </p:cNvCxnSpPr>
          <p:nvPr/>
        </p:nvCxnSpPr>
        <p:spPr>
          <a:xfrm flipV="1">
            <a:off x="4427356" y="4893043"/>
            <a:ext cx="10734" cy="461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Conector recto 203"/>
          <p:cNvCxnSpPr>
            <a:stCxn id="192" idx="2"/>
            <a:endCxn id="83" idx="0"/>
          </p:cNvCxnSpPr>
          <p:nvPr/>
        </p:nvCxnSpPr>
        <p:spPr>
          <a:xfrm>
            <a:off x="4427356" y="5643364"/>
            <a:ext cx="10901" cy="5812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3" name="Rombo 272"/>
          <p:cNvSpPr/>
          <p:nvPr/>
        </p:nvSpPr>
        <p:spPr>
          <a:xfrm>
            <a:off x="7230091" y="2658486"/>
            <a:ext cx="292624" cy="288596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277" name="Conector recto 276"/>
          <p:cNvCxnSpPr>
            <a:stCxn id="273" idx="2"/>
            <a:endCxn id="92" idx="0"/>
          </p:cNvCxnSpPr>
          <p:nvPr/>
        </p:nvCxnSpPr>
        <p:spPr>
          <a:xfrm>
            <a:off x="7376403" y="2947082"/>
            <a:ext cx="24578" cy="3443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0" name="Rombo 279"/>
          <p:cNvSpPr/>
          <p:nvPr/>
        </p:nvSpPr>
        <p:spPr>
          <a:xfrm>
            <a:off x="9218805" y="2572936"/>
            <a:ext cx="292624" cy="288596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282" name="Conector recto 281"/>
          <p:cNvCxnSpPr>
            <a:stCxn id="106" idx="0"/>
            <a:endCxn id="280" idx="2"/>
          </p:cNvCxnSpPr>
          <p:nvPr/>
        </p:nvCxnSpPr>
        <p:spPr>
          <a:xfrm flipV="1">
            <a:off x="9365117" y="2861532"/>
            <a:ext cx="0" cy="378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4" name="Conector recto 283"/>
          <p:cNvCxnSpPr>
            <a:stCxn id="280" idx="0"/>
            <a:endCxn id="4" idx="2"/>
          </p:cNvCxnSpPr>
          <p:nvPr/>
        </p:nvCxnSpPr>
        <p:spPr>
          <a:xfrm flipH="1" flipV="1">
            <a:off x="5432979" y="1004151"/>
            <a:ext cx="3932138" cy="15687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5" name="Rombo 284"/>
          <p:cNvSpPr/>
          <p:nvPr/>
        </p:nvSpPr>
        <p:spPr>
          <a:xfrm>
            <a:off x="9387520" y="1105364"/>
            <a:ext cx="292624" cy="288596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294" name="Conector recto 293"/>
          <p:cNvCxnSpPr>
            <a:stCxn id="92" idx="2"/>
            <a:endCxn id="93" idx="0"/>
          </p:cNvCxnSpPr>
          <p:nvPr/>
        </p:nvCxnSpPr>
        <p:spPr>
          <a:xfrm flipH="1">
            <a:off x="6769594" y="3699601"/>
            <a:ext cx="631387" cy="393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6" name="Conector recto 295"/>
          <p:cNvCxnSpPr>
            <a:stCxn id="94" idx="0"/>
            <a:endCxn id="92" idx="2"/>
          </p:cNvCxnSpPr>
          <p:nvPr/>
        </p:nvCxnSpPr>
        <p:spPr>
          <a:xfrm flipV="1">
            <a:off x="7388692" y="3699601"/>
            <a:ext cx="12289" cy="8392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Conector recto 297"/>
          <p:cNvCxnSpPr>
            <a:stCxn id="95" idx="0"/>
            <a:endCxn id="92" idx="2"/>
          </p:cNvCxnSpPr>
          <p:nvPr/>
        </p:nvCxnSpPr>
        <p:spPr>
          <a:xfrm flipH="1" flipV="1">
            <a:off x="7400981" y="3699601"/>
            <a:ext cx="746696" cy="4041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Conector recto 317"/>
          <p:cNvCxnSpPr>
            <a:stCxn id="4" idx="2"/>
            <a:endCxn id="285" idx="1"/>
          </p:cNvCxnSpPr>
          <p:nvPr/>
        </p:nvCxnSpPr>
        <p:spPr>
          <a:xfrm>
            <a:off x="5432979" y="1004151"/>
            <a:ext cx="3954541" cy="2455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8" name="CuadroTexto 337"/>
          <p:cNvSpPr txBox="1"/>
          <p:nvPr/>
        </p:nvSpPr>
        <p:spPr>
          <a:xfrm>
            <a:off x="4559968" y="914592"/>
            <a:ext cx="240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smtClean="0"/>
              <a:t>1</a:t>
            </a:r>
            <a:endParaRPr lang="es-419" dirty="0"/>
          </a:p>
        </p:txBody>
      </p:sp>
      <p:sp>
        <p:nvSpPr>
          <p:cNvPr id="339" name="CuadroTexto 338"/>
          <p:cNvSpPr txBox="1"/>
          <p:nvPr/>
        </p:nvSpPr>
        <p:spPr>
          <a:xfrm>
            <a:off x="1222872" y="2415767"/>
            <a:ext cx="240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smtClean="0"/>
              <a:t>1</a:t>
            </a:r>
            <a:endParaRPr lang="es-419" dirty="0"/>
          </a:p>
        </p:txBody>
      </p:sp>
      <p:sp>
        <p:nvSpPr>
          <p:cNvPr id="350" name="CuadroTexto 349"/>
          <p:cNvSpPr txBox="1"/>
          <p:nvPr/>
        </p:nvSpPr>
        <p:spPr>
          <a:xfrm>
            <a:off x="845811" y="4153805"/>
            <a:ext cx="240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smtClean="0"/>
              <a:t>1</a:t>
            </a:r>
            <a:endParaRPr lang="es-419" dirty="0"/>
          </a:p>
        </p:txBody>
      </p:sp>
      <p:sp>
        <p:nvSpPr>
          <p:cNvPr id="351" name="CuadroTexto 350"/>
          <p:cNvSpPr txBox="1"/>
          <p:nvPr/>
        </p:nvSpPr>
        <p:spPr>
          <a:xfrm>
            <a:off x="897475" y="3188183"/>
            <a:ext cx="240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smtClean="0"/>
              <a:t>N</a:t>
            </a:r>
            <a:endParaRPr lang="es-419" dirty="0"/>
          </a:p>
        </p:txBody>
      </p:sp>
      <p:sp>
        <p:nvSpPr>
          <p:cNvPr id="352" name="CuadroTexto 351"/>
          <p:cNvSpPr txBox="1"/>
          <p:nvPr/>
        </p:nvSpPr>
        <p:spPr>
          <a:xfrm>
            <a:off x="1686277" y="3185565"/>
            <a:ext cx="240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N</a:t>
            </a:r>
          </a:p>
        </p:txBody>
      </p:sp>
      <p:cxnSp>
        <p:nvCxnSpPr>
          <p:cNvPr id="456" name="Conector recto 455"/>
          <p:cNvCxnSpPr>
            <a:stCxn id="285" idx="2"/>
            <a:endCxn id="99" idx="0"/>
          </p:cNvCxnSpPr>
          <p:nvPr/>
        </p:nvCxnSpPr>
        <p:spPr>
          <a:xfrm>
            <a:off x="9533832" y="1393960"/>
            <a:ext cx="20953" cy="2622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4" name="CuadroTexto 463"/>
          <p:cNvSpPr txBox="1"/>
          <p:nvPr/>
        </p:nvSpPr>
        <p:spPr>
          <a:xfrm>
            <a:off x="7755738" y="2108273"/>
            <a:ext cx="240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smtClean="0"/>
              <a:t>1</a:t>
            </a:r>
            <a:endParaRPr lang="es-419" dirty="0"/>
          </a:p>
        </p:txBody>
      </p:sp>
      <p:sp>
        <p:nvSpPr>
          <p:cNvPr id="465" name="CuadroTexto 464"/>
          <p:cNvSpPr txBox="1"/>
          <p:nvPr/>
        </p:nvSpPr>
        <p:spPr>
          <a:xfrm>
            <a:off x="4982825" y="1036980"/>
            <a:ext cx="240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N</a:t>
            </a:r>
          </a:p>
        </p:txBody>
      </p:sp>
      <p:sp>
        <p:nvSpPr>
          <p:cNvPr id="466" name="CuadroTexto 465"/>
          <p:cNvSpPr txBox="1"/>
          <p:nvPr/>
        </p:nvSpPr>
        <p:spPr>
          <a:xfrm>
            <a:off x="5417959" y="1123546"/>
            <a:ext cx="240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N</a:t>
            </a:r>
          </a:p>
        </p:txBody>
      </p:sp>
      <p:sp>
        <p:nvSpPr>
          <p:cNvPr id="467" name="CuadroTexto 466"/>
          <p:cNvSpPr txBox="1"/>
          <p:nvPr/>
        </p:nvSpPr>
        <p:spPr>
          <a:xfrm>
            <a:off x="9606636" y="1288997"/>
            <a:ext cx="23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smtClean="0"/>
              <a:t>1</a:t>
            </a:r>
            <a:endParaRPr lang="es-419" dirty="0"/>
          </a:p>
        </p:txBody>
      </p:sp>
      <p:sp>
        <p:nvSpPr>
          <p:cNvPr id="472" name="CuadroTexto 471"/>
          <p:cNvSpPr txBox="1"/>
          <p:nvPr/>
        </p:nvSpPr>
        <p:spPr>
          <a:xfrm>
            <a:off x="4512989" y="4929904"/>
            <a:ext cx="240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N</a:t>
            </a:r>
          </a:p>
        </p:txBody>
      </p:sp>
      <p:sp>
        <p:nvSpPr>
          <p:cNvPr id="475" name="CuadroTexto 474"/>
          <p:cNvSpPr txBox="1"/>
          <p:nvPr/>
        </p:nvSpPr>
        <p:spPr>
          <a:xfrm>
            <a:off x="4461170" y="5890337"/>
            <a:ext cx="240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smtClean="0"/>
              <a:t>1</a:t>
            </a:r>
            <a:endParaRPr lang="es-419" dirty="0"/>
          </a:p>
        </p:txBody>
      </p:sp>
      <p:sp>
        <p:nvSpPr>
          <p:cNvPr id="476" name="CuadroTexto 475"/>
          <p:cNvSpPr txBox="1"/>
          <p:nvPr/>
        </p:nvSpPr>
        <p:spPr>
          <a:xfrm>
            <a:off x="7961165" y="3393838"/>
            <a:ext cx="2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smtClean="0"/>
              <a:t>1</a:t>
            </a:r>
            <a:endParaRPr lang="es-419" dirty="0"/>
          </a:p>
        </p:txBody>
      </p:sp>
      <p:cxnSp>
        <p:nvCxnSpPr>
          <p:cNvPr id="485" name="Conector recto 484"/>
          <p:cNvCxnSpPr>
            <a:stCxn id="4" idx="2"/>
            <a:endCxn id="190" idx="0"/>
          </p:cNvCxnSpPr>
          <p:nvPr/>
        </p:nvCxnSpPr>
        <p:spPr>
          <a:xfrm flipH="1">
            <a:off x="4446448" y="1004151"/>
            <a:ext cx="986531" cy="1393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7" name="CuadroTexto 486"/>
          <p:cNvSpPr txBox="1"/>
          <p:nvPr/>
        </p:nvSpPr>
        <p:spPr>
          <a:xfrm>
            <a:off x="5817828" y="1133152"/>
            <a:ext cx="240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N</a:t>
            </a:r>
          </a:p>
        </p:txBody>
      </p:sp>
      <p:cxnSp>
        <p:nvCxnSpPr>
          <p:cNvPr id="489" name="Conector recto 488"/>
          <p:cNvCxnSpPr>
            <a:stCxn id="4" idx="2"/>
            <a:endCxn id="273" idx="0"/>
          </p:cNvCxnSpPr>
          <p:nvPr/>
        </p:nvCxnSpPr>
        <p:spPr>
          <a:xfrm>
            <a:off x="5432979" y="1004151"/>
            <a:ext cx="1943424" cy="16543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0" name="CuadroTexto 589"/>
          <p:cNvSpPr txBox="1"/>
          <p:nvPr/>
        </p:nvSpPr>
        <p:spPr>
          <a:xfrm>
            <a:off x="4193094" y="2676866"/>
            <a:ext cx="240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smtClean="0"/>
              <a:t>1</a:t>
            </a:r>
            <a:endParaRPr lang="es-419" dirty="0"/>
          </a:p>
        </p:txBody>
      </p:sp>
      <p:sp>
        <p:nvSpPr>
          <p:cNvPr id="591" name="CuadroTexto 590"/>
          <p:cNvSpPr txBox="1"/>
          <p:nvPr/>
        </p:nvSpPr>
        <p:spPr>
          <a:xfrm>
            <a:off x="4522975" y="4111729"/>
            <a:ext cx="240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smtClean="0"/>
              <a:t>1</a:t>
            </a:r>
            <a:endParaRPr lang="es-419" dirty="0"/>
          </a:p>
        </p:txBody>
      </p:sp>
      <p:sp>
        <p:nvSpPr>
          <p:cNvPr id="592" name="CuadroTexto 591"/>
          <p:cNvSpPr txBox="1"/>
          <p:nvPr/>
        </p:nvSpPr>
        <p:spPr>
          <a:xfrm>
            <a:off x="4446448" y="3457281"/>
            <a:ext cx="240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N</a:t>
            </a:r>
          </a:p>
        </p:txBody>
      </p:sp>
      <p:cxnSp>
        <p:nvCxnSpPr>
          <p:cNvPr id="14" name="Conector recto 13"/>
          <p:cNvCxnSpPr>
            <a:stCxn id="65" idx="2"/>
            <a:endCxn id="4" idx="3"/>
          </p:cNvCxnSpPr>
          <p:nvPr/>
        </p:nvCxnSpPr>
        <p:spPr>
          <a:xfrm flipH="1">
            <a:off x="6058042" y="363747"/>
            <a:ext cx="601271" cy="3559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20"/>
          <p:cNvCxnSpPr>
            <a:stCxn id="66" idx="2"/>
            <a:endCxn id="4" idx="3"/>
          </p:cNvCxnSpPr>
          <p:nvPr/>
        </p:nvCxnSpPr>
        <p:spPr>
          <a:xfrm flipH="1">
            <a:off x="6058042" y="705748"/>
            <a:ext cx="839033" cy="139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9130490" y="686637"/>
            <a:ext cx="1419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CUENTA CON</a:t>
            </a:r>
            <a:endParaRPr lang="es-419" dirty="0"/>
          </a:p>
        </p:txBody>
      </p:sp>
      <p:sp>
        <p:nvSpPr>
          <p:cNvPr id="25" name="CuadroTexto 24"/>
          <p:cNvSpPr txBox="1"/>
          <p:nvPr/>
        </p:nvSpPr>
        <p:spPr>
          <a:xfrm>
            <a:off x="9387520" y="228888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TIENE</a:t>
            </a:r>
            <a:endParaRPr lang="es-419" dirty="0"/>
          </a:p>
        </p:txBody>
      </p:sp>
      <p:sp>
        <p:nvSpPr>
          <p:cNvPr id="126" name="CuadroTexto 125"/>
          <p:cNvSpPr txBox="1"/>
          <p:nvPr/>
        </p:nvSpPr>
        <p:spPr>
          <a:xfrm>
            <a:off x="6190926" y="2442009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UBICADO</a:t>
            </a:r>
            <a:endParaRPr lang="es-419" dirty="0"/>
          </a:p>
        </p:txBody>
      </p:sp>
      <p:sp>
        <p:nvSpPr>
          <p:cNvPr id="28" name="CuadroTexto 27"/>
          <p:cNvSpPr txBox="1"/>
          <p:nvPr/>
        </p:nvSpPr>
        <p:spPr>
          <a:xfrm>
            <a:off x="4014838" y="2172600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DE</a:t>
            </a:r>
            <a:endParaRPr lang="es-419" dirty="0"/>
          </a:p>
        </p:txBody>
      </p:sp>
      <p:sp>
        <p:nvSpPr>
          <p:cNvPr id="30" name="CuadroTexto 29"/>
          <p:cNvSpPr txBox="1"/>
          <p:nvPr/>
        </p:nvSpPr>
        <p:spPr>
          <a:xfrm>
            <a:off x="1198407" y="1666416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TIENE</a:t>
            </a:r>
            <a:endParaRPr lang="es-419" dirty="0"/>
          </a:p>
        </p:txBody>
      </p:sp>
      <p:sp>
        <p:nvSpPr>
          <p:cNvPr id="31" name="CuadroTexto 30"/>
          <p:cNvSpPr txBox="1"/>
          <p:nvPr/>
        </p:nvSpPr>
        <p:spPr>
          <a:xfrm>
            <a:off x="-38982" y="3731905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TIENE</a:t>
            </a:r>
            <a:endParaRPr lang="es-419" dirty="0"/>
          </a:p>
        </p:txBody>
      </p:sp>
      <p:sp>
        <p:nvSpPr>
          <p:cNvPr id="130" name="CuadroTexto 129"/>
          <p:cNvSpPr txBox="1"/>
          <p:nvPr/>
        </p:nvSpPr>
        <p:spPr>
          <a:xfrm>
            <a:off x="2514128" y="394822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TIENE</a:t>
            </a:r>
            <a:endParaRPr lang="es-419" dirty="0"/>
          </a:p>
        </p:txBody>
      </p:sp>
      <p:sp>
        <p:nvSpPr>
          <p:cNvPr id="135" name="CuadroTexto 134"/>
          <p:cNvSpPr txBox="1"/>
          <p:nvPr/>
        </p:nvSpPr>
        <p:spPr>
          <a:xfrm>
            <a:off x="3926712" y="3774640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DE</a:t>
            </a:r>
            <a:endParaRPr lang="es-419" dirty="0"/>
          </a:p>
        </p:txBody>
      </p:sp>
      <p:sp>
        <p:nvSpPr>
          <p:cNvPr id="136" name="CuadroTexto 135"/>
          <p:cNvSpPr txBox="1"/>
          <p:nvPr/>
        </p:nvSpPr>
        <p:spPr>
          <a:xfrm>
            <a:off x="3860592" y="5274032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DE</a:t>
            </a:r>
            <a:endParaRPr lang="es-419" dirty="0"/>
          </a:p>
        </p:txBody>
      </p:sp>
      <p:sp>
        <p:nvSpPr>
          <p:cNvPr id="123" name="CuadroTexto 122"/>
          <p:cNvSpPr txBox="1"/>
          <p:nvPr/>
        </p:nvSpPr>
        <p:spPr>
          <a:xfrm>
            <a:off x="6071080" y="714994"/>
            <a:ext cx="240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19752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187</Words>
  <Application>Microsoft Office PowerPoint</Application>
  <PresentationFormat>Panorámica</PresentationFormat>
  <Paragraphs>174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54</cp:revision>
  <dcterms:created xsi:type="dcterms:W3CDTF">2018-10-22T15:23:17Z</dcterms:created>
  <dcterms:modified xsi:type="dcterms:W3CDTF">2018-10-31T21:56:05Z</dcterms:modified>
</cp:coreProperties>
</file>