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037" autoAdjust="0"/>
    <p:restoredTop sz="94717" autoAdjust="0"/>
  </p:normalViewPr>
  <p:slideViewPr>
    <p:cSldViewPr>
      <p:cViewPr>
        <p:scale>
          <a:sx n="100" d="100"/>
          <a:sy n="100" d="100"/>
        </p:scale>
        <p:origin x="72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94869-4ACE-4334-9F53-83BEC71A58AF}" type="datetimeFigureOut">
              <a:rPr lang="es-AR" smtClean="0"/>
              <a:pPr/>
              <a:t>31/10/2018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F480-566A-40D7-96A8-546CA007A24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730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8F480-566A-40D7-96A8-546CA007A246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2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C77B-BE1A-442E-B762-23843218D0C7}" type="datetimeFigureOut">
              <a:rPr lang="es-AR" smtClean="0"/>
              <a:pPr/>
              <a:t>31/10/2018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43FA-5A6F-4507-BCDB-C61E4AC04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C77B-BE1A-442E-B762-23843218D0C7}" type="datetimeFigureOut">
              <a:rPr lang="es-AR" smtClean="0"/>
              <a:pPr/>
              <a:t>31/10/2018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43FA-5A6F-4507-BCDB-C61E4AC04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C77B-BE1A-442E-B762-23843218D0C7}" type="datetimeFigureOut">
              <a:rPr lang="es-AR" smtClean="0"/>
              <a:pPr/>
              <a:t>31/10/2018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43FA-5A6F-4507-BCDB-C61E4AC04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C77B-BE1A-442E-B762-23843218D0C7}" type="datetimeFigureOut">
              <a:rPr lang="es-AR" smtClean="0"/>
              <a:pPr/>
              <a:t>31/10/2018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43FA-5A6F-4507-BCDB-C61E4AC04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C77B-BE1A-442E-B762-23843218D0C7}" type="datetimeFigureOut">
              <a:rPr lang="es-AR" smtClean="0"/>
              <a:pPr/>
              <a:t>31/10/2018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43FA-5A6F-4507-BCDB-C61E4AC04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C77B-BE1A-442E-B762-23843218D0C7}" type="datetimeFigureOut">
              <a:rPr lang="es-AR" smtClean="0"/>
              <a:pPr/>
              <a:t>31/10/2018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43FA-5A6F-4507-BCDB-C61E4AC04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C77B-BE1A-442E-B762-23843218D0C7}" type="datetimeFigureOut">
              <a:rPr lang="es-AR" smtClean="0"/>
              <a:pPr/>
              <a:t>31/10/2018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43FA-5A6F-4507-BCDB-C61E4AC04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C77B-BE1A-442E-B762-23843218D0C7}" type="datetimeFigureOut">
              <a:rPr lang="es-AR" smtClean="0"/>
              <a:pPr/>
              <a:t>31/10/2018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43FA-5A6F-4507-BCDB-C61E4AC04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C77B-BE1A-442E-B762-23843218D0C7}" type="datetimeFigureOut">
              <a:rPr lang="es-AR" smtClean="0"/>
              <a:pPr/>
              <a:t>31/10/2018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43FA-5A6F-4507-BCDB-C61E4AC04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C77B-BE1A-442E-B762-23843218D0C7}" type="datetimeFigureOut">
              <a:rPr lang="es-AR" smtClean="0"/>
              <a:pPr/>
              <a:t>31/10/2018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43FA-5A6F-4507-BCDB-C61E4AC04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C77B-BE1A-442E-B762-23843218D0C7}" type="datetimeFigureOut">
              <a:rPr lang="es-AR" smtClean="0"/>
              <a:pPr/>
              <a:t>31/10/2018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43FA-5A6F-4507-BCDB-C61E4AC04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EC77B-BE1A-442E-B762-23843218D0C7}" type="datetimeFigureOut">
              <a:rPr lang="es-AR" smtClean="0"/>
              <a:pPr/>
              <a:t>31/10/2018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43FA-5A6F-4507-BCDB-C61E4AC04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u="sng" dirty="0"/>
              <a:t>Modelo Lógico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TP Integrador: Seguros.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u="sng" dirty="0"/>
              <a:t>Esquemas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71548"/>
            <a:ext cx="8229600" cy="5686452"/>
          </a:xfrm>
        </p:spPr>
        <p:txBody>
          <a:bodyPr>
            <a:normAutofit/>
          </a:bodyPr>
          <a:lstStyle/>
          <a:p>
            <a:r>
              <a:rPr lang="es-AR" sz="1600" dirty="0"/>
              <a:t>Tomador { </a:t>
            </a:r>
            <a:r>
              <a:rPr lang="es-AR" sz="1600" u="sng" dirty="0"/>
              <a:t>ID_Tomador</a:t>
            </a:r>
            <a:r>
              <a:rPr lang="es-AR" sz="1600" dirty="0"/>
              <a:t>,  DNI, Nombre, Apellido, Teléfono, Dirección }</a:t>
            </a:r>
          </a:p>
          <a:p>
            <a:r>
              <a:rPr lang="es-AR" sz="1600" dirty="0"/>
              <a:t>Agente { </a:t>
            </a:r>
            <a:r>
              <a:rPr lang="es-AR" sz="1600" u="sng" dirty="0"/>
              <a:t>ID_Agente</a:t>
            </a:r>
            <a:r>
              <a:rPr lang="es-AR" sz="1600" dirty="0"/>
              <a:t>, DNI, Nombre, Apellido, Teléfono, Dirección }</a:t>
            </a:r>
          </a:p>
          <a:p>
            <a:r>
              <a:rPr lang="es-AR" sz="1600" dirty="0"/>
              <a:t>Comisión { </a:t>
            </a:r>
            <a:r>
              <a:rPr lang="es-AR" sz="1600" u="sng" dirty="0"/>
              <a:t>ID_Comision</a:t>
            </a:r>
            <a:r>
              <a:rPr lang="es-AR" sz="1600" dirty="0"/>
              <a:t>, Descripción, PorcentajePorTipo }</a:t>
            </a:r>
          </a:p>
          <a:p>
            <a:r>
              <a:rPr lang="es-AR" sz="1600" dirty="0">
                <a:solidFill>
                  <a:srgbClr val="FF0000"/>
                </a:solidFill>
              </a:rPr>
              <a:t>*</a:t>
            </a:r>
            <a:r>
              <a:rPr lang="es-AR" sz="1600" dirty="0"/>
              <a:t> </a:t>
            </a:r>
            <a:r>
              <a:rPr lang="es-419" sz="1600" dirty="0" err="1" smtClean="0"/>
              <a:t>HistorialPago</a:t>
            </a:r>
            <a:r>
              <a:rPr lang="es-AR" sz="1600" dirty="0" smtClean="0"/>
              <a:t>{ </a:t>
            </a:r>
            <a:r>
              <a:rPr lang="es-AR" sz="1600" u="sng" dirty="0"/>
              <a:t>ID_Tomador</a:t>
            </a:r>
            <a:r>
              <a:rPr lang="es-AR" sz="1600" dirty="0"/>
              <a:t> (FK), </a:t>
            </a:r>
            <a:r>
              <a:rPr lang="es-AR" sz="1600" u="sng" dirty="0"/>
              <a:t>ID_Comision</a:t>
            </a:r>
            <a:r>
              <a:rPr lang="es-AR" sz="1600" dirty="0"/>
              <a:t> (FK), FechaPago }</a:t>
            </a:r>
          </a:p>
          <a:p>
            <a:r>
              <a:rPr lang="es-AR" sz="1600" dirty="0"/>
              <a:t>Seguro { </a:t>
            </a:r>
            <a:r>
              <a:rPr lang="es-AR" sz="1600" u="sng" dirty="0" err="1" smtClean="0"/>
              <a:t>ID_Seguro</a:t>
            </a:r>
            <a:r>
              <a:rPr lang="es-AR" sz="1600" dirty="0" smtClean="0"/>
              <a:t>, </a:t>
            </a:r>
            <a:r>
              <a:rPr lang="es-AR" sz="1600" dirty="0"/>
              <a:t>Tipo, ID_Estado (FK</a:t>
            </a:r>
            <a:r>
              <a:rPr lang="es-AR" sz="1600" dirty="0" smtClean="0"/>
              <a:t>)}</a:t>
            </a:r>
          </a:p>
          <a:p>
            <a:r>
              <a:rPr lang="es-AR" sz="1600" dirty="0" smtClean="0">
                <a:solidFill>
                  <a:srgbClr val="FF0000"/>
                </a:solidFill>
              </a:rPr>
              <a:t>*</a:t>
            </a:r>
            <a:r>
              <a:rPr lang="es-AR" sz="1600" dirty="0" smtClean="0"/>
              <a:t> </a:t>
            </a:r>
            <a:r>
              <a:rPr lang="es-AR" sz="1600" dirty="0" err="1" smtClean="0"/>
              <a:t>Poliza</a:t>
            </a:r>
            <a:r>
              <a:rPr lang="es-AR" sz="1600" dirty="0" smtClean="0"/>
              <a:t>{ </a:t>
            </a:r>
            <a:r>
              <a:rPr lang="es-AR" sz="1600" u="sng" dirty="0"/>
              <a:t>ID_Tomador</a:t>
            </a:r>
            <a:r>
              <a:rPr lang="es-AR" sz="1600" dirty="0"/>
              <a:t>, ID_Agente (FK), </a:t>
            </a:r>
            <a:r>
              <a:rPr lang="es-AR" sz="1600" u="sng" dirty="0" err="1" smtClean="0"/>
              <a:t>ID_Seguro</a:t>
            </a:r>
            <a:r>
              <a:rPr lang="es-AR" sz="1600" u="sng" dirty="0" smtClean="0"/>
              <a:t>, </a:t>
            </a:r>
            <a:r>
              <a:rPr lang="es-AR" sz="1600" dirty="0" err="1" smtClean="0"/>
              <a:t>fecha_inicio</a:t>
            </a:r>
            <a:r>
              <a:rPr lang="es-AR" sz="1600" dirty="0" smtClean="0"/>
              <a:t>, </a:t>
            </a:r>
            <a:r>
              <a:rPr lang="es-AR" sz="1600" dirty="0" err="1" smtClean="0"/>
              <a:t>fecha_fin</a:t>
            </a:r>
            <a:r>
              <a:rPr lang="es-AR" sz="1600" dirty="0" smtClean="0"/>
              <a:t>, </a:t>
            </a:r>
            <a:r>
              <a:rPr lang="es-AR" sz="1600" dirty="0" err="1" smtClean="0"/>
              <a:t>fecha_contratación</a:t>
            </a:r>
            <a:r>
              <a:rPr lang="es-AR" sz="1600" dirty="0" smtClean="0"/>
              <a:t>, prima </a:t>
            </a:r>
            <a:r>
              <a:rPr lang="es-AR" sz="1600" dirty="0"/>
              <a:t>}</a:t>
            </a:r>
          </a:p>
          <a:p>
            <a:r>
              <a:rPr lang="es-AR" sz="1600" dirty="0"/>
              <a:t>Estado { </a:t>
            </a:r>
            <a:r>
              <a:rPr lang="es-AR" sz="1600" u="sng" dirty="0"/>
              <a:t>ID_Estado</a:t>
            </a:r>
            <a:r>
              <a:rPr lang="es-AR" sz="1600" dirty="0"/>
              <a:t>, </a:t>
            </a:r>
            <a:r>
              <a:rPr lang="es-AR" sz="1600" dirty="0" smtClean="0"/>
              <a:t>Descripción}</a:t>
            </a:r>
          </a:p>
          <a:p>
            <a:r>
              <a:rPr lang="es-AR" sz="1600" dirty="0" smtClean="0"/>
              <a:t>Cambio</a:t>
            </a:r>
            <a:r>
              <a:rPr lang="es-419" sz="1600" u="sng" dirty="0" smtClean="0"/>
              <a:t>{</a:t>
            </a:r>
            <a:r>
              <a:rPr lang="es-419" sz="1600" u="sng" dirty="0" err="1" smtClean="0"/>
              <a:t>Id_Estado_anterior</a:t>
            </a:r>
            <a:r>
              <a:rPr lang="es-419" sz="1600" u="sng" dirty="0" smtClean="0"/>
              <a:t>(FK</a:t>
            </a:r>
            <a:r>
              <a:rPr lang="es-419" sz="1600" u="sng" dirty="0"/>
              <a:t>)</a:t>
            </a:r>
            <a:r>
              <a:rPr lang="es-419" sz="1600" dirty="0"/>
              <a:t>, </a:t>
            </a:r>
            <a:r>
              <a:rPr lang="es-419" sz="1600" u="sng" dirty="0" err="1" smtClean="0"/>
              <a:t>Id_estado_siguiente</a:t>
            </a:r>
            <a:r>
              <a:rPr lang="es-419" sz="1600" u="sng" dirty="0" smtClean="0"/>
              <a:t>(FK</a:t>
            </a:r>
            <a:r>
              <a:rPr lang="es-419" sz="1600" u="sng" dirty="0"/>
              <a:t>)</a:t>
            </a:r>
            <a:r>
              <a:rPr lang="es-419" sz="1600" dirty="0"/>
              <a:t>, </a:t>
            </a:r>
            <a:r>
              <a:rPr lang="es-AR" sz="1600" dirty="0" err="1"/>
              <a:t>Fecha_Cambio_Estado</a:t>
            </a:r>
            <a:r>
              <a:rPr lang="es-419" sz="1600" dirty="0" smtClean="0"/>
              <a:t>}</a:t>
            </a:r>
            <a:endParaRPr lang="es-AR" sz="1600" dirty="0"/>
          </a:p>
          <a:p>
            <a:r>
              <a:rPr lang="es-AR" sz="1600" dirty="0"/>
              <a:t>Seguro_Hogar { </a:t>
            </a:r>
            <a:r>
              <a:rPr lang="es-AR" sz="1600" u="sng" dirty="0"/>
              <a:t>ID_Seguro</a:t>
            </a:r>
            <a:r>
              <a:rPr lang="es-AR" sz="1600" dirty="0"/>
              <a:t>, Contenido, Dirección, ID_Continente (FK), M2 }</a:t>
            </a:r>
          </a:p>
          <a:p>
            <a:r>
              <a:rPr lang="es-AR" sz="1600" dirty="0"/>
              <a:t>Continente { </a:t>
            </a:r>
            <a:r>
              <a:rPr lang="es-AR" sz="1600" u="sng" dirty="0"/>
              <a:t>ID_Continente</a:t>
            </a:r>
            <a:r>
              <a:rPr lang="es-AR" sz="1600" dirty="0"/>
              <a:t>, Descripción, Valor }</a:t>
            </a:r>
          </a:p>
          <a:p>
            <a:r>
              <a:rPr lang="es-AR" sz="1600" dirty="0" err="1" smtClean="0"/>
              <a:t>MedidaRiesgo</a:t>
            </a:r>
            <a:r>
              <a:rPr lang="es-AR" sz="1600" dirty="0" smtClean="0"/>
              <a:t> { </a:t>
            </a:r>
            <a:r>
              <a:rPr lang="es-AR" sz="1600" u="sng" dirty="0" err="1" smtClean="0"/>
              <a:t>ID_MedidaRiesgo</a:t>
            </a:r>
            <a:r>
              <a:rPr lang="es-AR" sz="1600" dirty="0" smtClean="0"/>
              <a:t>, Descripción, Valor }</a:t>
            </a:r>
          </a:p>
          <a:p>
            <a:r>
              <a:rPr lang="es-AR" sz="1600" dirty="0"/>
              <a:t>Cubre{</a:t>
            </a:r>
            <a:r>
              <a:rPr lang="es-AR" sz="1600" u="sng" dirty="0" err="1"/>
              <a:t>Id_seguro</a:t>
            </a:r>
            <a:r>
              <a:rPr lang="es-AR" sz="1600" u="sng" dirty="0"/>
              <a:t>(</a:t>
            </a:r>
            <a:r>
              <a:rPr lang="es-AR" sz="1600" u="sng" dirty="0" err="1"/>
              <a:t>Fk</a:t>
            </a:r>
            <a:r>
              <a:rPr lang="es-AR" sz="1600" dirty="0"/>
              <a:t>), </a:t>
            </a:r>
            <a:r>
              <a:rPr lang="es-AR" sz="1600" u="sng" dirty="0" err="1"/>
              <a:t>Id_MedidaRiesgo</a:t>
            </a:r>
            <a:r>
              <a:rPr lang="es-AR" sz="1600" u="sng" dirty="0"/>
              <a:t>(FK</a:t>
            </a:r>
            <a:r>
              <a:rPr lang="es-AR" sz="1600" dirty="0" smtClean="0"/>
              <a:t>)}</a:t>
            </a:r>
            <a:endParaRPr lang="es-AR" sz="1600" dirty="0" smtClean="0"/>
          </a:p>
          <a:p>
            <a:r>
              <a:rPr lang="es-AR" sz="1600" dirty="0" err="1" smtClean="0"/>
              <a:t>MedidaSeguridad</a:t>
            </a:r>
            <a:r>
              <a:rPr lang="es-AR" sz="1600" dirty="0" smtClean="0"/>
              <a:t> { </a:t>
            </a:r>
            <a:r>
              <a:rPr lang="es-AR" sz="1600" u="sng" dirty="0" err="1" smtClean="0"/>
              <a:t>ID_MedidaSeguridad</a:t>
            </a:r>
            <a:r>
              <a:rPr lang="es-AR" sz="1600" dirty="0" smtClean="0"/>
              <a:t>, Descripción, Valor }</a:t>
            </a:r>
          </a:p>
          <a:p>
            <a:r>
              <a:rPr lang="es-AR" sz="1600" dirty="0" err="1"/>
              <a:t>Cuenta_con</a:t>
            </a:r>
            <a:r>
              <a:rPr lang="es-AR" sz="1600" dirty="0"/>
              <a:t>{</a:t>
            </a:r>
            <a:r>
              <a:rPr lang="es-AR" sz="1600" u="sng" dirty="0" err="1"/>
              <a:t>Id_Seguro</a:t>
            </a:r>
            <a:r>
              <a:rPr lang="es-AR" sz="1600" u="sng" dirty="0"/>
              <a:t>(FK</a:t>
            </a:r>
            <a:r>
              <a:rPr lang="es-AR" sz="1600" dirty="0"/>
              <a:t>), </a:t>
            </a:r>
            <a:r>
              <a:rPr lang="es-AR" sz="1600" u="sng" dirty="0" err="1"/>
              <a:t>IdMedidaSeguridad</a:t>
            </a:r>
            <a:r>
              <a:rPr lang="es-AR" sz="1600" u="sng" dirty="0"/>
              <a:t>(</a:t>
            </a:r>
            <a:r>
              <a:rPr lang="es-AR" sz="1600" u="sng" dirty="0" err="1"/>
              <a:t>Fk</a:t>
            </a:r>
            <a:r>
              <a:rPr lang="es-AR" sz="1600" dirty="0" smtClean="0"/>
              <a:t>)}</a:t>
            </a:r>
            <a:endParaRPr lang="es-AR" sz="1600" dirty="0" smtClean="0"/>
          </a:p>
          <a:p>
            <a:r>
              <a:rPr lang="es-AR" sz="1600" dirty="0" err="1" smtClean="0"/>
              <a:t>Seguro_Vida</a:t>
            </a:r>
            <a:r>
              <a:rPr lang="es-AR" sz="1600" dirty="0" smtClean="0"/>
              <a:t> </a:t>
            </a:r>
            <a:r>
              <a:rPr lang="es-AR" sz="1600" dirty="0"/>
              <a:t>{ </a:t>
            </a:r>
            <a:r>
              <a:rPr lang="es-AR" sz="1600" u="sng" dirty="0"/>
              <a:t>ID_Seguro</a:t>
            </a:r>
            <a:r>
              <a:rPr lang="es-AR" sz="1600" dirty="0"/>
              <a:t>, Monto_Asegurado }</a:t>
            </a:r>
          </a:p>
          <a:p>
            <a:r>
              <a:rPr lang="es-AR" sz="1600" dirty="0"/>
              <a:t>Beneficiario { </a:t>
            </a:r>
            <a:r>
              <a:rPr lang="es-AR" sz="1600" u="sng" dirty="0"/>
              <a:t>ID_Beneficiario</a:t>
            </a:r>
            <a:r>
              <a:rPr lang="es-AR" sz="1600" dirty="0"/>
              <a:t>, DNI, Nombre, Apellido, Porcentaje_Beneficio, </a:t>
            </a:r>
            <a:r>
              <a:rPr lang="es-AR" sz="1600" dirty="0" err="1"/>
              <a:t>Lazo_Familiar</a:t>
            </a:r>
            <a:r>
              <a:rPr lang="es-AR" sz="1600" dirty="0"/>
              <a:t> </a:t>
            </a:r>
            <a:r>
              <a:rPr lang="es-AR" sz="1600" dirty="0" smtClean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u="sng" dirty="0"/>
              <a:t>Esquemas Parte 2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sz="1600" dirty="0"/>
              <a:t>Asegurado { </a:t>
            </a:r>
            <a:r>
              <a:rPr lang="es-AR" sz="1600" u="sng" dirty="0" err="1"/>
              <a:t>ID_Asegurado</a:t>
            </a:r>
            <a:r>
              <a:rPr lang="es-AR" sz="1600" dirty="0"/>
              <a:t>, DNI, Nombre, Apellido, </a:t>
            </a:r>
            <a:r>
              <a:rPr lang="es-AR" sz="1600" dirty="0" err="1"/>
              <a:t>Fecha_Nacimiento</a:t>
            </a:r>
            <a:r>
              <a:rPr lang="es-AR" sz="1600" dirty="0"/>
              <a:t>, </a:t>
            </a:r>
            <a:r>
              <a:rPr lang="es-AR" sz="1600" dirty="0" err="1"/>
              <a:t>Lazo_Familiar</a:t>
            </a:r>
            <a:r>
              <a:rPr lang="es-AR" sz="1600" dirty="0"/>
              <a:t>, </a:t>
            </a:r>
            <a:r>
              <a:rPr lang="es-AR" sz="1600" dirty="0" err="1"/>
              <a:t>ID_CostoEdad</a:t>
            </a:r>
            <a:r>
              <a:rPr lang="es-AR" sz="1600" dirty="0"/>
              <a:t> (FK), </a:t>
            </a:r>
            <a:r>
              <a:rPr lang="es-AR" sz="1600" dirty="0" err="1"/>
              <a:t>ID_Profesion</a:t>
            </a:r>
            <a:r>
              <a:rPr lang="es-AR" sz="1600" dirty="0"/>
              <a:t> (FK) </a:t>
            </a:r>
            <a:r>
              <a:rPr lang="es-AR" sz="1600" dirty="0" smtClean="0"/>
              <a:t>}</a:t>
            </a:r>
          </a:p>
          <a:p>
            <a:r>
              <a:rPr lang="es-AR" sz="1600" dirty="0" smtClean="0"/>
              <a:t>Tiene{ </a:t>
            </a:r>
            <a:r>
              <a:rPr lang="es-AR" sz="1600" u="sng" dirty="0" err="1" smtClean="0"/>
              <a:t>Id_Beneficiario</a:t>
            </a:r>
            <a:r>
              <a:rPr lang="es-AR" sz="1600" dirty="0" smtClean="0"/>
              <a:t>, </a:t>
            </a:r>
            <a:r>
              <a:rPr lang="es-AR" sz="1600" u="sng" dirty="0" err="1" smtClean="0"/>
              <a:t>Id_Seguro_vida</a:t>
            </a:r>
            <a:r>
              <a:rPr lang="es-AR" sz="1600" dirty="0" smtClean="0"/>
              <a:t>, </a:t>
            </a:r>
            <a:r>
              <a:rPr lang="es-AR" sz="1600" dirty="0" err="1" smtClean="0"/>
              <a:t>IdAsegurado</a:t>
            </a:r>
            <a:r>
              <a:rPr lang="es-AR" sz="1600" smtClean="0"/>
              <a:t>(FK)}</a:t>
            </a:r>
            <a:endParaRPr lang="es-AR" sz="1600" dirty="0" smtClean="0"/>
          </a:p>
          <a:p>
            <a:r>
              <a:rPr lang="es-AR" sz="1600" dirty="0" smtClean="0"/>
              <a:t>Profesión </a:t>
            </a:r>
            <a:r>
              <a:rPr lang="es-AR" sz="1600" dirty="0"/>
              <a:t>{ </a:t>
            </a:r>
            <a:r>
              <a:rPr lang="es-AR" sz="1600" u="sng" dirty="0" err="1"/>
              <a:t>ID_Profesion</a:t>
            </a:r>
            <a:r>
              <a:rPr lang="es-AR" sz="1600" dirty="0"/>
              <a:t>, Descripción,  </a:t>
            </a:r>
            <a:r>
              <a:rPr lang="es-AR" sz="1600" dirty="0" err="1"/>
              <a:t>Indice_Riesgo</a:t>
            </a:r>
            <a:r>
              <a:rPr lang="es-AR" sz="1600" dirty="0"/>
              <a:t> </a:t>
            </a:r>
            <a:r>
              <a:rPr lang="es-AR" sz="1600" dirty="0" smtClean="0"/>
              <a:t>}</a:t>
            </a:r>
            <a:endParaRPr lang="es-AR" sz="1600" dirty="0" smtClean="0"/>
          </a:p>
          <a:p>
            <a:r>
              <a:rPr lang="es-AR" sz="1600" dirty="0" err="1" smtClean="0"/>
              <a:t>CostoEdad</a:t>
            </a:r>
            <a:r>
              <a:rPr lang="es-AR" sz="1600" dirty="0" smtClean="0"/>
              <a:t> </a:t>
            </a:r>
            <a:r>
              <a:rPr lang="es-AR" sz="1600" dirty="0"/>
              <a:t>{ </a:t>
            </a:r>
            <a:r>
              <a:rPr lang="es-AR" sz="1600" u="sng" dirty="0"/>
              <a:t>ID_CostoEdad</a:t>
            </a:r>
            <a:r>
              <a:rPr lang="es-AR" sz="1600" dirty="0"/>
              <a:t>, Edad, Indice_Riesgo }</a:t>
            </a:r>
          </a:p>
          <a:p>
            <a:r>
              <a:rPr lang="es-AR" sz="1600" dirty="0"/>
              <a:t>Seguro_Automovil { </a:t>
            </a:r>
            <a:r>
              <a:rPr lang="es-AR" sz="1600" u="sng" dirty="0"/>
              <a:t>ID_Seguro</a:t>
            </a:r>
            <a:r>
              <a:rPr lang="es-AR" sz="1600" dirty="0"/>
              <a:t>,  Patente, Antigüedad, Recargo, Descuento, ID_Conductor (FK), ID_Cobertura (FK), ID_Modelo (FK), ID_Zona (FK), ID_Franquicia (FK) }</a:t>
            </a:r>
          </a:p>
          <a:p>
            <a:r>
              <a:rPr lang="es-AR" sz="1600" dirty="0"/>
              <a:t>Conductor { </a:t>
            </a:r>
            <a:r>
              <a:rPr lang="es-AR" sz="1600" u="sng" dirty="0"/>
              <a:t>ID_Conductor</a:t>
            </a:r>
            <a:r>
              <a:rPr lang="es-AR" sz="1600" dirty="0"/>
              <a:t>, DNI (FK), Nombre, Apellido, CostoEdad (FK) }</a:t>
            </a:r>
          </a:p>
          <a:p>
            <a:r>
              <a:rPr lang="es-AR" sz="1600" dirty="0"/>
              <a:t>AutoScoring { </a:t>
            </a:r>
            <a:r>
              <a:rPr lang="es-AR" sz="1600" u="sng" dirty="0"/>
              <a:t>DNI</a:t>
            </a:r>
            <a:r>
              <a:rPr lang="es-AR" sz="1600" dirty="0"/>
              <a:t>, CantidadSiniestro}</a:t>
            </a:r>
          </a:p>
          <a:p>
            <a:r>
              <a:rPr lang="es-AR" sz="1600" dirty="0"/>
              <a:t>CostoEdad { </a:t>
            </a:r>
            <a:r>
              <a:rPr lang="es-AR" sz="1600" u="sng" dirty="0"/>
              <a:t>ID_CostoEdad</a:t>
            </a:r>
            <a:r>
              <a:rPr lang="es-AR" sz="1600" dirty="0"/>
              <a:t>, Edad, IndiceRiesgo }</a:t>
            </a:r>
          </a:p>
          <a:p>
            <a:r>
              <a:rPr lang="es-AR" sz="1600" dirty="0"/>
              <a:t>Modelo { </a:t>
            </a:r>
            <a:r>
              <a:rPr lang="es-AR" sz="1600" u="sng" dirty="0"/>
              <a:t>ID_Modelo</a:t>
            </a:r>
            <a:r>
              <a:rPr lang="es-AR" sz="1600" dirty="0"/>
              <a:t>, Descripción, ID_Marca (FK) }</a:t>
            </a:r>
          </a:p>
          <a:p>
            <a:r>
              <a:rPr lang="es-AR" sz="1600" dirty="0"/>
              <a:t>Marca { </a:t>
            </a:r>
            <a:r>
              <a:rPr lang="es-AR" sz="1600" u="sng" dirty="0"/>
              <a:t>ID_Marca</a:t>
            </a:r>
            <a:r>
              <a:rPr lang="es-AR" sz="1600" dirty="0"/>
              <a:t>, Descripción, ID_Categoria (FK) }</a:t>
            </a:r>
          </a:p>
          <a:p>
            <a:r>
              <a:rPr lang="es-AR" sz="1600" dirty="0"/>
              <a:t>Categoría { </a:t>
            </a:r>
            <a:r>
              <a:rPr lang="es-AR" sz="1600" u="sng" dirty="0"/>
              <a:t>ID_Categoria</a:t>
            </a:r>
            <a:r>
              <a:rPr lang="es-AR" sz="1600" dirty="0"/>
              <a:t>, Descripcion, Valor }</a:t>
            </a:r>
          </a:p>
          <a:p>
            <a:r>
              <a:rPr lang="es-AR" sz="1600" dirty="0"/>
              <a:t>Zona { </a:t>
            </a:r>
            <a:r>
              <a:rPr lang="es-AR" sz="1600" u="sng" dirty="0"/>
              <a:t>ID_Zona</a:t>
            </a:r>
            <a:r>
              <a:rPr lang="es-AR" sz="1600" dirty="0"/>
              <a:t>, Descripción, Valor }</a:t>
            </a:r>
          </a:p>
          <a:p>
            <a:r>
              <a:rPr lang="es-AR" sz="1600" dirty="0"/>
              <a:t>Franquicia { </a:t>
            </a:r>
            <a:r>
              <a:rPr lang="es-AR" sz="1600" u="sng" dirty="0"/>
              <a:t>ID_Franquicia</a:t>
            </a:r>
            <a:r>
              <a:rPr lang="es-AR" sz="1600" dirty="0"/>
              <a:t>, Valor }</a:t>
            </a:r>
          </a:p>
          <a:p>
            <a:r>
              <a:rPr lang="es-AR" sz="1600" dirty="0"/>
              <a:t>Cobertura { </a:t>
            </a:r>
            <a:r>
              <a:rPr lang="es-AR" sz="1600" u="sng" dirty="0"/>
              <a:t>ID_Cobertura</a:t>
            </a:r>
            <a:r>
              <a:rPr lang="es-AR" sz="1600" dirty="0"/>
              <a:t>, Descripción, Valor }</a:t>
            </a:r>
          </a:p>
          <a:p>
            <a:endParaRPr lang="es-AR" sz="1600" dirty="0"/>
          </a:p>
          <a:p>
            <a:endParaRPr lang="es-AR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332</Words>
  <Application>Microsoft Office PowerPoint</Application>
  <PresentationFormat>Presentación en pantalla (4:3)</PresentationFormat>
  <Paragraphs>35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Modelo Lógico</vt:lpstr>
      <vt:lpstr>Esquemas</vt:lpstr>
      <vt:lpstr>Esquemas Parte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Lógico</dc:title>
  <dc:creator>Fabian</dc:creator>
  <cp:lastModifiedBy>Usuario de Windows</cp:lastModifiedBy>
  <cp:revision>25</cp:revision>
  <dcterms:created xsi:type="dcterms:W3CDTF">2018-10-23T13:42:24Z</dcterms:created>
  <dcterms:modified xsi:type="dcterms:W3CDTF">2018-10-31T21:26:47Z</dcterms:modified>
</cp:coreProperties>
</file>