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4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98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8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2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31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7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8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45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7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7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9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8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8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EDB2D7-DD62-46CB-96BC-760D1EB125A0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AA39DA-8DB7-4DBC-8EED-BFA434680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08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891746"/>
            <a:ext cx="8001000" cy="978244"/>
          </a:xfrm>
        </p:spPr>
        <p:txBody>
          <a:bodyPr>
            <a:noAutofit/>
          </a:bodyPr>
          <a:lstStyle/>
          <a:p>
            <a:r>
              <a:rPr lang="fr-FR" sz="6600" dirty="0" smtClean="0"/>
              <a:t>Projet M2L</a:t>
            </a:r>
            <a:endParaRPr lang="fr-FR" sz="6600" dirty="0"/>
          </a:p>
        </p:txBody>
      </p:sp>
      <p:sp>
        <p:nvSpPr>
          <p:cNvPr id="4" name="Rectangle 3"/>
          <p:cNvSpPr/>
          <p:nvPr/>
        </p:nvSpPr>
        <p:spPr>
          <a:xfrm>
            <a:off x="684212" y="316468"/>
            <a:ext cx="493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PPE-2 : Gestion de Manifestations Sportives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01" y="3225954"/>
            <a:ext cx="4497388" cy="19969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644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547552"/>
            <a:ext cx="8534400" cy="3615267"/>
          </a:xfrm>
        </p:spPr>
        <p:txBody>
          <a:bodyPr/>
          <a:lstStyle/>
          <a:p>
            <a:r>
              <a:rPr lang="fr-FR" dirty="0" smtClean="0"/>
              <a:t>-</a:t>
            </a:r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-</a:t>
            </a:r>
            <a:endParaRPr lang="fr-FR" dirty="0"/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-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2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3519616"/>
            <a:ext cx="8534400" cy="3615267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Demande de la Maison des Ligues </a:t>
            </a:r>
          </a:p>
          <a:p>
            <a:r>
              <a:rPr lang="fr-FR" dirty="0" smtClean="0"/>
              <a:t>Demande/Besoin =&gt; Pouvoir gérer l’inscriptions à des compétitions ainsi que les personnes.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Solution =&gt; </a:t>
            </a:r>
            <a:r>
              <a:rPr lang="fr-FR" dirty="0"/>
              <a:t>Application relié à une base de données regroupant l’ensemble des candidats et des compétitions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NB : Cette </a:t>
            </a:r>
            <a:r>
              <a:rPr lang="fr-FR" dirty="0"/>
              <a:t>application ne sera pas accessible au grand public, seuls des employés des ligues pourront y accéder pour saisir les inscrits.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4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46517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Après avoir fait l’étude de l’existant, Avant de créer l’application nous avons réalisés plusieurs documents pour le bon déroulement du projet :</a:t>
            </a:r>
          </a:p>
          <a:p>
            <a:r>
              <a:rPr lang="fr-FR" dirty="0" smtClean="0"/>
              <a:t>Diagramme de Gantt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Arborescence de l’application</a:t>
            </a:r>
          </a:p>
          <a:p>
            <a:r>
              <a:rPr lang="fr-FR" dirty="0" smtClean="0"/>
              <a:t>Maquette de l’application</a:t>
            </a:r>
          </a:p>
          <a:p>
            <a:r>
              <a:rPr lang="fr-FR" dirty="0" smtClean="0"/>
              <a:t>Modèle Conceptuel des Données (Base de données)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0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465173"/>
            <a:ext cx="8534400" cy="361526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180975"/>
            <a:ext cx="8534400" cy="1507067"/>
          </a:xfrm>
        </p:spPr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gantt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39333"/>
            <a:ext cx="109728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465173"/>
            <a:ext cx="8534400" cy="361526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7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8" y="2182283"/>
            <a:ext cx="11374542" cy="4100822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67308" y="400050"/>
            <a:ext cx="8534400" cy="1507067"/>
          </a:xfrm>
        </p:spPr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884148"/>
            <a:ext cx="8534400" cy="3615267"/>
          </a:xfrm>
        </p:spPr>
        <p:txBody>
          <a:bodyPr/>
          <a:lstStyle/>
          <a:p>
            <a:r>
              <a:rPr lang="fr-FR" dirty="0" smtClean="0"/>
              <a:t>Pour le maquettage de l’application nous avons utilisé     </a:t>
            </a:r>
            <a:r>
              <a:rPr lang="fr-FR" dirty="0" err="1" smtClean="0"/>
              <a:t>Balsamiq-Mockups</a:t>
            </a:r>
            <a:r>
              <a:rPr lang="fr-FR" dirty="0" smtClean="0"/>
              <a:t>, il s’agit d’un logiciel permettant de réaliser des schémas interactifs.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Maquettage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4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200</TotalTime>
  <Words>157</Words>
  <Application>Microsoft Office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Secteur</vt:lpstr>
      <vt:lpstr>Projet M2L</vt:lpstr>
      <vt:lpstr>Sommaire </vt:lpstr>
      <vt:lpstr>Présentation du projet</vt:lpstr>
      <vt:lpstr>Réalisation</vt:lpstr>
      <vt:lpstr>Diagramme de gantt</vt:lpstr>
      <vt:lpstr>Cahier des charges</vt:lpstr>
      <vt:lpstr>Arborescence</vt:lpstr>
      <vt:lpstr>Maquettage de l’application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jiajhojhazhj</dc:title>
  <dc:creator>fandre</dc:creator>
  <cp:lastModifiedBy>fandre</cp:lastModifiedBy>
  <cp:revision>7</cp:revision>
  <dcterms:created xsi:type="dcterms:W3CDTF">2020-09-14T08:28:04Z</dcterms:created>
  <dcterms:modified xsi:type="dcterms:W3CDTF">2020-09-15T14:23:19Z</dcterms:modified>
</cp:coreProperties>
</file>