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2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0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1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1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0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5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4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0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97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4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7963-36BB-44B4-AE99-0D5A92407603}" type="datetimeFigureOut">
              <a:rPr lang="es-AR" smtClean="0"/>
              <a:t>14/3/2024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MENU PRINCIPAL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774223" y="1951892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774216" y="3613618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774216" y="2782755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774216" y="4444481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  <a:endParaRPr lang="es-AR" dirty="0"/>
          </a:p>
        </p:txBody>
      </p:sp>
      <p:cxnSp>
        <p:nvCxnSpPr>
          <p:cNvPr id="10" name="Conector recto de flecha 9"/>
          <p:cNvCxnSpPr>
            <a:stCxn id="12" idx="3"/>
          </p:cNvCxnSpPr>
          <p:nvPr/>
        </p:nvCxnSpPr>
        <p:spPr>
          <a:xfrm>
            <a:off x="7077801" y="4681873"/>
            <a:ext cx="201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381386" y="4220208"/>
            <a:ext cx="263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Ingresos por turno.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Gastos.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INFORMES Y REPORTES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34107" y="408840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 si hacemos un perfil para el cajero, por si tenemos dos o más </a:t>
            </a:r>
            <a:r>
              <a:rPr lang="es-ES" dirty="0" err="1" smtClean="0"/>
              <a:t>compus</a:t>
            </a:r>
            <a:r>
              <a:rPr lang="es-ES" dirty="0" smtClean="0"/>
              <a:t>. El botón sería por ej ‘Cajero o Ingreso Cajero’.</a:t>
            </a:r>
            <a:endParaRPr lang="es-AR" dirty="0"/>
          </a:p>
        </p:txBody>
      </p:sp>
      <p:cxnSp>
        <p:nvCxnSpPr>
          <p:cNvPr id="6" name="Conector recto de flecha 5"/>
          <p:cNvCxnSpPr>
            <a:stCxn id="12" idx="1"/>
            <a:endCxn id="3" idx="3"/>
          </p:cNvCxnSpPr>
          <p:nvPr/>
        </p:nvCxnSpPr>
        <p:spPr>
          <a:xfrm flipH="1">
            <a:off x="3534507" y="4681873"/>
            <a:ext cx="1239709" cy="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17" name="Elipse 16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 (disp.)</a:t>
            </a:r>
            <a:endParaRPr lang="es-AR" dirty="0"/>
          </a:p>
        </p:txBody>
      </p:sp>
      <p:sp>
        <p:nvSpPr>
          <p:cNvPr id="18" name="Elipse 17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 (disp.)</a:t>
            </a:r>
            <a:endParaRPr lang="es-AR" dirty="0" smtClean="0"/>
          </a:p>
        </p:txBody>
      </p:sp>
      <p:sp>
        <p:nvSpPr>
          <p:cNvPr id="19" name="Elipse 18"/>
          <p:cNvSpPr/>
          <p:nvPr/>
        </p:nvSpPr>
        <p:spPr>
          <a:xfrm>
            <a:off x="1112224" y="3930158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 (disp.)</a:t>
            </a:r>
            <a:endParaRPr lang="es-AR" dirty="0"/>
          </a:p>
        </p:txBody>
      </p:sp>
      <p:sp>
        <p:nvSpPr>
          <p:cNvPr id="20" name="Elipse 19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 (disp.)</a:t>
            </a:r>
            <a:endParaRPr lang="es-AR" dirty="0"/>
          </a:p>
        </p:txBody>
      </p:sp>
      <p:sp>
        <p:nvSpPr>
          <p:cNvPr id="21" name="Elipse 20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6 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2" name="Elipse 21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 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94591" y="1661746"/>
            <a:ext cx="40005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</a:t>
            </a:r>
            <a:endParaRPr lang="es-AR" dirty="0"/>
          </a:p>
        </p:txBody>
      </p:sp>
      <p:sp>
        <p:nvSpPr>
          <p:cNvPr id="40" name="Rectángulo 39"/>
          <p:cNvSpPr/>
          <p:nvPr/>
        </p:nvSpPr>
        <p:spPr>
          <a:xfrm>
            <a:off x="7515954" y="1736477"/>
            <a:ext cx="3648807" cy="223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Mesa Nro 00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90739" y="2229629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Mesa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990739" y="2827505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Mover Mesa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57700" y="2857497"/>
            <a:ext cx="448408" cy="3868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Triángulo isósceles 44"/>
          <p:cNvSpPr/>
          <p:nvPr/>
        </p:nvSpPr>
        <p:spPr>
          <a:xfrm rot="10800000">
            <a:off x="4475282" y="2857497"/>
            <a:ext cx="408843" cy="386864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de flecha 46"/>
          <p:cNvCxnSpPr/>
          <p:nvPr/>
        </p:nvCxnSpPr>
        <p:spPr>
          <a:xfrm flipV="1">
            <a:off x="5017474" y="2976925"/>
            <a:ext cx="2130672" cy="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7990739" y="3398254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Unir con otra mesa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Detalle de Mesa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24256" y="1712601"/>
            <a:ext cx="224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 de Mesa</a:t>
            </a:r>
          </a:p>
          <a:p>
            <a:r>
              <a:rPr lang="es-ES" dirty="0" smtClean="0"/>
              <a:t>Nro. de mesa: __</a:t>
            </a:r>
          </a:p>
          <a:p>
            <a:r>
              <a:rPr lang="es-ES" dirty="0" smtClean="0"/>
              <a:t>Mozo: __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45274" y="4786193"/>
            <a:ext cx="2233246" cy="4308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030715" y="1582616"/>
            <a:ext cx="3094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Detalle de Pedido</a:t>
            </a:r>
          </a:p>
          <a:p>
            <a:endParaRPr lang="es-ES" dirty="0" smtClean="0"/>
          </a:p>
          <a:p>
            <a:r>
              <a:rPr lang="es-ES" dirty="0" smtClean="0"/>
              <a:t>- Pedido Nro 00</a:t>
            </a:r>
          </a:p>
          <a:p>
            <a:r>
              <a:rPr lang="es-ES" dirty="0" smtClean="0"/>
              <a:t>Producto 1 $__</a:t>
            </a:r>
          </a:p>
          <a:p>
            <a:r>
              <a:rPr lang="es-ES" dirty="0" smtClean="0"/>
              <a:t>Producto 2 $__</a:t>
            </a:r>
          </a:p>
          <a:p>
            <a:endParaRPr lang="es-ES" dirty="0"/>
          </a:p>
          <a:p>
            <a:r>
              <a:rPr lang="es-ES" dirty="0"/>
              <a:t>Fecha</a:t>
            </a:r>
            <a:r>
              <a:rPr lang="es-ES" dirty="0" smtClean="0"/>
              <a:t>: __/__/__</a:t>
            </a:r>
            <a:endParaRPr lang="es-ES" dirty="0"/>
          </a:p>
          <a:p>
            <a:r>
              <a:rPr lang="es-ES" dirty="0"/>
              <a:t>Hora</a:t>
            </a:r>
            <a:r>
              <a:rPr lang="es-ES" dirty="0" smtClean="0"/>
              <a:t>: __:__ hs</a:t>
            </a:r>
            <a:endParaRPr lang="es-ES" dirty="0"/>
          </a:p>
          <a:p>
            <a:r>
              <a:rPr lang="es-ES" dirty="0"/>
              <a:t>Importe Total: $____</a:t>
            </a:r>
            <a:endParaRPr lang="es-AR" dirty="0"/>
          </a:p>
          <a:p>
            <a:endParaRPr lang="es-ES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8044960" y="4850479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Cobrar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8036168" y="5507557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Cerrar mesa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0" y="9495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6251331" y="949569"/>
            <a:ext cx="17584" cy="590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104915" y="1012164"/>
            <a:ext cx="479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Detalle de Pago</a:t>
            </a:r>
          </a:p>
          <a:p>
            <a:endParaRPr lang="es-ES" dirty="0"/>
          </a:p>
          <a:p>
            <a:r>
              <a:rPr lang="es-ES" dirty="0" smtClean="0"/>
              <a:t>Monto total: </a:t>
            </a:r>
            <a:r>
              <a:rPr lang="es-ES" dirty="0" smtClean="0"/>
              <a:t>$___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44" y="1970623"/>
            <a:ext cx="2970062" cy="1962467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7793782" y="2121940"/>
            <a:ext cx="2725615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Métodos de pago</a:t>
            </a:r>
            <a:endParaRPr lang="es-AR" dirty="0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10040515" y="2184535"/>
            <a:ext cx="353158" cy="32517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6795721" y="4119776"/>
            <a:ext cx="14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Efectivo: $32</a:t>
            </a:r>
          </a:p>
          <a:p>
            <a:r>
              <a:rPr lang="es-ES" dirty="0" smtClean="0"/>
              <a:t>Tarjeta:   $30</a:t>
            </a:r>
            <a:endParaRPr lang="es-ES" dirty="0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9277416" y="3421840"/>
            <a:ext cx="187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Resto: $__</a:t>
            </a:r>
            <a:endParaRPr lang="es-ES" dirty="0" smtClean="0"/>
          </a:p>
        </p:txBody>
      </p:sp>
      <p:sp>
        <p:nvSpPr>
          <p:cNvPr id="20" name="Rectángulo 19"/>
          <p:cNvSpPr/>
          <p:nvPr/>
        </p:nvSpPr>
        <p:spPr>
          <a:xfrm>
            <a:off x="4968384" y="5558272"/>
            <a:ext cx="2136531" cy="122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ABMC para cada detalle (ej. Eliminar o </a:t>
            </a:r>
            <a:r>
              <a:rPr lang="es-ES" dirty="0" smtClean="0">
                <a:solidFill>
                  <a:schemeClr val="tx1"/>
                </a:solidFill>
              </a:rPr>
              <a:t>modificar un método de pago)</a:t>
            </a:r>
            <a:endParaRPr lang="es-ES" dirty="0" smtClean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6585438" y="4850479"/>
            <a:ext cx="105508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222631" y="4850479"/>
            <a:ext cx="246184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 / celular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1162" y="1266091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Pedido Nro 00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325456" y="5316184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Pedido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505556" y="1907982"/>
            <a:ext cx="3683977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Desayuno | </a:t>
            </a:r>
            <a:r>
              <a:rPr lang="es-ES" b="1" dirty="0" smtClean="0"/>
              <a:t>Cocina</a:t>
            </a:r>
            <a:r>
              <a:rPr lang="es-ES" dirty="0" smtClean="0"/>
              <a:t> </a:t>
            </a:r>
            <a:r>
              <a:rPr lang="es-ES" dirty="0" smtClean="0"/>
              <a:t>| Bebidas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9953" y="2584828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1 | Precio $00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01162" y="3195845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2 | Precio $00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17022" y="2598066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17022" y="319584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2354138" y="4285581"/>
            <a:ext cx="2136531" cy="2123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PLATO 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Observación de plato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Foto plato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7341576" y="5987074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6916617" y="949569"/>
            <a:ext cx="17584" cy="590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830411" y="1175967"/>
            <a:ext cx="2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Tu pedido (Carrito)</a:t>
            </a:r>
            <a:endParaRPr lang="es-AR" dirty="0"/>
          </a:p>
        </p:txBody>
      </p:sp>
      <p:sp>
        <p:nvSpPr>
          <p:cNvPr id="31" name="Rectángulo 30"/>
          <p:cNvSpPr/>
          <p:nvPr/>
        </p:nvSpPr>
        <p:spPr>
          <a:xfrm>
            <a:off x="7325456" y="1720913"/>
            <a:ext cx="1723291" cy="95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Plato 1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341576" y="2877060"/>
            <a:ext cx="1723291" cy="95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Plato 2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7808308" y="4182471"/>
            <a:ext cx="3688371" cy="95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Observaciones: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996707" y="2514492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38" name="Rectángulo 37"/>
          <p:cNvSpPr/>
          <p:nvPr/>
        </p:nvSpPr>
        <p:spPr>
          <a:xfrm>
            <a:off x="2987916" y="3143146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39" name="Rectángulo 38"/>
          <p:cNvSpPr/>
          <p:nvPr/>
        </p:nvSpPr>
        <p:spPr>
          <a:xfrm>
            <a:off x="9242177" y="1993680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40" name="Rectángulo 39"/>
          <p:cNvSpPr/>
          <p:nvPr/>
        </p:nvSpPr>
        <p:spPr>
          <a:xfrm>
            <a:off x="9242177" y="3127393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0621106" y="2001868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613781" y="3153742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59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 y Mesas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ESPACIOS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20919" y="1503484"/>
            <a:ext cx="4585189" cy="42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  </a:t>
            </a:r>
            <a:endParaRPr lang="es-AR" dirty="0"/>
          </a:p>
        </p:txBody>
      </p:sp>
      <p:sp>
        <p:nvSpPr>
          <p:cNvPr id="27" name="Rectángulo 26"/>
          <p:cNvSpPr/>
          <p:nvPr/>
        </p:nvSpPr>
        <p:spPr>
          <a:xfrm>
            <a:off x="5282711" y="1503484"/>
            <a:ext cx="1311519" cy="422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SECTOR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</a:t>
            </a:r>
            <a:endParaRPr lang="es-AR" dirty="0"/>
          </a:p>
        </p:txBody>
      </p:sp>
      <p:sp>
        <p:nvSpPr>
          <p:cNvPr id="34" name="Elipse 33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</a:t>
            </a:r>
            <a:endParaRPr lang="es-AR" dirty="0" smtClean="0"/>
          </a:p>
        </p:txBody>
      </p:sp>
      <p:sp>
        <p:nvSpPr>
          <p:cNvPr id="35" name="Elipse 34"/>
          <p:cNvSpPr/>
          <p:nvPr/>
        </p:nvSpPr>
        <p:spPr>
          <a:xfrm>
            <a:off x="1112224" y="3938950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</a:t>
            </a:r>
            <a:endParaRPr lang="es-AR" dirty="0"/>
          </a:p>
        </p:txBody>
      </p:sp>
      <p:sp>
        <p:nvSpPr>
          <p:cNvPr id="36" name="Elipse 35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</a:t>
            </a:r>
            <a:endParaRPr lang="es-AR" dirty="0"/>
          </a:p>
        </p:txBody>
      </p:sp>
      <p:sp>
        <p:nvSpPr>
          <p:cNvPr id="37" name="Elipse 36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MESA</a:t>
            </a:r>
            <a:endParaRPr lang="es-AR" dirty="0"/>
          </a:p>
        </p:txBody>
      </p:sp>
      <p:sp>
        <p:nvSpPr>
          <p:cNvPr id="38" name="Elipse 37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6594230" y="5245926"/>
            <a:ext cx="250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Tocas y se agrega una mesa/sector con un </a:t>
            </a:r>
            <a:r>
              <a:rPr lang="es-ES" dirty="0" err="1" smtClean="0"/>
              <a:t>nro</a:t>
            </a:r>
            <a:r>
              <a:rPr lang="es-ES" dirty="0" smtClean="0"/>
              <a:t> correlativo – doble </a:t>
            </a:r>
            <a:r>
              <a:rPr lang="es-ES" dirty="0" err="1" smtClean="0"/>
              <a:t>click</a:t>
            </a:r>
            <a:r>
              <a:rPr lang="es-ES" dirty="0" smtClean="0"/>
              <a:t> para cambiar nombre</a:t>
            </a:r>
            <a:endParaRPr lang="es-AR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4598377" y="5707591"/>
            <a:ext cx="1679331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5938470" y="2189285"/>
            <a:ext cx="1165715" cy="264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69327" y="1558861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 ____</a:t>
            </a:r>
          </a:p>
          <a:p>
            <a:endParaRPr lang="es-ES" dirty="0" smtClean="0"/>
          </a:p>
          <a:p>
            <a:r>
              <a:rPr lang="es-ES" dirty="0" smtClean="0"/>
              <a:t>Descripción: ____</a:t>
            </a:r>
          </a:p>
          <a:p>
            <a:endParaRPr lang="es-ES" dirty="0" smtClean="0"/>
          </a:p>
          <a:p>
            <a:r>
              <a:rPr lang="es-ES" dirty="0" smtClean="0"/>
              <a:t>Precio: $____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AR" u="sng" dirty="0"/>
          </a:p>
        </p:txBody>
      </p:sp>
      <p:sp>
        <p:nvSpPr>
          <p:cNvPr id="19" name="Rectángulo 18"/>
          <p:cNvSpPr/>
          <p:nvPr/>
        </p:nvSpPr>
        <p:spPr>
          <a:xfrm>
            <a:off x="769327" y="3279209"/>
            <a:ext cx="3532386" cy="4047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Categoría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riángulo isósceles 19"/>
          <p:cNvSpPr/>
          <p:nvPr/>
        </p:nvSpPr>
        <p:spPr>
          <a:xfrm rot="10800000">
            <a:off x="3818133" y="3387800"/>
            <a:ext cx="386865" cy="199301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82869" y="5059955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Plato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3261946" y="5059954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769327" y="4069355"/>
            <a:ext cx="1094642" cy="401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Fotos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7297615" y="1934308"/>
            <a:ext cx="33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Falta hacer la pantalla de eliminar o modificar platos</a:t>
            </a:r>
            <a:endParaRPr lang="es-AR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5227027" y="2347546"/>
            <a:ext cx="1798027" cy="155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REPORTES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quina doblada 9"/>
          <p:cNvSpPr/>
          <p:nvPr/>
        </p:nvSpPr>
        <p:spPr>
          <a:xfrm>
            <a:off x="756139" y="2869222"/>
            <a:ext cx="3613637" cy="13335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- Ver que informes</a:t>
            </a:r>
          </a:p>
          <a:p>
            <a:r>
              <a:rPr lang="es-ES" dirty="0" smtClean="0"/>
              <a:t>- Ver cambios de turnos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Ver informes por turno o </a:t>
            </a:r>
            <a:r>
              <a:rPr lang="es-ES" b="1" dirty="0" smtClean="0"/>
              <a:t>fechas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VER DATOS DE CAJA</a:t>
            </a:r>
            <a:endParaRPr lang="es-AR" b="1" dirty="0"/>
          </a:p>
        </p:txBody>
      </p:sp>
      <p:cxnSp>
        <p:nvCxnSpPr>
          <p:cNvPr id="14" name="Conector recto de flecha 13"/>
          <p:cNvCxnSpPr>
            <a:stCxn id="10" idx="3"/>
          </p:cNvCxnSpPr>
          <p:nvPr/>
        </p:nvCxnSpPr>
        <p:spPr>
          <a:xfrm flipV="1">
            <a:off x="4369776" y="2108005"/>
            <a:ext cx="1582616" cy="14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096000" y="1784838"/>
            <a:ext cx="360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 las fechas para todos los cambios, para hacer los informes</a:t>
            </a:r>
          </a:p>
        </p:txBody>
      </p:sp>
    </p:spTree>
    <p:extLst>
      <p:ext uri="{BB962C8B-B14F-4D97-AF65-F5344CB8AC3E}">
        <p14:creationId xmlns:p14="http://schemas.microsoft.com/office/powerpoint/2010/main" val="2955398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378</Words>
  <Application>Microsoft Office PowerPoint</Application>
  <PresentationFormat>Panorámica</PresentationFormat>
  <Paragraphs>109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38</cp:revision>
  <dcterms:created xsi:type="dcterms:W3CDTF">2024-03-12T20:55:42Z</dcterms:created>
  <dcterms:modified xsi:type="dcterms:W3CDTF">2024-03-14T14:51:58Z</dcterms:modified>
</cp:coreProperties>
</file>