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266BB9-A474-4E09-BF31-E0634D9D6803}" type="datetimeFigureOut">
              <a:rPr lang="es-CL" smtClean="0"/>
              <a:t>15-08-2018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C7D65A-DD2D-404E-90B0-1432CF7C77F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6604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7D65A-DD2D-404E-90B0-1432CF7C77F8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85447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48B3DE3-593E-4EE5-BE3C-CDBC5CEC8BC0}" type="datetime1">
              <a:rPr lang="es-CL" smtClean="0"/>
              <a:t>15-08-2018</a:t>
            </a:fld>
            <a:endParaRPr lang="es-CL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CL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A9E0F21-4E77-40DC-B06B-E435F4A7A5CA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73B0B7F-734B-49AF-AE63-3601D1A12599}" type="datetime1">
              <a:rPr lang="es-CL" smtClean="0"/>
              <a:t>15-08-2018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9E0F21-4E77-40DC-B06B-E435F4A7A5CA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7DB9AC-FDB5-4830-A39C-9FBB5325EBF7}" type="datetime1">
              <a:rPr lang="es-CL" smtClean="0"/>
              <a:t>15-08-2018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9E0F21-4E77-40DC-B06B-E435F4A7A5CA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5AE662D-C4B2-49DA-B883-9CA93678C313}" type="datetime1">
              <a:rPr lang="es-CL" smtClean="0"/>
              <a:t>15-08-2018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9E0F21-4E77-40DC-B06B-E435F4A7A5CA}" type="slidenum">
              <a:rPr lang="es-CL" smtClean="0"/>
              <a:t>‹Nº›</a:t>
            </a:fld>
            <a:endParaRPr lang="es-CL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680E0B1-CAE9-4C0F-A0D6-E3E916562381}" type="datetime1">
              <a:rPr lang="es-CL" smtClean="0"/>
              <a:t>15-08-2018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9E0F21-4E77-40DC-B06B-E435F4A7A5CA}" type="slidenum">
              <a:rPr lang="es-CL" smtClean="0"/>
              <a:t>‹Nº›</a:t>
            </a:fld>
            <a:endParaRPr lang="es-CL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29B569-FACF-4A31-8396-AF9EF776A53C}" type="datetime1">
              <a:rPr lang="es-CL" smtClean="0"/>
              <a:t>15-08-2018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9E0F21-4E77-40DC-B06B-E435F4A7A5CA}" type="slidenum">
              <a:rPr lang="es-CL" smtClean="0"/>
              <a:t>‹Nº›</a:t>
            </a:fld>
            <a:endParaRPr lang="es-CL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90D260-E3C4-4683-8A41-8F3649DA6855}" type="datetime1">
              <a:rPr lang="es-CL" smtClean="0"/>
              <a:t>15-08-2018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9E0F21-4E77-40DC-B06B-E435F4A7A5CA}" type="slidenum">
              <a:rPr lang="es-CL" smtClean="0"/>
              <a:t>‹Nº›</a:t>
            </a:fld>
            <a:endParaRPr lang="es-C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8F6011E-AC9F-4F27-81E5-5231FD4E4415}" type="datetime1">
              <a:rPr lang="es-CL" smtClean="0"/>
              <a:t>15-08-2018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9E0F21-4E77-40DC-B06B-E435F4A7A5CA}" type="slidenum">
              <a:rPr lang="es-CL" smtClean="0"/>
              <a:t>‹Nº›</a:t>
            </a:fld>
            <a:endParaRPr lang="es-CL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69AE45-0F9F-4846-8B0D-04C19963014B}" type="datetime1">
              <a:rPr lang="es-CL" smtClean="0"/>
              <a:t>15-08-2018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9E0F21-4E77-40DC-B06B-E435F4A7A5CA}" type="slidenum">
              <a:rPr lang="es-CL" smtClean="0"/>
              <a:t>‹Nº›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65E77D1-B162-40C7-9AA3-C491BF57582F}" type="datetime1">
              <a:rPr lang="es-CL" smtClean="0"/>
              <a:t>15-08-2018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9E0F21-4E77-40DC-B06B-E435F4A7A5CA}" type="slidenum">
              <a:rPr lang="es-CL" smtClean="0"/>
              <a:t>‹Nº›</a:t>
            </a:fld>
            <a:endParaRPr lang="es-C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998EAC7-AD39-4E84-B5F9-27EEBB736AA0}" type="datetime1">
              <a:rPr lang="es-CL" smtClean="0"/>
              <a:t>15-08-2018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A9E0F21-4E77-40DC-B06B-E435F4A7A5CA}" type="slidenum">
              <a:rPr lang="es-CL" smtClean="0"/>
              <a:t>‹Nº›</a:t>
            </a:fld>
            <a:endParaRPr lang="es-CL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6FB48A5-C122-4EC1-8EC5-3A59AE18601B}" type="datetime1">
              <a:rPr lang="es-CL" smtClean="0"/>
              <a:t>15-08-2018</a:t>
            </a:fld>
            <a:endParaRPr lang="es-CL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CL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A9E0F21-4E77-40DC-B06B-E435F4A7A5CA}" type="slidenum">
              <a:rPr lang="es-CL" smtClean="0"/>
              <a:t>‹Nº›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1" r:id="rId1"/>
    <p:sldLayoutId id="2147484262" r:id="rId2"/>
    <p:sldLayoutId id="2147484263" r:id="rId3"/>
    <p:sldLayoutId id="2147484264" r:id="rId4"/>
    <p:sldLayoutId id="2147484265" r:id="rId5"/>
    <p:sldLayoutId id="2147484266" r:id="rId6"/>
    <p:sldLayoutId id="2147484267" r:id="rId7"/>
    <p:sldLayoutId id="2147484268" r:id="rId8"/>
    <p:sldLayoutId id="2147484269" r:id="rId9"/>
    <p:sldLayoutId id="2147484270" r:id="rId10"/>
    <p:sldLayoutId id="21474842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CL" dirty="0" smtClean="0"/>
              <a:t>Análisis y diseño orientado a objetos</a:t>
            </a:r>
            <a:endParaRPr lang="es-CL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pPr algn="l"/>
            <a:r>
              <a:rPr lang="es-CL" dirty="0" smtClean="0"/>
              <a:t>Grupo </a:t>
            </a:r>
            <a:r>
              <a:rPr lang="es-CL" dirty="0" err="1" smtClean="0"/>
              <a:t>Gitgud</a:t>
            </a:r>
            <a:r>
              <a:rPr lang="es-CL" dirty="0" smtClean="0"/>
              <a:t>…</a:t>
            </a:r>
            <a:r>
              <a:rPr lang="es-CL" dirty="0" err="1" smtClean="0"/>
              <a:t>Tokyo</a:t>
            </a:r>
            <a:r>
              <a:rPr lang="es-CL" dirty="0" smtClean="0"/>
              <a:t>…</a:t>
            </a:r>
            <a:r>
              <a:rPr lang="es-CL" dirty="0" err="1" smtClean="0"/>
              <a:t>Ayalines</a:t>
            </a:r>
            <a:endParaRPr lang="es-CL" dirty="0"/>
          </a:p>
          <a:p>
            <a:pPr algn="l"/>
            <a:r>
              <a:rPr lang="es-CL" dirty="0" smtClean="0"/>
              <a:t>Integrantes:</a:t>
            </a:r>
          </a:p>
          <a:p>
            <a:pPr algn="l"/>
            <a:r>
              <a:rPr lang="es-CL" dirty="0" smtClean="0"/>
              <a:t>Felipe </a:t>
            </a:r>
            <a:r>
              <a:rPr lang="es-CL" dirty="0" err="1" smtClean="0"/>
              <a:t>Gonzalez</a:t>
            </a:r>
            <a:endParaRPr lang="es-CL" dirty="0" smtClean="0"/>
          </a:p>
          <a:p>
            <a:pPr algn="l"/>
            <a:r>
              <a:rPr lang="es-CL" dirty="0" smtClean="0"/>
              <a:t>Leonardo Palomo</a:t>
            </a:r>
          </a:p>
          <a:p>
            <a:pPr algn="l"/>
            <a:r>
              <a:rPr lang="es-CL" dirty="0" smtClean="0"/>
              <a:t>Franco Tapia</a:t>
            </a:r>
            <a:endParaRPr lang="es-CL" dirty="0"/>
          </a:p>
        </p:txBody>
      </p:sp>
      <p:pic>
        <p:nvPicPr>
          <p:cNvPr id="5122" name="Picture 2" descr="https://lh4.googleusercontent.com/v-E78dHD2qMx0TE9TX-73R-ACZRfB2cMeQAfiSkI4VKaYXOcVnRPFhfJgFxwZvbTh-yOyJynIbbX3iwfQ20oEhmkCbrauFs2MdE73oe4MCjWJSSQKcOzPTIz1Fc0gihXi4DVmCrRU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1" y="6648"/>
            <a:ext cx="338137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lh5.googleusercontent.com/SF5K3wWung07NCTbv0EKE9Iolc1mtVLL3zOjo-16QubC-u4MJs6GdZe0ktbG6iLzMLN8bauCHlPbLu_48Bio-1av2BIxfORA43dmJpVSv92MVkZji5o5Vw6FiCN4mkdSltZpRtYITB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900" y="25698"/>
            <a:ext cx="3467100" cy="131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785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Se ha realizado esto</a:t>
            </a:r>
          </a:p>
          <a:p>
            <a:r>
              <a:rPr lang="es-CL" dirty="0" smtClean="0"/>
              <a:t>Siguiente paso implementar la aplicación</a:t>
            </a:r>
            <a:endParaRPr lang="es-CL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Conclusión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0F21-4E77-40DC-B06B-E435F4A7A5CA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84928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s-ES_tradnl" dirty="0" smtClean="0"/>
              <a:t>En esta presentación se verá…</a:t>
            </a:r>
          </a:p>
          <a:p>
            <a:pPr marL="109728" indent="0">
              <a:buNone/>
            </a:pPr>
            <a:r>
              <a:rPr lang="es-ES_tradnl" dirty="0" smtClean="0"/>
              <a:t>Quien era </a:t>
            </a:r>
            <a:r>
              <a:rPr lang="es-ES_tradnl" dirty="0" err="1" smtClean="0"/>
              <a:t>ayala</a:t>
            </a:r>
            <a:r>
              <a:rPr lang="es-ES_tradnl" dirty="0" smtClean="0"/>
              <a:t>?</a:t>
            </a:r>
          </a:p>
          <a:p>
            <a:pPr marL="109728" indent="0">
              <a:buNone/>
            </a:pPr>
            <a:r>
              <a:rPr lang="es-ES_tradnl" dirty="0" smtClean="0"/>
              <a:t>Análisis orientado a objetos</a:t>
            </a:r>
          </a:p>
          <a:p>
            <a:pPr marL="109728" indent="0">
              <a:buNone/>
            </a:pPr>
            <a:r>
              <a:rPr lang="es-ES_tradnl" dirty="0" smtClean="0"/>
              <a:t>Diseño orientado a objetos</a:t>
            </a:r>
          </a:p>
          <a:p>
            <a:pPr marL="109728" indent="0">
              <a:buNone/>
            </a:pPr>
            <a:endParaRPr lang="es-ES_tradnl" dirty="0" smtClean="0"/>
          </a:p>
          <a:p>
            <a:pPr marL="109728" indent="0">
              <a:buNone/>
            </a:pPr>
            <a:endParaRPr lang="es-ES_tradnl" dirty="0"/>
          </a:p>
          <a:p>
            <a:pPr marL="109728" indent="0">
              <a:buNone/>
            </a:pPr>
            <a:endParaRPr lang="es-CL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Introducción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0F21-4E77-40DC-B06B-E435F4A7A5CA}" type="slidenum">
              <a:rPr lang="es-CL" smtClean="0"/>
              <a:t>2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749872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s-CL" b="1" dirty="0" smtClean="0"/>
              <a:t>Participante</a:t>
            </a:r>
            <a:r>
              <a:rPr lang="es-CL" dirty="0" smtClean="0"/>
              <a:t>: Persona </a:t>
            </a:r>
            <a:r>
              <a:rPr lang="es-CL" dirty="0"/>
              <a:t>que comenta, publica o valora una </a:t>
            </a:r>
            <a:r>
              <a:rPr lang="es-CL" dirty="0" smtClean="0"/>
              <a:t>idea.</a:t>
            </a:r>
            <a:endParaRPr lang="es-CL" dirty="0"/>
          </a:p>
          <a:p>
            <a:pPr marL="109728" indent="0">
              <a:buNone/>
            </a:pPr>
            <a:r>
              <a:rPr lang="es-CL" b="1" dirty="0" smtClean="0"/>
              <a:t>Evaluador</a:t>
            </a:r>
            <a:r>
              <a:rPr lang="es-CL" dirty="0" smtClean="0"/>
              <a:t>: Persona </a:t>
            </a:r>
            <a:r>
              <a:rPr lang="es-CL" dirty="0"/>
              <a:t>que </a:t>
            </a:r>
            <a:r>
              <a:rPr lang="es-CL" dirty="0" smtClean="0"/>
              <a:t>además de participante, puede publicar </a:t>
            </a:r>
            <a:r>
              <a:rPr lang="es-CL" dirty="0"/>
              <a:t>un </a:t>
            </a:r>
            <a:r>
              <a:rPr lang="es-CL" dirty="0" smtClean="0"/>
              <a:t>reto.</a:t>
            </a:r>
            <a:endParaRPr lang="es-CL" dirty="0"/>
          </a:p>
          <a:p>
            <a:pPr marL="109728" indent="0">
              <a:buNone/>
            </a:pPr>
            <a:r>
              <a:rPr lang="es-CL" b="1" dirty="0" smtClean="0"/>
              <a:t>Valoración</a:t>
            </a:r>
            <a:r>
              <a:rPr lang="es-CL" dirty="0" smtClean="0"/>
              <a:t>: Calificación </a:t>
            </a:r>
            <a:r>
              <a:rPr lang="es-CL" dirty="0"/>
              <a:t>de una a cinco estrellas de una </a:t>
            </a:r>
            <a:r>
              <a:rPr lang="es-CL" dirty="0" smtClean="0"/>
              <a:t>idea.</a:t>
            </a:r>
            <a:endParaRPr lang="es-CL" dirty="0"/>
          </a:p>
          <a:p>
            <a:pPr marL="109728" indent="0">
              <a:buNone/>
            </a:pPr>
            <a:r>
              <a:rPr lang="es-CL" b="1" dirty="0" smtClean="0"/>
              <a:t>Comentario</a:t>
            </a:r>
            <a:r>
              <a:rPr lang="es-CL" dirty="0" smtClean="0"/>
              <a:t>: Crítica </a:t>
            </a:r>
            <a:r>
              <a:rPr lang="es-CL" dirty="0"/>
              <a:t>constructiva de una </a:t>
            </a:r>
            <a:r>
              <a:rPr lang="es-CL" dirty="0" smtClean="0"/>
              <a:t>idea.</a:t>
            </a:r>
            <a:endParaRPr lang="es-CL" dirty="0"/>
          </a:p>
          <a:p>
            <a:pPr marL="109728" indent="0">
              <a:buNone/>
            </a:pPr>
            <a:r>
              <a:rPr lang="es-CL" b="1" dirty="0" smtClean="0"/>
              <a:t>Idea</a:t>
            </a:r>
            <a:r>
              <a:rPr lang="es-CL" dirty="0" smtClean="0"/>
              <a:t>: Propuesta </a:t>
            </a:r>
            <a:r>
              <a:rPr lang="es-CL" dirty="0"/>
              <a:t>de innovación de un </a:t>
            </a:r>
            <a:r>
              <a:rPr lang="es-CL" dirty="0" smtClean="0"/>
              <a:t>participante.</a:t>
            </a:r>
            <a:endParaRPr lang="es-CL" dirty="0"/>
          </a:p>
          <a:p>
            <a:pPr marL="109728" indent="0">
              <a:buNone/>
            </a:pPr>
            <a:r>
              <a:rPr lang="es-CL" b="1" dirty="0" smtClean="0"/>
              <a:t>Reto</a:t>
            </a:r>
            <a:r>
              <a:rPr lang="es-CL" dirty="0" smtClean="0"/>
              <a:t>: Propuesta </a:t>
            </a:r>
            <a:r>
              <a:rPr lang="es-CL" dirty="0"/>
              <a:t>para agrupar </a:t>
            </a:r>
            <a:r>
              <a:rPr lang="es-CL" dirty="0" smtClean="0"/>
              <a:t>ideas.</a:t>
            </a:r>
            <a:endParaRPr lang="es-CL" dirty="0"/>
          </a:p>
          <a:p>
            <a:endParaRPr lang="es-ES_tradnl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Análisis orientado a objetos</a:t>
            </a:r>
            <a:endParaRPr lang="es-CL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0F21-4E77-40DC-B06B-E435F4A7A5CA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88251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s-CL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Análisis orientado a objetos</a:t>
            </a:r>
            <a:endParaRPr lang="es-C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340768"/>
            <a:ext cx="8469367" cy="4901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0F21-4E77-40DC-B06B-E435F4A7A5CA}" type="slidenum">
              <a:rPr lang="es-CL" smtClean="0"/>
              <a:t>4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66511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Análisis </a:t>
            </a:r>
            <a:r>
              <a:rPr lang="es-ES_tradnl" dirty="0" smtClean="0"/>
              <a:t>orientado a objetos</a:t>
            </a:r>
            <a:endParaRPr lang="es-CL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 dirty="0" smtClean="0"/>
              <a:t>Participante</a:t>
            </a:r>
            <a:endParaRPr lang="es-CL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s-CL" dirty="0" smtClean="0"/>
              <a:t>Evaluador</a:t>
            </a:r>
            <a:endParaRPr lang="es-CL" dirty="0"/>
          </a:p>
        </p:txBody>
      </p:sp>
      <p:sp>
        <p:nvSpPr>
          <p:cNvPr id="2" name="1 Marcador de contenido"/>
          <p:cNvSpPr>
            <a:spLocks noGrp="1"/>
          </p:cNvSpPr>
          <p:nvPr>
            <p:ph sz="quarter" idx="2"/>
          </p:nvPr>
        </p:nvSpPr>
        <p:spPr>
          <a:xfrm>
            <a:off x="457200" y="1556792"/>
            <a:ext cx="4040188" cy="3829265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s-CL" dirty="0" smtClean="0"/>
              <a:t>1</a:t>
            </a:r>
            <a:r>
              <a:rPr lang="es-CL" dirty="0"/>
              <a:t>. Publicar una idea </a:t>
            </a:r>
            <a:r>
              <a:rPr lang="es-CL" dirty="0" smtClean="0"/>
              <a:t>libre.</a:t>
            </a:r>
            <a:endParaRPr lang="es-CL" dirty="0"/>
          </a:p>
          <a:p>
            <a:pPr marL="109728" indent="0">
              <a:buNone/>
            </a:pPr>
            <a:r>
              <a:rPr lang="es-CL" dirty="0"/>
              <a:t>2. Buscar una </a:t>
            </a:r>
            <a:r>
              <a:rPr lang="es-CL" dirty="0" smtClean="0"/>
              <a:t>idea.</a:t>
            </a:r>
            <a:endParaRPr lang="es-CL" dirty="0"/>
          </a:p>
          <a:p>
            <a:pPr marL="109728" indent="0">
              <a:buNone/>
            </a:pPr>
            <a:r>
              <a:rPr lang="es-CL" dirty="0"/>
              <a:t>3. Valorar (y comentar) una </a:t>
            </a:r>
            <a:r>
              <a:rPr lang="es-CL" dirty="0" smtClean="0"/>
              <a:t>idea.</a:t>
            </a:r>
            <a:endParaRPr lang="es-CL" dirty="0"/>
          </a:p>
          <a:p>
            <a:pPr marL="109728" indent="0">
              <a:buNone/>
            </a:pPr>
            <a:r>
              <a:rPr lang="es-CL" dirty="0"/>
              <a:t>4. Buscar un </a:t>
            </a:r>
            <a:r>
              <a:rPr lang="es-CL" dirty="0" smtClean="0"/>
              <a:t>reto.</a:t>
            </a:r>
            <a:endParaRPr lang="es-CL" dirty="0"/>
          </a:p>
          <a:p>
            <a:pPr marL="109728" indent="0">
              <a:buNone/>
            </a:pPr>
            <a:r>
              <a:rPr lang="es-CL" dirty="0"/>
              <a:t>5. Publicar una idea en un </a:t>
            </a:r>
            <a:r>
              <a:rPr lang="es-CL" dirty="0" smtClean="0"/>
              <a:t>reto.</a:t>
            </a:r>
            <a:endParaRPr lang="es-CL" dirty="0"/>
          </a:p>
          <a:p>
            <a:pPr marL="109728" indent="0">
              <a:buNone/>
            </a:pPr>
            <a:r>
              <a:rPr lang="es-CL" dirty="0"/>
              <a:t>6. Agregar nueva versión de una </a:t>
            </a:r>
            <a:r>
              <a:rPr lang="es-CL" dirty="0" smtClean="0"/>
              <a:t>idea.</a:t>
            </a:r>
          </a:p>
        </p:txBody>
      </p:sp>
      <p:sp>
        <p:nvSpPr>
          <p:cNvPr id="8" name="7 Marcador de contenido"/>
          <p:cNvSpPr>
            <a:spLocks noGrp="1"/>
          </p:cNvSpPr>
          <p:nvPr>
            <p:ph sz="quarter" idx="4"/>
          </p:nvPr>
        </p:nvSpPr>
        <p:spPr>
          <a:xfrm>
            <a:off x="4645025" y="1556792"/>
            <a:ext cx="4041775" cy="3829265"/>
          </a:xfrm>
        </p:spPr>
        <p:txBody>
          <a:bodyPr/>
          <a:lstStyle/>
          <a:p>
            <a:pPr marL="109728" indent="0">
              <a:buNone/>
            </a:pPr>
            <a:r>
              <a:rPr lang="es-CL" dirty="0" smtClean="0"/>
              <a:t>Todas las operaciones de participante, además de:</a:t>
            </a:r>
          </a:p>
          <a:p>
            <a:pPr marL="109728" indent="0">
              <a:buNone/>
            </a:pPr>
            <a:r>
              <a:rPr lang="es-CL" dirty="0" smtClean="0"/>
              <a:t>7</a:t>
            </a:r>
            <a:r>
              <a:rPr lang="es-CL" dirty="0"/>
              <a:t>. Crear un </a:t>
            </a:r>
            <a:r>
              <a:rPr lang="es-CL" dirty="0" smtClean="0"/>
              <a:t>reto</a:t>
            </a:r>
            <a:r>
              <a:rPr lang="es-CL" dirty="0"/>
              <a:t>.</a:t>
            </a:r>
            <a:endParaRPr lang="es-CL" dirty="0" smtClean="0"/>
          </a:p>
          <a:p>
            <a:pPr marL="109728" indent="0">
              <a:buNone/>
            </a:pPr>
            <a:r>
              <a:rPr lang="es-CL" dirty="0" smtClean="0"/>
              <a:t>8</a:t>
            </a:r>
            <a:r>
              <a:rPr lang="es-CL" dirty="0"/>
              <a:t>. Agregar nueva versión de un </a:t>
            </a:r>
            <a:r>
              <a:rPr lang="es-CL" dirty="0" smtClean="0"/>
              <a:t>reto.</a:t>
            </a:r>
            <a:endParaRPr lang="es-CL" dirty="0"/>
          </a:p>
          <a:p>
            <a:pPr marL="109728" indent="0">
              <a:buNone/>
            </a:pPr>
            <a:r>
              <a:rPr lang="es-CL" dirty="0"/>
              <a:t/>
            </a:r>
            <a:br>
              <a:rPr lang="es-CL" dirty="0"/>
            </a:b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0F21-4E77-40DC-B06B-E435F4A7A5CA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99278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CL" dirty="0" smtClean="0"/>
              <a:t>Agrupando operaciones:</a:t>
            </a:r>
          </a:p>
          <a:p>
            <a:pPr marL="109728" indent="0">
              <a:buNone/>
            </a:pPr>
            <a:r>
              <a:rPr lang="es-CL" b="1" dirty="0"/>
              <a:t>Estimación de las más usadas:</a:t>
            </a:r>
            <a:endParaRPr lang="es-CL" dirty="0"/>
          </a:p>
          <a:p>
            <a:pPr marL="109728" indent="0">
              <a:buNone/>
            </a:pPr>
            <a:r>
              <a:rPr lang="es-CL" dirty="0"/>
              <a:t>Buscar una </a:t>
            </a:r>
            <a:r>
              <a:rPr lang="es-CL" dirty="0" smtClean="0"/>
              <a:t>idea.</a:t>
            </a:r>
            <a:endParaRPr lang="es-CL" dirty="0"/>
          </a:p>
          <a:p>
            <a:pPr marL="109728" indent="0">
              <a:buNone/>
            </a:pPr>
            <a:r>
              <a:rPr lang="es-CL" dirty="0"/>
              <a:t>B</a:t>
            </a:r>
            <a:r>
              <a:rPr lang="es-CL" dirty="0" smtClean="0"/>
              <a:t>uscar reto.</a:t>
            </a:r>
            <a:endParaRPr lang="es-CL" dirty="0"/>
          </a:p>
          <a:p>
            <a:pPr marL="109728" indent="0">
              <a:buNone/>
            </a:pPr>
            <a:r>
              <a:rPr lang="es-CL" dirty="0"/>
              <a:t>Valorar (y comentar) una </a:t>
            </a:r>
            <a:r>
              <a:rPr lang="es-CL" dirty="0" smtClean="0"/>
              <a:t>idea.</a:t>
            </a:r>
            <a:endParaRPr lang="es-CL" dirty="0"/>
          </a:p>
          <a:p>
            <a:pPr marL="109728" indent="0">
              <a:buNone/>
            </a:pPr>
            <a:r>
              <a:rPr lang="es-CL" dirty="0"/>
              <a:t> </a:t>
            </a:r>
          </a:p>
          <a:p>
            <a:pPr marL="109728" indent="0">
              <a:buNone/>
            </a:pPr>
            <a:r>
              <a:rPr lang="es-CL" b="1" dirty="0"/>
              <a:t>Relacionadas con ideas:</a:t>
            </a:r>
            <a:endParaRPr lang="es-CL" dirty="0"/>
          </a:p>
          <a:p>
            <a:pPr marL="109728" indent="0">
              <a:buNone/>
            </a:pPr>
            <a:r>
              <a:rPr lang="es-CL" dirty="0"/>
              <a:t>Publicar una idea </a:t>
            </a:r>
            <a:r>
              <a:rPr lang="es-CL" dirty="0" smtClean="0"/>
              <a:t>libre.</a:t>
            </a:r>
            <a:endParaRPr lang="es-CL" dirty="0"/>
          </a:p>
          <a:p>
            <a:pPr marL="109728" indent="0">
              <a:buNone/>
            </a:pPr>
            <a:r>
              <a:rPr lang="es-CL" dirty="0"/>
              <a:t>Publicar una idea en un </a:t>
            </a:r>
            <a:r>
              <a:rPr lang="es-CL" dirty="0" smtClean="0"/>
              <a:t>reto.</a:t>
            </a:r>
            <a:endParaRPr lang="es-CL" dirty="0"/>
          </a:p>
          <a:p>
            <a:pPr marL="109728" indent="0">
              <a:buNone/>
            </a:pPr>
            <a:r>
              <a:rPr lang="es-CL" dirty="0"/>
              <a:t>Agregar nueva versión de una </a:t>
            </a:r>
            <a:r>
              <a:rPr lang="es-CL" dirty="0" smtClean="0"/>
              <a:t>idea.</a:t>
            </a:r>
            <a:endParaRPr lang="es-CL" dirty="0"/>
          </a:p>
          <a:p>
            <a:pPr marL="109728" indent="0">
              <a:buNone/>
            </a:pPr>
            <a:r>
              <a:rPr lang="es-CL" b="1" dirty="0"/>
              <a:t> </a:t>
            </a:r>
            <a:endParaRPr lang="es-CL" dirty="0"/>
          </a:p>
          <a:p>
            <a:pPr marL="109728" indent="0">
              <a:buNone/>
            </a:pPr>
            <a:r>
              <a:rPr lang="es-CL" b="1" dirty="0"/>
              <a:t>Relacionada con Evaluador:</a:t>
            </a:r>
            <a:endParaRPr lang="es-CL" dirty="0"/>
          </a:p>
          <a:p>
            <a:pPr marL="109728" indent="0">
              <a:buNone/>
            </a:pPr>
            <a:r>
              <a:rPr lang="es-CL" dirty="0"/>
              <a:t>Crear </a:t>
            </a:r>
            <a:r>
              <a:rPr lang="es-CL" dirty="0" smtClean="0"/>
              <a:t>reto.</a:t>
            </a:r>
            <a:endParaRPr lang="es-CL" dirty="0"/>
          </a:p>
          <a:p>
            <a:pPr marL="109728" indent="0">
              <a:buNone/>
            </a:pPr>
            <a:r>
              <a:rPr lang="es-CL" dirty="0"/>
              <a:t>Agregar nueva versión de un </a:t>
            </a:r>
            <a:r>
              <a:rPr lang="es-CL" dirty="0" smtClean="0"/>
              <a:t>reto.</a:t>
            </a:r>
            <a:endParaRPr lang="es-CL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Análisis orientado a objetos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0F21-4E77-40DC-B06B-E435F4A7A5CA}" type="slidenum">
              <a:rPr lang="es-CL" smtClean="0"/>
              <a:t>6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18513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Análisis orientado a objetos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0F21-4E77-40DC-B06B-E435F4A7A5CA}" type="slidenum">
              <a:rPr lang="es-CL" smtClean="0"/>
              <a:t>7</a:t>
            </a:fld>
            <a:endParaRPr lang="es-CL"/>
          </a:p>
        </p:txBody>
      </p:sp>
      <p:sp>
        <p:nvSpPr>
          <p:cNvPr id="6" name="AutoShape 4" descr="data:image/png;base64,iVBORw0KGgoAAAANSUhEUgAAA8sAAAGZCAYAAAC+KKN6AAAgAElEQVR4Xuy9C7ReVXnv/SCSkJCESxIlBGIMt7ReglHBfhCp9CggLQg4iAqU0mApJERghHpQrkkLHKEGAwE5QtVDUolVNPQoxrZYG6L2wIfETz0JYoBA5NK9hVzMTTDfeDZrbp89Wet913tZ75przd8aIyPJ3mvO+czff+251/995mU34YIABCAAAQhAAAIQgAAEIAABCEBgCIHd4AEBCEAAAhCAAAQgAAEIQAACEIDAUAKYZZ4ICEAAAhCAAAQgAAEIQAACEICARwCzzCMBAQhAAAIQgAAEIAABCEAAAhDALPMMQAACEIAABCAAAQhAAAIQgAAEGhMgs8wTAgEIQAACEIAABCAAAQhAAAIQILPMMwABCEAAAhCAAAQgAAEIQAACECCzzDMAAQhAAAIQgAAEIAABCEAAAhBoiQDTsFvCxc0QgAAEIAABCEAAAhCAAAQgEAMBzHIMKtNHCEAAAhCAAAQgAAEIQAACEGiJAGa5JVzcDAEIBExghIgsFJG7RWRVG3F2Wr6NJikCgbYJ7CUifyAiE5I/w0Vkv7ZroyAEekvg1yKyXUSeFZHnROTnIrK1tyHQGgQgAIHmBDDLzRlxBwQgUA0CmN1q6ESU7RM4RET+9I1vfONfDB8+/E1jxowZdsABB8iBBx64+9ve9rbhL730Uvs1UxICPSSwzz77yE9+8pMdzzzzzCvPPvusvPTSS7/97W9/+8Tzzz//JRH5ZxFZ18NwaAoCEIBAJgHMMg8HBCBQFwK+WT5cRJaJyDQRWSEiZ4pIf9JZ/fcSEVktIt8Vkc0icpPJTPeJyDUislFEzk/KHNNmxroufOlHeQQmT5w48a7x48cfcvTRR48/7bTTRhx33HHlRUPLECiAwL/927/Jvffeu+0HP/jBC//1X//1iw0bNvyliDxdQFNUCQEIQCA3AcxyblTcCAEIBE7AmuU1IrI0mZKtf18pIhNF5BIRmSQii0RkroioKdbv67Rt3yyr0b4x+b4tvy1wDoRXIwKjR4/+h2HDhp2+ePHikTNnznx9jbpGVyCQSeArX/nKy7Nnz9728ssvf3Xz5s3ngQoCEIBAWQQwy2WRp10IQKDbBKxZdpnhOUk2WbPMziC/S0SmiMiCJADNMuv/fbPs7l8rIkeLyNmJ2cYsd1s56nsNgZNOOmnKqlWrHlmwYMGec+bM0fXIXBCIjsCiRYu2X3311TtOOOGEI+65554nowNAhyEAgdIJYJZLl4AAIACBLhGwZlmr1Gywm3o9VkRuTaZWn5G018ws6zRsZ7Yxy10SiWqaE3jDG97w/p07dy7/5S9/OWK//dizqzkx7qgzgRdeeEEOOeQQ3QzsA5s3b15Z577SNwhAIDwCmOXwNCEiCECgPQLdzixjltvTgVIdEJg1a9Z7V69e/e2HHnpId7vmggAEEgLvfOc7Nx911FEn3X777RhmngoIQKBnBDDLPUNNQxCAQMEEur1mGbNcsGBUP5TAPvvs846xY8d+//HHHx8NGwhA4LUEJk+evOWpp546KjlqCkQQgAAECieAWS4cMQ1AAAI9ItDObti6S7b+GZWxGzbTsHskHs3I63bbbbeXf/e73/F7mYcBAhkEdu3aJbvvvrvs2rWLnxOeEghAoCcEGGx6gplGIACBQAk4g63T+nRXbC4IlELgwAMP/LcVK1Yc94d/+IeltE+jEKgKgZ/+9Kdy0kkn/ev69evfX5WYiRMCEKguAcxydbUjcghAoD0CulnXg6boVWZn7PZqpBQEOiNw5p/92Z/dfN99943rrBpKQyAOAh/84Af77r//fp35o0f8cUEAAhAojABmuTC0VAwBCEAAAhBoTmDkyJH9jz322H4TJ+pR4FwQgEAzAk899ZS89a1v7duyZcv4ZvfyfQhAAAKdEMAsd0KPshCAAAQgAIEOCAwfPvyCiy+++Lobbrhhnw6qoSgEoiMwb968lxYvXvzJ7du3/8/oOk+HIQCBnhHALPcMNQ1BAAIQgAAEhhLYb7/91tx///2HH3nkkaCBAARaIPCDH/xATj755J/39/e/pYVi3AoBCECgJQKY5ZZwcTMEIFAQgbHJBlvHi8gxIrKqi+0cLiL2GKhOq9Y1z1eKyJki0p+zMrdO+g4RuUREtuUsx231JvCG0aNHP7lp0ybdaI4LAhBokcCoUaN2/OY3vzlARH7dYlFuhwAEIJCLAGY5FyZuggAECiagZvnWxNSu7XJbIZhl7ZLGMUtErsYsd1nh6lZ33p//+Z9/7stf/vLI6naByCFQHoGPfvSjW+65556LRORL5UVByxCAQJ0JYJbrrC59g0B1CKSZZbtrtcvITheRs0121hph7a0e/6TZab3cLtf2nqleec0OT0l2w7bZbVveGV3ddXVaUq/G5jLLaXFqmYUioutQZybZ8j7McnUeyF5EOn78+H+48847zz355JN70RxtQKB2BL7xjW/IrFmz7njxxRf/unado0MQgEAQBDDLQchAEBCInoBvltXgLhKRuSKyPjGeG0TkNi8D7czuTck97rxkW17humnYWWa5UXk1uWrC707+1inYzizrUT9qomeLyCMmTlefxrwgUZfMcvSP+VAA++677yPf+MY33nHsscdCBgIQaIPA9773PTn11FMf2rhxI4v+2+BHEQhAoDkBzHJzRtwBAQgUT8A3y2qCZ5gMsppTzShfLiLXi4ia4nsTc6om1l/jbOvLY5adoXU9zSqva5QbZardemadbq2m2pl3rRezXPxzVKkWRo8eveHhhx8+4LDDDqtU3AQLgVAIrF27Vt797ndv2Lx584GhxEQcEIBAvQhgluulJ72BQFUJpJnlJV5nViRTn09Ipk5/1du4y06H1qKrkynQec1yVnnNHtsNvaxZ1lisqXffm5eUsUYes1zVp7OguIcNG7a9r69v+OjRowtqgWohUG8CmzZtkvHjx2/fuXMnm+TVW2p6B4HSCGCWS0NPwxCAgCGQZpbdWmIflDOk94jI2731xpoh1ixz3syymmC9dHq3TrVuVr7VzDJmmcc8k8Aee+yxY+fOncNABAEItE9g+PDhO3fu3Dm8/RooCQEIQCCbAGaZpwMCEAiBQKM1y7o7tpraicm0bI1XN8863xwz5TbncmZXp3FflpFZXpx83a1FVnPtm2Vb3q2ZdlOqW1mzjFkO4ekKN4Zdu3btCjc6IoNABQjsttvAqyzvsxXQihAhUEUCDC5VVI2YIVA/As12w3ZTsN25xmpmdQ2zPetY/+2mbquR1p2z1ayqKbbnLKvZnS8iWqf+GZVklLPKq5nWbLbbDfvS5P+fTs5ZbrQbNma5fs9qN3uEWe4mTeqKkgBmOUrZ6TQEekYAs9wz1DQEAQg0IFDkOcuhgGfNcihKhBMHZjkcLYikogQwyxUVjrAhUBECmOWKCEWYEKg5AXvG8TEpu1tXvfsu++zOi95W9Q4Rf1cIYJa7gpFKYiaAWY5ZffoOgeIJYJaLZ0wLEIAABCAAgTQCmGWeCwh0SACz3CFAikMAAg0JYJZ5QCAAAQhAAALlEMAsl8OdVmtEALNcIzHpCgQCJIBZDlAUQoIABCAAgSgIYJajkJlOFkkAs1wkXeqGAAQwyzwDEIAABCAAgWIIvF9E/qVB1ZjlYrhTa0QEMMsRiU1XIVACAcxyCdBpEgIQgAAEoiCwUUSGJ0eX3ZDSY8xyFI8BnSySAGa5SLrUDQEIYJZ5BiAAAQhAAALFEDhHRBaLyOtFZJeIXCsi1jRjlovhTq0REcAsRyQ2XYVACQQwyyVAp0kIQAACEIiGwH+JyLiktzuMaf57Edm5a5d6aC4IQKBdApjldslRDgIQyEMAs5yHEvdUlcADIvK+qgZP3BCAQG0J7BSRr4jIOZjl2mpMx3pEALPcI9A0A4FICWCWIxU+km5ryoZnPBKx6SYEAiXgZ5Y1TJ2OrZnlHZjlQFUjrMoQwCxXRioChUAlCWAkKikbQeckgFnOCYrbIACBQgjYNcvOJF9vWmLNciHYqTQmApjlmNSmrxDoPQHMcu+Z02LvCGCWe8ealiAAgdcS0N2w90x2w7Ym2d2JWeapgUCHBDDLHQKkOAQg0JAAZpkHpM4EMMt1Vpe+QSB8Ah8Qke82CBOz3GUN165dK3PnzpVFixbJ4Ycf3uXaqS5EApjlEFUhJgjUhwBmuT5a0pPXEsAs81RAAAIhE8AsZ6ijpnfmzJmyevXqwTumTZsmy5YtGzDB27Ztk0suuUTOPvtsOfroowfvWbBggRx33HGDX1u1apXcfffdsnDhQhkxYkQQz4LGOGXKFDnzzDODiKfqQWCWq64g8UMgbAKY5bD1IbrOCGCWO+NHaQhAoFgCmOUGZtnPEKvxnT179qBhziMNZjkPpWrfg1mutn5ED4HQCWCWQ1eI+DohgFnuhB5lIQCBoglgllswy3qrZmX1mjdv3pDMspriY445ZrC2Bx98cCC7bM2yflOz0XfcccfAfe4e/bctP3/+fNmwYcNgNtp+7/zzz0/NUus9Wu7555+X97znPQP3PPLII4MxuXL33nuvnHXWWQPtL1myZCC7nFW//frxxx8vS5culbFjxxb9TFaufsxy5SQjYAhUigBmuVJyEWyLBDDLLQLjdghAoKcEMMstmmVnfq+77jr51Kc+NTANe9y4cUPWKaupXLly5aBhddOwb7rppkETrEbWZam1vJrWK6+8UqZPnz5gqPVSw7t+/fqB6eCLFy8e/N7EiRMH7rWXn/W2a6cnTZo0UKcrZ6dhu+nmfv0XXnihzJkzR6655pqBaefaJ72Yuv3aBwaz3NMxi8YgEB0BzHJ0kkfVYcxyVHLTWQhUjgBmuQtm2a5Z1upsNllNsZpla671frfmecaMGTJ58uQh65rTyrs1z/o9Nbt+ltf/ujXsulba1qmm3a1Z9qeJu3puueUWueqqqwbNcuWe7B4GjFnuIWyagkCEBDDLEYoeUZcxyxGJTVchUEECmOUWzbIzob75VQOr5tJdbtqzM8tXXHGFnHfeeQMZYWeuXYZXy7hMtG9sddq0/Z5mgjXbe+uttw6ZEu2bXo3TTbd2Mbmp1LfddtugWfZNta2/r69vcJOzrOnfFXzmux4yZrnrSKkQAhAwBDDLPA51JoBZrrO69A0C1SeAWW7RLKetWdYqbLa3rMyy3XVbTfC6deteM13bxdoss+xnrhvVV/0fg856gFnujB+lIQCBxgQwyzwhdSaAWa6zuvQNAtUngFluwSzbdcFuHbCuWbZmeeTIkUPWHLvMsk6jLnrNsjXL/nnPaubdpmF2GnbWmuUzzjhjSAabNcvZP+yY5eoPhPQAAiETwCyHrA6xdUoAs9wpQcpDAAJFEsAsNzDLec9Zdpty6S7XehbztddeK/fcc8/AVOk1a9YMrkfWpprthq3ldXMtNdl2nbLbabvRbtj+ec5Zu1m7KdrNdsO2U7mZho1ZLnIgom4IQKDBGAMcCNSYAGa5xuLSNQjUgABmOUAR3VRvf8frAEMlJBEhs8xjAAEIFEmAzHKRdKm7bAKY5bIVoH0IQKARAcxyAM+Hmwq9evXqgWjI4gYgSgshYJZbgMWtEIBAywQwyy0jo0CFCGCWKyQWoUIgQgKY5QhFp8vdJYBZ7i5PaoMABIYSwCzzRNSZAGa5zurSNwhUnwBmufoa0oOSCWCWSxaA5iFQcwKY5ZoLHHn3MMuRPwB0HwKBE8AsBy4Q4YVPALMcvkZECIEqE8AsV1k9Ym9GALPcjBDfhwAEyiSAWS6TPm3XggBmuRYy0gkIBEsAsxysNATWBQKY5S5ApAoIQKAwApjlwtBScSwEMMuxKE0/IVAOAcxyOdxptTcEMMu94UwrEIBAewQwy+1xoxQEBglglnkYIACBIglgloukS91lE8Asl60A7UMAAo0IYJZ5PiDQIQHMcocAKQ4BCDQkgFnmAakzAcxyndWlbxCoPgHMcvU1pAclE8AslywAzUOg5gQwyzUXOPLuYZYjfwDoPgQCJ4BZDlwgwgufAGY5fI2IEAJVJoBZrrJ6xN6MAGa5GSG+DwEIlEkAs1wmfdquBQHMci1kpBMQCJYAZjlYaQisCwQwy12ASBUQgEBhBDDLhaGl4lgIYJZjUZp+QqAcApjlcrjTam8IYJZ7w5lWIACB9ghgltvjRikIDBLALPMwQAACRRLALBdJl7rLJoBZLlsB2ocABBoRwCzzfECgQwKY5Q4BUhwCEGhIALPMA1JnApjlOqtL3yBQfQKY5eprSA9KJoBZLlkAmodAzQlglmsucOTdwyxH/gDQfQgETgCzHLhAhBc+Acxy+BoRIQSqTACzXGX1iL0ZAcxyM0J8HwIQKJMAZrlM+rRdCwKY5VrISCcgECwBzHKw0hBYFwhglrsAkSogAIHCCGCWC0NLxbEQwCzHojT9hEA5BDDL5XCn1d4QwCz3hjOtQAAC7RHALLfHjVIQGCSAWeZhgAAEiiSAWS6SLnWXTQCzXLYCtA8BCDQigFnm+YBAhwQwyx0CpDgEINCQAGaZB6TOBDDLdVaXvkGg+gQwy9XXkB6UTACzXLIANA+BmhPALNdc4Mi7h1mO/AGg+xAInABmOXCBCC98Apjl8DUiQghUmQBmucrqEXszApjlZoT4PgQgUCYBzHKZ9Gm7FgQwy7WQkU5AIFgCmOVgpSGwLhDALHcBIlVAAAKFEcAsF4aWimMhgFmORWn6CYFyCGCWy+FOq70hgFnuDWdagQAE2iOAWW6PG6UgMEgAs8zDAAEIFEkAs1wkXeoumwBmuWwFaB8CEGhEALPM8wGBDglgljsESHEIQKAhAcwyD0idCWCW66wufYNA9QlglquvIT0omQBmuWQBaB4CNSeAWa65wJF3D7Mc+QNA9yEQOAHMcuACEV74BDDL4WtEhBCoMgHMcpXVI/ZmBDDLzQjxfQhAoEwCmOUy6dN2LQhglmshI52AQLAEMMvBSkNgXSCAWe4CRKqAAAQKI4BZLgwtFcdCALMci9L0EwLlEMAsl8OdVntDALPcG860AgEItEcAs9weN0pBYJAAZpmHAQIQKJIAZrlIutRdNgHMctkK0D4EINCIAGaZ5wMCHRLALHcIkOIQgEBDAphlHpA6E8As11ld+gaB6hPALFdfQ3pQMgHMcskC0DwEak4As1xzgSPvHmY58geA7kMgcAKY5cAFIrzwCWCWw9eICCFQZQKY5SqrR+zNCGCWmxHi+xCAQJkEMMtl0qftWhDALNdCRjoBgWAJYJaDlYbAukAAs9wFiFQBAQgURgCzXBhaKo6FAGY5FqXpJwTKIYBZLoc7rfaGAGa5N5xpBQIQaI8AZrlFbmvXrpW5c+fKokWL5PDDDx8svWDBApkyZYqceeaZLdbYnds1rpkzZ8rq1auHVLhkyZKmMa1atUqOOeaYgXLz58+XK6+8sjtBRVILZjkSoekmBEoigFkuCTzN9oQAZrknmGkEAhBokwBmuUVwoZplvxtqgNXAL126VMaOHZvZS9ufSZMmySWXXCIzZsxoarBbxFbr2zHLtZaXzkGgdAKY5dIlIIACCWCWC4RL1RCAQMcEMMstIsxjlvv7+wfM5ooVKwZqt9la+73jjz9+0MzazLD9uppeLf/888/Le97zHrngggvkhhtukFtvvTXTBG/btm3A9J599tly9NFHN+yhb6rVYOtFdjn/g4FZzs+KOyEAgdYJYJZbZ0aJ6hDALFdHKyKFQIwEMMstqt7MLJ922mlDsrNpmVtnYjXru27dOrnwwgsHzLUaVDW3alg3bNggCxculEceeURmz54ty5YtGzLtu1HYaoDvvvvugfIjRoxo2ENn3rXt6dOnk1lu8XnQ2zHLbUCjCAQgkJsAZjk3Km6sIAHMcgVFI2QIREQAs9yi2Flrg7WatPXBakbnzJkj11xzzUBL+refFfazu9qGu2/NmjW5plO7brSSVXZlbLb7wQcfbJqNbhFZ7W/HLNdeYjoIgVIJYJZLxU/jBRPALBcMmOohAIGOCGCWW8TXLLOsGWK7YZZWP23atIHMcF9fX6rx9e/3y+TNEms5a7QbrVV23WYadosPQMrtmOXOGVIDBCCQTQCzzNNRZwKY5TqrS98gUH0CmOUWNWxmlk844YQhU6rzZpazDHErU6q1K25qd941x/4a5bwbg7WIrda3Y5ZrLS+dg0DpBDDLpUtAAAUSwCwXCJeqIQCBjglglltE2KpZVvN64403DmSWx40bN8RI6/dWrlwpV1xxhZx33nmDa5b162qe9W+dht1KZrnVI6zSMstuvXSz9c4toqvt7Zjl2kpLxyAQBAHMchAyEERBBDDLBYGlWghAoCsEMMstYmxmlnUatprcs846a6DmO+64Y2CTLrepV9au1/brbtq2nuPsZ5YbTbPOWq9ss9v2bGjXdRuv3Ym7RTTR3o5ZjlZ6Og6BnhDALPcEM42URACzXBJ4moUABHIRwCznwlT9m5YvXy5Tp07NvaN29Xvcux5glnvHmpYgECMBzHKMqsfTZ8xyPFrTUwhUkQBmuYqqtRizZpx1Krdmt5la3SK8HLdjlnNA4hYIQKBtApjlttFRsAIEMMsVEIkQIRAxAcxyxOLT9e4QwCx3hyO1QAAC6QQwyzwZdSaAWa6zuvQNAtUngFmuvob0oGQCmOWSBaB5CNScAGa55gJH3j3McvgPwAMi8r7wwyRCCBRDYNcuHaa4IACBdglgltslRzkIQCAPAcxyHkrcU1UCmOXwlUOj8DUiwuIIkFkuji01R0IAsxyJ0HQTAiURwCyXBJ5me0IAI9YTzB01gkYd4aNwxQlglisuIOGXTwCzXL4GRACBOhPALNdZXfqGEQv/GUCj8DUiwuIIYJaLY0vNkRDALEciNN2EQEkEMMslgafZnhDAiPUEc0eNoFFH+ChccQKY5YoLSPjlE8Asl68BEUCgzgQwy3VWl75hxMJ/BtAofI2IsDgCmOXi2FJzJAQwy5EITTchUBIBzHJJ4Gm2JwQwYj3B3FEjaNQRPgpXnABmueICEn75BDDL5WtABBCoMwHMcp3VpW8YsfCfATQKXyMiLI4AZrk4ttQcCQHMciRC000IlEQAs1wSeJrtCQGMWE8wd9QIGnWEj8IVJ4BZrriAhF8+Acxy+RoQAQTqTACzXGd16RtGLPxnAI3C14gIiyOAWS6OLTVHQgCzHInQdBMCJRHALJcEnmZ7QgAj1hPMHTWCRh3ho3DFCWCWKy4g4ZdPALNcvgZEAIE6E8As11ld+oYRC/8ZQKPwNSLC4ghglotjS82REMAsRyI03YRASQQwyyWBp9meEMCI9QRzR42gUUf4KFxlAsOHD9+2ffv2PavcB2KHQNkE9txzz+07duwYUXYctA8BCNSTAGa5nrrSq1cJYMTCfxLQKHyNiLAgAsOGDdve19c3fPTo0QW1QLUQqDeBTZs2yfjx47fv3LkTs1xvqekdBEojgFkuDT0N94AARqwHkDtsAo06BEjx6hIYM2bMrx566KEJhx12WHU7QeQQKJHAmjVr5I/+6I9+9dJLL00sMQyahgAEakwAs1xjcekameUKPAOY5QqIRIjFEBg3btyjX/va16Yde+yxxTRArRCoOYEHHnhAZs6c+UhfX987a95VugcBCJREALNcEnia7QkBjFhPMHfUCBp1hI/CVSYwceLEL912223nnHzyyVXuBrFDoDQC3/jGN+Siiy760oYNG84tLQgahgAEak0As1xreaPvHEYs/EcAjUQOF5FFIjJXRNYaybK+7m7RNXoLReRuEVkVvtRE6BPYc889Pz5z5szFX/rSl/aADgQg0DqBj370o9u++c1vzt6+ffsXWy9NCQhAAALNCWCWmzPijuoSwIiFrx0aiTjTu1JElhrJzhSRGSJyiYhsS5ESsxz+890swvGjR49ev2nTJnbEbkaK70MghcBee+21Y+vWrRNE5EUAQQACECiCAGa5CKrUGQoBjFgoSmTHgUavsvGNsW+gjxaRBxOMdyQGWv/rMsvHicg6Y7a1vikiskBezVwvE5FpIrIiaatfRLTOq0TkjSLyowamPPynqMIR7rfffv/329/+9tSjjjqqwr0gdAj0nsCqVavklFNO+Vl/f/9be986LUIAArEQwCzHonSc/cSIha87Gr2qkT/lWv9/jYjMEZFxidmdLSKPJAZ5g4jcZMyy1nF2iolekxhoNc06VftKEdFdYzVbPV1EFovITG/6d/hPTY0i3GOPPf5q3rx5i6677rrhNeoWXYFA4QQ++clP7li4cOHs3/72t3cV3hgNQAAC0RLALEcrfRQdx4iFLzMavaqRP6XaZoY1A+yMsE7H1v+r6Z2V/K1rlvvMumetzxntqck9Wp9mk60J978X/tNS0whHjRrV//Of/3y/gw46qKY9pFsQ6C6BJ554QqZNm/ZfmzdvfkN3a6Y2CEAAAkMJYJZ5IupMACMWvrpo9HuNnEG+zcsG+1O0neGdZ8yyyzircZ5spmDb6duupdVJNlkz1taEh/+01DTC3Xff/WMnnXTS4uXLl+9T0y7SLQh0lcBJJ520ccWKFX/1yiuvfLWrFVMZBCAAAY8AZplHos4EMGLhq4tGv9fIZYxvF5ETzRriPJllnWLtzLbW+EAy7dova5+IRt8L/8mpWYSHHHLI97/5zW++9y1veUvNekZ3INBdAqtXr5bTTjvtgXXr1v1Jd2umNghAAAKvJYBZ5qmoMwGMWPjqotHvNRqbZJSPF5GzzGZdboOuRmuW1Sy7+54zm3i5Ot2aZTXUmk3Wv3UaNpnlsH5Gdu3apT8SXBCAQBqBl19+Wfbcc89dr7zyyusgBAEIQKAXBDDLvaBMG2URwIiVRT5/u2g0lJWuRT49ZdOtZrthq1l265518y81x+6yu2G7Kdh6njOZ5fzPaU/u3Hfffd++3377/ejxxx9XLbkgAAGPwJve9KatW7Zsefevf/3rnwMHAhCAQC8IYPpvf4YAACAASURBVJZ7QZk2yiKAESuLfP520Sg/K+6MgMCHPvShdz7zzDMrH3roIQxzBHrTxfwE3v3ud28fOXLkkf/xH//x/+UvxZ0QgAAEOiOAWe6MH6XDJoARC1sfjQ6NwteICHtMYP/993/f1q1bv/P4448PGz9+fI9bpzkIhEXgV7/6lRx22GE7x4wZ89+effbZlWFFRzQQgEDdCWCW665w3P3DiIWvPxqFrxERlkNg3D777PPY/Pnz97nooov4XV2OBrRaMoHPfe5zu6699toXX3zxxUNE5MWSw6F5CEAgQgL8Ao5Q9Ii6jBELX2w0Cl8jIiyRwEEHHbR027Ztp37uc5/b82Mf+xi/s0vUgqZ7R2DJkiW7PvGJT+wYNWrU19avX68bEXJBAAIQKIUAv3hLwU6jPSKAEesR6A6aQaMO4FE0GgIHjh079rYJEya8/cgjjxwzc+bMfT/wgQ9E03k6GgeBFStWyLJly1566KGHNj733HOr+/r6/lpEno2j9/QSAhAIlQBmOVRliKsbBDBi3aBYbB1oVCxfaq8XgTeLyEkjRoz48MiRIw8fNWrU6w888MBdkydPHv6ud71rzMaNG+vVW3pTWwJ77723PPzww5uefPLJnU8//bRs2bLllW3btv3fbdu2fU1EviUiT9a283QMAhCoFAHMcqXkItgWCWDEWgRWwu1oVAJ0mqwFgWEi8hYROUBEJojISBHZrxY9oxMxEPi1iGwVkV8lf/QoqJ0xdJw+QgAC1SKAWa6WXkTbGgGMWGu8yrgbjcqgTpsQgAAEIAABCEAAAk0JYJabIuKGChPAiIUvHhqFrxERQgACEIAABCAAgSgJYJajlD2aTmPEwpcajcLXiAghAAEIQAACEIBAlAQwy1HKHk2nMWLhS41G4WtEhBCAAAQgAAEIQCBKApjlKGWPptMYsfClRqPwNSJCCEAAAhCAAAQgECUBzHKUskfTaYxY+FKjUfgaESEEIAABCEAAAhCIkgBmOUrZo+k0Rix8qdEofI2IEAIQgAAEIAABCERJALMcpezRdBojFr7UaBS+RkQIAQhAAAIQgAAEoiSAWY5S9mg6jRELX2o0Cl8jIoQABCAAAQhAAAJREsAsRyl7NJ3GiIUvNRqFrxERQgACEIAABCAAgSgJYJajlD2aTmPEwpcajcLXiAghAAEIQAACEIBAlAQwy1HKHk2nMWLhS41G4WtEhBCAAAQgAAEIQCBKApjlKGWPptMYsfClRqPwNSJCCEAAAhCAAAQgECUBzHKUskfTaYxY+FKjUfgaESEEIAABCEAAAhCIkgBmOUrZo+k0Rix8qdEofI2IEAIQgAAEIAABCERJALMcpezRdBojFr7UaBS+RkQIAQhAAAIQgAAEoiSAWY5S9mg6jRELX2o0Cl8jIoQABCAAAQhAAAJREsAsRyl7NJ3GiIUvNRqFrxERQgACEIAABCAAgSgJYJajlD2aTmPEwpcajcLXiAghAAEIQAACEIBAlAQwy1HKHk2nMWLhS41G4WtEhBCAAAQgAAEIQCBKApjlKGWPptMYsfClRqPwNSJCCEAAAhCAAAQgECUBzHKUskfTaYxY+FKjUfgaESEEIAABCEAAAhCIkgBmOUrZo+k0Rix8qdEofI2IEAIQgAAEIAABCERJALMcpezRdBojFr7UaBS+RkQIAQhAAAIQgAAEoiSAWY5S9mg6jRELX2o0Cl8jIoQABCAAAQhAAAJREsAsRyl7NJ3GiIUvNRqFrxERQgACEIAABCAAgSgJYJajlD2aTmPEwpcajcLXiAghAAEIQAACEIBAlAQwy1HKHk2nMWLhS41G4WtEhBCAAAQgAAEIQCBKApjlKGWPptMYsfClRqPwNSJCCEAAAhCAAAQgECUBzHKUskfTaYxY+FKjUfgaESEEIAABCEAAAhCIkgBmOUrZo+k0Rix8qdEofI2IEAIQgAAEIAABCERJALMcpezRdBojFr7UaBS+RkQIAQhAAAIQgAAEoiSAWY5S9mg6jRELX2o0Cl8jIoQABCAAAQhAAAJREsAsRyl7NJ3GiIUvNRqFrxERQgACEIAABCAAgSgJYJajlD2aTmPEwpcajcLXiAghAAEIQAACEIBAlAQwy1HKHk2nMWLhS41G4WtEhBCAAAQgAAEIQCBKApjlKGWPptMYsfClRqPwNSJCCEAAAhCAAAQgECUBzHKUskfTaYxY+FKjUfgaESEEIAABCEAAAhCIkgBmOUrZo+k0Rix8qdEofI2IEAIQgAAEIAABCERJALMcpezRdBojFr7UaBS+RkQIAQhAAAIQgAAEoiSAWY5S9mg6jRELX2o0Cl8jIoQABCAAAQhAAAJREsAsRyl7NJ3GiIUvNRqFrxERQgACEIAABCAAgSgJYJajlD2aTmPEwpcajcLXiAghAAEIQAACEIBAlAQwy1HKHk2nMWLhS41G4WtEhBCAAAQgAAEIQCBKApjlKGWPptMYsfClRqPwNSJCCEAAAhCAAAQgECUBzHKUskfTaYxY+FKjUfgaESEEIAABCEAAAhCIkgBmOUrZo+k0Rix8qdEofI2IEAIQgAAEIAABCERJALMcpezRdBojFr7UaBS+RkQIAQhAAAIQgAAEoiSAWY5S9mg6jRELX2o0Cl8jIoQABCAAAQhAAAJREsAsRyl7NJ3GiIUvNRqFrxERQgACEIAABCAAgSgJYJajlD2aTmPEwpcajcLXiAghAAEIQAACEIBAlAQwy1HKHk2nMWLhS41G4WtEhBCAAAQgAAEIQCBKApjlKGWPptMYsfClRqPwNSJCCEAAAhCAAAQgECUBzHKUskfTaYxY+FKjUfgaESEEIAABCEAAAhCIkgBmOUrZo+k0Rix8qdEofI2IEAIQgAAEIAABCERJALMcpezRdBojFr7UaBS+RkQIAQhAAAIQgAAEoiSAWY5S9mg6jRELX2o0Cl8jIoQABCAAAQhAAAJREsAsRyl7NJ3GiIUvNRqFrxERQgACEIAABCAAgSgJYJajlD2aTmPEwpcajcLXiAghAAEIQAACEIBAlAQwy1HKHk2nMWLhS41G4WtEhBCAAAQgAAEIQCBKApjlKGWPptMYsfClRqPwNSJCCEAAAhCAAAQgECUBzHKUskfTaYxY+FKjUfgaESEEIAABCEAAAhCIkgBmOUrZo+k0Rix8qdEofI2IEAIQgAAEIAABCERJALMcpezRdBojFr7UaBS+RkQIAQhAAAIQgAAEoiSAWY5S9mg6jRELX2o0Cl8jIoQABCAAAQhAAAJREsAsRyl7NJ3GiIUvNRqFrxERQgACEIAABCAAgSgJYJajlD2aTmPEwpcajcLXiAghAAEIQAACEIBAlAQwy1HKHk2nMWLhS41G4WtEhBCAAAQgAAEIQCBKApjlKGWPptMYsfClRqPwNSJCCEAAAhCAAAQgECUBzHKUskfTaYxY+FKjUfgaESEEIAABCEAAAhCIkgBmOUrZo+k0Rix8qdEofI2IEAIQgAAEIAABCERJALMcpezRdBojFr7UaBS+RkQIAQhAAAIQgAAEoiSAWY5S9mg6jRELX2o0Cl8jIoQABCAAAQhAAAJREsAsRyl7NJ3GiIUvNRqFrxERQgACEIAABCAAgSgJYJajlD2aTmPEwpcajcLXiAghAAEIQAACEIBAlAQwy1HKHk2nMWLhS41G4WtEhBCAAAQgAAEIQCBKApjlKGWPptMYsfClRqPwNSJCCEAAAhCAAAQgECUBzHKUskfTaYxY+FKjUfgaESEEIAABCEAAAhCIkgBmOUrZo+k0Rix8qdEofI2IEAIQgAAEIAABCERJALMcpezRdBojFr7UaBS+RkQIAQhAAAIQgAAEoiSAWY5S9mg6jRELX2o0Cl8jIoQABCAAAQhAAAJREsAsRyl7NJ3GiIUvNRqFrxERQgACEIAABCAAgSgJYJajlD2aTmPEwpcajcLXiAghAAEIQAACEIBAlAQwy1HKHk2nMWLhS41G4WtEhBCAAAQgAAEIQCBKApjlKGWPptMYsfClRqPwNSJCCEAAAhCAAAQgECUBzHKUskfTaYxY+FKjUfgaESEEIAABCEAAAhCIkgBmOUrZo+k0Rix8qdEofI2IEAIQgAAEIAABCERJALMcpezRdBojFr7UaBS+RkQIAQhAAAIQgAAEoiSAWY5S9mg6jRELX2o0Cl8jIoQABCAAAQhAAAJREsAsRyl7NJ3GiIUvNRqFrxERQgACEIAABCAAgSgJYJajlD2aTmPEwpcajcLXiAghAAEIQAACEIBAlAQwy1HKHk2nMWLhS41G4WtEhBCAAAQgAAEIQCBKApjlKGWPptMYsfClRqPwNSJCCEAAAhCAAAQgECUBzHKUskfTaYxY+FKjUfgaESEEIAABCEAAAhCIkgBmOUrZo+k0Rix8qdEofI2IEAIQgAAEIAABCERJALMcpezRdBojFr7UaBS+RkQIAQhAAAIQgAAEoiSAWY5S9mg6jRELX2o0Cl8jIoQABCAAAQhAAAJREsAsRyl7NJ3GiIUvNRqFrxERQgACEIAABCAAgSgJYJajlD2aTmPEwpcajcLXiAghAAEIQAACEIBAlAQwy1HKHk2nMWLhS41G4WtEhBCAAAQgAAEIQCBKApjlKGWPptMYsfClRqPwNSJCCEAAAhCAAAQgECUBzHKUskfTaYxYeFK/X0S+JiJzReTLIuI0OkdEPiciZ4jId8MLm4ggAAEIQAACEIAABGIjgFmOTfG4+otZDlPv7SLysohsE5FxItInInuKyDARGR5myEQFAQhAAAIQgAAEIBAbAcxybIrH1V/Mcph6/3cRuTYxxy7CHcnXrg8zZKKCAAQgAAEIQAACEIiNAGY5NsXj6i9mOVy9Naus2WRrlu3/w42cyCAAAQhAAAIQgAAEoiCAWY5C5mg7iVkOV3qbXSarHK5ORAYBCEAAAhCAAASiJYBZjlb6KDqOWQ5bZpddVrNMVjlsrYgOAhCAAAQgAAEIREcAsxyd5FF1GLMcttwuu3yNiLBWOWytiA4CEIAABCAAAQhERwCzHJ3kUXUYsxy23HuIyBdE5K9EZGfYoRIdBCAAAQhAAAIQgEBsBDDLsSne/f7OOPDAA08Xkf9nx44d47dt27bf/vvv3//444+/uftNUSMEuk/g4IMPfvL555/fd8SIEb8ePny4HmP1g2eeeUbPgn6w+61RIwS6QoBxtysYqaQsAoy7hZA/XER0ptYcEelv0sKZIrLEu2e1iMwUkbUNyo4QkYUicreIrPLus+1fKCLrRGRpIT0trtKjReRsEbkkOd7StTQ26cuClH63E41r5/JkZp3y1PePvPq10yZl2iSAWW4TXOTF/mDvvfe+ZNu2bWe97W1ve/ncc88dPXnyZJkwYcLgn8j50P2KEfjVr34lzz77rDz33HPyxBNPyBe/+MXNP/vZz16/5557/q+NGzfqi0Gjl4eK9bZpuFeKyHzvrhUioi9XjV7AGr2opb0Y+C9aTQOL/AbG3cgfgLp1n3G3q4rq+LtMRJ7LMVZrwzqez/BMYZZRtIHmNcvNzHpXO9+Dyooyy9aUt/JhRw+6TBOOAGaZZ6EVAm8YM2bMLaNHj/7AzTffPPr973//7nvvvXcr5bkXApUh8NJLL8m//uu/vjJ37tzNW7du/c7GjRsvSj75rUwf2gxUzbJe+gm6u/TFaor3Nb/6PGbZ/7S+zRCjKsa4G5XccXc24nG3E+HV5C4WkatF5CMtZJZ9s5yVGbYG+ZEks6x/a/Z4moiclWRdG2WW7YewxyTZWWdAj086f1XyO0brWZR8TZfT2Q9qfbOuddyaZGS1iGZmN4rI+Ul515b+12bTs7Lo9gMDLaMflmtdd4jI5CQ+/aDXfTih/fc/TG6lnbTM8v8Rkc+KiI1R41I+bxSRHyUfckw3M+A0Pn6/dvJT1KAsZrkgsHWrdr/99rt0586dCxYtWvT6c889d1jd+kd/INCIwJ133rnz4osvfmXEiBGf6uvru7nmtNLMclZmOO1FJesXvU5tsy8G+sJhX5bsC4e2Z6fBuxeetBcG3VW9lhfjbi1lpVM5CUQ27uak0vC2VjKTaZll+7V5Zhp1mllW46j3j0uM7dwkMjeN2E7Dth+2uhi1fv1ds9IYbTXIrh7Nks9OmfLczCxruRuTOrX+icZY6v+d8U77PaddsGZZY7Tl9XeS/i5a403J7qQd3yxr/F9PTLnVQ42xfiDipsm7DxSU1/rE1G9o8oF2N56xKOvALEcpe2udfsMb3vCPp5566gmf//zn922tJHdDoF4EZs2a9eK3vvWtbz///PP6SXpdr7SXCPe1m7z1ar5ZbvSL3jfLLkPh1r65F6qvmpcvnf7e6IWhrhoI425tpaVjLRKIZNxtkUrq7a2aZX/Nsv3AUsd8t+Y4zSw7k6uBuHsfNmtunVm+t8EaZ9sJ/3eJM87+EqhmZtmWazStPGu2VNYHw7Zd12dnvBtxb6UdXbNs47dM9EMJa/b9DzvyTKHvxjMWZR2Y5Shlz9/pSZMm/b+f/OQn//DCCy/kHNz82LizxgRuueWW7TfffPNP1q1bd1RNu5m2ZtlN8dIu281dGr3g+L/ofbOcdzMT+xKgn67bF4ZaSsC4W0tZ6VQHBCIYdzugM1i0VbPsT8O2MTQzy3aDr0Zm+TsNNsbyZxC5accaR9ZGV83Msi2XNaXa9dNN+7b9dmV0GdJdZtq1b5b9DUBd7C7L66aBa92N2mm0wVfa71A31Tptg7Y8e4t04zmLrg7McnSS5++wvrDNnz9/+jnnnJO/EHdCIAICX/jCF+T6669/+Iknnnh3DbubNT1Nu9rKi0ozs+x/Ou+/qNlNxpxZV7OctlNpbWRg3K2NlHSkywRqPu52g1ZRZtlubuVmBLnMsvudoP9vJbPsb5iVtqQnbVdv/3eQnY7sm2xrlk/zNjRrJeOrS4Z8s5z1e8jP+LbSjp9Ztn3TzLJtM88+It14pqhDRDDLPAapBA488MB/+tSnPnXKBRdcoGfhckEAAh6BW2655bc33XTTvevXr9cNVep0tWKW/RcVO4Us7Rd9nmMy9AXHZo/9zHJtzTLjbp1+jOhLEQRqPO52A1e3zXLael1nljVezXJOyrFm2f5Ocb8XNNt6rcncqvm7LFmT65tey8aZVrc+t1G5LLM8Msl2qwm2G1lqO1ll3GZaaWuWNQb9vaR/n2BMeZ520tYsuzXX/hIk+7vP/n7Vqep23XRt9/Hoxg9JO3VgltuhVvMy+++//2WnnnrqlbfddtvomneV7kGgIwLnn3/+5n/+53++5tlnn9WdK+ty5THLWS8qdnOVtF/09sXA3yTF3a91fDJ58diaTPt2L2a1zSwz7tblx4d+FE2gpuNuN7D5Ztlma/21v2kbfNkY7OaLat7GJGcrp+2G7TZgbLabtr9DtZ1KrN/T8T3PecN2J+pLReRIbzdsl5G2xtcZV915W6cr3y4iJ6bsIN1oN+xNIrI82XTMxmB3rfY3rWzWTqPdsP1NL/0Piu00dqZgd+MnKKMOzHKBcCtatR5T8tTGjRtZo1xRAQm7twRGjRq14ze/+c0BIvLr3rZcWGuNzLI22uxFxe2GnfaL3t8NO+34DWeQ9eVJX0LscShTazoNm3G3sMeZiutIoIbjbh1lok8QqAUBzHItZOxeJ/bff//l119//Z/+xV/8xeu6Vys1QaC+BO68885XLr/88q/39fXpkQ5cEGiZAONuy8goEDkBxt3IHwC6D4EeEmjJLO/ateuP+/v7j9q0adMfDx8+/IgtW7ZsGzVq1IgdO3Y8OmbMmO+NHTv2P3fbbbfv9zB+muougT+YNGnSfz711FNMv+4uV2qrOYEDDjhg87PPPvtOEflFzbtK97pPgHG3+0ypMQICjLsRiEwXIRAAgdxmecOGDf/x8MMPH/LEE09M+PGPfyyPPvqorF69WqZNmyZHHHGETJ8+XQ455JCn3v72tz950EEH/XEAfSOEFglMmjRpyWc/+9kzTz/99BZLcjsE4ibw1a9+ddff/M3fLHnqqaf+PG4S9L5VAoy7rRLjfgi8SoBxlycBAhDoBYGmZvnJJ5/82Jve9Kalp556qnzzm99sGpMaLR3A1q9f/9E3v/nNulELV0UIDBs2bOsLL7wwYu+9965IxIQJgTAI9Pf3y4EHHvib7du3jwojIqKoCgHG3aooRZyhEWDcDU0R4oFAPQk0NMvf+ta3Lh09evTV733ve3UXvNzX6173Olm5cuWm/v7+K08++WQ9SoQrfAIzpk2btvzRRx/dN/xQiRAC4RF429ve9tJPf/rTD4rID8OLjogCJcC4G6gwhFUNAoy7AzrZXZH1/2536kYi2p2o3X16nJN/lFI1HoTWo7S7Xtujlvzzn1uvmRK1I5BpljWjvH79+ttbNcqW0KpVqzZNmDDh41OmTPlq7cjVrEN77bXXdTfccMNlc+bMeX3NukZ3INATAgsXLnz5qquuun7Lli36whHDxctGhyoz7nYIkOLRE4hw3PU1V3P3dyLyaRHpT4yzPac+6xnxj47CJL5KCg7RjyqvBZBplnft2rVrt92aztJuiHT33XeXHTt27Hr961/PzsqBP3z777//D++88873nHTSSYFHSngQCJPAfffdJx//+MdXvvDCC+8NM8KeRcXLRk7UjLs5QXEbBDIIMO6+Bkze8TftnGU12etEZKmI2H+PSM671zOQV3mZbP98Xy03P4nKZbjt2cP6LZfB1qMD3ezTXSKiManh18tv054Zrd+/RkQ2ioh/drMr575+R8pZylq+0XnKk5MMu/Y17XhDF6PNztuzlvl5rRmBVDesm3nNnj17Rp41ys14fPjDH5aFCxf++0EHHfS+Zvfy/fIIjBs3bt2KFSverBu1cUEAAq0TePjhh+WEE054vL+//9DWS1eyBC8bHcrGuNshQIpHTyDCcbeZ5s6AzhWRtQ1uTsss35qYUC2XZZbXiIi9T+vRSw22/ntKYjQ1DjW085K6Vib32Pi0nO5tNDsx4TbcZmZZy91ojP3ExBRre3rpdPJGHxzY319axpXXl+AHk6ns2lftl9alxlmZ2PtsBl//7dptphHfrxiB15hlPR7qvvvu+8dTTjllQrf6cv/99z99wgknnLnbbrvpDwtXOQTeLyL/ktX0Xnvt9dIvfvGLvSdM6Jrs5fSSViFQEoENGzbI1KlTX9qyZUss6/552ejwWWPc7RAgxaMnEOG420hzZzCdMW10b9qa5bMSc6jl8ppl14ZvbrPa9jPEmllOM/bNzLItl7UkqFFMrszlInK9iLisuS3jOLiMt/sAYI7JgLt+2g8Kov+5rBuA15jlvr6+Ty5ZsuSGiy++uGt9veWWW+QjH/nIZePHj7+pa5VSUasEdLrK8OSTvhv8woceeugTjz32mE494YIABNokcMghh6z75S9/eXCbxatWjJeNDhVj3O0QIMUhIKLHlsY07mZp7kzehpybdGVNw9b6NZPaaBq2nZrspjmP9LKwNk5/AzI3ZVnv0exzmvlsZpZtOWuWJyXZ6mkmgLQNz1wZ7etdJnvsm2XNMtvLxb4+mZrupnvrPTFtkBbV2PMas7xu3br7r7322hO+/OUvdw3EueeeK1dcccW3Dz74YBbEdo1qyxWdIyKLRUQ38NK1IdeKiDXNuky95UopAAEI/J5Ass9DZ5s9VAcoLxuda8W42zlDaoicQGTjbprabrqxZkd12nCeK80s+7OF3PrlRtOZXUZVk2ELTYbWxeCXTVt7nMcs+9O308yyyxK7zHo3MstnZ6x59vmRWc7z1FX0nte81G3YsOHZD37wg/uvXq0fnnTnOuKII+T+++9/ZsKECQd1p0ZqaZPAf4nIuKTsDmOa/15EdmKW26RKMQgkBCJ7acubWeZlI/snBLPM6AGBDglENu76tFqZem3L5sksp63j7fOywXbNsl2368ytZls1OePW/er9l4nIzCSYZplllylvVM7/XeTMsstoN8osXyIip4nIjMQUN1qzrDHo7zP9+wRTxmXVdV1zLEdvdfhTW63irzHLa9euXXf44Ye/udvdWLt27ROHH364Lvx319XJD1y3m6K+1gjsFJGviMg5mOXWwHE3BHwCkb202SwELxvt/ThgltvjRikIDBKIbNz1lbdTou331CD6m3H5ZnmJV5ndOdruYK0baY0xWWO73tmW8XeidibV3q/TltWQahbcN96N+napiBxpfEPWNGxndrUud4yjy5Db+httULlJRJYnm3pZvnbHa8tHdwS/XUROzMhC89NacQJklisuYIvh+5llLa6f+GlmeQdmuUWa3A4Bj0BkL228bHT+E4BZ7pwhNUROILJxN3K16T4Eek+ANcu9Z15Wi3bNsjPJugOgu3hpK0sZ2q0NAV7aaiNlrzrCuNsr0rRTWwKMu7WVlo5BIAgCabth/83SpUv/xyc+8YmuBchu2F1D2UlFuhv2nskUFmuSMcudUKUsBAwBXtp4HFokgFluERi3Q8AnwLjLMwEBCBRJIO2c5WOXL19+z4c+9KH9u9Xwt7/97fUnnniinrPsb8HerSaopzmBD4jIdxvcxktbc4bcAYGGBHhp4wFpkQDjbovAuB0CmGWeAQhAoJcEUo84efrpp//94osvPvbrX/96x7HMnDlTPvOZzzzwpje96U86rowKiiTAS1uRdKk7CgKY5Shk7mYnGXe7SZO6oiTAuBul7HQaAj0jkHke6CuvvPK7PfbYY7ff/e53bQczbNgw2bJly++GDRu2e9uVULBXBHhp6xVp2qktAV7aaittux17v4j8S4PCjLvtkqUcBBICjLtid2zWnZl19+n+Bg9I1rnJjc5TdtXp8VBpu0sX+Txqmw8ku1MX2U4Rddtzpde20IBqOktE9OSgbS2U68atdvNO23a7x5R1I6ZS68g0y0888cTMDRs2fOGYY44Z3W6EP/zhDzePGzfu7X/w4AAAIABJREFULw899NCvtVsH5XpGgJe2nqGmoboS4KWtrsq23S/dK2J4slfEDSm1MO62jZaCEHiVQOTjrhoYPdXkLhFRM5Z2fnLao2LPRHbfV5OkX29ktnttljWm4yp8fnG7Zlk1sWdYh/DjjllOU2H58uWfGDt27IJjjz129CuvvJJbKM0of//739/83HPPferUU0+9NXdBbiyTAC9tZdKn7VoQiPylrRYadrkT9hSCXclLrTXNjLtdBk518RFg3B2iuWYk7RnEWQ9EmjG2BtqejWzPF7ZmOSujrXXrGcdvFJEfJWcPnyYi7lxnv763iMhMETlLRJaagO0HAetFZKE561lvy8o4+2cgO/PfKN6zRUTPV75MRDQ7v0BEFovINC8u7Zvbf8meMa2xaHJR9wfSMvq9y0VEN9TVs6Vdn10/9Gt6uTomicii5Gv6u8IZ5b8TkU+nzBSwOjgTa8+u1g9qXRvuvGtnwNN0sM+Jn1nWtuaLyD3JTf870anRjIas56eSA1RmZtn1Zt26dWdMmjTpno985CO7fe1rzRPEukb57rvv/t1TTz01k4xypZ4JXtoqJRfBhkiAl7YQVSk9Jv98e2ea9Xz7nZxvX7o+BFBxAoy7QwTMm1n2p1zbDOg4L8NsTbQzad9JDJMaNDW4+vWJiTGenhhNNcCa7faNuV+fK+dPN/anImvfpiRGVuNNM5LWOK5KTKeWua1JvGqA1VQ+kpjyyUnZqYaFclFDO1dEnOndkMSjfdJ+aox63zIRmS0ia0REk4b6AYaysH23GvSZMhq3u7I+EGhklrXtGzN0sTMH0mYXaLvWLOuHHPpBgu2X1u301w8VNF5f/zztVGbkaWqWXU+efvrp7/30pz89+PHHHz/okUcekR//+Mfy6KOPyhFHHCHveMc7ZPr06XLwwQc//Za3vOUXbOZVGf1toJjlSspG0CERSF7aQgqJWMIksFNEviIi52CWwxSIqKpDALM8oJXNptpMYiMhreHKWqeq5a1JdWUe9jLYamydkfTNth+DX59+X02Xf/lTsK15VkOeNj07K7Puf71RvH723GXqTxCRGckHAmrsLbN5SfDaD2vYfbNs++hnhB0/u7Y5ayp2I7Ns68mrq43L75ddo+7afdL7QKXRjAard3UGFhNpbrOsZXbt2jWjr6/vqE2bNr1v5MiRb9+0adNvx4wZs8fWrVt/MmbMmO+NGzfuRxwPVcnnIJFXEx5cEIBAuwR4aWuXXK3L+Zll7ayuMdTM8g7Mcq21p3M9IMC4OwRynk26XAFninSar2ZpVybZSGfi3DRevV+nVasRzDJLfmZas5GXJJtT5anPTr928fkmy07LPiNj06+sddf+1xvF28gsuynMLka3odqFZuOzRmbZTl12deiHG5pZTps+345ZtvVY46vt6VT2NF3TzLKbRu6eC73H6u8fB5w11dw+Pz0YEbrfREtmufvNU2NABMgsByQGoVSTAC9t1dStwKjtmmVnknUNm7sYdwuET9VxEGDcHaJzK5swueyqTlH+iIjMSdbG+lO528ksW7Ocp740s5y2uZfW9QaRgR3A09bytptZtvE2MstuGrj/w5WV6bWZZTd12/9Qwq41dhrYDwz03z4f254/nTvLLOuUapsZz8r45s0sW2aWRyO9KzkoYZYrKVshQfPSVghWKo2JAC9tMamdq6+6ycqeScbAmmTMci583ASB5gQiH3f93Zbt9OJmRxXZjK/LHCtwa3ZGJkZN16XazHKzNctZZjmrvjSznHZ8ksvMfj1j6rafWXd90dh1x/CsNdZ5zLJds+zWH7v11joN201Xzsos+2bZbRbWKLPcaM2yXSPu1lz7GWp//bEzy74O9gfNltHp7m79sVuLnbZmWTm7tc12unqjdpr/cAdyB2Y5ECECCAOzHIAIhFBtApG/tFVbvGKi151Rv9ugasbdYrhTa0QEGHeHnLOsyrs1y3mOLXK7Ftt1zv5u0reLyInJtGprCpvtLu2mYeetz39q/WOx9Pv+Bl5pT3pWXHnjzcos69nVdjdse6Z1VmbZbRj2nmTHbzWcbvqyfkChl5psfw24fj1rEzP3Pf2A4fhkM68xyQcBjcyyM65aRmO3utrN1bJ2w9Yy+ueFlN2w7Q7njfTu9ZnRXRkJMctdwViLSnhpq4WMdKJMAry0lUm/km0z7lZSNoIOiQDjbkhqdD2WtE2+8hyN1fVASqgwtHOWS0AQRpOY5TB0CCEKXtpCUIEYKk2Al7ZKy1dG8Iy7ZVCnzVoRYNytlZxpnXFTkfV7brqxPV6pjgDSpqDXsZ+V6BNmuRIy9SRIXtp6gplG6kyAl7Y6q1tI3xh3C8FKpTERYNyNSW36CoHeE8As9555qC3y0haqMsRVGQK8tFVGqlACZdwNRQniqCwBxt3KSkfgEKgEAcxyJWTqSZC8tPUEM43UmQAvbXVWt5C+Me4WgpVKYyLAuBuT2vQVAr0ngFnuPfNQW+SlLVRliKsyBHhpq4xUoQTKuNtFJdauXStz586VRYsWyeGH65I/rhgIMO4OUVnX9+qlRyU1utwu2PYee3xUDI+O7WPW+cyxcaC/KQQwyzwWjgAvbTwLEOiQAC9tHQKMrzjjbormanpnzpwpq1fraSSvXtOmTZNly5YNmOBt27bJJZdcImeffbYcfbRulpu4gwUL5Ljjjhv82qpVq+Tuu++WhQsXyogReuJMMVdWO/39/XLmmWfKlVdeOSTOYqKIt1bG3UHt3bFGeUyvPUtZj/PxzyeO7YHCLMemeAv9xSy3AKvmt/LSVnOB6V7xBHhpK55xzVpg3M0wy36GWA3p7NmzBw1znuegV2Y5KxbMch6VOr+HcXeAoTuTV/+9IWdmeUZydrI7+9aeFZx1brDuQp111rC2reXmJ6ra857dmcD6LWfm1aAuSu7dJSJq4PUsY73885TtmdH6fT0+aqOInO+1ZR+otPr1nONl+vlbcmawPZ7JnT+sX0u7z8XW+UNLDZUigFmulFyFBstLW6F4qTwGAry0xaByV/vIuJvTLOttCxa8OrN03rx5QzLLaoqPOUbfy1+9HnzwwYFMrjXL+nXNRt9xxx1D7tH/2PLz58+XDRs2DGaj7ffOP//81Cx1Vjt6/5NPPjmYWbYZ8+OPP16WLl0qY8eqB5CBf5911lkD/7ZZdNu+X6arT2KFK2PcHRDPmdspiZR5pmFbs2zN6FpTn5pca1zXiMitiVnV+6zZ1H9r+9q2y9TOS+paqY958nU1yHOTONW4ztYfQ+8RbGaWtdyNSZ3a94me8dfqNAZbv589t+UmJX2ak8Shsd7dpP4K/9QQeisEMMut0Kr3vVG9tOmLycqVK1/z4pP19TzS64vQNddcI7feeuvgC1CeckXe00lMWVMd88bbafm87YR0Hy9tIalRiViiGnfzKpK19tiZ0uuuu04+9alPDUzDHjdu3JB1ynYMf+SRRwanYd90002DJli/7rLUWt5NlZ4+ffqAodZLp26vX79+YDr44sWLxX1v4sSJA+bXXtYs++2oiVfzPnXq1CFTstX4O1Ou8ej/nXl2HwpceOGFMmfOnIHfKzr9XL+vl8bL9XsCjLsDpnCWiFytnyW1YJaXeM+Rflrz6kP2e/PdzCy7Knxzm/WI+hliZ5zVeNurmVm25TTTfXaGWfbv0x9el8G2U681k6zZajXL9t+aTXYZajX4fpz8KEZAALMcgcg5uxjVS1vay5gzdzNmzGjrZaQTY5pTo0rdhlmulFwEWw6BqMbdvIhbMct2zbLWb42rM8vWXOv9dqyfPHnykHXNaeXdmmf9njW1rj9pJt62o6ZeL1u20e8LNcXr1q0T3yzn5RfbfZGbZTWV14rIXYmRa2WDr7Rp2AOPagOzrBlgl7HVqcw6VUM/YRqZGG0t62eJ7bRtrV83I5iZPKfOoPpTnJuZZVuukVn273vQ+/lIi2Vq0n9nqv2se2w/YtH3F7Mc/SMwCCCql7Y0Y2xf0CZNmpQ6Zc+94Oy9995DpvO5rMGKFSvETZVbs2ZN5tRAzT7rdc899wyZcufWuGk9eumUQD+L4WLXTMdtt902sAnOkiVLBgy+64OW1ReIa6+9Vm6++eaBbLfGk9Wue5G76ipdSvTqNEaXSXHZG81uHHnkkXLppZcOiVnvT5tC6Bj6m/DU+Ucu8pe2OktbVN+iGnfzQswyyy5r7JtfNaFu7NI23HRpZ5avuOIKOe+884ZstKVlpkx5dcaqnWVkzfK999475HtZBteV8duxHxhqO3aquP7fTbf2f9/Ysd9O3c6aBp6Xa13vi3zctcbVStxsky9/gy8ta02nZqjXJQa40eZfbur1TTohI5m6bM2yXzZt7bFmc5uZZZvd1VjbNctpGWitLyvLTGa5rgNHC/3CLLcAq+a3RvfS5k+5dp/mqzl10+D033ZjGX0GdFreZZddNmBO7VQ6nbLnpmH39fU1nBropubZqX1uHZ7LbGe9MLoXMF0LpzHbtlx8Om1QMxv25c6Zd2uE3ZRC23dX5sYbb5S//du/HZzqqP0+/fTTB144/amOaVMI/XWFNf/5Gehe5C9tMUjc7T5GN+7mAZg19qWtWXYf9LkpzCFnlrN25m70u8jysuN0Ho6x3MO4O0TpbmaW3Trg6foZun7eIyJ9nlG1a5Zt287cqmnXzLfLOOv9l7WQWXablTUqlzez7Bt3rVPNs9vQyxlwBcqa5VgGkBz9xCzngBTJLdG9tFkjOXLkyMENY/y1ZTY74K+Psy9m1iy7TVvcs+O/wFlzmfUCpFlmu17N1ZWWFXdZkne9611DTLpvltPazTK1jfqdFdvAb5hkCiFmOZKRg252QiC6cTcPrDSzbD+0tLNWrFl247h+TadOl7Fm2Wajtf2sNcs6Tqp51r+/853vDGawt27dOvBBrH7YecYZZwzZB4M1y+lPD2Y50yw3mj6cds6ym1Jtj5LSHaJ1I60xJmtsy9oybuq0v0O1vV+/p+ZbN8/yjbcvsM2aXyoiRyZGXe9rJ7Os5Wydbgq2rkN2RlrvYTfsPAN1RPdgliMSu0lXo3tp86fIOSM5MFKeeaa4qdCOm051VjNqN/FqZJabTQ106+CsWfZ3dbW7ovpm2U5vtmbZxuebZZvZsOvi0s4C9c2yrdea5awphJhlBhcINCUQ3bjblIguvGzhnGU3O0d3udbxUpee6PIWt/TEjXnabrPdsLW8rhNWk2vXKbvp0+3shj1mzBg55ZRTBmf6uPOj7dhul9/oMp4LLrhA7r///oEY1Hy7XbKZho1ZzvPzwz0QgEB3CWCWu8uzyrVF+dLmpvWpcLp+TU1jo6ypv2YtyyzrlGebxW20aUyWac2bWbaZZt/M5zHL7WSWbebn4YcfHrKuj8yyMK5WeSTsbexRjru9Rdxaa3YJTmslubssAmSWyyJPuxCIgwAvdXHonKeXUb60uUyun8G1L0wuy6HrgHUadp7MsjXLjaYGjhgxYnDasmY0bIZXTaeuG162bNnAsSF+Zln/7443mTt3rixapCckyJD48phlf422M8Kf+cxn5Pbbbx+yZtmt1bZr7Oy0QzuFkMxynh877omcQJTjbkia+1lssrchqZMvFsxyPk7cBQEItEcAs9wetzqWivKlzU1/0+ND3LQ7Fddla3Vqn152t+kss+yMot5/5513DmyO1WxqoDXLbuMsN+VOy+p0QH83aRebbs5ld6/2N/TSddN5zbLf36zdsN0u4G7Hb20jawqhv2NtHX9o/D7x0haDyl3tY5TjblcJUln0BBh3o38EAACBQglglgvFW6nKeWmriFxlnF/MGdL5Hg5e2vJx4q5BAoy7PAwQ6JAA426HACkOAQg0JIBZ5gFxBHhpq8izgFkOVyhe2sLVJtDIGHcDFYawqkOAcXfIDs8q3IpkR2f/7GIratpu2HZ36KwHwO14rbtZ2/OU9X57VvGF5pzm6jxMQ8+a1l3B3dXorOkq9a/dWK22jZ6rdusPuhxmOWh5ehocL209xU1jdSTAS1sdVS20T4y7heKl8hgIMO5K1jnDjeRXszxDN4nXlWfJjXnqyWuW62aoMMtDj+uKYWgZ7CNmOSq5G3aWlzaeBQh0SICXtg4BxleccTc+zelxlwkw7g6cCzxFRBa0gDbNLGdlhq1BfkT3FhUR/Vuzx9NE5CwRWdoks3yliMxP4jsmyUo7A6pnOet1VdIHjePVHUtFdnlZct+s27Ok9X49f3mjiPhnPev3bDY9K4tuPzDQMtpXrUs3sJmcxKcZdXtes5/Jz9OO1q1tPZj0051X7drcYHg5LlbeTji4etI4jxORZYmurl96v+qrOrmvpd1Xtw9IMMstDCix3MpLWyxK08/CCPDSVhjaulbMuFtXZelXzwgw7oo1osrdmdFGGqSZZfu1eWYadZpZVuOo96tpUmM7N2lMzeqcxEivS0yWNfPOkGv9GvdKY7RtPWrYZqdM9W5mErXcjUmdWv/EJHs+PWlPY1FTp9/Ty/+AwZpljdGWV2OrbNck9WtZNc7ttOOMqnJbn5hyNcg3Jf/W2DTrr3EvFpGZegS9EbRdDnZquTP8jrOfPbf9mpR8EKHaOvOsU/HVRNv7bP09GwOKbojMctGEq1M/L23V0YpIAyXAS1ugwoQbFuNuuNoQWUUIRD7uOtPkTKeavTRz5auZtmbZZkjVADmzm2aWXXtar7v3YWOo3JrlexPzl7bG2cbkZ4idcbYGUe9vZhJtuUbTyrOy8a7M5SJyvYi4uG27rs/OeDdaz5vVjv9hhd+u42u5tGKW83Cwhl3r1hhUy7R+6Yci7oMQ+2/94MGvpyIjR/4wMcv5WdX9Tl7a6q4w/SucQOQvbYXzrWEDjLs1FJUu9ZYA4+4Q3r55zhIjLbNs721mlq35bWSWv+NlYW0bdhqyft1NjdZ/O2PmT+1tZpZtuawp1S6GtOnNroxmje8y0659s+ymT7u6XOwuS+ymgev309rJ+rBiVmJYHd92zXIWBz+z7N+X1S+ryVTPVGfF2NuBoMDWMMsFwq1Y1by0VUwwwg2PAC9t4WkSeESMu4ELRHjhE2DcTTXLzTK5rZhlOz3XrVl2mU9rzlvJLPtTftPWHuuU32Zm2WY1fZNtzfJp3oZmnWaWz/Y2R3Mi+FwbZZbT1pk3+jCgUWY5L4dmZjmrXzZ7TmY5/GGRCAsiwEtbQWCpNh4CvLTFo3WXesq42yWQVBMvgcjHXT+r50+lzXow8pjltPW6zixrvbqmVteyNluzbNcHO1On2dZrTeZW47ksWZvrm17bB2cmdX2vZn8blcsyyyOTbLeuN260ZtkabF07nLVmWWNQk6l/n2BMeaN2/KnLbt2vP/27WWa5VQ6NzLL/AYbtlzXIqoeuVWbNcrzDbrQ956UtWunpeLcIRP7S1i2MMdXDuBuT2vS1EAKMu0N2Zra7PDeaHtvMLNudqnXDrDGJOUrbDdttKNZsN21/h2o7FVm/p4ZUDVhfg2nY+gzZnagvFZEjk/sbZZadcXU7Ot8uIiemZIcb7Ya9SUSWJ5t62Rh85nbn6Kx2NFY7Dd2tF9/qrfFupGE7HBqZZZ9tWr/0Hrexm79rNrthFzLCUWlIBHhpC0kNYqkkAV7aKilbmUEz7pZJn7ZrQYBxtxYy0gkIBEuANcvBStPzwHhp6zlyGqwbAV7a6qZo4f1h3C0cMQ3UnQDjbt0Vpn8QKJcAZrlc/iG1zktbSGoQSyUJ8NJWSdnKDJpxt0z6tF0LAoy7tZCRTkAgWAKY5WCl6XlgvLT1HDkN1o0AL211U7Tw/jDuFo6YBupOgHG37grTPwiUSwCzXC7/kFrnpS0kNYilkgR4aaukbGUGzbhbJn3argUBxt1ayEgnmhPwd9BuXoI7ukIAs9wVjLWohJe2WshIJ8okwEtbmfQr2TbjbiVlI+iQCDDuDqihRw/NT3Q5KznaJ49Mbkfl2ckuz3nKcE/xBPzzlp3GD3RJp2a7oRffw6Et2F3I7Y7d/nFWvY5roD3McinYg2yUl7YgZSGoKhHgpa1KagURK+NuEDIQRJUJMO4OHOUzIzkGSY9IujU5SmltDl3dGch6q3/mcI7i3FJRAqGZ5SyMmOWKPmB1DZuXtroqS796RoCXtp6hrktDjLt1UZJ+lEYg8nFXM5DXishdIpLHHFud1Ij8nYh8NqnjGlOHy2zq+cf3JIXUhLtzlvcRkZkiomcsu6/55yhrMXuW8FUiMjEx9fq9hSLiytzhfd3Wv8oEreZ+tIh8QESmiYhfTs9p1vv984ntmcRZZxprM1r/uiQzb8+BtmcOu3Cysr+uvO17o/5pfQ8mlWbFlha/nmusbcxJyn5ERNLidPG6ePSe7yZnZ1+SfNNq4c7Nts+K31fLV+/TZ2ej0dPW0Yyje07OTnk2lNvk5IMc1TWLg9aRp522xikyy21hq2UhXtpqKSud6iWByF/aeom6Lm0x7qYo2d/fL2eeeaZceeWVcvTR+n736rV06VJZt27dwNdDuBYsWCBTpkwZiLXZpbGfdZbOjn31mj9/fq5+aBtXXaUeQ2TJkiW52moWS92+H/m46wyvGmU1vXrlnYatP1zHJUbEPcRLkzps5nF6YuasMd5gMtHuB1Iz01rn4sRI9yWmU7/uDLVWrwZtXtKOfs9mD919tn77yGpb2obGN05ElomITiF35dLMso1DDZfW4Uz7aSIyJemLNYBat96n7agptX208ej308rrPYtEZK6IrE8+GNA+3WT+7fpuZwI4He5N7tP+rEk46r9VHxt/M21crHa6fSMtrH72w5dmZll1uDEjvjwc7TRsfTacPrZ/joNy83XU+/K009bwh1luC1stC/HSVktZ6VQvCUT+0tZL1HVpi3E3RckqmGVnYvMa2FaMtUOiBnvlypWycOFC2bp1q8yZM0euueYaOfxwfe/lcgQiH3ed0VTzoCailU2g1Fy4NbBabpaIXJ1w1UyjM57WKDmjtTIxRv40WXuvVuWyhboONWtdaqP6/Qfdmta0cmlm2Te+2lfNhGpGdqoxWfpvG2+WKbZf1z45k2bLqwl3U+Nt3y8XketFxPJLmzZv+6Zm38Wrxt1q7PfNmnc/zjQt9JnRWQnOgKZly7WeZmbZfTCgBjtLZ62nWXyOT9qzp+WtIbY6Kpc8erU1cGKW28JWy0K8tNVSVjrVSwKRv7T1EnVd2mLc7cAs22zttGnTZNmyZYNG0mZkH3zwwYEM9bZt2+SSSy6RO+7QmX0i7utr166VuXM1ASSiP8O33HLLQDY3zZi6OiZO1MSH5MosuzJnn332kEx5o4dYy1x99dUya9YszHGTn/bIx11/urEzNc6MZdFzJvd4c4ObwutnYpuZUs122nq0SjeNIs0wamZ5UpIV1qnU7rKZa2eW/PjtNOlmcTkTqobSTXN29dm+uvvOMFOw7TR0V0anePjrui1/W95OCXbldYq1fiChfbD9s1OL06aVa3lrEv0MuDXBWWbUX6PsDK0zy2n6uVkG2n4zs2zNvDXLWtZO8db/p3H040kz7wPDtvdAOB1d9t5N689qp613B8xyW9hqWYiXtg5e2sp4IvwXv/PPP38gAzFihI5p2Zd9wcw7FdDWpi+hAyN3IFMhy2Cf1WbkL20hSVGVWBh32xx3V61aJToW6Xg2duzYgX+7cclO11YjrKb31ltvldtuu23wHi0/e/bsAYOt18yZM2Xx4sW5zayWyZstdpnyFSv0XVnk+OOPH4w760HVMp/+9KcHjPKll146cFveLHZVHv5uxRn5uOubmLxmOW2DJ2e03FThRpnlrLXBVlY/w+j+72dXG5le/zHJa5b97GtWxnhg2BCR50XkELP22+eTZUIblXfTs20fsjK37p40DZpllvOY5SwtdOBUve169bQfTT9uy1fvzzLLfoa908xyo8y//WCmkV4tDz2Y5ZaR1bYAL21tvrSV9UToC6Feul7OGecZM2Y0XNOmL4533XWXXHut7gciA1mWZmVs//QF85hjjsm93q4sNmW1G/lLW1nYq9wu426DcdeZS3tL1gd8ziDPmzdvYFzzs7j+1G6b7R03btxAZnnRokUtZXHzmmWXuXb1a7kNGzY0/HDTxasZcf1g0q+jyg99t2Nn3B0ytTVrzWmaYfOzz3ZK8QlmGnHaulibGbVTo+3aWLvG1K6T9c2y23iqG5llt9ZZzdJlKWundbq6fk9Nl1uP7Np3WV2dNu3vMK4vXG6qu/8Ip5X3p8O7dcb+NGN/KnE7a5bzmOW0deEDr4He+vGso8ScWU7jm9cs607tWRytmbcGu9GaZaujfV4btdPW8INZbgtbLQvx0taBWS5jOqAfrl3f1iy77Mq2smGOy3RoWZ2CSGb5tQ8ML221HBuL7BTjbpvjrj+zRqtRI33hhRembg7mZ3dds5qtfde73jWYfdYsdd4rr1n268tjfDVeu0Y57weieWOv032MuwNq2nOW3U7E/hRtJ3vWumZnqNQIuw2mdFqrbtw0Jpk67G+kpXX6U5btBmN2B2ad2qHmRw2aM0Fa/tUd7F7dhdpubGV3wXaxZ2WW/Z2SdTrGkSZjaqc6+ztG2367qcd2mrpOCbldRE5MYrfnAGtcaeX163Y37EY7cNsp21m7ezfaDTuPWfbjUV01k27XqLspzFkbxNkYLN9GZtkZV53m3Yhj1tRt5bFJRJYnH1Zk6diKXi0Pf5jllpHVtgAvbW2+tIUwHVBDb3V6dKsvX+7FUHejHfjNzDTs1zwxvLTVdnwsqmOMu22Ou/6Hg3kyy1kbZNmp2r0yy25qeFZ7/jrnVsfroh7YEOtl3C1clVY2DWsUTNaO0oV3gAYg0AkBzHIn9OpVlpe2Bi9toU8H9A17s0fTTafOs3ZO67LTt2+6SZe3YJbTGPPS1uzJ4/seAcbdLphl3Slal6O4Kcv2g0Obxf3qV786OHbp1906ZZ2G3cy8pj25eTPLOt7efffdg9OMKiaaAAAZlElEQVSu836waWf+2DXW7IY9VA3G3ULGVZup1gbSzt5t1rDNAuq9dppzs7J8HwLBEMAsByNF6YHw0tbmS1vZ0wE7eYnKY7L9XVnzvuiV/kSXEAAvbSVAr3aTjLttjrt2WrV+6HfBBRfI/fffP2BI9Urb9dofq92GWX5m2Z8CnfWI+Wa5kXm2S3XsZozNstppu3pX+5HvfvSMu91nSo0QgMDvCWCWeRocAV7a2nxpK3M6oLatGQu3I2yrj3OetXMuA7N6tS7z+f3Vzk7arcZXtft5aauaYqXHy7hbugTdC0DHyjVr1sgpp5zSUqVf+MIX5LTTThvY1ZurdQKMu60zowQEIJCfAGY5P6u638lLWxfMci+nA+bJCvtd8qcDtrMpGJnl7KGAl7a6D5Nd7x/jbteRllfh8uXLZerUqS3tqK1Z7HvvvVc+/vGPlxd4xVtm3K24gIQPgcAJYJYDF6iH4fHS1qZZLms6oJ2e50J30/t0XfGUKVNSj5Gy0wHtmuVm0wFdG5hlzHIPx6W6N8W4W3eF6V/hBCI3y/66YMc7a0djq4e/i7Xbsbm/cNHKacDupF1OBLRaSQKY5UrKVkjQvLQVgrWcSpkOWA73yF/ayoFe7VYZd6utH9EHQIBxd4gI9qzkRqbXPzdXK8lbNgDV2woBs9wWNgphlnkGHAFe2mr0LDAdsBwxeWkrh3uFW2XcrbB4hB4GAcbdQR2cAdZzktPOKLaCZRljZyjdecf7iMjMZDdsd8ayO4/X7pBtzxTWdtz3tL63JHX42W7Nil8jInNERI29PWt3noiMFpEPiMi0Bjtpp9Vvd/J2bdqzjN3X0u4L46EmiqAItGKW9aE9QkTeYf5+UUT2FZEfJ38eTf7eElQvCSYPAV7a8lDiHgg0IMBLG49HiwQYd1sExu0Q8Akw7g4SsWZzW5MnpdmZx2mZZ1tG21qcmGBtapGIzNWTJkVEjekM3ZReRNT0Tkz+7cfUzCxrG1rXOBFZJiKzUz4E0Jhs/bbtSV45m1nW+87OUT8/cBCQPGZZP1W6TUT+VEScGbZ/OwNtTfR9InKBiGyCcWUI8NJWGakINFQCvLSFqkywcTHuBisNgVWFAOPugFKtZJX1/mZTkl19K0VkqYjoVu3694LEsDZqz88Qa3tazr+amWVXrlFb1sD7Mfv9tH32+9/sw4Oq/DgQZwEEmpnlvxSRvxeR40Xk/7TQ/h+JyHeST5m+3EI5bi2PAC9t5bGn5ZoQ4KWtJkL2rhuMu71jTUs1JcC4OyCsbzybqd3MHPoG1Zll9QP2SpvSrN+/w2SW1yVGu1Wz7Mo1M8v+fW6auGvvqsSs+1PM3QcBep9mmqdkmPpmLPl+zQlkmeVhIqLrFZ4XkVkdMPhSMk37NBF5pYN6KFo8AV7aimdMCzUnwEtbzQXufvcYd7vPlBojI8C4OyB4q2Yva82y1qOXW7Ps1j+rWb41WWOsU63t5dflZ5bzmmV/+na7ZjlrzTaZ5cjGhm51N80s6xrk50REDe63vIbeJyJHich7k7XLuv5AP/HRNcvfF5H/FJF/98qcnPzQ6Q/axm4FTj1dJ8BLW9eRUmFsBHK8tP03EfnX2LjQ30wCjLs8HBDokECOcbfDFipRvNm0ar8TWbthu3XI60VkoYhY42mz0e7IKl1HrJd+T83u1qScfs2tWW5klt1aZLd5WFq5vJllLWsN98gko6190CnkrFmuxKMcXpC+WdaM8mYRGZ4S6n+IyKEisn+DbjwlIk+KyB+n3KOZ5T1E5HfhYSAiEeGljccAAh0SaPDSdnnyiby+SOgHklwQUAKMuzwHEOiQAGY5c71yo2ywUvfPWV6dbNilmeM0g+rf76Zg269rHVeLyEeSXa4vFJEss+zM7RIR0XK6P9L0FJPdill2xn1+8li5Kdi2LXbD7vBnLrbivln+3yJyu5dRttut5+WzS0Q+JiL3mAKniMi5IvKhvJVwX08J8NLWU9w0VkcCKS9tapL1xUGvl0Xkr0VEXwy4IIBZ5hmAQBcIYJa7AJEqIACBTALWLOtmXrrOwK5RvjR50RvTBkPNUOuUh8+ZsrrZ17+JyP9qoz6KFEsAs1wsX2qPgEDy0qYzdPS4DGeS3UydF0TkjRFgoIv5CTDu5mfFnRBIJYBZ5sGAAASKJODMsh4P9YQ3PVAzyjoloh2j7GJWw/zx5Jwz+7UJIsJZzEUq23rdvLS1zowSEBhCIHlp+4qInC4iapq5INCQwK5dOhGLCwIQaJcAZrldcpSDAATyEHBm+R9F5GbveKhu/QbXel5ngtFjpXQNgx4GzhUOAcxyOFoQSUUJmMzyZUlmWcc/MssV1bMHYTPu9gAyTdSbAGa53vrSOwiUTUDN8mgR2eBlkHUzrxldDE53yNadtN2lm9zoxgO6mzZXGAR4aQtDB6KoMIGUl7ZPGdPMmuUKa1tQ6Iy7BYGl2ngIYJbj0TrynuoO5ItEZK6I+Md3RY6m2O6rWVZT/HfJcVDamppazTQ32vW61aieFhHdfU5NuF6rREQzLz9oUBFHrLRKubP7eWnrjB+lISANXtqcaWY3bJ4TS4Bxl+cBAh0SwCwP2dXa7midh6w9AkrfzbnCIJC2A7juA/VA4qE6jdIesRVi4lKfy2uSHdX7O+1sp+XVLOsnFAeLyCeSyv67iFzfacUp5f9GRG5Mvn5L8qmIHnDuXxyxUgD8HFXy0pYDErdAoBGBHC9t7xeRf4EiBBICjLs8ChDokECOcbfDFoIvbs8/1o163ZnHeUyGK6udXBB8TwmwWwQwyy2QVLP8DyKyUkS+mJS7X0ROaKGOvLd+W0ROSm5O23mbI1bykizmPl7aiuFKrRER4KUtIrG701XG3e5wpJaICUQ+7roMpL7HLxWRVqbq6nJInVn6WRG5Nsnkuem99uxkdwysJrgeEZGFIqIbA88UkWPM185PHkP9mstSq3l/MPm6nnk8MTlHWb+k9bgyd3hft/XbjLeae10++gERmSYifrm7k7b9M6ZdBl3LrBARNYs600tjcGU0Jq3fnQttj85Ny9hnZX9dedv3Rv3Tdh2jrNjS4tcPQ7SNOQlfPdu60cwCF4/e891k+e0lSVmrhdXPjSx+Xy1fvUezwBuNnml1uGdT79f9XJTvuGQTaKuLfl+f5eONVmn35fkwqCsjo5rlHyfnHz+a1Phsl6dgu0CfEZGDkv+8Q0TuEpGjOGKlKzp2oxJe2rpBkTqiJhD5S1vU2rfZecbdNsFRDAKOAOPugOnQJZVqfKa3kFlW83RcklHWOpxJ0b/9OtXMWWOsex25TLSf2V6cGOm+xPTofc5ka90apx6vqJd+T42XmiN7n63fPuzalsZtjdZsU3+aWbZxqPHWOpxpP01Eppg49AMBNX5qzmyG3vbRxqNxpJXXe9z64vWJKdc+3WT+7fru2tQPKpwO9xojvybho31TTjZ+1buRNi5WO92+kRbK1uln10U3M8vLktnDfnx2irc/5d/q7usyyUzDds9lWv97MoVczbLOf9cfFnfpEVKTCxiGnxSRN5t6td3nAj5i5XvepmQFIAmrSo4wCUsPoqkeAV7aqqdZyRFjlksWgOarT4Bxd0BDlwV1Gcw8JsKugVUjMyvZkFLrsxlXa5Sc0XKZbN/w2Hu1Hj35Rs2xxqNGzP7fPXyN6vcfUGta08qlmWXf+Nr1sFONKdZ/p8Xn+DpTbGOy095teTXh7gMM23edRatLXS0/a5bTmKjZt+t37ewBv2/WvPtxpmmhhl2Tl/q3Gta0bLnW08ws243HsnT2Zz34SwasLtov12f7b80mtzJ7oisDXAiZZY5Y6YqUHVfCS1vHCKkgdgK8tMX+BLTcf8bdlpFRAAJDCUQ+7rY7DduZXJ3q6i43hdfPxDYzpW7KrBVGN/XVK80wqnnWzKFmI3X6rbts5tpOjbb12mnSzeKyWWI3zTmtr+6+M8wUbDsN3ZXRaeT+um47HdmWt1O4XXmdYq0fSGgfbP/sFOu0aeVa3ma5bZtqJK0JzjLL/hplZ2idWbbPgban+qmu7mpmlq2Zb2SW/fuydNF23b32Aw01y/4U+8KHxJDWLHPESuFyN2yAl7Zy+dN6DQhE/tJWAwV73gXG3Z4jp8G6EYh83PWzbL55zpI7bYMnZ7TcVGFn6PKaUv84I980uf/72dVG9fvx5zXLfvY1K2PsjOjzInJIkmV106Gt0c8yoY3Kp2WiszK3rp9pGjTLLOcxy1laqFlWvdWYNjqOyo/b8rXG1q2jTuPt73CdZaq1vqwsc2mZ5YtE5NBkV2wN8JMickMBg6ndDVs/xfm/ybx4vymOWCkAfo4qeWnLAYlbINCIQOQvbTwcrRNg3G2dGSUgMIRA5ONuWmZZM7a6jjfrKKgsQ22nxepGv3YdtL8u1t8USzVR42XXpbq1tv6aZd8su42nupFZdmud1XTqzFXdhMzPlOv31Mzp387caf/sFHb7YcLIJMuqPNN2DHfx2/L+hxhunbHru+PnG8h21iznMctp68JVM3/9eNZRYu6ZSePbrln2p/BbXezUa61fs9ylrln2z1n+YxH5Spc3+dJzlhWCztHXK885yxyx0ttfiLy09ZY3rdWQQOQvbTVUtPAuMe4WjpgG6k6AcXdwgyw3ldZNoc2arpq15tOZFzUlboMp3a1aj30dk5gVt2bZmmV/yrKdwmt3YL4t2YDMbURmd8nWx1R3kbYbW6WZ/azMst5rpzNfKiJHmoyp/Z6/Y7Ttt5t6bKep6/Tp20XkRLP+2v5YpZXX79vdsBvtwG2nbGft7t1oN+w8ZtmPR3XVTPrVSUfsbtj+FGzX1yy+7ZplLZeli2Oq92Ttmt3T3bBHiYjugK1bsbvr30Xk2C4OsLqZ15+Y+nS7dgWRZwOCLoZBVQ0I8NLG4wGBDgnw0tYhwPiKM+7Gpzk97jIBxt0uA31tdd3aUClrR+nCO0ADEOiEgK5Z1ks/SdGp0T80lekZWN24tJ7XmYp0msVficifd6Ny6ugOgUMPPfSJxx57rIhd0LsTILVAoAIEDjvssCd/8Ytf2F3/KxA1IZZFgHG3LPK0WycCjLuFqKnGdr737p41rTsrAJs11Hta2am7kE5RKQTaIeDMsk6v0KnSe5tK9HDr/+llnFttY0tyhvPXTMHfiMj45DDwVuvj/oII7LXXXi8+9thj+xxwwAEFtUC1EKg3gQ0bNsjUqVNf2rJly7717im96xYBxt1ukaSeWAkw7saqPP2GQO8IOLOsLZ6TnCv8F6b5TySL2e0U7bzRqVHWzbpuMQWWiMj93nbkeevjvgIJjB079vEVK1Yc/M53vrPAVqgaAvUl8NBDD8mJJ574i/7+/sPq20t61k0CjLvdpEldMRJg3I1RdfoMgd4SsGZZW16ebJt+nwlDd5LTDb/8extFqlOv9bwxm1HWA7p1kfbpve0ireUhMH78+Ae/+MUvHn3SSSfluZ17IAABj8Dy5cvlvPPO+/e+vr73AQcCeQgw7uahxD0QyCbAuMvTAQEIFE3AN8C7i8gOEXl9SsPfE5GDReSgBkHpVO5feJt5udvVQLdiuIvuO/UbAnvttdd111133WVz585N0x5WEIBAEwILFy58+aqrrrphy5YtbhOTujDL2tyl2aYvzc6TrAuftvvBuNs2OgpCYIBAjcddFIYABAIhkGZedd3yr0VEM8GaabbXe0XkKBHR46XeLiIvJ8b6JyKiO2j/yBwP5cppPV9Ptp3fHEi/CeO1BI55+9vfft/q1atZb8nTAYE2CLz1rW996Wc/+5keLaHjYJ2urDM57TmUaScbYJabPwWMu80ZcQcEMgnUeNxFdQhAIBACWZle3b1azzrbmKxlbjdcXaOsL0xMvW6XYA/LDRs27DfPP//8yH322aeHrdIUBKpPoK+vTw466KAt27dvb2d/hyoA8I2xb6DteZJp50Qel5yh6c6w1PqmJHtiNDo/8ioReWPyAYSezVm74wYZd6vw+BNjiAQiGHdDxE5MEIiOQLNp0Xq802IR+YB3rFQzUHo8lB7ArUdEuZejZmX4fskE3vjGN965ePHiWaefzmcbJUtB8xUjsGzZsl0XXHDBHS+++OIFFQs9b7j+lGv9/zUiMkdExonIMhGZLSKP6MxIEdkgIjcl/747aeRsEVHDq5feo19fk/yOWCAieiyJTmGfmNw3Pfn9o/tmrM0baNXuY9ytmmLEGwqBCMbdUFATBwSiJtDMLCucUSJye5Id/nHyMqR/uz/vEBH9oy827t+6sddfczxU5Z6twydOnPjQM888U9fsWOUEIeBqEJgwYcKW55577ggR+WU1Im45Sn9Ktc0Ma1bZGWHN/Or/1fTOSv5WU9wnIotEZG7SsjPaU5N7tL5+EbEm3P9ey0FXpADjbkWEIsywCEQw7oYFnGggECmBPGbZodGXJd8UvyQiOmfXN9G1myoXy/Ox3377LfvMZz7z4VmzZulUfC4IQKAJgc9//vO/veKKK/6pv79fDV+dL2eQb/Oywf4UbWd45xmz7DLOapwnmynYdvq2Y7daRDSbrBlra8Jry5Zxt7bS0rGCCEQ07hZEkGohAIG8BFoxy3nr5L5qExg3atSopzdv3rxntbtB9BDoDYGRI0fu2LZt2/4ioh8e1vlyGWOdaaQbmbk1xHkyyzrF2pltZfRAMu3aL2v5Nfpe3Tgz7tZNUfpTKIGIxt1COVI5BCDQnABmuTmj6O7YZ5995n7oQx+65otf/CI7Y0enPh1uhcA555zz0re+9a1P9/f3a7a17tfYJKN8vIicZfajcBt0NVqzrGbZ3fdcYpx12rWr061ZVkOt2WT9W6dhR5FZ1geHcbfuPz70r1sEIht3u4WNeiAAgTYJYJbbBFf3YhMmTFh6+eWXf/iiiy4aVve+0j8ItEPgs5/97Labbrrpn5599tlz2ilf0TK6Fll3APQ33Wq2G7aaZbfuWTf/UnPsLrsbtpuCrRt6xZRZHmDBuFvRnwrC7hmBSMfdnvGlIQhA4LUEMMv/f3t30BJ5HcYB/E+DrLhDRutBFARH8taxQ9AtBIneQuDBOeYsEvgS8tYcVtSDl06d9yx46BLRvgFRcgeURCEpG2Iyi+lSl2AHnMd5fvMZ2Nv4f57n88gDX2Rn/Fb8r8DS0tL3W1tbHzSbTUoECPxHYHd3t9re3v620+n0v3vei8CDCbi7D0bpQYUJuLuFLdQ4BJIICMtJFvVYbTYajR9ardb7Gxsb/sL8WEtQd6QE2u32Hzs7O69OTk4+HKnGNFOMgLtbzCoN8kAC7u4DQXoMAQIDCwjLA5ON3w8sLCx8s7q6+un+/v7T8ZvexAT+FVhbW/v16OjoZafT6f+fXS8CQxNwd4dG68HJBNzdZAvTLoHCBITlwhY6rHFmZmaed7vdL9vt9lvNZtNfmYcF7bkjKbC3t9fb3Nz8q16vf3F1dfViJJvUVHEC7m5xKzXQAALu7gBY3kqAwNAEhOWh0Rb54Henp6dfTE5OftJut+srKyu1Z8/6H2brRaA8gevr6+rw8PDPVqv1W6/Xe3lzc/P5GHw9VHmLzD+Ru5t/hyZ4QwF39w2hvI0AgTABYTmMuqhC79Xr9ee9Xu+zxcXF39fX158sLy+/PTc31/8012p+fr6oYQ1TvsD5+Xl1cXHxz7/j4+NfDg4OemdnZ08mJia+vr29/aqqqtPyFUw44gLu7ogvSHuDCbi7g3l5NwECjyMgLD+Oe0lV+x9y9PHU1NRHtVpt4f7+fnZ2dvbn09PTRklDmqVcgUaj8ePl5eU7tVrtp7u7u9fdbrf/NUeHVVV9V+7UJksu4O4mX+C4t+/ujvtvgPkJ5BEQlvPsSqcECBAgQIAAAQIECBAgECQgLAdBK0OAAAECBAgQIECAAAECeQSE5Ty70ikBAgQIECBAgAABAgQIBAkIy0HQyhAgQIAAAQIECBAgQIBAHgFhOc+udEqAAAECBAgQIECAAAECQQLCchC0MgQIECBAgAABAgQIECCQR0BYzrMrnRIgQIAAAQIECBAgQIBAkICwHAStDAECBAgQIECAAAECBAjkERCW8+xKpwQIECBAgAABAgQIECAQJCAsB0ErQ4AAAQIECBAgQIAAAQJ5BITlPLvSKQECBAgQIECAAAECBAgECQjLQdDKECBAgAABAgQIECBAgEAeAWE5z650SoAAAQIECBAgQIAAAQJBAsJyELQyBAgQIECAAAECBAgQIJBHQFjOsyudEiBAgAABAgQIECBAgECQgLAcBK0MAQIECBAgQIAAAQIECOQREJbz7EqnBAgQIECAAAECBAgQIBAkICwHQStDgAABAgQIECBAgAABAnkEhOU8u9IpAQIECBAgQIAAAQIECAQJCMtB0MoQIECAAAECBAgQIECAQB4BYTnPrnRKgAABAgQIECBAgAABAkECwnIQtDIECBAgQIAAAQIECBAgkEdAWM6zK50SIECAAAECBAgQIECAQJCAsBwErQwBAgQIECBAgAABAgQI5BEQlvPsSqcECBAgQIAAAQIECBAgECQgLAdBK0OAAAECBAgQIECAAAECeQSE5Ty70ikBAgQIECBAgAABAgQIBAkIy0HQyhAgQIAAAQIECBAgQIBAHgFhOc+udEqAAAECBAgQIECAAAECQQLCchC0MgQIECBAgAABAgQIECCQR0BYzrMrnRIgQIAAAQIECBAgQIBAkICwHAStDAECBAgQIECAAAECBAjkERCW8+xKpwQIECBAgAABAgQIECAQJPA3ywWlLgBcYKc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9" name="8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 dirty="0"/>
          </a:p>
        </p:txBody>
      </p:sp>
      <p:pic>
        <p:nvPicPr>
          <p:cNvPr id="4104" name="Picture 8" descr="C:\Users\Palomo\Downloads\diagramaDialogo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96752"/>
            <a:ext cx="6912768" cy="560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8106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[insertar interfaces gráficas]</a:t>
            </a:r>
            <a:endParaRPr lang="es-CL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0F21-4E77-40DC-B06B-E435F4A7A5CA}" type="slidenum">
              <a:rPr lang="es-CL" smtClean="0"/>
              <a:t>8</a:t>
            </a:fld>
            <a:endParaRPr lang="es-CL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Análisis orientado a objetos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901282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[inserte vistas 3+1]</a:t>
            </a:r>
            <a:endParaRPr lang="es-CL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Diseño </a:t>
            </a:r>
            <a:r>
              <a:rPr lang="es-ES_tradnl" dirty="0"/>
              <a:t>orientado a objetos</a:t>
            </a:r>
            <a:endParaRPr lang="es-CL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E0F21-4E77-40DC-B06B-E435F4A7A5CA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348699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uadrícula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133</TotalTime>
  <Words>251</Words>
  <Application>Microsoft Office PowerPoint</Application>
  <PresentationFormat>Presentación en pantalla (4:3)</PresentationFormat>
  <Paragraphs>66</Paragraphs>
  <Slides>10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Concurrencia</vt:lpstr>
      <vt:lpstr>Análisis y diseño orientado a objetos</vt:lpstr>
      <vt:lpstr>Introducción</vt:lpstr>
      <vt:lpstr>Análisis orientado a objetos</vt:lpstr>
      <vt:lpstr>Análisis orientado a objetos</vt:lpstr>
      <vt:lpstr>Análisis orientado a objetos</vt:lpstr>
      <vt:lpstr>Análisis orientado a objetos</vt:lpstr>
      <vt:lpstr>Análisis orientado a objetos</vt:lpstr>
      <vt:lpstr>Análisis orientado a objetos</vt:lpstr>
      <vt:lpstr>Diseño orientado a objetos</vt:lpstr>
      <vt:lpstr>Conclusión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Palomo</dc:creator>
  <cp:lastModifiedBy>Palomo</cp:lastModifiedBy>
  <cp:revision>10</cp:revision>
  <dcterms:created xsi:type="dcterms:W3CDTF">2018-08-15T20:07:28Z</dcterms:created>
  <dcterms:modified xsi:type="dcterms:W3CDTF">2018-08-15T22:21:08Z</dcterms:modified>
</cp:coreProperties>
</file>