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85" r:id="rId3"/>
    <p:sldId id="257" r:id="rId4"/>
    <p:sldId id="266" r:id="rId5"/>
    <p:sldId id="258" r:id="rId6"/>
    <p:sldId id="267" r:id="rId7"/>
    <p:sldId id="259" r:id="rId8"/>
    <p:sldId id="261" r:id="rId9"/>
    <p:sldId id="268" r:id="rId10"/>
    <p:sldId id="264" r:id="rId11"/>
    <p:sldId id="269" r:id="rId12"/>
    <p:sldId id="286" r:id="rId13"/>
    <p:sldId id="288" r:id="rId14"/>
    <p:sldId id="289" r:id="rId15"/>
    <p:sldId id="290" r:id="rId16"/>
    <p:sldId id="291" r:id="rId17"/>
    <p:sldId id="270" r:id="rId18"/>
    <p:sldId id="271" r:id="rId19"/>
    <p:sldId id="274" r:id="rId20"/>
    <p:sldId id="272" r:id="rId21"/>
    <p:sldId id="273" r:id="rId22"/>
    <p:sldId id="275" r:id="rId23"/>
    <p:sldId id="276" r:id="rId24"/>
    <p:sldId id="277" r:id="rId25"/>
    <p:sldId id="279" r:id="rId26"/>
    <p:sldId id="280" r:id="rId27"/>
    <p:sldId id="278" r:id="rId28"/>
    <p:sldId id="282" r:id="rId29"/>
    <p:sldId id="28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956"/>
    <a:srgbClr val="64646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C3D38-1DF9-422C-8D0B-FE53AEA171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Análisis y diseño orientado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386DC5-072F-4F10-808F-A37FDF94F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1" y="5104957"/>
            <a:ext cx="3400806" cy="2505456"/>
          </a:xfrm>
        </p:spPr>
        <p:txBody>
          <a:bodyPr>
            <a:normAutofit/>
          </a:bodyPr>
          <a:lstStyle/>
          <a:p>
            <a:pPr algn="l"/>
            <a:r>
              <a:rPr lang="es-CL" dirty="0"/>
              <a:t>Integrantes:</a:t>
            </a:r>
          </a:p>
          <a:p>
            <a:pPr algn="l"/>
            <a:r>
              <a:rPr lang="es-CL" dirty="0"/>
              <a:t>Felipe González</a:t>
            </a:r>
          </a:p>
          <a:p>
            <a:pPr algn="l"/>
            <a:r>
              <a:rPr lang="es-CL" dirty="0"/>
              <a:t>Leonardo Palomo</a:t>
            </a:r>
          </a:p>
          <a:p>
            <a:pPr algn="l"/>
            <a:r>
              <a:rPr lang="es-CL" dirty="0"/>
              <a:t>Franco Tapia</a:t>
            </a:r>
          </a:p>
          <a:p>
            <a:endParaRPr lang="es-CL" dirty="0"/>
          </a:p>
        </p:txBody>
      </p:sp>
      <p:pic>
        <p:nvPicPr>
          <p:cNvPr id="4" name="Picture 2" descr="https://lh4.googleusercontent.com/v-E78dHD2qMx0TE9TX-73R-ACZRfB2cMeQAfiSkI4VKaYXOcVnRPFhfJgFxwZvbTh-yOyJynIbbX3iwfQ20oEhmkCbrauFs2MdE73oe4MCjWJSSQKcOzPTIz1Fc0gihXi4DVmCrRUMs">
            <a:extLst>
              <a:ext uri="{FF2B5EF4-FFF2-40B4-BE49-F238E27FC236}">
                <a16:creationId xmlns:a16="http://schemas.microsoft.com/office/drawing/2014/main" id="{969DCCF7-85CC-4021-B979-E79AE3E42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" y="6648"/>
            <a:ext cx="33813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lh5.googleusercontent.com/SF5K3wWung07NCTbv0EKE9Iolc1mtVLL3zOjo-16QubC-u4MJs6GdZe0ktbG6iLzMLN8bauCHlPbLu_48Bio-1av2BIxfORA43dmJpVSv92MVkZji5o5Vw6FiCN4mkdSltZpRtYITBk">
            <a:extLst>
              <a:ext uri="{FF2B5EF4-FFF2-40B4-BE49-F238E27FC236}">
                <a16:creationId xmlns:a16="http://schemas.microsoft.com/office/drawing/2014/main" id="{DEEC22AC-2806-4BCC-8FB5-089CC3573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00" y="0"/>
            <a:ext cx="346710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29CC1CF-D227-49CC-89E7-AE08F34B1FF3}"/>
              </a:ext>
            </a:extLst>
          </p:cNvPr>
          <p:cNvSpPr txBox="1">
            <a:spLocks/>
          </p:cNvSpPr>
          <p:nvPr/>
        </p:nvSpPr>
        <p:spPr>
          <a:xfrm>
            <a:off x="4395597" y="4446327"/>
            <a:ext cx="3400806" cy="8829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dirty="0"/>
              <a:t>Profesor:  Felipe Bello</a:t>
            </a:r>
          </a:p>
          <a:p>
            <a:pPr algn="l"/>
            <a:r>
              <a:rPr lang="es-CL" dirty="0"/>
              <a:t>Ayudante: Javier Arredondo</a:t>
            </a:r>
          </a:p>
          <a:p>
            <a:pPr algn="l"/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25562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230973E5-D5B2-4042-8AC2-8947BC960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180975"/>
            <a:ext cx="8010525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4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61223-4E8B-4C8E-8CC3-C617412C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79893"/>
            <a:ext cx="7729728" cy="1188720"/>
          </a:xfrm>
        </p:spPr>
        <p:txBody>
          <a:bodyPr/>
          <a:lstStyle/>
          <a:p>
            <a:r>
              <a:rPr lang="es-CL" dirty="0"/>
              <a:t>Vistas interfaz de usuario</a:t>
            </a:r>
          </a:p>
        </p:txBody>
      </p:sp>
    </p:spTree>
    <p:extLst>
      <p:ext uri="{BB962C8B-B14F-4D97-AF65-F5344CB8AC3E}">
        <p14:creationId xmlns:p14="http://schemas.microsoft.com/office/powerpoint/2010/main" val="1119021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C9B98-3CD7-4436-8F43-1EB42FB9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865" y="2921173"/>
            <a:ext cx="2745667" cy="1015663"/>
          </a:xfrm>
        </p:spPr>
        <p:txBody>
          <a:bodyPr>
            <a:normAutofit/>
          </a:bodyPr>
          <a:lstStyle/>
          <a:p>
            <a:r>
              <a:rPr lang="es-CL" sz="2000" dirty="0" err="1"/>
              <a:t>Login</a:t>
            </a:r>
            <a:endParaRPr lang="es-CL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F30027-8F78-4D8F-9B43-E1C8B4D50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8E3B937-BCE3-4B57-A934-69603C47411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8"/>
          <a:stretch/>
        </p:blipFill>
        <p:spPr bwMode="auto">
          <a:xfrm>
            <a:off x="212035" y="72887"/>
            <a:ext cx="6609776" cy="6712226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15811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C9B98-3CD7-4436-8F43-1EB42FB9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865" y="2921173"/>
            <a:ext cx="2745667" cy="1015663"/>
          </a:xfrm>
        </p:spPr>
        <p:txBody>
          <a:bodyPr>
            <a:normAutofit/>
          </a:bodyPr>
          <a:lstStyle/>
          <a:p>
            <a:r>
              <a:rPr lang="es-CL" sz="2000" dirty="0" err="1"/>
              <a:t>Registo</a:t>
            </a:r>
            <a:endParaRPr lang="es-CL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F30027-8F78-4D8F-9B43-E1C8B4D50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EFD34E4-8658-492F-9C3F-35DB0C15F6C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168" b="1253"/>
          <a:stretch/>
        </p:blipFill>
        <p:spPr bwMode="auto">
          <a:xfrm>
            <a:off x="211015" y="98474"/>
            <a:ext cx="6246055" cy="6597748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0165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6795F-8797-40FE-9D4E-D89450F5E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865" y="2921173"/>
            <a:ext cx="2745667" cy="1015663"/>
          </a:xfrm>
        </p:spPr>
        <p:txBody>
          <a:bodyPr>
            <a:normAutofit/>
          </a:bodyPr>
          <a:lstStyle/>
          <a:p>
            <a:r>
              <a:rPr lang="es-CL" sz="2000" dirty="0"/>
              <a:t>Ventana PRINCIPAL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F30027-8F78-4D8F-9B43-E1C8B4D50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B07AA2D-C2FC-415B-9313-B75155B8BCE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5" t="6374" r="1122" b="51983"/>
          <a:stretch/>
        </p:blipFill>
        <p:spPr bwMode="auto">
          <a:xfrm>
            <a:off x="225287" y="-39756"/>
            <a:ext cx="6892965" cy="6858000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77686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9693E-38B1-44EE-90AB-CC42FA068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865" y="2921173"/>
            <a:ext cx="2745667" cy="1015663"/>
          </a:xfrm>
        </p:spPr>
        <p:txBody>
          <a:bodyPr>
            <a:normAutofit/>
          </a:bodyPr>
          <a:lstStyle/>
          <a:p>
            <a:r>
              <a:rPr lang="es-CL" sz="2000" dirty="0"/>
              <a:t>Subir un reto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F30027-8F78-4D8F-9B43-E1C8B4D50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5435C0C-E231-42C3-9684-3B666C1120C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2" t="15747" r="404"/>
          <a:stretch/>
        </p:blipFill>
        <p:spPr bwMode="auto">
          <a:xfrm>
            <a:off x="0" y="0"/>
            <a:ext cx="7765774" cy="6228522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35237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96CDA-D0BB-42D0-BDE8-5886561D0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865" y="2921173"/>
            <a:ext cx="2745667" cy="1015663"/>
          </a:xfrm>
        </p:spPr>
        <p:txBody>
          <a:bodyPr>
            <a:normAutofit/>
          </a:bodyPr>
          <a:lstStyle/>
          <a:p>
            <a:r>
              <a:rPr lang="es-CL" sz="2000" dirty="0"/>
              <a:t>Subir una idea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F30027-8F78-4D8F-9B43-E1C8B4D50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354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C28D80E3-AB1B-4F25-9D98-89EDBE657D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24" t="10826" r="1009" b="34873"/>
          <a:stretch/>
        </p:blipFill>
        <p:spPr>
          <a:xfrm>
            <a:off x="-1" y="-39757"/>
            <a:ext cx="6944140" cy="699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14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B2AC6-7747-426E-BE50-FD28B160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Diseño de objeto</a:t>
            </a:r>
          </a:p>
        </p:txBody>
      </p:sp>
    </p:spTree>
    <p:extLst>
      <p:ext uri="{BB962C8B-B14F-4D97-AF65-F5344CB8AC3E}">
        <p14:creationId xmlns:p14="http://schemas.microsoft.com/office/powerpoint/2010/main" val="1444420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8C991-E0CF-4417-9864-11F44944B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65824"/>
            <a:ext cx="7729728" cy="1188720"/>
          </a:xfrm>
        </p:spPr>
        <p:txBody>
          <a:bodyPr/>
          <a:lstStyle/>
          <a:p>
            <a:r>
              <a:rPr lang="es-CL" dirty="0"/>
              <a:t>Vistas 3+1</a:t>
            </a:r>
          </a:p>
        </p:txBody>
      </p:sp>
    </p:spTree>
    <p:extLst>
      <p:ext uri="{BB962C8B-B14F-4D97-AF65-F5344CB8AC3E}">
        <p14:creationId xmlns:p14="http://schemas.microsoft.com/office/powerpoint/2010/main" val="810165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AA1575A-304C-49EC-8191-D5516DB31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9" y="1619250"/>
            <a:ext cx="1193162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CCAF2-47B3-4517-B296-12ABA7D6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474900-A44B-4DA3-B82C-CD77BBF79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s-CL" dirty="0"/>
              <a:t>	</a:t>
            </a:r>
            <a:r>
              <a:rPr lang="es-CL" sz="2800" dirty="0"/>
              <a:t>Introducción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CL" sz="2800" dirty="0"/>
              <a:t>	Análisis orientado a objeto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CL" sz="2800" dirty="0"/>
              <a:t>	Diseño orientado a objeto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CL" sz="2800" dirty="0"/>
              <a:t>	Conclusiones</a:t>
            </a:r>
          </a:p>
        </p:txBody>
      </p:sp>
      <p:sp>
        <p:nvSpPr>
          <p:cNvPr id="5" name="Estrella: 7 puntas 4">
            <a:extLst>
              <a:ext uri="{FF2B5EF4-FFF2-40B4-BE49-F238E27FC236}">
                <a16:creationId xmlns:a16="http://schemas.microsoft.com/office/drawing/2014/main" id="{344E2906-8C0A-4516-9381-84F29E03A5B0}"/>
              </a:ext>
            </a:extLst>
          </p:cNvPr>
          <p:cNvSpPr/>
          <p:nvPr/>
        </p:nvSpPr>
        <p:spPr>
          <a:xfrm>
            <a:off x="2418154" y="2761595"/>
            <a:ext cx="558569" cy="482794"/>
          </a:xfrm>
          <a:prstGeom prst="star7">
            <a:avLst/>
          </a:prstGeom>
          <a:solidFill>
            <a:srgbClr val="F87956"/>
          </a:solidFill>
          <a:ln>
            <a:solidFill>
              <a:srgbClr val="F879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Estrella: 7 puntas 5">
            <a:extLst>
              <a:ext uri="{FF2B5EF4-FFF2-40B4-BE49-F238E27FC236}">
                <a16:creationId xmlns:a16="http://schemas.microsoft.com/office/drawing/2014/main" id="{BEE3D319-8D4C-4BF5-87CC-AAD440029B88}"/>
              </a:ext>
            </a:extLst>
          </p:cNvPr>
          <p:cNvSpPr/>
          <p:nvPr/>
        </p:nvSpPr>
        <p:spPr>
          <a:xfrm>
            <a:off x="2418154" y="3527279"/>
            <a:ext cx="558569" cy="482794"/>
          </a:xfrm>
          <a:prstGeom prst="star7">
            <a:avLst/>
          </a:prstGeom>
          <a:solidFill>
            <a:srgbClr val="F87956"/>
          </a:solidFill>
          <a:ln>
            <a:solidFill>
              <a:srgbClr val="F879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Estrella: 7 puntas 6">
            <a:extLst>
              <a:ext uri="{FF2B5EF4-FFF2-40B4-BE49-F238E27FC236}">
                <a16:creationId xmlns:a16="http://schemas.microsoft.com/office/drawing/2014/main" id="{A8DEC7C9-7D5C-43F2-B188-CD76AEE67F02}"/>
              </a:ext>
            </a:extLst>
          </p:cNvPr>
          <p:cNvSpPr/>
          <p:nvPr/>
        </p:nvSpPr>
        <p:spPr>
          <a:xfrm>
            <a:off x="2418154" y="4295512"/>
            <a:ext cx="558569" cy="482794"/>
          </a:xfrm>
          <a:prstGeom prst="star7">
            <a:avLst/>
          </a:prstGeom>
          <a:solidFill>
            <a:srgbClr val="F87956"/>
          </a:solidFill>
          <a:ln>
            <a:solidFill>
              <a:srgbClr val="F879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Estrella: 7 puntas 7">
            <a:extLst>
              <a:ext uri="{FF2B5EF4-FFF2-40B4-BE49-F238E27FC236}">
                <a16:creationId xmlns:a16="http://schemas.microsoft.com/office/drawing/2014/main" id="{6B769005-502D-438F-9F23-DB165EE6D950}"/>
              </a:ext>
            </a:extLst>
          </p:cNvPr>
          <p:cNvSpPr/>
          <p:nvPr/>
        </p:nvSpPr>
        <p:spPr>
          <a:xfrm>
            <a:off x="2418153" y="5086270"/>
            <a:ext cx="558569" cy="482794"/>
          </a:xfrm>
          <a:prstGeom prst="star7">
            <a:avLst/>
          </a:prstGeom>
          <a:solidFill>
            <a:srgbClr val="F87956"/>
          </a:solidFill>
          <a:ln>
            <a:solidFill>
              <a:srgbClr val="F879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8864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53E00AA-1D78-4318-B170-D52F85227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1" y="786528"/>
            <a:ext cx="11597878" cy="530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81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2F7E9EE-3483-42B7-9860-DEEEFFFBA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173906"/>
            <a:ext cx="7086600" cy="654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8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1B190-C260-4C08-AFE4-58EB5D848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93960"/>
            <a:ext cx="7729728" cy="1188720"/>
          </a:xfrm>
        </p:spPr>
        <p:txBody>
          <a:bodyPr/>
          <a:lstStyle/>
          <a:p>
            <a:r>
              <a:rPr lang="es-CL" dirty="0"/>
              <a:t>Diagrama de clases</a:t>
            </a:r>
          </a:p>
        </p:txBody>
      </p:sp>
    </p:spTree>
    <p:extLst>
      <p:ext uri="{BB962C8B-B14F-4D97-AF65-F5344CB8AC3E}">
        <p14:creationId xmlns:p14="http://schemas.microsoft.com/office/powerpoint/2010/main" val="2182958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BEB41F0-D7CA-46C7-9554-7D9EE1B05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38100"/>
            <a:ext cx="7743825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84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9A2B2-1397-4582-B99E-223CE944E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65824"/>
            <a:ext cx="7729728" cy="1188720"/>
          </a:xfrm>
        </p:spPr>
        <p:txBody>
          <a:bodyPr/>
          <a:lstStyle/>
          <a:p>
            <a:r>
              <a:rPr lang="es-CL" dirty="0"/>
              <a:t>Diagramas de secuencia</a:t>
            </a:r>
          </a:p>
        </p:txBody>
      </p:sp>
    </p:spTree>
    <p:extLst>
      <p:ext uri="{BB962C8B-B14F-4D97-AF65-F5344CB8AC3E}">
        <p14:creationId xmlns:p14="http://schemas.microsoft.com/office/powerpoint/2010/main" val="1704452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ED03305-D802-4891-A0BD-5822E659C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67" y="541972"/>
            <a:ext cx="11241666" cy="577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28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F225A41-E6C3-4D36-828A-DE7D0EB8B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73" y="297298"/>
            <a:ext cx="10181053" cy="626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56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F7499D6-7072-412B-A7AB-2CABF56FA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32" y="514525"/>
            <a:ext cx="11625335" cy="58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33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67C39-EA1C-45DD-B0BF-EA5905F7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37688"/>
            <a:ext cx="7729728" cy="1188720"/>
          </a:xfrm>
        </p:spPr>
        <p:txBody>
          <a:bodyPr/>
          <a:lstStyle/>
          <a:p>
            <a:r>
              <a:rPr lang="es-CL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13B8A8-46CA-400A-B8A8-060F31D8B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70089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35806B-535A-4DD0-B88B-1CAD66F8BCD4}"/>
              </a:ext>
            </a:extLst>
          </p:cNvPr>
          <p:cNvSpPr txBox="1"/>
          <p:nvPr/>
        </p:nvSpPr>
        <p:spPr>
          <a:xfrm>
            <a:off x="2712720" y="2377440"/>
            <a:ext cx="67665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8800" dirty="0">
                <a:solidFill>
                  <a:schemeClr val="accent3"/>
                </a:solidFill>
              </a:rPr>
              <a:t>Consultas</a:t>
            </a:r>
            <a:endParaRPr lang="es-CL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644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419E1-28E7-426F-8DFB-28BE921E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Introducción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9DA113-05F0-4E31-A8D7-1673E4C07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s-CL" sz="2800" dirty="0"/>
              <a:t>	Antecedentes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CL" sz="2800" dirty="0"/>
              <a:t>	</a:t>
            </a:r>
            <a:r>
              <a:rPr lang="es-CL" sz="2800" dirty="0" err="1"/>
              <a:t>Alaya</a:t>
            </a:r>
            <a:endParaRPr lang="es-CL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s-CL" sz="2800" dirty="0"/>
              <a:t>	OMT++</a:t>
            </a:r>
          </a:p>
        </p:txBody>
      </p:sp>
      <p:sp>
        <p:nvSpPr>
          <p:cNvPr id="4" name="Estrella: 7 puntas 3">
            <a:extLst>
              <a:ext uri="{FF2B5EF4-FFF2-40B4-BE49-F238E27FC236}">
                <a16:creationId xmlns:a16="http://schemas.microsoft.com/office/drawing/2014/main" id="{8F84F2CA-306A-4AAC-BB14-71A5564A4C4F}"/>
              </a:ext>
            </a:extLst>
          </p:cNvPr>
          <p:cNvSpPr/>
          <p:nvPr/>
        </p:nvSpPr>
        <p:spPr>
          <a:xfrm>
            <a:off x="2418154" y="2761595"/>
            <a:ext cx="558569" cy="482794"/>
          </a:xfrm>
          <a:prstGeom prst="star7">
            <a:avLst/>
          </a:prstGeom>
          <a:solidFill>
            <a:srgbClr val="F87956"/>
          </a:solidFill>
          <a:ln>
            <a:solidFill>
              <a:srgbClr val="F879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Estrella: 7 puntas 5">
            <a:extLst>
              <a:ext uri="{FF2B5EF4-FFF2-40B4-BE49-F238E27FC236}">
                <a16:creationId xmlns:a16="http://schemas.microsoft.com/office/drawing/2014/main" id="{772858EA-F0B9-4367-9040-C2CF6A75058E}"/>
              </a:ext>
            </a:extLst>
          </p:cNvPr>
          <p:cNvSpPr/>
          <p:nvPr/>
        </p:nvSpPr>
        <p:spPr>
          <a:xfrm>
            <a:off x="2418153" y="3546547"/>
            <a:ext cx="558569" cy="482794"/>
          </a:xfrm>
          <a:prstGeom prst="star7">
            <a:avLst/>
          </a:prstGeom>
          <a:solidFill>
            <a:srgbClr val="F87956"/>
          </a:solidFill>
          <a:ln>
            <a:solidFill>
              <a:srgbClr val="F879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Estrella: 7 puntas 6">
            <a:extLst>
              <a:ext uri="{FF2B5EF4-FFF2-40B4-BE49-F238E27FC236}">
                <a16:creationId xmlns:a16="http://schemas.microsoft.com/office/drawing/2014/main" id="{FA3DF8AB-9018-4A70-8D0D-48BE438529AC}"/>
              </a:ext>
            </a:extLst>
          </p:cNvPr>
          <p:cNvSpPr/>
          <p:nvPr/>
        </p:nvSpPr>
        <p:spPr>
          <a:xfrm>
            <a:off x="2418153" y="4331499"/>
            <a:ext cx="558569" cy="482794"/>
          </a:xfrm>
          <a:prstGeom prst="star7">
            <a:avLst/>
          </a:prstGeom>
          <a:solidFill>
            <a:srgbClr val="F87956"/>
          </a:solidFill>
          <a:ln>
            <a:solidFill>
              <a:srgbClr val="F879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593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D5D54-4415-475D-9C57-43DA6621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Análisis de objeto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678D7B-8A4C-4402-AA33-ACC0D6375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539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5162A-AF15-4388-8777-A06A7900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Diccionario de conceptos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DC6E2E61-01D5-48AE-9175-9A135CB22C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0979555"/>
              </p:ext>
            </p:extLst>
          </p:nvPr>
        </p:nvGraphicFramePr>
        <p:xfrm>
          <a:off x="2076450" y="2385392"/>
          <a:ext cx="8154228" cy="38959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54228">
                  <a:extLst>
                    <a:ext uri="{9D8B030D-6E8A-4147-A177-3AD203B41FA5}">
                      <a16:colId xmlns:a16="http://schemas.microsoft.com/office/drawing/2014/main" val="3606219934"/>
                    </a:ext>
                  </a:extLst>
                </a:gridCol>
              </a:tblGrid>
              <a:tr h="552811">
                <a:tc>
                  <a:txBody>
                    <a:bodyPr/>
                    <a:lstStyle/>
                    <a:p>
                      <a:pPr algn="ctr"/>
                      <a:r>
                        <a:rPr lang="es-CL" sz="3200" dirty="0"/>
                        <a:t>Conceptos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66049"/>
                  </a:ext>
                </a:extLst>
              </a:tr>
              <a:tr h="552811">
                <a:tc>
                  <a:txBody>
                    <a:bodyPr/>
                    <a:lstStyle/>
                    <a:p>
                      <a:pPr algn="ctr"/>
                      <a:r>
                        <a:rPr lang="es-CL" sz="2800" b="0" dirty="0"/>
                        <a:t>Participante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134798"/>
                  </a:ext>
                </a:extLst>
              </a:tr>
              <a:tr h="552811">
                <a:tc>
                  <a:txBody>
                    <a:bodyPr/>
                    <a:lstStyle/>
                    <a:p>
                      <a:pPr algn="ctr"/>
                      <a:r>
                        <a:rPr lang="es-CL" sz="2800" b="0" dirty="0"/>
                        <a:t>Evaluador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37380"/>
                  </a:ext>
                </a:extLst>
              </a:tr>
              <a:tr h="552811">
                <a:tc>
                  <a:txBody>
                    <a:bodyPr/>
                    <a:lstStyle/>
                    <a:p>
                      <a:pPr algn="ctr"/>
                      <a:r>
                        <a:rPr lang="es-CL" sz="2800" b="0" dirty="0"/>
                        <a:t>Valoración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941256"/>
                  </a:ext>
                </a:extLst>
              </a:tr>
              <a:tr h="552811">
                <a:tc>
                  <a:txBody>
                    <a:bodyPr/>
                    <a:lstStyle/>
                    <a:p>
                      <a:pPr algn="ctr"/>
                      <a:r>
                        <a:rPr lang="es-CL" sz="2800" b="0" dirty="0"/>
                        <a:t>Comentario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036439"/>
                  </a:ext>
                </a:extLst>
              </a:tr>
              <a:tr h="552811">
                <a:tc>
                  <a:txBody>
                    <a:bodyPr/>
                    <a:lstStyle/>
                    <a:p>
                      <a:pPr algn="ctr"/>
                      <a:r>
                        <a:rPr lang="es-CL" sz="2800" b="0" dirty="0"/>
                        <a:t>Idea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318347"/>
                  </a:ext>
                </a:extLst>
              </a:tr>
              <a:tr h="552811">
                <a:tc>
                  <a:txBody>
                    <a:bodyPr/>
                    <a:lstStyle/>
                    <a:p>
                      <a:pPr algn="ctr"/>
                      <a:r>
                        <a:rPr lang="es-CL" sz="2800" b="0" dirty="0"/>
                        <a:t>Reto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57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77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A9D19-A0ED-499F-A67E-87C929A4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79892"/>
            <a:ext cx="7729728" cy="1188720"/>
          </a:xfrm>
        </p:spPr>
        <p:txBody>
          <a:bodyPr/>
          <a:lstStyle/>
          <a:p>
            <a:r>
              <a:rPr lang="es-CL" dirty="0"/>
              <a:t>Modelo de objetos</a:t>
            </a:r>
          </a:p>
        </p:txBody>
      </p:sp>
    </p:spTree>
    <p:extLst>
      <p:ext uri="{BB962C8B-B14F-4D97-AF65-F5344CB8AC3E}">
        <p14:creationId xmlns:p14="http://schemas.microsoft.com/office/powerpoint/2010/main" val="68100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086A38FE-37D8-4E18-BFDA-81E4111A0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77" y="190500"/>
            <a:ext cx="11190719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69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5A239-FA85-4061-AD65-4A7139D2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Especificación de operación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B4BC0E2-117C-4E98-A25D-DCAE5224FA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507257"/>
              </p:ext>
            </p:extLst>
          </p:nvPr>
        </p:nvGraphicFramePr>
        <p:xfrm>
          <a:off x="2230438" y="2638425"/>
          <a:ext cx="773112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5563">
                  <a:extLst>
                    <a:ext uri="{9D8B030D-6E8A-4147-A177-3AD203B41FA5}">
                      <a16:colId xmlns:a16="http://schemas.microsoft.com/office/drawing/2014/main" val="1864757049"/>
                    </a:ext>
                  </a:extLst>
                </a:gridCol>
                <a:gridCol w="3865563">
                  <a:extLst>
                    <a:ext uri="{9D8B030D-6E8A-4147-A177-3AD203B41FA5}">
                      <a16:colId xmlns:a16="http://schemas.microsoft.com/office/drawing/2014/main" val="4033647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95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25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79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8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65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1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908900"/>
                  </a:ext>
                </a:extLst>
              </a:tr>
            </a:tbl>
          </a:graphicData>
        </a:graphic>
      </p:graphicFrame>
      <p:graphicFrame>
        <p:nvGraphicFramePr>
          <p:cNvPr id="5" name="Marcador de contenido 5">
            <a:extLst>
              <a:ext uri="{FF2B5EF4-FFF2-40B4-BE49-F238E27FC236}">
                <a16:creationId xmlns:a16="http://schemas.microsoft.com/office/drawing/2014/main" id="{ACA5E176-C1D4-4302-A36E-688B4F4B8C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6372789"/>
              </p:ext>
            </p:extLst>
          </p:nvPr>
        </p:nvGraphicFramePr>
        <p:xfrm>
          <a:off x="1464365" y="2425146"/>
          <a:ext cx="9263270" cy="399325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31635">
                  <a:extLst>
                    <a:ext uri="{9D8B030D-6E8A-4147-A177-3AD203B41FA5}">
                      <a16:colId xmlns:a16="http://schemas.microsoft.com/office/drawing/2014/main" val="3606219934"/>
                    </a:ext>
                  </a:extLst>
                </a:gridCol>
                <a:gridCol w="4631635">
                  <a:extLst>
                    <a:ext uri="{9D8B030D-6E8A-4147-A177-3AD203B41FA5}">
                      <a16:colId xmlns:a16="http://schemas.microsoft.com/office/drawing/2014/main" val="3094572015"/>
                    </a:ext>
                  </a:extLst>
                </a:gridCol>
              </a:tblGrid>
              <a:tr h="573751">
                <a:tc>
                  <a:txBody>
                    <a:bodyPr/>
                    <a:lstStyle/>
                    <a:p>
                      <a:pPr algn="ctr"/>
                      <a:r>
                        <a:rPr lang="es-CL" sz="3200" dirty="0"/>
                        <a:t>Participante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/>
                        <a:t>Evaluador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66049"/>
                  </a:ext>
                </a:extLst>
              </a:tr>
              <a:tr h="547686">
                <a:tc>
                  <a:txBody>
                    <a:bodyPr/>
                    <a:lstStyle/>
                    <a:p>
                      <a:pPr algn="l"/>
                      <a:r>
                        <a:rPr lang="es-CL" sz="2800" b="0" dirty="0"/>
                        <a:t>1. Publicar 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2800" b="0" dirty="0"/>
                        <a:t>7. Crear un reto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134798"/>
                  </a:ext>
                </a:extLst>
              </a:tr>
              <a:tr h="547686">
                <a:tc>
                  <a:txBody>
                    <a:bodyPr/>
                    <a:lstStyle/>
                    <a:p>
                      <a:pPr algn="l"/>
                      <a:r>
                        <a:rPr lang="es-CL" sz="2800" b="0" dirty="0"/>
                        <a:t>2. Buscar 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2800" b="0" dirty="0"/>
                        <a:t>8. Editar reto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37380"/>
                  </a:ext>
                </a:extLst>
              </a:tr>
              <a:tr h="547686">
                <a:tc>
                  <a:txBody>
                    <a:bodyPr/>
                    <a:lstStyle/>
                    <a:p>
                      <a:pPr algn="l"/>
                      <a:r>
                        <a:rPr lang="es-CL" sz="2800" b="0" dirty="0"/>
                        <a:t>3. Valorar y comentar 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L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941256"/>
                  </a:ext>
                </a:extLst>
              </a:tr>
              <a:tr h="547686">
                <a:tc>
                  <a:txBody>
                    <a:bodyPr/>
                    <a:lstStyle/>
                    <a:p>
                      <a:pPr algn="l"/>
                      <a:r>
                        <a:rPr lang="es-CL" sz="2800" b="0" dirty="0"/>
                        <a:t>4. Buscar un reto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L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036439"/>
                  </a:ext>
                </a:extLst>
              </a:tr>
              <a:tr h="675701">
                <a:tc>
                  <a:txBody>
                    <a:bodyPr/>
                    <a:lstStyle/>
                    <a:p>
                      <a:pPr algn="l"/>
                      <a:r>
                        <a:rPr lang="es-CL" sz="2800" b="0" dirty="0"/>
                        <a:t>5. Publicar una idea en un reto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L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318347"/>
                  </a:ext>
                </a:extLst>
              </a:tr>
              <a:tr h="547686">
                <a:tc>
                  <a:txBody>
                    <a:bodyPr/>
                    <a:lstStyle/>
                    <a:p>
                      <a:pPr algn="l"/>
                      <a:r>
                        <a:rPr lang="es-CL" sz="2800" b="0" dirty="0"/>
                        <a:t>6.Editar reto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L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57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93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4C1EC-45D8-494E-98F5-2206338B8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08028"/>
            <a:ext cx="7729728" cy="1188720"/>
          </a:xfrm>
        </p:spPr>
        <p:txBody>
          <a:bodyPr/>
          <a:lstStyle/>
          <a:p>
            <a:r>
              <a:rPr lang="es-CL" dirty="0"/>
              <a:t>Diagrama de diálogos</a:t>
            </a:r>
          </a:p>
        </p:txBody>
      </p:sp>
    </p:spTree>
    <p:extLst>
      <p:ext uri="{BB962C8B-B14F-4D97-AF65-F5344CB8AC3E}">
        <p14:creationId xmlns:p14="http://schemas.microsoft.com/office/powerpoint/2010/main" val="780399182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115</Words>
  <Application>Microsoft Office PowerPoint</Application>
  <PresentationFormat>Panorámica</PresentationFormat>
  <Paragraphs>50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2" baseType="lpstr">
      <vt:lpstr>Arial</vt:lpstr>
      <vt:lpstr>Gill Sans MT</vt:lpstr>
      <vt:lpstr>Paquete</vt:lpstr>
      <vt:lpstr>Análisis y diseño orientado a objetos</vt:lpstr>
      <vt:lpstr>Contenido</vt:lpstr>
      <vt:lpstr>Introducción</vt:lpstr>
      <vt:lpstr>Análisis de objeto</vt:lpstr>
      <vt:lpstr>Diccionario de conceptos</vt:lpstr>
      <vt:lpstr>Modelo de objetos</vt:lpstr>
      <vt:lpstr>Presentación de PowerPoint</vt:lpstr>
      <vt:lpstr>Especificación de operación</vt:lpstr>
      <vt:lpstr>Diagrama de diálogos</vt:lpstr>
      <vt:lpstr>Presentación de PowerPoint</vt:lpstr>
      <vt:lpstr>Vistas interfaz de usuario</vt:lpstr>
      <vt:lpstr>Login</vt:lpstr>
      <vt:lpstr>Registo</vt:lpstr>
      <vt:lpstr>Ventana PRINCIPAL</vt:lpstr>
      <vt:lpstr>Subir un reto</vt:lpstr>
      <vt:lpstr>Subir una idea</vt:lpstr>
      <vt:lpstr>Diseño de objeto</vt:lpstr>
      <vt:lpstr>Vistas 3+1</vt:lpstr>
      <vt:lpstr>Presentación de PowerPoint</vt:lpstr>
      <vt:lpstr>Presentación de PowerPoint</vt:lpstr>
      <vt:lpstr>Presentación de PowerPoint</vt:lpstr>
      <vt:lpstr>Diagrama de clases</vt:lpstr>
      <vt:lpstr>Presentación de PowerPoint</vt:lpstr>
      <vt:lpstr>Diagramas de secuencia</vt:lpstr>
      <vt:lpstr>Presentación de PowerPoint</vt:lpstr>
      <vt:lpstr>Presentación de PowerPoint</vt:lpstr>
      <vt:lpstr>Presentación de PowerPoint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y diseño orientado a objetos</dc:title>
  <dc:creator>franco antonio tapia cabañas</dc:creator>
  <cp:lastModifiedBy>franco antonio tapia cabañas</cp:lastModifiedBy>
  <cp:revision>1</cp:revision>
  <dcterms:created xsi:type="dcterms:W3CDTF">2018-08-16T08:44:46Z</dcterms:created>
  <dcterms:modified xsi:type="dcterms:W3CDTF">2018-08-16T08:46:25Z</dcterms:modified>
</cp:coreProperties>
</file>