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Neighborhood Safety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 Thomas Franco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Hi, Thomas Franco here. I am going out of town for a week and will have some service but will mostly be out of service. Because of our recent theft incident I'm nervous and would appreciate if I can use this chat as a place to voice concern over our city block.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Community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Nell and I enjoyed walking around and getting to know you last week. Thanks for helping us feel safe.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 want to preface this...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