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5268-190D-4AB7-8AD5-3B7442C0151B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1027-728E-403F-81E7-A09D487D03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456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89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56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04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0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341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286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117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81021"/>
            <a:ext cx="9408551" cy="4247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09240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299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04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04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51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2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84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9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8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150A-9A9D-4D91-BBB4-43EF5E6D6D57}" type="datetimeFigureOut">
              <a:rPr lang="es-PE" smtClean="0"/>
              <a:t>23/01/2018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FB43E6-1643-4FC5-A632-2C7270E6AB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6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EDD8A9BA-E813-42FC-A09B-AF36E6F8C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7" t="27066" r="18538" b="9108"/>
          <a:stretch/>
        </p:blipFill>
        <p:spPr>
          <a:xfrm>
            <a:off x="2447778" y="998807"/>
            <a:ext cx="8951938" cy="5233182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xmlns="" id="{64329601-1A94-49D7-8150-9A113E7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469" y="259262"/>
            <a:ext cx="9408551" cy="585216"/>
          </a:xfrm>
        </p:spPr>
        <p:txBody>
          <a:bodyPr/>
          <a:lstStyle/>
          <a:p>
            <a:r>
              <a:rPr lang="en-US" b="1" dirty="0" err="1"/>
              <a:t>Iso</a:t>
            </a:r>
            <a:r>
              <a:rPr lang="en-US" b="1" dirty="0"/>
              <a:t> </a:t>
            </a:r>
            <a:r>
              <a:rPr lang="en-US" b="1" dirty="0" smtClean="0"/>
              <a:t>25010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4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n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273" y="6039415"/>
            <a:ext cx="1136234" cy="750726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219" y="3548192"/>
            <a:ext cx="649422" cy="606536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22" y="2448516"/>
            <a:ext cx="648410" cy="499136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274" y="1595401"/>
            <a:ext cx="592355" cy="541164"/>
          </a:xfrm>
          <a:prstGeom prst="rect">
            <a:avLst/>
          </a:prstGeom>
        </p:spPr>
      </p:pic>
      <p:cxnSp>
        <p:nvCxnSpPr>
          <p:cNvPr id="92" name="Straight Connector 44">
            <a:extLst>
              <a:ext uri="{FF2B5EF4-FFF2-40B4-BE49-F238E27FC236}">
                <a16:creationId xmlns:a16="http://schemas.microsoft.com/office/drawing/2014/main" xmlns="" id="{28DF18CB-379C-49F8-A5DE-4E7D06560C9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44135" y="1600880"/>
            <a:ext cx="1154837" cy="647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42">
            <a:extLst>
              <a:ext uri="{FF2B5EF4-FFF2-40B4-BE49-F238E27FC236}">
                <a16:creationId xmlns:a16="http://schemas.microsoft.com/office/drawing/2014/main" xmlns="" id="{DEF36538-9E59-49DF-8F1B-9D279656D2F0}"/>
              </a:ext>
            </a:extLst>
          </p:cNvPr>
          <p:cNvCxnSpPr>
            <a:cxnSpLocks/>
          </p:cNvCxnSpPr>
          <p:nvPr/>
        </p:nvCxnSpPr>
        <p:spPr>
          <a:xfrm flipV="1">
            <a:off x="3469910" y="5061956"/>
            <a:ext cx="828783" cy="1210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C0C9A-1145-4FD5-A871-59396334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469" y="259262"/>
            <a:ext cx="9408551" cy="585216"/>
          </a:xfrm>
        </p:spPr>
        <p:txBody>
          <a:bodyPr/>
          <a:lstStyle/>
          <a:p>
            <a:r>
              <a:rPr lang="en-US" b="1" dirty="0" err="1"/>
              <a:t>Iso</a:t>
            </a:r>
            <a:r>
              <a:rPr lang="en-US" b="1" dirty="0"/>
              <a:t> 25012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68DEF94-82F1-489B-9FA5-069A5565E78C}"/>
              </a:ext>
            </a:extLst>
          </p:cNvPr>
          <p:cNvCxnSpPr>
            <a:cxnSpLocks/>
          </p:cNvCxnSpPr>
          <p:nvPr/>
        </p:nvCxnSpPr>
        <p:spPr>
          <a:xfrm flipV="1">
            <a:off x="6442516" y="4850804"/>
            <a:ext cx="1325372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206D1B5-D5A4-468D-8C7E-FA1517BF980F}"/>
              </a:ext>
            </a:extLst>
          </p:cNvPr>
          <p:cNvCxnSpPr>
            <a:cxnSpLocks/>
          </p:cNvCxnSpPr>
          <p:nvPr/>
        </p:nvCxnSpPr>
        <p:spPr>
          <a:xfrm>
            <a:off x="4988053" y="4850804"/>
            <a:ext cx="1325876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B89C7FA-EF68-4F71-8B32-E3E8C2838183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6473315" y="2543766"/>
            <a:ext cx="1365354" cy="1960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457BE5E-94FC-4D3E-A394-8569A05FF613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5278840" y="2604874"/>
            <a:ext cx="1057304" cy="2024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A97BFF2-880E-4F07-9949-98F8EB8CC569}"/>
              </a:ext>
            </a:extLst>
          </p:cNvPr>
          <p:cNvSpPr/>
          <p:nvPr/>
        </p:nvSpPr>
        <p:spPr>
          <a:xfrm>
            <a:off x="5746001" y="4495395"/>
            <a:ext cx="1264444" cy="1264444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ISO 25012</a:t>
            </a:r>
          </a:p>
        </p:txBody>
      </p:sp>
      <p:sp>
        <p:nvSpPr>
          <p:cNvPr id="71" name="Freeform 425">
            <a:extLst>
              <a:ext uri="{FF2B5EF4-FFF2-40B4-BE49-F238E27FC236}">
                <a16:creationId xmlns:a16="http://schemas.microsoft.com/office/drawing/2014/main" xmlns="" id="{47857C1E-8328-4328-9583-CD9474B594E0}"/>
              </a:ext>
            </a:extLst>
          </p:cNvPr>
          <p:cNvSpPr/>
          <p:nvPr/>
        </p:nvSpPr>
        <p:spPr>
          <a:xfrm>
            <a:off x="5989991" y="5941154"/>
            <a:ext cx="643957" cy="601520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74" name="Freeform 455">
            <a:extLst>
              <a:ext uri="{FF2B5EF4-FFF2-40B4-BE49-F238E27FC236}">
                <a16:creationId xmlns:a16="http://schemas.microsoft.com/office/drawing/2014/main" xmlns="" id="{7DBD7BEC-0A0F-497E-94B5-14E46A4BFF0E}"/>
              </a:ext>
            </a:extLst>
          </p:cNvPr>
          <p:cNvSpPr/>
          <p:nvPr/>
        </p:nvSpPr>
        <p:spPr>
          <a:xfrm>
            <a:off x="5231587" y="6257396"/>
            <a:ext cx="521769" cy="456314"/>
          </a:xfrm>
          <a:custGeom>
            <a:avLst/>
            <a:gdLst/>
            <a:ahLst/>
            <a:cxnLst/>
            <a:rect l="l" t="t" r="r" b="b"/>
            <a:pathLst>
              <a:path w="432706" h="378619">
                <a:moveTo>
                  <a:pt x="132967" y="0"/>
                </a:moveTo>
                <a:cubicBezTo>
                  <a:pt x="153062" y="0"/>
                  <a:pt x="168838" y="7231"/>
                  <a:pt x="180294" y="21692"/>
                </a:cubicBezTo>
                <a:lnTo>
                  <a:pt x="216353" y="68174"/>
                </a:lnTo>
                <a:lnTo>
                  <a:pt x="252412" y="21692"/>
                </a:lnTo>
                <a:cubicBezTo>
                  <a:pt x="263868" y="7231"/>
                  <a:pt x="279644" y="0"/>
                  <a:pt x="299739" y="0"/>
                </a:cubicBezTo>
                <a:cubicBezTo>
                  <a:pt x="317205" y="0"/>
                  <a:pt x="332089" y="6151"/>
                  <a:pt x="344390" y="18452"/>
                </a:cubicBezTo>
                <a:cubicBezTo>
                  <a:pt x="356692" y="30754"/>
                  <a:pt x="362842" y="45638"/>
                  <a:pt x="362842" y="63103"/>
                </a:cubicBezTo>
                <a:cubicBezTo>
                  <a:pt x="362842" y="80569"/>
                  <a:pt x="356692" y="95453"/>
                  <a:pt x="344390" y="107755"/>
                </a:cubicBezTo>
                <a:cubicBezTo>
                  <a:pt x="332089" y="120056"/>
                  <a:pt x="317205" y="126207"/>
                  <a:pt x="299739" y="126207"/>
                </a:cubicBezTo>
                <a:lnTo>
                  <a:pt x="423692" y="126207"/>
                </a:lnTo>
                <a:cubicBezTo>
                  <a:pt x="426321" y="126207"/>
                  <a:pt x="428481" y="127052"/>
                  <a:pt x="430171" y="128742"/>
                </a:cubicBezTo>
                <a:cubicBezTo>
                  <a:pt x="431861" y="130432"/>
                  <a:pt x="432706" y="132592"/>
                  <a:pt x="432706" y="135221"/>
                </a:cubicBezTo>
                <a:lnTo>
                  <a:pt x="432706" y="225369"/>
                </a:lnTo>
                <a:cubicBezTo>
                  <a:pt x="432706" y="227998"/>
                  <a:pt x="431861" y="230158"/>
                  <a:pt x="430171" y="231848"/>
                </a:cubicBezTo>
                <a:cubicBezTo>
                  <a:pt x="428481" y="233538"/>
                  <a:pt x="426321" y="234383"/>
                  <a:pt x="423692" y="234383"/>
                </a:cubicBezTo>
                <a:lnTo>
                  <a:pt x="396648" y="234383"/>
                </a:lnTo>
                <a:lnTo>
                  <a:pt x="396648" y="351575"/>
                </a:lnTo>
                <a:cubicBezTo>
                  <a:pt x="396648" y="359087"/>
                  <a:pt x="394018" y="365473"/>
                  <a:pt x="388760" y="370731"/>
                </a:cubicBezTo>
                <a:cubicBezTo>
                  <a:pt x="383501" y="375990"/>
                  <a:pt x="377116" y="378619"/>
                  <a:pt x="369603" y="378619"/>
                </a:cubicBezTo>
                <a:lnTo>
                  <a:pt x="63103" y="378619"/>
                </a:lnTo>
                <a:cubicBezTo>
                  <a:pt x="55590" y="378619"/>
                  <a:pt x="49205" y="375990"/>
                  <a:pt x="43946" y="370731"/>
                </a:cubicBezTo>
                <a:cubicBezTo>
                  <a:pt x="38688" y="365473"/>
                  <a:pt x="36058" y="359087"/>
                  <a:pt x="36058" y="351575"/>
                </a:cubicBezTo>
                <a:lnTo>
                  <a:pt x="36058" y="234383"/>
                </a:lnTo>
                <a:lnTo>
                  <a:pt x="9014" y="234383"/>
                </a:lnTo>
                <a:cubicBezTo>
                  <a:pt x="6385" y="234383"/>
                  <a:pt x="4225" y="233538"/>
                  <a:pt x="2535" y="231848"/>
                </a:cubicBezTo>
                <a:cubicBezTo>
                  <a:pt x="845" y="230158"/>
                  <a:pt x="0" y="227998"/>
                  <a:pt x="0" y="225369"/>
                </a:cubicBezTo>
                <a:lnTo>
                  <a:pt x="0" y="135221"/>
                </a:lnTo>
                <a:cubicBezTo>
                  <a:pt x="0" y="132592"/>
                  <a:pt x="845" y="130432"/>
                  <a:pt x="2535" y="128742"/>
                </a:cubicBezTo>
                <a:cubicBezTo>
                  <a:pt x="4225" y="127052"/>
                  <a:pt x="6385" y="126207"/>
                  <a:pt x="9014" y="126207"/>
                </a:cubicBezTo>
                <a:lnTo>
                  <a:pt x="132967" y="126207"/>
                </a:lnTo>
                <a:cubicBezTo>
                  <a:pt x="115501" y="126207"/>
                  <a:pt x="100617" y="120056"/>
                  <a:pt x="88316" y="107755"/>
                </a:cubicBezTo>
                <a:cubicBezTo>
                  <a:pt x="76014" y="95453"/>
                  <a:pt x="69864" y="80569"/>
                  <a:pt x="69864" y="63103"/>
                </a:cubicBezTo>
                <a:cubicBezTo>
                  <a:pt x="69864" y="45638"/>
                  <a:pt x="76014" y="30754"/>
                  <a:pt x="88316" y="18452"/>
                </a:cubicBezTo>
                <a:cubicBezTo>
                  <a:pt x="100617" y="6151"/>
                  <a:pt x="115501" y="0"/>
                  <a:pt x="132967" y="0"/>
                </a:cubicBezTo>
                <a:close/>
                <a:moveTo>
                  <a:pt x="132967" y="36059"/>
                </a:moveTo>
                <a:cubicBezTo>
                  <a:pt x="125454" y="36059"/>
                  <a:pt x="119069" y="38689"/>
                  <a:pt x="113810" y="43947"/>
                </a:cubicBezTo>
                <a:cubicBezTo>
                  <a:pt x="108552" y="49206"/>
                  <a:pt x="105923" y="55591"/>
                  <a:pt x="105923" y="63103"/>
                </a:cubicBezTo>
                <a:cubicBezTo>
                  <a:pt x="105923" y="70616"/>
                  <a:pt x="108552" y="77001"/>
                  <a:pt x="113810" y="82260"/>
                </a:cubicBezTo>
                <a:cubicBezTo>
                  <a:pt x="119069" y="87518"/>
                  <a:pt x="125454" y="90148"/>
                  <a:pt x="132967" y="90148"/>
                </a:cubicBezTo>
                <a:lnTo>
                  <a:pt x="187900" y="90148"/>
                </a:lnTo>
                <a:lnTo>
                  <a:pt x="152405" y="44792"/>
                </a:lnTo>
                <a:cubicBezTo>
                  <a:pt x="147522" y="38970"/>
                  <a:pt x="141043" y="36059"/>
                  <a:pt x="132967" y="36059"/>
                </a:cubicBezTo>
                <a:close/>
                <a:moveTo>
                  <a:pt x="171279" y="126207"/>
                </a:moveTo>
                <a:lnTo>
                  <a:pt x="171279" y="180295"/>
                </a:lnTo>
                <a:lnTo>
                  <a:pt x="171279" y="312136"/>
                </a:lnTo>
                <a:lnTo>
                  <a:pt x="171279" y="327911"/>
                </a:lnTo>
                <a:cubicBezTo>
                  <a:pt x="171279" y="332606"/>
                  <a:pt x="172970" y="336222"/>
                  <a:pt x="176350" y="338757"/>
                </a:cubicBezTo>
                <a:cubicBezTo>
                  <a:pt x="179731" y="341293"/>
                  <a:pt x="184050" y="342560"/>
                  <a:pt x="189309" y="342560"/>
                </a:cubicBezTo>
                <a:lnTo>
                  <a:pt x="243397" y="342560"/>
                </a:lnTo>
                <a:cubicBezTo>
                  <a:pt x="248656" y="342560"/>
                  <a:pt x="252975" y="341293"/>
                  <a:pt x="256356" y="338757"/>
                </a:cubicBezTo>
                <a:cubicBezTo>
                  <a:pt x="259736" y="336222"/>
                  <a:pt x="261427" y="332606"/>
                  <a:pt x="261427" y="327911"/>
                </a:cubicBezTo>
                <a:lnTo>
                  <a:pt x="261427" y="312136"/>
                </a:lnTo>
                <a:lnTo>
                  <a:pt x="261427" y="180295"/>
                </a:lnTo>
                <a:lnTo>
                  <a:pt x="261427" y="126207"/>
                </a:lnTo>
                <a:lnTo>
                  <a:pt x="171279" y="126207"/>
                </a:lnTo>
                <a:close/>
                <a:moveTo>
                  <a:pt x="299739" y="36059"/>
                </a:moveTo>
                <a:cubicBezTo>
                  <a:pt x="291664" y="36059"/>
                  <a:pt x="285184" y="38970"/>
                  <a:pt x="280301" y="44792"/>
                </a:cubicBezTo>
                <a:lnTo>
                  <a:pt x="245088" y="90148"/>
                </a:lnTo>
                <a:lnTo>
                  <a:pt x="299739" y="90148"/>
                </a:lnTo>
                <a:cubicBezTo>
                  <a:pt x="307252" y="90148"/>
                  <a:pt x="313637" y="87518"/>
                  <a:pt x="318896" y="82260"/>
                </a:cubicBezTo>
                <a:cubicBezTo>
                  <a:pt x="324154" y="77001"/>
                  <a:pt x="326783" y="70616"/>
                  <a:pt x="326783" y="63103"/>
                </a:cubicBezTo>
                <a:cubicBezTo>
                  <a:pt x="326783" y="55591"/>
                  <a:pt x="324154" y="49206"/>
                  <a:pt x="318896" y="43947"/>
                </a:cubicBezTo>
                <a:cubicBezTo>
                  <a:pt x="313637" y="38689"/>
                  <a:pt x="307252" y="36059"/>
                  <a:pt x="299739" y="36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Freeform 397">
            <a:extLst>
              <a:ext uri="{FF2B5EF4-FFF2-40B4-BE49-F238E27FC236}">
                <a16:creationId xmlns:a16="http://schemas.microsoft.com/office/drawing/2014/main" xmlns="" id="{FE17E535-1238-4CEC-9F4D-0B48E9FB5A0C}"/>
              </a:ext>
            </a:extLst>
          </p:cNvPr>
          <p:cNvSpPr/>
          <p:nvPr/>
        </p:nvSpPr>
        <p:spPr>
          <a:xfrm>
            <a:off x="7010445" y="6247235"/>
            <a:ext cx="519899" cy="450349"/>
          </a:xfrm>
          <a:custGeom>
            <a:avLst/>
            <a:gdLst>
              <a:gd name="connsiteX0" fmla="*/ 270443 w 540884"/>
              <a:gd name="connsiteY0" fmla="*/ 189309 h 468766"/>
              <a:gd name="connsiteX1" fmla="*/ 327771 w 540884"/>
              <a:gd name="connsiteY1" fmla="*/ 213114 h 468766"/>
              <a:gd name="connsiteX2" fmla="*/ 351575 w 540884"/>
              <a:gd name="connsiteY2" fmla="*/ 270442 h 468766"/>
              <a:gd name="connsiteX3" fmla="*/ 327771 w 540884"/>
              <a:gd name="connsiteY3" fmla="*/ 327770 h 468766"/>
              <a:gd name="connsiteX4" fmla="*/ 270443 w 540884"/>
              <a:gd name="connsiteY4" fmla="*/ 351575 h 468766"/>
              <a:gd name="connsiteX5" fmla="*/ 213115 w 540884"/>
              <a:gd name="connsiteY5" fmla="*/ 327770 h 468766"/>
              <a:gd name="connsiteX6" fmla="*/ 189310 w 540884"/>
              <a:gd name="connsiteY6" fmla="*/ 270442 h 468766"/>
              <a:gd name="connsiteX7" fmla="*/ 213115 w 540884"/>
              <a:gd name="connsiteY7" fmla="*/ 213114 h 468766"/>
              <a:gd name="connsiteX8" fmla="*/ 270443 w 540884"/>
              <a:gd name="connsiteY8" fmla="*/ 189309 h 468766"/>
              <a:gd name="connsiteX9" fmla="*/ 270442 w 540884"/>
              <a:gd name="connsiteY9" fmla="*/ 144236 h 468766"/>
              <a:gd name="connsiteX10" fmla="*/ 181280 w 540884"/>
              <a:gd name="connsiteY10" fmla="*/ 181281 h 468766"/>
              <a:gd name="connsiteX11" fmla="*/ 144236 w 540884"/>
              <a:gd name="connsiteY11" fmla="*/ 270442 h 468766"/>
              <a:gd name="connsiteX12" fmla="*/ 181280 w 540884"/>
              <a:gd name="connsiteY12" fmla="*/ 359603 h 468766"/>
              <a:gd name="connsiteX13" fmla="*/ 270442 w 540884"/>
              <a:gd name="connsiteY13" fmla="*/ 396648 h 468766"/>
              <a:gd name="connsiteX14" fmla="*/ 359603 w 540884"/>
              <a:gd name="connsiteY14" fmla="*/ 359603 h 468766"/>
              <a:gd name="connsiteX15" fmla="*/ 396648 w 540884"/>
              <a:gd name="connsiteY15" fmla="*/ 270442 h 468766"/>
              <a:gd name="connsiteX16" fmla="*/ 359603 w 540884"/>
              <a:gd name="connsiteY16" fmla="*/ 181281 h 468766"/>
              <a:gd name="connsiteX17" fmla="*/ 270442 w 540884"/>
              <a:gd name="connsiteY17" fmla="*/ 144236 h 468766"/>
              <a:gd name="connsiteX18" fmla="*/ 198324 w 540884"/>
              <a:gd name="connsiteY18" fmla="*/ 0 h 468766"/>
              <a:gd name="connsiteX19" fmla="*/ 342560 w 540884"/>
              <a:gd name="connsiteY19" fmla="*/ 0 h 468766"/>
              <a:gd name="connsiteX20" fmla="*/ 371717 w 540884"/>
              <a:gd name="connsiteY20" fmla="*/ 10001 h 468766"/>
              <a:gd name="connsiteX21" fmla="*/ 391296 w 540884"/>
              <a:gd name="connsiteY21" fmla="*/ 33805 h 468766"/>
              <a:gd name="connsiteX22" fmla="*/ 405663 w 540884"/>
              <a:gd name="connsiteY22" fmla="*/ 72118 h 468766"/>
              <a:gd name="connsiteX23" fmla="*/ 468766 w 540884"/>
              <a:gd name="connsiteY23" fmla="*/ 72118 h 468766"/>
              <a:gd name="connsiteX24" fmla="*/ 519755 w 540884"/>
              <a:gd name="connsiteY24" fmla="*/ 93246 h 468766"/>
              <a:gd name="connsiteX25" fmla="*/ 540884 w 540884"/>
              <a:gd name="connsiteY25" fmla="*/ 144236 h 468766"/>
              <a:gd name="connsiteX26" fmla="*/ 540884 w 540884"/>
              <a:gd name="connsiteY26" fmla="*/ 396648 h 468766"/>
              <a:gd name="connsiteX27" fmla="*/ 519755 w 540884"/>
              <a:gd name="connsiteY27" fmla="*/ 447638 h 468766"/>
              <a:gd name="connsiteX28" fmla="*/ 468766 w 540884"/>
              <a:gd name="connsiteY28" fmla="*/ 468766 h 468766"/>
              <a:gd name="connsiteX29" fmla="*/ 72118 w 540884"/>
              <a:gd name="connsiteY29" fmla="*/ 468766 h 468766"/>
              <a:gd name="connsiteX30" fmla="*/ 21128 w 540884"/>
              <a:gd name="connsiteY30" fmla="*/ 447638 h 468766"/>
              <a:gd name="connsiteX31" fmla="*/ 0 w 540884"/>
              <a:gd name="connsiteY31" fmla="*/ 396648 h 468766"/>
              <a:gd name="connsiteX32" fmla="*/ 0 w 540884"/>
              <a:gd name="connsiteY32" fmla="*/ 144236 h 468766"/>
              <a:gd name="connsiteX33" fmla="*/ 21128 w 540884"/>
              <a:gd name="connsiteY33" fmla="*/ 93246 h 468766"/>
              <a:gd name="connsiteX34" fmla="*/ 72118 w 540884"/>
              <a:gd name="connsiteY34" fmla="*/ 72118 h 468766"/>
              <a:gd name="connsiteX35" fmla="*/ 135220 w 540884"/>
              <a:gd name="connsiteY35" fmla="*/ 72118 h 468766"/>
              <a:gd name="connsiteX36" fmla="*/ 149588 w 540884"/>
              <a:gd name="connsiteY36" fmla="*/ 33805 h 468766"/>
              <a:gd name="connsiteX37" fmla="*/ 169167 w 540884"/>
              <a:gd name="connsiteY37" fmla="*/ 10001 h 468766"/>
              <a:gd name="connsiteX38" fmla="*/ 198324 w 540884"/>
              <a:gd name="connsiteY3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0884" h="468766">
                <a:moveTo>
                  <a:pt x="270443" y="189309"/>
                </a:moveTo>
                <a:cubicBezTo>
                  <a:pt x="292792" y="189309"/>
                  <a:pt x="311901" y="197244"/>
                  <a:pt x="327771" y="213114"/>
                </a:cubicBezTo>
                <a:cubicBezTo>
                  <a:pt x="343641" y="228984"/>
                  <a:pt x="351575" y="248093"/>
                  <a:pt x="351575" y="270442"/>
                </a:cubicBezTo>
                <a:cubicBezTo>
                  <a:pt x="351575" y="292791"/>
                  <a:pt x="343641" y="311900"/>
                  <a:pt x="327771" y="327770"/>
                </a:cubicBezTo>
                <a:cubicBezTo>
                  <a:pt x="311901" y="343640"/>
                  <a:pt x="292792" y="351575"/>
                  <a:pt x="270443" y="351575"/>
                </a:cubicBezTo>
                <a:cubicBezTo>
                  <a:pt x="248094" y="351575"/>
                  <a:pt x="228985" y="343640"/>
                  <a:pt x="213115" y="327770"/>
                </a:cubicBezTo>
                <a:cubicBezTo>
                  <a:pt x="197245" y="311900"/>
                  <a:pt x="189310" y="292791"/>
                  <a:pt x="189310" y="270442"/>
                </a:cubicBezTo>
                <a:cubicBezTo>
                  <a:pt x="189310" y="248093"/>
                  <a:pt x="197245" y="228984"/>
                  <a:pt x="213115" y="213114"/>
                </a:cubicBezTo>
                <a:cubicBezTo>
                  <a:pt x="228985" y="197244"/>
                  <a:pt x="248094" y="189309"/>
                  <a:pt x="270443" y="189309"/>
                </a:cubicBezTo>
                <a:close/>
                <a:moveTo>
                  <a:pt x="270442" y="144236"/>
                </a:moveTo>
                <a:cubicBezTo>
                  <a:pt x="235698" y="144236"/>
                  <a:pt x="205976" y="156584"/>
                  <a:pt x="181280" y="181281"/>
                </a:cubicBezTo>
                <a:cubicBezTo>
                  <a:pt x="156584" y="205977"/>
                  <a:pt x="144236" y="235698"/>
                  <a:pt x="144236" y="270442"/>
                </a:cubicBezTo>
                <a:cubicBezTo>
                  <a:pt x="144236" y="305186"/>
                  <a:pt x="156584" y="334907"/>
                  <a:pt x="181280" y="359603"/>
                </a:cubicBezTo>
                <a:cubicBezTo>
                  <a:pt x="205976" y="384300"/>
                  <a:pt x="235698" y="396648"/>
                  <a:pt x="270442" y="396648"/>
                </a:cubicBezTo>
                <a:cubicBezTo>
                  <a:pt x="305186" y="396648"/>
                  <a:pt x="334906" y="384300"/>
                  <a:pt x="359603" y="359603"/>
                </a:cubicBezTo>
                <a:cubicBezTo>
                  <a:pt x="384300" y="334907"/>
                  <a:pt x="396648" y="305186"/>
                  <a:pt x="396648" y="270442"/>
                </a:cubicBezTo>
                <a:cubicBezTo>
                  <a:pt x="396648" y="235698"/>
                  <a:pt x="384300" y="205977"/>
                  <a:pt x="359603" y="181281"/>
                </a:cubicBezTo>
                <a:cubicBezTo>
                  <a:pt x="334906" y="156584"/>
                  <a:pt x="305186" y="144236"/>
                  <a:pt x="270442" y="144236"/>
                </a:cubicBezTo>
                <a:close/>
                <a:moveTo>
                  <a:pt x="198324" y="0"/>
                </a:moveTo>
                <a:lnTo>
                  <a:pt x="342560" y="0"/>
                </a:lnTo>
                <a:cubicBezTo>
                  <a:pt x="352514" y="0"/>
                  <a:pt x="362233" y="3334"/>
                  <a:pt x="371717" y="10001"/>
                </a:cubicBezTo>
                <a:cubicBezTo>
                  <a:pt x="381201" y="16668"/>
                  <a:pt x="387727" y="24603"/>
                  <a:pt x="391296" y="33805"/>
                </a:cubicBezTo>
                <a:lnTo>
                  <a:pt x="405663" y="72118"/>
                </a:lnTo>
                <a:lnTo>
                  <a:pt x="468766" y="72118"/>
                </a:lnTo>
                <a:cubicBezTo>
                  <a:pt x="488673" y="72118"/>
                  <a:pt x="505670" y="79161"/>
                  <a:pt x="519755" y="93246"/>
                </a:cubicBezTo>
                <a:cubicBezTo>
                  <a:pt x="533841" y="107332"/>
                  <a:pt x="540884" y="124328"/>
                  <a:pt x="540884" y="144236"/>
                </a:cubicBezTo>
                <a:lnTo>
                  <a:pt x="540884" y="396648"/>
                </a:lnTo>
                <a:cubicBezTo>
                  <a:pt x="540884" y="416556"/>
                  <a:pt x="533841" y="433552"/>
                  <a:pt x="519755" y="447638"/>
                </a:cubicBezTo>
                <a:cubicBezTo>
                  <a:pt x="505670" y="461723"/>
                  <a:pt x="488673" y="468766"/>
                  <a:pt x="468766" y="468766"/>
                </a:cubicBezTo>
                <a:lnTo>
                  <a:pt x="72118" y="468766"/>
                </a:lnTo>
                <a:cubicBezTo>
                  <a:pt x="52210" y="468766"/>
                  <a:pt x="35214" y="461723"/>
                  <a:pt x="21128" y="447638"/>
                </a:cubicBezTo>
                <a:cubicBezTo>
                  <a:pt x="7042" y="433552"/>
                  <a:pt x="0" y="416556"/>
                  <a:pt x="0" y="396648"/>
                </a:cubicBezTo>
                <a:lnTo>
                  <a:pt x="0" y="144236"/>
                </a:lnTo>
                <a:cubicBezTo>
                  <a:pt x="0" y="124328"/>
                  <a:pt x="7042" y="107332"/>
                  <a:pt x="21128" y="93246"/>
                </a:cubicBezTo>
                <a:cubicBezTo>
                  <a:pt x="35214" y="79161"/>
                  <a:pt x="52210" y="72118"/>
                  <a:pt x="72118" y="72118"/>
                </a:cubicBezTo>
                <a:lnTo>
                  <a:pt x="135220" y="72118"/>
                </a:lnTo>
                <a:lnTo>
                  <a:pt x="149588" y="33805"/>
                </a:lnTo>
                <a:cubicBezTo>
                  <a:pt x="153156" y="24603"/>
                  <a:pt x="159683" y="16668"/>
                  <a:pt x="169167" y="10001"/>
                </a:cubicBezTo>
                <a:cubicBezTo>
                  <a:pt x="178651" y="3334"/>
                  <a:pt x="188370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7" name="Freeform 450">
            <a:extLst>
              <a:ext uri="{FF2B5EF4-FFF2-40B4-BE49-F238E27FC236}">
                <a16:creationId xmlns:a16="http://schemas.microsoft.com/office/drawing/2014/main" xmlns="" id="{CECBA446-2552-4CF0-9BBD-1BA54C70ADF0}"/>
              </a:ext>
            </a:extLst>
          </p:cNvPr>
          <p:cNvSpPr/>
          <p:nvPr/>
        </p:nvSpPr>
        <p:spPr>
          <a:xfrm>
            <a:off x="6165434" y="3506590"/>
            <a:ext cx="424568" cy="456993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9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9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9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1" y="501257"/>
                  <a:pt x="10705" y="494120"/>
                </a:cubicBezTo>
                <a:cubicBezTo>
                  <a:pt x="3568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8" y="89960"/>
                  <a:pt x="10705" y="82823"/>
                </a:cubicBezTo>
                <a:cubicBezTo>
                  <a:pt x="17841" y="75686"/>
                  <a:pt x="26293" y="72118"/>
                  <a:pt x="36059" y="72118"/>
                </a:cubicBezTo>
                <a:lnTo>
                  <a:pt x="72118" y="72118"/>
                </a:lnTo>
                <a:lnTo>
                  <a:pt x="72118" y="45074"/>
                </a:lnTo>
                <a:cubicBezTo>
                  <a:pt x="72118" y="32679"/>
                  <a:pt x="76531" y="22067"/>
                  <a:pt x="85358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750" y="36059"/>
                  <a:pt x="112637" y="36951"/>
                  <a:pt x="110853" y="38735"/>
                </a:cubicBezTo>
                <a:cubicBezTo>
                  <a:pt x="109069" y="40519"/>
                  <a:pt x="108177" y="42632"/>
                  <a:pt x="108177" y="45074"/>
                </a:cubicBezTo>
                <a:lnTo>
                  <a:pt x="108177" y="126206"/>
                </a:lnTo>
                <a:cubicBezTo>
                  <a:pt x="108177" y="128648"/>
                  <a:pt x="109069" y="130761"/>
                  <a:pt x="110853" y="132545"/>
                </a:cubicBezTo>
                <a:cubicBezTo>
                  <a:pt x="112637" y="134329"/>
                  <a:pt x="114750" y="135221"/>
                  <a:pt x="117192" y="135221"/>
                </a:cubicBezTo>
                <a:lnTo>
                  <a:pt x="135221" y="135221"/>
                </a:lnTo>
                <a:cubicBezTo>
                  <a:pt x="137663" y="135221"/>
                  <a:pt x="139775" y="134329"/>
                  <a:pt x="141559" y="132545"/>
                </a:cubicBezTo>
                <a:cubicBezTo>
                  <a:pt x="143344" y="130761"/>
                  <a:pt x="144236" y="128648"/>
                  <a:pt x="144236" y="126206"/>
                </a:cubicBezTo>
                <a:lnTo>
                  <a:pt x="144236" y="45074"/>
                </a:lnTo>
                <a:cubicBezTo>
                  <a:pt x="144236" y="42632"/>
                  <a:pt x="143344" y="40519"/>
                  <a:pt x="141559" y="38735"/>
                </a:cubicBezTo>
                <a:cubicBezTo>
                  <a:pt x="139775" y="36951"/>
                  <a:pt x="137663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261427"/>
                </a:lnTo>
                <a:lnTo>
                  <a:pt x="117192" y="261427"/>
                </a:lnTo>
                <a:lnTo>
                  <a:pt x="117192" y="180295"/>
                </a:lnTo>
                <a:lnTo>
                  <a:pt x="36059" y="180295"/>
                </a:lnTo>
                <a:close/>
                <a:moveTo>
                  <a:pt x="135221" y="180295"/>
                </a:moveTo>
                <a:lnTo>
                  <a:pt x="135221" y="261427"/>
                </a:lnTo>
                <a:lnTo>
                  <a:pt x="225368" y="261427"/>
                </a:lnTo>
                <a:lnTo>
                  <a:pt x="225368" y="180295"/>
                </a:lnTo>
                <a:lnTo>
                  <a:pt x="135221" y="180295"/>
                </a:lnTo>
                <a:close/>
                <a:moveTo>
                  <a:pt x="243398" y="180295"/>
                </a:moveTo>
                <a:lnTo>
                  <a:pt x="243398" y="261427"/>
                </a:lnTo>
                <a:lnTo>
                  <a:pt x="333545" y="261427"/>
                </a:lnTo>
                <a:lnTo>
                  <a:pt x="333545" y="180295"/>
                </a:lnTo>
                <a:lnTo>
                  <a:pt x="243398" y="180295"/>
                </a:lnTo>
                <a:close/>
                <a:moveTo>
                  <a:pt x="351574" y="180295"/>
                </a:moveTo>
                <a:lnTo>
                  <a:pt x="351574" y="261427"/>
                </a:lnTo>
                <a:lnTo>
                  <a:pt x="432707" y="261427"/>
                </a:lnTo>
                <a:lnTo>
                  <a:pt x="432707" y="180295"/>
                </a:lnTo>
                <a:lnTo>
                  <a:pt x="351574" y="180295"/>
                </a:lnTo>
                <a:close/>
                <a:moveTo>
                  <a:pt x="36059" y="279457"/>
                </a:moveTo>
                <a:lnTo>
                  <a:pt x="36059" y="369604"/>
                </a:lnTo>
                <a:lnTo>
                  <a:pt x="117192" y="369604"/>
                </a:lnTo>
                <a:lnTo>
                  <a:pt x="117192" y="279457"/>
                </a:lnTo>
                <a:lnTo>
                  <a:pt x="36059" y="279457"/>
                </a:lnTo>
                <a:close/>
                <a:moveTo>
                  <a:pt x="135221" y="279457"/>
                </a:moveTo>
                <a:lnTo>
                  <a:pt x="135221" y="369604"/>
                </a:lnTo>
                <a:lnTo>
                  <a:pt x="225368" y="369604"/>
                </a:lnTo>
                <a:lnTo>
                  <a:pt x="225368" y="279457"/>
                </a:lnTo>
                <a:lnTo>
                  <a:pt x="135221" y="279457"/>
                </a:lnTo>
                <a:close/>
                <a:moveTo>
                  <a:pt x="243398" y="279457"/>
                </a:moveTo>
                <a:lnTo>
                  <a:pt x="243398" y="369604"/>
                </a:lnTo>
                <a:lnTo>
                  <a:pt x="333545" y="369604"/>
                </a:lnTo>
                <a:lnTo>
                  <a:pt x="333545" y="279457"/>
                </a:lnTo>
                <a:lnTo>
                  <a:pt x="243398" y="279457"/>
                </a:lnTo>
                <a:close/>
                <a:moveTo>
                  <a:pt x="351574" y="279457"/>
                </a:moveTo>
                <a:lnTo>
                  <a:pt x="351574" y="369604"/>
                </a:lnTo>
                <a:lnTo>
                  <a:pt x="432707" y="369604"/>
                </a:lnTo>
                <a:lnTo>
                  <a:pt x="432707" y="279457"/>
                </a:lnTo>
                <a:lnTo>
                  <a:pt x="351574" y="279457"/>
                </a:lnTo>
                <a:close/>
                <a:moveTo>
                  <a:pt x="36059" y="387634"/>
                </a:moveTo>
                <a:lnTo>
                  <a:pt x="36059" y="468766"/>
                </a:lnTo>
                <a:lnTo>
                  <a:pt x="117192" y="468766"/>
                </a:lnTo>
                <a:lnTo>
                  <a:pt x="117192" y="387634"/>
                </a:lnTo>
                <a:lnTo>
                  <a:pt x="36059" y="387634"/>
                </a:lnTo>
                <a:close/>
                <a:moveTo>
                  <a:pt x="135221" y="387634"/>
                </a:moveTo>
                <a:lnTo>
                  <a:pt x="135221" y="468766"/>
                </a:lnTo>
                <a:lnTo>
                  <a:pt x="225368" y="468766"/>
                </a:lnTo>
                <a:lnTo>
                  <a:pt x="225368" y="387634"/>
                </a:lnTo>
                <a:lnTo>
                  <a:pt x="135221" y="387634"/>
                </a:lnTo>
                <a:close/>
                <a:moveTo>
                  <a:pt x="243398" y="387634"/>
                </a:moveTo>
                <a:lnTo>
                  <a:pt x="243398" y="468766"/>
                </a:lnTo>
                <a:lnTo>
                  <a:pt x="333545" y="468766"/>
                </a:lnTo>
                <a:lnTo>
                  <a:pt x="333545" y="387634"/>
                </a:lnTo>
                <a:lnTo>
                  <a:pt x="243398" y="387634"/>
                </a:lnTo>
                <a:close/>
                <a:moveTo>
                  <a:pt x="351574" y="387634"/>
                </a:moveTo>
                <a:lnTo>
                  <a:pt x="351574" y="468766"/>
                </a:lnTo>
                <a:lnTo>
                  <a:pt x="432707" y="468766"/>
                </a:lnTo>
                <a:lnTo>
                  <a:pt x="432707" y="387634"/>
                </a:lnTo>
                <a:lnTo>
                  <a:pt x="351574" y="387634"/>
                </a:lnTo>
                <a:close/>
                <a:moveTo>
                  <a:pt x="333545" y="36059"/>
                </a:moveTo>
                <a:cubicBezTo>
                  <a:pt x="331104" y="36059"/>
                  <a:pt x="328990" y="36951"/>
                  <a:pt x="327207" y="38735"/>
                </a:cubicBezTo>
                <a:cubicBezTo>
                  <a:pt x="325423" y="40519"/>
                  <a:pt x="324531" y="42632"/>
                  <a:pt x="324531" y="45074"/>
                </a:cubicBezTo>
                <a:lnTo>
                  <a:pt x="324531" y="126206"/>
                </a:lnTo>
                <a:cubicBezTo>
                  <a:pt x="324531" y="128648"/>
                  <a:pt x="325423" y="130761"/>
                  <a:pt x="327207" y="132545"/>
                </a:cubicBezTo>
                <a:cubicBezTo>
                  <a:pt x="328990" y="134329"/>
                  <a:pt x="331104" y="135221"/>
                  <a:pt x="333545" y="135221"/>
                </a:cubicBezTo>
                <a:lnTo>
                  <a:pt x="351574" y="135221"/>
                </a:lnTo>
                <a:cubicBezTo>
                  <a:pt x="354016" y="135221"/>
                  <a:pt x="356129" y="134329"/>
                  <a:pt x="357913" y="132545"/>
                </a:cubicBezTo>
                <a:cubicBezTo>
                  <a:pt x="359697" y="130761"/>
                  <a:pt x="360590" y="128648"/>
                  <a:pt x="360590" y="126206"/>
                </a:cubicBezTo>
                <a:lnTo>
                  <a:pt x="360590" y="45074"/>
                </a:lnTo>
                <a:cubicBezTo>
                  <a:pt x="360590" y="42632"/>
                  <a:pt x="359697" y="40519"/>
                  <a:pt x="357913" y="38735"/>
                </a:cubicBezTo>
                <a:cubicBezTo>
                  <a:pt x="356129" y="36951"/>
                  <a:pt x="354016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E492FA7-4DA1-43BA-82DC-8352786C3B34}"/>
              </a:ext>
            </a:extLst>
          </p:cNvPr>
          <p:cNvCxnSpPr>
            <a:cxnSpLocks/>
          </p:cNvCxnSpPr>
          <p:nvPr/>
        </p:nvCxnSpPr>
        <p:spPr>
          <a:xfrm flipV="1">
            <a:off x="4389716" y="2398618"/>
            <a:ext cx="1715868" cy="359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A900245D-2915-474C-BD4C-49F325784AE6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4800436" y="2543766"/>
            <a:ext cx="1398536" cy="73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EF36538-9E59-49DF-8F1B-9D279656D2F0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5490956" y="2543766"/>
            <a:ext cx="708016" cy="119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8DF18CB-379C-49F8-A5DE-4E7D06560C96}"/>
              </a:ext>
            </a:extLst>
          </p:cNvPr>
          <p:cNvCxnSpPr>
            <a:cxnSpLocks/>
          </p:cNvCxnSpPr>
          <p:nvPr/>
        </p:nvCxnSpPr>
        <p:spPr>
          <a:xfrm>
            <a:off x="4639664" y="1949146"/>
            <a:ext cx="1470214" cy="428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7845FF8-13B6-443C-A2FB-A730259F39E0}"/>
              </a:ext>
            </a:extLst>
          </p:cNvPr>
          <p:cNvCxnSpPr>
            <a:cxnSpLocks/>
          </p:cNvCxnSpPr>
          <p:nvPr/>
        </p:nvCxnSpPr>
        <p:spPr>
          <a:xfrm flipV="1">
            <a:off x="2697910" y="5015455"/>
            <a:ext cx="1650968" cy="207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B0820411-CE1A-4072-9805-445D1643AADA}"/>
              </a:ext>
            </a:extLst>
          </p:cNvPr>
          <p:cNvCxnSpPr>
            <a:cxnSpLocks/>
          </p:cNvCxnSpPr>
          <p:nvPr/>
        </p:nvCxnSpPr>
        <p:spPr>
          <a:xfrm flipV="1">
            <a:off x="2609510" y="5026546"/>
            <a:ext cx="1739368" cy="918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1F9AF29-437A-4C77-90A0-CEC0304CC69C}"/>
              </a:ext>
            </a:extLst>
          </p:cNvPr>
          <p:cNvCxnSpPr>
            <a:cxnSpLocks/>
          </p:cNvCxnSpPr>
          <p:nvPr/>
        </p:nvCxnSpPr>
        <p:spPr>
          <a:xfrm>
            <a:off x="2971142" y="4512618"/>
            <a:ext cx="1376621" cy="5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C0CC2AF2-6D51-42C0-AF38-DDB62C3B08CA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6530134" y="2396238"/>
            <a:ext cx="1553030" cy="8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6599B8B6-3337-46D1-840E-30D583D6075D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6530134" y="2396238"/>
            <a:ext cx="1521720" cy="80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11C751D-E94C-430F-A8B2-C5DD6E445949}"/>
              </a:ext>
            </a:extLst>
          </p:cNvPr>
          <p:cNvCxnSpPr>
            <a:cxnSpLocks/>
          </p:cNvCxnSpPr>
          <p:nvPr/>
        </p:nvCxnSpPr>
        <p:spPr>
          <a:xfrm flipH="1">
            <a:off x="6457608" y="1771517"/>
            <a:ext cx="1301078" cy="63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BFC6544D-79E8-424A-86CC-345D45381BCF}"/>
              </a:ext>
            </a:extLst>
          </p:cNvPr>
          <p:cNvCxnSpPr>
            <a:cxnSpLocks/>
          </p:cNvCxnSpPr>
          <p:nvPr/>
        </p:nvCxnSpPr>
        <p:spPr>
          <a:xfrm flipH="1" flipV="1">
            <a:off x="8465520" y="4857894"/>
            <a:ext cx="1354514" cy="1046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346191ED-CCDA-457C-B5F3-BDB8DE49FF22}"/>
              </a:ext>
            </a:extLst>
          </p:cNvPr>
          <p:cNvCxnSpPr>
            <a:cxnSpLocks/>
          </p:cNvCxnSpPr>
          <p:nvPr/>
        </p:nvCxnSpPr>
        <p:spPr>
          <a:xfrm flipH="1" flipV="1">
            <a:off x="8465520" y="4868984"/>
            <a:ext cx="1600085" cy="44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32CAE97F-062C-4248-9284-18D18FDD88D1}"/>
              </a:ext>
            </a:extLst>
          </p:cNvPr>
          <p:cNvCxnSpPr>
            <a:cxnSpLocks/>
          </p:cNvCxnSpPr>
          <p:nvPr/>
        </p:nvCxnSpPr>
        <p:spPr>
          <a:xfrm flipH="1">
            <a:off x="8464404" y="4495395"/>
            <a:ext cx="1709213" cy="373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8">
            <a:extLst>
              <a:ext uri="{FF2B5EF4-FFF2-40B4-BE49-F238E27FC236}">
                <a16:creationId xmlns:a16="http://schemas.microsoft.com/office/drawing/2014/main" xmlns="" id="{2F4FB55A-6523-415D-A55C-517FAE53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153" y="2187601"/>
            <a:ext cx="387981" cy="4172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5C18CC4-8C2A-46DC-BE45-408DF5D86DEC}"/>
              </a:ext>
            </a:extLst>
          </p:cNvPr>
          <p:cNvSpPr txBox="1"/>
          <p:nvPr/>
        </p:nvSpPr>
        <p:spPr>
          <a:xfrm rot="1149658">
            <a:off x="4628633" y="1798191"/>
            <a:ext cx="83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Exactitud</a:t>
            </a:r>
            <a:endParaRPr 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B36DF1B-9073-4F3E-B8FE-6247DCE03AEF}"/>
              </a:ext>
            </a:extLst>
          </p:cNvPr>
          <p:cNvSpPr txBox="1"/>
          <p:nvPr/>
        </p:nvSpPr>
        <p:spPr>
          <a:xfrm rot="20869316">
            <a:off x="4273136" y="2371219"/>
            <a:ext cx="10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Completitud</a:t>
            </a:r>
            <a:endParaRPr 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CD67624-BE21-422F-8BC0-42EBB55EA33B}"/>
              </a:ext>
            </a:extLst>
          </p:cNvPr>
          <p:cNvSpPr txBox="1"/>
          <p:nvPr/>
        </p:nvSpPr>
        <p:spPr>
          <a:xfrm rot="19824963">
            <a:off x="4364737" y="2858205"/>
            <a:ext cx="106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Consistencia</a:t>
            </a:r>
            <a:endParaRPr 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31547A3-D0CE-4651-B31F-17284E4A7FE6}"/>
              </a:ext>
            </a:extLst>
          </p:cNvPr>
          <p:cNvSpPr txBox="1"/>
          <p:nvPr/>
        </p:nvSpPr>
        <p:spPr>
          <a:xfrm rot="18104866">
            <a:off x="4934183" y="3195002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Credibilidad</a:t>
            </a:r>
            <a:endParaRPr 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D281DC3B-758B-4F42-9D34-77AAABCAFCB8}"/>
              </a:ext>
            </a:extLst>
          </p:cNvPr>
          <p:cNvSpPr txBox="1"/>
          <p:nvPr/>
        </p:nvSpPr>
        <p:spPr>
          <a:xfrm rot="1181027">
            <a:off x="2961742" y="441570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Accesibilidad</a:t>
            </a:r>
            <a:endParaRPr 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F80AD76-2E1F-4DFB-B39E-50FBD43448F2}"/>
              </a:ext>
            </a:extLst>
          </p:cNvPr>
          <p:cNvSpPr txBox="1"/>
          <p:nvPr/>
        </p:nvSpPr>
        <p:spPr>
          <a:xfrm rot="21255270">
            <a:off x="2602966" y="4871298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Conformidad</a:t>
            </a:r>
            <a:endParaRPr 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F6E5851-6AD0-4610-8E81-4B9651A92E52}"/>
              </a:ext>
            </a:extLst>
          </p:cNvPr>
          <p:cNvSpPr txBox="1"/>
          <p:nvPr/>
        </p:nvSpPr>
        <p:spPr>
          <a:xfrm rot="19980404">
            <a:off x="2311318" y="5396048"/>
            <a:ext cx="154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Confidenciabilidad</a:t>
            </a:r>
            <a:endParaRPr 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EE5DAD5-88AA-4405-BB2B-4513B4BB4341}"/>
              </a:ext>
            </a:extLst>
          </p:cNvPr>
          <p:cNvSpPr txBox="1"/>
          <p:nvPr/>
        </p:nvSpPr>
        <p:spPr>
          <a:xfrm rot="20007757">
            <a:off x="6851850" y="171449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Precision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AD60E37-70C7-4835-8880-0B4472B564ED}"/>
              </a:ext>
            </a:extLst>
          </p:cNvPr>
          <p:cNvSpPr txBox="1"/>
          <p:nvPr/>
        </p:nvSpPr>
        <p:spPr>
          <a:xfrm rot="197250">
            <a:off x="6872408" y="2186906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Trazabilidad</a:t>
            </a:r>
            <a:endParaRPr 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BFCB67C-BD74-4472-A914-583DD8F647E2}"/>
              </a:ext>
            </a:extLst>
          </p:cNvPr>
          <p:cNvSpPr txBox="1"/>
          <p:nvPr/>
        </p:nvSpPr>
        <p:spPr>
          <a:xfrm rot="1633340">
            <a:off x="6735179" y="2692474"/>
            <a:ext cx="1396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Comprensibilidad</a:t>
            </a:r>
            <a:endParaRPr 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DC34BA5-6A39-4998-9AF0-A7C0067A5770}"/>
              </a:ext>
            </a:extLst>
          </p:cNvPr>
          <p:cNvSpPr txBox="1"/>
          <p:nvPr/>
        </p:nvSpPr>
        <p:spPr>
          <a:xfrm rot="20840557">
            <a:off x="9098502" y="4331963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Disponibilidad</a:t>
            </a:r>
            <a:endParaRPr 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12EFCB8-879C-42CB-B415-5F689646D247}"/>
              </a:ext>
            </a:extLst>
          </p:cNvPr>
          <p:cNvSpPr txBox="1"/>
          <p:nvPr/>
        </p:nvSpPr>
        <p:spPr>
          <a:xfrm rot="893161">
            <a:off x="9087909" y="488033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Portabilidad</a:t>
            </a:r>
            <a:endParaRPr 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57444001-97AB-4853-95DB-E4F298D20819}"/>
              </a:ext>
            </a:extLst>
          </p:cNvPr>
          <p:cNvSpPr txBox="1"/>
          <p:nvPr/>
        </p:nvSpPr>
        <p:spPr>
          <a:xfrm rot="2221428">
            <a:off x="9002474" y="5440173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recuperabilidad</a:t>
            </a:r>
            <a:endParaRPr lang="en-US" sz="11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337364" y="4538933"/>
            <a:ext cx="1243801" cy="613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Calidad de datos inherente</a:t>
            </a:r>
          </a:p>
        </p:txBody>
      </p:sp>
      <p:sp>
        <p:nvSpPr>
          <p:cNvPr id="64" name="Rectángulo redondeado 63"/>
          <p:cNvSpPr/>
          <p:nvPr/>
        </p:nvSpPr>
        <p:spPr>
          <a:xfrm>
            <a:off x="7139032" y="4358782"/>
            <a:ext cx="1325569" cy="861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Calidad de datos dependientes del sistema</a:t>
            </a:r>
          </a:p>
        </p:txBody>
      </p:sp>
      <p:sp>
        <p:nvSpPr>
          <p:cNvPr id="91" name="TextBox 82">
            <a:extLst>
              <a:ext uri="{FF2B5EF4-FFF2-40B4-BE49-F238E27FC236}">
                <a16:creationId xmlns:a16="http://schemas.microsoft.com/office/drawing/2014/main" xmlns="" id="{AF6E5851-6AD0-4610-8E81-4B9651A92E52}"/>
              </a:ext>
            </a:extLst>
          </p:cNvPr>
          <p:cNvSpPr txBox="1"/>
          <p:nvPr/>
        </p:nvSpPr>
        <p:spPr>
          <a:xfrm rot="18503474">
            <a:off x="2944851" y="5703767"/>
            <a:ext cx="116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Eficiencia</a:t>
            </a:r>
            <a:endParaRPr lang="en-US" sz="1100" dirty="0"/>
          </a:p>
        </p:txBody>
      </p:sp>
      <p:sp>
        <p:nvSpPr>
          <p:cNvPr id="93" name="TextBox 52">
            <a:extLst>
              <a:ext uri="{FF2B5EF4-FFF2-40B4-BE49-F238E27FC236}">
                <a16:creationId xmlns:a16="http://schemas.microsoft.com/office/drawing/2014/main" xmlns="" id="{95C18CC4-8C2A-46DC-BE45-408DF5D86DEC}"/>
              </a:ext>
            </a:extLst>
          </p:cNvPr>
          <p:cNvSpPr txBox="1"/>
          <p:nvPr/>
        </p:nvSpPr>
        <p:spPr>
          <a:xfrm rot="2103109">
            <a:off x="4845999" y="155661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Actualidad</a:t>
            </a:r>
            <a:endParaRPr lang="en-US" sz="1100" dirty="0"/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160" y="3144123"/>
            <a:ext cx="815047" cy="549610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7501" y="1033172"/>
            <a:ext cx="757841" cy="426117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8771" y="1269549"/>
            <a:ext cx="1160667" cy="617264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4349" y="2097304"/>
            <a:ext cx="834289" cy="552162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1222" y="2925011"/>
            <a:ext cx="806723" cy="639207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3617" y="3846480"/>
            <a:ext cx="769651" cy="755037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0705" y="4892388"/>
            <a:ext cx="1206477" cy="662466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29319" y="6080851"/>
            <a:ext cx="1215088" cy="573978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13217" y="4816414"/>
            <a:ext cx="593657" cy="657761"/>
          </a:xfrm>
          <a:prstGeom prst="rect">
            <a:avLst/>
          </a:prstGeom>
        </p:spPr>
      </p:pic>
      <p:pic>
        <p:nvPicPr>
          <p:cNvPr id="122" name="Imagen 1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12469" y="3975930"/>
            <a:ext cx="739338" cy="573757"/>
          </a:xfrm>
          <a:prstGeom prst="rect">
            <a:avLst/>
          </a:prstGeom>
        </p:spPr>
      </p:pic>
      <p:pic>
        <p:nvPicPr>
          <p:cNvPr id="123" name="Imagen 1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0184" y="5739234"/>
            <a:ext cx="825613" cy="4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4198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51</Words>
  <Application>Microsoft Office PowerPoint</Application>
  <PresentationFormat>Panorámica</PresentationFormat>
  <Paragraphs>24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GeosansLight</vt:lpstr>
      <vt:lpstr>Open Sans</vt:lpstr>
      <vt:lpstr>Wingdings 3</vt:lpstr>
      <vt:lpstr>Espiral</vt:lpstr>
      <vt:lpstr>Iso 25010</vt:lpstr>
      <vt:lpstr>Iso 25012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bertha inés grimaldo pérez</cp:lastModifiedBy>
  <cp:revision>9</cp:revision>
  <dcterms:created xsi:type="dcterms:W3CDTF">2018-01-17T02:49:28Z</dcterms:created>
  <dcterms:modified xsi:type="dcterms:W3CDTF">2018-01-24T01:09:06Z</dcterms:modified>
</cp:coreProperties>
</file>