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1" r:id="rId9"/>
    <p:sldId id="263" r:id="rId10"/>
  </p:sldIdLst>
  <p:sldSz cx="9144000" cy="6858000" type="screen4x3"/>
  <p:notesSz cx="6858000" cy="9144000"/>
  <p:defaultTextStyle>
    <a:defPPr>
      <a:defRPr lang="sq-A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q-A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q-A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7D9-1B59-4D1B-8018-15EBC579439A}" type="datetimeFigureOut">
              <a:rPr lang="sq-AL" smtClean="0"/>
              <a:pPr/>
              <a:t>2018-07-01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D956-40A8-4C89-9C39-EDA1626DEAC0}" type="slidenum">
              <a:rPr lang="sq-AL" smtClean="0"/>
              <a:pPr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xmlns="" val="112280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q-A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q-A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7D9-1B59-4D1B-8018-15EBC579439A}" type="datetimeFigureOut">
              <a:rPr lang="sq-AL" smtClean="0"/>
              <a:pPr/>
              <a:t>2018-07-01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D956-40A8-4C89-9C39-EDA1626DEAC0}" type="slidenum">
              <a:rPr lang="sq-AL" smtClean="0"/>
              <a:pPr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xmlns="" val="109467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q-A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q-A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7D9-1B59-4D1B-8018-15EBC579439A}" type="datetimeFigureOut">
              <a:rPr lang="sq-AL" smtClean="0"/>
              <a:pPr/>
              <a:t>2018-07-01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D956-40A8-4C89-9C39-EDA1626DEAC0}" type="slidenum">
              <a:rPr lang="sq-AL" smtClean="0"/>
              <a:pPr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xmlns="" val="144392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q-A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q-A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7D9-1B59-4D1B-8018-15EBC579439A}" type="datetimeFigureOut">
              <a:rPr lang="sq-AL" smtClean="0"/>
              <a:pPr/>
              <a:t>2018-07-01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D956-40A8-4C89-9C39-EDA1626DEAC0}" type="slidenum">
              <a:rPr lang="sq-AL" smtClean="0"/>
              <a:pPr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xmlns="" val="133673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q-A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7D9-1B59-4D1B-8018-15EBC579439A}" type="datetimeFigureOut">
              <a:rPr lang="sq-AL" smtClean="0"/>
              <a:pPr/>
              <a:t>2018-07-01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D956-40A8-4C89-9C39-EDA1626DEAC0}" type="slidenum">
              <a:rPr lang="sq-AL" smtClean="0"/>
              <a:pPr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xmlns="" val="327128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q-A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q-A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q-A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7D9-1B59-4D1B-8018-15EBC579439A}" type="datetimeFigureOut">
              <a:rPr lang="sq-AL" smtClean="0"/>
              <a:pPr/>
              <a:t>2018-07-01</a:t>
            </a:fld>
            <a:endParaRPr lang="sq-A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D956-40A8-4C89-9C39-EDA1626DEAC0}" type="slidenum">
              <a:rPr lang="sq-AL" smtClean="0"/>
              <a:pPr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xmlns="" val="3414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q-A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q-A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q-A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7D9-1B59-4D1B-8018-15EBC579439A}" type="datetimeFigureOut">
              <a:rPr lang="sq-AL" smtClean="0"/>
              <a:pPr/>
              <a:t>2018-07-01</a:t>
            </a:fld>
            <a:endParaRPr lang="sq-A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D956-40A8-4C89-9C39-EDA1626DEAC0}" type="slidenum">
              <a:rPr lang="sq-AL" smtClean="0"/>
              <a:pPr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xmlns="" val="8639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q-A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7D9-1B59-4D1B-8018-15EBC579439A}" type="datetimeFigureOut">
              <a:rPr lang="sq-AL" smtClean="0"/>
              <a:pPr/>
              <a:t>2018-07-01</a:t>
            </a:fld>
            <a:endParaRPr lang="sq-A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D956-40A8-4C89-9C39-EDA1626DEAC0}" type="slidenum">
              <a:rPr lang="sq-AL" smtClean="0"/>
              <a:pPr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xmlns="" val="108230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7D9-1B59-4D1B-8018-15EBC579439A}" type="datetimeFigureOut">
              <a:rPr lang="sq-AL" smtClean="0"/>
              <a:pPr/>
              <a:t>2018-07-01</a:t>
            </a:fld>
            <a:endParaRPr lang="sq-A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D956-40A8-4C89-9C39-EDA1626DEAC0}" type="slidenum">
              <a:rPr lang="sq-AL" smtClean="0"/>
              <a:pPr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xmlns="" val="241971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q-A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q-A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7D9-1B59-4D1B-8018-15EBC579439A}" type="datetimeFigureOut">
              <a:rPr lang="sq-AL" smtClean="0"/>
              <a:pPr/>
              <a:t>2018-07-01</a:t>
            </a:fld>
            <a:endParaRPr lang="sq-A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D956-40A8-4C89-9C39-EDA1626DEAC0}" type="slidenum">
              <a:rPr lang="sq-AL" smtClean="0"/>
              <a:pPr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xmlns="" val="24729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q-A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q-A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7D9-1B59-4D1B-8018-15EBC579439A}" type="datetimeFigureOut">
              <a:rPr lang="sq-AL" smtClean="0"/>
              <a:pPr/>
              <a:t>2018-07-01</a:t>
            </a:fld>
            <a:endParaRPr lang="sq-A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D956-40A8-4C89-9C39-EDA1626DEAC0}" type="slidenum">
              <a:rPr lang="sq-AL" smtClean="0"/>
              <a:pPr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xmlns="" val="424253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q-A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q-A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17D9-1B59-4D1B-8018-15EBC579439A}" type="datetimeFigureOut">
              <a:rPr lang="sq-AL" smtClean="0"/>
              <a:pPr/>
              <a:t>2018-07-01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5D956-40A8-4C89-9C39-EDA1626DEAC0}" type="slidenum">
              <a:rPr lang="sq-AL" smtClean="0"/>
              <a:pPr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xmlns="" val="19148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q-A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News Aggregator</a:t>
            </a:r>
            <a:endParaRPr lang="sq-A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Franc Rusha</a:t>
            </a: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xmlns="" val="48675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sq-AL" dirty="0"/>
          </a:p>
        </p:txBody>
      </p:sp>
      <p:pic>
        <p:nvPicPr>
          <p:cNvPr id="5" name="Content Placeholder 4" descr="DB_Schem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712" y="1600994"/>
            <a:ext cx="6124575" cy="4524375"/>
          </a:xfrm>
        </p:spPr>
      </p:pic>
    </p:spTree>
    <p:extLst>
      <p:ext uri="{BB962C8B-B14F-4D97-AF65-F5344CB8AC3E}">
        <p14:creationId xmlns:p14="http://schemas.microsoft.com/office/powerpoint/2010/main" xmlns="" val="255805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sq-A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4237"/>
            <a:ext cx="8229600" cy="443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0755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Pagination</a:t>
            </a:r>
            <a:endParaRPr lang="sq-A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4184"/>
            <a:ext cx="8229600" cy="4417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9961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Registration</a:t>
            </a:r>
            <a:endParaRPr lang="sq-A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0773"/>
            <a:ext cx="8229600" cy="440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2757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Login</a:t>
            </a:r>
            <a:endParaRPr lang="sq-A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7096"/>
            <a:ext cx="8229600" cy="439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3033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Homepage</a:t>
            </a:r>
            <a:endParaRPr lang="sq-AL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2404"/>
            <a:ext cx="8229600" cy="444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6643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Interests</a:t>
            </a:r>
            <a:endParaRPr lang="sq-AL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5943"/>
            <a:ext cx="8229600" cy="4414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8125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Interests</a:t>
            </a:r>
            <a:endParaRPr lang="sq-AL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4843"/>
            <a:ext cx="8229600" cy="443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3742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PHP News Aggregator</vt:lpstr>
      <vt:lpstr>Database Schema</vt:lpstr>
      <vt:lpstr>Homepage</vt:lpstr>
      <vt:lpstr>Pagination</vt:lpstr>
      <vt:lpstr>User Registration</vt:lpstr>
      <vt:lpstr>User Login</vt:lpstr>
      <vt:lpstr>User Homepage</vt:lpstr>
      <vt:lpstr>Choose Interests</vt:lpstr>
      <vt:lpstr>Choose Interests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News Aggregator</dc:title>
  <dc:creator>ILDA</dc:creator>
  <cp:lastModifiedBy>thrusha</cp:lastModifiedBy>
  <cp:revision>4</cp:revision>
  <dcterms:created xsi:type="dcterms:W3CDTF">2018-07-01T15:56:47Z</dcterms:created>
  <dcterms:modified xsi:type="dcterms:W3CDTF">2018-07-01T17:11:19Z</dcterms:modified>
</cp:coreProperties>
</file>