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Questrial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hQ5APcXSngF0RoqGL817WciYHi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Questrial-regular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Log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 content">
  <p:cSld name="1_1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209846" y="1447800"/>
            <a:ext cx="1177230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2pPr>
            <a:lvl3pPr indent="-2984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type="title"/>
          </p:nvPr>
        </p:nvSpPr>
        <p:spPr>
          <a:xfrm>
            <a:off x="203200" y="228600"/>
            <a:ext cx="680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mpty">
  <p:cSld name="1_empt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203200" y="228600"/>
            <a:ext cx="673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1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2 contents">
  <p:cSld name="1_2 conten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203200" y="1295400"/>
            <a:ext cx="568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000"/>
            </a:lvl4pPr>
            <a:lvl5pPr indent="-2857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6299200" y="1295400"/>
            <a:ext cx="5664912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000"/>
            </a:lvl4pPr>
            <a:lvl5pPr indent="-2857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45" name="Google Shape;45;p18"/>
          <p:cNvCxnSpPr/>
          <p:nvPr/>
        </p:nvCxnSpPr>
        <p:spPr>
          <a:xfrm>
            <a:off x="6096000" y="1295400"/>
            <a:ext cx="0" cy="5334000"/>
          </a:xfrm>
          <a:prstGeom prst="straightConnector1">
            <a:avLst/>
          </a:prstGeom>
          <a:noFill/>
          <a:ln cap="flat" cmpd="sng" w="9525">
            <a:solidFill>
              <a:srgbClr val="33A6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18"/>
          <p:cNvSpPr txBox="1"/>
          <p:nvPr>
            <p:ph type="title"/>
          </p:nvPr>
        </p:nvSpPr>
        <p:spPr>
          <a:xfrm>
            <a:off x="203199" y="228600"/>
            <a:ext cx="7035787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ogo" showMasterSp="0">
  <p:cSld name="1_Log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uota" showMasterSp="0">
  <p:cSld name="1_Vuota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>
  <p:cSld name="Vuota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title"/>
          </p:nvPr>
        </p:nvSpPr>
        <p:spPr>
          <a:xfrm>
            <a:off x="203200" y="228600"/>
            <a:ext cx="650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Subtitle_QrCode">
  <p:cSld name="Title_Subtitle_QrCo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203200" y="228600"/>
            <a:ext cx="650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551689" y="1021844"/>
            <a:ext cx="11089449" cy="905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 b="0" i="0" sz="2600">
                <a:solidFill>
                  <a:srgbClr val="C3C4C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" name="Google Shape;22;p11"/>
          <p:cNvSpPr/>
          <p:nvPr>
            <p:ph idx="2" type="pic"/>
          </p:nvPr>
        </p:nvSpPr>
        <p:spPr>
          <a:xfrm>
            <a:off x="4522572" y="2323626"/>
            <a:ext cx="3154320" cy="31543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ntent">
  <p:cSld name="1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209846" y="1447800"/>
            <a:ext cx="1177230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type="title"/>
          </p:nvPr>
        </p:nvSpPr>
        <p:spPr>
          <a:xfrm>
            <a:off x="203200" y="228600"/>
            <a:ext cx="680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203200" y="228600"/>
            <a:ext cx="673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1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ts">
  <p:cSld name="2 conten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203200" y="1295400"/>
            <a:ext cx="568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Char char="•"/>
              <a:defRPr sz="11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Char char="•"/>
              <a:defRPr sz="10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6299200" y="1295400"/>
            <a:ext cx="5664912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Char char="•"/>
              <a:defRPr sz="11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Char char="•"/>
              <a:defRPr sz="10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1" name="Google Shape;31;p14"/>
          <p:cNvCxnSpPr/>
          <p:nvPr/>
        </p:nvCxnSpPr>
        <p:spPr>
          <a:xfrm>
            <a:off x="6096000" y="1295400"/>
            <a:ext cx="0" cy="5334000"/>
          </a:xfrm>
          <a:prstGeom prst="straightConnector1">
            <a:avLst/>
          </a:prstGeom>
          <a:noFill/>
          <a:ln cap="flat" cmpd="sng" w="9525">
            <a:solidFill>
              <a:srgbClr val="33A6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4"/>
          <p:cNvSpPr txBox="1"/>
          <p:nvPr>
            <p:ph type="title"/>
          </p:nvPr>
        </p:nvSpPr>
        <p:spPr>
          <a:xfrm>
            <a:off x="203199" y="228600"/>
            <a:ext cx="7035787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_Subtitle_QrCode">
  <p:cSld name="1_Title_Subtitle_QrCo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203200" y="228600"/>
            <a:ext cx="650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551689" y="1021844"/>
            <a:ext cx="11089449" cy="905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600">
                <a:solidFill>
                  <a:srgbClr val="C3C4C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1600"/>
            </a:lvl9pPr>
          </a:lstStyle>
          <a:p/>
        </p:txBody>
      </p:sp>
      <p:sp>
        <p:nvSpPr>
          <p:cNvPr id="36" name="Google Shape;36;p15"/>
          <p:cNvSpPr/>
          <p:nvPr>
            <p:ph idx="2" type="pic"/>
          </p:nvPr>
        </p:nvSpPr>
        <p:spPr>
          <a:xfrm>
            <a:off x="4522572" y="2323626"/>
            <a:ext cx="3154320" cy="31543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6"/>
          <p:cNvCxnSpPr/>
          <p:nvPr/>
        </p:nvCxnSpPr>
        <p:spPr>
          <a:xfrm>
            <a:off x="203200" y="1219200"/>
            <a:ext cx="11785600" cy="0"/>
          </a:xfrm>
          <a:prstGeom prst="straightConnector1">
            <a:avLst/>
          </a:prstGeom>
          <a:noFill/>
          <a:ln cap="flat" cmpd="sng" w="57150">
            <a:solidFill>
              <a:srgbClr val="33A6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6"/>
          <p:cNvSpPr txBox="1"/>
          <p:nvPr>
            <p:ph type="title"/>
          </p:nvPr>
        </p:nvSpPr>
        <p:spPr>
          <a:xfrm>
            <a:off x="203200" y="228600"/>
            <a:ext cx="650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F7C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4D4F4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74767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 blue and white logo&#10;&#10;Description automatically generated" id="9" name="Google Shape;9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65503" y="73640"/>
            <a:ext cx="3542522" cy="10782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163232" y="329283"/>
            <a:ext cx="11089449" cy="721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it-IT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CH02: NISC REMOTE</a:t>
            </a:r>
            <a:endParaRPr b="0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237981" y="1639821"/>
            <a:ext cx="11716037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Stanco di utilizzare tanti telecomandi per i tuoi dispositivi smart home?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Automatizza il tuo appartamento con il rivoluzionario </a:t>
            </a:r>
            <a:r>
              <a:rPr b="1" lang="it-IT" sz="1800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NISC-Remote</a:t>
            </a:r>
            <a:r>
              <a:rPr lang="it-IT" sz="1800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Dividi la tua breadboard in stanze, seleziona con la Shell le modalità di utilizzo ed accendi qualsiasi dispositivo puntato dal joystick.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Buon divertimento!!</a:t>
            </a:r>
            <a:endParaRPr/>
          </a:p>
        </p:txBody>
      </p:sp>
      <p:pic>
        <p:nvPicPr>
          <p:cNvPr descr="Breadboard 400 punti"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0434" y="3429000"/>
            <a:ext cx="3697357" cy="32351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"/>
          <p:cNvCxnSpPr/>
          <p:nvPr/>
        </p:nvCxnSpPr>
        <p:spPr>
          <a:xfrm flipH="1" rot="10800000">
            <a:off x="6549887" y="3538330"/>
            <a:ext cx="3379304" cy="2892287"/>
          </a:xfrm>
          <a:prstGeom prst="straightConnector1">
            <a:avLst/>
          </a:prstGeom>
          <a:noFill/>
          <a:ln cap="flat" cmpd="sng" w="28575">
            <a:solidFill>
              <a:srgbClr val="1021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"/>
          <p:cNvCxnSpPr/>
          <p:nvPr/>
        </p:nvCxnSpPr>
        <p:spPr>
          <a:xfrm>
            <a:off x="7181021" y="3874910"/>
            <a:ext cx="2256182" cy="2343365"/>
          </a:xfrm>
          <a:prstGeom prst="straightConnector1">
            <a:avLst/>
          </a:prstGeom>
          <a:noFill/>
          <a:ln cap="flat" cmpd="sng" w="28575">
            <a:solidFill>
              <a:srgbClr val="1021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"/>
          <p:cNvCxnSpPr/>
          <p:nvPr/>
        </p:nvCxnSpPr>
        <p:spPr>
          <a:xfrm>
            <a:off x="6035601" y="4721719"/>
            <a:ext cx="1145420" cy="406872"/>
          </a:xfrm>
          <a:prstGeom prst="straightConnector1">
            <a:avLst/>
          </a:prstGeom>
          <a:noFill/>
          <a:ln cap="flat" cmpd="sng" w="28575">
            <a:solidFill>
              <a:srgbClr val="D40077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59" name="Google Shape;59;p1"/>
          <p:cNvSpPr txBox="1"/>
          <p:nvPr/>
        </p:nvSpPr>
        <p:spPr>
          <a:xfrm>
            <a:off x="4955483" y="4352387"/>
            <a:ext cx="1140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ZONA 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"/>
          <p:cNvCxnSpPr/>
          <p:nvPr/>
        </p:nvCxnSpPr>
        <p:spPr>
          <a:xfrm rot="10800000">
            <a:off x="9184028" y="4853386"/>
            <a:ext cx="1261998" cy="672771"/>
          </a:xfrm>
          <a:prstGeom prst="straightConnector1">
            <a:avLst/>
          </a:prstGeom>
          <a:noFill/>
          <a:ln cap="flat" cmpd="sng" w="28575">
            <a:solidFill>
              <a:srgbClr val="D40077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61" name="Google Shape;61;p1"/>
          <p:cNvSpPr txBox="1"/>
          <p:nvPr/>
        </p:nvSpPr>
        <p:spPr>
          <a:xfrm>
            <a:off x="10446026" y="3690244"/>
            <a:ext cx="1140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ZONA 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"/>
          <p:cNvCxnSpPr>
            <a:stCxn id="61" idx="1"/>
          </p:cNvCxnSpPr>
          <p:nvPr/>
        </p:nvCxnSpPr>
        <p:spPr>
          <a:xfrm flipH="1">
            <a:off x="8510726" y="3874910"/>
            <a:ext cx="1935300" cy="262800"/>
          </a:xfrm>
          <a:prstGeom prst="straightConnector1">
            <a:avLst/>
          </a:prstGeom>
          <a:noFill/>
          <a:ln cap="flat" cmpd="sng" w="28575">
            <a:solidFill>
              <a:srgbClr val="D40077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63" name="Google Shape;63;p1"/>
          <p:cNvSpPr txBox="1"/>
          <p:nvPr/>
        </p:nvSpPr>
        <p:spPr>
          <a:xfrm>
            <a:off x="10112165" y="5575349"/>
            <a:ext cx="1140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ZONA 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1"/>
          <p:cNvCxnSpPr/>
          <p:nvPr/>
        </p:nvCxnSpPr>
        <p:spPr>
          <a:xfrm flipH="1" rot="10800000">
            <a:off x="6034015" y="5692953"/>
            <a:ext cx="1917289" cy="491297"/>
          </a:xfrm>
          <a:prstGeom prst="straightConnector1">
            <a:avLst/>
          </a:prstGeom>
          <a:noFill/>
          <a:ln cap="flat" cmpd="sng" w="28575">
            <a:solidFill>
              <a:srgbClr val="F4FF84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65" name="Google Shape;65;p1"/>
          <p:cNvSpPr txBox="1"/>
          <p:nvPr/>
        </p:nvSpPr>
        <p:spPr>
          <a:xfrm>
            <a:off x="4848773" y="6033609"/>
            <a:ext cx="1140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Joystick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/>
        </p:nvSpPr>
        <p:spPr>
          <a:xfrm>
            <a:off x="163232" y="329283"/>
            <a:ext cx="11089449" cy="721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it-IT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GUIDA</a:t>
            </a:r>
            <a:endParaRPr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"/>
          <p:cNvSpPr txBox="1"/>
          <p:nvPr/>
        </p:nvSpPr>
        <p:spPr>
          <a:xfrm>
            <a:off x="286308" y="1489884"/>
            <a:ext cx="9578100" cy="3570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AutoNum type="arabicPeriod"/>
            </a:pPr>
            <a:r>
              <a:rPr b="0" i="0" lang="it-IT" sz="1600" u="none" cap="none" strike="noStrike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Realizza con la breadboard e dei jumper la suddivisione in tre stanze.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AutoNum type="arabicPeriod"/>
            </a:pPr>
            <a:r>
              <a:rPr b="0" i="0" lang="it-IT" sz="1600" u="none" cap="none" strike="noStrike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Collega uno LED per ogni stanza.</a:t>
            </a:r>
            <a:endParaRPr b="0" i="0" sz="1600" u="none" cap="none" strike="noStrike">
              <a:solidFill>
                <a:srgbClr val="0020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AutoNum type="arabicPeriod"/>
            </a:pPr>
            <a:r>
              <a:rPr lang="it-IT" sz="1600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Scegli le GPIO da collegare in ogni settore da te designato.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AutoNum type="arabicPeriod"/>
            </a:pPr>
            <a:r>
              <a:rPr lang="it-IT" sz="1600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Collega il Joystick alla board ed inizializza il driver ADC.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AutoNum type="arabicPeriod"/>
            </a:pPr>
            <a:r>
              <a:rPr lang="it-IT" sz="1600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Al variare della direzione del Joystick accendi il LED nella stanza al quale il Joystick sta puntando (esempio Joystick in alto 🡪 accendi Stanza uno; Joystick in basso 🡪 accendi Stanza due).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AutoNum type="arabicPeriod"/>
            </a:pPr>
            <a:r>
              <a:rPr lang="it-IT" sz="1600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Alla pressione del bottone USER della Nucleo spegni tutti i LED in tutte le stanze.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205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2023_Nisc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2020-08-17T07:25:49Z</dcterms:created>
  <dc:creator>DOMENICO REGA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8c7287-838c-46dd-b281-b1140229e67a_Enabled">
    <vt:lpwstr>true</vt:lpwstr>
  </property>
  <property fmtid="{D5CDD505-2E9C-101B-9397-08002B2CF9AE}" pid="3" name="MSIP_Label_cf8c7287-838c-46dd-b281-b1140229e67a_SetDate">
    <vt:lpwstr>2023-08-29T09:52:40Z</vt:lpwstr>
  </property>
  <property fmtid="{D5CDD505-2E9C-101B-9397-08002B2CF9AE}" pid="4" name="MSIP_Label_cf8c7287-838c-46dd-b281-b1140229e67a_Method">
    <vt:lpwstr>Privileged</vt:lpwstr>
  </property>
  <property fmtid="{D5CDD505-2E9C-101B-9397-08002B2CF9AE}" pid="5" name="MSIP_Label_cf8c7287-838c-46dd-b281-b1140229e67a_Name">
    <vt:lpwstr>cf8c7287-838c-46dd-b281-b1140229e67a</vt:lpwstr>
  </property>
  <property fmtid="{D5CDD505-2E9C-101B-9397-08002B2CF9AE}" pid="6" name="MSIP_Label_cf8c7287-838c-46dd-b281-b1140229e67a_SiteId">
    <vt:lpwstr>75e027c9-20d5-47d5-b82f-77d7cd041e8f</vt:lpwstr>
  </property>
  <property fmtid="{D5CDD505-2E9C-101B-9397-08002B2CF9AE}" pid="7" name="MSIP_Label_cf8c7287-838c-46dd-b281-b1140229e67a_ActionId">
    <vt:lpwstr>7632bc6d-62dc-4319-a430-6febf7eb929d</vt:lpwstr>
  </property>
  <property fmtid="{D5CDD505-2E9C-101B-9397-08002B2CF9AE}" pid="8" name="MSIP_Label_cf8c7287-838c-46dd-b281-b1140229e67a_ContentBits">
    <vt:lpwstr>0</vt:lpwstr>
  </property>
</Properties>
</file>