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estrial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uopAM+S4O7c10eL+KktRnhZag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b4daa1a9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b4daa1a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Log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 content">
  <p:cSld name="1_1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">
  <p:cSld name="1_empt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contents">
  <p:cSld name="1_2 conten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000"/>
            </a:lvl4pPr>
            <a:lvl5pPr indent="-2857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45" name="Google Shape;45;p18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cap="flat" cmpd="sng" w="9525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18"/>
          <p:cNvSpPr txBox="1"/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" showMasterSp="0">
  <p:cSld name="1_Log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uota" showMasterSp="0">
  <p:cSld name="1_Vuota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>
  <p:cSld name="Vuot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Subtitle_QrCode">
  <p:cSld name="Title_Subtitle_QrCo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rgbClr val="C3C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11"/>
          <p:cNvSpPr/>
          <p:nvPr>
            <p:ph idx="2" type="pic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ntent">
  <p:cSld name="1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209846" y="1447800"/>
            <a:ext cx="11772307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type="title"/>
          </p:nvPr>
        </p:nvSpPr>
        <p:spPr>
          <a:xfrm>
            <a:off x="203200" y="228600"/>
            <a:ext cx="680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203200" y="228600"/>
            <a:ext cx="673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>
  <p:cSld name="2 conten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203200" y="1295400"/>
            <a:ext cx="568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6299200" y="1295400"/>
            <a:ext cx="5664912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Char char="•"/>
              <a:defRPr sz="11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Char char="•"/>
              <a:defRPr sz="10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1" name="Google Shape;31;p14"/>
          <p:cNvCxnSpPr/>
          <p:nvPr/>
        </p:nvCxnSpPr>
        <p:spPr>
          <a:xfrm>
            <a:off x="6096000" y="1295400"/>
            <a:ext cx="0" cy="5334000"/>
          </a:xfrm>
          <a:prstGeom prst="straightConnector1">
            <a:avLst/>
          </a:prstGeom>
          <a:noFill/>
          <a:ln cap="flat" cmpd="sng" w="9525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4"/>
          <p:cNvSpPr txBox="1"/>
          <p:nvPr>
            <p:ph type="title"/>
          </p:nvPr>
        </p:nvSpPr>
        <p:spPr>
          <a:xfrm>
            <a:off x="203199" y="228600"/>
            <a:ext cx="70357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_Subtitle_QrCode">
  <p:cSld name="1_Title_Subtitle_QrCo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551689" y="1021844"/>
            <a:ext cx="11089449" cy="905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rgbClr val="C3C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1600"/>
            </a:lvl9pPr>
          </a:lstStyle>
          <a:p/>
        </p:txBody>
      </p:sp>
      <p:sp>
        <p:nvSpPr>
          <p:cNvPr id="36" name="Google Shape;36;p15"/>
          <p:cNvSpPr/>
          <p:nvPr>
            <p:ph idx="2" type="pic"/>
          </p:nvPr>
        </p:nvSpPr>
        <p:spPr>
          <a:xfrm>
            <a:off x="4522572" y="2323626"/>
            <a:ext cx="3154320" cy="31543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6"/>
          <p:cNvCxnSpPr/>
          <p:nvPr/>
        </p:nvCxnSpPr>
        <p:spPr>
          <a:xfrm>
            <a:off x="203200" y="1219200"/>
            <a:ext cx="11785600" cy="0"/>
          </a:xfrm>
          <a:prstGeom prst="straightConnector1">
            <a:avLst/>
          </a:prstGeom>
          <a:noFill/>
          <a:ln cap="flat" cmpd="sng" w="57150">
            <a:solidFill>
              <a:srgbClr val="33A6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6"/>
          <p:cNvSpPr txBox="1"/>
          <p:nvPr>
            <p:ph type="title"/>
          </p:nvPr>
        </p:nvSpPr>
        <p:spPr>
          <a:xfrm>
            <a:off x="203200" y="228600"/>
            <a:ext cx="650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accent4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2F7C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D4F4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4D4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7677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rgbClr val="74767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blue and white logo&#10;&#10;Description automatically generated" id="9" name="Google Shape;9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65503" y="73640"/>
            <a:ext cx="3542522" cy="10782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299750" y="1540430"/>
            <a:ext cx="11522795" cy="347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Le strade di questa città sono troppo buie, aiutaci a migliorare la qualità della vita delle persone.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Realizza un firmware che faccia utilizzo della SHELL per controllare un set di tre LED che illuminano una strada.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Sono previste due modalità di funzionamento: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52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Modalità manuale 1, in cui l’utente seleziona quale led accendere.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52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Modalità manuale 2, in cui l’utente seleziona quale led accendere e con un valore di intensità da [1-100] variabile tramite PWM.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52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Modalità automatica, in cui al variare della luminosità rilevata da un fotoresistore il sistema cambia la luminosità di tutti i LED attraverso l’utilizzo del PWM.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CH03: SMART ROAD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/>
        </p:nvSpPr>
        <p:spPr>
          <a:xfrm>
            <a:off x="163232" y="329283"/>
            <a:ext cx="11089449" cy="721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GUIDA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286308" y="1489884"/>
            <a:ext cx="9578100" cy="3016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Utilizza la shell per creare un menu che permetta la selezione di tre modalità.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b="1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MAN1 LED1 ON </a:t>
            </a:r>
            <a:r>
              <a:rPr b="0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🡪  </a:t>
            </a:r>
            <a:r>
              <a:rPr b="0" i="1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in questo caso servono due parametri in ingresso, il primo seleziona il led da accendere (LED1, LED2, LED3); il secondo lo stato di accensione.</a:t>
            </a:r>
            <a:endParaRPr b="0" i="1" sz="1800" u="none" cap="none" strike="noStrike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b="1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MAN2 LED1 50 </a:t>
            </a:r>
            <a:r>
              <a:rPr b="0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🡪  </a:t>
            </a:r>
            <a:r>
              <a:rPr b="0" i="1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in questo caso servono due parametri in ingresso, il primo seleziona il led da accendere (LED1, LED2, LED3); il secondo l’intensità del led.</a:t>
            </a:r>
            <a:endParaRPr/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AutoNum type="arabicPeriod"/>
            </a:pPr>
            <a:r>
              <a:rPr b="1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it-IT" sz="1800" u="none" cap="none" strike="noStrike">
                <a:solidFill>
                  <a:srgbClr val="00205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9A9DC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27b4daa1a96_1_0"/>
          <p:cNvPicPr preferRelativeResize="0"/>
          <p:nvPr/>
        </p:nvPicPr>
        <p:blipFill rotWithShape="1">
          <a:blip r:embed="rId3">
            <a:alphaModFix/>
          </a:blip>
          <a:srcRect b="0" l="48171" r="21833" t="0"/>
          <a:stretch/>
        </p:blipFill>
        <p:spPr>
          <a:xfrm>
            <a:off x="8652550" y="2035475"/>
            <a:ext cx="2925399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b4daa1a96_1_0"/>
          <p:cNvSpPr txBox="1"/>
          <p:nvPr/>
        </p:nvSpPr>
        <p:spPr>
          <a:xfrm>
            <a:off x="163232" y="329283"/>
            <a:ext cx="11089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t-IT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GUIDA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7b4daa1a96_1_0"/>
          <p:cNvSpPr txBox="1"/>
          <p:nvPr/>
        </p:nvSpPr>
        <p:spPr>
          <a:xfrm>
            <a:off x="286301" y="2236925"/>
            <a:ext cx="796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2052"/>
                </a:solidFill>
              </a:rPr>
              <a:t>Come utilizzare la fotoresistenza?</a:t>
            </a:r>
            <a:endParaRPr sz="1600">
              <a:solidFill>
                <a:srgbClr val="00205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2052"/>
                </a:solidFill>
              </a:rPr>
              <a:t>Per il punto 3 è necessario leggere la tensione rilevata dalla fotoresistenza.</a:t>
            </a:r>
            <a:endParaRPr sz="1600">
              <a:solidFill>
                <a:srgbClr val="00205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002052"/>
                </a:solidFill>
              </a:rPr>
              <a:t>Per far ciò occorre realizzare il seguente circuito ed utilizzare un canale ADC per misurare la tensione generata dalla fotoresistenza e variabile in funzione dell’illuminazione ambientale.</a:t>
            </a:r>
            <a:endParaRPr b="0" i="0" sz="1600" u="none" cap="none" strike="noStrike">
              <a:solidFill>
                <a:srgbClr val="0020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7b4daa1a96_1_0"/>
          <p:cNvSpPr txBox="1"/>
          <p:nvPr/>
        </p:nvSpPr>
        <p:spPr>
          <a:xfrm>
            <a:off x="7259950" y="5118950"/>
            <a:ext cx="130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Questrial"/>
                <a:ea typeface="Questrial"/>
                <a:cs typeface="Questrial"/>
                <a:sym typeface="Questrial"/>
              </a:rPr>
              <a:t>To Analog Pin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Questrial"/>
                <a:ea typeface="Questrial"/>
                <a:cs typeface="Questrial"/>
                <a:sym typeface="Questrial"/>
              </a:rPr>
              <a:t>To GND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Questrial"/>
                <a:ea typeface="Questrial"/>
                <a:cs typeface="Questrial"/>
                <a:sym typeface="Questrial"/>
              </a:rPr>
              <a:t>To 3.3V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2023_Nis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2020-08-17T07:25:49Z</dcterms:created>
  <dc:creator>DOMENICO REGA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2023-08-29T08:10:38Z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307d2891-260b-4b40-9cac-f22c05527885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cf8c7287-838c-46dd-b281-b1140229e67a_Enabled">
    <vt:lpwstr>true</vt:lpwstr>
  </property>
  <property fmtid="{D5CDD505-2E9C-101B-9397-08002B2CF9AE}" pid="10" name="MSIP_Label_cf8c7287-838c-46dd-b281-b1140229e67a_SetDate">
    <vt:lpwstr>2023-08-29T09:58:40Z</vt:lpwstr>
  </property>
  <property fmtid="{D5CDD505-2E9C-101B-9397-08002B2CF9AE}" pid="11" name="MSIP_Label_cf8c7287-838c-46dd-b281-b1140229e67a_Method">
    <vt:lpwstr>Privileged</vt:lpwstr>
  </property>
  <property fmtid="{D5CDD505-2E9C-101B-9397-08002B2CF9AE}" pid="12" name="MSIP_Label_cf8c7287-838c-46dd-b281-b1140229e67a_Name">
    <vt:lpwstr>cf8c7287-838c-46dd-b281-b1140229e67a</vt:lpwstr>
  </property>
  <property fmtid="{D5CDD505-2E9C-101B-9397-08002B2CF9AE}" pid="13" name="MSIP_Label_cf8c7287-838c-46dd-b281-b1140229e67a_SiteId">
    <vt:lpwstr>75e027c9-20d5-47d5-b82f-77d7cd041e8f</vt:lpwstr>
  </property>
  <property fmtid="{D5CDD505-2E9C-101B-9397-08002B2CF9AE}" pid="14" name="MSIP_Label_cf8c7287-838c-46dd-b281-b1140229e67a_ActionId">
    <vt:lpwstr>f7eba4a4-4706-482c-abb0-ddfce40a6896</vt:lpwstr>
  </property>
  <property fmtid="{D5CDD505-2E9C-101B-9397-08002B2CF9AE}" pid="15" name="MSIP_Label_cf8c7287-838c-46dd-b281-b1140229e67a_ContentBits">
    <vt:lpwstr>0</vt:lpwstr>
  </property>
</Properties>
</file>