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0" r:id="rId1"/>
  </p:sldMasterIdLst>
  <p:notesMasterIdLst>
    <p:notesMasterId r:id="rId21"/>
  </p:notesMasterIdLst>
  <p:sldIdLst>
    <p:sldId id="256" r:id="rId2"/>
    <p:sldId id="257" r:id="rId3"/>
    <p:sldId id="258" r:id="rId4"/>
    <p:sldId id="259" r:id="rId5"/>
    <p:sldId id="260" r:id="rId6"/>
    <p:sldId id="261" r:id="rId7"/>
    <p:sldId id="262" r:id="rId8"/>
    <p:sldId id="277" r:id="rId9"/>
    <p:sldId id="263" r:id="rId10"/>
    <p:sldId id="264" r:id="rId11"/>
    <p:sldId id="265" r:id="rId12"/>
    <p:sldId id="266" r:id="rId13"/>
    <p:sldId id="267" r:id="rId14"/>
    <p:sldId id="268" r:id="rId15"/>
    <p:sldId id="275" r:id="rId16"/>
    <p:sldId id="270" r:id="rId17"/>
    <p:sldId id="271" r:id="rId18"/>
    <p:sldId id="272" r:id="rId19"/>
    <p:sldId id="273"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CB3"/>
    <a:srgbClr val="D4D4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4"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it-IT" sz="1800" b="0" strike="noStrike" spc="-1" dirty="0">
                <a:solidFill>
                  <a:srgbClr val="000000"/>
                </a:solidFill>
                <a:latin typeface="Arial"/>
              </a:rPr>
              <a:t>Fai clic per spostare la diapositiva</a:t>
            </a:r>
          </a:p>
        </p:txBody>
      </p:sp>
      <p:sp>
        <p:nvSpPr>
          <p:cNvPr id="165" name="PlaceHolder 2"/>
          <p:cNvSpPr>
            <a:spLocks noGrp="1"/>
          </p:cNvSpPr>
          <p:nvPr>
            <p:ph type="body"/>
          </p:nvPr>
        </p:nvSpPr>
        <p:spPr>
          <a:xfrm>
            <a:off x="777240" y="4777560"/>
            <a:ext cx="6217560" cy="4525920"/>
          </a:xfrm>
          <a:prstGeom prst="rect">
            <a:avLst/>
          </a:prstGeom>
        </p:spPr>
        <p:txBody>
          <a:bodyPr lIns="0" tIns="0" rIns="0" bIns="0">
            <a:noAutofit/>
          </a:bodyPr>
          <a:lstStyle/>
          <a:p>
            <a:r>
              <a:rPr lang="it-IT" sz="2000" b="0" strike="noStrike" spc="-1" dirty="0">
                <a:latin typeface="Nimbus Sans"/>
              </a:rPr>
              <a:t>Fai clic per modificare il formato delle note</a:t>
            </a:r>
          </a:p>
        </p:txBody>
      </p:sp>
      <p:sp>
        <p:nvSpPr>
          <p:cNvPr id="166" name="PlaceHolder 3"/>
          <p:cNvSpPr>
            <a:spLocks noGrp="1"/>
          </p:cNvSpPr>
          <p:nvPr>
            <p:ph type="hdr"/>
          </p:nvPr>
        </p:nvSpPr>
        <p:spPr>
          <a:xfrm>
            <a:off x="0" y="0"/>
            <a:ext cx="3372840" cy="502560"/>
          </a:xfrm>
          <a:prstGeom prst="rect">
            <a:avLst/>
          </a:prstGeom>
        </p:spPr>
        <p:txBody>
          <a:bodyPr lIns="0" tIns="0" rIns="0" bIns="0">
            <a:noAutofit/>
          </a:bodyPr>
          <a:lstStyle>
            <a:lvl1pPr>
              <a:defRPr>
                <a:latin typeface="Arial" panose="020B0604020202020204" pitchFamily="34" charset="0"/>
              </a:defRPr>
            </a:lvl1pPr>
          </a:lstStyle>
          <a:p>
            <a:r>
              <a:rPr lang="it-IT" sz="1400" spc="-1" dirty="0"/>
              <a:t>&lt;intestazione&gt;</a:t>
            </a:r>
          </a:p>
        </p:txBody>
      </p:sp>
      <p:sp>
        <p:nvSpPr>
          <p:cNvPr id="167" name="PlaceHolder 4"/>
          <p:cNvSpPr>
            <a:spLocks noGrp="1"/>
          </p:cNvSpPr>
          <p:nvPr>
            <p:ph type="dt"/>
          </p:nvPr>
        </p:nvSpPr>
        <p:spPr>
          <a:xfrm>
            <a:off x="4399200" y="0"/>
            <a:ext cx="3372840" cy="502560"/>
          </a:xfrm>
          <a:prstGeom prst="rect">
            <a:avLst/>
          </a:prstGeom>
        </p:spPr>
        <p:txBody>
          <a:bodyPr lIns="0" tIns="0" rIns="0" bIns="0">
            <a:noAutofit/>
          </a:bodyPr>
          <a:lstStyle>
            <a:lvl1pPr>
              <a:defRPr>
                <a:latin typeface="Arial" panose="020B0604020202020204" pitchFamily="34" charset="0"/>
              </a:defRPr>
            </a:lvl1pPr>
          </a:lstStyle>
          <a:p>
            <a:pPr algn="r"/>
            <a:r>
              <a:rPr lang="it-IT" sz="1400" spc="-1" dirty="0"/>
              <a:t>&lt;data/ora&gt;</a:t>
            </a:r>
          </a:p>
        </p:txBody>
      </p:sp>
      <p:sp>
        <p:nvSpPr>
          <p:cNvPr id="168" name="PlaceHolder 5"/>
          <p:cNvSpPr>
            <a:spLocks noGrp="1"/>
          </p:cNvSpPr>
          <p:nvPr>
            <p:ph type="ftr"/>
          </p:nvPr>
        </p:nvSpPr>
        <p:spPr>
          <a:xfrm>
            <a:off x="0" y="9555480"/>
            <a:ext cx="3372840" cy="502560"/>
          </a:xfrm>
          <a:prstGeom prst="rect">
            <a:avLst/>
          </a:prstGeom>
        </p:spPr>
        <p:txBody>
          <a:bodyPr lIns="0" tIns="0" rIns="0" bIns="0" anchor="b">
            <a:noAutofit/>
          </a:bodyPr>
          <a:lstStyle>
            <a:lvl1pPr>
              <a:defRPr>
                <a:latin typeface="Arial" panose="020B0604020202020204" pitchFamily="34" charset="0"/>
              </a:defRPr>
            </a:lvl1pPr>
          </a:lstStyle>
          <a:p>
            <a:r>
              <a:rPr lang="it-IT" sz="1400" spc="-1" dirty="0"/>
              <a:t>&lt;piè di pagina&gt;</a:t>
            </a:r>
          </a:p>
        </p:txBody>
      </p:sp>
      <p:sp>
        <p:nvSpPr>
          <p:cNvPr id="169" name="PlaceHolder 6"/>
          <p:cNvSpPr>
            <a:spLocks noGrp="1"/>
          </p:cNvSpPr>
          <p:nvPr>
            <p:ph type="sldNum"/>
          </p:nvPr>
        </p:nvSpPr>
        <p:spPr>
          <a:xfrm>
            <a:off x="4399200" y="9555480"/>
            <a:ext cx="3372840" cy="502560"/>
          </a:xfrm>
          <a:prstGeom prst="rect">
            <a:avLst/>
          </a:prstGeom>
        </p:spPr>
        <p:txBody>
          <a:bodyPr lIns="0" tIns="0" rIns="0" bIns="0" anchor="b">
            <a:noAutofit/>
          </a:bodyPr>
          <a:lstStyle>
            <a:lvl1pPr>
              <a:defRPr>
                <a:latin typeface="Arial" panose="020B0604020202020204" pitchFamily="34" charset="0"/>
              </a:defRPr>
            </a:lvl1pPr>
          </a:lstStyle>
          <a:p>
            <a:pPr algn="r"/>
            <a:fld id="{AE04437A-1431-480A-B512-B69DDF391855}" type="slidenum">
              <a:rPr lang="it-IT" sz="1400" spc="-1" smtClean="0"/>
              <a:pPr algn="r"/>
              <a:t>‹N›</a:t>
            </a:fld>
            <a:endParaRPr lang="it-IT" sz="1400" spc="-1"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noRot="1" noChangeAspect="1"/>
          </p:cNvSpPr>
          <p:nvPr>
            <p:ph type="sldImg"/>
          </p:nvPr>
        </p:nvSpPr>
        <p:spPr>
          <a:xfrm>
            <a:off x="685800" y="1143000"/>
            <a:ext cx="5486400" cy="3086100"/>
          </a:xfrm>
          <a:prstGeom prst="rect">
            <a:avLst/>
          </a:prstGeom>
        </p:spPr>
      </p:sp>
      <p:sp>
        <p:nvSpPr>
          <p:cNvPr id="236"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dirty="0">
                <a:solidFill>
                  <a:srgbClr val="00313C"/>
                </a:solidFill>
              </a:rPr>
              <a:t>the communication is simultaneously bi-directional</a:t>
            </a:r>
            <a:r>
              <a:rPr lang="it-IT" sz="2000" b="0" strike="noStrike" spc="-1" dirty="0">
                <a:solidFill>
                  <a:srgbClr val="00313C"/>
                </a:solidFill>
              </a:rPr>
              <a:t>, </a:t>
            </a:r>
            <a:r>
              <a:rPr lang="en-US" sz="2000" b="0" strike="noStrike" spc="-1" dirty="0">
                <a:solidFill>
                  <a:srgbClr val="00313C"/>
                </a:solidFill>
              </a:rPr>
              <a:t>data can flow from master to slave and from slave to master at the same time on two separate wires at the same time</a:t>
            </a:r>
            <a:endParaRPr lang="it-IT" sz="2000" b="0" strike="noStrike" spc="-1" dirty="0"/>
          </a:p>
        </p:txBody>
      </p:sp>
      <p:sp>
        <p:nvSpPr>
          <p:cNvPr id="23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D3CD377E-B57E-40F9-A8C7-3045BB2951E5}" type="slidenum">
              <a:rPr lang="it-IT" sz="1200" b="0" strike="noStrike" spc="-1">
                <a:latin typeface="Arial" panose="020B0604020202020204" pitchFamily="34" charset="0"/>
              </a:rPr>
              <a:t>3</a:t>
            </a:fld>
            <a:endParaRPr lang="it-IT" sz="1200" b="0" strike="noStrike" spc="-1"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PlaceHolder 1"/>
          <p:cNvSpPr>
            <a:spLocks noGrp="1" noRot="1" noChangeAspect="1"/>
          </p:cNvSpPr>
          <p:nvPr>
            <p:ph type="sldImg"/>
          </p:nvPr>
        </p:nvSpPr>
        <p:spPr>
          <a:xfrm>
            <a:off x="685800" y="1143000"/>
            <a:ext cx="5486400" cy="3086100"/>
          </a:xfrm>
          <a:prstGeom prst="rect">
            <a:avLst/>
          </a:prstGeom>
        </p:spPr>
      </p:sp>
      <p:sp>
        <p:nvSpPr>
          <p:cNvPr id="260"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it-IT" sz="2000" b="0" strike="noStrike" spc="-1" dirty="0"/>
              <a:t>Open drain (pull up) to </a:t>
            </a:r>
            <a:r>
              <a:rPr lang="it-IT" sz="2000" b="0" strike="noStrike" spc="-1" dirty="0" err="1"/>
              <a:t>avoid</a:t>
            </a:r>
            <a:r>
              <a:rPr lang="it-IT" sz="2000" b="0" strike="noStrike" spc="-1" dirty="0"/>
              <a:t> short </a:t>
            </a:r>
            <a:r>
              <a:rPr lang="it-IT" sz="2000" b="0" strike="noStrike" spc="-1" dirty="0" err="1"/>
              <a:t>circuits</a:t>
            </a:r>
            <a:r>
              <a:rPr lang="it-IT" sz="2000" b="0" strike="noStrike" spc="-1" dirty="0"/>
              <a:t>.</a:t>
            </a:r>
          </a:p>
          <a:p>
            <a:pPr marL="216000" indent="-216000">
              <a:lnSpc>
                <a:spcPct val="100000"/>
              </a:lnSpc>
            </a:pPr>
            <a:r>
              <a:rPr lang="en-US" sz="2000" b="0" strike="noStrike" spc="-1" dirty="0">
                <a:solidFill>
                  <a:srgbClr val="00313C"/>
                </a:solidFill>
              </a:rPr>
              <a:t>Each I2C transaction begins with a </a:t>
            </a:r>
            <a:r>
              <a:rPr lang="en-US" sz="2000" b="1" strike="noStrike" spc="-1" dirty="0">
                <a:solidFill>
                  <a:srgbClr val="00313C"/>
                </a:solidFill>
              </a:rPr>
              <a:t>Start condition </a:t>
            </a:r>
            <a:r>
              <a:rPr lang="en-US" sz="2000" b="0" strike="noStrike" spc="-1" dirty="0">
                <a:solidFill>
                  <a:srgbClr val="00313C"/>
                </a:solidFill>
              </a:rPr>
              <a:t>(SCL high and SDA moves from high to low) and ends with a</a:t>
            </a:r>
            <a:r>
              <a:rPr lang="en-US" sz="2000" b="1" strike="noStrike" spc="-1" dirty="0">
                <a:solidFill>
                  <a:srgbClr val="00313C"/>
                </a:solidFill>
              </a:rPr>
              <a:t> Stop condition.</a:t>
            </a:r>
            <a:endParaRPr lang="it-IT" sz="2000" b="0" strike="noStrike" spc="-1" dirty="0"/>
          </a:p>
          <a:p>
            <a:pPr marL="216000" indent="-216000">
              <a:lnSpc>
                <a:spcPct val="100000"/>
              </a:lnSpc>
            </a:pPr>
            <a:r>
              <a:rPr lang="en-US" sz="2000" b="0" strike="noStrike" spc="-1" dirty="0">
                <a:solidFill>
                  <a:srgbClr val="00313C"/>
                </a:solidFill>
              </a:rPr>
              <a:t>A transaction is composed by one or more messages where each message is 1 byte word (8-bit) plus an addition for synchronization: </a:t>
            </a:r>
            <a:r>
              <a:rPr lang="en-US" sz="2000" b="1" strike="noStrike" spc="-1" dirty="0">
                <a:solidFill>
                  <a:srgbClr val="00313C"/>
                </a:solidFill>
              </a:rPr>
              <a:t>Acknowledge/Not acknowledge</a:t>
            </a:r>
            <a:r>
              <a:rPr lang="en-US" sz="2000" b="0" strike="noStrike" spc="-1" dirty="0">
                <a:solidFill>
                  <a:srgbClr val="00313C"/>
                </a:solidFill>
              </a:rPr>
              <a:t> (</a:t>
            </a:r>
            <a:r>
              <a:rPr lang="en-US" sz="2000" b="1" strike="noStrike" spc="-1" dirty="0">
                <a:solidFill>
                  <a:srgbClr val="00313C"/>
                </a:solidFill>
              </a:rPr>
              <a:t>ACK/NACK</a:t>
            </a:r>
            <a:r>
              <a:rPr lang="en-US" sz="2000" b="0" strike="noStrike" spc="-1" dirty="0">
                <a:solidFill>
                  <a:srgbClr val="00313C"/>
                </a:solidFill>
              </a:rPr>
              <a:t>) bit.</a:t>
            </a:r>
            <a:endParaRPr lang="it-IT" sz="2000" b="0" strike="noStrike" spc="-1" dirty="0"/>
          </a:p>
        </p:txBody>
      </p:sp>
      <p:sp>
        <p:nvSpPr>
          <p:cNvPr id="26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D06F8BB7-8223-47BE-AE94-DBDCBC7CC8E9}" type="slidenum">
              <a:rPr lang="it-IT" sz="1200" b="0" strike="noStrike" spc="-1">
                <a:latin typeface="Arial" panose="020B0604020202020204" pitchFamily="34" charset="0"/>
              </a:rPr>
              <a:t>17</a:t>
            </a:fld>
            <a:endParaRPr lang="it-IT" sz="1200" b="0" strike="noStrike" spc="-1" dirty="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noRot="1" noChangeAspect="1"/>
          </p:cNvSpPr>
          <p:nvPr>
            <p:ph type="sldImg"/>
          </p:nvPr>
        </p:nvSpPr>
        <p:spPr>
          <a:xfrm>
            <a:off x="685800" y="1143000"/>
            <a:ext cx="5486400" cy="3086100"/>
          </a:xfrm>
          <a:prstGeom prst="rect">
            <a:avLst/>
          </a:prstGeom>
        </p:spPr>
      </p:sp>
      <p:sp>
        <p:nvSpPr>
          <p:cNvPr id="263" name="PlaceHolder 2"/>
          <p:cNvSpPr>
            <a:spLocks noGrp="1"/>
          </p:cNvSpPr>
          <p:nvPr>
            <p:ph type="body"/>
          </p:nvPr>
        </p:nvSpPr>
        <p:spPr>
          <a:xfrm>
            <a:off x="685800" y="4400640"/>
            <a:ext cx="5486040" cy="3600000"/>
          </a:xfrm>
          <a:prstGeom prst="rect">
            <a:avLst/>
          </a:prstGeom>
        </p:spPr>
        <p:txBody>
          <a:bodyPr>
            <a:noAutofit/>
          </a:bodyPr>
          <a:lstStyle/>
          <a:p>
            <a:endParaRPr lang="it-IT" sz="2000" b="0" strike="noStrike" spc="-1" dirty="0"/>
          </a:p>
        </p:txBody>
      </p:sp>
      <p:sp>
        <p:nvSpPr>
          <p:cNvPr id="26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17004702-D8C2-4EE3-8CFC-32E5B912D42B}" type="slidenum">
              <a:rPr lang="it-IT" sz="1200" b="0" strike="noStrike" spc="-1">
                <a:latin typeface="Arial" panose="020B0604020202020204" pitchFamily="34" charset="0"/>
              </a:rPr>
              <a:t>19</a:t>
            </a:fld>
            <a:endParaRPr lang="it-IT" sz="1200" b="0" strike="noStrike" spc="-1"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noRot="1" noChangeAspect="1"/>
          </p:cNvSpPr>
          <p:nvPr>
            <p:ph type="sldImg"/>
          </p:nvPr>
        </p:nvSpPr>
        <p:spPr>
          <a:xfrm>
            <a:off x="685800" y="1143000"/>
            <a:ext cx="5486400" cy="3086100"/>
          </a:xfrm>
          <a:prstGeom prst="rect">
            <a:avLst/>
          </a:prstGeom>
        </p:spPr>
      </p:sp>
      <p:sp>
        <p:nvSpPr>
          <p:cNvPr id="239"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dirty="0">
                <a:solidFill>
                  <a:srgbClr val="00313C"/>
                </a:solidFill>
              </a:rPr>
              <a:t>the communication is simultaneously bi-directional</a:t>
            </a:r>
            <a:r>
              <a:rPr lang="it-IT" sz="2000" b="0" strike="noStrike" spc="-1" dirty="0">
                <a:solidFill>
                  <a:srgbClr val="00313C"/>
                </a:solidFill>
              </a:rPr>
              <a:t>, </a:t>
            </a:r>
            <a:r>
              <a:rPr lang="en-US" sz="2000" b="0" strike="noStrike" spc="-1" dirty="0">
                <a:solidFill>
                  <a:srgbClr val="00313C"/>
                </a:solidFill>
              </a:rPr>
              <a:t>data can flow from master to slave and from slave to master at the same time on two separate wires at the same time</a:t>
            </a:r>
            <a:endParaRPr lang="it-IT" sz="2000" b="0" strike="noStrike" spc="-1" dirty="0"/>
          </a:p>
        </p:txBody>
      </p:sp>
      <p:sp>
        <p:nvSpPr>
          <p:cNvPr id="24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81E0D96-941C-4CF2-B46B-8DF6071D8AB5}" type="slidenum">
              <a:rPr lang="it-IT" sz="1200" b="0" strike="noStrike" spc="-1">
                <a:latin typeface="Arial" panose="020B0604020202020204" pitchFamily="34" charset="0"/>
              </a:rPr>
              <a:t>4</a:t>
            </a:fld>
            <a:endParaRPr lang="it-IT" sz="1200" b="0" strike="noStrike" spc="-1" dirty="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PlaceHolder 1"/>
          <p:cNvSpPr>
            <a:spLocks noGrp="1" noRot="1" noChangeAspect="1"/>
          </p:cNvSpPr>
          <p:nvPr>
            <p:ph type="sldImg"/>
          </p:nvPr>
        </p:nvSpPr>
        <p:spPr>
          <a:xfrm>
            <a:off x="685800" y="1143000"/>
            <a:ext cx="5486400" cy="3086100"/>
          </a:xfrm>
          <a:prstGeom prst="rect">
            <a:avLst/>
          </a:prstGeom>
        </p:spPr>
      </p:sp>
      <p:sp>
        <p:nvSpPr>
          <p:cNvPr id="242"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dirty="0">
                <a:solidFill>
                  <a:srgbClr val="00313C"/>
                </a:solidFill>
              </a:rPr>
              <a:t>the communication is simultaneously bi-directional</a:t>
            </a:r>
            <a:r>
              <a:rPr lang="it-IT" sz="2000" b="0" strike="noStrike" spc="-1" dirty="0">
                <a:solidFill>
                  <a:srgbClr val="00313C"/>
                </a:solidFill>
              </a:rPr>
              <a:t>, </a:t>
            </a:r>
            <a:r>
              <a:rPr lang="en-US" sz="2000" b="0" strike="noStrike" spc="-1" dirty="0">
                <a:solidFill>
                  <a:srgbClr val="00313C"/>
                </a:solidFill>
              </a:rPr>
              <a:t>data can flow from master to slave and from slave to master at the same time on two separate wires at the same time</a:t>
            </a:r>
            <a:endParaRPr lang="it-IT" sz="2000" b="0" strike="noStrike" spc="-1" dirty="0"/>
          </a:p>
        </p:txBody>
      </p:sp>
      <p:sp>
        <p:nvSpPr>
          <p:cNvPr id="243"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BE3B7094-F09F-4526-92D7-6D907FD78292}" type="slidenum">
              <a:rPr lang="it-IT" sz="1200" b="0" strike="noStrike" spc="-1">
                <a:latin typeface="Arial" panose="020B0604020202020204" pitchFamily="34" charset="0"/>
              </a:rPr>
              <a:t>5</a:t>
            </a:fld>
            <a:endParaRPr lang="it-IT" sz="1200" b="0" strike="noStrike" spc="-1"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PlaceHolder 1"/>
          <p:cNvSpPr>
            <a:spLocks noGrp="1" noRot="1" noChangeAspect="1"/>
          </p:cNvSpPr>
          <p:nvPr>
            <p:ph type="sldImg"/>
          </p:nvPr>
        </p:nvSpPr>
        <p:spPr>
          <a:xfrm>
            <a:off x="685800" y="1143000"/>
            <a:ext cx="5486400" cy="3086100"/>
          </a:xfrm>
          <a:prstGeom prst="rect">
            <a:avLst/>
          </a:prstGeom>
        </p:spPr>
      </p:sp>
      <p:sp>
        <p:nvSpPr>
          <p:cNvPr id="245"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dirty="0">
                <a:solidFill>
                  <a:srgbClr val="00313C"/>
                </a:solidFill>
              </a:rPr>
              <a:t>the communication is simultaneously bi-directional</a:t>
            </a:r>
            <a:r>
              <a:rPr lang="it-IT" sz="2000" b="0" strike="noStrike" spc="-1" dirty="0">
                <a:solidFill>
                  <a:srgbClr val="00313C"/>
                </a:solidFill>
              </a:rPr>
              <a:t>, </a:t>
            </a:r>
            <a:r>
              <a:rPr lang="en-US" sz="2000" b="0" strike="noStrike" spc="-1" dirty="0">
                <a:solidFill>
                  <a:srgbClr val="00313C"/>
                </a:solidFill>
              </a:rPr>
              <a:t>data can flow from master to slave and from slave to master at the same time on two separate wires at the same time</a:t>
            </a:r>
            <a:endParaRPr lang="it-IT" sz="2000" b="0" strike="noStrike" spc="-1" dirty="0"/>
          </a:p>
        </p:txBody>
      </p:sp>
      <p:sp>
        <p:nvSpPr>
          <p:cNvPr id="246"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B42CB0FB-00FD-4A65-8C6F-CB1C84F743AE}" type="slidenum">
              <a:rPr lang="it-IT" sz="1200" b="0" strike="noStrike" spc="-1">
                <a:latin typeface="Arial" panose="020B0604020202020204" pitchFamily="34" charset="0"/>
              </a:rPr>
              <a:t>6</a:t>
            </a:fld>
            <a:endParaRPr lang="it-IT" sz="1200" b="0" strike="noStrike" spc="-1"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noRot="1" noChangeAspect="1"/>
          </p:cNvSpPr>
          <p:nvPr>
            <p:ph type="sldImg"/>
          </p:nvPr>
        </p:nvSpPr>
        <p:spPr>
          <a:xfrm>
            <a:off x="685800" y="1143000"/>
            <a:ext cx="5486400" cy="3086100"/>
          </a:xfrm>
          <a:prstGeom prst="rect">
            <a:avLst/>
          </a:prstGeom>
        </p:spPr>
      </p:sp>
      <p:sp>
        <p:nvSpPr>
          <p:cNvPr id="248"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dirty="0">
                <a:solidFill>
                  <a:srgbClr val="00313C"/>
                </a:solidFill>
              </a:rPr>
              <a:t>the SPI could be used to…</a:t>
            </a:r>
            <a:endParaRPr lang="it-IT" sz="2000" b="0" strike="noStrike" spc="-1" dirty="0"/>
          </a:p>
          <a:p>
            <a:pPr marL="216000" indent="-216000">
              <a:lnSpc>
                <a:spcPct val="100000"/>
              </a:lnSpc>
            </a:pPr>
            <a:r>
              <a:rPr lang="en-US" sz="2000" b="0" strike="noStrike" spc="-1" dirty="0">
                <a:solidFill>
                  <a:srgbClr val="00313C"/>
                </a:solidFill>
              </a:rPr>
              <a:t>the communication starts with the master lowering the chip select…</a:t>
            </a:r>
            <a:endParaRPr lang="it-IT" sz="2000" b="0" strike="noStrike" spc="-1" dirty="0"/>
          </a:p>
        </p:txBody>
      </p:sp>
      <p:sp>
        <p:nvSpPr>
          <p:cNvPr id="24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40961B0-FB5F-410C-B9E5-329D8E321D08}" type="slidenum">
              <a:rPr lang="it-IT" sz="1200" b="0" strike="noStrike" spc="-1">
                <a:latin typeface="Arial" panose="020B0604020202020204" pitchFamily="34" charset="0"/>
              </a:rPr>
              <a:t>7</a:t>
            </a:fld>
            <a:endParaRPr lang="it-IT" sz="1200" b="0" strike="noStrike" spc="-1" dirty="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noRot="1" noChangeAspect="1"/>
          </p:cNvSpPr>
          <p:nvPr>
            <p:ph type="sldImg"/>
          </p:nvPr>
        </p:nvSpPr>
        <p:spPr>
          <a:xfrm>
            <a:off x="685800" y="1143000"/>
            <a:ext cx="5486400" cy="3086100"/>
          </a:xfrm>
          <a:prstGeom prst="rect">
            <a:avLst/>
          </a:prstGeom>
        </p:spPr>
      </p:sp>
      <p:sp>
        <p:nvSpPr>
          <p:cNvPr id="248"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dirty="0">
                <a:solidFill>
                  <a:srgbClr val="00313C"/>
                </a:solidFill>
              </a:rPr>
              <a:t>the SPI could be used to…</a:t>
            </a:r>
            <a:endParaRPr lang="it-IT" sz="2000" b="0" strike="noStrike" spc="-1" dirty="0"/>
          </a:p>
          <a:p>
            <a:pPr marL="216000" indent="-216000">
              <a:lnSpc>
                <a:spcPct val="100000"/>
              </a:lnSpc>
            </a:pPr>
            <a:r>
              <a:rPr lang="en-US" sz="2000" b="0" strike="noStrike" spc="-1" dirty="0">
                <a:solidFill>
                  <a:srgbClr val="00313C"/>
                </a:solidFill>
              </a:rPr>
              <a:t>the communication starts with the master lowering the chip select…</a:t>
            </a:r>
            <a:endParaRPr lang="it-IT" sz="2000" b="0" strike="noStrike" spc="-1" dirty="0"/>
          </a:p>
        </p:txBody>
      </p:sp>
      <p:sp>
        <p:nvSpPr>
          <p:cNvPr id="24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40961B0-FB5F-410C-B9E5-329D8E321D08}" type="slidenum">
              <a:rPr lang="it-IT" sz="1200" b="0" strike="noStrike" spc="-1">
                <a:latin typeface="Arial" panose="020B0604020202020204" pitchFamily="34" charset="0"/>
              </a:rPr>
              <a:t>8</a:t>
            </a:fld>
            <a:endParaRPr lang="it-IT" sz="1200" b="0" strike="noStrike" spc="-1" dirty="0">
              <a:latin typeface="Arial" panose="020B0604020202020204" pitchFamily="34" charset="0"/>
            </a:endParaRPr>
          </a:p>
        </p:txBody>
      </p:sp>
    </p:spTree>
    <p:extLst>
      <p:ext uri="{BB962C8B-B14F-4D97-AF65-F5344CB8AC3E}">
        <p14:creationId xmlns:p14="http://schemas.microsoft.com/office/powerpoint/2010/main" val="2929005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PlaceHolder 1"/>
          <p:cNvSpPr>
            <a:spLocks noGrp="1" noRot="1" noChangeAspect="1"/>
          </p:cNvSpPr>
          <p:nvPr>
            <p:ph type="sldImg"/>
          </p:nvPr>
        </p:nvSpPr>
        <p:spPr>
          <a:xfrm>
            <a:off x="685800" y="1143000"/>
            <a:ext cx="5486400" cy="3086100"/>
          </a:xfrm>
          <a:prstGeom prst="rect">
            <a:avLst/>
          </a:prstGeom>
        </p:spPr>
      </p:sp>
      <p:sp>
        <p:nvSpPr>
          <p:cNvPr id="251"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dirty="0"/>
              <a:t>The next parameters are used to identify the chip select of the slave.</a:t>
            </a:r>
            <a:endParaRPr lang="it-IT" sz="2000" b="0" strike="noStrike" spc="-1" dirty="0"/>
          </a:p>
          <a:p>
            <a:pPr marL="216000" indent="-216000">
              <a:lnSpc>
                <a:spcPct val="100000"/>
              </a:lnSpc>
            </a:pPr>
            <a:r>
              <a:rPr lang="en-US" sz="2000" b="0" strike="noStrike" spc="-1" dirty="0">
                <a:solidFill>
                  <a:srgbClr val="00313C"/>
                </a:solidFill>
              </a:rPr>
              <a:t>Those are used in software chip select mode. As said chip select can be controlled in hardware as well as in software. When chip select is controlled by software the driver need to know which pin or mask of pins is the chip select. </a:t>
            </a:r>
            <a:r>
              <a:rPr lang="en-US" sz="2000" b="0" i="1" strike="noStrike" spc="-1" dirty="0">
                <a:solidFill>
                  <a:srgbClr val="00313C"/>
                </a:solidFill>
              </a:rPr>
              <a:t>SPI_SELECT_MODE</a:t>
            </a:r>
            <a:r>
              <a:rPr lang="en-US" sz="2000" b="0" strike="noStrike" spc="-1" dirty="0">
                <a:solidFill>
                  <a:srgbClr val="00313C"/>
                </a:solidFill>
              </a:rPr>
              <a:t> can be configured in</a:t>
            </a:r>
            <a:r>
              <a:rPr lang="en-US" sz="2000" b="0" i="1" strike="noStrike" spc="-1" dirty="0">
                <a:solidFill>
                  <a:srgbClr val="00313C"/>
                </a:solidFill>
              </a:rPr>
              <a:t> </a:t>
            </a:r>
            <a:r>
              <a:rPr lang="en-US" sz="2000" b="0" i="1" strike="noStrike" spc="-1" dirty="0" err="1">
                <a:solidFill>
                  <a:srgbClr val="00313C"/>
                </a:solidFill>
              </a:rPr>
              <a:t>halconf.h</a:t>
            </a:r>
            <a:r>
              <a:rPr lang="en-US" sz="2000" b="0" strike="noStrike" spc="-1" dirty="0">
                <a:solidFill>
                  <a:srgbClr val="00313C"/>
                </a:solidFill>
              </a:rPr>
              <a:t>. By default, it is set as </a:t>
            </a:r>
            <a:r>
              <a:rPr lang="en-US" sz="2000" b="0" i="1" strike="noStrike" spc="-1" dirty="0">
                <a:solidFill>
                  <a:srgbClr val="00313C"/>
                </a:solidFill>
              </a:rPr>
              <a:t>SPI_SELECT_MODE_PAD.</a:t>
            </a:r>
            <a:endParaRPr lang="it-IT" sz="2000" b="0" strike="noStrike" spc="-1" dirty="0"/>
          </a:p>
          <a:p>
            <a:pPr marL="216000" indent="-216000">
              <a:lnSpc>
                <a:spcPct val="100000"/>
              </a:lnSpc>
            </a:pPr>
            <a:r>
              <a:rPr lang="en-US" sz="2000" b="1" strike="noStrike" spc="-1" dirty="0">
                <a:solidFill>
                  <a:srgbClr val="00313C"/>
                </a:solidFill>
              </a:rPr>
              <a:t> it can be useful to take a look to SPI demo under </a:t>
            </a:r>
            <a:r>
              <a:rPr lang="en-US" sz="2000" b="1" strike="noStrike" spc="-1" dirty="0" err="1">
                <a:solidFill>
                  <a:srgbClr val="00313C"/>
                </a:solidFill>
              </a:rPr>
              <a:t>testhal</a:t>
            </a:r>
            <a:r>
              <a:rPr lang="en-US" sz="2000" b="1" strike="noStrike" spc="-1" dirty="0">
                <a:solidFill>
                  <a:srgbClr val="00313C"/>
                </a:solidFill>
              </a:rPr>
              <a:t> folder</a:t>
            </a:r>
            <a:endParaRPr lang="it-IT" sz="2000" b="0" strike="noStrike" spc="-1" dirty="0"/>
          </a:p>
        </p:txBody>
      </p:sp>
      <p:sp>
        <p:nvSpPr>
          <p:cNvPr id="252"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747686DC-E0D1-4808-B788-BAC2F2A592A5}" type="slidenum">
              <a:rPr lang="it-IT" sz="1200" b="0" strike="noStrike" spc="-1">
                <a:latin typeface="Arial" panose="020B0604020202020204" pitchFamily="34" charset="0"/>
              </a:rPr>
              <a:t>11</a:t>
            </a:fld>
            <a:endParaRPr lang="it-IT" sz="1200" b="0" strike="noStrike" spc="-1" dirty="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PlaceHolder 1"/>
          <p:cNvSpPr>
            <a:spLocks noGrp="1" noRot="1" noChangeAspect="1"/>
          </p:cNvSpPr>
          <p:nvPr>
            <p:ph type="sldImg"/>
          </p:nvPr>
        </p:nvSpPr>
        <p:spPr>
          <a:xfrm>
            <a:off x="685800" y="1143000"/>
            <a:ext cx="5486400" cy="3086100"/>
          </a:xfrm>
          <a:prstGeom prst="rect">
            <a:avLst/>
          </a:prstGeom>
        </p:spPr>
      </p:sp>
      <p:sp>
        <p:nvSpPr>
          <p:cNvPr id="254"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dirty="0">
                <a:solidFill>
                  <a:srgbClr val="00313C"/>
                </a:solidFill>
              </a:rPr>
              <a:t>The SPI driver offers both synchronous and asynchronous communication functions. We already introduced these concepts but let me recall them.</a:t>
            </a:r>
            <a:endParaRPr lang="it-IT" sz="2000" b="0" strike="noStrike" spc="-1" dirty="0"/>
          </a:p>
          <a:p>
            <a:pPr marL="216000" indent="-216000">
              <a:lnSpc>
                <a:spcPct val="100000"/>
              </a:lnSpc>
            </a:pPr>
            <a:r>
              <a:rPr lang="en-US" sz="2000" b="0" strike="noStrike" spc="-1" dirty="0">
                <a:solidFill>
                  <a:srgbClr val="00313C"/>
                </a:solidFill>
              </a:rPr>
              <a:t>A </a:t>
            </a:r>
            <a:r>
              <a:rPr lang="en-US" sz="2000" b="1" strike="noStrike" spc="-1" dirty="0">
                <a:solidFill>
                  <a:srgbClr val="00313C"/>
                </a:solidFill>
              </a:rPr>
              <a:t>blocking function</a:t>
            </a:r>
            <a:r>
              <a:rPr lang="en-US" sz="2000" b="0" strike="noStrike" spc="-1" dirty="0">
                <a:solidFill>
                  <a:srgbClr val="00313C"/>
                </a:solidFill>
              </a:rPr>
              <a:t> blocks the execution of the calling thread until the operation is completed (</a:t>
            </a:r>
            <a:r>
              <a:rPr lang="it-IT" sz="2000" b="1" strike="noStrike" spc="-1" dirty="0" err="1">
                <a:solidFill>
                  <a:srgbClr val="00313C"/>
                </a:solidFill>
              </a:rPr>
              <a:t>synchronous</a:t>
            </a:r>
            <a:r>
              <a:rPr lang="it-IT" sz="2000" b="1" strike="noStrike" spc="-1" dirty="0">
                <a:solidFill>
                  <a:srgbClr val="00313C"/>
                </a:solidFill>
              </a:rPr>
              <a:t> </a:t>
            </a:r>
            <a:r>
              <a:rPr lang="it-IT" sz="2000" b="1" strike="noStrike" spc="-1" dirty="0" err="1">
                <a:solidFill>
                  <a:srgbClr val="00313C"/>
                </a:solidFill>
              </a:rPr>
              <a:t>functions</a:t>
            </a:r>
            <a:r>
              <a:rPr lang="it-IT" sz="2000" b="1" strike="noStrike" spc="-1" dirty="0">
                <a:solidFill>
                  <a:srgbClr val="00313C"/>
                </a:solidFill>
              </a:rPr>
              <a:t> </a:t>
            </a:r>
            <a:r>
              <a:rPr lang="it-IT" sz="2000" b="0" strike="noStrike" spc="-1" dirty="0">
                <a:solidFill>
                  <a:srgbClr val="00313C"/>
                </a:solidFill>
              </a:rPr>
              <a:t>like </a:t>
            </a:r>
            <a:r>
              <a:rPr lang="it-IT" sz="2000" b="1" u="sng" strike="noStrike" spc="-1" dirty="0" err="1">
                <a:solidFill>
                  <a:srgbClr val="00313C"/>
                </a:solidFill>
                <a:uFillTx/>
              </a:rPr>
              <a:t>spiStartSend</a:t>
            </a:r>
            <a:r>
              <a:rPr lang="en-US" sz="2000" b="0" strike="noStrike" spc="-1" dirty="0">
                <a:solidFill>
                  <a:srgbClr val="00313C"/>
                </a:solidFill>
              </a:rPr>
              <a:t>).</a:t>
            </a:r>
            <a:endParaRPr lang="it-IT" sz="2000" b="0" strike="noStrike" spc="-1" dirty="0"/>
          </a:p>
          <a:p>
            <a:pPr marL="216000" indent="-216000">
              <a:lnSpc>
                <a:spcPct val="100000"/>
              </a:lnSpc>
            </a:pPr>
            <a:r>
              <a:rPr lang="en-US" sz="2000" b="0" strike="noStrike" spc="-1" dirty="0">
                <a:solidFill>
                  <a:srgbClr val="00313C"/>
                </a:solidFill>
              </a:rPr>
              <a:t>A </a:t>
            </a:r>
            <a:r>
              <a:rPr lang="en-US" sz="2000" b="1" strike="noStrike" spc="-1" dirty="0">
                <a:solidFill>
                  <a:srgbClr val="00313C"/>
                </a:solidFill>
              </a:rPr>
              <a:t>non-blocking function</a:t>
            </a:r>
            <a:r>
              <a:rPr lang="en-US" sz="2000" b="0" strike="noStrike" spc="-1" dirty="0">
                <a:solidFill>
                  <a:srgbClr val="00313C"/>
                </a:solidFill>
              </a:rPr>
              <a:t> launches the operation and returns to the calling thread which continues to be executed. Such operation is executed in the background, usually in </a:t>
            </a:r>
            <a:r>
              <a:rPr lang="en-US" sz="2000" b="0" strike="noStrike" spc="-1" dirty="0" err="1">
                <a:solidFill>
                  <a:srgbClr val="00313C"/>
                </a:solidFill>
              </a:rPr>
              <a:t>hardwar</a:t>
            </a:r>
            <a:r>
              <a:rPr lang="it-IT" sz="2000" b="0" strike="noStrike" spc="-1" dirty="0">
                <a:solidFill>
                  <a:srgbClr val="00313C"/>
                </a:solidFill>
              </a:rPr>
              <a:t>e,</a:t>
            </a:r>
            <a:endParaRPr lang="it-IT" sz="2000" b="0" strike="noStrike" spc="-1" dirty="0"/>
          </a:p>
          <a:p>
            <a:pPr>
              <a:lnSpc>
                <a:spcPct val="100000"/>
              </a:lnSpc>
              <a:tabLst>
                <a:tab pos="0" algn="l"/>
              </a:tabLst>
            </a:pPr>
            <a:r>
              <a:rPr lang="it-IT" sz="2000" b="0" strike="noStrike" spc="-1" dirty="0">
                <a:solidFill>
                  <a:srgbClr val="00313C"/>
                </a:solidFill>
              </a:rPr>
              <a:t>(</a:t>
            </a:r>
            <a:r>
              <a:rPr lang="it-IT" sz="2000" b="1" strike="noStrike" spc="-1" dirty="0" err="1">
                <a:solidFill>
                  <a:srgbClr val="00313C"/>
                </a:solidFill>
              </a:rPr>
              <a:t>asynchronous</a:t>
            </a:r>
            <a:r>
              <a:rPr lang="it-IT" sz="2000" b="1" strike="noStrike" spc="-1" dirty="0">
                <a:solidFill>
                  <a:srgbClr val="00313C"/>
                </a:solidFill>
              </a:rPr>
              <a:t> </a:t>
            </a:r>
            <a:r>
              <a:rPr lang="it-IT" sz="2000" b="1" strike="noStrike" spc="-1" dirty="0" err="1">
                <a:solidFill>
                  <a:srgbClr val="00313C"/>
                </a:solidFill>
              </a:rPr>
              <a:t>functions</a:t>
            </a:r>
            <a:r>
              <a:rPr lang="it-IT" sz="2000" b="1" strike="noStrike" spc="-1" dirty="0">
                <a:solidFill>
                  <a:srgbClr val="00313C"/>
                </a:solidFill>
              </a:rPr>
              <a:t> </a:t>
            </a:r>
            <a:r>
              <a:rPr lang="it-IT" sz="2000" b="0" strike="noStrike" spc="-1" dirty="0">
                <a:solidFill>
                  <a:srgbClr val="00313C"/>
                </a:solidFill>
              </a:rPr>
              <a:t>like </a:t>
            </a:r>
            <a:r>
              <a:rPr lang="it-IT" sz="2000" b="1" u="sng" strike="noStrike" spc="-1" dirty="0" err="1">
                <a:solidFill>
                  <a:srgbClr val="00313C"/>
                </a:solidFill>
                <a:uFillTx/>
              </a:rPr>
              <a:t>spiSend</a:t>
            </a:r>
            <a:r>
              <a:rPr lang="en-US" sz="2000" b="0" strike="noStrike" spc="-1" dirty="0">
                <a:solidFill>
                  <a:srgbClr val="00313C"/>
                </a:solidFill>
              </a:rPr>
              <a:t>).</a:t>
            </a:r>
            <a:endParaRPr lang="it-IT" sz="2000" b="0" strike="noStrike" spc="-1" dirty="0"/>
          </a:p>
          <a:p>
            <a:pPr algn="just">
              <a:lnSpc>
                <a:spcPct val="100000"/>
              </a:lnSpc>
              <a:tabLst>
                <a:tab pos="0" algn="l"/>
              </a:tabLst>
            </a:pPr>
            <a:r>
              <a:rPr lang="en-US" sz="2000" b="0" strike="noStrike" spc="-1" dirty="0">
                <a:solidFill>
                  <a:srgbClr val="00313C"/>
                </a:solidFill>
              </a:rPr>
              <a:t>The driver offers also a couple of API to acquire and release the bus: </a:t>
            </a:r>
            <a:r>
              <a:rPr lang="en-US" sz="2000" b="0" i="1" strike="noStrike" spc="-1" dirty="0" err="1">
                <a:solidFill>
                  <a:srgbClr val="00313C"/>
                </a:solidFill>
              </a:rPr>
              <a:t>spiAcquireBus</a:t>
            </a:r>
            <a:r>
              <a:rPr lang="en-US" sz="2000" b="0" strike="noStrike" spc="-1" dirty="0">
                <a:solidFill>
                  <a:srgbClr val="00313C"/>
                </a:solidFill>
              </a:rPr>
              <a:t> and </a:t>
            </a:r>
            <a:r>
              <a:rPr lang="en-US" sz="2000" b="0" i="1" strike="noStrike" spc="-1" dirty="0" err="1">
                <a:solidFill>
                  <a:srgbClr val="00313C"/>
                </a:solidFill>
              </a:rPr>
              <a:t>spiReleaseBus</a:t>
            </a:r>
            <a:r>
              <a:rPr lang="en-US" sz="2000" b="0" strike="noStrike" spc="-1" dirty="0">
                <a:solidFill>
                  <a:srgbClr val="00313C"/>
                </a:solidFill>
              </a:rPr>
              <a:t>. (</a:t>
            </a:r>
            <a:r>
              <a:rPr lang="en-US" sz="2000" b="1" strike="noStrike" spc="-1" dirty="0">
                <a:solidFill>
                  <a:srgbClr val="00313C"/>
                </a:solidFill>
              </a:rPr>
              <a:t>mutex</a:t>
            </a:r>
            <a:r>
              <a:rPr lang="en-US" sz="2000" b="0" strike="noStrike" spc="-1" dirty="0">
                <a:solidFill>
                  <a:srgbClr val="00313C"/>
                </a:solidFill>
              </a:rPr>
              <a:t>)</a:t>
            </a:r>
            <a:endParaRPr lang="it-IT" sz="2000" b="0" strike="noStrike" spc="-1" dirty="0"/>
          </a:p>
          <a:p>
            <a:pPr>
              <a:lnSpc>
                <a:spcPct val="100000"/>
              </a:lnSpc>
              <a:tabLst>
                <a:tab pos="0" algn="l"/>
              </a:tabLst>
            </a:pPr>
            <a:br>
              <a:rPr dirty="0">
                <a:latin typeface="Arial" panose="020B0604020202020204" pitchFamily="34" charset="0"/>
              </a:rPr>
            </a:br>
            <a:endParaRPr lang="it-IT" sz="2000" b="0" strike="noStrike" spc="-1" dirty="0"/>
          </a:p>
        </p:txBody>
      </p:sp>
      <p:sp>
        <p:nvSpPr>
          <p:cNvPr id="255"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BC063D16-93ED-4475-B4E9-E479CD6FCED1}" type="slidenum">
              <a:rPr lang="it-IT" sz="1200" b="0" strike="noStrike" spc="-1">
                <a:latin typeface="Arial" panose="020B0604020202020204" pitchFamily="34" charset="0"/>
              </a:rPr>
              <a:t>13</a:t>
            </a:fld>
            <a:endParaRPr lang="it-IT" sz="1200" b="0" strike="noStrike" spc="-1" dirty="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685800" y="1143000"/>
            <a:ext cx="5486400" cy="3086100"/>
          </a:xfrm>
          <a:prstGeom prst="rect">
            <a:avLst/>
          </a:prstGeom>
        </p:spPr>
      </p:sp>
      <p:sp>
        <p:nvSpPr>
          <p:cNvPr id="257"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it-IT" sz="2000" b="0" strike="noStrike" spc="-1" dirty="0"/>
              <a:t>Open drain (pull up) to </a:t>
            </a:r>
            <a:r>
              <a:rPr lang="it-IT" sz="2000" b="0" strike="noStrike" spc="-1" dirty="0" err="1"/>
              <a:t>avoid</a:t>
            </a:r>
            <a:r>
              <a:rPr lang="it-IT" sz="2000" b="0" strike="noStrike" spc="-1" dirty="0"/>
              <a:t> short </a:t>
            </a:r>
            <a:r>
              <a:rPr lang="it-IT" sz="2000" b="0" strike="noStrike" spc="-1" dirty="0" err="1"/>
              <a:t>circuits</a:t>
            </a:r>
            <a:r>
              <a:rPr lang="it-IT" sz="2000" b="0" strike="noStrike" spc="-1" dirty="0"/>
              <a:t>.</a:t>
            </a:r>
          </a:p>
          <a:p>
            <a:pPr marL="216000" indent="-216000">
              <a:lnSpc>
                <a:spcPct val="100000"/>
              </a:lnSpc>
            </a:pPr>
            <a:r>
              <a:rPr lang="en-US" sz="2000" b="0" strike="noStrike" spc="-1" dirty="0">
                <a:solidFill>
                  <a:srgbClr val="00313C"/>
                </a:solidFill>
              </a:rPr>
              <a:t>Each I2C transaction begins with a </a:t>
            </a:r>
            <a:r>
              <a:rPr lang="en-US" sz="2000" b="1" strike="noStrike" spc="-1" dirty="0">
                <a:solidFill>
                  <a:srgbClr val="00313C"/>
                </a:solidFill>
              </a:rPr>
              <a:t>Start condition </a:t>
            </a:r>
            <a:r>
              <a:rPr lang="en-US" sz="2000" b="0" strike="noStrike" spc="-1" dirty="0">
                <a:solidFill>
                  <a:srgbClr val="00313C"/>
                </a:solidFill>
              </a:rPr>
              <a:t>(SCL high and SDA moves from high to low) and ends with a</a:t>
            </a:r>
            <a:r>
              <a:rPr lang="en-US" sz="2000" b="1" strike="noStrike" spc="-1" dirty="0">
                <a:solidFill>
                  <a:srgbClr val="00313C"/>
                </a:solidFill>
              </a:rPr>
              <a:t> Stop condition.</a:t>
            </a:r>
            <a:endParaRPr lang="it-IT" sz="2000" b="0" strike="noStrike" spc="-1" dirty="0"/>
          </a:p>
          <a:p>
            <a:pPr marL="216000" indent="-216000">
              <a:lnSpc>
                <a:spcPct val="100000"/>
              </a:lnSpc>
            </a:pPr>
            <a:r>
              <a:rPr lang="en-US" sz="2000" b="0" strike="noStrike" spc="-1" dirty="0">
                <a:solidFill>
                  <a:srgbClr val="00313C"/>
                </a:solidFill>
              </a:rPr>
              <a:t>A transaction is composed by one or more messages where each message is 1 byte word (8-bit) plus an addition for synchronization: </a:t>
            </a:r>
            <a:r>
              <a:rPr lang="en-US" sz="2000" b="1" strike="noStrike" spc="-1" dirty="0">
                <a:solidFill>
                  <a:srgbClr val="00313C"/>
                </a:solidFill>
              </a:rPr>
              <a:t>Acknowledge/Not acknowledge</a:t>
            </a:r>
            <a:r>
              <a:rPr lang="en-US" sz="2000" b="0" strike="noStrike" spc="-1" dirty="0">
                <a:solidFill>
                  <a:srgbClr val="00313C"/>
                </a:solidFill>
              </a:rPr>
              <a:t> (</a:t>
            </a:r>
            <a:r>
              <a:rPr lang="en-US" sz="2000" b="1" strike="noStrike" spc="-1" dirty="0">
                <a:solidFill>
                  <a:srgbClr val="00313C"/>
                </a:solidFill>
              </a:rPr>
              <a:t>ACK/NACK</a:t>
            </a:r>
            <a:r>
              <a:rPr lang="en-US" sz="2000" b="0" strike="noStrike" spc="-1" dirty="0">
                <a:solidFill>
                  <a:srgbClr val="00313C"/>
                </a:solidFill>
              </a:rPr>
              <a:t>) bit.</a:t>
            </a:r>
            <a:endParaRPr lang="it-IT" sz="2000" b="0" strike="noStrike" spc="-1" dirty="0"/>
          </a:p>
        </p:txBody>
      </p:sp>
      <p:sp>
        <p:nvSpPr>
          <p:cNvPr id="258"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B6AF2720-003C-4435-8076-BF663E574B8A}" type="slidenum">
              <a:rPr lang="it-IT" sz="1200" b="0" strike="noStrike" spc="-1">
                <a:latin typeface="Arial" panose="020B0604020202020204" pitchFamily="34" charset="0"/>
              </a:rPr>
              <a:t>16</a:t>
            </a:fld>
            <a:endParaRPr lang="it-IT" sz="1200" b="0" strike="noStrike" spc="-1"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ogo" preserve="1">
  <p:cSld name="Logo">
    <p:spTree>
      <p:nvGrpSpPr>
        <p:cNvPr id="1" name="Shape 10"/>
        <p:cNvGrpSpPr/>
        <p:nvPr/>
      </p:nvGrpSpPr>
      <p:grpSpPr>
        <a:xfrm>
          <a:off x="0" y="0"/>
          <a:ext cx="0" cy="0"/>
          <a:chOff x="0" y="0"/>
          <a:chExt cx="0" cy="0"/>
        </a:xfrm>
      </p:grpSpPr>
    </p:spTree>
    <p:extLst>
      <p:ext uri="{BB962C8B-B14F-4D97-AF65-F5344CB8AC3E}">
        <p14:creationId xmlns:p14="http://schemas.microsoft.com/office/powerpoint/2010/main" val="2131039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1 conten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09846" y="1447800"/>
            <a:ext cx="11772307" cy="5334000"/>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itle 7"/>
          <p:cNvSpPr>
            <a:spLocks noGrp="1"/>
          </p:cNvSpPr>
          <p:nvPr>
            <p:ph type="title"/>
          </p:nvPr>
        </p:nvSpPr>
        <p:spPr>
          <a:xfrm>
            <a:off x="203200" y="228600"/>
            <a:ext cx="6807200" cy="838200"/>
          </a:xfrm>
        </p:spPr>
        <p:txBody>
          <a:bodyPr/>
          <a:lstStyle>
            <a:lvl1pPr>
              <a:defRPr>
                <a:latin typeface="Arial" panose="020B0604020202020204"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3849855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empty">
    <p:spTree>
      <p:nvGrpSpPr>
        <p:cNvPr id="1" name=""/>
        <p:cNvGrpSpPr/>
        <p:nvPr/>
      </p:nvGrpSpPr>
      <p:grpSpPr>
        <a:xfrm>
          <a:off x="0" y="0"/>
          <a:ext cx="0" cy="0"/>
          <a:chOff x="0" y="0"/>
          <a:chExt cx="0" cy="0"/>
        </a:xfrm>
      </p:grpSpPr>
      <p:sp>
        <p:nvSpPr>
          <p:cNvPr id="8" name="Title 7"/>
          <p:cNvSpPr>
            <a:spLocks noGrp="1"/>
          </p:cNvSpPr>
          <p:nvPr>
            <p:ph type="title"/>
          </p:nvPr>
        </p:nvSpPr>
        <p:spPr>
          <a:xfrm>
            <a:off x="203200" y="228600"/>
            <a:ext cx="6731000" cy="838200"/>
          </a:xfrm>
        </p:spPr>
        <p:txBody>
          <a:bodyPr/>
          <a:lstStyle>
            <a:lvl1pPr>
              <a:defRPr>
                <a:latin typeface="Arial" panose="020B0604020202020204"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3239693674"/>
      </p:ext>
    </p:extLst>
  </p:cSld>
  <p:clrMapOvr>
    <a:masterClrMapping/>
  </p:clrMapOvr>
  <p:extLst>
    <p:ext uri="{DCECCB84-F9BA-43D5-87BE-67443E8EF086}">
      <p15:sldGuideLst xmlns:p15="http://schemas.microsoft.com/office/powerpoint/2012/main">
        <p15:guide id="1" orient="horz" pos="4176">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2 contents">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03200" y="1295400"/>
            <a:ext cx="5689600" cy="5334000"/>
          </a:xfrm>
          <a:prstGeom prst="rect">
            <a:avLst/>
          </a:prstGeom>
        </p:spPr>
        <p:txBody>
          <a:bodyPr/>
          <a:lstStyle>
            <a:lvl1pPr>
              <a:defRPr sz="1400">
                <a:latin typeface="Arial" panose="020B0604020202020204" pitchFamily="34" charset="0"/>
                <a:cs typeface="Arial" panose="020B0604020202020204" pitchFamily="34" charset="0"/>
              </a:defRPr>
            </a:lvl1pPr>
            <a:lvl2pPr marL="288000">
              <a:defRPr sz="1200" spc="50" baseline="0">
                <a:latin typeface="Arial" panose="020B0604020202020204" pitchFamily="34" charset="0"/>
                <a:cs typeface="Arial" panose="020B0604020202020204" pitchFamily="34" charset="0"/>
              </a:defRPr>
            </a:lvl2pPr>
            <a:lvl3pPr>
              <a:defRPr sz="1100">
                <a:latin typeface="Arial" panose="020B0604020202020204" pitchFamily="34" charset="0"/>
              </a:defRPr>
            </a:lvl3pPr>
            <a:lvl4pPr>
              <a:defRPr sz="1000">
                <a:latin typeface="Arial" panose="020B0604020202020204" pitchFamily="34" charset="0"/>
              </a:defRPr>
            </a:lvl4pPr>
            <a:lvl5pPr>
              <a:defRPr>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Content Placeholder 5"/>
          <p:cNvSpPr>
            <a:spLocks noGrp="1"/>
          </p:cNvSpPr>
          <p:nvPr>
            <p:ph sz="quarter" idx="11"/>
          </p:nvPr>
        </p:nvSpPr>
        <p:spPr>
          <a:xfrm>
            <a:off x="6299200" y="1295400"/>
            <a:ext cx="5664912" cy="5334000"/>
          </a:xfrm>
          <a:prstGeom prst="rect">
            <a:avLst/>
          </a:prstGeom>
        </p:spPr>
        <p:txBody>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defRPr>
            </a:lvl2pPr>
            <a:lvl3pPr>
              <a:defRPr sz="1100">
                <a:latin typeface="Arial" panose="020B0604020202020204" pitchFamily="34" charset="0"/>
              </a:defRPr>
            </a:lvl3pPr>
            <a:lvl4pPr>
              <a:defRPr sz="1000">
                <a:latin typeface="Arial" panose="020B0604020202020204" pitchFamily="34" charset="0"/>
              </a:defRPr>
            </a:lvl4pPr>
            <a:lvl5pPr>
              <a:defRPr>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3" name="Straight Connector 2"/>
          <p:cNvCxnSpPr/>
          <p:nvPr/>
        </p:nvCxnSpPr>
        <p:spPr>
          <a:xfrm>
            <a:off x="6096000" y="1295400"/>
            <a:ext cx="0" cy="53340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203199" y="228600"/>
            <a:ext cx="7035787" cy="838200"/>
          </a:xfrm>
        </p:spPr>
        <p:txBody>
          <a:bodyPr/>
          <a:lstStyle>
            <a:lvl1pPr>
              <a:defRPr>
                <a:latin typeface="Arial" panose="020B0604020202020204" pitchFamily="34" charset="0"/>
              </a:defRPr>
            </a:lvl1pPr>
          </a:lstStyle>
          <a:p>
            <a:r>
              <a:rPr lang="en-US" dirty="0"/>
              <a:t>Click to edit Master title style</a:t>
            </a:r>
            <a:endParaRPr lang="en-GB" dirty="0"/>
          </a:p>
        </p:txBody>
      </p:sp>
      <p:cxnSp>
        <p:nvCxnSpPr>
          <p:cNvPr id="2" name="Straight Connector 1">
            <a:extLst>
              <a:ext uri="{FF2B5EF4-FFF2-40B4-BE49-F238E27FC236}">
                <a16:creationId xmlns:a16="http://schemas.microsoft.com/office/drawing/2014/main" id="{FAD729AA-1FC4-0AD5-CE0F-3ACB07798115}"/>
              </a:ext>
            </a:extLst>
          </p:cNvPr>
          <p:cNvCxnSpPr/>
          <p:nvPr/>
        </p:nvCxnSpPr>
        <p:spPr>
          <a:xfrm>
            <a:off x="6096000" y="1295400"/>
            <a:ext cx="0" cy="5334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0744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Logo">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3854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1_Vuot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0495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7591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uota" preserve="1">
  <p:cSld name="Vuota">
    <p:spTree>
      <p:nvGrpSpPr>
        <p:cNvPr id="1" name="Shape 11"/>
        <p:cNvGrpSpPr/>
        <p:nvPr/>
      </p:nvGrpSpPr>
      <p:grpSpPr>
        <a:xfrm>
          <a:off x="0" y="0"/>
          <a:ext cx="0" cy="0"/>
          <a:chOff x="0" y="0"/>
          <a:chExt cx="0" cy="0"/>
        </a:xfrm>
      </p:grpSpPr>
    </p:spTree>
    <p:extLst>
      <p:ext uri="{BB962C8B-B14F-4D97-AF65-F5344CB8AC3E}">
        <p14:creationId xmlns:p14="http://schemas.microsoft.com/office/powerpoint/2010/main" val="49872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olo e contenuto" type="obj" preserve="1">
  <p:cSld name="Titolo e contenuto">
    <p:spTree>
      <p:nvGrpSpPr>
        <p:cNvPr id="1" name="Shape 12"/>
        <p:cNvGrpSpPr/>
        <p:nvPr/>
      </p:nvGrpSpPr>
      <p:grpSpPr>
        <a:xfrm>
          <a:off x="0" y="0"/>
          <a:ext cx="0" cy="0"/>
          <a:chOff x="0" y="0"/>
          <a:chExt cx="0" cy="0"/>
        </a:xfrm>
      </p:grpSpPr>
      <p:sp>
        <p:nvSpPr>
          <p:cNvPr id="13" name="Google Shape;13;p19"/>
          <p:cNvSpPr txBox="1">
            <a:spLocks noGrp="1"/>
          </p:cNvSpPr>
          <p:nvPr>
            <p:ph type="title"/>
          </p:nvPr>
        </p:nvSpPr>
        <p:spPr>
          <a:xfrm>
            <a:off x="203200" y="228600"/>
            <a:ext cx="6502400" cy="838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1800"/>
              <a:buNone/>
              <a:defRPr>
                <a:latin typeface="Arial" panose="020B0604020202020204" pitchFamily="34"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dirty="0"/>
              <a:t>Click to edit Master title style</a:t>
            </a:r>
            <a:endParaRPr dirty="0"/>
          </a:p>
        </p:txBody>
      </p:sp>
      <p:sp>
        <p:nvSpPr>
          <p:cNvPr id="14" name="Google Shape;14;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00"/>
              </a:spcBef>
              <a:spcAft>
                <a:spcPts val="0"/>
              </a:spcAft>
              <a:buSzPts val="1800"/>
              <a:buChar char="•"/>
              <a:defRPr>
                <a:latin typeface="Arial" panose="020B0604020202020204" pitchFamily="34" charset="0"/>
                <a:cs typeface="Arial" panose="020B0604020202020204" pitchFamily="34" charset="0"/>
              </a:defRPr>
            </a:lvl1pPr>
            <a:lvl2pPr marL="914400" lvl="1" indent="-228600" algn="l">
              <a:lnSpc>
                <a:spcPct val="90000"/>
              </a:lnSpc>
              <a:spcBef>
                <a:spcPts val="600"/>
              </a:spcBef>
              <a:spcAft>
                <a:spcPts val="0"/>
              </a:spcAft>
              <a:buSzPts val="1800"/>
              <a:buNone/>
              <a:defRPr/>
            </a:lvl2pPr>
            <a:lvl3pPr marL="1371600" lvl="2" indent="-342900" algn="l">
              <a:lnSpc>
                <a:spcPct val="90000"/>
              </a:lnSpc>
              <a:spcBef>
                <a:spcPts val="600"/>
              </a:spcBef>
              <a:spcAft>
                <a:spcPts val="0"/>
              </a:spcAft>
              <a:buClr>
                <a:srgbClr val="4D4F4F"/>
              </a:buClr>
              <a:buSzPts val="1800"/>
              <a:buChar char="•"/>
              <a:defRPr/>
            </a:lvl3pPr>
            <a:lvl4pPr marL="1828800" lvl="3" indent="-342900" algn="l">
              <a:lnSpc>
                <a:spcPct val="90000"/>
              </a:lnSpc>
              <a:spcBef>
                <a:spcPts val="300"/>
              </a:spcBef>
              <a:spcAft>
                <a:spcPts val="0"/>
              </a:spcAft>
              <a:buClr>
                <a:srgbClr val="747677"/>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dirty="0"/>
              <a:t>Click to edit Master text styles</a:t>
            </a:r>
          </a:p>
        </p:txBody>
      </p:sp>
      <p:sp>
        <p:nvSpPr>
          <p:cNvPr id="15" name="Google Shape;15;p19"/>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panose="020B0604020202020204" pitchFamily="34" charset="0"/>
                <a:ea typeface="Arial" panose="020B0604020202020204" pitchFamily="34" charset="0"/>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a:defRPr/>
            </a:pPr>
            <a:endParaRPr lang="en-US" kern="0" dirty="0">
              <a:solidFill>
                <a:srgbClr val="000000"/>
              </a:solidFill>
            </a:endParaRPr>
          </a:p>
        </p:txBody>
      </p:sp>
      <p:sp>
        <p:nvSpPr>
          <p:cNvPr id="16" name="Google Shape;16;p19"/>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panose="020B0604020202020204" pitchFamily="34" charset="0"/>
                <a:ea typeface="Arial" panose="020B0604020202020204" pitchFamily="34" charset="0"/>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a:defRPr/>
            </a:pPr>
            <a:endParaRPr lang="en-US" kern="0" dirty="0">
              <a:solidFill>
                <a:srgbClr val="000000"/>
              </a:solidFill>
            </a:endParaRPr>
          </a:p>
        </p:txBody>
      </p:sp>
      <p:sp>
        <p:nvSpPr>
          <p:cNvPr id="17" name="Google Shape;17;p19"/>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panose="020B0604020202020204" pitchFamily="34" charset="0"/>
                <a:ea typeface="Arial" panose="020B0604020202020204" pitchFamily="34" charset="0"/>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a:defRPr/>
            </a:pPr>
            <a:fld id="{00000000-1234-1234-1234-123412341234}" type="slidenum">
              <a:rPr lang="it-IT" kern="0" smtClean="0">
                <a:solidFill>
                  <a:srgbClr val="000000"/>
                </a:solidFill>
              </a:rPr>
              <a:pPr>
                <a:defRPr/>
              </a:pPr>
              <a:t>‹N›</a:t>
            </a:fld>
            <a:endParaRPr lang="it-IT" kern="0" dirty="0">
              <a:solidFill>
                <a:srgbClr val="000000"/>
              </a:solidFill>
            </a:endParaRPr>
          </a:p>
        </p:txBody>
      </p:sp>
    </p:spTree>
    <p:extLst>
      <p:ext uri="{BB962C8B-B14F-4D97-AF65-F5344CB8AC3E}">
        <p14:creationId xmlns:p14="http://schemas.microsoft.com/office/powerpoint/2010/main" val="439225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magine con didascalia" type="picTx" preserve="1">
  <p:cSld name="Immagine con didascalia">
    <p:spTree>
      <p:nvGrpSpPr>
        <p:cNvPr id="1" name="Shape 18"/>
        <p:cNvGrpSpPr/>
        <p:nvPr/>
      </p:nvGrpSpPr>
      <p:grpSpPr>
        <a:xfrm>
          <a:off x="0" y="0"/>
          <a:ext cx="0" cy="0"/>
          <a:chOff x="0" y="0"/>
          <a:chExt cx="0" cy="0"/>
        </a:xfrm>
      </p:grpSpPr>
      <p:sp>
        <p:nvSpPr>
          <p:cNvPr id="19" name="Google Shape;19;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3200"/>
              <a:buFont typeface="Arial"/>
              <a:buNone/>
              <a:defRPr sz="3200">
                <a:latin typeface="Arial" panose="020B0604020202020204" pitchFamily="34"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dirty="0"/>
              <a:t>Click to edit Master title style</a:t>
            </a:r>
            <a:endParaRPr dirty="0"/>
          </a:p>
        </p:txBody>
      </p:sp>
      <p:sp>
        <p:nvSpPr>
          <p:cNvPr id="20" name="Google Shape;20;p2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00"/>
              </a:spcBef>
              <a:spcAft>
                <a:spcPts val="0"/>
              </a:spcAft>
              <a:buClr>
                <a:schemeClr val="accent1"/>
              </a:buClr>
              <a:buSzPts val="3200"/>
              <a:buFont typeface="Arial"/>
              <a:buNone/>
              <a:defRPr sz="3200" b="0" i="0" u="none" strike="noStrike" cap="none">
                <a:solidFill>
                  <a:schemeClr val="accent4"/>
                </a:solidFill>
                <a:latin typeface="Arial" panose="020B0604020202020204" pitchFamily="34" charset="0"/>
                <a:ea typeface="Questrial"/>
                <a:cs typeface="Arial" panose="020B0604020202020204" pitchFamily="34" charset="0"/>
                <a:sym typeface="Questrial"/>
              </a:defRPr>
            </a:lvl1pPr>
            <a:lvl2pPr marR="0" lvl="1" algn="l" rtl="0">
              <a:lnSpc>
                <a:spcPct val="90000"/>
              </a:lnSpc>
              <a:spcBef>
                <a:spcPts val="600"/>
              </a:spcBef>
              <a:spcAft>
                <a:spcPts val="0"/>
              </a:spcAft>
              <a:buClr>
                <a:srgbClr val="002F7C"/>
              </a:buClr>
              <a:buSzPts val="2800"/>
              <a:buFont typeface="Arial"/>
              <a:buNone/>
              <a:defRPr sz="2800" b="0" i="0" u="none" strike="noStrike" cap="none">
                <a:solidFill>
                  <a:schemeClr val="accent1"/>
                </a:solidFill>
                <a:latin typeface="Arial"/>
                <a:ea typeface="Arial"/>
                <a:cs typeface="Arial"/>
                <a:sym typeface="Arial"/>
              </a:defRPr>
            </a:lvl2pPr>
            <a:lvl3pPr marR="0" lvl="2" algn="l" rtl="0">
              <a:lnSpc>
                <a:spcPct val="90000"/>
              </a:lnSpc>
              <a:spcBef>
                <a:spcPts val="600"/>
              </a:spcBef>
              <a:spcAft>
                <a:spcPts val="0"/>
              </a:spcAft>
              <a:buClr>
                <a:srgbClr val="4D4F4F"/>
              </a:buClr>
              <a:buSzPts val="2400"/>
              <a:buFont typeface="Arial"/>
              <a:buNone/>
              <a:defRPr sz="2400" b="0" i="0" u="none" strike="noStrike" cap="none">
                <a:solidFill>
                  <a:srgbClr val="4D4F4F"/>
                </a:solidFill>
                <a:latin typeface="Arial"/>
                <a:ea typeface="Arial"/>
                <a:cs typeface="Arial"/>
                <a:sym typeface="Arial"/>
              </a:defRPr>
            </a:lvl3pPr>
            <a:lvl4pPr marR="0" lvl="3" algn="l" rtl="0">
              <a:lnSpc>
                <a:spcPct val="90000"/>
              </a:lnSpc>
              <a:spcBef>
                <a:spcPts val="300"/>
              </a:spcBef>
              <a:spcAft>
                <a:spcPts val="0"/>
              </a:spcAft>
              <a:buClr>
                <a:srgbClr val="747677"/>
              </a:buClr>
              <a:buSzPts val="2000"/>
              <a:buFont typeface="Arial"/>
              <a:buNone/>
              <a:defRPr sz="2000" b="0" i="0" u="none" strike="noStrike" cap="none">
                <a:solidFill>
                  <a:srgbClr val="747677"/>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r>
              <a:rPr lang="en-US" dirty="0"/>
              <a:t>Click icon to add picture</a:t>
            </a:r>
            <a:endParaRPr dirty="0"/>
          </a:p>
        </p:txBody>
      </p:sp>
      <p:sp>
        <p:nvSpPr>
          <p:cNvPr id="21" name="Google Shape;21;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600"/>
              <a:buNone/>
              <a:defRPr sz="1600">
                <a:latin typeface="Arial" panose="020B0604020202020204" pitchFamily="34" charset="0"/>
                <a:cs typeface="Arial" panose="020B0604020202020204" pitchFamily="34" charset="0"/>
              </a:defRPr>
            </a:lvl1pPr>
            <a:lvl2pPr marL="914400" lvl="1" indent="-228600" algn="l">
              <a:lnSpc>
                <a:spcPct val="90000"/>
              </a:lnSpc>
              <a:spcBef>
                <a:spcPts val="600"/>
              </a:spcBef>
              <a:spcAft>
                <a:spcPts val="0"/>
              </a:spcAft>
              <a:buSzPts val="1400"/>
              <a:buFont typeface="Arial"/>
              <a:buNone/>
              <a:defRPr sz="1400"/>
            </a:lvl2pPr>
            <a:lvl3pPr marL="1371600" lvl="2" indent="-228600" algn="l">
              <a:lnSpc>
                <a:spcPct val="90000"/>
              </a:lnSpc>
              <a:spcBef>
                <a:spcPts val="600"/>
              </a:spcBef>
              <a:spcAft>
                <a:spcPts val="0"/>
              </a:spcAft>
              <a:buClr>
                <a:srgbClr val="4D4F4F"/>
              </a:buClr>
              <a:buSzPts val="1200"/>
              <a:buNone/>
              <a:defRPr sz="1200"/>
            </a:lvl3pPr>
            <a:lvl4pPr marL="1828800" lvl="3" indent="-228600" algn="l">
              <a:lnSpc>
                <a:spcPct val="90000"/>
              </a:lnSpc>
              <a:spcBef>
                <a:spcPts val="300"/>
              </a:spcBef>
              <a:spcAft>
                <a:spcPts val="0"/>
              </a:spcAft>
              <a:buClr>
                <a:srgbClr val="747677"/>
              </a:buClr>
              <a:buSzPts val="1000"/>
              <a:buNone/>
              <a:defRPr sz="1000"/>
            </a:lvl4pPr>
            <a:lvl5pPr marL="2286000" lvl="4" indent="-228600" algn="l">
              <a:lnSpc>
                <a:spcPct val="100000"/>
              </a:lnSpc>
              <a:spcBef>
                <a:spcPts val="300"/>
              </a:spcBef>
              <a:spcAft>
                <a:spcPts val="0"/>
              </a:spcAft>
              <a:buClr>
                <a:schemeClr val="dk1"/>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pPr lvl="0"/>
            <a:r>
              <a:rPr lang="en-US" dirty="0"/>
              <a:t>Click to edit Master text styles</a:t>
            </a:r>
          </a:p>
        </p:txBody>
      </p:sp>
      <p:sp>
        <p:nvSpPr>
          <p:cNvPr id="22" name="Google Shape;22;p20"/>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panose="020B0604020202020204" pitchFamily="34" charset="0"/>
                <a:ea typeface="Arial" panose="020B0604020202020204" pitchFamily="34" charset="0"/>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a:defRPr/>
            </a:pPr>
            <a:endParaRPr lang="en-US" kern="0" dirty="0">
              <a:solidFill>
                <a:srgbClr val="000000"/>
              </a:solidFill>
            </a:endParaRPr>
          </a:p>
        </p:txBody>
      </p:sp>
      <p:sp>
        <p:nvSpPr>
          <p:cNvPr id="23" name="Google Shape;23;p20"/>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panose="020B0604020202020204" pitchFamily="34" charset="0"/>
                <a:ea typeface="Arial" panose="020B0604020202020204" pitchFamily="34" charset="0"/>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pPr>
              <a:defRPr/>
            </a:pPr>
            <a:endParaRPr lang="en-US" kern="0" dirty="0">
              <a:solidFill>
                <a:srgbClr val="000000"/>
              </a:solidFill>
            </a:endParaRPr>
          </a:p>
        </p:txBody>
      </p:sp>
      <p:sp>
        <p:nvSpPr>
          <p:cNvPr id="24" name="Google Shape;24;p20"/>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panose="020B0604020202020204" pitchFamily="34" charset="0"/>
                <a:ea typeface="Arial" panose="020B0604020202020204" pitchFamily="34" charset="0"/>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a:defRPr/>
            </a:pPr>
            <a:fld id="{00000000-1234-1234-1234-123412341234}" type="slidenum">
              <a:rPr lang="it-IT" kern="0" smtClean="0">
                <a:solidFill>
                  <a:srgbClr val="000000"/>
                </a:solidFill>
              </a:rPr>
              <a:pPr>
                <a:defRPr/>
              </a:pPr>
              <a:t>‹N›</a:t>
            </a:fld>
            <a:endParaRPr lang="it-IT" kern="0" dirty="0">
              <a:solidFill>
                <a:srgbClr val="000000"/>
              </a:solidFill>
            </a:endParaRPr>
          </a:p>
        </p:txBody>
      </p:sp>
    </p:spTree>
    <p:extLst>
      <p:ext uri="{BB962C8B-B14F-4D97-AF65-F5344CB8AC3E}">
        <p14:creationId xmlns:p14="http://schemas.microsoft.com/office/powerpoint/2010/main" val="350562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Subtitle_QrCode" preserve="1">
  <p:cSld name="Title_Subtitle_QrCode">
    <p:spTree>
      <p:nvGrpSpPr>
        <p:cNvPr id="1" name="Shape 25"/>
        <p:cNvGrpSpPr/>
        <p:nvPr/>
      </p:nvGrpSpPr>
      <p:grpSpPr>
        <a:xfrm>
          <a:off x="0" y="0"/>
          <a:ext cx="0" cy="0"/>
          <a:chOff x="0" y="0"/>
          <a:chExt cx="0" cy="0"/>
        </a:xfrm>
      </p:grpSpPr>
      <p:sp>
        <p:nvSpPr>
          <p:cNvPr id="26" name="Google Shape;26;p21"/>
          <p:cNvSpPr txBox="1">
            <a:spLocks noGrp="1"/>
          </p:cNvSpPr>
          <p:nvPr>
            <p:ph type="title"/>
          </p:nvPr>
        </p:nvSpPr>
        <p:spPr>
          <a:xfrm>
            <a:off x="203200" y="228600"/>
            <a:ext cx="6502400" cy="838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3600"/>
              <a:buFont typeface="Arial"/>
              <a:buNone/>
              <a:defRPr>
                <a:latin typeface="Arial" panose="020B0604020202020204" pitchFamily="34"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dirty="0"/>
              <a:t>Click to edit Master title style</a:t>
            </a:r>
            <a:endParaRPr dirty="0"/>
          </a:p>
        </p:txBody>
      </p:sp>
      <p:sp>
        <p:nvSpPr>
          <p:cNvPr id="27" name="Google Shape;27;p21"/>
          <p:cNvSpPr txBox="1">
            <a:spLocks noGrp="1"/>
          </p:cNvSpPr>
          <p:nvPr>
            <p:ph type="body" idx="1"/>
          </p:nvPr>
        </p:nvSpPr>
        <p:spPr>
          <a:xfrm>
            <a:off x="551689" y="1021844"/>
            <a:ext cx="11089449" cy="90581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600"/>
              </a:spcBef>
              <a:spcAft>
                <a:spcPts val="0"/>
              </a:spcAft>
              <a:buSzPts val="2600"/>
              <a:buNone/>
              <a:defRPr sz="2600" b="0" i="0">
                <a:solidFill>
                  <a:srgbClr val="C3C4C4"/>
                </a:solidFill>
                <a:latin typeface="Arial" panose="020B0604020202020204" pitchFamily="34" charset="0"/>
                <a:ea typeface="Arial" panose="020B0604020202020204" pitchFamily="34" charset="0"/>
                <a:cs typeface="Arial" panose="020B0604020202020204" pitchFamily="34" charset="0"/>
                <a:sym typeface="Calibri"/>
              </a:defRPr>
            </a:lvl1pPr>
            <a:lvl2pPr marL="914400" lvl="1" indent="-228600" algn="l">
              <a:lnSpc>
                <a:spcPct val="90000"/>
              </a:lnSpc>
              <a:spcBef>
                <a:spcPts val="600"/>
              </a:spcBef>
              <a:spcAft>
                <a:spcPts val="0"/>
              </a:spcAft>
              <a:buSzPts val="2000"/>
              <a:buFont typeface="Arial"/>
              <a:buNone/>
              <a:defRPr sz="2000" b="1"/>
            </a:lvl2pPr>
            <a:lvl3pPr marL="1371600" lvl="2" indent="-228600" algn="l">
              <a:lnSpc>
                <a:spcPct val="90000"/>
              </a:lnSpc>
              <a:spcBef>
                <a:spcPts val="600"/>
              </a:spcBef>
              <a:spcAft>
                <a:spcPts val="0"/>
              </a:spcAft>
              <a:buClr>
                <a:srgbClr val="4D4F4F"/>
              </a:buClr>
              <a:buSzPts val="1800"/>
              <a:buNone/>
              <a:defRPr sz="1800" b="1"/>
            </a:lvl3pPr>
            <a:lvl4pPr marL="1828800" lvl="3" indent="-228600" algn="l">
              <a:lnSpc>
                <a:spcPct val="90000"/>
              </a:lnSpc>
              <a:spcBef>
                <a:spcPts val="300"/>
              </a:spcBef>
              <a:spcAft>
                <a:spcPts val="0"/>
              </a:spcAft>
              <a:buClr>
                <a:srgbClr val="747677"/>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pPr lvl="0"/>
            <a:r>
              <a:rPr lang="en-US" dirty="0"/>
              <a:t>Click to edit Master text styles</a:t>
            </a:r>
          </a:p>
        </p:txBody>
      </p:sp>
      <p:sp>
        <p:nvSpPr>
          <p:cNvPr id="28" name="Google Shape;28;p21"/>
          <p:cNvSpPr>
            <a:spLocks noGrp="1"/>
          </p:cNvSpPr>
          <p:nvPr>
            <p:ph type="pic" idx="2"/>
          </p:nvPr>
        </p:nvSpPr>
        <p:spPr>
          <a:xfrm>
            <a:off x="4522572" y="2323626"/>
            <a:ext cx="3154320" cy="315432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00"/>
              </a:spcBef>
              <a:spcAft>
                <a:spcPts val="0"/>
              </a:spcAft>
              <a:buClr>
                <a:schemeClr val="accent1"/>
              </a:buClr>
              <a:buSzPts val="1400"/>
              <a:buFont typeface="Arial"/>
              <a:buNone/>
              <a:defRPr sz="1400" b="0" i="0" u="none" strike="noStrike" cap="none">
                <a:solidFill>
                  <a:schemeClr val="accent4"/>
                </a:solidFill>
                <a:latin typeface="Arial" panose="020B0604020202020204" pitchFamily="34" charset="0"/>
                <a:ea typeface="Questrial"/>
                <a:cs typeface="Arial" panose="020B0604020202020204" pitchFamily="34" charset="0"/>
                <a:sym typeface="Questrial"/>
              </a:defRPr>
            </a:lvl1pPr>
            <a:lvl2pPr marR="0" lvl="1" algn="l" rtl="0">
              <a:lnSpc>
                <a:spcPct val="90000"/>
              </a:lnSpc>
              <a:spcBef>
                <a:spcPts val="600"/>
              </a:spcBef>
              <a:spcAft>
                <a:spcPts val="0"/>
              </a:spcAft>
              <a:buClr>
                <a:srgbClr val="002F7C"/>
              </a:buClr>
              <a:buSzPts val="1200"/>
              <a:buFont typeface="Arial"/>
              <a:buNone/>
              <a:defRPr sz="1200" b="0" i="0" u="none" strike="noStrike" cap="none">
                <a:solidFill>
                  <a:schemeClr val="accent1"/>
                </a:solidFill>
                <a:latin typeface="Arial"/>
                <a:ea typeface="Arial"/>
                <a:cs typeface="Arial"/>
                <a:sym typeface="Arial"/>
              </a:defRPr>
            </a:lvl2pPr>
            <a:lvl3pPr marR="0" lvl="2" algn="l" rtl="0">
              <a:lnSpc>
                <a:spcPct val="90000"/>
              </a:lnSpc>
              <a:spcBef>
                <a:spcPts val="600"/>
              </a:spcBef>
              <a:spcAft>
                <a:spcPts val="0"/>
              </a:spcAft>
              <a:buClr>
                <a:srgbClr val="4D4F4F"/>
              </a:buClr>
              <a:buSzPts val="1100"/>
              <a:buFont typeface="Arial"/>
              <a:buChar char="•"/>
              <a:defRPr sz="1100" b="0" i="0" u="none" strike="noStrike" cap="none">
                <a:solidFill>
                  <a:srgbClr val="4D4F4F"/>
                </a:solidFill>
                <a:latin typeface="Arial"/>
                <a:ea typeface="Arial"/>
                <a:cs typeface="Arial"/>
                <a:sym typeface="Arial"/>
              </a:defRPr>
            </a:lvl3pPr>
            <a:lvl4pPr marR="0" lvl="3" algn="l" rtl="0">
              <a:lnSpc>
                <a:spcPct val="90000"/>
              </a:lnSpc>
              <a:spcBef>
                <a:spcPts val="300"/>
              </a:spcBef>
              <a:spcAft>
                <a:spcPts val="0"/>
              </a:spcAft>
              <a:buClr>
                <a:srgbClr val="747677"/>
              </a:buClr>
              <a:buSzPts val="1000"/>
              <a:buFont typeface="Arial"/>
              <a:buChar char="•"/>
              <a:defRPr sz="1000" b="0" i="0" u="none" strike="noStrike" cap="none">
                <a:solidFill>
                  <a:srgbClr val="747677"/>
                </a:solidFill>
                <a:latin typeface="Arial"/>
                <a:ea typeface="Arial"/>
                <a:cs typeface="Arial"/>
                <a:sym typeface="Arial"/>
              </a:defRPr>
            </a:lvl4pPr>
            <a:lvl5pPr marR="0" lvl="4" algn="l" rtl="0">
              <a:lnSpc>
                <a:spcPct val="100000"/>
              </a:lnSpc>
              <a:spcBef>
                <a:spcPts val="3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r>
              <a:rPr lang="en-US" dirty="0"/>
              <a:t>Click icon to add picture</a:t>
            </a:r>
            <a:endParaRPr dirty="0"/>
          </a:p>
        </p:txBody>
      </p:sp>
    </p:spTree>
    <p:extLst>
      <p:ext uri="{BB962C8B-B14F-4D97-AF65-F5344CB8AC3E}">
        <p14:creationId xmlns:p14="http://schemas.microsoft.com/office/powerpoint/2010/main" val="3584716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 content" preserve="1">
  <p:cSld name="1 content">
    <p:spTree>
      <p:nvGrpSpPr>
        <p:cNvPr id="1" name="Shape 29"/>
        <p:cNvGrpSpPr/>
        <p:nvPr/>
      </p:nvGrpSpPr>
      <p:grpSpPr>
        <a:xfrm>
          <a:off x="0" y="0"/>
          <a:ext cx="0" cy="0"/>
          <a:chOff x="0" y="0"/>
          <a:chExt cx="0" cy="0"/>
        </a:xfrm>
      </p:grpSpPr>
      <p:sp>
        <p:nvSpPr>
          <p:cNvPr id="30" name="Google Shape;30;p22"/>
          <p:cNvSpPr txBox="1">
            <a:spLocks noGrp="1"/>
          </p:cNvSpPr>
          <p:nvPr>
            <p:ph type="body" idx="1"/>
          </p:nvPr>
        </p:nvSpPr>
        <p:spPr>
          <a:xfrm>
            <a:off x="209846" y="1447800"/>
            <a:ext cx="11772307" cy="533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00"/>
              </a:spcBef>
              <a:spcAft>
                <a:spcPts val="0"/>
              </a:spcAft>
              <a:buSzPts val="1800"/>
              <a:buChar char="•"/>
              <a:defRPr>
                <a:latin typeface="Arial" panose="020B0604020202020204" pitchFamily="34" charset="0"/>
                <a:cs typeface="Arial" panose="020B0604020202020204" pitchFamily="34" charset="0"/>
              </a:defRPr>
            </a:lvl1pPr>
            <a:lvl2pPr marL="914400" lvl="1" indent="-228600" algn="l">
              <a:lnSpc>
                <a:spcPct val="90000"/>
              </a:lnSpc>
              <a:spcBef>
                <a:spcPts val="600"/>
              </a:spcBef>
              <a:spcAft>
                <a:spcPts val="0"/>
              </a:spcAft>
              <a:buSzPts val="1800"/>
              <a:buNone/>
              <a:defRPr/>
            </a:lvl2pPr>
            <a:lvl3pPr marL="1371600" lvl="2" indent="-342900" algn="l">
              <a:lnSpc>
                <a:spcPct val="90000"/>
              </a:lnSpc>
              <a:spcBef>
                <a:spcPts val="600"/>
              </a:spcBef>
              <a:spcAft>
                <a:spcPts val="0"/>
              </a:spcAft>
              <a:buClr>
                <a:srgbClr val="4D4F4F"/>
              </a:buClr>
              <a:buSzPts val="1800"/>
              <a:buChar char="•"/>
              <a:defRPr/>
            </a:lvl3pPr>
            <a:lvl4pPr marL="1828800" lvl="3" indent="-342900" algn="l">
              <a:lnSpc>
                <a:spcPct val="90000"/>
              </a:lnSpc>
              <a:spcBef>
                <a:spcPts val="300"/>
              </a:spcBef>
              <a:spcAft>
                <a:spcPts val="0"/>
              </a:spcAft>
              <a:buClr>
                <a:srgbClr val="747677"/>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dirty="0"/>
              <a:t>Click to edit Master text styles</a:t>
            </a:r>
          </a:p>
        </p:txBody>
      </p:sp>
      <p:sp>
        <p:nvSpPr>
          <p:cNvPr id="31" name="Google Shape;31;p22"/>
          <p:cNvSpPr txBox="1">
            <a:spLocks noGrp="1"/>
          </p:cNvSpPr>
          <p:nvPr>
            <p:ph type="title"/>
          </p:nvPr>
        </p:nvSpPr>
        <p:spPr>
          <a:xfrm>
            <a:off x="203200" y="228600"/>
            <a:ext cx="6807200" cy="838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1800"/>
              <a:buNone/>
              <a:defRPr>
                <a:latin typeface="Arial" panose="020B0604020202020204" pitchFamily="34"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dirty="0"/>
              <a:t>Click to edit Master title style</a:t>
            </a:r>
            <a:endParaRPr dirty="0"/>
          </a:p>
        </p:txBody>
      </p:sp>
    </p:spTree>
    <p:extLst>
      <p:ext uri="{BB962C8B-B14F-4D97-AF65-F5344CB8AC3E}">
        <p14:creationId xmlns:p14="http://schemas.microsoft.com/office/powerpoint/2010/main" val="3231085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pty" preserve="1">
  <p:cSld name="empty">
    <p:spTree>
      <p:nvGrpSpPr>
        <p:cNvPr id="1" name="Shape 32"/>
        <p:cNvGrpSpPr/>
        <p:nvPr/>
      </p:nvGrpSpPr>
      <p:grpSpPr>
        <a:xfrm>
          <a:off x="0" y="0"/>
          <a:ext cx="0" cy="0"/>
          <a:chOff x="0" y="0"/>
          <a:chExt cx="0" cy="0"/>
        </a:xfrm>
      </p:grpSpPr>
      <p:sp>
        <p:nvSpPr>
          <p:cNvPr id="33" name="Google Shape;33;p23"/>
          <p:cNvSpPr txBox="1">
            <a:spLocks noGrp="1"/>
          </p:cNvSpPr>
          <p:nvPr>
            <p:ph type="title"/>
          </p:nvPr>
        </p:nvSpPr>
        <p:spPr>
          <a:xfrm>
            <a:off x="203200" y="228600"/>
            <a:ext cx="6731000" cy="838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1800"/>
              <a:buNone/>
              <a:defRPr>
                <a:latin typeface="Arial" panose="020B0604020202020204" pitchFamily="34"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dirty="0"/>
              <a:t>Click to edit Master title style</a:t>
            </a:r>
            <a:endParaRPr dirty="0"/>
          </a:p>
        </p:txBody>
      </p:sp>
    </p:spTree>
    <p:extLst>
      <p:ext uri="{BB962C8B-B14F-4D97-AF65-F5344CB8AC3E}">
        <p14:creationId xmlns:p14="http://schemas.microsoft.com/office/powerpoint/2010/main" val="2790345057"/>
      </p:ext>
    </p:extLst>
  </p:cSld>
  <p:clrMapOvr>
    <a:masterClrMapping/>
  </p:clrMapOvr>
  <p:extLst>
    <p:ext uri="{DCECCB84-F9BA-43D5-87BE-67443E8EF086}">
      <p15:sldGuideLst xmlns:p15="http://schemas.microsoft.com/office/powerpoint/2012/main">
        <p15:guide id="1" orient="horz" pos="4176">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contents" preserve="1">
  <p:cSld name="2 contents">
    <p:spTree>
      <p:nvGrpSpPr>
        <p:cNvPr id="1" name="Shape 34"/>
        <p:cNvGrpSpPr/>
        <p:nvPr/>
      </p:nvGrpSpPr>
      <p:grpSpPr>
        <a:xfrm>
          <a:off x="0" y="0"/>
          <a:ext cx="0" cy="0"/>
          <a:chOff x="0" y="0"/>
          <a:chExt cx="0" cy="0"/>
        </a:xfrm>
      </p:grpSpPr>
      <p:sp>
        <p:nvSpPr>
          <p:cNvPr id="35" name="Google Shape;35;p24"/>
          <p:cNvSpPr txBox="1">
            <a:spLocks noGrp="1"/>
          </p:cNvSpPr>
          <p:nvPr>
            <p:ph type="body" idx="1"/>
          </p:nvPr>
        </p:nvSpPr>
        <p:spPr>
          <a:xfrm>
            <a:off x="203200" y="1295400"/>
            <a:ext cx="5689600" cy="5334000"/>
          </a:xfrm>
          <a:prstGeom prst="rect">
            <a:avLst/>
          </a:prstGeom>
          <a:noFill/>
          <a:ln>
            <a:noFill/>
          </a:ln>
        </p:spPr>
        <p:txBody>
          <a:bodyPr spcFirstLastPara="1" wrap="square" lIns="91425" tIns="45700" rIns="91425" bIns="45700" anchor="t" anchorCtr="0">
            <a:normAutofit/>
          </a:bodyPr>
          <a:lstStyle>
            <a:lvl1pPr marL="457200" lvl="0" indent="-317500" algn="l">
              <a:lnSpc>
                <a:spcPct val="100000"/>
              </a:lnSpc>
              <a:spcBef>
                <a:spcPts val="600"/>
              </a:spcBef>
              <a:spcAft>
                <a:spcPts val="0"/>
              </a:spcAft>
              <a:buSzPts val="1400"/>
              <a:buChar char="•"/>
              <a:defRPr sz="1400">
                <a:latin typeface="Arial" panose="020B0604020202020204" pitchFamily="34" charset="0"/>
                <a:cs typeface="Arial" panose="020B0604020202020204" pitchFamily="34" charset="0"/>
              </a:defRPr>
            </a:lvl1pPr>
            <a:lvl2pPr marL="914400" lvl="1" indent="-228600" algn="l">
              <a:lnSpc>
                <a:spcPct val="90000"/>
              </a:lnSpc>
              <a:spcBef>
                <a:spcPts val="600"/>
              </a:spcBef>
              <a:spcAft>
                <a:spcPts val="0"/>
              </a:spcAft>
              <a:buSzPts val="1200"/>
              <a:buFont typeface="Arial"/>
              <a:buNone/>
              <a:defRPr sz="1200">
                <a:latin typeface="Arial"/>
                <a:ea typeface="Arial"/>
                <a:cs typeface="Arial"/>
                <a:sym typeface="Arial"/>
              </a:defRPr>
            </a:lvl2pPr>
            <a:lvl3pPr marL="1371600" lvl="2" indent="-298450" algn="l">
              <a:lnSpc>
                <a:spcPct val="90000"/>
              </a:lnSpc>
              <a:spcBef>
                <a:spcPts val="600"/>
              </a:spcBef>
              <a:spcAft>
                <a:spcPts val="0"/>
              </a:spcAft>
              <a:buClr>
                <a:srgbClr val="4D4F4F"/>
              </a:buClr>
              <a:buSzPts val="1100"/>
              <a:buChar char="•"/>
              <a:defRPr sz="1100"/>
            </a:lvl3pPr>
            <a:lvl4pPr marL="1828800" lvl="3" indent="-292100" algn="l">
              <a:lnSpc>
                <a:spcPct val="90000"/>
              </a:lnSpc>
              <a:spcBef>
                <a:spcPts val="300"/>
              </a:spcBef>
              <a:spcAft>
                <a:spcPts val="0"/>
              </a:spcAft>
              <a:buClr>
                <a:srgbClr val="747677"/>
              </a:buClr>
              <a:buSzPts val="1000"/>
              <a:buChar char="•"/>
              <a:defRPr sz="1000"/>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dirty="0"/>
              <a:t>Click to edit Master text styles</a:t>
            </a:r>
          </a:p>
        </p:txBody>
      </p:sp>
      <p:sp>
        <p:nvSpPr>
          <p:cNvPr id="36" name="Google Shape;36;p24"/>
          <p:cNvSpPr txBox="1">
            <a:spLocks noGrp="1"/>
          </p:cNvSpPr>
          <p:nvPr>
            <p:ph type="body" idx="2"/>
          </p:nvPr>
        </p:nvSpPr>
        <p:spPr>
          <a:xfrm>
            <a:off x="6299200" y="1295400"/>
            <a:ext cx="5664912" cy="5334000"/>
          </a:xfrm>
          <a:prstGeom prst="rect">
            <a:avLst/>
          </a:prstGeom>
          <a:noFill/>
          <a:ln>
            <a:noFill/>
          </a:ln>
        </p:spPr>
        <p:txBody>
          <a:bodyPr spcFirstLastPara="1" wrap="square" lIns="91425" tIns="45700" rIns="91425" bIns="45700" anchor="t" anchorCtr="0">
            <a:normAutofit/>
          </a:bodyPr>
          <a:lstStyle>
            <a:lvl1pPr marL="457200" lvl="0" indent="-317500" algn="l">
              <a:lnSpc>
                <a:spcPct val="100000"/>
              </a:lnSpc>
              <a:spcBef>
                <a:spcPts val="600"/>
              </a:spcBef>
              <a:spcAft>
                <a:spcPts val="0"/>
              </a:spcAft>
              <a:buSzPts val="1400"/>
              <a:buChar char="•"/>
              <a:defRPr sz="1400">
                <a:latin typeface="Arial" panose="020B0604020202020204" pitchFamily="34" charset="0"/>
                <a:cs typeface="Arial" panose="020B0604020202020204" pitchFamily="34" charset="0"/>
              </a:defRPr>
            </a:lvl1pPr>
            <a:lvl2pPr marL="914400" lvl="1" indent="-228600" algn="l">
              <a:lnSpc>
                <a:spcPct val="90000"/>
              </a:lnSpc>
              <a:spcBef>
                <a:spcPts val="600"/>
              </a:spcBef>
              <a:spcAft>
                <a:spcPts val="0"/>
              </a:spcAft>
              <a:buSzPts val="1200"/>
              <a:buFont typeface="Arial"/>
              <a:buNone/>
              <a:defRPr sz="1200"/>
            </a:lvl2pPr>
            <a:lvl3pPr marL="1371600" lvl="2" indent="-298450" algn="l">
              <a:lnSpc>
                <a:spcPct val="90000"/>
              </a:lnSpc>
              <a:spcBef>
                <a:spcPts val="600"/>
              </a:spcBef>
              <a:spcAft>
                <a:spcPts val="0"/>
              </a:spcAft>
              <a:buClr>
                <a:srgbClr val="4D4F4F"/>
              </a:buClr>
              <a:buSzPts val="1100"/>
              <a:buChar char="•"/>
              <a:defRPr sz="1100"/>
            </a:lvl3pPr>
            <a:lvl4pPr marL="1828800" lvl="3" indent="-292100" algn="l">
              <a:lnSpc>
                <a:spcPct val="90000"/>
              </a:lnSpc>
              <a:spcBef>
                <a:spcPts val="300"/>
              </a:spcBef>
              <a:spcAft>
                <a:spcPts val="0"/>
              </a:spcAft>
              <a:buClr>
                <a:srgbClr val="747677"/>
              </a:buClr>
              <a:buSzPts val="1000"/>
              <a:buChar char="•"/>
              <a:defRPr sz="1000"/>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dirty="0"/>
              <a:t>Click to edit Master text styles</a:t>
            </a:r>
          </a:p>
        </p:txBody>
      </p:sp>
      <p:cxnSp>
        <p:nvCxnSpPr>
          <p:cNvPr id="37" name="Google Shape;37;p24"/>
          <p:cNvCxnSpPr/>
          <p:nvPr/>
        </p:nvCxnSpPr>
        <p:spPr>
          <a:xfrm>
            <a:off x="6096000" y="1295400"/>
            <a:ext cx="0" cy="5334000"/>
          </a:xfrm>
          <a:prstGeom prst="straightConnector1">
            <a:avLst/>
          </a:prstGeom>
          <a:noFill/>
          <a:ln w="9525" cap="flat" cmpd="sng">
            <a:solidFill>
              <a:srgbClr val="33A6D9"/>
            </a:solidFill>
            <a:prstDash val="solid"/>
            <a:round/>
            <a:headEnd type="none" w="sm" len="sm"/>
            <a:tailEnd type="none" w="sm" len="sm"/>
          </a:ln>
        </p:spPr>
      </p:cxnSp>
      <p:sp>
        <p:nvSpPr>
          <p:cNvPr id="38" name="Google Shape;38;p24"/>
          <p:cNvSpPr txBox="1">
            <a:spLocks noGrp="1"/>
          </p:cNvSpPr>
          <p:nvPr>
            <p:ph type="title"/>
          </p:nvPr>
        </p:nvSpPr>
        <p:spPr>
          <a:xfrm>
            <a:off x="203199" y="228600"/>
            <a:ext cx="7035787" cy="838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1800"/>
              <a:buNone/>
              <a:defRPr>
                <a:latin typeface="Arial" panose="020B0604020202020204" pitchFamily="34"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dirty="0"/>
              <a:t>Click to edit Master title style</a:t>
            </a:r>
            <a:endParaRPr dirty="0"/>
          </a:p>
        </p:txBody>
      </p:sp>
    </p:spTree>
    <p:extLst>
      <p:ext uri="{BB962C8B-B14F-4D97-AF65-F5344CB8AC3E}">
        <p14:creationId xmlns:p14="http://schemas.microsoft.com/office/powerpoint/2010/main" val="54661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_Subtitle_QrCode">
    <p:spTree>
      <p:nvGrpSpPr>
        <p:cNvPr id="1" name=""/>
        <p:cNvGrpSpPr/>
        <p:nvPr/>
      </p:nvGrpSpPr>
      <p:grpSpPr>
        <a:xfrm>
          <a:off x="0" y="0"/>
          <a:ext cx="0" cy="0"/>
          <a:chOff x="0" y="0"/>
          <a:chExt cx="0" cy="0"/>
        </a:xfrm>
      </p:grpSpPr>
      <p:sp>
        <p:nvSpPr>
          <p:cNvPr id="5" name="Titolo 4"/>
          <p:cNvSpPr>
            <a:spLocks noGrp="1"/>
          </p:cNvSpPr>
          <p:nvPr>
            <p:ph type="title" hasCustomPrompt="1"/>
          </p:nvPr>
        </p:nvSpPr>
        <p:spPr/>
        <p:txBody>
          <a:bodyPr/>
          <a:lstStyle>
            <a:lvl1pPr>
              <a:defRPr>
                <a:latin typeface="Arial" panose="020B0604020202020204" pitchFamily="34" charset="0"/>
              </a:defRPr>
            </a:lvl1pPr>
          </a:lstStyle>
          <a:p>
            <a:r>
              <a:rPr lang="it-IT" dirty="0"/>
              <a:t>Inserisci Titolo</a:t>
            </a:r>
          </a:p>
        </p:txBody>
      </p:sp>
      <p:sp>
        <p:nvSpPr>
          <p:cNvPr id="7" name="Segnaposto testo 2">
            <a:extLst>
              <a:ext uri="{FF2B5EF4-FFF2-40B4-BE49-F238E27FC236}">
                <a16:creationId xmlns:a16="http://schemas.microsoft.com/office/drawing/2014/main" id="{F7014C42-1BBF-428D-B0BC-51E59F9E5F61}"/>
              </a:ext>
            </a:extLst>
          </p:cNvPr>
          <p:cNvSpPr>
            <a:spLocks noGrp="1"/>
          </p:cNvSpPr>
          <p:nvPr>
            <p:ph type="body" idx="11" hasCustomPrompt="1"/>
          </p:nvPr>
        </p:nvSpPr>
        <p:spPr>
          <a:xfrm>
            <a:off x="551689" y="1021844"/>
            <a:ext cx="11089449" cy="905810"/>
          </a:xfrm>
          <a:prstGeom prst="rect">
            <a:avLst/>
          </a:prstGeom>
        </p:spPr>
        <p:txBody>
          <a:bodyPr anchor="ctr">
            <a:noAutofit/>
          </a:bodyPr>
          <a:lstStyle>
            <a:lvl1pPr marL="0" indent="0" algn="l">
              <a:lnSpc>
                <a:spcPct val="100000"/>
              </a:lnSpc>
              <a:buNone/>
              <a:defRPr sz="2600" b="0" i="0">
                <a:solidFill>
                  <a:schemeClr val="accent3">
                    <a:lumMod val="60000"/>
                    <a:lumOff val="40000"/>
                  </a:schemeClr>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SOTTOTITOLO</a:t>
            </a:r>
          </a:p>
        </p:txBody>
      </p:sp>
      <p:sp>
        <p:nvSpPr>
          <p:cNvPr id="4" name="Picture Placeholder 3"/>
          <p:cNvSpPr>
            <a:spLocks noGrp="1"/>
          </p:cNvSpPr>
          <p:nvPr>
            <p:ph type="pic" sz="quarter" idx="12" hasCustomPrompt="1"/>
          </p:nvPr>
        </p:nvSpPr>
        <p:spPr>
          <a:xfrm>
            <a:off x="4522572" y="2323626"/>
            <a:ext cx="3154320" cy="3154321"/>
          </a:xfrm>
        </p:spPr>
        <p:txBody>
          <a:bodyPr/>
          <a:lstStyle>
            <a:lvl1pPr marL="0" indent="0">
              <a:buNone/>
              <a:defRPr>
                <a:latin typeface="Arial" panose="020B0604020202020204" pitchFamily="34" charset="0"/>
                <a:cs typeface="Arial" panose="020B0604020202020204" pitchFamily="34" charset="0"/>
              </a:defRPr>
            </a:lvl1pPr>
          </a:lstStyle>
          <a:p>
            <a:r>
              <a:rPr lang="en-GB" dirty="0"/>
              <a:t>QR Code</a:t>
            </a:r>
          </a:p>
        </p:txBody>
      </p:sp>
    </p:spTree>
    <p:extLst>
      <p:ext uri="{BB962C8B-B14F-4D97-AF65-F5344CB8AC3E}">
        <p14:creationId xmlns:p14="http://schemas.microsoft.com/office/powerpoint/2010/main" val="2809512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cxnSp>
        <p:nvCxnSpPr>
          <p:cNvPr id="6" name="Google Shape;6;p16"/>
          <p:cNvCxnSpPr/>
          <p:nvPr/>
        </p:nvCxnSpPr>
        <p:spPr>
          <a:xfrm>
            <a:off x="203200" y="1219200"/>
            <a:ext cx="11785600" cy="0"/>
          </a:xfrm>
          <a:prstGeom prst="straightConnector1">
            <a:avLst/>
          </a:prstGeom>
          <a:noFill/>
          <a:ln w="57150" cap="flat" cmpd="sng">
            <a:solidFill>
              <a:srgbClr val="33A6D9"/>
            </a:solidFill>
            <a:prstDash val="solid"/>
            <a:round/>
            <a:headEnd type="none" w="sm" len="sm"/>
            <a:tailEnd type="none" w="sm" len="sm"/>
          </a:ln>
        </p:spPr>
      </p:cxnSp>
      <p:sp>
        <p:nvSpPr>
          <p:cNvPr id="7" name="Google Shape;7;p16"/>
          <p:cNvSpPr txBox="1">
            <a:spLocks noGrp="1"/>
          </p:cNvSpPr>
          <p:nvPr>
            <p:ph type="title"/>
          </p:nvPr>
        </p:nvSpPr>
        <p:spPr>
          <a:xfrm>
            <a:off x="203200" y="228600"/>
            <a:ext cx="6502400" cy="838200"/>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accent1"/>
              </a:buClr>
              <a:buSzPts val="3600"/>
              <a:buFont typeface="Arial"/>
              <a:buNone/>
              <a:defRPr sz="36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8" name="Google Shape;8;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600"/>
              </a:spcBef>
              <a:spcAft>
                <a:spcPts val="0"/>
              </a:spcAft>
              <a:buClr>
                <a:schemeClr val="accent1"/>
              </a:buClr>
              <a:buSzPts val="1400"/>
              <a:buFont typeface="Arial"/>
              <a:buChar char="•"/>
              <a:defRPr sz="1400" b="0" i="0" u="none" strike="noStrike" cap="none">
                <a:solidFill>
                  <a:schemeClr val="accent4"/>
                </a:solidFill>
                <a:latin typeface="Questrial"/>
                <a:ea typeface="Questrial"/>
                <a:cs typeface="Questrial"/>
                <a:sym typeface="Questrial"/>
              </a:defRPr>
            </a:lvl1pPr>
            <a:lvl2pPr marL="914400" marR="0" lvl="1" indent="-228600" algn="l" rtl="0">
              <a:lnSpc>
                <a:spcPct val="90000"/>
              </a:lnSpc>
              <a:spcBef>
                <a:spcPts val="600"/>
              </a:spcBef>
              <a:spcAft>
                <a:spcPts val="0"/>
              </a:spcAft>
              <a:buClr>
                <a:srgbClr val="002F7C"/>
              </a:buClr>
              <a:buSzPts val="1200"/>
              <a:buFont typeface="Arial"/>
              <a:buNone/>
              <a:defRPr sz="1200" b="0" i="0" u="none" strike="noStrike" cap="none">
                <a:solidFill>
                  <a:schemeClr val="accent1"/>
                </a:solidFill>
                <a:latin typeface="Arial"/>
                <a:ea typeface="Arial"/>
                <a:cs typeface="Arial"/>
                <a:sym typeface="Arial"/>
              </a:defRPr>
            </a:lvl2pPr>
            <a:lvl3pPr marL="1371600" marR="0" lvl="2" indent="-298450" algn="l" rtl="0">
              <a:lnSpc>
                <a:spcPct val="90000"/>
              </a:lnSpc>
              <a:spcBef>
                <a:spcPts val="600"/>
              </a:spcBef>
              <a:spcAft>
                <a:spcPts val="0"/>
              </a:spcAft>
              <a:buClr>
                <a:srgbClr val="4D4F4F"/>
              </a:buClr>
              <a:buSzPts val="1100"/>
              <a:buFont typeface="Arial"/>
              <a:buChar char="•"/>
              <a:defRPr sz="1100" b="0" i="0" u="none" strike="noStrike" cap="none">
                <a:solidFill>
                  <a:srgbClr val="4D4F4F"/>
                </a:solidFill>
                <a:latin typeface="Arial"/>
                <a:ea typeface="Arial"/>
                <a:cs typeface="Arial"/>
                <a:sym typeface="Arial"/>
              </a:defRPr>
            </a:lvl3pPr>
            <a:lvl4pPr marL="1828800" marR="0" lvl="3" indent="-292100" algn="l" rtl="0">
              <a:lnSpc>
                <a:spcPct val="90000"/>
              </a:lnSpc>
              <a:spcBef>
                <a:spcPts val="300"/>
              </a:spcBef>
              <a:spcAft>
                <a:spcPts val="0"/>
              </a:spcAft>
              <a:buClr>
                <a:srgbClr val="747677"/>
              </a:buClr>
              <a:buSzPts val="1000"/>
              <a:buFont typeface="Arial"/>
              <a:buChar char="•"/>
              <a:defRPr sz="1000" b="0" i="0" u="none" strike="noStrike" cap="none">
                <a:solidFill>
                  <a:srgbClr val="747677"/>
                </a:solidFill>
                <a:latin typeface="Arial"/>
                <a:ea typeface="Arial"/>
                <a:cs typeface="Arial"/>
                <a:sym typeface="Arial"/>
              </a:defRPr>
            </a:lvl4pPr>
            <a:lvl5pPr marL="2286000" marR="0" lvl="4" indent="-285750" algn="l" rtl="0">
              <a:lnSpc>
                <a:spcPct val="100000"/>
              </a:lnSpc>
              <a:spcBef>
                <a:spcPts val="3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pic>
        <p:nvPicPr>
          <p:cNvPr id="4" name="Immagine 3">
            <a:extLst>
              <a:ext uri="{FF2B5EF4-FFF2-40B4-BE49-F238E27FC236}">
                <a16:creationId xmlns:a16="http://schemas.microsoft.com/office/drawing/2014/main" id="{4C83B65D-DBB0-4672-988F-A4E1F162F21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219091" y="0"/>
            <a:ext cx="3909848" cy="1190079"/>
          </a:xfrm>
          <a:prstGeom prst="rect">
            <a:avLst/>
          </a:prstGeom>
        </p:spPr>
      </p:pic>
    </p:spTree>
    <p:extLst>
      <p:ext uri="{BB962C8B-B14F-4D97-AF65-F5344CB8AC3E}">
        <p14:creationId xmlns:p14="http://schemas.microsoft.com/office/powerpoint/2010/main" val="3535334398"/>
      </p:ext>
    </p:extLst>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badi" panose="020B0604020104020204" pitchFamily="34" charset="0"/>
          <a:ea typeface="Abadi" panose="020B0604020104020204" pitchFamily="34" charset="0"/>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163080" y="329400"/>
            <a:ext cx="11089080" cy="72108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it-IT" sz="3600" b="0" strike="noStrike" spc="-1" dirty="0" err="1">
                <a:solidFill>
                  <a:srgbClr val="39A9DC"/>
                </a:solidFill>
                <a:latin typeface="Arial" panose="020B0604020202020204" pitchFamily="34" charset="0"/>
              </a:rPr>
              <a:t>ChibiStudio</a:t>
            </a:r>
            <a:r>
              <a:rPr lang="it-IT" sz="3600" b="0" strike="noStrike" spc="-1" dirty="0">
                <a:solidFill>
                  <a:srgbClr val="39A9DC"/>
                </a:solidFill>
                <a:latin typeface="Arial" panose="020B0604020202020204" pitchFamily="34" charset="0"/>
              </a:rPr>
              <a:t> – </a:t>
            </a:r>
            <a:r>
              <a:rPr lang="it-IT" sz="3600" b="0" strike="noStrike" spc="-1" dirty="0" err="1">
                <a:solidFill>
                  <a:srgbClr val="39A9DC"/>
                </a:solidFill>
                <a:latin typeface="Arial" panose="020B0604020202020204" pitchFamily="34" charset="0"/>
              </a:rPr>
              <a:t>What</a:t>
            </a:r>
            <a:r>
              <a:rPr lang="it-IT" sz="3600" b="0" strike="noStrike" spc="-1" dirty="0">
                <a:solidFill>
                  <a:srgbClr val="39A9DC"/>
                </a:solidFill>
                <a:latin typeface="Arial" panose="020B0604020202020204" pitchFamily="34" charset="0"/>
              </a:rPr>
              <a:t> </a:t>
            </a:r>
            <a:r>
              <a:rPr lang="it-IT" sz="3600" b="0" strike="noStrike" spc="-1" dirty="0" err="1">
                <a:solidFill>
                  <a:srgbClr val="39A9DC"/>
                </a:solidFill>
                <a:latin typeface="Arial" panose="020B0604020202020204" pitchFamily="34" charset="0"/>
              </a:rPr>
              <a:t>is</a:t>
            </a:r>
            <a:r>
              <a:rPr lang="it-IT" sz="3600" b="0" strike="noStrike" spc="-1" dirty="0">
                <a:solidFill>
                  <a:srgbClr val="39A9DC"/>
                </a:solidFill>
                <a:latin typeface="Arial" panose="020B0604020202020204" pitchFamily="34" charset="0"/>
              </a:rPr>
              <a:t> </a:t>
            </a:r>
            <a:r>
              <a:rPr lang="it-IT" sz="3600" b="0" strike="noStrike" spc="-1" dirty="0" err="1">
                <a:solidFill>
                  <a:srgbClr val="39A9DC"/>
                </a:solidFill>
                <a:latin typeface="Arial" panose="020B0604020202020204" pitchFamily="34" charset="0"/>
              </a:rPr>
              <a:t>it</a:t>
            </a:r>
            <a:r>
              <a:rPr lang="it-IT" sz="3600" b="0" strike="noStrike" spc="-1" dirty="0">
                <a:solidFill>
                  <a:srgbClr val="39A9DC"/>
                </a:solidFill>
                <a:latin typeface="Arial" panose="020B0604020202020204" pitchFamily="34" charset="0"/>
              </a:rPr>
              <a:t>?</a:t>
            </a:r>
            <a:endParaRPr lang="it-IT" sz="3600" b="0" strike="noStrike" spc="-1" dirty="0">
              <a:latin typeface="Arial" panose="020B0604020202020204" pitchFamily="34" charset="0"/>
            </a:endParaRPr>
          </a:p>
        </p:txBody>
      </p:sp>
      <p:sp>
        <p:nvSpPr>
          <p:cNvPr id="203" name="CustomShape 2"/>
          <p:cNvSpPr/>
          <p:nvPr/>
        </p:nvSpPr>
        <p:spPr>
          <a:xfrm>
            <a:off x="551160" y="1226520"/>
            <a:ext cx="11089080" cy="5302080"/>
          </a:xfrm>
          <a:prstGeom prst="rect">
            <a:avLst/>
          </a:prstGeom>
          <a:noFill/>
          <a:ln>
            <a:noFill/>
          </a:ln>
        </p:spPr>
        <p:style>
          <a:lnRef idx="0">
            <a:scrgbClr r="0" g="0" b="0"/>
          </a:lnRef>
          <a:fillRef idx="0">
            <a:scrgbClr r="0" g="0" b="0"/>
          </a:fillRef>
          <a:effectRef idx="0">
            <a:scrgbClr r="0" g="0" b="0"/>
          </a:effectRef>
          <a:fontRef idx="minor"/>
        </p:style>
        <p:txBody>
          <a:bodyPr anchor="ctr">
            <a:normAutofit fontScale="92500" lnSpcReduction="10000"/>
          </a:bodyPr>
          <a:lstStyle/>
          <a:p>
            <a:pPr marL="266760" indent="-266400">
              <a:lnSpc>
                <a:spcPct val="150000"/>
              </a:lnSpc>
              <a:spcBef>
                <a:spcPts val="1001"/>
              </a:spcBef>
              <a:buClr>
                <a:srgbClr val="39A9DC"/>
              </a:buClr>
              <a:buFont typeface="Arial"/>
              <a:buChar char="•"/>
            </a:pPr>
            <a:r>
              <a:rPr lang="it-IT" sz="2800" b="0" strike="noStrike" spc="-1" dirty="0" err="1">
                <a:solidFill>
                  <a:srgbClr val="23518B"/>
                </a:solidFill>
                <a:latin typeface="Arial" panose="020B0604020202020204" pitchFamily="34" charset="0"/>
              </a:rPr>
              <a:t>ChibiStudio</a:t>
            </a:r>
            <a:r>
              <a:rPr lang="it-IT" sz="2800" b="0" strike="noStrike" spc="-1" dirty="0">
                <a:solidFill>
                  <a:srgbClr val="23518B"/>
                </a:solidFill>
                <a:latin typeface="Arial" panose="020B0604020202020204" pitchFamily="34" charset="0"/>
              </a:rPr>
              <a:t> </a:t>
            </a:r>
            <a:r>
              <a:rPr lang="it-IT" sz="2800" b="0" strike="noStrike" spc="-1" dirty="0" err="1">
                <a:solidFill>
                  <a:srgbClr val="23518B"/>
                </a:solidFill>
                <a:latin typeface="Arial" panose="020B0604020202020204" pitchFamily="34" charset="0"/>
              </a:rPr>
              <a:t>is</a:t>
            </a:r>
            <a:r>
              <a:rPr lang="it-IT" sz="2800" b="0" strike="noStrike" spc="-1" dirty="0">
                <a:solidFill>
                  <a:srgbClr val="23518B"/>
                </a:solidFill>
                <a:latin typeface="Arial" panose="020B0604020202020204" pitchFamily="34" charset="0"/>
              </a:rPr>
              <a:t> an</a:t>
            </a:r>
            <a:r>
              <a:rPr lang="it-IT" sz="2800" b="1" strike="noStrike" spc="-1" dirty="0">
                <a:solidFill>
                  <a:srgbClr val="23518B"/>
                </a:solidFill>
                <a:latin typeface="Arial" panose="020B0604020202020204" pitchFamily="34" charset="0"/>
              </a:rPr>
              <a:t> Eclipse-</a:t>
            </a:r>
            <a:r>
              <a:rPr lang="it-IT" sz="2800" b="1" strike="noStrike" spc="-1" dirty="0" err="1">
                <a:solidFill>
                  <a:srgbClr val="23518B"/>
                </a:solidFill>
                <a:latin typeface="Arial" panose="020B0604020202020204" pitchFamily="34" charset="0"/>
              </a:rPr>
              <a:t>based</a:t>
            </a:r>
            <a:r>
              <a:rPr lang="it-IT" sz="2800" b="1" strike="noStrike" spc="-1" dirty="0">
                <a:solidFill>
                  <a:srgbClr val="23518B"/>
                </a:solidFill>
                <a:latin typeface="Arial" panose="020B0604020202020204" pitchFamily="34" charset="0"/>
              </a:rPr>
              <a:t> </a:t>
            </a:r>
            <a:r>
              <a:rPr lang="it-IT" sz="2800" b="1" strike="noStrike" spc="-1" dirty="0" err="1">
                <a:solidFill>
                  <a:srgbClr val="23518B"/>
                </a:solidFill>
                <a:latin typeface="Arial" panose="020B0604020202020204" pitchFamily="34" charset="0"/>
              </a:rPr>
              <a:t>toolchain</a:t>
            </a:r>
            <a:r>
              <a:rPr lang="it-IT" sz="2800" b="0" strike="noStrike" spc="-1" dirty="0">
                <a:solidFill>
                  <a:srgbClr val="23518B"/>
                </a:solidFill>
                <a:latin typeface="Arial" panose="020B0604020202020204" pitchFamily="34" charset="0"/>
              </a:rPr>
              <a:t> for </a:t>
            </a:r>
            <a:r>
              <a:rPr lang="it-IT" sz="2800" b="0" strike="noStrike" spc="-1" dirty="0" err="1">
                <a:solidFill>
                  <a:srgbClr val="23518B"/>
                </a:solidFill>
                <a:latin typeface="Arial" panose="020B0604020202020204" pitchFamily="34" charset="0"/>
              </a:rPr>
              <a:t>ChibiOS</a:t>
            </a:r>
            <a:endParaRPr lang="it-IT" sz="2800" spc="-1" dirty="0">
              <a:latin typeface="Arial" panose="020B0604020202020204" pitchFamily="34" charset="0"/>
            </a:endParaRPr>
          </a:p>
          <a:p>
            <a:pPr marL="457560" lvl="1">
              <a:lnSpc>
                <a:spcPct val="150000"/>
              </a:lnSpc>
              <a:spcBef>
                <a:spcPts val="1001"/>
              </a:spcBef>
              <a:buClr>
                <a:srgbClr val="39A9DC"/>
              </a:buClr>
            </a:pPr>
            <a:r>
              <a:rPr lang="en-GB" sz="2800" b="0" i="1" strike="noStrike" spc="-1" dirty="0">
                <a:solidFill>
                  <a:srgbClr val="23518B"/>
                </a:solidFill>
                <a:latin typeface="Arial" panose="020B0604020202020204" pitchFamily="34" charset="0"/>
              </a:rPr>
              <a:t>A toolchain is a set of distinct software development tools linked (chained) together to perform a complex software development</a:t>
            </a:r>
            <a:endParaRPr lang="it-IT" sz="2800" b="0" i="1" strike="noStrike" spc="-1" dirty="0">
              <a:latin typeface="Arial" panose="020B0604020202020204" pitchFamily="34" charset="0"/>
            </a:endParaRPr>
          </a:p>
          <a:p>
            <a:pPr marL="266760" indent="-266400">
              <a:lnSpc>
                <a:spcPct val="150000"/>
              </a:lnSpc>
              <a:spcBef>
                <a:spcPts val="1001"/>
              </a:spcBef>
              <a:buClr>
                <a:srgbClr val="39A9DC"/>
              </a:buClr>
              <a:buFont typeface="Arial"/>
              <a:buChar char="•"/>
            </a:pPr>
            <a:r>
              <a:rPr lang="en-GB" sz="2800" b="0" strike="noStrike" spc="-1" dirty="0" err="1">
                <a:solidFill>
                  <a:srgbClr val="23518B"/>
                </a:solidFill>
                <a:latin typeface="Arial" panose="020B0604020202020204" pitchFamily="34" charset="0"/>
              </a:rPr>
              <a:t>ChibiStudio</a:t>
            </a:r>
            <a:r>
              <a:rPr lang="en-GB" sz="2800" b="0" strike="noStrike" spc="-1" dirty="0">
                <a:solidFill>
                  <a:srgbClr val="23518B"/>
                </a:solidFill>
                <a:latin typeface="Arial" panose="020B0604020202020204" pitchFamily="34" charset="0"/>
              </a:rPr>
              <a:t> is composed of free and open source software</a:t>
            </a:r>
          </a:p>
          <a:p>
            <a:pPr marL="723960" lvl="1" indent="-266400">
              <a:lnSpc>
                <a:spcPct val="150000"/>
              </a:lnSpc>
              <a:spcBef>
                <a:spcPts val="1001"/>
              </a:spcBef>
              <a:buClr>
                <a:srgbClr val="39A9DC"/>
              </a:buClr>
              <a:buFont typeface="Arial"/>
              <a:buChar char="•"/>
            </a:pPr>
            <a:r>
              <a:rPr lang="en-GB" sz="2800" spc="-1" dirty="0">
                <a:solidFill>
                  <a:srgbClr val="23518B"/>
                </a:solidFill>
                <a:latin typeface="Arial" panose="020B0604020202020204" pitchFamily="34" charset="0"/>
              </a:rPr>
              <a:t>Eclipse IDE</a:t>
            </a:r>
          </a:p>
          <a:p>
            <a:pPr marL="723960" lvl="1" indent="-266400">
              <a:lnSpc>
                <a:spcPct val="150000"/>
              </a:lnSpc>
              <a:spcBef>
                <a:spcPts val="1001"/>
              </a:spcBef>
              <a:buClr>
                <a:srgbClr val="39A9DC"/>
              </a:buClr>
              <a:buFont typeface="Arial"/>
              <a:buChar char="•"/>
            </a:pPr>
            <a:r>
              <a:rPr lang="en-GB" sz="2800" spc="-1" dirty="0">
                <a:solidFill>
                  <a:srgbClr val="23518B"/>
                </a:solidFill>
                <a:latin typeface="Arial" panose="020B0604020202020204" pitchFamily="34" charset="0"/>
              </a:rPr>
              <a:t>GNU GCC ARM Compiler &amp; Tools</a:t>
            </a:r>
          </a:p>
          <a:p>
            <a:pPr marL="723960" lvl="1" indent="-266400">
              <a:lnSpc>
                <a:spcPct val="150000"/>
              </a:lnSpc>
              <a:spcBef>
                <a:spcPts val="1001"/>
              </a:spcBef>
              <a:buClr>
                <a:srgbClr val="39A9DC"/>
              </a:buClr>
              <a:buFont typeface="Arial"/>
              <a:buChar char="•"/>
            </a:pPr>
            <a:r>
              <a:rPr lang="it-IT" sz="2800" spc="-1" dirty="0">
                <a:solidFill>
                  <a:srgbClr val="23518B"/>
                </a:solidFill>
                <a:latin typeface="Arial" panose="020B0604020202020204" pitchFamily="34" charset="0"/>
              </a:rPr>
              <a:t>Open OCD Tool &amp; scripts</a:t>
            </a:r>
          </a:p>
          <a:p>
            <a:pPr marL="723960" lvl="1" indent="-266400">
              <a:lnSpc>
                <a:spcPct val="150000"/>
              </a:lnSpc>
              <a:spcBef>
                <a:spcPts val="1001"/>
              </a:spcBef>
              <a:buClr>
                <a:srgbClr val="39A9DC"/>
              </a:buClr>
              <a:buFont typeface="Arial"/>
              <a:buChar char="•"/>
            </a:pPr>
            <a:r>
              <a:rPr lang="it-IT" sz="2800" spc="-1" dirty="0" err="1">
                <a:solidFill>
                  <a:srgbClr val="23518B"/>
                </a:solidFill>
                <a:latin typeface="Arial" panose="020B0604020202020204" pitchFamily="34" charset="0"/>
              </a:rPr>
              <a:t>ChibiOS</a:t>
            </a:r>
            <a:endParaRPr lang="it-IT" sz="2800" spc="-1" dirty="0">
              <a:solidFill>
                <a:srgbClr val="23518B"/>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163080" y="329400"/>
            <a:ext cx="11089080" cy="72108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it-IT" sz="3600" b="0" strike="noStrike" spc="-1" dirty="0">
                <a:solidFill>
                  <a:srgbClr val="39A9DC"/>
                </a:solidFill>
                <a:latin typeface="Arial" panose="020B0604020202020204" pitchFamily="34" charset="0"/>
              </a:rPr>
              <a:t>!! ATTENTION !!</a:t>
            </a:r>
            <a:endParaRPr lang="it-IT" sz="3600" b="0" strike="noStrike" spc="-1" dirty="0">
              <a:latin typeface="Arial" panose="020B0604020202020204" pitchFamily="34" charset="0"/>
            </a:endParaRPr>
          </a:p>
        </p:txBody>
      </p:sp>
      <p:sp>
        <p:nvSpPr>
          <p:cNvPr id="205" name="CustomShape 2"/>
          <p:cNvSpPr/>
          <p:nvPr/>
        </p:nvSpPr>
        <p:spPr>
          <a:xfrm>
            <a:off x="551160" y="1226519"/>
            <a:ext cx="11089080" cy="5136573"/>
          </a:xfrm>
          <a:prstGeom prst="rect">
            <a:avLst/>
          </a:prstGeom>
          <a:noFill/>
          <a:ln>
            <a:noFill/>
          </a:ln>
        </p:spPr>
        <p:style>
          <a:lnRef idx="0">
            <a:scrgbClr r="0" g="0" b="0"/>
          </a:lnRef>
          <a:fillRef idx="0">
            <a:scrgbClr r="0" g="0" b="0"/>
          </a:fillRef>
          <a:effectRef idx="0">
            <a:scrgbClr r="0" g="0" b="0"/>
          </a:effectRef>
          <a:fontRef idx="minor"/>
        </p:style>
        <p:txBody>
          <a:bodyPr anchor="ctr">
            <a:normAutofit fontScale="73000" lnSpcReduction="20000"/>
          </a:bodyPr>
          <a:lstStyle/>
          <a:p>
            <a:pPr>
              <a:lnSpc>
                <a:spcPct val="150000"/>
              </a:lnSpc>
              <a:spcBef>
                <a:spcPts val="1001"/>
              </a:spcBef>
              <a:tabLst>
                <a:tab pos="0" algn="l"/>
              </a:tabLst>
            </a:pPr>
            <a:r>
              <a:rPr lang="en-GB" sz="5400" b="0" u="sng" strike="noStrike" spc="-1" dirty="0">
                <a:solidFill>
                  <a:srgbClr val="23518B"/>
                </a:solidFill>
                <a:latin typeface="Arial" panose="020B0604020202020204" pitchFamily="34" charset="0"/>
              </a:rPr>
              <a:t>Do NOT confuse between </a:t>
            </a:r>
            <a:r>
              <a:rPr lang="en-GB" sz="5400" b="1" u="sng" strike="noStrike" spc="-1" dirty="0" err="1">
                <a:solidFill>
                  <a:srgbClr val="13235B"/>
                </a:solidFill>
                <a:latin typeface="Arial" panose="020B0604020202020204" pitchFamily="34" charset="0"/>
              </a:rPr>
              <a:t>ChibiStudio</a:t>
            </a:r>
            <a:r>
              <a:rPr lang="en-GB" sz="5400" b="0" u="sng" strike="noStrike" spc="-1" dirty="0">
                <a:solidFill>
                  <a:srgbClr val="23518B"/>
                </a:solidFill>
                <a:latin typeface="Arial" panose="020B0604020202020204" pitchFamily="34" charset="0"/>
              </a:rPr>
              <a:t> and </a:t>
            </a:r>
            <a:r>
              <a:rPr lang="en-GB" sz="5400" b="1" u="sng" strike="noStrike" spc="-1" dirty="0" err="1">
                <a:solidFill>
                  <a:srgbClr val="002052"/>
                </a:solidFill>
                <a:latin typeface="Arial" panose="020B0604020202020204" pitchFamily="34" charset="0"/>
              </a:rPr>
              <a:t>ChibiOS</a:t>
            </a:r>
            <a:endParaRPr lang="it-IT" sz="5400" b="0" u="sng" strike="noStrike" spc="-1" dirty="0">
              <a:latin typeface="Arial" panose="020B0604020202020204" pitchFamily="34" charset="0"/>
            </a:endParaRPr>
          </a:p>
          <a:p>
            <a:pPr marL="266760" indent="-266400">
              <a:lnSpc>
                <a:spcPct val="150000"/>
              </a:lnSpc>
              <a:spcBef>
                <a:spcPts val="1001"/>
              </a:spcBef>
              <a:buClr>
                <a:srgbClr val="39A9DC"/>
              </a:buClr>
              <a:buFont typeface="Arial"/>
              <a:buChar char="•"/>
              <a:tabLst>
                <a:tab pos="0" algn="l"/>
              </a:tabLst>
            </a:pPr>
            <a:r>
              <a:rPr lang="en-GB" sz="5400" b="0" strike="noStrike" spc="-1" dirty="0" err="1">
                <a:solidFill>
                  <a:srgbClr val="13235B"/>
                </a:solidFill>
                <a:latin typeface="Arial" panose="020B0604020202020204" pitchFamily="34" charset="0"/>
              </a:rPr>
              <a:t>ChibiStudio</a:t>
            </a:r>
            <a:r>
              <a:rPr lang="en-GB" sz="5400" b="0" strike="noStrike" spc="-1" dirty="0">
                <a:solidFill>
                  <a:srgbClr val="13235B"/>
                </a:solidFill>
                <a:latin typeface="Arial" panose="020B0604020202020204" pitchFamily="34" charset="0"/>
              </a:rPr>
              <a:t> </a:t>
            </a:r>
            <a:r>
              <a:rPr lang="en-GB" sz="5400" b="0" strike="noStrike" spc="-1" dirty="0">
                <a:solidFill>
                  <a:srgbClr val="23518B"/>
                </a:solidFill>
                <a:latin typeface="Arial" panose="020B0604020202020204" pitchFamily="34" charset="0"/>
              </a:rPr>
              <a:t>is a toolchain which includes the latest available two stable versions of </a:t>
            </a:r>
            <a:r>
              <a:rPr lang="en-GB" sz="5400" b="0" strike="noStrike" spc="-1" dirty="0" err="1">
                <a:solidFill>
                  <a:srgbClr val="002052"/>
                </a:solidFill>
                <a:latin typeface="Arial" panose="020B0604020202020204" pitchFamily="34" charset="0"/>
              </a:rPr>
              <a:t>ChibiOS</a:t>
            </a:r>
            <a:endParaRPr lang="it-IT" sz="5400" b="0" strike="noStrike" spc="-1" dirty="0">
              <a:latin typeface="Arial" panose="020B0604020202020204" pitchFamily="34" charset="0"/>
            </a:endParaRPr>
          </a:p>
          <a:p>
            <a:pPr marL="266760" indent="-266400">
              <a:lnSpc>
                <a:spcPct val="150000"/>
              </a:lnSpc>
              <a:spcBef>
                <a:spcPts val="1001"/>
              </a:spcBef>
              <a:buClr>
                <a:srgbClr val="39A9DC"/>
              </a:buClr>
              <a:buFont typeface="Arial"/>
              <a:buChar char="•"/>
              <a:tabLst>
                <a:tab pos="0" algn="l"/>
              </a:tabLst>
            </a:pPr>
            <a:r>
              <a:rPr lang="en-GB" sz="5400" b="0" strike="noStrike" spc="-1" dirty="0" err="1">
                <a:solidFill>
                  <a:srgbClr val="002052"/>
                </a:solidFill>
                <a:latin typeface="Arial" panose="020B0604020202020204" pitchFamily="34" charset="0"/>
              </a:rPr>
              <a:t>ChibiOS</a:t>
            </a:r>
            <a:r>
              <a:rPr lang="en-GB" sz="5400" b="0" strike="noStrike" spc="-1" dirty="0">
                <a:solidFill>
                  <a:srgbClr val="23518B"/>
                </a:solidFill>
                <a:latin typeface="Arial" panose="020B0604020202020204" pitchFamily="34" charset="0"/>
              </a:rPr>
              <a:t> is the embedded library: a collection of folder and text files</a:t>
            </a:r>
            <a:endParaRPr lang="it-IT" sz="5400" b="0" strike="noStrike" spc="-1" dirty="0">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163080" y="329400"/>
            <a:ext cx="11089080" cy="72108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it-IT" sz="3600" b="0" strike="noStrike" spc="-1" dirty="0" err="1">
                <a:solidFill>
                  <a:srgbClr val="39A9DC"/>
                </a:solidFill>
                <a:latin typeface="Arial" panose="020B0604020202020204" pitchFamily="34" charset="0"/>
              </a:rPr>
              <a:t>ChibiStudio</a:t>
            </a:r>
            <a:r>
              <a:rPr lang="it-IT" sz="3600" b="0" strike="noStrike" spc="-1" dirty="0">
                <a:solidFill>
                  <a:srgbClr val="39A9DC"/>
                </a:solidFill>
                <a:latin typeface="Arial" panose="020B0604020202020204" pitchFamily="34" charset="0"/>
              </a:rPr>
              <a:t> - Workspaces</a:t>
            </a:r>
            <a:endParaRPr lang="it-IT" sz="3600" b="0" strike="noStrike" spc="-1" dirty="0">
              <a:latin typeface="Arial" panose="020B0604020202020204" pitchFamily="34" charset="0"/>
            </a:endParaRPr>
          </a:p>
        </p:txBody>
      </p:sp>
      <p:sp>
        <p:nvSpPr>
          <p:cNvPr id="207" name="CustomShape 2"/>
          <p:cNvSpPr/>
          <p:nvPr/>
        </p:nvSpPr>
        <p:spPr>
          <a:xfrm>
            <a:off x="550800" y="1274040"/>
            <a:ext cx="11089080" cy="2128680"/>
          </a:xfrm>
          <a:prstGeom prst="rect">
            <a:avLst/>
          </a:prstGeom>
          <a:noFill/>
          <a:ln>
            <a:noFill/>
          </a:ln>
        </p:spPr>
        <p:style>
          <a:lnRef idx="0">
            <a:scrgbClr r="0" g="0" b="0"/>
          </a:lnRef>
          <a:fillRef idx="0">
            <a:scrgbClr r="0" g="0" b="0"/>
          </a:fillRef>
          <a:effectRef idx="0">
            <a:scrgbClr r="0" g="0" b="0"/>
          </a:effectRef>
          <a:fontRef idx="minor"/>
        </p:style>
        <p:txBody>
          <a:bodyPr anchor="ctr">
            <a:normAutofit fontScale="78000" lnSpcReduction="10000"/>
          </a:bodyPr>
          <a:lstStyle/>
          <a:p>
            <a:pPr>
              <a:lnSpc>
                <a:spcPct val="150000"/>
              </a:lnSpc>
              <a:spcBef>
                <a:spcPts val="1001"/>
              </a:spcBef>
              <a:tabLst>
                <a:tab pos="0" algn="l"/>
              </a:tabLst>
            </a:pPr>
            <a:r>
              <a:rPr lang="en-GB" sz="2800" b="0" strike="noStrike" spc="-1" dirty="0">
                <a:solidFill>
                  <a:srgbClr val="23518B"/>
                </a:solidFill>
                <a:latin typeface="Arial" panose="020B0604020202020204" pitchFamily="34" charset="0"/>
              </a:rPr>
              <a:t>It is possible to switch workspace in use through the menu File-&gt;Switch Workspace:</a:t>
            </a:r>
            <a:endParaRPr lang="it-IT" sz="2800" b="0" strike="noStrike" spc="-1" dirty="0">
              <a:latin typeface="Arial" panose="020B0604020202020204" pitchFamily="34" charset="0"/>
            </a:endParaRPr>
          </a:p>
          <a:p>
            <a:pPr marL="266760" indent="-266400">
              <a:lnSpc>
                <a:spcPct val="150000"/>
              </a:lnSpc>
              <a:spcBef>
                <a:spcPts val="1001"/>
              </a:spcBef>
              <a:buClr>
                <a:srgbClr val="39A9DC"/>
              </a:buClr>
              <a:buFont typeface="Arial"/>
              <a:buChar char="•"/>
              <a:tabLst>
                <a:tab pos="0" algn="l"/>
              </a:tabLst>
            </a:pPr>
            <a:r>
              <a:rPr lang="en-GB" sz="2800" b="0" strike="noStrike" spc="-1" dirty="0">
                <a:solidFill>
                  <a:srgbClr val="23518B"/>
                </a:solidFill>
                <a:latin typeface="Arial" panose="020B0604020202020204" pitchFamily="34" charset="0"/>
              </a:rPr>
              <a:t>you can choose a workspace from the history </a:t>
            </a:r>
            <a:endParaRPr lang="it-IT" sz="2800" b="0" strike="noStrike" spc="-1" dirty="0">
              <a:latin typeface="Arial" panose="020B0604020202020204" pitchFamily="34" charset="0"/>
            </a:endParaRPr>
          </a:p>
          <a:p>
            <a:pPr marL="266760" indent="-266400">
              <a:lnSpc>
                <a:spcPct val="150000"/>
              </a:lnSpc>
              <a:spcBef>
                <a:spcPts val="1001"/>
              </a:spcBef>
              <a:buClr>
                <a:srgbClr val="39A9DC"/>
              </a:buClr>
              <a:buFont typeface="Arial"/>
              <a:buChar char="•"/>
              <a:tabLst>
                <a:tab pos="0" algn="l"/>
              </a:tabLst>
            </a:pPr>
            <a:r>
              <a:rPr lang="en-GB" sz="2800" b="0" strike="noStrike" spc="-1" dirty="0">
                <a:solidFill>
                  <a:srgbClr val="23518B"/>
                </a:solidFill>
                <a:latin typeface="Arial" panose="020B0604020202020204" pitchFamily="34" charset="0"/>
              </a:rPr>
              <a:t>you can select “</a:t>
            </a:r>
            <a:r>
              <a:rPr lang="en-GB" sz="2800" b="0" i="1" strike="noStrike" spc="-1" dirty="0">
                <a:solidFill>
                  <a:srgbClr val="23518B"/>
                </a:solidFill>
                <a:latin typeface="Arial" panose="020B0604020202020204" pitchFamily="34" charset="0"/>
              </a:rPr>
              <a:t>Other…</a:t>
            </a:r>
            <a:r>
              <a:rPr lang="en-GB" sz="2800" b="0" strike="noStrike" spc="-1" dirty="0">
                <a:solidFill>
                  <a:srgbClr val="23518B"/>
                </a:solidFill>
                <a:latin typeface="Arial" panose="020B0604020202020204" pitchFamily="34" charset="0"/>
              </a:rPr>
              <a:t>” to browse a new workspace</a:t>
            </a:r>
            <a:endParaRPr lang="it-IT" sz="2800" b="0" strike="noStrike" spc="-1" dirty="0">
              <a:latin typeface="Arial" panose="020B0604020202020204" pitchFamily="34" charset="0"/>
            </a:endParaRPr>
          </a:p>
        </p:txBody>
      </p:sp>
      <p:pic>
        <p:nvPicPr>
          <p:cNvPr id="208" name="Segnaposto contenuto 6"/>
          <p:cNvPicPr/>
          <p:nvPr/>
        </p:nvPicPr>
        <p:blipFill>
          <a:blip r:embed="rId2"/>
          <a:stretch/>
        </p:blipFill>
        <p:spPr>
          <a:xfrm>
            <a:off x="1263240" y="3674880"/>
            <a:ext cx="9664200" cy="1428840"/>
          </a:xfrm>
          <a:prstGeom prst="rect">
            <a:avLst/>
          </a:prstGeom>
          <a:ln>
            <a:noFill/>
          </a:ln>
        </p:spPr>
      </p:pic>
      <p:sp>
        <p:nvSpPr>
          <p:cNvPr id="209" name="CustomShape 3"/>
          <p:cNvSpPr/>
          <p:nvPr/>
        </p:nvSpPr>
        <p:spPr>
          <a:xfrm>
            <a:off x="550800" y="5231160"/>
            <a:ext cx="11089080" cy="47952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gn="ctr">
              <a:lnSpc>
                <a:spcPct val="100000"/>
              </a:lnSpc>
              <a:tabLst>
                <a:tab pos="0" algn="l"/>
              </a:tabLst>
            </a:pPr>
            <a:r>
              <a:rPr lang="en-GB" sz="2400" b="0" i="1" strike="noStrike" spc="-1" dirty="0">
                <a:solidFill>
                  <a:schemeClr val="bg2"/>
                </a:solidFill>
                <a:latin typeface="Arial" panose="020B0604020202020204" pitchFamily="34" charset="0"/>
              </a:rPr>
              <a:t>The workspace in use would not be in the list: in this case Workspace User</a:t>
            </a:r>
            <a:endParaRPr lang="it-IT" sz="2400" b="0" i="1" strike="noStrike" spc="-1" dirty="0">
              <a:solidFill>
                <a:schemeClr val="bg2"/>
              </a:solidFill>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163080" y="329400"/>
            <a:ext cx="11089080" cy="72108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it-IT" sz="3600" b="0" strike="noStrike" spc="-1" dirty="0" err="1">
                <a:solidFill>
                  <a:srgbClr val="39A9DC"/>
                </a:solidFill>
                <a:latin typeface="Arial" panose="020B0604020202020204" pitchFamily="34" charset="0"/>
              </a:rPr>
              <a:t>ChibiStudio</a:t>
            </a:r>
            <a:r>
              <a:rPr lang="it-IT" sz="3600" b="0" strike="noStrike" spc="-1" dirty="0">
                <a:solidFill>
                  <a:srgbClr val="39A9DC"/>
                </a:solidFill>
                <a:latin typeface="Arial" panose="020B0604020202020204" pitchFamily="34" charset="0"/>
              </a:rPr>
              <a:t> - </a:t>
            </a:r>
            <a:r>
              <a:rPr lang="it-IT" sz="3600" b="0" strike="noStrike" spc="-1" dirty="0" err="1">
                <a:solidFill>
                  <a:srgbClr val="39A9DC"/>
                </a:solidFill>
                <a:latin typeface="Arial" panose="020B0604020202020204" pitchFamily="34" charset="0"/>
              </a:rPr>
              <a:t>Perspectives</a:t>
            </a:r>
            <a:endParaRPr lang="it-IT" sz="3600" b="0" strike="noStrike" spc="-1" dirty="0">
              <a:latin typeface="Arial" panose="020B0604020202020204" pitchFamily="34" charset="0"/>
            </a:endParaRPr>
          </a:p>
        </p:txBody>
      </p:sp>
      <p:pic>
        <p:nvPicPr>
          <p:cNvPr id="211" name="Segnaposto immagine 13"/>
          <p:cNvPicPr/>
          <p:nvPr/>
        </p:nvPicPr>
        <p:blipFill>
          <a:blip r:embed="rId3"/>
          <a:srcRect l="21786" r="21786"/>
          <a:stretch/>
        </p:blipFill>
        <p:spPr>
          <a:xfrm>
            <a:off x="7513560" y="1506240"/>
            <a:ext cx="4126680" cy="4404240"/>
          </a:xfrm>
          <a:prstGeom prst="rect">
            <a:avLst/>
          </a:prstGeom>
          <a:ln>
            <a:noFill/>
          </a:ln>
        </p:spPr>
      </p:pic>
      <p:sp>
        <p:nvSpPr>
          <p:cNvPr id="212" name="CustomShape 2"/>
          <p:cNvSpPr/>
          <p:nvPr/>
        </p:nvSpPr>
        <p:spPr>
          <a:xfrm>
            <a:off x="551160" y="1300899"/>
            <a:ext cx="6562800" cy="5227701"/>
          </a:xfrm>
          <a:prstGeom prst="rect">
            <a:avLst/>
          </a:prstGeom>
          <a:noFill/>
          <a:ln>
            <a:noFill/>
          </a:ln>
        </p:spPr>
        <p:style>
          <a:lnRef idx="0">
            <a:scrgbClr r="0" g="0" b="0"/>
          </a:lnRef>
          <a:fillRef idx="0">
            <a:scrgbClr r="0" g="0" b="0"/>
          </a:fillRef>
          <a:effectRef idx="0">
            <a:scrgbClr r="0" g="0" b="0"/>
          </a:effectRef>
          <a:fontRef idx="minor"/>
        </p:style>
        <p:txBody>
          <a:bodyPr anchor="ctr">
            <a:normAutofit fontScale="72000" lnSpcReduction="20000"/>
          </a:bodyPr>
          <a:lstStyle/>
          <a:p>
            <a:pPr marL="266760" indent="-266400">
              <a:lnSpc>
                <a:spcPct val="150000"/>
              </a:lnSpc>
              <a:spcBef>
                <a:spcPts val="1001"/>
              </a:spcBef>
              <a:buClr>
                <a:srgbClr val="39A9DC"/>
              </a:buClr>
              <a:buFont typeface="Arial"/>
              <a:buChar char="•"/>
            </a:pPr>
            <a:r>
              <a:rPr lang="en-GB" sz="2800" b="0" strike="noStrike" spc="-1" dirty="0">
                <a:solidFill>
                  <a:srgbClr val="23518B"/>
                </a:solidFill>
                <a:latin typeface="Arial" panose="020B0604020202020204" pitchFamily="34" charset="0"/>
              </a:rPr>
              <a:t>Workbench could be saved to be quickly recalled at proper moment: this take the name of </a:t>
            </a:r>
            <a:r>
              <a:rPr lang="en-GB" sz="2800" b="1" strike="noStrike" spc="-1" dirty="0">
                <a:solidFill>
                  <a:srgbClr val="23518B"/>
                </a:solidFill>
                <a:latin typeface="Arial" panose="020B0604020202020204" pitchFamily="34" charset="0"/>
              </a:rPr>
              <a:t>perspective</a:t>
            </a:r>
            <a:endParaRPr lang="it-IT" sz="2800" b="1" strike="noStrike" spc="-1" dirty="0">
              <a:latin typeface="Arial" panose="020B0604020202020204" pitchFamily="34" charset="0"/>
            </a:endParaRPr>
          </a:p>
          <a:p>
            <a:pPr marL="266760" indent="-266400">
              <a:lnSpc>
                <a:spcPct val="150000"/>
              </a:lnSpc>
              <a:spcBef>
                <a:spcPts val="1001"/>
              </a:spcBef>
              <a:buClr>
                <a:srgbClr val="39A9DC"/>
              </a:buClr>
              <a:buFont typeface="Arial"/>
              <a:buChar char="•"/>
            </a:pPr>
            <a:r>
              <a:rPr lang="en-GB" sz="2800" b="0" strike="noStrike" spc="-1" dirty="0" err="1">
                <a:solidFill>
                  <a:srgbClr val="23518B"/>
                </a:solidFill>
                <a:latin typeface="Arial" panose="020B0604020202020204" pitchFamily="34" charset="0"/>
              </a:rPr>
              <a:t>ChibiStudio</a:t>
            </a:r>
            <a:r>
              <a:rPr lang="en-GB" sz="2800" b="0" strike="noStrike" spc="-1" dirty="0">
                <a:solidFill>
                  <a:srgbClr val="23518B"/>
                </a:solidFill>
                <a:latin typeface="Arial" panose="020B0604020202020204" pitchFamily="34" charset="0"/>
              </a:rPr>
              <a:t> comes with two separate perspectives:</a:t>
            </a:r>
            <a:endParaRPr lang="it-IT" sz="2800" b="0" strike="noStrike" spc="-1" dirty="0">
              <a:latin typeface="Arial" panose="020B0604020202020204" pitchFamily="34" charset="0"/>
            </a:endParaRPr>
          </a:p>
          <a:p>
            <a:pPr marL="808200" lvl="1" indent="-266400">
              <a:lnSpc>
                <a:spcPct val="120000"/>
              </a:lnSpc>
              <a:spcBef>
                <a:spcPts val="499"/>
              </a:spcBef>
              <a:buClr>
                <a:srgbClr val="39A9DC"/>
              </a:buClr>
              <a:buFont typeface="Arial"/>
              <a:buChar char="•"/>
            </a:pPr>
            <a:r>
              <a:rPr lang="en-GB" sz="2200" b="0" strike="noStrike" spc="-1" dirty="0">
                <a:solidFill>
                  <a:srgbClr val="23518B"/>
                </a:solidFill>
                <a:latin typeface="Arial" panose="020B0604020202020204" pitchFamily="34" charset="0"/>
              </a:rPr>
              <a:t>C/C++ (Development)</a:t>
            </a:r>
            <a:endParaRPr lang="it-IT" sz="2200" b="0" strike="noStrike" spc="-1" dirty="0">
              <a:latin typeface="Arial" panose="020B0604020202020204" pitchFamily="34" charset="0"/>
            </a:endParaRPr>
          </a:p>
          <a:p>
            <a:pPr marL="808200" lvl="1" indent="-266400">
              <a:lnSpc>
                <a:spcPct val="120000"/>
              </a:lnSpc>
              <a:spcBef>
                <a:spcPts val="499"/>
              </a:spcBef>
              <a:buClr>
                <a:srgbClr val="39A9DC"/>
              </a:buClr>
              <a:buFont typeface="Arial"/>
              <a:buChar char="•"/>
            </a:pPr>
            <a:r>
              <a:rPr lang="en-GB" sz="2200" b="0" strike="noStrike" spc="-1" dirty="0">
                <a:solidFill>
                  <a:srgbClr val="23518B"/>
                </a:solidFill>
                <a:latin typeface="Arial" panose="020B0604020202020204" pitchFamily="34" charset="0"/>
              </a:rPr>
              <a:t>Debug</a:t>
            </a:r>
            <a:endParaRPr lang="it-IT" sz="2200" b="0" strike="noStrike" spc="-1" dirty="0">
              <a:latin typeface="Arial" panose="020B0604020202020204" pitchFamily="34" charset="0"/>
            </a:endParaRPr>
          </a:p>
          <a:p>
            <a:pPr marL="266760" indent="-266400">
              <a:lnSpc>
                <a:spcPct val="150000"/>
              </a:lnSpc>
              <a:spcBef>
                <a:spcPts val="1001"/>
              </a:spcBef>
              <a:buClr>
                <a:srgbClr val="39A9DC"/>
              </a:buClr>
              <a:buFont typeface="Arial"/>
              <a:buChar char="•"/>
            </a:pPr>
            <a:r>
              <a:rPr lang="en-GB" sz="2800" b="0" strike="noStrike" spc="-1" dirty="0">
                <a:solidFill>
                  <a:srgbClr val="23518B"/>
                </a:solidFill>
                <a:latin typeface="Arial" panose="020B0604020202020204" pitchFamily="34" charset="0"/>
              </a:rPr>
              <a:t>You can switch them using the proper button in the top right corner of you Workbench</a:t>
            </a:r>
            <a:endParaRPr lang="it-IT" sz="2800" b="0" strike="noStrike" spc="-1" dirty="0">
              <a:latin typeface="Arial" panose="020B0604020202020204" pitchFamily="34" charset="0"/>
            </a:endParaRPr>
          </a:p>
          <a:p>
            <a:pPr marL="266760" indent="-266400">
              <a:lnSpc>
                <a:spcPct val="150000"/>
              </a:lnSpc>
              <a:spcBef>
                <a:spcPts val="1001"/>
              </a:spcBef>
              <a:buClr>
                <a:srgbClr val="39A9DC"/>
              </a:buClr>
              <a:buFont typeface="Arial"/>
              <a:buChar char="•"/>
            </a:pPr>
            <a:r>
              <a:rPr lang="en-GB" sz="2800" b="0" strike="noStrike" spc="-1" dirty="0">
                <a:solidFill>
                  <a:srgbClr val="23518B"/>
                </a:solidFill>
                <a:latin typeface="Arial" panose="020B0604020202020204" pitchFamily="34" charset="0"/>
              </a:rPr>
              <a:t>You can add other perspectives, save or reset the current one to default through the drop-down menu “Window”</a:t>
            </a:r>
            <a:endParaRPr lang="it-IT" sz="2800" b="0" strike="noStrike" spc="-1" dirty="0">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163080" y="329400"/>
            <a:ext cx="8387031" cy="721080"/>
          </a:xfrm>
          <a:prstGeom prst="rect">
            <a:avLst/>
          </a:prstGeom>
          <a:noFill/>
          <a:ln>
            <a:noFill/>
          </a:ln>
        </p:spPr>
        <p:style>
          <a:lnRef idx="0">
            <a:scrgbClr r="0" g="0" b="0"/>
          </a:lnRef>
          <a:fillRef idx="0">
            <a:scrgbClr r="0" g="0" b="0"/>
          </a:fillRef>
          <a:effectRef idx="0">
            <a:scrgbClr r="0" g="0" b="0"/>
          </a:effectRef>
          <a:fontRef idx="minor"/>
        </p:style>
        <p:txBody>
          <a:bodyPr anchor="ctr">
            <a:normAutofit fontScale="85000" lnSpcReduction="10000"/>
          </a:bodyPr>
          <a:lstStyle/>
          <a:p>
            <a:pPr>
              <a:lnSpc>
                <a:spcPct val="100000"/>
              </a:lnSpc>
            </a:pPr>
            <a:r>
              <a:rPr lang="it-IT" sz="3600" b="0" strike="noStrike" spc="-1" dirty="0" err="1">
                <a:solidFill>
                  <a:srgbClr val="39A9DC"/>
                </a:solidFill>
                <a:latin typeface="Arial" panose="020B0604020202020204" pitchFamily="34" charset="0"/>
              </a:rPr>
              <a:t>ChibiStudio</a:t>
            </a:r>
            <a:r>
              <a:rPr lang="it-IT" sz="3600" b="0" strike="noStrike" spc="-1" dirty="0">
                <a:solidFill>
                  <a:srgbClr val="39A9DC"/>
                </a:solidFill>
                <a:latin typeface="Arial" panose="020B0604020202020204" pitchFamily="34" charset="0"/>
              </a:rPr>
              <a:t> - C/C++ Development </a:t>
            </a:r>
            <a:r>
              <a:rPr lang="it-IT" sz="3600" b="0" strike="noStrike" spc="-1" dirty="0" err="1">
                <a:solidFill>
                  <a:srgbClr val="39A9DC"/>
                </a:solidFill>
                <a:latin typeface="Arial" panose="020B0604020202020204" pitchFamily="34" charset="0"/>
              </a:rPr>
              <a:t>perspective</a:t>
            </a:r>
            <a:r>
              <a:rPr lang="it-IT" sz="3600" b="0" strike="noStrike" spc="-1" dirty="0">
                <a:solidFill>
                  <a:srgbClr val="39A9DC"/>
                </a:solidFill>
                <a:latin typeface="Arial" panose="020B0604020202020204" pitchFamily="34" charset="0"/>
              </a:rPr>
              <a:t> </a:t>
            </a:r>
            <a:endParaRPr lang="it-IT" sz="3600" b="0" strike="noStrike" spc="-1" dirty="0">
              <a:latin typeface="Arial" panose="020B0604020202020204" pitchFamily="34" charset="0"/>
            </a:endParaRPr>
          </a:p>
        </p:txBody>
      </p:sp>
      <p:sp>
        <p:nvSpPr>
          <p:cNvPr id="214" name="CustomShape 2"/>
          <p:cNvSpPr/>
          <p:nvPr/>
        </p:nvSpPr>
        <p:spPr>
          <a:xfrm>
            <a:off x="551160" y="1480680"/>
            <a:ext cx="10961135" cy="4060584"/>
          </a:xfrm>
          <a:prstGeom prst="rect">
            <a:avLst/>
          </a:prstGeom>
          <a:noFill/>
          <a:ln>
            <a:noFill/>
          </a:ln>
        </p:spPr>
        <p:style>
          <a:lnRef idx="0">
            <a:scrgbClr r="0" g="0" b="0"/>
          </a:lnRef>
          <a:fillRef idx="0">
            <a:scrgbClr r="0" g="0" b="0"/>
          </a:fillRef>
          <a:effectRef idx="0">
            <a:scrgbClr r="0" g="0" b="0"/>
          </a:effectRef>
          <a:fontRef idx="minor"/>
        </p:style>
        <p:txBody>
          <a:bodyPr anchor="ctr">
            <a:normAutofit fontScale="74500" lnSpcReduction="20000"/>
          </a:bodyPr>
          <a:lstStyle/>
          <a:p>
            <a:pPr>
              <a:lnSpc>
                <a:spcPct val="150000"/>
              </a:lnSpc>
              <a:spcBef>
                <a:spcPts val="1001"/>
              </a:spcBef>
              <a:tabLst>
                <a:tab pos="0" algn="l"/>
              </a:tabLst>
            </a:pPr>
            <a:r>
              <a:rPr lang="en-GB" sz="2800" b="0" strike="noStrike" spc="-1" dirty="0">
                <a:solidFill>
                  <a:srgbClr val="23518B"/>
                </a:solidFill>
                <a:latin typeface="Arial" panose="020B0604020202020204" pitchFamily="34" charset="0"/>
              </a:rPr>
              <a:t>The perspective C/C++ is oriented to software development, hence to:</a:t>
            </a:r>
            <a:endParaRPr lang="it-IT" sz="2800" b="0" strike="noStrike" spc="-1" dirty="0">
              <a:latin typeface="Arial" panose="020B0604020202020204" pitchFamily="34" charset="0"/>
            </a:endParaRPr>
          </a:p>
          <a:p>
            <a:pPr marL="266760" indent="-266400">
              <a:lnSpc>
                <a:spcPct val="150000"/>
              </a:lnSpc>
              <a:spcBef>
                <a:spcPts val="1001"/>
              </a:spcBef>
              <a:buClr>
                <a:srgbClr val="39A9DC"/>
              </a:buClr>
              <a:buFont typeface="Arial"/>
              <a:buChar char="•"/>
              <a:tabLst>
                <a:tab pos="0" algn="l"/>
              </a:tabLst>
            </a:pPr>
            <a:r>
              <a:rPr lang="en-GB" sz="2800" b="0" strike="noStrike" spc="-1" dirty="0">
                <a:solidFill>
                  <a:srgbClr val="23518B"/>
                </a:solidFill>
                <a:latin typeface="Arial" panose="020B0604020202020204" pitchFamily="34" charset="0"/>
              </a:rPr>
              <a:t>Projects creation and management</a:t>
            </a:r>
            <a:endParaRPr lang="it-IT" sz="2800" b="0" strike="noStrike" spc="-1" dirty="0">
              <a:latin typeface="Arial" panose="020B0604020202020204" pitchFamily="34" charset="0"/>
            </a:endParaRPr>
          </a:p>
          <a:p>
            <a:pPr marL="266760" indent="-266400">
              <a:lnSpc>
                <a:spcPct val="150000"/>
              </a:lnSpc>
              <a:spcBef>
                <a:spcPts val="1001"/>
              </a:spcBef>
              <a:buClr>
                <a:srgbClr val="39A9DC"/>
              </a:buClr>
              <a:buFont typeface="Arial"/>
              <a:buChar char="•"/>
              <a:tabLst>
                <a:tab pos="0" algn="l"/>
              </a:tabLst>
            </a:pPr>
            <a:r>
              <a:rPr lang="en-GB" sz="2800" b="0" strike="noStrike" spc="-1" dirty="0">
                <a:solidFill>
                  <a:srgbClr val="23518B"/>
                </a:solidFill>
                <a:latin typeface="Arial" panose="020B0604020202020204" pitchFamily="34" charset="0"/>
              </a:rPr>
              <a:t>Code editing</a:t>
            </a:r>
            <a:endParaRPr lang="it-IT" sz="2800" b="0" strike="noStrike" spc="-1" dirty="0">
              <a:latin typeface="Arial" panose="020B0604020202020204" pitchFamily="34" charset="0"/>
            </a:endParaRPr>
          </a:p>
          <a:p>
            <a:pPr marL="266760" indent="-266400">
              <a:lnSpc>
                <a:spcPct val="150000"/>
              </a:lnSpc>
              <a:spcBef>
                <a:spcPts val="1001"/>
              </a:spcBef>
              <a:buClr>
                <a:srgbClr val="39A9DC"/>
              </a:buClr>
              <a:buFont typeface="Arial"/>
              <a:buChar char="•"/>
              <a:tabLst>
                <a:tab pos="0" algn="l"/>
              </a:tabLst>
            </a:pPr>
            <a:r>
              <a:rPr lang="en-GB" sz="2800" b="0" strike="noStrike" spc="-1" dirty="0">
                <a:solidFill>
                  <a:srgbClr val="23518B"/>
                </a:solidFill>
                <a:latin typeface="Arial" panose="020B0604020202020204" pitchFamily="34" charset="0"/>
              </a:rPr>
              <a:t>Code compiling</a:t>
            </a:r>
            <a:endParaRPr lang="it-IT" sz="2800" b="0" strike="noStrike" spc="-1" dirty="0">
              <a:latin typeface="Arial" panose="020B0604020202020204" pitchFamily="34" charset="0"/>
            </a:endParaRPr>
          </a:p>
          <a:p>
            <a:pPr marL="266760" indent="-266400">
              <a:lnSpc>
                <a:spcPct val="150000"/>
              </a:lnSpc>
              <a:spcBef>
                <a:spcPts val="1001"/>
              </a:spcBef>
              <a:buClr>
                <a:srgbClr val="39A9DC"/>
              </a:buClr>
              <a:buFont typeface="Arial"/>
              <a:buChar char="•"/>
              <a:tabLst>
                <a:tab pos="0" algn="l"/>
              </a:tabLst>
            </a:pPr>
            <a:r>
              <a:rPr lang="en-GB" sz="2800" b="0" strike="noStrike" spc="-1" dirty="0">
                <a:solidFill>
                  <a:srgbClr val="23518B"/>
                </a:solidFill>
                <a:latin typeface="Arial" panose="020B0604020202020204" pitchFamily="34" charset="0"/>
              </a:rPr>
              <a:t>Resolution of syntax errors </a:t>
            </a:r>
            <a:endParaRPr lang="it-IT" sz="2800" b="0" strike="noStrike" spc="-1" dirty="0">
              <a:latin typeface="Arial" panose="020B0604020202020204" pitchFamily="34" charset="0"/>
            </a:endParaRPr>
          </a:p>
          <a:p>
            <a:pPr marL="266760" indent="-266400">
              <a:lnSpc>
                <a:spcPct val="150000"/>
              </a:lnSpc>
              <a:spcBef>
                <a:spcPts val="1001"/>
              </a:spcBef>
              <a:buClr>
                <a:srgbClr val="39A9DC"/>
              </a:buClr>
              <a:buFont typeface="Arial"/>
              <a:buChar char="•"/>
              <a:tabLst>
                <a:tab pos="0" algn="l"/>
              </a:tabLst>
            </a:pPr>
            <a:r>
              <a:rPr lang="en-GB" sz="2800" b="0" strike="noStrike" spc="-1" dirty="0">
                <a:solidFill>
                  <a:srgbClr val="23518B"/>
                </a:solidFill>
                <a:latin typeface="Arial" panose="020B0604020202020204" pitchFamily="34" charset="0"/>
              </a:rPr>
              <a:t>Resolution of syntax warnings </a:t>
            </a:r>
            <a:endParaRPr lang="it-IT" sz="2800" b="0" strike="noStrike" spc="-1" dirty="0">
              <a:latin typeface="Arial" panose="020B0604020202020204" pitchFamily="34" charset="0"/>
            </a:endParaRPr>
          </a:p>
          <a:p>
            <a:pPr>
              <a:lnSpc>
                <a:spcPct val="150000"/>
              </a:lnSpc>
              <a:spcBef>
                <a:spcPts val="1001"/>
              </a:spcBef>
              <a:tabLst>
                <a:tab pos="0" algn="l"/>
              </a:tabLst>
            </a:pPr>
            <a:r>
              <a:rPr lang="en-GB" sz="2800" b="0" strike="noStrike" spc="-1" dirty="0">
                <a:solidFill>
                  <a:srgbClr val="23518B"/>
                </a:solidFill>
                <a:latin typeface="Arial" panose="020B0604020202020204" pitchFamily="34" charset="0"/>
              </a:rPr>
              <a:t>Because of this, the largest amount of workbench area is dedicated to text editor area.</a:t>
            </a:r>
            <a:endParaRPr lang="it-IT" sz="2800" b="0" strike="noStrike" spc="-1" dirty="0">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163080" y="329400"/>
            <a:ext cx="8387031" cy="721080"/>
          </a:xfrm>
          <a:prstGeom prst="rect">
            <a:avLst/>
          </a:prstGeom>
          <a:noFill/>
          <a:ln>
            <a:noFill/>
          </a:ln>
        </p:spPr>
        <p:style>
          <a:lnRef idx="0">
            <a:scrgbClr r="0" g="0" b="0"/>
          </a:lnRef>
          <a:fillRef idx="0">
            <a:scrgbClr r="0" g="0" b="0"/>
          </a:fillRef>
          <a:effectRef idx="0">
            <a:scrgbClr r="0" g="0" b="0"/>
          </a:effectRef>
          <a:fontRef idx="minor"/>
        </p:style>
        <p:txBody>
          <a:bodyPr anchor="ctr">
            <a:normAutofit fontScale="85000" lnSpcReduction="10000"/>
          </a:bodyPr>
          <a:lstStyle/>
          <a:p>
            <a:pPr>
              <a:lnSpc>
                <a:spcPct val="100000"/>
              </a:lnSpc>
            </a:pPr>
            <a:r>
              <a:rPr lang="it-IT" sz="3600" b="0" strike="noStrike" spc="-1" dirty="0" err="1">
                <a:solidFill>
                  <a:srgbClr val="39A9DC"/>
                </a:solidFill>
                <a:latin typeface="Arial" panose="020B0604020202020204" pitchFamily="34" charset="0"/>
              </a:rPr>
              <a:t>ChibiStudio</a:t>
            </a:r>
            <a:r>
              <a:rPr lang="it-IT" sz="3600" b="0" strike="noStrike" spc="-1" dirty="0">
                <a:solidFill>
                  <a:srgbClr val="39A9DC"/>
                </a:solidFill>
                <a:latin typeface="Arial" panose="020B0604020202020204" pitchFamily="34" charset="0"/>
              </a:rPr>
              <a:t> - C/C++ Development </a:t>
            </a:r>
            <a:r>
              <a:rPr lang="it-IT" sz="3600" b="0" strike="noStrike" spc="-1" dirty="0" err="1">
                <a:solidFill>
                  <a:srgbClr val="39A9DC"/>
                </a:solidFill>
                <a:latin typeface="Arial" panose="020B0604020202020204" pitchFamily="34" charset="0"/>
              </a:rPr>
              <a:t>perspective</a:t>
            </a:r>
            <a:r>
              <a:rPr lang="it-IT" sz="3600" b="0" strike="noStrike" spc="-1" dirty="0">
                <a:solidFill>
                  <a:srgbClr val="39A9DC"/>
                </a:solidFill>
                <a:latin typeface="Arial" panose="020B0604020202020204" pitchFamily="34" charset="0"/>
              </a:rPr>
              <a:t> </a:t>
            </a:r>
            <a:endParaRPr lang="it-IT" sz="3600" b="0" strike="noStrike" spc="-1" dirty="0">
              <a:latin typeface="Arial" panose="020B0604020202020204" pitchFamily="34" charset="0"/>
            </a:endParaRPr>
          </a:p>
        </p:txBody>
      </p:sp>
      <p:pic>
        <p:nvPicPr>
          <p:cNvPr id="2" name="Content Placeholder 4">
            <a:extLst>
              <a:ext uri="{FF2B5EF4-FFF2-40B4-BE49-F238E27FC236}">
                <a16:creationId xmlns:a16="http://schemas.microsoft.com/office/drawing/2014/main" id="{22724C48-5979-462A-A327-1693350E2319}"/>
              </a:ext>
            </a:extLst>
          </p:cNvPr>
          <p:cNvPicPr/>
          <p:nvPr/>
        </p:nvPicPr>
        <p:blipFill>
          <a:blip r:embed="rId2"/>
          <a:stretch/>
        </p:blipFill>
        <p:spPr>
          <a:xfrm>
            <a:off x="999241" y="1405578"/>
            <a:ext cx="9681328" cy="5123022"/>
          </a:xfrm>
          <a:prstGeom prst="rect">
            <a:avLst/>
          </a:prstGeom>
          <a:ln>
            <a:noFill/>
          </a:ln>
        </p:spPr>
      </p:pic>
    </p:spTree>
    <p:extLst>
      <p:ext uri="{BB962C8B-B14F-4D97-AF65-F5344CB8AC3E}">
        <p14:creationId xmlns:p14="http://schemas.microsoft.com/office/powerpoint/2010/main" val="2852403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2"/>
          <p:cNvSpPr/>
          <p:nvPr/>
        </p:nvSpPr>
        <p:spPr>
          <a:xfrm>
            <a:off x="414780" y="1272619"/>
            <a:ext cx="10804908" cy="4606973"/>
          </a:xfrm>
          <a:prstGeom prst="rect">
            <a:avLst/>
          </a:prstGeom>
          <a:noFill/>
          <a:ln>
            <a:noFill/>
          </a:ln>
        </p:spPr>
        <p:style>
          <a:lnRef idx="0">
            <a:scrgbClr r="0" g="0" b="0"/>
          </a:lnRef>
          <a:fillRef idx="0">
            <a:scrgbClr r="0" g="0" b="0"/>
          </a:fillRef>
          <a:effectRef idx="0">
            <a:scrgbClr r="0" g="0" b="0"/>
          </a:effectRef>
          <a:fontRef idx="minor"/>
        </p:style>
        <p:txBody>
          <a:bodyPr anchor="ctr">
            <a:normAutofit fontScale="92500"/>
          </a:bodyPr>
          <a:lstStyle/>
          <a:p>
            <a:pPr>
              <a:lnSpc>
                <a:spcPct val="150000"/>
              </a:lnSpc>
              <a:spcBef>
                <a:spcPts val="1001"/>
              </a:spcBef>
              <a:tabLst>
                <a:tab pos="0" algn="l"/>
              </a:tabLst>
            </a:pPr>
            <a:r>
              <a:rPr lang="en-GB" sz="2800" b="0" strike="noStrike" spc="-1" dirty="0">
                <a:solidFill>
                  <a:srgbClr val="23518B"/>
                </a:solidFill>
                <a:latin typeface="Arial" panose="020B0604020202020204" pitchFamily="34" charset="0"/>
              </a:rPr>
              <a:t>The Debug perspective is oriented to debugging,  hence to:</a:t>
            </a:r>
            <a:endParaRPr lang="it-IT" sz="2800" b="0" strike="noStrike" spc="-1" dirty="0">
              <a:latin typeface="Arial" panose="020B0604020202020204" pitchFamily="34" charset="0"/>
            </a:endParaRPr>
          </a:p>
          <a:p>
            <a:pPr marL="266760" indent="-266400">
              <a:lnSpc>
                <a:spcPct val="150000"/>
              </a:lnSpc>
              <a:spcBef>
                <a:spcPts val="1001"/>
              </a:spcBef>
              <a:buClr>
                <a:srgbClr val="39A9DC"/>
              </a:buClr>
              <a:buFont typeface="Arial"/>
              <a:buChar char="•"/>
              <a:tabLst>
                <a:tab pos="0" algn="l"/>
              </a:tabLst>
            </a:pPr>
            <a:r>
              <a:rPr lang="en-GB" sz="2800" b="0" strike="noStrike" spc="-1" dirty="0">
                <a:solidFill>
                  <a:srgbClr val="23518B"/>
                </a:solidFill>
                <a:latin typeface="Arial" panose="020B0604020202020204" pitchFamily="34" charset="0"/>
              </a:rPr>
              <a:t>Test of code functionality and detection of unexpected behaviours</a:t>
            </a:r>
            <a:endParaRPr lang="it-IT" sz="2800" b="0" strike="noStrike" spc="-1" dirty="0">
              <a:latin typeface="Arial" panose="020B0604020202020204" pitchFamily="34" charset="0"/>
            </a:endParaRPr>
          </a:p>
          <a:p>
            <a:pPr marL="266760" indent="-266400">
              <a:lnSpc>
                <a:spcPct val="150000"/>
              </a:lnSpc>
              <a:spcBef>
                <a:spcPts val="1001"/>
              </a:spcBef>
              <a:buClr>
                <a:srgbClr val="39A9DC"/>
              </a:buClr>
              <a:buFont typeface="Arial"/>
              <a:buChar char="•"/>
              <a:tabLst>
                <a:tab pos="0" algn="l"/>
              </a:tabLst>
            </a:pPr>
            <a:r>
              <a:rPr lang="en-GB" sz="2800" b="0" strike="noStrike" spc="-1" dirty="0">
                <a:solidFill>
                  <a:srgbClr val="23518B"/>
                </a:solidFill>
                <a:latin typeface="Arial" panose="020B0604020202020204" pitchFamily="34" charset="0"/>
              </a:rPr>
              <a:t>Resolution of functional error</a:t>
            </a:r>
            <a:endParaRPr lang="it-IT" sz="2800" b="0" strike="noStrike" spc="-1" dirty="0">
              <a:latin typeface="Arial" panose="020B0604020202020204" pitchFamily="34" charset="0"/>
            </a:endParaRPr>
          </a:p>
          <a:p>
            <a:pPr marL="266760" indent="-266400">
              <a:lnSpc>
                <a:spcPct val="150000"/>
              </a:lnSpc>
              <a:spcBef>
                <a:spcPts val="1001"/>
              </a:spcBef>
              <a:buClr>
                <a:srgbClr val="39A9DC"/>
              </a:buClr>
              <a:buFont typeface="Arial"/>
              <a:buChar char="•"/>
              <a:tabLst>
                <a:tab pos="0" algn="l"/>
              </a:tabLst>
            </a:pPr>
            <a:r>
              <a:rPr lang="en-GB" sz="2800" b="0" strike="noStrike" spc="-1" dirty="0">
                <a:solidFill>
                  <a:srgbClr val="23518B"/>
                </a:solidFill>
                <a:latin typeface="Arial" panose="020B0604020202020204" pitchFamily="34" charset="0"/>
              </a:rPr>
              <a:t>Evaluation of software performances and consistency. </a:t>
            </a:r>
            <a:endParaRPr lang="it-IT" sz="2800" b="0" strike="noStrike" spc="-1" dirty="0">
              <a:latin typeface="Arial" panose="020B0604020202020204" pitchFamily="34" charset="0"/>
            </a:endParaRPr>
          </a:p>
          <a:p>
            <a:pPr>
              <a:lnSpc>
                <a:spcPct val="150000"/>
              </a:lnSpc>
              <a:spcBef>
                <a:spcPts val="1001"/>
              </a:spcBef>
              <a:tabLst>
                <a:tab pos="0" algn="l"/>
              </a:tabLst>
            </a:pPr>
            <a:r>
              <a:rPr lang="en-GB" sz="2800" b="0" strike="noStrike" spc="-1" dirty="0">
                <a:solidFill>
                  <a:srgbClr val="23518B"/>
                </a:solidFill>
                <a:latin typeface="Arial" panose="020B0604020202020204" pitchFamily="34" charset="0"/>
              </a:rPr>
              <a:t>This perspective offers a lot of additional windows to explore MCU memory and variables, to evaluate expressions, a terminal and so on.</a:t>
            </a:r>
            <a:endParaRPr lang="it-IT" sz="2800" b="0" strike="noStrike" spc="-1" dirty="0">
              <a:latin typeface="Arial" panose="020B0604020202020204" pitchFamily="34" charset="0"/>
            </a:endParaRPr>
          </a:p>
        </p:txBody>
      </p:sp>
      <p:sp>
        <p:nvSpPr>
          <p:cNvPr id="2" name="CustomShape 1">
            <a:extLst>
              <a:ext uri="{FF2B5EF4-FFF2-40B4-BE49-F238E27FC236}">
                <a16:creationId xmlns:a16="http://schemas.microsoft.com/office/drawing/2014/main" id="{94A58E34-9D5A-462C-9247-069358675E55}"/>
              </a:ext>
            </a:extLst>
          </p:cNvPr>
          <p:cNvSpPr/>
          <p:nvPr/>
        </p:nvSpPr>
        <p:spPr>
          <a:xfrm>
            <a:off x="163080" y="329400"/>
            <a:ext cx="8387031" cy="72108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it-IT" sz="3600" b="0" strike="noStrike" spc="-1" dirty="0" err="1">
                <a:solidFill>
                  <a:srgbClr val="39A9DC"/>
                </a:solidFill>
                <a:latin typeface="Arial" panose="020B0604020202020204" pitchFamily="34" charset="0"/>
              </a:rPr>
              <a:t>ChibiStudio</a:t>
            </a:r>
            <a:r>
              <a:rPr lang="it-IT" sz="3600" b="0" strike="noStrike" spc="-1" dirty="0">
                <a:solidFill>
                  <a:srgbClr val="39A9DC"/>
                </a:solidFill>
                <a:latin typeface="Arial" panose="020B0604020202020204" pitchFamily="34" charset="0"/>
              </a:rPr>
              <a:t> - Debug </a:t>
            </a:r>
            <a:r>
              <a:rPr lang="it-IT" sz="3600" b="0" strike="noStrike" spc="-1" dirty="0" err="1">
                <a:solidFill>
                  <a:srgbClr val="39A9DC"/>
                </a:solidFill>
                <a:latin typeface="Arial" panose="020B0604020202020204" pitchFamily="34" charset="0"/>
              </a:rPr>
              <a:t>perspective</a:t>
            </a:r>
            <a:r>
              <a:rPr lang="it-IT" sz="3600" b="0" strike="noStrike" spc="-1" dirty="0">
                <a:solidFill>
                  <a:srgbClr val="39A9DC"/>
                </a:solidFill>
                <a:latin typeface="Arial" panose="020B0604020202020204" pitchFamily="34" charset="0"/>
              </a:rPr>
              <a:t> </a:t>
            </a:r>
            <a:endParaRPr lang="it-IT" sz="3600" b="0" strike="noStrike" spc="-1" dirty="0">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163080" y="329400"/>
            <a:ext cx="11089080" cy="72108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it-IT" sz="3600" b="0" strike="noStrike" spc="-1" dirty="0" err="1">
                <a:solidFill>
                  <a:srgbClr val="39A9DC"/>
                </a:solidFill>
                <a:latin typeface="Arial" panose="020B0604020202020204" pitchFamily="34" charset="0"/>
              </a:rPr>
              <a:t>ChibiStudio</a:t>
            </a:r>
            <a:r>
              <a:rPr lang="it-IT" sz="3600" b="0" strike="noStrike" spc="-1" dirty="0">
                <a:solidFill>
                  <a:srgbClr val="39A9DC"/>
                </a:solidFill>
                <a:latin typeface="Arial" panose="020B0604020202020204" pitchFamily="34" charset="0"/>
              </a:rPr>
              <a:t> - Debug </a:t>
            </a:r>
            <a:r>
              <a:rPr lang="it-IT" sz="3600" b="0" strike="noStrike" spc="-1" dirty="0" err="1">
                <a:solidFill>
                  <a:srgbClr val="39A9DC"/>
                </a:solidFill>
                <a:latin typeface="Arial" panose="020B0604020202020204" pitchFamily="34" charset="0"/>
              </a:rPr>
              <a:t>perspective</a:t>
            </a:r>
            <a:r>
              <a:rPr lang="it-IT" sz="3600" b="0" strike="noStrike" spc="-1" dirty="0">
                <a:solidFill>
                  <a:srgbClr val="39A9DC"/>
                </a:solidFill>
                <a:latin typeface="Arial" panose="020B0604020202020204" pitchFamily="34" charset="0"/>
              </a:rPr>
              <a:t> </a:t>
            </a:r>
            <a:endParaRPr lang="it-IT" sz="3600" b="0" strike="noStrike" spc="-1" dirty="0">
              <a:latin typeface="Arial" panose="020B0604020202020204" pitchFamily="34" charset="0"/>
            </a:endParaRPr>
          </a:p>
        </p:txBody>
      </p:sp>
      <p:pic>
        <p:nvPicPr>
          <p:cNvPr id="2" name="Content Placeholder 3">
            <a:extLst>
              <a:ext uri="{FF2B5EF4-FFF2-40B4-BE49-F238E27FC236}">
                <a16:creationId xmlns:a16="http://schemas.microsoft.com/office/drawing/2014/main" id="{FA8C40DE-30B3-47BC-936F-DE50549F6873}"/>
              </a:ext>
            </a:extLst>
          </p:cNvPr>
          <p:cNvPicPr/>
          <p:nvPr/>
        </p:nvPicPr>
        <p:blipFill>
          <a:blip r:embed="rId3"/>
          <a:stretch/>
        </p:blipFill>
        <p:spPr>
          <a:xfrm>
            <a:off x="1083440" y="1385741"/>
            <a:ext cx="10025120" cy="529678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163080" y="329400"/>
            <a:ext cx="11089080" cy="72108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it-IT" sz="3600" b="0" strike="noStrike" spc="-1" dirty="0" err="1">
                <a:solidFill>
                  <a:srgbClr val="39A9DC"/>
                </a:solidFill>
                <a:latin typeface="Arial" panose="020B0604020202020204" pitchFamily="34" charset="0"/>
              </a:rPr>
              <a:t>ChibiStudio</a:t>
            </a:r>
            <a:r>
              <a:rPr lang="it-IT" sz="3600" b="0" strike="noStrike" spc="-1" dirty="0">
                <a:solidFill>
                  <a:srgbClr val="39A9DC"/>
                </a:solidFill>
                <a:latin typeface="Arial" panose="020B0604020202020204" pitchFamily="34" charset="0"/>
              </a:rPr>
              <a:t> - </a:t>
            </a:r>
            <a:r>
              <a:rPr lang="it-IT" sz="3600" spc="-1" dirty="0" err="1">
                <a:solidFill>
                  <a:srgbClr val="39A9DC"/>
                </a:solidFill>
                <a:latin typeface="Arial" panose="020B0604020202020204" pitchFamily="34" charset="0"/>
              </a:rPr>
              <a:t>I</a:t>
            </a:r>
            <a:r>
              <a:rPr lang="it-IT" sz="3600" b="0" strike="noStrike" spc="-1" dirty="0" err="1">
                <a:solidFill>
                  <a:srgbClr val="39A9DC"/>
                </a:solidFill>
                <a:latin typeface="Arial" panose="020B0604020202020204" pitchFamily="34" charset="0"/>
              </a:rPr>
              <a:t>mporting</a:t>
            </a:r>
            <a:r>
              <a:rPr lang="it-IT" sz="3600" b="0" strike="noStrike" spc="-1" dirty="0">
                <a:solidFill>
                  <a:srgbClr val="39A9DC"/>
                </a:solidFill>
                <a:latin typeface="Arial" panose="020B0604020202020204" pitchFamily="34" charset="0"/>
              </a:rPr>
              <a:t> a Project</a:t>
            </a:r>
            <a:endParaRPr lang="it-IT" sz="3600" b="0" strike="noStrike" spc="-1" dirty="0">
              <a:latin typeface="Arial" panose="020B0604020202020204" pitchFamily="34" charset="0"/>
            </a:endParaRPr>
          </a:p>
        </p:txBody>
      </p:sp>
      <p:sp>
        <p:nvSpPr>
          <p:cNvPr id="222" name="CustomShape 2"/>
          <p:cNvSpPr/>
          <p:nvPr/>
        </p:nvSpPr>
        <p:spPr>
          <a:xfrm>
            <a:off x="551160" y="1486440"/>
            <a:ext cx="11089080" cy="2464200"/>
          </a:xfrm>
          <a:prstGeom prst="rect">
            <a:avLst/>
          </a:prstGeom>
          <a:noFill/>
          <a:ln>
            <a:noFill/>
          </a:ln>
        </p:spPr>
        <p:style>
          <a:lnRef idx="0">
            <a:scrgbClr r="0" g="0" b="0"/>
          </a:lnRef>
          <a:fillRef idx="0">
            <a:scrgbClr r="0" g="0" b="0"/>
          </a:fillRef>
          <a:effectRef idx="0">
            <a:scrgbClr r="0" g="0" b="0"/>
          </a:effectRef>
          <a:fontRef idx="minor"/>
        </p:style>
        <p:txBody>
          <a:bodyPr anchor="ctr">
            <a:normAutofit fontScale="60000" lnSpcReduction="20000"/>
          </a:bodyPr>
          <a:lstStyle/>
          <a:p>
            <a:pPr marL="266760" indent="-266400">
              <a:lnSpc>
                <a:spcPct val="150000"/>
              </a:lnSpc>
              <a:spcBef>
                <a:spcPts val="1001"/>
              </a:spcBef>
              <a:buClr>
                <a:srgbClr val="39A9DC"/>
              </a:buClr>
              <a:buFont typeface="Arial"/>
              <a:buChar char="•"/>
            </a:pPr>
            <a:r>
              <a:rPr lang="en-GB" sz="2800" b="0" strike="noStrike" spc="-1" dirty="0">
                <a:solidFill>
                  <a:srgbClr val="23518B"/>
                </a:solidFill>
                <a:latin typeface="Arial" panose="020B0604020202020204" pitchFamily="34" charset="0"/>
              </a:rPr>
              <a:t>The demos we need to import are under the folder C:\ChibiStudio\chibios2111\demos\STM32 because we are going to use </a:t>
            </a:r>
            <a:r>
              <a:rPr lang="en-GB" sz="2800" b="0" strike="noStrike" spc="-1" dirty="0" err="1">
                <a:solidFill>
                  <a:srgbClr val="23518B"/>
                </a:solidFill>
                <a:latin typeface="Arial" panose="020B0604020202020204" pitchFamily="34" charset="0"/>
              </a:rPr>
              <a:t>ChibiOS</a:t>
            </a:r>
            <a:r>
              <a:rPr lang="en-GB" sz="2800" b="0" strike="noStrike" spc="-1" dirty="0">
                <a:solidFill>
                  <a:srgbClr val="23518B"/>
                </a:solidFill>
                <a:latin typeface="Arial" panose="020B0604020202020204" pitchFamily="34" charset="0"/>
              </a:rPr>
              <a:t> 2111</a:t>
            </a:r>
            <a:endParaRPr lang="it-IT" sz="2800" b="0" strike="noStrike" spc="-1" dirty="0">
              <a:latin typeface="Arial" panose="020B0604020202020204" pitchFamily="34" charset="0"/>
            </a:endParaRPr>
          </a:p>
          <a:p>
            <a:pPr marL="266760" indent="-266400">
              <a:lnSpc>
                <a:spcPct val="150000"/>
              </a:lnSpc>
              <a:spcBef>
                <a:spcPts val="1001"/>
              </a:spcBef>
              <a:buClr>
                <a:srgbClr val="39A9DC"/>
              </a:buClr>
              <a:buFont typeface="Arial"/>
              <a:buChar char="•"/>
            </a:pPr>
            <a:r>
              <a:rPr lang="en-GB" sz="2800" b="0" strike="noStrike" spc="-1" dirty="0">
                <a:solidFill>
                  <a:srgbClr val="23518B"/>
                </a:solidFill>
                <a:latin typeface="Arial" panose="020B0604020202020204" pitchFamily="34" charset="0"/>
              </a:rPr>
              <a:t>There are similar folders also under </a:t>
            </a:r>
            <a:r>
              <a:rPr lang="en-GB" sz="2800" b="0" strike="noStrike" spc="-1" dirty="0" err="1">
                <a:solidFill>
                  <a:srgbClr val="23518B"/>
                </a:solidFill>
                <a:latin typeface="Arial" panose="020B0604020202020204" pitchFamily="34" charset="0"/>
              </a:rPr>
              <a:t>ChibiOS</a:t>
            </a:r>
            <a:r>
              <a:rPr lang="en-GB" sz="2800" b="0" strike="noStrike" spc="-1" dirty="0">
                <a:solidFill>
                  <a:srgbClr val="23518B"/>
                </a:solidFill>
                <a:latin typeface="Arial" panose="020B0604020202020204" pitchFamily="34" charset="0"/>
              </a:rPr>
              <a:t> 203 and </a:t>
            </a:r>
            <a:r>
              <a:rPr lang="en-GB" sz="2800" b="0" strike="noStrike" spc="-1" dirty="0" err="1">
                <a:solidFill>
                  <a:srgbClr val="23518B"/>
                </a:solidFill>
                <a:latin typeface="Arial" panose="020B0604020202020204" pitchFamily="34" charset="0"/>
              </a:rPr>
              <a:t>ChibiOS</a:t>
            </a:r>
            <a:r>
              <a:rPr lang="en-GB" sz="2800" b="0" strike="noStrike" spc="-1" dirty="0">
                <a:solidFill>
                  <a:srgbClr val="23518B"/>
                </a:solidFill>
                <a:latin typeface="Arial" panose="020B0604020202020204" pitchFamily="34" charset="0"/>
              </a:rPr>
              <a:t> Trunk directories</a:t>
            </a:r>
            <a:endParaRPr lang="it-IT" sz="2800" b="0" strike="noStrike" spc="-1" dirty="0">
              <a:latin typeface="Arial" panose="020B0604020202020204" pitchFamily="34" charset="0"/>
            </a:endParaRPr>
          </a:p>
          <a:p>
            <a:pPr marL="266760" indent="-266400">
              <a:lnSpc>
                <a:spcPct val="150000"/>
              </a:lnSpc>
              <a:spcBef>
                <a:spcPts val="1001"/>
              </a:spcBef>
              <a:buClr>
                <a:srgbClr val="39A9DC"/>
              </a:buClr>
              <a:buFont typeface="Arial"/>
              <a:buChar char="•"/>
            </a:pPr>
            <a:r>
              <a:rPr lang="en-GB" sz="2800" b="0" strike="noStrike" spc="-1" dirty="0">
                <a:solidFill>
                  <a:srgbClr val="23518B"/>
                </a:solidFill>
                <a:latin typeface="Arial" panose="020B0604020202020204" pitchFamily="34" charset="0"/>
              </a:rPr>
              <a:t>In the </a:t>
            </a:r>
            <a:r>
              <a:rPr lang="en-GB" sz="2800" b="0" i="1" strike="noStrike" spc="-1" dirty="0">
                <a:solidFill>
                  <a:srgbClr val="23518B"/>
                </a:solidFill>
                <a:latin typeface="Arial" panose="020B0604020202020204" pitchFamily="34" charset="0"/>
              </a:rPr>
              <a:t>demos\STM32</a:t>
            </a:r>
            <a:r>
              <a:rPr lang="en-GB" sz="2800" b="0" strike="noStrike" spc="-1" dirty="0">
                <a:solidFill>
                  <a:srgbClr val="23518B"/>
                </a:solidFill>
                <a:latin typeface="Arial" panose="020B0604020202020204" pitchFamily="34" charset="0"/>
              </a:rPr>
              <a:t> directory there are a lot of folders each of which represent a standalone project</a:t>
            </a:r>
            <a:endParaRPr lang="it-IT" sz="2800" b="0" strike="noStrike" spc="-1" dirty="0">
              <a:latin typeface="Arial" panose="020B0604020202020204" pitchFamily="34" charset="0"/>
            </a:endParaRPr>
          </a:p>
          <a:p>
            <a:pPr marL="266760" indent="-266400">
              <a:lnSpc>
                <a:spcPct val="150000"/>
              </a:lnSpc>
              <a:spcBef>
                <a:spcPts val="1001"/>
              </a:spcBef>
              <a:buClr>
                <a:srgbClr val="39A9DC"/>
              </a:buClr>
              <a:buFont typeface="Arial"/>
              <a:buChar char="•"/>
            </a:pPr>
            <a:r>
              <a:rPr lang="en-GB" sz="2800" b="0" strike="noStrike" spc="-1" dirty="0">
                <a:solidFill>
                  <a:srgbClr val="23518B"/>
                </a:solidFill>
                <a:latin typeface="Arial" panose="020B0604020202020204" pitchFamily="34" charset="0"/>
              </a:rPr>
              <a:t>Each project is named following the same pattern KERNEL-MCU-BOARD </a:t>
            </a:r>
            <a:endParaRPr lang="it-IT" sz="2800" b="0" strike="noStrike" spc="-1" dirty="0">
              <a:latin typeface="Arial" panose="020B0604020202020204" pitchFamily="34" charset="0"/>
            </a:endParaRPr>
          </a:p>
        </p:txBody>
      </p:sp>
      <p:sp>
        <p:nvSpPr>
          <p:cNvPr id="223" name="CustomShape 3"/>
          <p:cNvSpPr/>
          <p:nvPr/>
        </p:nvSpPr>
        <p:spPr>
          <a:xfrm>
            <a:off x="551160" y="4341600"/>
            <a:ext cx="1108908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GB" sz="3200" b="0" strike="noStrike" spc="599" dirty="0">
                <a:solidFill>
                  <a:srgbClr val="4E4F50"/>
                </a:solidFill>
                <a:latin typeface="Arial" panose="020B0604020202020204" pitchFamily="34" charset="0"/>
              </a:rPr>
              <a:t>RT-STM32G474RE-NUCLEO64</a:t>
            </a:r>
            <a:endParaRPr lang="it-IT" sz="3200" b="0" strike="noStrike" spc="-1" dirty="0">
              <a:latin typeface="Arial" panose="020B0604020202020204" pitchFamily="34" charset="0"/>
            </a:endParaRPr>
          </a:p>
        </p:txBody>
      </p:sp>
      <p:sp>
        <p:nvSpPr>
          <p:cNvPr id="224" name="CustomShape 4"/>
          <p:cNvSpPr/>
          <p:nvPr/>
        </p:nvSpPr>
        <p:spPr>
          <a:xfrm rot="5400000">
            <a:off x="4848480" y="2897280"/>
            <a:ext cx="317160" cy="3625560"/>
          </a:xfrm>
          <a:prstGeom prst="rightBracket">
            <a:avLst>
              <a:gd name="adj" fmla="val 8333"/>
            </a:avLst>
          </a:prstGeom>
          <a:noFill/>
          <a:ln w="28440">
            <a:solidFill>
              <a:schemeClr val="accent4"/>
            </a:solidFill>
            <a:round/>
          </a:ln>
        </p:spPr>
        <p:style>
          <a:lnRef idx="1">
            <a:schemeClr val="accent1"/>
          </a:lnRef>
          <a:fillRef idx="0">
            <a:schemeClr val="accent1"/>
          </a:fillRef>
          <a:effectRef idx="0">
            <a:schemeClr val="accent1"/>
          </a:effectRef>
          <a:fontRef idx="minor"/>
        </p:style>
        <p:txBody>
          <a:bodyPr/>
          <a:lstStyle/>
          <a:p>
            <a:endParaRPr lang="it-IT" dirty="0">
              <a:latin typeface="Arial" panose="020B0604020202020204" pitchFamily="34" charset="0"/>
            </a:endParaRPr>
          </a:p>
        </p:txBody>
      </p:sp>
      <p:sp>
        <p:nvSpPr>
          <p:cNvPr id="225" name="CustomShape 5"/>
          <p:cNvSpPr/>
          <p:nvPr/>
        </p:nvSpPr>
        <p:spPr>
          <a:xfrm rot="5400000">
            <a:off x="8246880" y="3338280"/>
            <a:ext cx="312120" cy="2738880"/>
          </a:xfrm>
          <a:prstGeom prst="rightBracket">
            <a:avLst>
              <a:gd name="adj" fmla="val 8333"/>
            </a:avLst>
          </a:prstGeom>
          <a:noFill/>
          <a:ln w="28440">
            <a:solidFill>
              <a:srgbClr val="92D050"/>
            </a:solidFill>
            <a:round/>
          </a:ln>
        </p:spPr>
        <p:style>
          <a:lnRef idx="1">
            <a:schemeClr val="accent1"/>
          </a:lnRef>
          <a:fillRef idx="0">
            <a:schemeClr val="accent1"/>
          </a:fillRef>
          <a:effectRef idx="0">
            <a:schemeClr val="accent1"/>
          </a:effectRef>
          <a:fontRef idx="minor"/>
        </p:style>
        <p:txBody>
          <a:bodyPr/>
          <a:lstStyle/>
          <a:p>
            <a:endParaRPr lang="it-IT" dirty="0">
              <a:latin typeface="Arial" panose="020B0604020202020204" pitchFamily="34" charset="0"/>
            </a:endParaRPr>
          </a:p>
        </p:txBody>
      </p:sp>
      <p:sp>
        <p:nvSpPr>
          <p:cNvPr id="226" name="CustomShape 6"/>
          <p:cNvSpPr/>
          <p:nvPr/>
        </p:nvSpPr>
        <p:spPr>
          <a:xfrm rot="5400000">
            <a:off x="2463480" y="4400280"/>
            <a:ext cx="312120" cy="628200"/>
          </a:xfrm>
          <a:prstGeom prst="rightBracket">
            <a:avLst>
              <a:gd name="adj" fmla="val 8333"/>
            </a:avLst>
          </a:prstGeom>
          <a:noFill/>
          <a:ln w="28440">
            <a:solidFill>
              <a:schemeClr val="accent2">
                <a:lumMod val="60000"/>
                <a:lumOff val="40000"/>
              </a:schemeClr>
            </a:solidFill>
            <a:round/>
          </a:ln>
        </p:spPr>
        <p:style>
          <a:lnRef idx="1">
            <a:schemeClr val="accent1"/>
          </a:lnRef>
          <a:fillRef idx="0">
            <a:schemeClr val="accent1"/>
          </a:fillRef>
          <a:effectRef idx="0">
            <a:schemeClr val="accent1"/>
          </a:effectRef>
          <a:fontRef idx="minor"/>
        </p:style>
        <p:txBody>
          <a:bodyPr/>
          <a:lstStyle/>
          <a:p>
            <a:endParaRPr lang="it-IT" dirty="0">
              <a:latin typeface="Arial" panose="020B0604020202020204" pitchFamily="34" charset="0"/>
            </a:endParaRPr>
          </a:p>
        </p:txBody>
      </p:sp>
      <p:sp>
        <p:nvSpPr>
          <p:cNvPr id="227" name="CustomShape 7"/>
          <p:cNvSpPr/>
          <p:nvPr/>
        </p:nvSpPr>
        <p:spPr>
          <a:xfrm>
            <a:off x="4590000" y="4909680"/>
            <a:ext cx="111456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GB" sz="2400" b="1" strike="noStrike" spc="-1" dirty="0">
                <a:solidFill>
                  <a:srgbClr val="002052"/>
                </a:solidFill>
                <a:latin typeface="Arial" panose="020B0604020202020204" pitchFamily="34" charset="0"/>
              </a:rPr>
              <a:t>MCU</a:t>
            </a:r>
            <a:endParaRPr lang="it-IT" sz="2400" b="0" strike="noStrike" spc="-1" dirty="0">
              <a:latin typeface="Arial" panose="020B0604020202020204" pitchFamily="34" charset="0"/>
            </a:endParaRPr>
          </a:p>
        </p:txBody>
      </p:sp>
      <p:sp>
        <p:nvSpPr>
          <p:cNvPr id="228" name="CustomShape 8"/>
          <p:cNvSpPr/>
          <p:nvPr/>
        </p:nvSpPr>
        <p:spPr>
          <a:xfrm>
            <a:off x="7592400" y="4909680"/>
            <a:ext cx="14814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GB" sz="2400" b="1" strike="noStrike" spc="-1" dirty="0">
                <a:solidFill>
                  <a:srgbClr val="92D050"/>
                </a:solidFill>
                <a:latin typeface="Arial" panose="020B0604020202020204" pitchFamily="34" charset="0"/>
              </a:rPr>
              <a:t>BOARD</a:t>
            </a:r>
            <a:endParaRPr lang="it-IT" sz="2400" b="0" strike="noStrike" spc="-1" dirty="0">
              <a:latin typeface="Arial" panose="020B0604020202020204" pitchFamily="34" charset="0"/>
            </a:endParaRPr>
          </a:p>
        </p:txBody>
      </p:sp>
      <p:sp>
        <p:nvSpPr>
          <p:cNvPr id="229" name="CustomShape 9"/>
          <p:cNvSpPr/>
          <p:nvPr/>
        </p:nvSpPr>
        <p:spPr>
          <a:xfrm>
            <a:off x="1881360" y="4876560"/>
            <a:ext cx="17647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GB" sz="2400" b="1" strike="noStrike" spc="-1" dirty="0">
                <a:solidFill>
                  <a:srgbClr val="FF4CB3"/>
                </a:solidFill>
                <a:latin typeface="Arial" panose="020B0604020202020204" pitchFamily="34" charset="0"/>
              </a:rPr>
              <a:t>KERNEL</a:t>
            </a:r>
            <a:endParaRPr lang="it-IT" sz="2400" b="0" strike="noStrike" spc="-1" dirty="0">
              <a:solidFill>
                <a:srgbClr val="FF4CB3"/>
              </a:solidFill>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163080" y="329400"/>
            <a:ext cx="11089080" cy="72108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it-IT" sz="3600" b="0" strike="noStrike" spc="-1" dirty="0" err="1">
                <a:solidFill>
                  <a:srgbClr val="39A9DC"/>
                </a:solidFill>
                <a:latin typeface="Arial" panose="020B0604020202020204" pitchFamily="34" charset="0"/>
              </a:rPr>
              <a:t>ChibiOS</a:t>
            </a:r>
            <a:r>
              <a:rPr lang="it-IT" sz="3600" b="0" strike="noStrike" spc="-1" dirty="0">
                <a:solidFill>
                  <a:srgbClr val="39A9DC"/>
                </a:solidFill>
                <a:latin typeface="Arial" panose="020B0604020202020204" pitchFamily="34" charset="0"/>
              </a:rPr>
              <a:t> – Demo </a:t>
            </a:r>
            <a:r>
              <a:rPr lang="it-IT" sz="3600" b="0" strike="noStrike" spc="-1" dirty="0" err="1">
                <a:solidFill>
                  <a:srgbClr val="39A9DC"/>
                </a:solidFill>
                <a:latin typeface="Arial" panose="020B0604020202020204" pitchFamily="34" charset="0"/>
              </a:rPr>
              <a:t>Anatomy</a:t>
            </a:r>
            <a:endParaRPr lang="it-IT" sz="3600" b="0" strike="noStrike" spc="-1" dirty="0">
              <a:latin typeface="Arial" panose="020B0604020202020204" pitchFamily="34" charset="0"/>
            </a:endParaRPr>
          </a:p>
        </p:txBody>
      </p:sp>
      <p:sp>
        <p:nvSpPr>
          <p:cNvPr id="232" name="CustomShape 2"/>
          <p:cNvSpPr/>
          <p:nvPr/>
        </p:nvSpPr>
        <p:spPr>
          <a:xfrm>
            <a:off x="405353" y="1178351"/>
            <a:ext cx="6798967" cy="5524107"/>
          </a:xfrm>
          <a:prstGeom prst="rect">
            <a:avLst/>
          </a:prstGeom>
          <a:noFill/>
          <a:ln>
            <a:noFill/>
          </a:ln>
        </p:spPr>
        <p:style>
          <a:lnRef idx="0">
            <a:scrgbClr r="0" g="0" b="0"/>
          </a:lnRef>
          <a:fillRef idx="0">
            <a:scrgbClr r="0" g="0" b="0"/>
          </a:fillRef>
          <a:effectRef idx="0">
            <a:scrgbClr r="0" g="0" b="0"/>
          </a:effectRef>
          <a:fontRef idx="minor"/>
        </p:style>
        <p:txBody>
          <a:bodyPr anchor="ctr">
            <a:normAutofit fontScale="52000" lnSpcReduction="20000"/>
          </a:bodyPr>
          <a:lstStyle/>
          <a:p>
            <a:pPr marL="360">
              <a:lnSpc>
                <a:spcPct val="170000"/>
              </a:lnSpc>
              <a:spcBef>
                <a:spcPts val="1001"/>
              </a:spcBef>
              <a:buClr>
                <a:srgbClr val="39A9DC"/>
              </a:buClr>
            </a:pPr>
            <a:r>
              <a:rPr lang="en-GB" sz="2800" b="0" strike="noStrike" spc="-1" dirty="0">
                <a:solidFill>
                  <a:srgbClr val="23518B"/>
                </a:solidFill>
                <a:latin typeface="Arial" panose="020B0604020202020204" pitchFamily="34" charset="0"/>
              </a:rPr>
              <a:t>All </a:t>
            </a:r>
            <a:r>
              <a:rPr lang="en-GB" sz="2800" b="1" strike="noStrike" spc="-1" dirty="0" err="1">
                <a:solidFill>
                  <a:srgbClr val="23518B"/>
                </a:solidFill>
                <a:latin typeface="Arial" panose="020B0604020202020204" pitchFamily="34" charset="0"/>
              </a:rPr>
              <a:t>ChibiOS</a:t>
            </a:r>
            <a:r>
              <a:rPr lang="en-GB" sz="2800" b="1" strike="noStrike" spc="-1" dirty="0">
                <a:solidFill>
                  <a:srgbClr val="23518B"/>
                </a:solidFill>
                <a:latin typeface="Arial" panose="020B0604020202020204" pitchFamily="34" charset="0"/>
              </a:rPr>
              <a:t> demos </a:t>
            </a:r>
            <a:r>
              <a:rPr lang="en-GB" sz="2800" b="0" strike="noStrike" spc="-1" dirty="0">
                <a:solidFill>
                  <a:srgbClr val="23518B"/>
                </a:solidFill>
                <a:latin typeface="Arial" panose="020B0604020202020204" pitchFamily="34" charset="0"/>
              </a:rPr>
              <a:t>have a similar anatomy:</a:t>
            </a:r>
            <a:endParaRPr lang="it-IT" sz="2800" b="0" strike="noStrike" spc="-1" dirty="0">
              <a:latin typeface="Arial" panose="020B0604020202020204" pitchFamily="34" charset="0"/>
            </a:endParaRPr>
          </a:p>
          <a:p>
            <a:pPr marL="266760" indent="-266400">
              <a:lnSpc>
                <a:spcPct val="170000"/>
              </a:lnSpc>
              <a:spcBef>
                <a:spcPts val="1001"/>
              </a:spcBef>
              <a:buClr>
                <a:srgbClr val="39A9DC"/>
              </a:buClr>
              <a:buFont typeface="Arial"/>
              <a:buChar char="•"/>
            </a:pPr>
            <a:r>
              <a:rPr lang="en-GB" sz="2800" b="0" strike="noStrike" spc="-1" dirty="0">
                <a:solidFill>
                  <a:srgbClr val="23518B"/>
                </a:solidFill>
                <a:latin typeface="Arial" panose="020B0604020202020204" pitchFamily="34" charset="0"/>
              </a:rPr>
              <a:t>Some </a:t>
            </a:r>
            <a:r>
              <a:rPr lang="en-GB" sz="2800" b="1" strike="noStrike" spc="-1" dirty="0">
                <a:solidFill>
                  <a:srgbClr val="23518B"/>
                </a:solidFill>
                <a:latin typeface="Arial" panose="020B0604020202020204" pitchFamily="34" charset="0"/>
              </a:rPr>
              <a:t>linked folder</a:t>
            </a:r>
            <a:r>
              <a:rPr lang="en-GB" sz="2800" b="0" strike="noStrike" spc="-1" dirty="0">
                <a:solidFill>
                  <a:srgbClr val="23518B"/>
                </a:solidFill>
                <a:latin typeface="Arial" panose="020B0604020202020204" pitchFamily="34" charset="0"/>
              </a:rPr>
              <a:t> like board, </a:t>
            </a:r>
            <a:r>
              <a:rPr lang="en-GB" sz="2800" b="0" strike="noStrike" spc="-1" dirty="0" err="1">
                <a:solidFill>
                  <a:srgbClr val="23518B"/>
                </a:solidFill>
                <a:latin typeface="Arial" panose="020B0604020202020204" pitchFamily="34" charset="0"/>
              </a:rPr>
              <a:t>os</a:t>
            </a:r>
            <a:r>
              <a:rPr lang="en-GB" sz="2800" b="0" strike="noStrike" spc="-1" dirty="0">
                <a:solidFill>
                  <a:srgbClr val="23518B"/>
                </a:solidFill>
                <a:latin typeface="Arial" panose="020B0604020202020204" pitchFamily="34" charset="0"/>
              </a:rPr>
              <a:t> and test</a:t>
            </a:r>
            <a:endParaRPr lang="it-IT" sz="2800" b="0" strike="noStrike" spc="-1" dirty="0">
              <a:latin typeface="Arial" panose="020B0604020202020204" pitchFamily="34" charset="0"/>
            </a:endParaRPr>
          </a:p>
          <a:p>
            <a:pPr marL="266760" indent="-266400">
              <a:lnSpc>
                <a:spcPct val="170000"/>
              </a:lnSpc>
              <a:spcBef>
                <a:spcPts val="1001"/>
              </a:spcBef>
              <a:buClr>
                <a:srgbClr val="39A9DC"/>
              </a:buClr>
              <a:buFont typeface="Arial"/>
              <a:buChar char="•"/>
            </a:pPr>
            <a:r>
              <a:rPr lang="en-GB" sz="2800" b="0" strike="noStrike" spc="-1" dirty="0">
                <a:solidFill>
                  <a:srgbClr val="23518B"/>
                </a:solidFill>
                <a:latin typeface="Arial" panose="020B0604020202020204" pitchFamily="34" charset="0"/>
              </a:rPr>
              <a:t>The </a:t>
            </a:r>
            <a:r>
              <a:rPr lang="en-GB" sz="2800" b="1" strike="noStrike" spc="-1" dirty="0">
                <a:solidFill>
                  <a:srgbClr val="23518B"/>
                </a:solidFill>
                <a:latin typeface="Arial" panose="020B0604020202020204" pitchFamily="34" charset="0"/>
              </a:rPr>
              <a:t>debug</a:t>
            </a:r>
            <a:r>
              <a:rPr lang="en-GB" sz="2800" b="0" strike="noStrike" spc="-1" dirty="0">
                <a:solidFill>
                  <a:srgbClr val="23518B"/>
                </a:solidFill>
                <a:latin typeface="Arial" panose="020B0604020202020204" pitchFamily="34" charset="0"/>
              </a:rPr>
              <a:t> </a:t>
            </a:r>
            <a:r>
              <a:rPr lang="en-GB" sz="2800" b="1" strike="noStrike" spc="-1" dirty="0">
                <a:solidFill>
                  <a:srgbClr val="23518B"/>
                </a:solidFill>
                <a:latin typeface="Arial" panose="020B0604020202020204" pitchFamily="34" charset="0"/>
              </a:rPr>
              <a:t>folder</a:t>
            </a:r>
            <a:r>
              <a:rPr lang="en-GB" sz="2800" b="0" strike="noStrike" spc="-1" dirty="0">
                <a:solidFill>
                  <a:srgbClr val="23518B"/>
                </a:solidFill>
                <a:latin typeface="Arial" panose="020B0604020202020204" pitchFamily="34" charset="0"/>
              </a:rPr>
              <a:t> which contains the Launch Configuration</a:t>
            </a:r>
            <a:endParaRPr lang="it-IT" sz="2800" b="0" strike="noStrike" spc="-1" dirty="0">
              <a:latin typeface="Arial" panose="020B0604020202020204" pitchFamily="34" charset="0"/>
            </a:endParaRPr>
          </a:p>
          <a:p>
            <a:pPr marL="266760" indent="-266400">
              <a:lnSpc>
                <a:spcPct val="170000"/>
              </a:lnSpc>
              <a:spcBef>
                <a:spcPts val="1001"/>
              </a:spcBef>
              <a:buClr>
                <a:srgbClr val="39A9DC"/>
              </a:buClr>
              <a:buFont typeface="Arial"/>
              <a:buChar char="•"/>
            </a:pPr>
            <a:r>
              <a:rPr lang="en-GB" sz="2800" b="0" strike="noStrike" spc="-1" dirty="0">
                <a:solidFill>
                  <a:srgbClr val="23518B"/>
                </a:solidFill>
                <a:latin typeface="Arial" panose="020B0604020202020204" pitchFamily="34" charset="0"/>
              </a:rPr>
              <a:t>The </a:t>
            </a:r>
            <a:r>
              <a:rPr lang="en-GB" sz="2800" b="1" strike="noStrike" spc="-1" dirty="0">
                <a:solidFill>
                  <a:srgbClr val="23518B"/>
                </a:solidFill>
                <a:latin typeface="Arial" panose="020B0604020202020204" pitchFamily="34" charset="0"/>
              </a:rPr>
              <a:t>configuration headers</a:t>
            </a:r>
          </a:p>
          <a:p>
            <a:pPr marL="723960" lvl="1" indent="-266400">
              <a:lnSpc>
                <a:spcPct val="150000"/>
              </a:lnSpc>
              <a:spcBef>
                <a:spcPts val="1001"/>
              </a:spcBef>
              <a:buClr>
                <a:srgbClr val="39A9DC"/>
              </a:buClr>
              <a:buFont typeface="Arial"/>
              <a:buChar char="•"/>
            </a:pPr>
            <a:r>
              <a:rPr lang="en-US" sz="2800" b="0" i="1" strike="noStrike" spc="-1" dirty="0" err="1">
                <a:solidFill>
                  <a:srgbClr val="23518B"/>
                </a:solidFill>
                <a:latin typeface="Arial" panose="020B0604020202020204" pitchFamily="34" charset="0"/>
              </a:rPr>
              <a:t>chconf.h</a:t>
            </a:r>
            <a:r>
              <a:rPr lang="en-US" sz="2800" b="0" strike="noStrike" spc="-1" dirty="0">
                <a:solidFill>
                  <a:srgbClr val="23518B"/>
                </a:solidFill>
                <a:latin typeface="Arial" panose="020B0604020202020204" pitchFamily="34" charset="0"/>
              </a:rPr>
              <a:t> contains mainly setting related to kernel</a:t>
            </a:r>
            <a:endParaRPr lang="it-IT" sz="2800" b="0" strike="noStrike" spc="-1" dirty="0">
              <a:latin typeface="Arial" panose="020B0604020202020204" pitchFamily="34" charset="0"/>
            </a:endParaRPr>
          </a:p>
          <a:p>
            <a:pPr marL="723960" lvl="1" indent="-266400">
              <a:lnSpc>
                <a:spcPct val="150000"/>
              </a:lnSpc>
              <a:spcBef>
                <a:spcPts val="1001"/>
              </a:spcBef>
              <a:buClr>
                <a:srgbClr val="39A9DC"/>
              </a:buClr>
              <a:buFont typeface="Arial"/>
              <a:buChar char="•"/>
            </a:pPr>
            <a:r>
              <a:rPr lang="en-US" sz="2800" b="0" i="1" strike="noStrike" spc="-1" dirty="0" err="1">
                <a:solidFill>
                  <a:srgbClr val="23518B"/>
                </a:solidFill>
                <a:latin typeface="Arial" panose="020B0604020202020204" pitchFamily="34" charset="0"/>
              </a:rPr>
              <a:t>halconf.h</a:t>
            </a:r>
            <a:r>
              <a:rPr lang="en-US" sz="2800" b="0" strike="noStrike" spc="-1" dirty="0">
                <a:solidFill>
                  <a:srgbClr val="23518B"/>
                </a:solidFill>
                <a:latin typeface="Arial" panose="020B0604020202020204" pitchFamily="34" charset="0"/>
              </a:rPr>
              <a:t> contains all the configuration related to </a:t>
            </a:r>
            <a:r>
              <a:rPr lang="en-US" sz="2800" b="0" strike="noStrike" spc="-1" dirty="0" err="1">
                <a:solidFill>
                  <a:srgbClr val="23518B"/>
                </a:solidFill>
                <a:latin typeface="Arial" panose="020B0604020202020204" pitchFamily="34" charset="0"/>
              </a:rPr>
              <a:t>ChibiOS</a:t>
            </a:r>
            <a:r>
              <a:rPr lang="en-US" sz="2800" b="0" strike="noStrike" spc="-1" dirty="0">
                <a:solidFill>
                  <a:srgbClr val="23518B"/>
                </a:solidFill>
                <a:latin typeface="Arial" panose="020B0604020202020204" pitchFamily="34" charset="0"/>
              </a:rPr>
              <a:t>/HAL drivers</a:t>
            </a:r>
            <a:endParaRPr lang="it-IT" sz="2800" b="0" strike="noStrike" spc="-1" dirty="0">
              <a:latin typeface="Arial" panose="020B0604020202020204" pitchFamily="34" charset="0"/>
            </a:endParaRPr>
          </a:p>
          <a:p>
            <a:pPr marL="723960" lvl="1" indent="-266400">
              <a:lnSpc>
                <a:spcPct val="150000"/>
              </a:lnSpc>
              <a:spcBef>
                <a:spcPts val="1001"/>
              </a:spcBef>
              <a:buClr>
                <a:srgbClr val="39A9DC"/>
              </a:buClr>
              <a:buFont typeface="Arial"/>
              <a:buChar char="•"/>
            </a:pPr>
            <a:r>
              <a:rPr lang="en-US" sz="2800" b="0" i="1" strike="noStrike" spc="-1" dirty="0" err="1">
                <a:solidFill>
                  <a:srgbClr val="23518B"/>
                </a:solidFill>
                <a:latin typeface="Arial" panose="020B0604020202020204" pitchFamily="34" charset="0"/>
              </a:rPr>
              <a:t>mcuconf.h</a:t>
            </a:r>
            <a:r>
              <a:rPr lang="en-US" sz="2800" b="0" i="1" strike="noStrike" spc="-1" dirty="0">
                <a:solidFill>
                  <a:srgbClr val="23518B"/>
                </a:solidFill>
                <a:latin typeface="Arial" panose="020B0604020202020204" pitchFamily="34" charset="0"/>
              </a:rPr>
              <a:t> </a:t>
            </a:r>
            <a:r>
              <a:rPr lang="en-US" sz="2800" b="0" strike="noStrike" spc="-1" dirty="0">
                <a:solidFill>
                  <a:srgbClr val="23518B"/>
                </a:solidFill>
                <a:latin typeface="Arial" panose="020B0604020202020204" pitchFamily="34" charset="0"/>
              </a:rPr>
              <a:t>contains all the configuration strictly related to our MCU</a:t>
            </a:r>
            <a:endParaRPr lang="it-IT" sz="2800" b="0" strike="noStrike" spc="-1" dirty="0">
              <a:latin typeface="Arial" panose="020B0604020202020204" pitchFamily="34" charset="0"/>
            </a:endParaRPr>
          </a:p>
          <a:p>
            <a:pPr marL="266760" indent="-266400">
              <a:lnSpc>
                <a:spcPct val="170000"/>
              </a:lnSpc>
              <a:spcBef>
                <a:spcPts val="1001"/>
              </a:spcBef>
              <a:buClr>
                <a:srgbClr val="39A9DC"/>
              </a:buClr>
              <a:buFont typeface="Arial"/>
              <a:buChar char="•"/>
            </a:pPr>
            <a:r>
              <a:rPr lang="en-GB" sz="2800" b="0" strike="noStrike" spc="-1" dirty="0">
                <a:solidFill>
                  <a:srgbClr val="23518B"/>
                </a:solidFill>
                <a:latin typeface="Arial" panose="020B0604020202020204" pitchFamily="34" charset="0"/>
              </a:rPr>
              <a:t>The </a:t>
            </a:r>
            <a:r>
              <a:rPr lang="en-GB" sz="2800" b="1" strike="noStrike" spc="-1" dirty="0" err="1">
                <a:solidFill>
                  <a:srgbClr val="23518B"/>
                </a:solidFill>
                <a:latin typeface="Arial" panose="020B0604020202020204" pitchFamily="34" charset="0"/>
              </a:rPr>
              <a:t>makefile</a:t>
            </a:r>
            <a:r>
              <a:rPr lang="en-GB" sz="2800" b="0" strike="noStrike" spc="-1" dirty="0">
                <a:solidFill>
                  <a:srgbClr val="23518B"/>
                </a:solidFill>
                <a:latin typeface="Arial" panose="020B0604020202020204" pitchFamily="34" charset="0"/>
              </a:rPr>
              <a:t> which is </a:t>
            </a:r>
            <a:r>
              <a:rPr lang="en-US" sz="2800" b="0" strike="noStrike" spc="-1" dirty="0">
                <a:solidFill>
                  <a:srgbClr val="23518B"/>
                </a:solidFill>
                <a:latin typeface="Arial" panose="020B0604020202020204" pitchFamily="34" charset="0"/>
              </a:rPr>
              <a:t>a script file which contains a series of directives used by GCC make to build our code</a:t>
            </a:r>
            <a:endParaRPr lang="it-IT" sz="2800" b="0" strike="noStrike" spc="-1" dirty="0">
              <a:latin typeface="Arial" panose="020B0604020202020204" pitchFamily="34" charset="0"/>
            </a:endParaRPr>
          </a:p>
          <a:p>
            <a:pPr marL="266760" indent="-266400">
              <a:lnSpc>
                <a:spcPct val="170000"/>
              </a:lnSpc>
              <a:spcBef>
                <a:spcPts val="1001"/>
              </a:spcBef>
              <a:buClr>
                <a:srgbClr val="39A9DC"/>
              </a:buClr>
              <a:buFont typeface="Arial"/>
              <a:buChar char="•"/>
            </a:pPr>
            <a:r>
              <a:rPr lang="en-GB" sz="2800" b="0" strike="noStrike" spc="-1" dirty="0">
                <a:solidFill>
                  <a:srgbClr val="23518B"/>
                </a:solidFill>
                <a:latin typeface="Arial" panose="020B0604020202020204" pitchFamily="34" charset="0"/>
              </a:rPr>
              <a:t>The </a:t>
            </a:r>
            <a:r>
              <a:rPr lang="en-GB" sz="2800" b="1" strike="noStrike" spc="-1" dirty="0" err="1">
                <a:solidFill>
                  <a:srgbClr val="23518B"/>
                </a:solidFill>
                <a:latin typeface="Arial" panose="020B0604020202020204" pitchFamily="34" charset="0"/>
              </a:rPr>
              <a:t>main.c</a:t>
            </a:r>
            <a:r>
              <a:rPr lang="en-GB" sz="2800" b="0" strike="noStrike" spc="-1" dirty="0">
                <a:solidFill>
                  <a:srgbClr val="23518B"/>
                </a:solidFill>
                <a:latin typeface="Arial" panose="020B0604020202020204" pitchFamily="34" charset="0"/>
              </a:rPr>
              <a:t> which is the main source file containing the application entry point</a:t>
            </a:r>
            <a:endParaRPr lang="it-IT" sz="2800" b="0" strike="noStrike" spc="-1" dirty="0">
              <a:latin typeface="Arial" panose="020B0604020202020204" pitchFamily="34" charset="0"/>
            </a:endParaRPr>
          </a:p>
        </p:txBody>
      </p:sp>
      <p:pic>
        <p:nvPicPr>
          <p:cNvPr id="3" name="Picture 2">
            <a:extLst>
              <a:ext uri="{FF2B5EF4-FFF2-40B4-BE49-F238E27FC236}">
                <a16:creationId xmlns:a16="http://schemas.microsoft.com/office/drawing/2014/main" id="{512FE7D6-EDB3-DC79-7F58-A8820B541C19}"/>
              </a:ext>
            </a:extLst>
          </p:cNvPr>
          <p:cNvPicPr>
            <a:picLocks noChangeAspect="1"/>
          </p:cNvPicPr>
          <p:nvPr/>
        </p:nvPicPr>
        <p:blipFill>
          <a:blip r:embed="rId3"/>
          <a:stretch>
            <a:fillRect/>
          </a:stretch>
        </p:blipFill>
        <p:spPr>
          <a:xfrm>
            <a:off x="7819348" y="1689371"/>
            <a:ext cx="3789556" cy="450334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1042560" y="4247640"/>
            <a:ext cx="10598400" cy="78120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gn="r">
              <a:lnSpc>
                <a:spcPct val="150000"/>
              </a:lnSpc>
              <a:spcBef>
                <a:spcPts val="1001"/>
              </a:spcBef>
              <a:tabLst>
                <a:tab pos="0" algn="l"/>
              </a:tabLst>
            </a:pPr>
            <a:r>
              <a:rPr lang="en-US" sz="3200" b="0" strike="noStrike" spc="-1" dirty="0">
                <a:solidFill>
                  <a:srgbClr val="002052"/>
                </a:solidFill>
                <a:latin typeface="Arial" panose="020B0604020202020204" pitchFamily="34" charset="0"/>
              </a:rPr>
              <a:t>with ST </a:t>
            </a:r>
            <a:r>
              <a:rPr lang="en-US" sz="3200" b="0" strike="noStrike" spc="-1" dirty="0" err="1">
                <a:solidFill>
                  <a:srgbClr val="002052"/>
                </a:solidFill>
                <a:latin typeface="Arial" panose="020B0604020202020204" pitchFamily="34" charset="0"/>
              </a:rPr>
              <a:t>Nucleo</a:t>
            </a:r>
            <a:r>
              <a:rPr lang="en-US" sz="3200" b="0" strike="noStrike" spc="-1" dirty="0">
                <a:solidFill>
                  <a:srgbClr val="002052"/>
                </a:solidFill>
                <a:latin typeface="Arial" panose="020B0604020202020204" pitchFamily="34" charset="0"/>
              </a:rPr>
              <a:t> Board &amp; </a:t>
            </a:r>
            <a:r>
              <a:rPr lang="en-US" sz="3200" b="0" strike="noStrike" spc="-1" dirty="0" err="1">
                <a:solidFill>
                  <a:srgbClr val="002052"/>
                </a:solidFill>
                <a:latin typeface="Arial" panose="020B0604020202020204" pitchFamily="34" charset="0"/>
              </a:rPr>
              <a:t>ChibiOS</a:t>
            </a:r>
            <a:r>
              <a:rPr lang="en-US" sz="3200" b="0" strike="noStrike" spc="-1" dirty="0">
                <a:solidFill>
                  <a:srgbClr val="002052"/>
                </a:solidFill>
                <a:latin typeface="Arial" panose="020B0604020202020204" pitchFamily="34" charset="0"/>
              </a:rPr>
              <a:t> &amp; </a:t>
            </a:r>
            <a:r>
              <a:rPr lang="en-US" sz="3200" b="0" strike="noStrike" spc="-1" dirty="0" err="1">
                <a:solidFill>
                  <a:srgbClr val="002052"/>
                </a:solidFill>
                <a:latin typeface="Arial" panose="020B0604020202020204" pitchFamily="34" charset="0"/>
              </a:rPr>
              <a:t>ChibiStudio</a:t>
            </a:r>
            <a:endParaRPr lang="it-IT" sz="3200" b="0" strike="noStrike" spc="-1" dirty="0">
              <a:latin typeface="Arial" panose="020B0604020202020204" pitchFamily="34" charset="0"/>
            </a:endParaRPr>
          </a:p>
        </p:txBody>
      </p:sp>
      <p:sp>
        <p:nvSpPr>
          <p:cNvPr id="171" name="CustomShape 2"/>
          <p:cNvSpPr/>
          <p:nvPr/>
        </p:nvSpPr>
        <p:spPr>
          <a:xfrm>
            <a:off x="1042560" y="1930320"/>
            <a:ext cx="10598400" cy="2252880"/>
          </a:xfrm>
          <a:prstGeom prst="rect">
            <a:avLst/>
          </a:prstGeom>
          <a:noFill/>
          <a:ln>
            <a:noFill/>
          </a:ln>
        </p:spPr>
        <p:style>
          <a:lnRef idx="0">
            <a:scrgbClr r="0" g="0" b="0"/>
          </a:lnRef>
          <a:fillRef idx="0">
            <a:scrgbClr r="0" g="0" b="0"/>
          </a:fillRef>
          <a:effectRef idx="0">
            <a:scrgbClr r="0" g="0" b="0"/>
          </a:effectRef>
          <a:fontRef idx="minor"/>
        </p:style>
        <p:txBody>
          <a:bodyPr anchor="b">
            <a:noAutofit/>
          </a:bodyPr>
          <a:lstStyle/>
          <a:p>
            <a:pPr algn="r">
              <a:lnSpc>
                <a:spcPct val="90000"/>
              </a:lnSpc>
              <a:tabLst>
                <a:tab pos="0" algn="l"/>
              </a:tabLst>
            </a:pPr>
            <a:r>
              <a:rPr lang="it-IT" sz="6600" b="1" strike="noStrike" spc="-1" dirty="0">
                <a:solidFill>
                  <a:srgbClr val="BBCC00"/>
                </a:solidFill>
                <a:latin typeface="Arial" panose="020B0604020202020204" pitchFamily="34" charset="0"/>
              </a:rPr>
              <a:t>Embedded Applications Development</a:t>
            </a:r>
            <a:endParaRPr lang="it-IT" sz="6600" b="0" strike="noStrike" spc="-1" dirty="0">
              <a:latin typeface="Arial" panose="020B0604020202020204" pitchFamily="34" charset="0"/>
            </a:endParaRPr>
          </a:p>
        </p:txBody>
      </p:sp>
      <p:sp>
        <p:nvSpPr>
          <p:cNvPr id="172" name="Line 3"/>
          <p:cNvSpPr/>
          <p:nvPr/>
        </p:nvSpPr>
        <p:spPr>
          <a:xfrm>
            <a:off x="938160" y="4207320"/>
            <a:ext cx="11253600" cy="15840"/>
          </a:xfrm>
          <a:prstGeom prst="line">
            <a:avLst/>
          </a:prstGeom>
          <a:ln w="38160">
            <a:solidFill>
              <a:srgbClr val="33A6DB"/>
            </a:solidFill>
            <a:round/>
          </a:ln>
        </p:spPr>
        <p:style>
          <a:lnRef idx="1">
            <a:schemeClr val="accent1"/>
          </a:lnRef>
          <a:fillRef idx="0">
            <a:schemeClr val="accent1"/>
          </a:fillRef>
          <a:effectRef idx="0">
            <a:schemeClr val="accent1"/>
          </a:effectRef>
          <a:fontRef idx="minor"/>
        </p:style>
        <p:txBody>
          <a:bodyPr/>
          <a:lstStyle/>
          <a:p>
            <a:endParaRPr lang="it-IT" dirty="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163080" y="329400"/>
            <a:ext cx="11089080" cy="72108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en-GB" sz="3600" b="0" strike="noStrike" spc="-1" dirty="0">
                <a:solidFill>
                  <a:srgbClr val="39A9DC"/>
                </a:solidFill>
                <a:latin typeface="Arial" panose="020B0604020202020204" pitchFamily="34" charset="0"/>
              </a:rPr>
              <a:t>Introduction to STM32 Family</a:t>
            </a:r>
            <a:endParaRPr lang="it-IT" sz="3600" b="0" strike="noStrike" spc="-1" dirty="0">
              <a:latin typeface="Arial" panose="020B0604020202020204" pitchFamily="34" charset="0"/>
            </a:endParaRPr>
          </a:p>
        </p:txBody>
      </p:sp>
      <p:sp>
        <p:nvSpPr>
          <p:cNvPr id="174" name="CustomShape 2"/>
          <p:cNvSpPr/>
          <p:nvPr/>
        </p:nvSpPr>
        <p:spPr>
          <a:xfrm>
            <a:off x="551460" y="1471617"/>
            <a:ext cx="11089080" cy="4404240"/>
          </a:xfrm>
          <a:prstGeom prst="rect">
            <a:avLst/>
          </a:prstGeom>
          <a:noFill/>
          <a:ln>
            <a:noFill/>
          </a:ln>
        </p:spPr>
        <p:style>
          <a:lnRef idx="0">
            <a:scrgbClr r="0" g="0" b="0"/>
          </a:lnRef>
          <a:fillRef idx="0">
            <a:scrgbClr r="0" g="0" b="0"/>
          </a:fillRef>
          <a:effectRef idx="0">
            <a:scrgbClr r="0" g="0" b="0"/>
          </a:effectRef>
          <a:fontRef idx="minor"/>
        </p:style>
        <p:txBody>
          <a:bodyPr anchor="ctr">
            <a:normAutofit fontScale="92500"/>
          </a:bodyPr>
          <a:lstStyle/>
          <a:p>
            <a:pPr marL="266760" indent="-266400">
              <a:lnSpc>
                <a:spcPct val="150000"/>
              </a:lnSpc>
              <a:spcBef>
                <a:spcPts val="1001"/>
              </a:spcBef>
              <a:buClr>
                <a:srgbClr val="39A9DC"/>
              </a:buClr>
              <a:buFont typeface="Arial"/>
              <a:buChar char="•"/>
            </a:pPr>
            <a:r>
              <a:rPr lang="en-GB" sz="2800" b="0" strike="noStrike" spc="-1" dirty="0">
                <a:solidFill>
                  <a:srgbClr val="23518B"/>
                </a:solidFill>
                <a:latin typeface="Arial" panose="020B0604020202020204" pitchFamily="34" charset="0"/>
              </a:rPr>
              <a:t>STM32 is a wide family of </a:t>
            </a:r>
            <a:r>
              <a:rPr lang="en-GB" sz="2800" b="1" strike="noStrike" spc="-1" dirty="0">
                <a:solidFill>
                  <a:srgbClr val="23518B"/>
                </a:solidFill>
                <a:latin typeface="Arial" panose="020B0604020202020204" pitchFamily="34" charset="0"/>
              </a:rPr>
              <a:t>ARM Cortex-M based 32-bit microcontrollers</a:t>
            </a:r>
            <a:r>
              <a:rPr lang="en-GB" sz="2800" b="0" strike="noStrike" spc="-1" dirty="0">
                <a:solidFill>
                  <a:srgbClr val="23518B"/>
                </a:solidFill>
                <a:latin typeface="Arial" panose="020B0604020202020204" pitchFamily="34" charset="0"/>
              </a:rPr>
              <a:t> by </a:t>
            </a:r>
            <a:r>
              <a:rPr lang="en-GB" sz="2800" b="1" strike="noStrike" spc="-1" dirty="0">
                <a:solidFill>
                  <a:srgbClr val="23518B"/>
                </a:solidFill>
                <a:latin typeface="Arial" panose="020B0604020202020204" pitchFamily="34" charset="0"/>
              </a:rPr>
              <a:t>STMicroelectronics</a:t>
            </a:r>
            <a:r>
              <a:rPr lang="en-GB" sz="2800" b="0" strike="noStrike" spc="-1" dirty="0">
                <a:solidFill>
                  <a:srgbClr val="23518B"/>
                </a:solidFill>
                <a:latin typeface="Arial" panose="020B0604020202020204" pitchFamily="34" charset="0"/>
              </a:rPr>
              <a:t>.</a:t>
            </a:r>
            <a:r>
              <a:rPr lang="en-US" sz="2800" b="0" strike="noStrike" spc="-1" dirty="0">
                <a:solidFill>
                  <a:srgbClr val="23518B"/>
                </a:solidFill>
                <a:latin typeface="Arial" panose="020B0604020202020204" pitchFamily="34" charset="0"/>
              </a:rPr>
              <a:t> </a:t>
            </a:r>
            <a:endParaRPr lang="en-US" sz="2800" spc="-1" dirty="0">
              <a:solidFill>
                <a:srgbClr val="23518B"/>
              </a:solidFill>
              <a:latin typeface="Arial" panose="020B0604020202020204" pitchFamily="34" charset="0"/>
            </a:endParaRPr>
          </a:p>
          <a:p>
            <a:pPr marL="723960" lvl="1" indent="-266400">
              <a:lnSpc>
                <a:spcPct val="150000"/>
              </a:lnSpc>
              <a:spcBef>
                <a:spcPts val="1001"/>
              </a:spcBef>
              <a:buClr>
                <a:srgbClr val="39A9DC"/>
              </a:buClr>
              <a:buFont typeface="Arial"/>
              <a:buChar char="•"/>
            </a:pPr>
            <a:r>
              <a:rPr lang="en-US" sz="2800" b="0" strike="noStrike" spc="-1" dirty="0">
                <a:solidFill>
                  <a:srgbClr val="23518B"/>
                </a:solidFill>
                <a:latin typeface="Arial" panose="020B0604020202020204" pitchFamily="34" charset="0"/>
              </a:rPr>
              <a:t>The STM32 microcontrollers are grouped into subfamilies.</a:t>
            </a:r>
          </a:p>
          <a:p>
            <a:pPr marL="723960" lvl="1" indent="-266400">
              <a:lnSpc>
                <a:spcPct val="150000"/>
              </a:lnSpc>
              <a:spcBef>
                <a:spcPts val="1001"/>
              </a:spcBef>
              <a:buClr>
                <a:srgbClr val="39A9DC"/>
              </a:buClr>
              <a:buFont typeface="Arial"/>
              <a:buChar char="•"/>
            </a:pPr>
            <a:r>
              <a:rPr lang="en-US" sz="2800" b="0" strike="noStrike" spc="-1" dirty="0">
                <a:solidFill>
                  <a:srgbClr val="23518B"/>
                </a:solidFill>
                <a:latin typeface="Arial" panose="020B0604020202020204" pitchFamily="34" charset="0"/>
              </a:rPr>
              <a:t>Each subfamily is based on a specific ARM Cortex-M architecture and has some specific peripherals.</a:t>
            </a:r>
            <a:endParaRPr lang="it-IT" sz="2800" b="0" strike="noStrike" spc="-1" dirty="0">
              <a:latin typeface="Arial" panose="020B0604020202020204" pitchFamily="34" charset="0"/>
            </a:endParaRPr>
          </a:p>
          <a:p>
            <a:pPr marL="266760" indent="-266400">
              <a:lnSpc>
                <a:spcPct val="150000"/>
              </a:lnSpc>
              <a:spcBef>
                <a:spcPts val="1001"/>
              </a:spcBef>
              <a:buClr>
                <a:srgbClr val="39A9DC"/>
              </a:buClr>
              <a:buFont typeface="Arial"/>
              <a:buChar char="•"/>
            </a:pPr>
            <a:r>
              <a:rPr lang="en-GB" sz="2800" b="0" strike="noStrike" spc="-1" dirty="0">
                <a:solidFill>
                  <a:srgbClr val="23518B"/>
                </a:solidFill>
                <a:latin typeface="Arial" panose="020B0604020202020204" pitchFamily="34" charset="0"/>
              </a:rPr>
              <a:t>STM32 counts hundreds of different MCUs and continues to grow up.</a:t>
            </a:r>
            <a:endParaRPr lang="it-IT" sz="2800" b="0" strike="noStrike" spc="-1" dirty="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163080" y="329400"/>
            <a:ext cx="11089080" cy="72108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en-GB" sz="3600" b="0" strike="noStrike" spc="-1" dirty="0">
                <a:solidFill>
                  <a:srgbClr val="39A9DC"/>
                </a:solidFill>
                <a:latin typeface="Arial" panose="020B0604020202020204" pitchFamily="34" charset="0"/>
              </a:rPr>
              <a:t>Introduction to STM32 Family</a:t>
            </a:r>
            <a:endParaRPr lang="it-IT" sz="3600" b="0" strike="noStrike" spc="-1" dirty="0">
              <a:latin typeface="Arial" panose="020B0604020202020204" pitchFamily="34" charset="0"/>
            </a:endParaRPr>
          </a:p>
        </p:txBody>
      </p:sp>
      <p:sp>
        <p:nvSpPr>
          <p:cNvPr id="176" name="CustomShape 2"/>
          <p:cNvSpPr/>
          <p:nvPr/>
        </p:nvSpPr>
        <p:spPr>
          <a:xfrm>
            <a:off x="163080" y="1435680"/>
            <a:ext cx="11089800" cy="1530360"/>
          </a:xfrm>
          <a:prstGeom prst="rect">
            <a:avLst/>
          </a:prstGeom>
          <a:noFill/>
          <a:ln>
            <a:noFill/>
          </a:ln>
        </p:spPr>
        <p:style>
          <a:lnRef idx="0">
            <a:scrgbClr r="0" g="0" b="0"/>
          </a:lnRef>
          <a:fillRef idx="0">
            <a:scrgbClr r="0" g="0" b="0"/>
          </a:fillRef>
          <a:effectRef idx="0">
            <a:scrgbClr r="0" g="0" b="0"/>
          </a:effectRef>
          <a:fontRef idx="minor"/>
        </p:style>
        <p:txBody>
          <a:bodyPr anchor="ctr">
            <a:normAutofit lnSpcReduction="10000"/>
          </a:bodyPr>
          <a:lstStyle/>
          <a:p>
            <a:pPr>
              <a:lnSpc>
                <a:spcPct val="150000"/>
              </a:lnSpc>
              <a:spcBef>
                <a:spcPts val="1001"/>
              </a:spcBef>
              <a:tabLst>
                <a:tab pos="0" algn="l"/>
              </a:tabLst>
            </a:pPr>
            <a:r>
              <a:rPr lang="en-GB" sz="2800" b="0" strike="noStrike" spc="-1" dirty="0">
                <a:solidFill>
                  <a:srgbClr val="23518B"/>
                </a:solidFill>
                <a:latin typeface="Arial" panose="020B0604020202020204" pitchFamily="34" charset="0"/>
              </a:rPr>
              <a:t>Grouped into subfamilies: </a:t>
            </a:r>
            <a:endParaRPr lang="it-IT" sz="2800" b="0" strike="noStrike" spc="-1" dirty="0">
              <a:latin typeface="Arial" panose="020B0604020202020204" pitchFamily="34" charset="0"/>
            </a:endParaRPr>
          </a:p>
          <a:p>
            <a:pPr marL="808200" lvl="1" indent="-266400">
              <a:lnSpc>
                <a:spcPct val="120000"/>
              </a:lnSpc>
              <a:spcBef>
                <a:spcPts val="499"/>
              </a:spcBef>
              <a:buClr>
                <a:srgbClr val="39A9DC"/>
              </a:buClr>
              <a:buFont typeface="Arial"/>
              <a:buChar char="•"/>
              <a:tabLst>
                <a:tab pos="0" algn="l"/>
              </a:tabLst>
            </a:pPr>
            <a:r>
              <a:rPr lang="en-GB" sz="2200" b="0" strike="noStrike" spc="-1" dirty="0">
                <a:solidFill>
                  <a:srgbClr val="23518B"/>
                </a:solidFill>
                <a:latin typeface="Arial" panose="020B0604020202020204" pitchFamily="34" charset="0"/>
              </a:rPr>
              <a:t>Based on a specific Cortex-M architecture </a:t>
            </a:r>
            <a:endParaRPr lang="it-IT" sz="2200" b="0" strike="noStrike" spc="-1" dirty="0">
              <a:latin typeface="Arial" panose="020B0604020202020204" pitchFamily="34" charset="0"/>
            </a:endParaRPr>
          </a:p>
          <a:p>
            <a:pPr marL="808200" lvl="1" indent="-266400">
              <a:lnSpc>
                <a:spcPct val="120000"/>
              </a:lnSpc>
              <a:spcBef>
                <a:spcPts val="499"/>
              </a:spcBef>
              <a:buClr>
                <a:srgbClr val="39A9DC"/>
              </a:buClr>
              <a:buFont typeface="Arial"/>
              <a:buChar char="•"/>
              <a:tabLst>
                <a:tab pos="0" algn="l"/>
              </a:tabLst>
            </a:pPr>
            <a:r>
              <a:rPr lang="en-GB" sz="2200" b="0" strike="noStrike" spc="-1" dirty="0">
                <a:solidFill>
                  <a:srgbClr val="23518B"/>
                </a:solidFill>
                <a:latin typeface="Arial" panose="020B0604020202020204" pitchFamily="34" charset="0"/>
              </a:rPr>
              <a:t>Has its own set of peripherals </a:t>
            </a:r>
            <a:endParaRPr lang="it-IT" sz="2200" b="0" strike="noStrike" spc="-1" dirty="0">
              <a:latin typeface="Arial" panose="020B0604020202020204" pitchFamily="34" charset="0"/>
            </a:endParaRPr>
          </a:p>
        </p:txBody>
      </p:sp>
      <p:sp>
        <p:nvSpPr>
          <p:cNvPr id="177" name="CustomShape 3"/>
          <p:cNvSpPr/>
          <p:nvPr/>
        </p:nvSpPr>
        <p:spPr>
          <a:xfrm>
            <a:off x="3458520" y="3452760"/>
            <a:ext cx="635796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GB" sz="3600" b="0" strike="noStrike" spc="1398" dirty="0">
                <a:solidFill>
                  <a:srgbClr val="4E4F50"/>
                </a:solidFill>
                <a:latin typeface="Arial" panose="020B0604020202020204" pitchFamily="34" charset="0"/>
              </a:rPr>
              <a:t>STM32</a:t>
            </a:r>
            <a:r>
              <a:rPr lang="en-GB" sz="3600" b="0" i="1" strike="noStrike" spc="1398" dirty="0">
                <a:solidFill>
                  <a:srgbClr val="4E4F50"/>
                </a:solidFill>
                <a:latin typeface="Arial" panose="020B0604020202020204" pitchFamily="34" charset="0"/>
              </a:rPr>
              <a:t>XNMMOO</a:t>
            </a:r>
            <a:endParaRPr lang="it-IT" sz="3600" b="0" strike="noStrike" spc="-1" dirty="0">
              <a:latin typeface="Arial" panose="020B0604020202020204" pitchFamily="34" charset="0"/>
            </a:endParaRPr>
          </a:p>
        </p:txBody>
      </p:sp>
      <p:sp>
        <p:nvSpPr>
          <p:cNvPr id="178" name="Line 4"/>
          <p:cNvSpPr/>
          <p:nvPr/>
        </p:nvSpPr>
        <p:spPr>
          <a:xfrm flipV="1">
            <a:off x="3502440" y="4007160"/>
            <a:ext cx="2903040" cy="1178640"/>
          </a:xfrm>
          <a:prstGeom prst="line">
            <a:avLst/>
          </a:prstGeom>
          <a:ln w="28440">
            <a:solidFill>
              <a:srgbClr val="33A6DB"/>
            </a:solidFill>
            <a:round/>
          </a:ln>
        </p:spPr>
        <p:style>
          <a:lnRef idx="1">
            <a:schemeClr val="accent1"/>
          </a:lnRef>
          <a:fillRef idx="0">
            <a:schemeClr val="accent1"/>
          </a:fillRef>
          <a:effectRef idx="0">
            <a:schemeClr val="accent1"/>
          </a:effectRef>
          <a:fontRef idx="minor"/>
        </p:style>
        <p:txBody>
          <a:bodyPr/>
          <a:lstStyle/>
          <a:p>
            <a:endParaRPr lang="it-IT" dirty="0">
              <a:latin typeface="Arial" panose="020B0604020202020204" pitchFamily="34" charset="0"/>
            </a:endParaRPr>
          </a:p>
        </p:txBody>
      </p:sp>
      <p:sp>
        <p:nvSpPr>
          <p:cNvPr id="179" name="CustomShape 5"/>
          <p:cNvSpPr/>
          <p:nvPr/>
        </p:nvSpPr>
        <p:spPr>
          <a:xfrm>
            <a:off x="550800" y="4497479"/>
            <a:ext cx="2951280" cy="1797303"/>
          </a:xfrm>
          <a:prstGeom prst="roundRect">
            <a:avLst>
              <a:gd name="adj" fmla="val 16667"/>
            </a:avLst>
          </a:prstGeom>
          <a:gradFill rotWithShape="0">
            <a:gsLst>
              <a:gs pos="0">
                <a:srgbClr val="C5E6FF"/>
              </a:gs>
              <a:gs pos="100000">
                <a:srgbClr val="E9F4FF"/>
              </a:gs>
            </a:gsLst>
            <a:lin ang="16200000"/>
          </a:gradFill>
          <a:ln w="28440">
            <a:solidFill>
              <a:srgbClr val="33A6DB"/>
            </a:solidFill>
            <a:round/>
          </a:ln>
          <a:effectLst>
            <a:outerShdw blurRad="40000" dist="2016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tIns="45000" rIns="90000" bIns="45000" anchor="ctr">
            <a:noAutofit/>
          </a:bodyPr>
          <a:lstStyle/>
          <a:p>
            <a:pPr algn="ctr">
              <a:lnSpc>
                <a:spcPct val="100000"/>
              </a:lnSpc>
            </a:pPr>
            <a:r>
              <a:rPr lang="it-IT" sz="1800" b="0" strike="noStrike" spc="-1" dirty="0">
                <a:solidFill>
                  <a:srgbClr val="000000"/>
                </a:solidFill>
                <a:latin typeface="Arial" panose="020B0604020202020204" pitchFamily="34" charset="0"/>
              </a:rPr>
              <a:t>Letter which indicates the series:</a:t>
            </a:r>
            <a:endParaRPr lang="it-IT" sz="1800" b="0" strike="noStrike" spc="-1" dirty="0">
              <a:latin typeface="Arial" panose="020B0604020202020204" pitchFamily="34" charset="0"/>
            </a:endParaRPr>
          </a:p>
          <a:p>
            <a:pPr marL="1257480" lvl="2" indent="-342720">
              <a:lnSpc>
                <a:spcPct val="100000"/>
              </a:lnSpc>
              <a:buClr>
                <a:srgbClr val="000000"/>
              </a:buClr>
              <a:buFont typeface="Arial"/>
              <a:buAutoNum type="arabicPeriod"/>
            </a:pPr>
            <a:r>
              <a:rPr lang="it-IT" sz="1800" b="0" strike="noStrike" spc="-1" dirty="0">
                <a:solidFill>
                  <a:srgbClr val="000000"/>
                </a:solidFill>
                <a:latin typeface="Arial" panose="020B0604020202020204" pitchFamily="34" charset="0"/>
              </a:rPr>
              <a:t>F-line</a:t>
            </a:r>
            <a:endParaRPr lang="it-IT" sz="1800" b="0" strike="noStrike" spc="-1" dirty="0">
              <a:latin typeface="Arial" panose="020B0604020202020204" pitchFamily="34" charset="0"/>
            </a:endParaRPr>
          </a:p>
          <a:p>
            <a:pPr marL="1257480" lvl="2" indent="-342720">
              <a:lnSpc>
                <a:spcPct val="100000"/>
              </a:lnSpc>
              <a:buClr>
                <a:srgbClr val="000000"/>
              </a:buClr>
              <a:buFont typeface="Arial"/>
              <a:buAutoNum type="arabicPeriod"/>
            </a:pPr>
            <a:r>
              <a:rPr lang="it-IT" sz="1800" b="0" strike="noStrike" spc="-1" dirty="0">
                <a:solidFill>
                  <a:srgbClr val="000000"/>
                </a:solidFill>
                <a:latin typeface="Arial" panose="020B0604020202020204" pitchFamily="34" charset="0"/>
              </a:rPr>
              <a:t>L-Line</a:t>
            </a:r>
            <a:endParaRPr lang="it-IT" sz="1800" b="0" strike="noStrike" spc="-1" dirty="0">
              <a:latin typeface="Arial" panose="020B0604020202020204" pitchFamily="34" charset="0"/>
            </a:endParaRPr>
          </a:p>
          <a:p>
            <a:pPr marL="1257480" lvl="2" indent="-342720">
              <a:lnSpc>
                <a:spcPct val="100000"/>
              </a:lnSpc>
              <a:buClr>
                <a:srgbClr val="000000"/>
              </a:buClr>
              <a:buFont typeface="Arial"/>
              <a:buAutoNum type="arabicPeriod"/>
            </a:pPr>
            <a:r>
              <a:rPr lang="it-IT" sz="1800" b="0" strike="noStrike" spc="-1" dirty="0">
                <a:solidFill>
                  <a:srgbClr val="000000"/>
                </a:solidFill>
                <a:latin typeface="Arial" panose="020B0604020202020204" pitchFamily="34" charset="0"/>
              </a:rPr>
              <a:t>H-Line</a:t>
            </a:r>
          </a:p>
          <a:p>
            <a:pPr marL="1257480" lvl="2" indent="-342720">
              <a:lnSpc>
                <a:spcPct val="100000"/>
              </a:lnSpc>
              <a:buClr>
                <a:srgbClr val="000000"/>
              </a:buClr>
              <a:buFont typeface="Arial"/>
              <a:buAutoNum type="arabicPeriod"/>
            </a:pPr>
            <a:r>
              <a:rPr lang="it-IT" spc="-1" dirty="0">
                <a:solidFill>
                  <a:srgbClr val="000000"/>
                </a:solidFill>
                <a:latin typeface="Arial" panose="020B0604020202020204" pitchFamily="34" charset="0"/>
              </a:rPr>
              <a:t>G-Line</a:t>
            </a:r>
            <a:endParaRPr lang="it-IT" sz="1800" b="0" strike="noStrike" spc="-1" dirty="0">
              <a:latin typeface="Arial" panose="020B0604020202020204" pitchFamily="34" charset="0"/>
            </a:endParaRPr>
          </a:p>
        </p:txBody>
      </p:sp>
      <p:sp>
        <p:nvSpPr>
          <p:cNvPr id="180" name="Line 6"/>
          <p:cNvSpPr/>
          <p:nvPr/>
        </p:nvSpPr>
        <p:spPr>
          <a:xfrm flipV="1">
            <a:off x="6132240" y="4018320"/>
            <a:ext cx="1324800" cy="1133280"/>
          </a:xfrm>
          <a:prstGeom prst="line">
            <a:avLst/>
          </a:prstGeom>
          <a:ln w="28440">
            <a:solidFill>
              <a:schemeClr val="accent4"/>
            </a:solidFill>
            <a:round/>
          </a:ln>
        </p:spPr>
        <p:style>
          <a:lnRef idx="1">
            <a:schemeClr val="accent1"/>
          </a:lnRef>
          <a:fillRef idx="0">
            <a:schemeClr val="accent1"/>
          </a:fillRef>
          <a:effectRef idx="0">
            <a:schemeClr val="accent1"/>
          </a:effectRef>
          <a:fontRef idx="minor"/>
        </p:style>
        <p:txBody>
          <a:bodyPr/>
          <a:lstStyle/>
          <a:p>
            <a:endParaRPr lang="it-IT" dirty="0">
              <a:latin typeface="Arial" panose="020B0604020202020204" pitchFamily="34" charset="0"/>
            </a:endParaRPr>
          </a:p>
        </p:txBody>
      </p:sp>
      <p:sp>
        <p:nvSpPr>
          <p:cNvPr id="181" name="CustomShape 7"/>
          <p:cNvSpPr/>
          <p:nvPr/>
        </p:nvSpPr>
        <p:spPr>
          <a:xfrm>
            <a:off x="4719960" y="5151960"/>
            <a:ext cx="2824920" cy="1376640"/>
          </a:xfrm>
          <a:prstGeom prst="roundRect">
            <a:avLst>
              <a:gd name="adj" fmla="val 16667"/>
            </a:avLst>
          </a:prstGeom>
          <a:gradFill rotWithShape="0">
            <a:gsLst>
              <a:gs pos="0">
                <a:srgbClr val="CCCFD8"/>
              </a:gs>
              <a:gs pos="100000">
                <a:srgbClr val="ECECEF"/>
              </a:gs>
            </a:gsLst>
            <a:lin ang="16200000"/>
          </a:gradFill>
          <a:ln w="28440">
            <a:solidFill>
              <a:srgbClr val="001F50"/>
            </a:solidFill>
            <a:round/>
          </a:ln>
          <a:effectLst>
            <a:outerShdw blurRad="40000" dist="2016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45000" rIns="90000" bIns="45000" anchor="ctr">
            <a:noAutofit/>
          </a:bodyPr>
          <a:lstStyle/>
          <a:p>
            <a:pPr algn="ctr">
              <a:lnSpc>
                <a:spcPct val="100000"/>
              </a:lnSpc>
            </a:pPr>
            <a:r>
              <a:rPr lang="en-GB" sz="1800" b="0" strike="noStrike" spc="-1" dirty="0">
                <a:solidFill>
                  <a:srgbClr val="000000"/>
                </a:solidFill>
                <a:latin typeface="Arial" panose="020B0604020202020204" pitchFamily="34" charset="0"/>
              </a:rPr>
              <a:t>Chip ID which specifies a sub-subfamily</a:t>
            </a:r>
            <a:endParaRPr lang="it-IT" sz="1800" b="0" strike="noStrike" spc="-1" dirty="0">
              <a:latin typeface="Arial" panose="020B0604020202020204" pitchFamily="34" charset="0"/>
            </a:endParaRPr>
          </a:p>
        </p:txBody>
      </p:sp>
      <p:sp>
        <p:nvSpPr>
          <p:cNvPr id="182" name="CustomShape 8"/>
          <p:cNvSpPr/>
          <p:nvPr/>
        </p:nvSpPr>
        <p:spPr>
          <a:xfrm rot="5400000">
            <a:off x="6214680" y="3616920"/>
            <a:ext cx="381960" cy="397440"/>
          </a:xfrm>
          <a:prstGeom prst="rightBracket">
            <a:avLst>
              <a:gd name="adj" fmla="val 8333"/>
            </a:avLst>
          </a:prstGeom>
          <a:noFill/>
          <a:ln w="28440">
            <a:solidFill>
              <a:srgbClr val="33A6DB"/>
            </a:solidFill>
            <a:round/>
          </a:ln>
        </p:spPr>
        <p:style>
          <a:lnRef idx="1">
            <a:schemeClr val="accent1"/>
          </a:lnRef>
          <a:fillRef idx="0">
            <a:schemeClr val="accent1"/>
          </a:fillRef>
          <a:effectRef idx="0">
            <a:schemeClr val="accent1"/>
          </a:effectRef>
          <a:fontRef idx="minor"/>
        </p:style>
        <p:txBody>
          <a:bodyPr/>
          <a:lstStyle/>
          <a:p>
            <a:endParaRPr lang="it-IT" dirty="0">
              <a:latin typeface="Arial" panose="020B0604020202020204" pitchFamily="34" charset="0"/>
            </a:endParaRPr>
          </a:p>
        </p:txBody>
      </p:sp>
      <p:sp>
        <p:nvSpPr>
          <p:cNvPr id="183" name="CustomShape 9"/>
          <p:cNvSpPr/>
          <p:nvPr/>
        </p:nvSpPr>
        <p:spPr>
          <a:xfrm rot="5400000">
            <a:off x="7266240" y="3071160"/>
            <a:ext cx="381960" cy="1512000"/>
          </a:xfrm>
          <a:prstGeom prst="rightBracket">
            <a:avLst>
              <a:gd name="adj" fmla="val 8333"/>
            </a:avLst>
          </a:prstGeom>
          <a:noFill/>
          <a:ln w="28440">
            <a:solidFill>
              <a:schemeClr val="accent4"/>
            </a:solidFill>
            <a:round/>
          </a:ln>
        </p:spPr>
        <p:style>
          <a:lnRef idx="1">
            <a:schemeClr val="accent1"/>
          </a:lnRef>
          <a:fillRef idx="0">
            <a:schemeClr val="accent1"/>
          </a:fillRef>
          <a:effectRef idx="0">
            <a:schemeClr val="accent1"/>
          </a:effectRef>
          <a:fontRef idx="minor"/>
        </p:style>
        <p:txBody>
          <a:bodyPr/>
          <a:lstStyle/>
          <a:p>
            <a:endParaRPr lang="it-IT" dirty="0">
              <a:latin typeface="Arial" panose="020B0604020202020204" pitchFamily="34" charset="0"/>
            </a:endParaRPr>
          </a:p>
        </p:txBody>
      </p:sp>
      <p:sp>
        <p:nvSpPr>
          <p:cNvPr id="184" name="Line 10"/>
          <p:cNvSpPr/>
          <p:nvPr/>
        </p:nvSpPr>
        <p:spPr>
          <a:xfrm flipH="1" flipV="1">
            <a:off x="8823240" y="4007160"/>
            <a:ext cx="129240" cy="1189440"/>
          </a:xfrm>
          <a:prstGeom prst="line">
            <a:avLst/>
          </a:prstGeom>
          <a:ln w="28440">
            <a:solidFill>
              <a:schemeClr val="accent3"/>
            </a:solidFill>
            <a:round/>
          </a:ln>
        </p:spPr>
        <p:style>
          <a:lnRef idx="1">
            <a:schemeClr val="accent1"/>
          </a:lnRef>
          <a:fillRef idx="0">
            <a:schemeClr val="accent1"/>
          </a:fillRef>
          <a:effectRef idx="0">
            <a:schemeClr val="accent1"/>
          </a:effectRef>
          <a:fontRef idx="minor"/>
        </p:style>
        <p:txBody>
          <a:bodyPr/>
          <a:lstStyle/>
          <a:p>
            <a:endParaRPr lang="it-IT" dirty="0">
              <a:latin typeface="Arial" panose="020B0604020202020204" pitchFamily="34" charset="0"/>
            </a:endParaRPr>
          </a:p>
        </p:txBody>
      </p:sp>
      <p:sp>
        <p:nvSpPr>
          <p:cNvPr id="185" name="CustomShape 11"/>
          <p:cNvSpPr/>
          <p:nvPr/>
        </p:nvSpPr>
        <p:spPr>
          <a:xfrm>
            <a:off x="8952840" y="4508280"/>
            <a:ext cx="2781000" cy="1376640"/>
          </a:xfrm>
          <a:prstGeom prst="roundRect">
            <a:avLst>
              <a:gd name="adj" fmla="val 16667"/>
            </a:avLst>
          </a:prstGeom>
          <a:gradFill rotWithShape="0">
            <a:gsLst>
              <a:gs pos="0">
                <a:srgbClr val="DFE2E2"/>
              </a:gs>
              <a:gs pos="100000">
                <a:srgbClr val="F3F3F3"/>
              </a:gs>
            </a:gsLst>
            <a:lin ang="16200000"/>
          </a:gradFill>
          <a:ln w="28440">
            <a:solidFill>
              <a:srgbClr val="989A9B"/>
            </a:solidFill>
            <a:round/>
          </a:ln>
          <a:effectLst>
            <a:outerShdw blurRad="4000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ctr">
            <a:noAutofit/>
          </a:bodyPr>
          <a:lstStyle/>
          <a:p>
            <a:pPr algn="ctr">
              <a:lnSpc>
                <a:spcPct val="100000"/>
              </a:lnSpc>
            </a:pPr>
            <a:r>
              <a:rPr lang="en-GB" sz="1800" b="0" strike="noStrike" spc="-1" dirty="0">
                <a:solidFill>
                  <a:srgbClr val="000000"/>
                </a:solidFill>
                <a:latin typeface="Arial" panose="020B0604020202020204" pitchFamily="34" charset="0"/>
              </a:rPr>
              <a:t>Additional letters which encode information about package and memory sizes</a:t>
            </a:r>
            <a:endParaRPr lang="it-IT" sz="1800" b="0" strike="noStrike" spc="-1" dirty="0">
              <a:latin typeface="Arial" panose="020B0604020202020204" pitchFamily="34" charset="0"/>
            </a:endParaRPr>
          </a:p>
        </p:txBody>
      </p:sp>
      <p:sp>
        <p:nvSpPr>
          <p:cNvPr id="186" name="CustomShape 12"/>
          <p:cNvSpPr/>
          <p:nvPr/>
        </p:nvSpPr>
        <p:spPr>
          <a:xfrm rot="5400000">
            <a:off x="8632440" y="3244320"/>
            <a:ext cx="381960" cy="1142640"/>
          </a:xfrm>
          <a:prstGeom prst="rightBracket">
            <a:avLst>
              <a:gd name="adj" fmla="val 8333"/>
            </a:avLst>
          </a:prstGeom>
          <a:noFill/>
          <a:ln w="28440">
            <a:solidFill>
              <a:schemeClr val="accent3"/>
            </a:solidFill>
            <a:round/>
          </a:ln>
        </p:spPr>
        <p:style>
          <a:lnRef idx="1">
            <a:schemeClr val="accent1"/>
          </a:lnRef>
          <a:fillRef idx="0">
            <a:schemeClr val="accent1"/>
          </a:fillRef>
          <a:effectRef idx="0">
            <a:schemeClr val="accent1"/>
          </a:effectRef>
          <a:fontRef idx="minor"/>
        </p:style>
        <p:txBody>
          <a:bodyPr/>
          <a:lstStyle/>
          <a:p>
            <a:endParaRPr lang="it-IT" dirty="0">
              <a:latin typeface="Arial" panose="020B0604020202020204" pitchFamily="34" charset="0"/>
            </a:endParaRPr>
          </a:p>
        </p:txBody>
      </p:sp>
      <p:sp>
        <p:nvSpPr>
          <p:cNvPr id="187" name="CustomShape 13"/>
          <p:cNvSpPr/>
          <p:nvPr/>
        </p:nvSpPr>
        <p:spPr>
          <a:xfrm>
            <a:off x="6059520" y="3221640"/>
            <a:ext cx="1142640" cy="1132920"/>
          </a:xfrm>
          <a:prstGeom prst="ellipse">
            <a:avLst/>
          </a:prstGeom>
          <a:noFill/>
          <a:ln w="57240">
            <a:solidFill>
              <a:schemeClr val="accent6"/>
            </a:solidFill>
            <a:round/>
          </a:ln>
        </p:spPr>
        <p:style>
          <a:lnRef idx="2">
            <a:schemeClr val="accent1">
              <a:shade val="50000"/>
            </a:schemeClr>
          </a:lnRef>
          <a:fillRef idx="1">
            <a:schemeClr val="accent1"/>
          </a:fillRef>
          <a:effectRef idx="0">
            <a:schemeClr val="accent1"/>
          </a:effectRef>
          <a:fontRef idx="minor"/>
        </p:style>
        <p:txBody>
          <a:bodyPr/>
          <a:lstStyle/>
          <a:p>
            <a:endParaRPr lang="it-IT" dirty="0">
              <a:latin typeface="Arial" panose="020B0604020202020204" pitchFamily="34" charset="0"/>
            </a:endParaRPr>
          </a:p>
        </p:txBody>
      </p:sp>
      <p:sp>
        <p:nvSpPr>
          <p:cNvPr id="188" name="Line 14"/>
          <p:cNvSpPr/>
          <p:nvPr/>
        </p:nvSpPr>
        <p:spPr>
          <a:xfrm flipH="1">
            <a:off x="7035120" y="2541240"/>
            <a:ext cx="1413360" cy="846000"/>
          </a:xfrm>
          <a:prstGeom prst="line">
            <a:avLst/>
          </a:prstGeom>
          <a:ln w="57240">
            <a:solidFill>
              <a:schemeClr val="accent6"/>
            </a:solidFill>
            <a:round/>
          </a:ln>
        </p:spPr>
        <p:style>
          <a:lnRef idx="1">
            <a:schemeClr val="accent1"/>
          </a:lnRef>
          <a:fillRef idx="0">
            <a:schemeClr val="accent1"/>
          </a:fillRef>
          <a:effectRef idx="0">
            <a:schemeClr val="accent1"/>
          </a:effectRef>
          <a:fontRef idx="minor"/>
        </p:style>
        <p:txBody>
          <a:bodyPr/>
          <a:lstStyle/>
          <a:p>
            <a:endParaRPr lang="it-IT" dirty="0">
              <a:latin typeface="Arial" panose="020B0604020202020204" pitchFamily="34" charset="0"/>
            </a:endParaRPr>
          </a:p>
        </p:txBody>
      </p:sp>
      <p:sp>
        <p:nvSpPr>
          <p:cNvPr id="189" name="CustomShape 15"/>
          <p:cNvSpPr/>
          <p:nvPr/>
        </p:nvSpPr>
        <p:spPr>
          <a:xfrm>
            <a:off x="8448840" y="2156040"/>
            <a:ext cx="2550240" cy="770760"/>
          </a:xfrm>
          <a:prstGeom prst="roundRect">
            <a:avLst>
              <a:gd name="adj" fmla="val 16667"/>
            </a:avLst>
          </a:prstGeom>
          <a:noFill/>
          <a:ln w="57240">
            <a:solidFill>
              <a:schemeClr val="accent6"/>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it-IT" sz="2400" b="0" strike="noStrike" spc="-1" dirty="0">
                <a:solidFill>
                  <a:srgbClr val="13235B"/>
                </a:solidFill>
                <a:latin typeface="Arial" panose="020B0604020202020204" pitchFamily="34" charset="0"/>
              </a:rPr>
              <a:t>IDENTIFIER OF SUBFAMILY</a:t>
            </a:r>
            <a:endParaRPr lang="it-IT" sz="2400" b="0" strike="noStrike" spc="-1" dirty="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02392C-FCE2-6EF7-0C96-978655E4E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191" y="1476635"/>
            <a:ext cx="3670018" cy="4202090"/>
          </a:xfrm>
          <a:prstGeom prst="rect">
            <a:avLst/>
          </a:prstGeom>
          <a:noFill/>
          <a:extLst>
            <a:ext uri="{909E8E84-426E-40DD-AFC4-6F175D3DCCD1}">
              <a14:hiddenFill xmlns:a14="http://schemas.microsoft.com/office/drawing/2010/main">
                <a:solidFill>
                  <a:srgbClr val="FFFFFF"/>
                </a:solidFill>
              </a14:hiddenFill>
            </a:ext>
          </a:extLst>
        </p:spPr>
      </p:pic>
      <p:sp>
        <p:nvSpPr>
          <p:cNvPr id="190" name="CustomShape 1"/>
          <p:cNvSpPr/>
          <p:nvPr/>
        </p:nvSpPr>
        <p:spPr>
          <a:xfrm>
            <a:off x="163080" y="329400"/>
            <a:ext cx="11089080" cy="72108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it-IT" sz="3600" b="0" strike="noStrike" spc="-1" dirty="0" err="1">
                <a:solidFill>
                  <a:srgbClr val="39A9DC"/>
                </a:solidFill>
                <a:latin typeface="Arial" panose="020B0604020202020204" pitchFamily="34" charset="0"/>
              </a:rPr>
              <a:t>Official</a:t>
            </a:r>
            <a:r>
              <a:rPr lang="it-IT" sz="3600" b="0" strike="noStrike" spc="-1" dirty="0">
                <a:solidFill>
                  <a:srgbClr val="39A9DC"/>
                </a:solidFill>
                <a:latin typeface="Arial" panose="020B0604020202020204" pitchFamily="34" charset="0"/>
              </a:rPr>
              <a:t> Development Kits</a:t>
            </a:r>
            <a:endParaRPr lang="it-IT" sz="3600" b="0" strike="noStrike" spc="-1" dirty="0">
              <a:latin typeface="Arial" panose="020B0604020202020204" pitchFamily="34" charset="0"/>
            </a:endParaRPr>
          </a:p>
        </p:txBody>
      </p:sp>
      <p:pic>
        <p:nvPicPr>
          <p:cNvPr id="191" name="Segnaposto contenuto 10"/>
          <p:cNvPicPr/>
          <p:nvPr/>
        </p:nvPicPr>
        <p:blipFill>
          <a:blip r:embed="rId4"/>
          <a:stretch/>
        </p:blipFill>
        <p:spPr>
          <a:xfrm>
            <a:off x="5357880" y="1657800"/>
            <a:ext cx="2618640" cy="3839760"/>
          </a:xfrm>
          <a:prstGeom prst="rect">
            <a:avLst/>
          </a:prstGeom>
          <a:ln>
            <a:noFill/>
          </a:ln>
        </p:spPr>
      </p:pic>
      <p:sp>
        <p:nvSpPr>
          <p:cNvPr id="193" name="CustomShape 2"/>
          <p:cNvSpPr/>
          <p:nvPr/>
        </p:nvSpPr>
        <p:spPr>
          <a:xfrm>
            <a:off x="573840" y="1643400"/>
            <a:ext cx="4157640" cy="4332960"/>
          </a:xfrm>
          <a:prstGeom prst="rect">
            <a:avLst/>
          </a:prstGeom>
          <a:noFill/>
          <a:ln>
            <a:noFill/>
          </a:ln>
        </p:spPr>
        <p:style>
          <a:lnRef idx="0">
            <a:scrgbClr r="0" g="0" b="0"/>
          </a:lnRef>
          <a:fillRef idx="0">
            <a:scrgbClr r="0" g="0" b="0"/>
          </a:fillRef>
          <a:effectRef idx="0">
            <a:scrgbClr r="0" g="0" b="0"/>
          </a:effectRef>
          <a:fontRef idx="minor"/>
        </p:style>
        <p:txBody>
          <a:bodyPr anchor="ctr">
            <a:normAutofit fontScale="89500" lnSpcReduction="10000"/>
          </a:bodyPr>
          <a:lstStyle/>
          <a:p>
            <a:pPr>
              <a:lnSpc>
                <a:spcPct val="150000"/>
              </a:lnSpc>
              <a:spcBef>
                <a:spcPts val="1001"/>
              </a:spcBef>
              <a:tabLst>
                <a:tab pos="0" algn="l"/>
              </a:tabLst>
            </a:pPr>
            <a:r>
              <a:rPr lang="en-US" sz="1800" b="0" strike="noStrike" spc="-1" dirty="0">
                <a:solidFill>
                  <a:srgbClr val="23518B"/>
                </a:solidFill>
                <a:latin typeface="Arial" panose="020B0604020202020204" pitchFamily="34" charset="0"/>
              </a:rPr>
              <a:t>STMicroelectronics produce some development kits to help developers to getting started with STM32: </a:t>
            </a:r>
            <a:endParaRPr lang="it-IT" sz="1800" b="0" strike="noStrike" spc="-1" dirty="0">
              <a:latin typeface="Arial" panose="020B0604020202020204" pitchFamily="34" charset="0"/>
            </a:endParaRPr>
          </a:p>
          <a:p>
            <a:pPr marL="266760" indent="-266400">
              <a:lnSpc>
                <a:spcPct val="150000"/>
              </a:lnSpc>
              <a:spcBef>
                <a:spcPts val="1001"/>
              </a:spcBef>
              <a:buClr>
                <a:srgbClr val="39A9DC"/>
              </a:buClr>
              <a:buFont typeface="Arial"/>
              <a:buChar char="•"/>
              <a:tabLst>
                <a:tab pos="0" algn="l"/>
              </a:tabLst>
            </a:pPr>
            <a:r>
              <a:rPr lang="en-US" sz="1800" b="0" strike="noStrike" spc="-1" dirty="0">
                <a:solidFill>
                  <a:srgbClr val="23518B"/>
                </a:solidFill>
                <a:latin typeface="Arial" panose="020B0604020202020204" pitchFamily="34" charset="0"/>
              </a:rPr>
              <a:t> Development board are extremely cheap </a:t>
            </a:r>
            <a:endParaRPr lang="it-IT" sz="1800" b="0" strike="noStrike" spc="-1" dirty="0">
              <a:latin typeface="Arial" panose="020B0604020202020204" pitchFamily="34" charset="0"/>
            </a:endParaRPr>
          </a:p>
          <a:p>
            <a:pPr marL="266760" indent="-266400">
              <a:lnSpc>
                <a:spcPct val="150000"/>
              </a:lnSpc>
              <a:spcBef>
                <a:spcPts val="1001"/>
              </a:spcBef>
              <a:buClr>
                <a:srgbClr val="39A9DC"/>
              </a:buClr>
              <a:buFont typeface="Arial"/>
              <a:buChar char="•"/>
              <a:tabLst>
                <a:tab pos="0" algn="l"/>
              </a:tabLst>
            </a:pPr>
            <a:r>
              <a:rPr lang="en-US" sz="1800" b="0" strike="noStrike" spc="-1" dirty="0">
                <a:solidFill>
                  <a:srgbClr val="23518B"/>
                </a:solidFill>
                <a:latin typeface="Arial" panose="020B0604020202020204" pitchFamily="34" charset="0"/>
              </a:rPr>
              <a:t>Each board has an embed on-chip debugger</a:t>
            </a:r>
            <a:endParaRPr lang="it-IT" sz="1800" b="0" strike="noStrike" spc="-1" dirty="0">
              <a:latin typeface="Arial" panose="020B0604020202020204" pitchFamily="34" charset="0"/>
            </a:endParaRPr>
          </a:p>
          <a:p>
            <a:pPr marL="266760" indent="-266400">
              <a:lnSpc>
                <a:spcPct val="150000"/>
              </a:lnSpc>
              <a:spcBef>
                <a:spcPts val="1001"/>
              </a:spcBef>
              <a:buClr>
                <a:srgbClr val="39A9DC"/>
              </a:buClr>
              <a:buFont typeface="Arial"/>
              <a:buChar char="•"/>
              <a:tabLst>
                <a:tab pos="0" algn="l"/>
              </a:tabLst>
            </a:pPr>
            <a:r>
              <a:rPr lang="en-US" sz="1800" b="0" strike="noStrike" spc="-1" dirty="0">
                <a:solidFill>
                  <a:srgbClr val="23518B"/>
                </a:solidFill>
                <a:latin typeface="Arial" panose="020B0604020202020204" pitchFamily="34" charset="0"/>
              </a:rPr>
              <a:t>There are a lot of official and non-official resources</a:t>
            </a:r>
            <a:endParaRPr lang="it-IT" sz="1800" b="0" strike="noStrike" spc="-1" dirty="0">
              <a:latin typeface="Arial" panose="020B0604020202020204" pitchFamily="34" charset="0"/>
            </a:endParaRPr>
          </a:p>
          <a:p>
            <a:pPr marL="266760" indent="-266400">
              <a:lnSpc>
                <a:spcPct val="150000"/>
              </a:lnSpc>
              <a:spcBef>
                <a:spcPts val="1001"/>
              </a:spcBef>
              <a:buClr>
                <a:srgbClr val="39A9DC"/>
              </a:buClr>
              <a:buFont typeface="Arial"/>
              <a:buChar char="•"/>
              <a:tabLst>
                <a:tab pos="0" algn="l"/>
              </a:tabLst>
            </a:pPr>
            <a:r>
              <a:rPr lang="en-US" sz="1800" b="0" strike="noStrike" spc="-1" dirty="0">
                <a:solidFill>
                  <a:srgbClr val="23518B"/>
                </a:solidFill>
                <a:latin typeface="Arial" panose="020B0604020202020204" pitchFamily="34" charset="0"/>
              </a:rPr>
              <a:t>The STM32 community is growing thanks to this development boards</a:t>
            </a:r>
            <a:endParaRPr lang="it-IT" sz="1800" b="0" strike="noStrike" spc="-1" dirty="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02392C-FCE2-6EF7-0C96-978655E4E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3812" y="1385935"/>
            <a:ext cx="4112728" cy="4708982"/>
          </a:xfrm>
          <a:prstGeom prst="rect">
            <a:avLst/>
          </a:prstGeom>
          <a:noFill/>
          <a:extLst>
            <a:ext uri="{909E8E84-426E-40DD-AFC4-6F175D3DCCD1}">
              <a14:hiddenFill xmlns:a14="http://schemas.microsoft.com/office/drawing/2010/main">
                <a:solidFill>
                  <a:srgbClr val="FFFFFF"/>
                </a:solidFill>
              </a14:hiddenFill>
            </a:ext>
          </a:extLst>
        </p:spPr>
      </p:pic>
      <p:sp>
        <p:nvSpPr>
          <p:cNvPr id="194" name="CustomShape 1"/>
          <p:cNvSpPr/>
          <p:nvPr/>
        </p:nvSpPr>
        <p:spPr>
          <a:xfrm>
            <a:off x="163080" y="329400"/>
            <a:ext cx="11089080" cy="72108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it-IT" sz="3600" b="0" strike="noStrike" spc="-1" dirty="0">
                <a:solidFill>
                  <a:srgbClr val="39A9DC"/>
                </a:solidFill>
                <a:latin typeface="Arial" panose="020B0604020202020204" pitchFamily="34" charset="0"/>
              </a:rPr>
              <a:t>STM32 Nucleo Boards</a:t>
            </a:r>
            <a:endParaRPr lang="it-IT" sz="3600" b="0" strike="noStrike" spc="-1" dirty="0">
              <a:latin typeface="Arial" panose="020B0604020202020204" pitchFamily="34" charset="0"/>
            </a:endParaRPr>
          </a:p>
        </p:txBody>
      </p:sp>
      <p:sp>
        <p:nvSpPr>
          <p:cNvPr id="195" name="CustomShape 2"/>
          <p:cNvSpPr/>
          <p:nvPr/>
        </p:nvSpPr>
        <p:spPr>
          <a:xfrm>
            <a:off x="642092" y="1207666"/>
            <a:ext cx="7101720" cy="4941720"/>
          </a:xfrm>
          <a:prstGeom prst="rect">
            <a:avLst/>
          </a:prstGeom>
          <a:noFill/>
          <a:ln>
            <a:noFill/>
          </a:ln>
        </p:spPr>
        <p:style>
          <a:lnRef idx="0">
            <a:scrgbClr r="0" g="0" b="0"/>
          </a:lnRef>
          <a:fillRef idx="0">
            <a:scrgbClr r="0" g="0" b="0"/>
          </a:fillRef>
          <a:effectRef idx="0">
            <a:scrgbClr r="0" g="0" b="0"/>
          </a:effectRef>
          <a:fontRef idx="minor"/>
        </p:style>
        <p:txBody>
          <a:bodyPr anchor="ctr">
            <a:normAutofit fontScale="86000" lnSpcReduction="20000"/>
          </a:bodyPr>
          <a:lstStyle/>
          <a:p>
            <a:pPr marL="266760" indent="-266400">
              <a:lnSpc>
                <a:spcPct val="150000"/>
              </a:lnSpc>
              <a:spcBef>
                <a:spcPts val="1001"/>
              </a:spcBef>
              <a:buClr>
                <a:srgbClr val="39A9DC"/>
              </a:buClr>
              <a:buFont typeface="Arial"/>
              <a:buChar char="•"/>
              <a:tabLst>
                <a:tab pos="0" algn="l"/>
              </a:tabLst>
            </a:pPr>
            <a:r>
              <a:rPr lang="en-GB" sz="2800" b="0" strike="noStrike" spc="-1" dirty="0">
                <a:solidFill>
                  <a:srgbClr val="23518B"/>
                </a:solidFill>
                <a:latin typeface="Arial" panose="020B0604020202020204" pitchFamily="34" charset="0"/>
              </a:rPr>
              <a:t>STM32 Nucleo-32 board</a:t>
            </a:r>
            <a:endParaRPr lang="it-IT" sz="2800" b="0" strike="noStrike" spc="-1" dirty="0">
              <a:latin typeface="Arial" panose="020B0604020202020204" pitchFamily="34" charset="0"/>
            </a:endParaRPr>
          </a:p>
          <a:p>
            <a:pPr marL="808200" lvl="1" indent="-266400">
              <a:lnSpc>
                <a:spcPct val="120000"/>
              </a:lnSpc>
              <a:spcBef>
                <a:spcPts val="499"/>
              </a:spcBef>
              <a:buClr>
                <a:srgbClr val="39A9DC"/>
              </a:buClr>
              <a:buFont typeface="Arial"/>
              <a:buChar char="•"/>
              <a:tabLst>
                <a:tab pos="0" algn="l"/>
              </a:tabLst>
            </a:pPr>
            <a:r>
              <a:rPr lang="it-IT" sz="2200" b="0" strike="noStrike" spc="-1" dirty="0">
                <a:solidFill>
                  <a:srgbClr val="23518B"/>
                </a:solidFill>
                <a:latin typeface="Arial" panose="020B0604020202020204" pitchFamily="34" charset="0"/>
              </a:rPr>
              <a:t>pin </a:t>
            </a:r>
            <a:r>
              <a:rPr lang="it-IT" sz="2200" b="0" strike="noStrike" spc="-1" dirty="0" err="1">
                <a:solidFill>
                  <a:srgbClr val="23518B"/>
                </a:solidFill>
                <a:latin typeface="Arial" panose="020B0604020202020204" pitchFamily="34" charset="0"/>
              </a:rPr>
              <a:t>compatible</a:t>
            </a:r>
            <a:r>
              <a:rPr lang="it-IT" sz="2200" b="0" strike="noStrike" spc="-1" dirty="0">
                <a:solidFill>
                  <a:srgbClr val="23518B"/>
                </a:solidFill>
                <a:latin typeface="Arial" panose="020B0604020202020204" pitchFamily="34" charset="0"/>
              </a:rPr>
              <a:t> </a:t>
            </a:r>
            <a:r>
              <a:rPr lang="en-GB" sz="2200" b="0" strike="noStrike" spc="-1" dirty="0">
                <a:solidFill>
                  <a:srgbClr val="23518B"/>
                </a:solidFill>
                <a:latin typeface="Arial" panose="020B0604020202020204" pitchFamily="34" charset="0"/>
              </a:rPr>
              <a:t>UFQFPN32 </a:t>
            </a:r>
            <a:r>
              <a:rPr lang="it-IT" sz="2200" b="0" strike="noStrike" spc="-1" dirty="0" err="1">
                <a:solidFill>
                  <a:srgbClr val="23518B"/>
                </a:solidFill>
                <a:latin typeface="Arial" panose="020B0604020202020204" pitchFamily="34" charset="0"/>
              </a:rPr>
              <a:t>MCUs</a:t>
            </a:r>
            <a:endParaRPr lang="it-IT" sz="2200" b="0" strike="noStrike" spc="-1" dirty="0">
              <a:latin typeface="Arial" panose="020B0604020202020204" pitchFamily="34" charset="0"/>
            </a:endParaRPr>
          </a:p>
          <a:p>
            <a:pPr marL="808200" lvl="1" indent="-266400">
              <a:lnSpc>
                <a:spcPct val="120000"/>
              </a:lnSpc>
              <a:spcBef>
                <a:spcPts val="499"/>
              </a:spcBef>
              <a:buClr>
                <a:srgbClr val="39A9DC"/>
              </a:buClr>
              <a:buFont typeface="Arial"/>
              <a:buChar char="•"/>
              <a:tabLst>
                <a:tab pos="0" algn="l"/>
              </a:tabLst>
            </a:pPr>
            <a:r>
              <a:rPr lang="en-GB" sz="2200" b="0" strike="noStrike" spc="-1" dirty="0">
                <a:solidFill>
                  <a:srgbClr val="23518B"/>
                </a:solidFill>
                <a:latin typeface="Arial" panose="020B0604020202020204" pitchFamily="34" charset="0"/>
              </a:rPr>
              <a:t>equipped with the Arduino Nano connector</a:t>
            </a:r>
            <a:endParaRPr lang="it-IT" sz="2200" b="0" strike="noStrike" spc="-1" dirty="0">
              <a:latin typeface="Arial" panose="020B0604020202020204" pitchFamily="34" charset="0"/>
            </a:endParaRPr>
          </a:p>
          <a:p>
            <a:pPr marL="266760" indent="-266400">
              <a:lnSpc>
                <a:spcPct val="150000"/>
              </a:lnSpc>
              <a:spcBef>
                <a:spcPts val="1001"/>
              </a:spcBef>
              <a:buClr>
                <a:srgbClr val="39A9DC"/>
              </a:buClr>
              <a:buFont typeface="Arial"/>
              <a:buChar char="•"/>
              <a:tabLst>
                <a:tab pos="0" algn="l"/>
              </a:tabLst>
            </a:pPr>
            <a:r>
              <a:rPr lang="en-GB" sz="2800" b="0" strike="noStrike" spc="-1" dirty="0">
                <a:solidFill>
                  <a:srgbClr val="23518B"/>
                </a:solidFill>
                <a:latin typeface="Arial" panose="020B0604020202020204" pitchFamily="34" charset="0"/>
              </a:rPr>
              <a:t>STM32 Nucleo-64 board </a:t>
            </a:r>
            <a:endParaRPr lang="it-IT" sz="2800" b="0" strike="noStrike" spc="-1" dirty="0">
              <a:latin typeface="Arial" panose="020B0604020202020204" pitchFamily="34" charset="0"/>
            </a:endParaRPr>
          </a:p>
          <a:p>
            <a:pPr marL="808200" lvl="1" indent="-266400">
              <a:lnSpc>
                <a:spcPct val="120000"/>
              </a:lnSpc>
              <a:spcBef>
                <a:spcPts val="499"/>
              </a:spcBef>
              <a:buClr>
                <a:srgbClr val="39A9DC"/>
              </a:buClr>
              <a:buFont typeface="Arial"/>
              <a:buChar char="•"/>
              <a:tabLst>
                <a:tab pos="0" algn="l"/>
              </a:tabLst>
            </a:pPr>
            <a:r>
              <a:rPr lang="it-IT" sz="2200" b="0" strike="noStrike" spc="-1" dirty="0">
                <a:solidFill>
                  <a:srgbClr val="23518B"/>
                </a:solidFill>
                <a:latin typeface="Arial" panose="020B0604020202020204" pitchFamily="34" charset="0"/>
              </a:rPr>
              <a:t>pin </a:t>
            </a:r>
            <a:r>
              <a:rPr lang="it-IT" sz="2200" b="0" strike="noStrike" spc="-1" dirty="0" err="1">
                <a:solidFill>
                  <a:srgbClr val="23518B"/>
                </a:solidFill>
                <a:latin typeface="Arial" panose="020B0604020202020204" pitchFamily="34" charset="0"/>
              </a:rPr>
              <a:t>compatible</a:t>
            </a:r>
            <a:r>
              <a:rPr lang="it-IT" sz="2200" b="0" strike="noStrike" spc="-1" dirty="0">
                <a:solidFill>
                  <a:srgbClr val="23518B"/>
                </a:solidFill>
                <a:latin typeface="Arial" panose="020B0604020202020204" pitchFamily="34" charset="0"/>
              </a:rPr>
              <a:t> </a:t>
            </a:r>
            <a:r>
              <a:rPr lang="en-GB" sz="2200" b="0" strike="noStrike" spc="-1" dirty="0">
                <a:solidFill>
                  <a:srgbClr val="23518B"/>
                </a:solidFill>
                <a:latin typeface="Arial" panose="020B0604020202020204" pitchFamily="34" charset="0"/>
              </a:rPr>
              <a:t>LQFP64 </a:t>
            </a:r>
            <a:r>
              <a:rPr lang="it-IT" sz="2200" b="0" strike="noStrike" spc="-1" dirty="0" err="1">
                <a:solidFill>
                  <a:srgbClr val="23518B"/>
                </a:solidFill>
                <a:latin typeface="Arial" panose="020B0604020202020204" pitchFamily="34" charset="0"/>
              </a:rPr>
              <a:t>MCUs</a:t>
            </a:r>
            <a:endParaRPr lang="it-IT" sz="2200" b="0" strike="noStrike" spc="-1" dirty="0">
              <a:latin typeface="Arial" panose="020B0604020202020204" pitchFamily="34" charset="0"/>
            </a:endParaRPr>
          </a:p>
          <a:p>
            <a:pPr marL="808200" lvl="1" indent="-266400">
              <a:lnSpc>
                <a:spcPct val="120000"/>
              </a:lnSpc>
              <a:spcBef>
                <a:spcPts val="499"/>
              </a:spcBef>
              <a:buClr>
                <a:srgbClr val="39A9DC"/>
              </a:buClr>
              <a:buFont typeface="Arial"/>
              <a:buChar char="•"/>
              <a:tabLst>
                <a:tab pos="0" algn="l"/>
              </a:tabLst>
            </a:pPr>
            <a:r>
              <a:rPr lang="en-GB" sz="2200" b="0" strike="noStrike" spc="-1" dirty="0">
                <a:solidFill>
                  <a:srgbClr val="23518B"/>
                </a:solidFill>
                <a:latin typeface="Arial" panose="020B0604020202020204" pitchFamily="34" charset="0"/>
              </a:rPr>
              <a:t>equipped with the Arduino Uno Rev-3 connector </a:t>
            </a:r>
            <a:endParaRPr lang="it-IT" sz="2200" b="0" strike="noStrike" spc="-1" dirty="0">
              <a:latin typeface="Arial" panose="020B0604020202020204" pitchFamily="34" charset="0"/>
            </a:endParaRPr>
          </a:p>
          <a:p>
            <a:pPr marL="808200" lvl="1" indent="-266400">
              <a:lnSpc>
                <a:spcPct val="120000"/>
              </a:lnSpc>
              <a:spcBef>
                <a:spcPts val="499"/>
              </a:spcBef>
              <a:buClr>
                <a:srgbClr val="39A9DC"/>
              </a:buClr>
              <a:buFont typeface="Arial"/>
              <a:buChar char="•"/>
              <a:tabLst>
                <a:tab pos="0" algn="l"/>
              </a:tabLst>
            </a:pPr>
            <a:r>
              <a:rPr lang="en-GB" sz="2200" b="0" strike="noStrike" spc="-1" dirty="0">
                <a:solidFill>
                  <a:srgbClr val="23518B"/>
                </a:solidFill>
                <a:latin typeface="Arial" panose="020B0604020202020204" pitchFamily="34" charset="0"/>
              </a:rPr>
              <a:t>has an extended proprietary connector named ST Morpho</a:t>
            </a:r>
            <a:endParaRPr lang="it-IT" sz="2200" b="0" strike="noStrike" spc="-1" dirty="0">
              <a:latin typeface="Arial" panose="020B0604020202020204" pitchFamily="34" charset="0"/>
            </a:endParaRPr>
          </a:p>
          <a:p>
            <a:pPr marL="266760" indent="-266400">
              <a:lnSpc>
                <a:spcPct val="150000"/>
              </a:lnSpc>
              <a:spcBef>
                <a:spcPts val="1001"/>
              </a:spcBef>
              <a:buClr>
                <a:srgbClr val="39A9DC"/>
              </a:buClr>
              <a:buFont typeface="Arial"/>
              <a:buChar char="•"/>
              <a:tabLst>
                <a:tab pos="0" algn="l"/>
              </a:tabLst>
            </a:pPr>
            <a:r>
              <a:rPr lang="en-GB" sz="2800" b="0" strike="noStrike" spc="-1" dirty="0">
                <a:solidFill>
                  <a:srgbClr val="23518B"/>
                </a:solidFill>
                <a:latin typeface="Arial" panose="020B0604020202020204" pitchFamily="34" charset="0"/>
              </a:rPr>
              <a:t>STM32 Nucleo-144 board</a:t>
            </a:r>
            <a:endParaRPr lang="it-IT" sz="2800" b="0" strike="noStrike" spc="-1" dirty="0">
              <a:latin typeface="Arial" panose="020B0604020202020204" pitchFamily="34" charset="0"/>
            </a:endParaRPr>
          </a:p>
          <a:p>
            <a:pPr marL="808200" lvl="1" indent="-266400">
              <a:lnSpc>
                <a:spcPct val="120000"/>
              </a:lnSpc>
              <a:spcBef>
                <a:spcPts val="499"/>
              </a:spcBef>
              <a:buClr>
                <a:srgbClr val="39A9DC"/>
              </a:buClr>
              <a:buFont typeface="Arial"/>
              <a:buChar char="•"/>
              <a:tabLst>
                <a:tab pos="0" algn="l"/>
              </a:tabLst>
            </a:pPr>
            <a:r>
              <a:rPr lang="it-IT" sz="2200" b="0" strike="noStrike" spc="-1" dirty="0">
                <a:solidFill>
                  <a:srgbClr val="23518B"/>
                </a:solidFill>
                <a:latin typeface="Arial" panose="020B0604020202020204" pitchFamily="34" charset="0"/>
              </a:rPr>
              <a:t>pin </a:t>
            </a:r>
            <a:r>
              <a:rPr lang="it-IT" sz="2200" b="0" strike="noStrike" spc="-1" dirty="0" err="1">
                <a:solidFill>
                  <a:srgbClr val="23518B"/>
                </a:solidFill>
                <a:latin typeface="Arial" panose="020B0604020202020204" pitchFamily="34" charset="0"/>
              </a:rPr>
              <a:t>compatible</a:t>
            </a:r>
            <a:r>
              <a:rPr lang="it-IT" sz="2200" b="0" strike="noStrike" spc="-1" dirty="0">
                <a:solidFill>
                  <a:srgbClr val="23518B"/>
                </a:solidFill>
                <a:latin typeface="Arial" panose="020B0604020202020204" pitchFamily="34" charset="0"/>
              </a:rPr>
              <a:t> </a:t>
            </a:r>
            <a:r>
              <a:rPr lang="en-GB" sz="2200" b="0" strike="noStrike" spc="-1" dirty="0">
                <a:solidFill>
                  <a:srgbClr val="23518B"/>
                </a:solidFill>
                <a:latin typeface="Arial" panose="020B0604020202020204" pitchFamily="34" charset="0"/>
              </a:rPr>
              <a:t>LQFP144 </a:t>
            </a:r>
            <a:r>
              <a:rPr lang="it-IT" sz="2200" b="0" strike="noStrike" spc="-1" dirty="0" err="1">
                <a:solidFill>
                  <a:srgbClr val="23518B"/>
                </a:solidFill>
                <a:latin typeface="Arial" panose="020B0604020202020204" pitchFamily="34" charset="0"/>
              </a:rPr>
              <a:t>MCUs</a:t>
            </a:r>
            <a:endParaRPr lang="it-IT" sz="2200" b="0" strike="noStrike" spc="-1" dirty="0">
              <a:latin typeface="Arial" panose="020B0604020202020204" pitchFamily="34" charset="0"/>
            </a:endParaRPr>
          </a:p>
          <a:p>
            <a:pPr marL="808200" lvl="1" indent="-266400">
              <a:lnSpc>
                <a:spcPct val="120000"/>
              </a:lnSpc>
              <a:spcBef>
                <a:spcPts val="499"/>
              </a:spcBef>
              <a:buClr>
                <a:srgbClr val="39A9DC"/>
              </a:buClr>
              <a:buFont typeface="Arial"/>
              <a:buChar char="•"/>
              <a:tabLst>
                <a:tab pos="0" algn="l"/>
              </a:tabLst>
            </a:pPr>
            <a:r>
              <a:rPr lang="en-GB" sz="2200" b="0" strike="noStrike" spc="-1" dirty="0">
                <a:solidFill>
                  <a:srgbClr val="23518B"/>
                </a:solidFill>
                <a:latin typeface="Arial" panose="020B0604020202020204" pitchFamily="34" charset="0"/>
              </a:rPr>
              <a:t>equipped with the Arduino Uno Rev-3 connector </a:t>
            </a:r>
            <a:endParaRPr lang="it-IT" sz="2200" b="0" strike="noStrike" spc="-1" dirty="0">
              <a:latin typeface="Arial" panose="020B0604020202020204" pitchFamily="34" charset="0"/>
            </a:endParaRPr>
          </a:p>
          <a:p>
            <a:pPr marL="808200" lvl="1" indent="-266400">
              <a:lnSpc>
                <a:spcPct val="120000"/>
              </a:lnSpc>
              <a:spcBef>
                <a:spcPts val="499"/>
              </a:spcBef>
              <a:buClr>
                <a:srgbClr val="39A9DC"/>
              </a:buClr>
              <a:buFont typeface="Arial"/>
              <a:buChar char="•"/>
              <a:tabLst>
                <a:tab pos="0" algn="l"/>
              </a:tabLst>
            </a:pPr>
            <a:r>
              <a:rPr lang="en-GB" sz="2200" b="0" strike="noStrike" spc="-1" dirty="0">
                <a:solidFill>
                  <a:srgbClr val="23518B"/>
                </a:solidFill>
                <a:latin typeface="Arial" panose="020B0604020202020204" pitchFamily="34" charset="0"/>
              </a:rPr>
              <a:t>has a extended proprietary connector named ST Zio</a:t>
            </a:r>
            <a:endParaRPr lang="it-IT" sz="2200" b="0" strike="noStrike" spc="-1" dirty="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02392C-FCE2-6EF7-0C96-978655E4E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7928" y="1518180"/>
            <a:ext cx="3743024" cy="4285680"/>
          </a:xfrm>
          <a:prstGeom prst="rect">
            <a:avLst/>
          </a:prstGeom>
          <a:noFill/>
          <a:extLst>
            <a:ext uri="{909E8E84-426E-40DD-AFC4-6F175D3DCCD1}">
              <a14:hiddenFill xmlns:a14="http://schemas.microsoft.com/office/drawing/2010/main">
                <a:solidFill>
                  <a:srgbClr val="FFFFFF"/>
                </a:solidFill>
              </a14:hiddenFill>
            </a:ext>
          </a:extLst>
        </p:spPr>
      </p:pic>
      <p:sp>
        <p:nvSpPr>
          <p:cNvPr id="197" name="CustomShape 1"/>
          <p:cNvSpPr/>
          <p:nvPr/>
        </p:nvSpPr>
        <p:spPr>
          <a:xfrm>
            <a:off x="163080" y="329400"/>
            <a:ext cx="11089080" cy="72108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it-IT" sz="3600" b="0" strike="noStrike" spc="-1" dirty="0">
                <a:solidFill>
                  <a:srgbClr val="39A9DC"/>
                </a:solidFill>
                <a:latin typeface="Arial" panose="020B0604020202020204" pitchFamily="34" charset="0"/>
              </a:rPr>
              <a:t>STM32 Nucleo Boards</a:t>
            </a:r>
            <a:endParaRPr lang="it-IT" sz="3600" b="0" strike="noStrike" spc="-1" dirty="0">
              <a:latin typeface="Arial" panose="020B0604020202020204" pitchFamily="34" charset="0"/>
            </a:endParaRPr>
          </a:p>
        </p:txBody>
      </p:sp>
      <p:sp>
        <p:nvSpPr>
          <p:cNvPr id="198" name="CustomShape 2"/>
          <p:cNvSpPr/>
          <p:nvPr/>
        </p:nvSpPr>
        <p:spPr>
          <a:xfrm>
            <a:off x="590400" y="1216058"/>
            <a:ext cx="6562800" cy="5312542"/>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marL="266760" indent="-266400">
              <a:lnSpc>
                <a:spcPct val="150000"/>
              </a:lnSpc>
              <a:spcBef>
                <a:spcPts val="1001"/>
              </a:spcBef>
              <a:buClr>
                <a:srgbClr val="39A9DC"/>
              </a:buClr>
              <a:buFont typeface="Arial"/>
              <a:buChar char="•"/>
            </a:pPr>
            <a:r>
              <a:rPr lang="en-GB" sz="1600" b="0" strike="noStrike" spc="-1" dirty="0">
                <a:solidFill>
                  <a:srgbClr val="23518B"/>
                </a:solidFill>
                <a:latin typeface="Arial" panose="020B0604020202020204" pitchFamily="34" charset="0"/>
              </a:rPr>
              <a:t>Each one is PIN compatible with other </a:t>
            </a:r>
            <a:r>
              <a:rPr lang="en-GB" sz="1600" b="0" strike="noStrike" spc="-1" dirty="0" err="1">
                <a:solidFill>
                  <a:srgbClr val="23518B"/>
                </a:solidFill>
                <a:latin typeface="Arial" panose="020B0604020202020204" pitchFamily="34" charset="0"/>
              </a:rPr>
              <a:t>Nucleo</a:t>
            </a:r>
            <a:r>
              <a:rPr lang="en-GB" sz="1600" b="0" strike="noStrike" spc="-1" dirty="0">
                <a:solidFill>
                  <a:srgbClr val="23518B"/>
                </a:solidFill>
                <a:latin typeface="Arial" panose="020B0604020202020204" pitchFamily="34" charset="0"/>
              </a:rPr>
              <a:t> boards belonging to the same line.</a:t>
            </a:r>
            <a:endParaRPr lang="it-IT" sz="1600" b="0" strike="noStrike" spc="-1" dirty="0">
              <a:latin typeface="Arial" panose="020B0604020202020204" pitchFamily="34" charset="0"/>
            </a:endParaRPr>
          </a:p>
          <a:p>
            <a:pPr marL="266760" indent="-266400">
              <a:lnSpc>
                <a:spcPct val="150000"/>
              </a:lnSpc>
              <a:spcBef>
                <a:spcPts val="1001"/>
              </a:spcBef>
              <a:buClr>
                <a:srgbClr val="39A9DC"/>
              </a:buClr>
              <a:buFont typeface="Arial"/>
              <a:buChar char="•"/>
            </a:pPr>
            <a:r>
              <a:rPr lang="en-GB" sz="1600" b="0" strike="noStrike" spc="-1" dirty="0">
                <a:solidFill>
                  <a:srgbClr val="23518B"/>
                </a:solidFill>
                <a:latin typeface="Arial" panose="020B0604020202020204" pitchFamily="34" charset="0"/>
              </a:rPr>
              <a:t>Each one is ARM </a:t>
            </a:r>
            <a:r>
              <a:rPr lang="en-GB" sz="1600" b="0" strike="noStrike" spc="-1" dirty="0" err="1">
                <a:solidFill>
                  <a:srgbClr val="23518B"/>
                </a:solidFill>
                <a:latin typeface="Arial" panose="020B0604020202020204" pitchFamily="34" charset="0"/>
              </a:rPr>
              <a:t>mbed</a:t>
            </a:r>
            <a:r>
              <a:rPr lang="en-GB" sz="1600" b="0" strike="noStrike" spc="-1" dirty="0">
                <a:solidFill>
                  <a:srgbClr val="23518B"/>
                </a:solidFill>
                <a:latin typeface="Arial" panose="020B0604020202020204" pitchFamily="34" charset="0"/>
              </a:rPr>
              <a:t> Enabled.</a:t>
            </a:r>
            <a:endParaRPr lang="it-IT" sz="1600" b="0" strike="noStrike" spc="-1" dirty="0">
              <a:latin typeface="Arial" panose="020B0604020202020204" pitchFamily="34" charset="0"/>
            </a:endParaRPr>
          </a:p>
          <a:p>
            <a:pPr marL="266760" indent="-266400">
              <a:lnSpc>
                <a:spcPct val="150000"/>
              </a:lnSpc>
              <a:spcBef>
                <a:spcPts val="1001"/>
              </a:spcBef>
              <a:buClr>
                <a:srgbClr val="39A9DC"/>
              </a:buClr>
              <a:buFont typeface="Arial"/>
              <a:buChar char="•"/>
            </a:pPr>
            <a:r>
              <a:rPr lang="en-GB" sz="1600" b="0" strike="noStrike" spc="-1" dirty="0">
                <a:solidFill>
                  <a:srgbClr val="23518B"/>
                </a:solidFill>
                <a:latin typeface="Arial" panose="020B0604020202020204" pitchFamily="34" charset="0"/>
              </a:rPr>
              <a:t>The price is around 10$ for Nucleo-32 and Nucleo-64 and around 20$ for Nucleo-144.</a:t>
            </a:r>
            <a:endParaRPr lang="it-IT" sz="1600" b="0" strike="noStrike" spc="-1" dirty="0">
              <a:latin typeface="Arial" panose="020B0604020202020204" pitchFamily="34" charset="0"/>
            </a:endParaRPr>
          </a:p>
          <a:p>
            <a:pPr marL="266760" indent="-266400">
              <a:lnSpc>
                <a:spcPct val="150000"/>
              </a:lnSpc>
              <a:spcBef>
                <a:spcPts val="1001"/>
              </a:spcBef>
              <a:buClr>
                <a:srgbClr val="39A9DC"/>
              </a:buClr>
              <a:buFont typeface="Arial"/>
              <a:buChar char="•"/>
            </a:pPr>
            <a:r>
              <a:rPr lang="en-GB" sz="1600" b="0" strike="noStrike" spc="-1" dirty="0">
                <a:solidFill>
                  <a:srgbClr val="23518B"/>
                </a:solidFill>
                <a:latin typeface="Arial" panose="020B0604020202020204" pitchFamily="34" charset="0"/>
              </a:rPr>
              <a:t>Equipped with Embed ST-Link V2-1.</a:t>
            </a:r>
            <a:endParaRPr lang="it-IT" sz="1600" b="0" strike="noStrike" spc="-1" dirty="0">
              <a:latin typeface="Arial" panose="020B0604020202020204" pitchFamily="34" charset="0"/>
            </a:endParaRPr>
          </a:p>
          <a:p>
            <a:pPr marL="266760" indent="-266400">
              <a:lnSpc>
                <a:spcPct val="150000"/>
              </a:lnSpc>
              <a:spcBef>
                <a:spcPts val="1001"/>
              </a:spcBef>
              <a:buClr>
                <a:srgbClr val="39A9DC"/>
              </a:buClr>
              <a:buFont typeface="Arial"/>
              <a:buChar char="•"/>
            </a:pPr>
            <a:r>
              <a:rPr lang="en-GB" sz="1600" b="0" strike="noStrike" spc="-1" dirty="0">
                <a:solidFill>
                  <a:srgbClr val="23518B"/>
                </a:solidFill>
                <a:latin typeface="Arial" panose="020B0604020202020204" pitchFamily="34" charset="0"/>
              </a:rPr>
              <a:t>Can be expanded stacking STM32 </a:t>
            </a:r>
            <a:r>
              <a:rPr lang="en-GB" sz="1600" b="0" strike="noStrike" spc="-1" dirty="0" err="1">
                <a:solidFill>
                  <a:srgbClr val="23518B"/>
                </a:solidFill>
                <a:latin typeface="Arial" panose="020B0604020202020204" pitchFamily="34" charset="0"/>
              </a:rPr>
              <a:t>Nucleo</a:t>
            </a:r>
            <a:r>
              <a:rPr lang="en-GB" sz="1600" b="0" strike="noStrike" spc="-1" dirty="0">
                <a:solidFill>
                  <a:srgbClr val="23518B"/>
                </a:solidFill>
                <a:latin typeface="Arial" panose="020B0604020202020204" pitchFamily="34" charset="0"/>
              </a:rPr>
              <a:t> Expansion boards which are equipped with external devices like:</a:t>
            </a:r>
            <a:endParaRPr lang="it-IT" sz="1600" b="0" strike="noStrike" spc="-1" dirty="0">
              <a:latin typeface="Arial" panose="020B0604020202020204" pitchFamily="34" charset="0"/>
            </a:endParaRPr>
          </a:p>
          <a:p>
            <a:pPr marL="808200" lvl="1" indent="-266400">
              <a:lnSpc>
                <a:spcPct val="120000"/>
              </a:lnSpc>
              <a:spcBef>
                <a:spcPts val="499"/>
              </a:spcBef>
              <a:buClr>
                <a:srgbClr val="39A9DC"/>
              </a:buClr>
              <a:buFont typeface="Arial"/>
              <a:buChar char="•"/>
            </a:pPr>
            <a:r>
              <a:rPr lang="en-GB" sz="1600" b="0" strike="noStrike" spc="-1" dirty="0">
                <a:solidFill>
                  <a:srgbClr val="23518B"/>
                </a:solidFill>
                <a:latin typeface="Arial" panose="020B0604020202020204" pitchFamily="34" charset="0"/>
              </a:rPr>
              <a:t>MEMS</a:t>
            </a:r>
            <a:endParaRPr lang="it-IT" sz="1600" b="0" strike="noStrike" spc="-1" dirty="0">
              <a:latin typeface="Arial" panose="020B0604020202020204" pitchFamily="34" charset="0"/>
            </a:endParaRPr>
          </a:p>
          <a:p>
            <a:pPr marL="808200" lvl="1" indent="-266400">
              <a:lnSpc>
                <a:spcPct val="120000"/>
              </a:lnSpc>
              <a:spcBef>
                <a:spcPts val="499"/>
              </a:spcBef>
              <a:buClr>
                <a:srgbClr val="39A9DC"/>
              </a:buClr>
              <a:buFont typeface="Arial"/>
              <a:buChar char="•"/>
            </a:pPr>
            <a:r>
              <a:rPr lang="en-GB" sz="1600" b="0" strike="noStrike" spc="-1" dirty="0">
                <a:solidFill>
                  <a:srgbClr val="23518B"/>
                </a:solidFill>
                <a:latin typeface="Arial" panose="020B0604020202020204" pitchFamily="34" charset="0"/>
              </a:rPr>
              <a:t>Bluetooth Low Energy</a:t>
            </a:r>
            <a:endParaRPr lang="it-IT" sz="1600" b="0" strike="noStrike" spc="-1" dirty="0">
              <a:latin typeface="Arial" panose="020B0604020202020204" pitchFamily="34" charset="0"/>
            </a:endParaRPr>
          </a:p>
          <a:p>
            <a:pPr marL="808200" lvl="1" indent="-266400">
              <a:lnSpc>
                <a:spcPct val="120000"/>
              </a:lnSpc>
              <a:spcBef>
                <a:spcPts val="499"/>
              </a:spcBef>
              <a:buClr>
                <a:srgbClr val="39A9DC"/>
              </a:buClr>
              <a:buFont typeface="Arial"/>
              <a:buChar char="•"/>
            </a:pPr>
            <a:r>
              <a:rPr lang="en-GB" sz="1600" b="0" strike="noStrike" spc="-1" dirty="0">
                <a:solidFill>
                  <a:srgbClr val="23518B"/>
                </a:solidFill>
                <a:latin typeface="Arial" panose="020B0604020202020204" pitchFamily="34" charset="0"/>
              </a:rPr>
              <a:t>Wi-Fi</a:t>
            </a:r>
            <a:endParaRPr lang="it-IT" sz="1600" b="0" strike="noStrike" spc="-1" dirty="0">
              <a:latin typeface="Arial" panose="020B0604020202020204" pitchFamily="34" charset="0"/>
            </a:endParaRPr>
          </a:p>
          <a:p>
            <a:pPr marL="808200" lvl="1" indent="-266400">
              <a:lnSpc>
                <a:spcPct val="120000"/>
              </a:lnSpc>
              <a:spcBef>
                <a:spcPts val="499"/>
              </a:spcBef>
              <a:buClr>
                <a:srgbClr val="39A9DC"/>
              </a:buClr>
              <a:buFont typeface="Arial"/>
              <a:buChar char="•"/>
            </a:pPr>
            <a:r>
              <a:rPr lang="it-IT" sz="1600" b="0" strike="noStrike" spc="-1" dirty="0">
                <a:solidFill>
                  <a:srgbClr val="23518B"/>
                </a:solidFill>
                <a:latin typeface="Arial" panose="020B0604020202020204" pitchFamily="34" charset="0"/>
              </a:rPr>
              <a:t>Etc</a:t>
            </a:r>
            <a:endParaRPr lang="it-IT" sz="1600" b="0" strike="noStrike" spc="-1" dirty="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02392C-FCE2-6EF7-0C96-978655E4E355}"/>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3471727" y="1412519"/>
            <a:ext cx="4625783" cy="5296419"/>
          </a:xfrm>
          <a:prstGeom prst="rect">
            <a:avLst/>
          </a:prstGeom>
          <a:noFill/>
          <a:extLst>
            <a:ext uri="{909E8E84-426E-40DD-AFC4-6F175D3DCCD1}">
              <a14:hiddenFill xmlns:a14="http://schemas.microsoft.com/office/drawing/2010/main">
                <a:solidFill>
                  <a:srgbClr val="FFFFFF"/>
                </a:solidFill>
              </a14:hiddenFill>
            </a:ext>
          </a:extLst>
        </p:spPr>
      </p:pic>
      <p:sp>
        <p:nvSpPr>
          <p:cNvPr id="197" name="CustomShape 1"/>
          <p:cNvSpPr/>
          <p:nvPr/>
        </p:nvSpPr>
        <p:spPr>
          <a:xfrm>
            <a:off x="163080" y="329400"/>
            <a:ext cx="11089080" cy="72108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it-IT" sz="3600" b="0" strike="noStrike" spc="-1" dirty="0">
                <a:solidFill>
                  <a:srgbClr val="39A9DC"/>
                </a:solidFill>
                <a:latin typeface="Arial" panose="020B0604020202020204" pitchFamily="34" charset="0"/>
              </a:rPr>
              <a:t>STM32 Nucleo-64 Board</a:t>
            </a:r>
            <a:endParaRPr lang="it-IT" sz="3600" b="0" strike="noStrike" spc="-1" dirty="0">
              <a:latin typeface="Arial" panose="020B0604020202020204" pitchFamily="34" charset="0"/>
            </a:endParaRPr>
          </a:p>
        </p:txBody>
      </p:sp>
      <p:cxnSp>
        <p:nvCxnSpPr>
          <p:cNvPr id="5" name="Connettore 2 4">
            <a:extLst>
              <a:ext uri="{FF2B5EF4-FFF2-40B4-BE49-F238E27FC236}">
                <a16:creationId xmlns:a16="http://schemas.microsoft.com/office/drawing/2014/main" id="{96407B5B-CFAE-4FA8-A483-E42A92DC6044}"/>
              </a:ext>
            </a:extLst>
          </p:cNvPr>
          <p:cNvCxnSpPr>
            <a:cxnSpLocks/>
            <a:stCxn id="10" idx="1"/>
          </p:cNvCxnSpPr>
          <p:nvPr/>
        </p:nvCxnSpPr>
        <p:spPr>
          <a:xfrm flipH="1" flipV="1">
            <a:off x="6049617" y="5188226"/>
            <a:ext cx="2377946" cy="5901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CasellaDiTesto 9">
            <a:extLst>
              <a:ext uri="{FF2B5EF4-FFF2-40B4-BE49-F238E27FC236}">
                <a16:creationId xmlns:a16="http://schemas.microsoft.com/office/drawing/2014/main" id="{07C55AD2-0303-486A-BED2-5DDA4E9EF496}"/>
              </a:ext>
            </a:extLst>
          </p:cNvPr>
          <p:cNvSpPr txBox="1"/>
          <p:nvPr/>
        </p:nvSpPr>
        <p:spPr>
          <a:xfrm>
            <a:off x="8427563" y="5455235"/>
            <a:ext cx="2403287" cy="646331"/>
          </a:xfrm>
          <a:prstGeom prst="rect">
            <a:avLst/>
          </a:prstGeom>
          <a:noFill/>
        </p:spPr>
        <p:txBody>
          <a:bodyPr wrap="none" rtlCol="0">
            <a:spAutoFit/>
          </a:bodyPr>
          <a:lstStyle/>
          <a:p>
            <a:pPr algn="ctr"/>
            <a:r>
              <a:rPr lang="it-IT" dirty="0">
                <a:latin typeface="Arial" panose="020B0604020202020204" pitchFamily="34" charset="0"/>
              </a:rPr>
              <a:t>Target </a:t>
            </a:r>
            <a:r>
              <a:rPr lang="it-IT" dirty="0" err="1">
                <a:latin typeface="Arial" panose="020B0604020202020204" pitchFamily="34" charset="0"/>
              </a:rPr>
              <a:t>Microcontroller</a:t>
            </a:r>
            <a:endParaRPr lang="it-IT" dirty="0">
              <a:latin typeface="Arial" panose="020B0604020202020204" pitchFamily="34" charset="0"/>
            </a:endParaRPr>
          </a:p>
          <a:p>
            <a:pPr algn="ctr"/>
            <a:r>
              <a:rPr lang="it-IT" dirty="0">
                <a:latin typeface="Arial" panose="020B0604020202020204" pitchFamily="34" charset="0"/>
              </a:rPr>
              <a:t>STM32G474RE</a:t>
            </a:r>
          </a:p>
        </p:txBody>
      </p:sp>
      <p:sp>
        <p:nvSpPr>
          <p:cNvPr id="13" name="CasellaDiTesto 12">
            <a:extLst>
              <a:ext uri="{FF2B5EF4-FFF2-40B4-BE49-F238E27FC236}">
                <a16:creationId xmlns:a16="http://schemas.microsoft.com/office/drawing/2014/main" id="{6AAE9969-94D1-4782-978A-6266A6226C8B}"/>
              </a:ext>
            </a:extLst>
          </p:cNvPr>
          <p:cNvSpPr txBox="1"/>
          <p:nvPr/>
        </p:nvSpPr>
        <p:spPr>
          <a:xfrm>
            <a:off x="9038118" y="3150765"/>
            <a:ext cx="1680909" cy="646331"/>
          </a:xfrm>
          <a:prstGeom prst="rect">
            <a:avLst/>
          </a:prstGeom>
          <a:noFill/>
        </p:spPr>
        <p:txBody>
          <a:bodyPr wrap="none" rtlCol="0">
            <a:spAutoFit/>
          </a:bodyPr>
          <a:lstStyle/>
          <a:p>
            <a:pPr algn="ctr"/>
            <a:r>
              <a:rPr lang="it-IT" dirty="0">
                <a:latin typeface="Arial" panose="020B0604020202020204" pitchFamily="34" charset="0"/>
              </a:rPr>
              <a:t>RESET Button</a:t>
            </a:r>
          </a:p>
          <a:p>
            <a:pPr algn="ctr"/>
            <a:r>
              <a:rPr lang="it-IT" dirty="0">
                <a:latin typeface="Arial" panose="020B0604020202020204" pitchFamily="34" charset="0"/>
              </a:rPr>
              <a:t>(B2)</a:t>
            </a:r>
          </a:p>
        </p:txBody>
      </p:sp>
      <p:sp>
        <p:nvSpPr>
          <p:cNvPr id="14" name="CasellaDiTesto 13">
            <a:extLst>
              <a:ext uri="{FF2B5EF4-FFF2-40B4-BE49-F238E27FC236}">
                <a16:creationId xmlns:a16="http://schemas.microsoft.com/office/drawing/2014/main" id="{EF918DA4-6965-45FF-8E95-25BC5EC81134}"/>
              </a:ext>
            </a:extLst>
          </p:cNvPr>
          <p:cNvSpPr txBox="1"/>
          <p:nvPr/>
        </p:nvSpPr>
        <p:spPr>
          <a:xfrm>
            <a:off x="808701" y="3244334"/>
            <a:ext cx="1556837" cy="646331"/>
          </a:xfrm>
          <a:prstGeom prst="rect">
            <a:avLst/>
          </a:prstGeom>
          <a:noFill/>
        </p:spPr>
        <p:txBody>
          <a:bodyPr wrap="none" rtlCol="0">
            <a:spAutoFit/>
          </a:bodyPr>
          <a:lstStyle/>
          <a:p>
            <a:pPr algn="ctr"/>
            <a:r>
              <a:rPr lang="it-IT" dirty="0">
                <a:latin typeface="Arial" panose="020B0604020202020204" pitchFamily="34" charset="0"/>
              </a:rPr>
              <a:t>USER Button</a:t>
            </a:r>
          </a:p>
          <a:p>
            <a:pPr algn="ctr"/>
            <a:r>
              <a:rPr lang="it-IT" dirty="0">
                <a:latin typeface="Arial" panose="020B0604020202020204" pitchFamily="34" charset="0"/>
              </a:rPr>
              <a:t>(B1)</a:t>
            </a:r>
          </a:p>
        </p:txBody>
      </p:sp>
      <p:cxnSp>
        <p:nvCxnSpPr>
          <p:cNvPr id="20" name="Connettore 2 19">
            <a:extLst>
              <a:ext uri="{FF2B5EF4-FFF2-40B4-BE49-F238E27FC236}">
                <a16:creationId xmlns:a16="http://schemas.microsoft.com/office/drawing/2014/main" id="{8F8BE781-DFD6-4421-8B2B-B0088A68BE77}"/>
              </a:ext>
            </a:extLst>
          </p:cNvPr>
          <p:cNvCxnSpPr>
            <a:cxnSpLocks/>
            <a:stCxn id="14" idx="3"/>
          </p:cNvCxnSpPr>
          <p:nvPr/>
        </p:nvCxnSpPr>
        <p:spPr>
          <a:xfrm flipV="1">
            <a:off x="2365538" y="3502229"/>
            <a:ext cx="2769679" cy="6527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Connettore 2 22">
            <a:extLst>
              <a:ext uri="{FF2B5EF4-FFF2-40B4-BE49-F238E27FC236}">
                <a16:creationId xmlns:a16="http://schemas.microsoft.com/office/drawing/2014/main" id="{4A1375BF-F8A2-40FF-932F-B636A1B53D38}"/>
              </a:ext>
            </a:extLst>
          </p:cNvPr>
          <p:cNvCxnSpPr>
            <a:cxnSpLocks/>
            <a:stCxn id="13" idx="1"/>
          </p:cNvCxnSpPr>
          <p:nvPr/>
        </p:nvCxnSpPr>
        <p:spPr>
          <a:xfrm flipH="1" flipV="1">
            <a:off x="6486939" y="3440342"/>
            <a:ext cx="2551179" cy="335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CasellaDiTesto 26">
            <a:extLst>
              <a:ext uri="{FF2B5EF4-FFF2-40B4-BE49-F238E27FC236}">
                <a16:creationId xmlns:a16="http://schemas.microsoft.com/office/drawing/2014/main" id="{403CC466-0CFB-4804-9D6B-366FFD5A1953}"/>
              </a:ext>
            </a:extLst>
          </p:cNvPr>
          <p:cNvSpPr txBox="1"/>
          <p:nvPr/>
        </p:nvSpPr>
        <p:spPr>
          <a:xfrm>
            <a:off x="8690100" y="4124623"/>
            <a:ext cx="2044149" cy="646331"/>
          </a:xfrm>
          <a:prstGeom prst="rect">
            <a:avLst/>
          </a:prstGeom>
          <a:noFill/>
        </p:spPr>
        <p:txBody>
          <a:bodyPr wrap="none" rtlCol="0">
            <a:spAutoFit/>
          </a:bodyPr>
          <a:lstStyle/>
          <a:p>
            <a:pPr algn="ctr"/>
            <a:r>
              <a:rPr lang="it-IT" dirty="0">
                <a:latin typeface="Arial" panose="020B0604020202020204" pitchFamily="34" charset="0"/>
              </a:rPr>
              <a:t>USER Green LED</a:t>
            </a:r>
          </a:p>
          <a:p>
            <a:pPr algn="ctr"/>
            <a:r>
              <a:rPr lang="it-IT" dirty="0">
                <a:latin typeface="Arial" panose="020B0604020202020204" pitchFamily="34" charset="0"/>
              </a:rPr>
              <a:t>(LD2)</a:t>
            </a:r>
          </a:p>
        </p:txBody>
      </p:sp>
      <p:cxnSp>
        <p:nvCxnSpPr>
          <p:cNvPr id="28" name="Connettore 2 27">
            <a:extLst>
              <a:ext uri="{FF2B5EF4-FFF2-40B4-BE49-F238E27FC236}">
                <a16:creationId xmlns:a16="http://schemas.microsoft.com/office/drawing/2014/main" id="{0F882A3E-13BD-48F7-B50B-155D75DB7D42}"/>
              </a:ext>
            </a:extLst>
          </p:cNvPr>
          <p:cNvCxnSpPr>
            <a:cxnSpLocks/>
            <a:stCxn id="27" idx="1"/>
          </p:cNvCxnSpPr>
          <p:nvPr/>
        </p:nvCxnSpPr>
        <p:spPr>
          <a:xfrm flipH="1" flipV="1">
            <a:off x="5956852" y="3534864"/>
            <a:ext cx="2733248" cy="91292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2" name="CasellaDiTesto 31">
            <a:extLst>
              <a:ext uri="{FF2B5EF4-FFF2-40B4-BE49-F238E27FC236}">
                <a16:creationId xmlns:a16="http://schemas.microsoft.com/office/drawing/2014/main" id="{D1AA395F-0C12-4503-89B2-94E6F5E40EC2}"/>
              </a:ext>
            </a:extLst>
          </p:cNvPr>
          <p:cNvSpPr txBox="1"/>
          <p:nvPr/>
        </p:nvSpPr>
        <p:spPr>
          <a:xfrm>
            <a:off x="737183" y="4972250"/>
            <a:ext cx="1787669" cy="646331"/>
          </a:xfrm>
          <a:prstGeom prst="rect">
            <a:avLst/>
          </a:prstGeom>
          <a:noFill/>
        </p:spPr>
        <p:txBody>
          <a:bodyPr wrap="none" rtlCol="0">
            <a:spAutoFit/>
          </a:bodyPr>
          <a:lstStyle/>
          <a:p>
            <a:pPr algn="ctr"/>
            <a:r>
              <a:rPr lang="it-IT" dirty="0" err="1">
                <a:latin typeface="Arial" panose="020B0604020202020204" pitchFamily="34" charset="0"/>
              </a:rPr>
              <a:t>Microcontroller</a:t>
            </a:r>
            <a:endParaRPr lang="it-IT" dirty="0">
              <a:latin typeface="Arial" panose="020B0604020202020204" pitchFamily="34" charset="0"/>
            </a:endParaRPr>
          </a:p>
          <a:p>
            <a:pPr algn="ctr"/>
            <a:r>
              <a:rPr lang="it-IT" dirty="0" err="1">
                <a:latin typeface="Arial" panose="020B0604020202020204" pitchFamily="34" charset="0"/>
              </a:rPr>
              <a:t>Current</a:t>
            </a:r>
            <a:r>
              <a:rPr lang="it-IT" dirty="0">
                <a:latin typeface="Arial" panose="020B0604020202020204" pitchFamily="34" charset="0"/>
              </a:rPr>
              <a:t> Jumper</a:t>
            </a:r>
          </a:p>
        </p:txBody>
      </p:sp>
      <p:cxnSp>
        <p:nvCxnSpPr>
          <p:cNvPr id="33" name="Connettore 2 32">
            <a:extLst>
              <a:ext uri="{FF2B5EF4-FFF2-40B4-BE49-F238E27FC236}">
                <a16:creationId xmlns:a16="http://schemas.microsoft.com/office/drawing/2014/main" id="{1292CEB1-7F55-4203-86B3-86CCDE98BBEE}"/>
              </a:ext>
            </a:extLst>
          </p:cNvPr>
          <p:cNvCxnSpPr>
            <a:cxnSpLocks/>
            <a:stCxn id="32" idx="3"/>
          </p:cNvCxnSpPr>
          <p:nvPr/>
        </p:nvCxnSpPr>
        <p:spPr>
          <a:xfrm flipV="1">
            <a:off x="2524852" y="4206080"/>
            <a:ext cx="3083982" cy="108933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0" name="CasellaDiTesto 39">
            <a:extLst>
              <a:ext uri="{FF2B5EF4-FFF2-40B4-BE49-F238E27FC236}">
                <a16:creationId xmlns:a16="http://schemas.microsoft.com/office/drawing/2014/main" id="{CEC1C3AC-C8A3-4013-8395-44E8A8B18DE7}"/>
              </a:ext>
            </a:extLst>
          </p:cNvPr>
          <p:cNvSpPr txBox="1"/>
          <p:nvPr/>
        </p:nvSpPr>
        <p:spPr>
          <a:xfrm>
            <a:off x="8983902" y="1496988"/>
            <a:ext cx="2044149" cy="646331"/>
          </a:xfrm>
          <a:prstGeom prst="rect">
            <a:avLst/>
          </a:prstGeom>
          <a:noFill/>
        </p:spPr>
        <p:txBody>
          <a:bodyPr wrap="square" rtlCol="0">
            <a:spAutoFit/>
          </a:bodyPr>
          <a:lstStyle/>
          <a:p>
            <a:pPr algn="ctr"/>
            <a:r>
              <a:rPr lang="it-IT" dirty="0">
                <a:latin typeface="Arial" panose="020B0604020202020204" pitchFamily="34" charset="0"/>
              </a:rPr>
              <a:t>Connection &amp; Debugger LED</a:t>
            </a:r>
          </a:p>
        </p:txBody>
      </p:sp>
      <p:cxnSp>
        <p:nvCxnSpPr>
          <p:cNvPr id="41" name="Connettore 2 40">
            <a:extLst>
              <a:ext uri="{FF2B5EF4-FFF2-40B4-BE49-F238E27FC236}">
                <a16:creationId xmlns:a16="http://schemas.microsoft.com/office/drawing/2014/main" id="{607DB7D7-1E34-48AC-8A45-FD693DCA0A7E}"/>
              </a:ext>
            </a:extLst>
          </p:cNvPr>
          <p:cNvCxnSpPr>
            <a:cxnSpLocks/>
            <a:stCxn id="40" idx="1"/>
          </p:cNvCxnSpPr>
          <p:nvPr/>
        </p:nvCxnSpPr>
        <p:spPr>
          <a:xfrm flipH="1">
            <a:off x="7286920" y="1820154"/>
            <a:ext cx="1696982" cy="2268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3" name="CasellaDiTesto 42">
            <a:extLst>
              <a:ext uri="{FF2B5EF4-FFF2-40B4-BE49-F238E27FC236}">
                <a16:creationId xmlns:a16="http://schemas.microsoft.com/office/drawing/2014/main" id="{AFA8E122-2FF2-464B-96DC-B300D68E994C}"/>
              </a:ext>
            </a:extLst>
          </p:cNvPr>
          <p:cNvSpPr txBox="1"/>
          <p:nvPr/>
        </p:nvSpPr>
        <p:spPr>
          <a:xfrm>
            <a:off x="9187509" y="2259999"/>
            <a:ext cx="1749197" cy="646331"/>
          </a:xfrm>
          <a:prstGeom prst="rect">
            <a:avLst/>
          </a:prstGeom>
          <a:noFill/>
        </p:spPr>
        <p:txBody>
          <a:bodyPr wrap="none" rtlCol="0">
            <a:spAutoFit/>
          </a:bodyPr>
          <a:lstStyle/>
          <a:p>
            <a:pPr algn="ctr"/>
            <a:r>
              <a:rPr lang="it-IT" dirty="0" err="1">
                <a:latin typeface="Arial" panose="020B0604020202020204" pitchFamily="34" charset="0"/>
              </a:rPr>
              <a:t>External</a:t>
            </a:r>
            <a:r>
              <a:rPr lang="it-IT" dirty="0">
                <a:latin typeface="Arial" panose="020B0604020202020204" pitchFamily="34" charset="0"/>
              </a:rPr>
              <a:t> Power</a:t>
            </a:r>
          </a:p>
          <a:p>
            <a:pPr algn="ctr"/>
            <a:r>
              <a:rPr lang="it-IT" dirty="0">
                <a:latin typeface="Arial" panose="020B0604020202020204" pitchFamily="34" charset="0"/>
              </a:rPr>
              <a:t>Jumper</a:t>
            </a:r>
          </a:p>
        </p:txBody>
      </p:sp>
      <p:cxnSp>
        <p:nvCxnSpPr>
          <p:cNvPr id="44" name="Connettore 2 43">
            <a:extLst>
              <a:ext uri="{FF2B5EF4-FFF2-40B4-BE49-F238E27FC236}">
                <a16:creationId xmlns:a16="http://schemas.microsoft.com/office/drawing/2014/main" id="{E9E3686A-6B26-427A-8C73-0DF90335250D}"/>
              </a:ext>
            </a:extLst>
          </p:cNvPr>
          <p:cNvCxnSpPr>
            <a:cxnSpLocks/>
            <a:stCxn id="43" idx="1"/>
          </p:cNvCxnSpPr>
          <p:nvPr/>
        </p:nvCxnSpPr>
        <p:spPr>
          <a:xfrm flipH="1">
            <a:off x="7286920" y="2583165"/>
            <a:ext cx="1900589" cy="1499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822473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3080" y="329400"/>
            <a:ext cx="11089080" cy="72108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it-IT" sz="3600" b="0" strike="noStrike" spc="-1" dirty="0" err="1">
                <a:solidFill>
                  <a:srgbClr val="39A9DC"/>
                </a:solidFill>
                <a:latin typeface="Arial" panose="020B0604020202020204" pitchFamily="34" charset="0"/>
              </a:rPr>
              <a:t>Documentation</a:t>
            </a:r>
            <a:endParaRPr lang="it-IT" sz="3600" b="0" strike="noStrike" spc="-1" dirty="0">
              <a:latin typeface="Arial" panose="020B0604020202020204" pitchFamily="34" charset="0"/>
            </a:endParaRPr>
          </a:p>
        </p:txBody>
      </p:sp>
      <p:sp>
        <p:nvSpPr>
          <p:cNvPr id="201" name="CustomShape 2"/>
          <p:cNvSpPr/>
          <p:nvPr/>
        </p:nvSpPr>
        <p:spPr>
          <a:xfrm>
            <a:off x="551160" y="1226520"/>
            <a:ext cx="11089080" cy="1629802"/>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50000"/>
              </a:lnSpc>
              <a:spcBef>
                <a:spcPts val="1001"/>
              </a:spcBef>
              <a:tabLst>
                <a:tab pos="0" algn="l"/>
              </a:tabLst>
            </a:pPr>
            <a:r>
              <a:rPr lang="en-GB" sz="2800" b="0" strike="noStrike" spc="-1" dirty="0">
                <a:solidFill>
                  <a:srgbClr val="23518B"/>
                </a:solidFill>
                <a:latin typeface="Arial" panose="020B0604020202020204" pitchFamily="34" charset="0"/>
              </a:rPr>
              <a:t>There are three documents required to develop with STM32 development kits:</a:t>
            </a:r>
            <a:endParaRPr lang="it-IT" sz="2800" b="0" strike="noStrike" spc="-1" dirty="0">
              <a:latin typeface="Arial" panose="020B0604020202020204" pitchFamily="34" charset="0"/>
            </a:endParaRPr>
          </a:p>
        </p:txBody>
      </p:sp>
      <p:sp>
        <p:nvSpPr>
          <p:cNvPr id="6" name="CasellaDiTesto 5">
            <a:extLst>
              <a:ext uri="{FF2B5EF4-FFF2-40B4-BE49-F238E27FC236}">
                <a16:creationId xmlns:a16="http://schemas.microsoft.com/office/drawing/2014/main" id="{CA7EEE31-47E3-4EEA-9D9E-79349A2BF6AC}"/>
              </a:ext>
            </a:extLst>
          </p:cNvPr>
          <p:cNvSpPr txBox="1"/>
          <p:nvPr/>
        </p:nvSpPr>
        <p:spPr>
          <a:xfrm>
            <a:off x="1059578" y="5210737"/>
            <a:ext cx="2274982" cy="646331"/>
          </a:xfrm>
          <a:prstGeom prst="rect">
            <a:avLst/>
          </a:prstGeom>
          <a:noFill/>
        </p:spPr>
        <p:txBody>
          <a:bodyPr wrap="none" rtlCol="0">
            <a:spAutoFit/>
          </a:bodyPr>
          <a:lstStyle/>
          <a:p>
            <a:pPr algn="ctr"/>
            <a:r>
              <a:rPr lang="it-IT" dirty="0">
                <a:latin typeface="Arial" panose="020B0604020202020204" pitchFamily="34" charset="0"/>
              </a:rPr>
              <a:t>STM32G474xB/C/E </a:t>
            </a:r>
          </a:p>
          <a:p>
            <a:pPr algn="ctr"/>
            <a:r>
              <a:rPr lang="it-IT" dirty="0">
                <a:latin typeface="Arial" panose="020B0604020202020204" pitchFamily="34" charset="0"/>
              </a:rPr>
              <a:t>Datasheet</a:t>
            </a:r>
          </a:p>
        </p:txBody>
      </p:sp>
      <p:sp>
        <p:nvSpPr>
          <p:cNvPr id="9" name="CasellaDiTesto 8">
            <a:extLst>
              <a:ext uri="{FF2B5EF4-FFF2-40B4-BE49-F238E27FC236}">
                <a16:creationId xmlns:a16="http://schemas.microsoft.com/office/drawing/2014/main" id="{458F90EF-AD10-4B4C-BEE7-F3AA6F97F721}"/>
              </a:ext>
            </a:extLst>
          </p:cNvPr>
          <p:cNvSpPr txBox="1"/>
          <p:nvPr/>
        </p:nvSpPr>
        <p:spPr>
          <a:xfrm>
            <a:off x="5060801" y="5210736"/>
            <a:ext cx="2069797" cy="646331"/>
          </a:xfrm>
          <a:prstGeom prst="rect">
            <a:avLst/>
          </a:prstGeom>
          <a:noFill/>
        </p:spPr>
        <p:txBody>
          <a:bodyPr wrap="none" rtlCol="0">
            <a:spAutoFit/>
          </a:bodyPr>
          <a:lstStyle/>
          <a:p>
            <a:pPr algn="ctr"/>
            <a:r>
              <a:rPr lang="it-IT" dirty="0">
                <a:latin typeface="Arial" panose="020B0604020202020204" pitchFamily="34" charset="0"/>
              </a:rPr>
              <a:t>STM32G4</a:t>
            </a:r>
          </a:p>
          <a:p>
            <a:pPr algn="ctr"/>
            <a:r>
              <a:rPr lang="it-IT" dirty="0">
                <a:latin typeface="Arial" panose="020B0604020202020204" pitchFamily="34" charset="0"/>
              </a:rPr>
              <a:t>Reference Manual</a:t>
            </a:r>
          </a:p>
        </p:txBody>
      </p:sp>
      <p:sp>
        <p:nvSpPr>
          <p:cNvPr id="13" name="CasellaDiTesto 12">
            <a:extLst>
              <a:ext uri="{FF2B5EF4-FFF2-40B4-BE49-F238E27FC236}">
                <a16:creationId xmlns:a16="http://schemas.microsoft.com/office/drawing/2014/main" id="{99800C0E-EF51-4615-BF6F-2EA58A532467}"/>
              </a:ext>
            </a:extLst>
          </p:cNvPr>
          <p:cNvSpPr txBox="1"/>
          <p:nvPr/>
        </p:nvSpPr>
        <p:spPr>
          <a:xfrm>
            <a:off x="9040170" y="5210736"/>
            <a:ext cx="1915909" cy="646331"/>
          </a:xfrm>
          <a:prstGeom prst="rect">
            <a:avLst/>
          </a:prstGeom>
          <a:noFill/>
        </p:spPr>
        <p:txBody>
          <a:bodyPr wrap="none" rtlCol="0">
            <a:spAutoFit/>
          </a:bodyPr>
          <a:lstStyle/>
          <a:p>
            <a:pPr algn="ctr"/>
            <a:r>
              <a:rPr lang="it-IT" dirty="0">
                <a:latin typeface="Arial" panose="020B0604020202020204" pitchFamily="34" charset="0"/>
              </a:rPr>
              <a:t>Nucleo-64 Board</a:t>
            </a:r>
          </a:p>
          <a:p>
            <a:pPr algn="ctr"/>
            <a:r>
              <a:rPr lang="it-IT" dirty="0">
                <a:latin typeface="Arial" panose="020B0604020202020204" pitchFamily="34" charset="0"/>
              </a:rPr>
              <a:t>User Manual</a:t>
            </a:r>
          </a:p>
        </p:txBody>
      </p:sp>
      <p:pic>
        <p:nvPicPr>
          <p:cNvPr id="5" name="Picture 4">
            <a:extLst>
              <a:ext uri="{FF2B5EF4-FFF2-40B4-BE49-F238E27FC236}">
                <a16:creationId xmlns:a16="http://schemas.microsoft.com/office/drawing/2014/main" id="{601481C7-E7DE-74EB-98F0-980D4DB05D18}"/>
              </a:ext>
            </a:extLst>
          </p:cNvPr>
          <p:cNvPicPr>
            <a:picLocks noChangeAspect="1"/>
          </p:cNvPicPr>
          <p:nvPr/>
        </p:nvPicPr>
        <p:blipFill>
          <a:blip r:embed="rId2"/>
          <a:stretch>
            <a:fillRect/>
          </a:stretch>
        </p:blipFill>
        <p:spPr>
          <a:xfrm>
            <a:off x="1318610" y="3240320"/>
            <a:ext cx="1756918" cy="1743996"/>
          </a:xfrm>
          <a:prstGeom prst="rect">
            <a:avLst/>
          </a:prstGeom>
        </p:spPr>
      </p:pic>
      <p:pic>
        <p:nvPicPr>
          <p:cNvPr id="10" name="Picture 9">
            <a:extLst>
              <a:ext uri="{FF2B5EF4-FFF2-40B4-BE49-F238E27FC236}">
                <a16:creationId xmlns:a16="http://schemas.microsoft.com/office/drawing/2014/main" id="{1D9B8EA5-FA47-EF6A-890C-3E412484D8D1}"/>
              </a:ext>
            </a:extLst>
          </p:cNvPr>
          <p:cNvPicPr>
            <a:picLocks noChangeAspect="1"/>
          </p:cNvPicPr>
          <p:nvPr/>
        </p:nvPicPr>
        <p:blipFill>
          <a:blip r:embed="rId3"/>
          <a:stretch>
            <a:fillRect/>
          </a:stretch>
        </p:blipFill>
        <p:spPr>
          <a:xfrm>
            <a:off x="5220497" y="3240320"/>
            <a:ext cx="1750406" cy="1743996"/>
          </a:xfrm>
          <a:prstGeom prst="rect">
            <a:avLst/>
          </a:prstGeom>
        </p:spPr>
      </p:pic>
      <p:pic>
        <p:nvPicPr>
          <p:cNvPr id="14" name="Picture 13">
            <a:extLst>
              <a:ext uri="{FF2B5EF4-FFF2-40B4-BE49-F238E27FC236}">
                <a16:creationId xmlns:a16="http://schemas.microsoft.com/office/drawing/2014/main" id="{3CDECA3D-641F-0917-0657-B44B48455EEB}"/>
              </a:ext>
            </a:extLst>
          </p:cNvPr>
          <p:cNvPicPr>
            <a:picLocks noChangeAspect="1"/>
          </p:cNvPicPr>
          <p:nvPr/>
        </p:nvPicPr>
        <p:blipFill>
          <a:blip r:embed="rId4"/>
          <a:stretch>
            <a:fillRect/>
          </a:stretch>
        </p:blipFill>
        <p:spPr>
          <a:xfrm>
            <a:off x="9122861" y="3240320"/>
            <a:ext cx="1750529" cy="1743996"/>
          </a:xfrm>
          <a:prstGeom prst="rect">
            <a:avLst/>
          </a:prstGeom>
        </p:spPr>
      </p:pic>
    </p:spTree>
  </p:cSld>
  <p:clrMapOvr>
    <a:masterClrMapping/>
  </p:clrMapOvr>
</p:sld>
</file>

<file path=ppt/theme/theme1.xml><?xml version="1.0" encoding="utf-8"?>
<a:theme xmlns:a="http://schemas.openxmlformats.org/drawingml/2006/main" name="Theme2023_Nisc">
  <a:themeElements>
    <a:clrScheme name="Custom 1">
      <a:dk1>
        <a:srgbClr val="000000"/>
      </a:dk1>
      <a:lt1>
        <a:srgbClr val="FFFFFF"/>
      </a:lt1>
      <a:dk2>
        <a:srgbClr val="1F497D"/>
      </a:dk2>
      <a:lt2>
        <a:srgbClr val="EEECE1"/>
      </a:lt2>
      <a:accent1>
        <a:srgbClr val="39A9DC"/>
      </a:accent1>
      <a:accent2>
        <a:srgbClr val="D4007A"/>
      </a:accent2>
      <a:accent3>
        <a:srgbClr val="9C9E9F"/>
      </a:accent3>
      <a:accent4>
        <a:srgbClr val="002052"/>
      </a:accent4>
      <a:accent5>
        <a:srgbClr val="BBCC00"/>
      </a:accent5>
      <a:accent6>
        <a:srgbClr val="13235B"/>
      </a:accent6>
      <a:hlink>
        <a:srgbClr val="580D58"/>
      </a:hlink>
      <a:folHlink>
        <a:srgbClr val="003D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023_Nisc" id="{357F8B67-6CA1-4073-9899-A1AA09C9C947}" vid="{84039244-6112-4F34-A6E8-E560B45E5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39A9DC"/>
      </a:accent1>
      <a:accent2>
        <a:srgbClr val="D4007A"/>
      </a:accent2>
      <a:accent3>
        <a:srgbClr val="9C9E9F"/>
      </a:accent3>
      <a:accent4>
        <a:srgbClr val="002052"/>
      </a:accent4>
      <a:accent5>
        <a:srgbClr val="BBCC00"/>
      </a:accent5>
      <a:accent6>
        <a:srgbClr val="13235B"/>
      </a:accent6>
      <a:hlink>
        <a:srgbClr val="580D58"/>
      </a:hlink>
      <a:folHlink>
        <a:srgbClr val="003D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1399</Words>
  <Application>Microsoft Office PowerPoint</Application>
  <PresentationFormat>Widescreen</PresentationFormat>
  <Paragraphs>163</Paragraphs>
  <Slides>19</Slides>
  <Notes>11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19</vt:i4>
      </vt:variant>
    </vt:vector>
  </HeadingPairs>
  <TitlesOfParts>
    <vt:vector size="24" baseType="lpstr">
      <vt:lpstr>Abadi</vt:lpstr>
      <vt:lpstr>Arial</vt:lpstr>
      <vt:lpstr>Nimbus Sans</vt:lpstr>
      <vt:lpstr>Questrial</vt:lpstr>
      <vt:lpstr>Theme2023_Nisc</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subject/>
  <dc:creator>DOMENICO REGA</dc:creator>
  <dc:description/>
  <cp:lastModifiedBy>MARIA CHIARA VASSALLO</cp:lastModifiedBy>
  <cp:revision>40</cp:revision>
  <dcterms:created xsi:type="dcterms:W3CDTF">2020-08-17T07:25:49Z</dcterms:created>
  <dcterms:modified xsi:type="dcterms:W3CDTF">2023-08-13T20:44:12Z</dcterms:modified>
  <dc:language>it-IT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12</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ies>
</file>