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Layouts/slideLayout13.xml" ContentType="application/vnd.openxmlformats-officedocument.presentationml.slideLayout+xml"/>
  <Override PartName="/ppt/slides/slide8.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s/slide9.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15" d="100"/>
          <a:sy n="115" d="100"/>
        </p:scale>
        <p:origin x="706" y="72"/>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presProps" Target="presProps.xml" /><Relationship Id="rId14" Type="http://schemas.openxmlformats.org/officeDocument/2006/relationships/tableStyles" Target="tableStyles.xml" /><Relationship Id="rId15"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Logo" preserve="1" showMasterPhAnim="0" userDrawn="1">
  <p:cSld name="Logo">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1 content">
    <p:spTree>
      <p:nvGrpSpPr>
        <p:cNvPr id="1" name=""/>
        <p:cNvGrpSpPr/>
        <p:nvPr/>
      </p:nvGrpSpPr>
      <p:grpSpPr bwMode="auto">
        <a:xfrm>
          <a:off x="0" y="0"/>
          <a:ext cx="0" cy="0"/>
          <a:chOff x="0" y="0"/>
          <a:chExt cx="0" cy="0"/>
        </a:xfrm>
      </p:grpSpPr>
      <p:sp>
        <p:nvSpPr>
          <p:cNvPr id="6" name="Content Placeholder 5"/>
          <p:cNvSpPr>
            <a:spLocks noGrp="1"/>
          </p:cNvSpPr>
          <p:nvPr>
            <p:ph sz="quarter" idx="10"/>
          </p:nvPr>
        </p:nvSpPr>
        <p:spPr bwMode="auto">
          <a:xfrm>
            <a:off x="209846" y="1447800"/>
            <a:ext cx="11772307" cy="5334000"/>
          </a:xfrm>
          <a:prstGeom prst="rect">
            <a:avLst/>
          </a:prstGeom>
        </p:spPr>
        <p:txBody>
          <a:bodyPr/>
          <a:lstStyle>
            <a:lvl1pPr>
              <a:defRPr>
                <a:latin typeface="Arial"/>
                <a:cs typeface="Arial"/>
              </a:defRPr>
            </a:lvl1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8" name="Title 7"/>
          <p:cNvSpPr>
            <a:spLocks noGrp="1"/>
          </p:cNvSpPr>
          <p:nvPr>
            <p:ph type="title"/>
          </p:nvPr>
        </p:nvSpPr>
        <p:spPr bwMode="auto">
          <a:xfrm>
            <a:off x="203200" y="228600"/>
            <a:ext cx="6807200" cy="838200"/>
          </a:xfrm>
        </p:spPr>
        <p:txBody>
          <a:bodyPr/>
          <a:lstStyle/>
          <a:p>
            <a:pPr>
              <a:defRPr/>
            </a:pPr>
            <a:r>
              <a:rPr lang="en-US"/>
              <a:t>Click to edit Master title style</a:t>
            </a:r>
            <a:endParaRPr lang="en-GB"/>
          </a:p>
        </p:txBody>
      </p:sp>
    </p:spTree>
  </p:cSld>
  <p:clrMapOvr>
    <a:masterClrMapping/>
  </p:clrMapOvr>
  <p:hf dt="0" ftr="0" hdr="0" sldNum="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empty">
    <p:spTree>
      <p:nvGrpSpPr>
        <p:cNvPr id="1" name=""/>
        <p:cNvGrpSpPr/>
        <p:nvPr/>
      </p:nvGrpSpPr>
      <p:grpSpPr bwMode="auto">
        <a:xfrm>
          <a:off x="0" y="0"/>
          <a:ext cx="0" cy="0"/>
          <a:chOff x="0" y="0"/>
          <a:chExt cx="0" cy="0"/>
        </a:xfrm>
      </p:grpSpPr>
      <p:sp>
        <p:nvSpPr>
          <p:cNvPr id="8" name="Title 7"/>
          <p:cNvSpPr>
            <a:spLocks noGrp="1"/>
          </p:cNvSpPr>
          <p:nvPr>
            <p:ph type="title"/>
          </p:nvPr>
        </p:nvSpPr>
        <p:spPr bwMode="auto">
          <a:xfrm>
            <a:off x="203200" y="228600"/>
            <a:ext cx="6731000" cy="838200"/>
          </a:xfrm>
        </p:spPr>
        <p:txBody>
          <a:bodyPr/>
          <a:lstStyle/>
          <a:p>
            <a:pPr>
              <a:defRPr/>
            </a:pPr>
            <a:r>
              <a:rPr lang="en-US"/>
              <a:t>Click to edit Master title style</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2 contents">
    <p:spTree>
      <p:nvGrpSpPr>
        <p:cNvPr id="1" name=""/>
        <p:cNvGrpSpPr/>
        <p:nvPr/>
      </p:nvGrpSpPr>
      <p:grpSpPr bwMode="auto">
        <a:xfrm>
          <a:off x="0" y="0"/>
          <a:ext cx="0" cy="0"/>
          <a:chOff x="0" y="0"/>
          <a:chExt cx="0" cy="0"/>
        </a:xfrm>
      </p:grpSpPr>
      <p:sp>
        <p:nvSpPr>
          <p:cNvPr id="6" name="Content Placeholder 5"/>
          <p:cNvSpPr>
            <a:spLocks noGrp="1"/>
          </p:cNvSpPr>
          <p:nvPr>
            <p:ph sz="quarter" idx="10"/>
          </p:nvPr>
        </p:nvSpPr>
        <p:spPr bwMode="auto">
          <a:xfrm>
            <a:off x="203200" y="1295400"/>
            <a:ext cx="5689600" cy="5334000"/>
          </a:xfrm>
          <a:prstGeom prst="rect">
            <a:avLst/>
          </a:prstGeom>
        </p:spPr>
        <p:txBody>
          <a:bodyPr/>
          <a:lstStyle>
            <a:lvl1pPr>
              <a:defRPr sz="1400">
                <a:latin typeface="Arial"/>
                <a:cs typeface="Arial"/>
              </a:defRPr>
            </a:lvl1pPr>
            <a:lvl2pPr marL="288000">
              <a:defRPr sz="1200" spc="50">
                <a:latin typeface="Arial"/>
                <a:cs typeface="Arial"/>
              </a:defRPr>
            </a:lvl2pPr>
            <a:lvl3pPr>
              <a:defRPr sz="1100"/>
            </a:lvl3pPr>
            <a:lvl4pPr>
              <a:defRPr sz="1000"/>
            </a:lvl4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7" name="Content Placeholder 5"/>
          <p:cNvSpPr>
            <a:spLocks noGrp="1"/>
          </p:cNvSpPr>
          <p:nvPr>
            <p:ph sz="quarter" idx="11"/>
          </p:nvPr>
        </p:nvSpPr>
        <p:spPr bwMode="auto">
          <a:xfrm>
            <a:off x="6299200" y="1295400"/>
            <a:ext cx="5664912" cy="5334000"/>
          </a:xfrm>
          <a:prstGeom prst="rect">
            <a:avLst/>
          </a:prstGeom>
        </p:spPr>
        <p:txBody>
          <a:bodyPr/>
          <a:lstStyle>
            <a:lvl1pPr>
              <a:defRPr sz="1400">
                <a:latin typeface="Arial"/>
                <a:cs typeface="Arial"/>
              </a:defRPr>
            </a:lvl1pPr>
            <a:lvl2pPr>
              <a:defRPr sz="1200"/>
            </a:lvl2pPr>
            <a:lvl3pPr>
              <a:defRPr sz="1100"/>
            </a:lvl3pPr>
            <a:lvl4pPr>
              <a:defRPr sz="1000"/>
            </a:lvl4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cxnSp>
        <p:nvCxnSpPr>
          <p:cNvPr id="3" name="Straight Connector 2"/>
          <p:cNvCxnSpPr>
            <a:cxnSpLocks/>
          </p:cNvCxnSpPr>
          <p:nvPr/>
        </p:nvCxnSpPr>
        <p:spPr bwMode="auto">
          <a:xfrm>
            <a:off x="6096000" y="1295400"/>
            <a:ext cx="0" cy="5334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bwMode="auto">
          <a:xfrm>
            <a:off x="203199" y="228600"/>
            <a:ext cx="7035787" cy="838200"/>
          </a:xfrm>
        </p:spPr>
        <p:txBody>
          <a:bodyPr/>
          <a:lstStyle/>
          <a:p>
            <a:pPr>
              <a:defRPr/>
            </a:pPr>
            <a:r>
              <a:rPr lang="en-US"/>
              <a:t>Click to edit Master title style</a:t>
            </a:r>
            <a:endParaRPr lang="en-GB"/>
          </a:p>
        </p:txBody>
      </p:sp>
      <p:cxnSp>
        <p:nvCxnSpPr>
          <p:cNvPr id="2" name="Straight Connector 1"/>
          <p:cNvCxnSpPr>
            <a:cxnSpLocks/>
          </p:cNvCxnSpPr>
          <p:nvPr/>
        </p:nvCxnSpPr>
        <p:spPr bwMode="auto">
          <a:xfrm>
            <a:off x="6096000" y="1295400"/>
            <a:ext cx="0" cy="5334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dt="0" ftr="0" hdr="0" sldNum="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Logo">
    <p:bg>
      <p:bgPr shadeToTitle="0">
        <a:blipFill>
          <a:blip r:embed="rId2">
            <a:lum/>
          </a:blip>
          <a:srcRect l="0" t="1923" r="0" b="1923"/>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Vuota">
    <p:spTree>
      <p:nvGrpSpPr>
        <p:cNvPr id="1" name=""/>
        <p:cNvGrpSpPr/>
        <p:nvPr/>
      </p:nvGrpSpPr>
      <p:grpSpPr bwMode="auto">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Vuota" preserve="1" showMasterPhAnim="0" userDrawn="1">
  <p:cSld name="Vuota">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olo e contenuto" preserve="1" showMasterPhAnim="0" type="obj" userDrawn="1">
  <p:cSld name="Titolo e contenuto">
    <p:spTree>
      <p:nvGrpSpPr>
        <p:cNvPr id="1" name=""/>
        <p:cNvGrpSpPr/>
        <p:nvPr/>
      </p:nvGrpSpPr>
      <p:grpSpPr bwMode="auto">
        <a:xfrm>
          <a:off x="0" y="0"/>
          <a:ext cx="0" cy="0"/>
          <a:chOff x="0" y="0"/>
          <a:chExt cx="0" cy="0"/>
        </a:xfrm>
      </p:grpSpPr>
      <p:sp>
        <p:nvSpPr>
          <p:cNvPr id="13" name="Google Shape;13;p19"/>
          <p:cNvSpPr txBox="1">
            <a:spLocks noGrp="1"/>
          </p:cNvSpPr>
          <p:nvPr>
            <p:ph type="title"/>
          </p:nvPr>
        </p:nvSpPr>
        <p:spPr bwMode="auto">
          <a:xfrm>
            <a:off x="203200" y="228600"/>
            <a:ext cx="6502400" cy="838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r>
              <a:rPr lang="en-US"/>
              <a:t>Click to edit Master title style</a:t>
            </a:r>
            <a:endParaRPr/>
          </a:p>
        </p:txBody>
      </p:sp>
      <p:sp>
        <p:nvSpPr>
          <p:cNvPr id="14" name="Google Shape;14;p19"/>
          <p:cNvSpPr txBox="1">
            <a:spLocks noGrp="1"/>
          </p:cNvSpPr>
          <p:nvPr>
            <p:ph type="body" idx="1"/>
          </p:nvPr>
        </p:nvSpPr>
        <p:spPr bwMode="auto">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atin typeface="Arial"/>
                <a:cs typeface="Arial"/>
              </a:defRPr>
            </a:lvl1pPr>
            <a:lvl2pPr marL="914400" lvl="1" indent="-228600" algn="l">
              <a:lnSpc>
                <a:spcPct val="90000"/>
              </a:lnSpc>
              <a:spcBef>
                <a:spcPts val="600"/>
              </a:spcBef>
              <a:spcAft>
                <a:spcPts val="0"/>
              </a:spcAft>
              <a:buSzPts val="1800"/>
              <a:buNone/>
              <a:defRPr/>
            </a:lvl2pPr>
            <a:lvl3pPr marL="1371600" lvl="2" indent="-342900" algn="l">
              <a:lnSpc>
                <a:spcPct val="90000"/>
              </a:lnSpc>
              <a:spcBef>
                <a:spcPts val="600"/>
              </a:spcBef>
              <a:spcAft>
                <a:spcPts val="0"/>
              </a:spcAft>
              <a:buClr>
                <a:srgbClr val="4D4F4F"/>
              </a:buClr>
              <a:buSzPts val="1800"/>
              <a:buChar char="•"/>
              <a:defRPr/>
            </a:lvl3pPr>
            <a:lvl4pPr marL="1828800" lvl="3" indent="-342900" algn="l">
              <a:lnSpc>
                <a:spcPct val="90000"/>
              </a:lnSpc>
              <a:spcBef>
                <a:spcPts val="300"/>
              </a:spcBef>
              <a:spcAft>
                <a:spcPts val="0"/>
              </a:spcAft>
              <a:buClr>
                <a:srgbClr val="747677"/>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defRPr/>
            </a:pPr>
            <a:r>
              <a:rPr lang="en-US"/>
              <a:t>Click to edit Master text styles</a:t>
            </a:r>
            <a:endParaRPr/>
          </a:p>
        </p:txBody>
      </p:sp>
      <p:sp>
        <p:nvSpPr>
          <p:cNvPr id="15" name="Google Shape;15;p19"/>
          <p:cNvSpPr txBox="1">
            <a:spLocks noGrp="1"/>
          </p:cNvSpPr>
          <p:nvPr>
            <p:ph type="dt" idx="10"/>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9pPr>
          </a:lstStyle>
          <a:p>
            <a:pPr>
              <a:defRPr/>
            </a:pPr>
            <a:endParaRPr lang="it-IT"/>
          </a:p>
        </p:txBody>
      </p:sp>
      <p:sp>
        <p:nvSpPr>
          <p:cNvPr id="16" name="Google Shape;16;p19"/>
          <p:cNvSpPr txBox="1">
            <a:spLocks noGrp="1"/>
          </p:cNvSpPr>
          <p:nvPr>
            <p:ph type="ftr" idx="11"/>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9pPr>
          </a:lstStyle>
          <a:p>
            <a:pPr>
              <a:defRPr/>
            </a:pPr>
            <a:endParaRPr lang="it-IT"/>
          </a:p>
        </p:txBody>
      </p:sp>
      <p:sp>
        <p:nvSpPr>
          <p:cNvPr id="17" name="Google Shape;17;p19"/>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defRPr>
            </a:lvl9pPr>
          </a:lstStyle>
          <a:p>
            <a:pPr marL="0" lvl="0" indent="0" algn="l">
              <a:spcBef>
                <a:spcPts val="0"/>
              </a:spcBef>
              <a:spcAft>
                <a:spcPts val="0"/>
              </a:spcAft>
              <a:buNone/>
              <a:defRPr/>
            </a:pPr>
            <a:fld id="{00000000-1234-1234-1234-123412341234}" type="slidenum">
              <a:rPr lang="it-IT"/>
              <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Immagine con didascalia" preserve="1" showMasterPhAnim="0" type="picTx" userDrawn="1">
  <p:cSld name="Immagine con didascalia">
    <p:spTree>
      <p:nvGrpSpPr>
        <p:cNvPr id="1" name=""/>
        <p:cNvGrpSpPr/>
        <p:nvPr/>
      </p:nvGrpSpPr>
      <p:grpSpPr bwMode="auto">
        <a:xfrm>
          <a:off x="0" y="0"/>
          <a:ext cx="0" cy="0"/>
          <a:chOff x="0" y="0"/>
          <a:chExt cx="0" cy="0"/>
        </a:xfrm>
      </p:grpSpPr>
      <p:sp>
        <p:nvSpPr>
          <p:cNvPr id="19" name="Google Shape;19;p20"/>
          <p:cNvSpPr txBox="1">
            <a:spLocks noGrp="1"/>
          </p:cNvSpPr>
          <p:nvPr>
            <p:ph type="title"/>
          </p:nvPr>
        </p:nvSpPr>
        <p:spPr bwMode="auto">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r>
              <a:rPr lang="en-US"/>
              <a:t>Click to edit Master title style</a:t>
            </a:r>
            <a:endParaRPr/>
          </a:p>
        </p:txBody>
      </p:sp>
      <p:sp>
        <p:nvSpPr>
          <p:cNvPr id="20" name="Google Shape;20;p20"/>
          <p:cNvSpPr>
            <a:spLocks noGrp="1"/>
          </p:cNvSpPr>
          <p:nvPr>
            <p:ph type="pic" idx="2"/>
          </p:nvPr>
        </p:nvSpPr>
        <p:spPr bwMode="auto">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a:lnSpc>
                <a:spcPct val="100000"/>
              </a:lnSpc>
              <a:spcBef>
                <a:spcPts val="600"/>
              </a:spcBef>
              <a:spcAft>
                <a:spcPts val="0"/>
              </a:spcAft>
              <a:buClr>
                <a:schemeClr val="accent1"/>
              </a:buClr>
              <a:buSzPts val="3200"/>
              <a:buFont typeface="Arial"/>
              <a:buNone/>
              <a:defRPr sz="3200" b="0" i="0" u="none" strike="noStrike" cap="none">
                <a:solidFill>
                  <a:schemeClr val="accent4"/>
                </a:solidFill>
                <a:latin typeface="Arial"/>
                <a:ea typeface="Questrial"/>
                <a:cs typeface="Arial"/>
              </a:defRPr>
            </a:lvl1pPr>
            <a:lvl2pPr marR="0" lvl="1" algn="l">
              <a:lnSpc>
                <a:spcPct val="90000"/>
              </a:lnSpc>
              <a:spcBef>
                <a:spcPts val="600"/>
              </a:spcBef>
              <a:spcAft>
                <a:spcPts val="0"/>
              </a:spcAft>
              <a:buClr>
                <a:srgbClr val="002F7C"/>
              </a:buClr>
              <a:buSzPts val="2800"/>
              <a:buFont typeface="Arial"/>
              <a:buNone/>
              <a:defRPr sz="2800" b="0" i="0" u="none" strike="noStrike" cap="none">
                <a:solidFill>
                  <a:schemeClr val="accent1"/>
                </a:solidFill>
                <a:latin typeface="Arial"/>
                <a:ea typeface="Arial"/>
                <a:cs typeface="Arial"/>
              </a:defRPr>
            </a:lvl2pPr>
            <a:lvl3pPr marR="0" lvl="2" algn="l">
              <a:lnSpc>
                <a:spcPct val="90000"/>
              </a:lnSpc>
              <a:spcBef>
                <a:spcPts val="600"/>
              </a:spcBef>
              <a:spcAft>
                <a:spcPts val="0"/>
              </a:spcAft>
              <a:buClr>
                <a:srgbClr val="4D4F4F"/>
              </a:buClr>
              <a:buSzPts val="2400"/>
              <a:buFont typeface="Arial"/>
              <a:buNone/>
              <a:defRPr sz="2400" b="0" i="0" u="none" strike="noStrike" cap="none">
                <a:solidFill>
                  <a:srgbClr val="4D4F4F"/>
                </a:solidFill>
                <a:latin typeface="Arial"/>
                <a:ea typeface="Arial"/>
                <a:cs typeface="Arial"/>
              </a:defRPr>
            </a:lvl3pPr>
            <a:lvl4pPr marR="0" lvl="3" algn="l">
              <a:lnSpc>
                <a:spcPct val="90000"/>
              </a:lnSpc>
              <a:spcBef>
                <a:spcPts val="300"/>
              </a:spcBef>
              <a:spcAft>
                <a:spcPts val="0"/>
              </a:spcAft>
              <a:buClr>
                <a:srgbClr val="747677"/>
              </a:buClr>
              <a:buSzPts val="2000"/>
              <a:buFont typeface="Arial"/>
              <a:buNone/>
              <a:defRPr sz="2000" b="0" i="0" u="none" strike="noStrike" cap="none">
                <a:solidFill>
                  <a:srgbClr val="747677"/>
                </a:solidFill>
                <a:latin typeface="Arial"/>
                <a:ea typeface="Arial"/>
                <a:cs typeface="Arial"/>
              </a:defRPr>
            </a:lvl4pPr>
            <a:lvl5pPr marR="0" lvl="4" algn="l">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defRPr>
            </a:lvl5pPr>
            <a:lvl6pPr marR="0" lvl="5" algn="l">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defRPr>
            </a:lvl6pPr>
            <a:lvl7pPr marR="0" lvl="6" algn="l">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defRPr>
            </a:lvl7pPr>
            <a:lvl8pPr marR="0" lvl="7" algn="l">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defRPr>
            </a:lvl8pPr>
            <a:lvl9pPr marR="0" lvl="8" algn="l">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defRPr>
            </a:lvl9pPr>
          </a:lstStyle>
          <a:p>
            <a:pPr>
              <a:defRPr/>
            </a:pPr>
            <a:r>
              <a:rPr lang="en-US"/>
              <a:t>Click icon to add picture</a:t>
            </a:r>
            <a:endParaRPr/>
          </a:p>
        </p:txBody>
      </p:sp>
      <p:sp>
        <p:nvSpPr>
          <p:cNvPr id="21" name="Google Shape;21;p20"/>
          <p:cNvSpPr txBox="1">
            <a:spLocks noGrp="1"/>
          </p:cNvSpPr>
          <p:nvPr>
            <p:ph type="body" idx="1"/>
          </p:nvPr>
        </p:nvSpPr>
        <p:spPr bwMode="auto">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None/>
              <a:defRPr sz="1600">
                <a:latin typeface="Arial"/>
                <a:cs typeface="Arial"/>
              </a:defRPr>
            </a:lvl1pPr>
            <a:lvl2pPr marL="914400" lvl="1" indent="-228600" algn="l">
              <a:lnSpc>
                <a:spcPct val="90000"/>
              </a:lnSpc>
              <a:spcBef>
                <a:spcPts val="600"/>
              </a:spcBef>
              <a:spcAft>
                <a:spcPts val="0"/>
              </a:spcAft>
              <a:buSzPts val="1400"/>
              <a:buFont typeface="Arial"/>
              <a:buNone/>
              <a:defRPr sz="1400"/>
            </a:lvl2pPr>
            <a:lvl3pPr marL="1371600" lvl="2" indent="-228600" algn="l">
              <a:lnSpc>
                <a:spcPct val="90000"/>
              </a:lnSpc>
              <a:spcBef>
                <a:spcPts val="600"/>
              </a:spcBef>
              <a:spcAft>
                <a:spcPts val="0"/>
              </a:spcAft>
              <a:buClr>
                <a:srgbClr val="4D4F4F"/>
              </a:buClr>
              <a:buSzPts val="1200"/>
              <a:buNone/>
              <a:defRPr sz="1200"/>
            </a:lvl3pPr>
            <a:lvl4pPr marL="1828800" lvl="3" indent="-228600" algn="l">
              <a:lnSpc>
                <a:spcPct val="90000"/>
              </a:lnSpc>
              <a:spcBef>
                <a:spcPts val="300"/>
              </a:spcBef>
              <a:spcAft>
                <a:spcPts val="0"/>
              </a:spcAft>
              <a:buClr>
                <a:srgbClr val="747677"/>
              </a:buClr>
              <a:buSzPts val="1000"/>
              <a:buNone/>
              <a:defRPr sz="1000"/>
            </a:lvl4pPr>
            <a:lvl5pPr marL="2286000" lvl="4" indent="-228600" algn="l">
              <a:lnSpc>
                <a:spcPct val="100000"/>
              </a:lnSpc>
              <a:spcBef>
                <a:spcPts val="300"/>
              </a:spcBef>
              <a:spcAft>
                <a:spcPts val="0"/>
              </a:spcAft>
              <a:buClr>
                <a:schemeClr val="dk1"/>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pPr lvl="0">
              <a:defRPr/>
            </a:pPr>
            <a:r>
              <a:rPr lang="en-US"/>
              <a:t>Click to edit Master text styles</a:t>
            </a:r>
            <a:endParaRPr/>
          </a:p>
        </p:txBody>
      </p:sp>
      <p:sp>
        <p:nvSpPr>
          <p:cNvPr id="22" name="Google Shape;22;p20"/>
          <p:cNvSpPr txBox="1">
            <a:spLocks noGrp="1"/>
          </p:cNvSpPr>
          <p:nvPr>
            <p:ph type="dt" idx="10"/>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9pPr>
          </a:lstStyle>
          <a:p>
            <a:pPr>
              <a:defRPr/>
            </a:pPr>
            <a:endParaRPr lang="it-IT"/>
          </a:p>
        </p:txBody>
      </p:sp>
      <p:sp>
        <p:nvSpPr>
          <p:cNvPr id="23" name="Google Shape;23;p20"/>
          <p:cNvSpPr txBox="1">
            <a:spLocks noGrp="1"/>
          </p:cNvSpPr>
          <p:nvPr>
            <p:ph type="ftr" idx="11"/>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defRPr>
            </a:lvl9pPr>
          </a:lstStyle>
          <a:p>
            <a:pPr>
              <a:defRPr/>
            </a:pPr>
            <a:endParaRPr lang="it-IT"/>
          </a:p>
        </p:txBody>
      </p:sp>
      <p:sp>
        <p:nvSpPr>
          <p:cNvPr id="24" name="Google Shape;24;p20"/>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defRPr>
            </a:lvl9pPr>
          </a:lstStyle>
          <a:p>
            <a:pPr marL="0" lvl="0" indent="0" algn="l">
              <a:spcBef>
                <a:spcPts val="0"/>
              </a:spcBef>
              <a:spcAft>
                <a:spcPts val="0"/>
              </a:spcAft>
              <a:buNone/>
              <a:defRPr/>
            </a:pPr>
            <a:fld id="{00000000-1234-1234-1234-123412341234}" type="slidenum">
              <a:rPr lang="it-IT"/>
              <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_Subtitle_QrCode" preserve="1" showMasterPhAnim="0" userDrawn="1">
  <p:cSld name="Title_Subtitle_QrCode">
    <p:spTree>
      <p:nvGrpSpPr>
        <p:cNvPr id="1" name=""/>
        <p:cNvGrpSpPr/>
        <p:nvPr/>
      </p:nvGrpSpPr>
      <p:grpSpPr bwMode="auto">
        <a:xfrm>
          <a:off x="0" y="0"/>
          <a:ext cx="0" cy="0"/>
          <a:chOff x="0" y="0"/>
          <a:chExt cx="0" cy="0"/>
        </a:xfrm>
      </p:grpSpPr>
      <p:sp>
        <p:nvSpPr>
          <p:cNvPr id="26" name="Google Shape;26;p21"/>
          <p:cNvSpPr txBox="1">
            <a:spLocks noGrp="1"/>
          </p:cNvSpPr>
          <p:nvPr>
            <p:ph type="title"/>
          </p:nvPr>
        </p:nvSpPr>
        <p:spPr bwMode="auto">
          <a:xfrm>
            <a:off x="203200" y="228600"/>
            <a:ext cx="6502400" cy="838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36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r>
              <a:rPr lang="en-US"/>
              <a:t>Click to edit Master title style</a:t>
            </a:r>
            <a:endParaRPr/>
          </a:p>
        </p:txBody>
      </p:sp>
      <p:sp>
        <p:nvSpPr>
          <p:cNvPr id="27" name="Google Shape;27;p21"/>
          <p:cNvSpPr txBox="1">
            <a:spLocks noGrp="1"/>
          </p:cNvSpPr>
          <p:nvPr>
            <p:ph type="body" idx="1"/>
          </p:nvPr>
        </p:nvSpPr>
        <p:spPr bwMode="auto">
          <a:xfrm>
            <a:off x="551689" y="1021844"/>
            <a:ext cx="11089449" cy="90581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00"/>
              </a:spcBef>
              <a:spcAft>
                <a:spcPts val="0"/>
              </a:spcAft>
              <a:buSzPts val="2600"/>
              <a:buNone/>
              <a:defRPr sz="2600" b="0" i="0">
                <a:solidFill>
                  <a:srgbClr val="C3C4C4"/>
                </a:solidFill>
                <a:latin typeface="Arial"/>
                <a:ea typeface="Calibri"/>
                <a:cs typeface="Arial"/>
              </a:defRPr>
            </a:lvl1pPr>
            <a:lvl2pPr marL="914400" lvl="1" indent="-228600" algn="l">
              <a:lnSpc>
                <a:spcPct val="90000"/>
              </a:lnSpc>
              <a:spcBef>
                <a:spcPts val="600"/>
              </a:spcBef>
              <a:spcAft>
                <a:spcPts val="0"/>
              </a:spcAft>
              <a:buSzPts val="2000"/>
              <a:buFont typeface="Arial"/>
              <a:buNone/>
              <a:defRPr sz="2000" b="1"/>
            </a:lvl2pPr>
            <a:lvl3pPr marL="1371600" lvl="2" indent="-228600" algn="l">
              <a:lnSpc>
                <a:spcPct val="90000"/>
              </a:lnSpc>
              <a:spcBef>
                <a:spcPts val="600"/>
              </a:spcBef>
              <a:spcAft>
                <a:spcPts val="0"/>
              </a:spcAft>
              <a:buClr>
                <a:srgbClr val="4D4F4F"/>
              </a:buClr>
              <a:buSzPts val="1800"/>
              <a:buNone/>
              <a:defRPr sz="1800" b="1"/>
            </a:lvl3pPr>
            <a:lvl4pPr marL="1828800" lvl="3" indent="-228600" algn="l">
              <a:lnSpc>
                <a:spcPct val="90000"/>
              </a:lnSpc>
              <a:spcBef>
                <a:spcPts val="300"/>
              </a:spcBef>
              <a:spcAft>
                <a:spcPts val="0"/>
              </a:spcAft>
              <a:buClr>
                <a:srgbClr val="747677"/>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pPr lvl="0">
              <a:defRPr/>
            </a:pPr>
            <a:r>
              <a:rPr lang="en-US"/>
              <a:t>Click to edit Master text styles</a:t>
            </a:r>
            <a:endParaRPr/>
          </a:p>
        </p:txBody>
      </p:sp>
      <p:sp>
        <p:nvSpPr>
          <p:cNvPr id="28" name="Google Shape;28;p21"/>
          <p:cNvSpPr>
            <a:spLocks noGrp="1"/>
          </p:cNvSpPr>
          <p:nvPr>
            <p:ph type="pic" idx="2"/>
          </p:nvPr>
        </p:nvSpPr>
        <p:spPr bwMode="auto">
          <a:xfrm>
            <a:off x="4522572" y="2323625"/>
            <a:ext cx="3154320" cy="3154321"/>
          </a:xfrm>
          <a:prstGeom prst="rect">
            <a:avLst/>
          </a:prstGeom>
          <a:noFill/>
          <a:ln>
            <a:noFill/>
          </a:ln>
        </p:spPr>
        <p:txBody>
          <a:bodyPr spcFirstLastPara="1" wrap="square" lIns="91425" tIns="45700" rIns="91425" bIns="45700" anchor="t" anchorCtr="0">
            <a:normAutofit/>
          </a:bodyPr>
          <a:lstStyle>
            <a:lvl1pPr marR="0" lvl="0" algn="l">
              <a:lnSpc>
                <a:spcPct val="100000"/>
              </a:lnSpc>
              <a:spcBef>
                <a:spcPts val="600"/>
              </a:spcBef>
              <a:spcAft>
                <a:spcPts val="0"/>
              </a:spcAft>
              <a:buClr>
                <a:schemeClr val="accent1"/>
              </a:buClr>
              <a:buSzPts val="1400"/>
              <a:buFont typeface="Arial"/>
              <a:buNone/>
              <a:defRPr sz="1400" b="0" i="0" u="none" strike="noStrike" cap="none">
                <a:solidFill>
                  <a:schemeClr val="accent4"/>
                </a:solidFill>
                <a:latin typeface="Arial"/>
                <a:ea typeface="Questrial"/>
                <a:cs typeface="Arial"/>
              </a:defRPr>
            </a:lvl1pPr>
            <a:lvl2pPr marR="0" lvl="1" algn="l">
              <a:lnSpc>
                <a:spcPct val="90000"/>
              </a:lnSpc>
              <a:spcBef>
                <a:spcPts val="600"/>
              </a:spcBef>
              <a:spcAft>
                <a:spcPts val="0"/>
              </a:spcAft>
              <a:buClr>
                <a:srgbClr val="002F7C"/>
              </a:buClr>
              <a:buSzPts val="1200"/>
              <a:buFont typeface="Arial"/>
              <a:buNone/>
              <a:defRPr sz="1200" b="0" i="0" u="none" strike="noStrike" cap="none">
                <a:solidFill>
                  <a:schemeClr val="accent1"/>
                </a:solidFill>
                <a:latin typeface="Arial"/>
                <a:ea typeface="Arial"/>
                <a:cs typeface="Arial"/>
              </a:defRPr>
            </a:lvl2pPr>
            <a:lvl3pPr marR="0" lvl="2" algn="l">
              <a:lnSpc>
                <a:spcPct val="90000"/>
              </a:lnSpc>
              <a:spcBef>
                <a:spcPts val="600"/>
              </a:spcBef>
              <a:spcAft>
                <a:spcPts val="0"/>
              </a:spcAft>
              <a:buClr>
                <a:srgbClr val="4D4F4F"/>
              </a:buClr>
              <a:buSzPts val="1100"/>
              <a:buFont typeface="Arial"/>
              <a:buChar char="•"/>
              <a:defRPr sz="1100" b="0" i="0" u="none" strike="noStrike" cap="none">
                <a:solidFill>
                  <a:srgbClr val="4D4F4F"/>
                </a:solidFill>
                <a:latin typeface="Arial"/>
                <a:ea typeface="Arial"/>
                <a:cs typeface="Arial"/>
              </a:defRPr>
            </a:lvl3pPr>
            <a:lvl4pPr marR="0" lvl="3" algn="l">
              <a:lnSpc>
                <a:spcPct val="90000"/>
              </a:lnSpc>
              <a:spcBef>
                <a:spcPts val="300"/>
              </a:spcBef>
              <a:spcAft>
                <a:spcPts val="0"/>
              </a:spcAft>
              <a:buClr>
                <a:srgbClr val="747677"/>
              </a:buClr>
              <a:buSzPts val="1000"/>
              <a:buFont typeface="Arial"/>
              <a:buChar char="•"/>
              <a:defRPr sz="1000" b="0" i="0" u="none" strike="noStrike" cap="none">
                <a:solidFill>
                  <a:srgbClr val="747677"/>
                </a:solidFill>
                <a:latin typeface="Arial"/>
                <a:ea typeface="Arial"/>
                <a:cs typeface="Arial"/>
              </a:defRPr>
            </a:lvl4pPr>
            <a:lvl5pPr marR="0" lvl="4" algn="l">
              <a:lnSpc>
                <a:spcPct val="100000"/>
              </a:lnSpc>
              <a:spcBef>
                <a:spcPts val="300"/>
              </a:spcBef>
              <a:spcAft>
                <a:spcPts val="0"/>
              </a:spcAft>
              <a:buClr>
                <a:schemeClr val="dk1"/>
              </a:buClr>
              <a:buSzPts val="900"/>
              <a:buFont typeface="Arial"/>
              <a:buChar char="»"/>
              <a:defRPr sz="900" b="0" i="0" u="none" strike="noStrike" cap="none">
                <a:solidFill>
                  <a:schemeClr val="dk1"/>
                </a:solidFill>
                <a:latin typeface="Arial"/>
                <a:ea typeface="Arial"/>
                <a:cs typeface="Arial"/>
              </a:defRPr>
            </a:lvl5pPr>
            <a:lvl6pPr marR="0" lvl="5"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defRPr>
            </a:lvl6pPr>
            <a:lvl7pPr marR="0" lvl="6"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defRPr>
            </a:lvl7pPr>
            <a:lvl8pPr marR="0" lvl="7"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defRPr>
            </a:lvl8pPr>
            <a:lvl9pPr marR="0" lvl="8"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defRPr>
            </a:lvl9pPr>
          </a:lstStyle>
          <a:p>
            <a:pPr>
              <a:defRPr/>
            </a:pPr>
            <a:r>
              <a:rPr lang="en-US"/>
              <a:t>Click icon to add picture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1 content" preserve="1" showMasterPhAnim="0" userDrawn="1">
  <p:cSld name="1 content">
    <p:spTree>
      <p:nvGrpSpPr>
        <p:cNvPr id="1" name=""/>
        <p:cNvGrpSpPr/>
        <p:nvPr/>
      </p:nvGrpSpPr>
      <p:grpSpPr bwMode="auto">
        <a:xfrm>
          <a:off x="0" y="0"/>
          <a:ext cx="0" cy="0"/>
          <a:chOff x="0" y="0"/>
          <a:chExt cx="0" cy="0"/>
        </a:xfrm>
      </p:grpSpPr>
      <p:sp>
        <p:nvSpPr>
          <p:cNvPr id="30" name="Google Shape;30;p22"/>
          <p:cNvSpPr txBox="1">
            <a:spLocks noGrp="1"/>
          </p:cNvSpPr>
          <p:nvPr>
            <p:ph type="body" idx="1"/>
          </p:nvPr>
        </p:nvSpPr>
        <p:spPr bwMode="auto">
          <a:xfrm>
            <a:off x="209846" y="1447800"/>
            <a:ext cx="11772307" cy="533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atin typeface="Arial"/>
                <a:cs typeface="Arial"/>
              </a:defRPr>
            </a:lvl1pPr>
            <a:lvl2pPr marL="914400" lvl="1" indent="-228600" algn="l">
              <a:lnSpc>
                <a:spcPct val="90000"/>
              </a:lnSpc>
              <a:spcBef>
                <a:spcPts val="600"/>
              </a:spcBef>
              <a:spcAft>
                <a:spcPts val="0"/>
              </a:spcAft>
              <a:buSzPts val="1800"/>
              <a:buNone/>
              <a:defRPr/>
            </a:lvl2pPr>
            <a:lvl3pPr marL="1371600" lvl="2" indent="-342900" algn="l">
              <a:lnSpc>
                <a:spcPct val="90000"/>
              </a:lnSpc>
              <a:spcBef>
                <a:spcPts val="600"/>
              </a:spcBef>
              <a:spcAft>
                <a:spcPts val="0"/>
              </a:spcAft>
              <a:buClr>
                <a:srgbClr val="4D4F4F"/>
              </a:buClr>
              <a:buSzPts val="1800"/>
              <a:buChar char="•"/>
              <a:defRPr/>
            </a:lvl3pPr>
            <a:lvl4pPr marL="1828800" lvl="3" indent="-342900" algn="l">
              <a:lnSpc>
                <a:spcPct val="90000"/>
              </a:lnSpc>
              <a:spcBef>
                <a:spcPts val="300"/>
              </a:spcBef>
              <a:spcAft>
                <a:spcPts val="0"/>
              </a:spcAft>
              <a:buClr>
                <a:srgbClr val="747677"/>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defRPr/>
            </a:pPr>
            <a:r>
              <a:rPr lang="en-US"/>
              <a:t>Click to edit Master text styles</a:t>
            </a:r>
            <a:endParaRPr/>
          </a:p>
        </p:txBody>
      </p:sp>
      <p:sp>
        <p:nvSpPr>
          <p:cNvPr id="31" name="Google Shape;31;p22"/>
          <p:cNvSpPr txBox="1">
            <a:spLocks noGrp="1"/>
          </p:cNvSpPr>
          <p:nvPr>
            <p:ph type="title"/>
          </p:nvPr>
        </p:nvSpPr>
        <p:spPr bwMode="auto">
          <a:xfrm>
            <a:off x="203200" y="228600"/>
            <a:ext cx="6807200" cy="838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r>
              <a:rPr lang="en-US"/>
              <a:t>Click to edit Master title style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empty" preserve="1" showMasterPhAnim="0" userDrawn="1">
  <p:cSld name="empty">
    <p:spTree>
      <p:nvGrpSpPr>
        <p:cNvPr id="1" name=""/>
        <p:cNvGrpSpPr/>
        <p:nvPr/>
      </p:nvGrpSpPr>
      <p:grpSpPr bwMode="auto">
        <a:xfrm>
          <a:off x="0" y="0"/>
          <a:ext cx="0" cy="0"/>
          <a:chOff x="0" y="0"/>
          <a:chExt cx="0" cy="0"/>
        </a:xfrm>
      </p:grpSpPr>
      <p:sp>
        <p:nvSpPr>
          <p:cNvPr id="33" name="Google Shape;33;p23"/>
          <p:cNvSpPr txBox="1">
            <a:spLocks noGrp="1"/>
          </p:cNvSpPr>
          <p:nvPr>
            <p:ph type="title"/>
          </p:nvPr>
        </p:nvSpPr>
        <p:spPr bwMode="auto">
          <a:xfrm>
            <a:off x="203200" y="228600"/>
            <a:ext cx="6731000" cy="838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r>
              <a:rPr lang="en-US"/>
              <a:t>Click to edit Master title style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2 contents" preserve="1" showMasterPhAnim="0" userDrawn="1">
  <p:cSld name="2 contents">
    <p:spTree>
      <p:nvGrpSpPr>
        <p:cNvPr id="1" name=""/>
        <p:cNvGrpSpPr/>
        <p:nvPr/>
      </p:nvGrpSpPr>
      <p:grpSpPr bwMode="auto">
        <a:xfrm>
          <a:off x="0" y="0"/>
          <a:ext cx="0" cy="0"/>
          <a:chOff x="0" y="0"/>
          <a:chExt cx="0" cy="0"/>
        </a:xfrm>
      </p:grpSpPr>
      <p:sp>
        <p:nvSpPr>
          <p:cNvPr id="35" name="Google Shape;35;p24"/>
          <p:cNvSpPr txBox="1">
            <a:spLocks noGrp="1"/>
          </p:cNvSpPr>
          <p:nvPr>
            <p:ph type="body" idx="1"/>
          </p:nvPr>
        </p:nvSpPr>
        <p:spPr bwMode="auto">
          <a:xfrm>
            <a:off x="203200" y="1295400"/>
            <a:ext cx="5689600" cy="5334000"/>
          </a:xfrm>
          <a:prstGeom prst="rect">
            <a:avLst/>
          </a:prstGeom>
          <a:noFill/>
          <a:ln>
            <a:noFill/>
          </a:ln>
        </p:spPr>
        <p:txBody>
          <a:bodyPr spcFirstLastPara="1" wrap="square" lIns="91425" tIns="45700" rIns="91425" bIns="45700" anchor="t" anchorCtr="0">
            <a:normAutofit/>
          </a:bodyPr>
          <a:lstStyle>
            <a:lvl1pPr marL="457200" lvl="0" indent="-317500" algn="l">
              <a:lnSpc>
                <a:spcPct val="100000"/>
              </a:lnSpc>
              <a:spcBef>
                <a:spcPts val="600"/>
              </a:spcBef>
              <a:spcAft>
                <a:spcPts val="0"/>
              </a:spcAft>
              <a:buSzPts val="1400"/>
              <a:buChar char="•"/>
              <a:defRPr sz="1400">
                <a:latin typeface="Arial"/>
                <a:cs typeface="Arial"/>
              </a:defRPr>
            </a:lvl1pPr>
            <a:lvl2pPr marL="914400" lvl="1" indent="-228600" algn="l">
              <a:lnSpc>
                <a:spcPct val="90000"/>
              </a:lnSpc>
              <a:spcBef>
                <a:spcPts val="600"/>
              </a:spcBef>
              <a:spcAft>
                <a:spcPts val="0"/>
              </a:spcAft>
              <a:buSzPts val="1200"/>
              <a:buFont typeface="Arial"/>
              <a:buNone/>
              <a:defRPr sz="1200">
                <a:latin typeface="Arial"/>
                <a:ea typeface="Arial"/>
                <a:cs typeface="Arial"/>
              </a:defRPr>
            </a:lvl2pPr>
            <a:lvl3pPr marL="1371600" lvl="2" indent="-298450" algn="l">
              <a:lnSpc>
                <a:spcPct val="90000"/>
              </a:lnSpc>
              <a:spcBef>
                <a:spcPts val="600"/>
              </a:spcBef>
              <a:spcAft>
                <a:spcPts val="0"/>
              </a:spcAft>
              <a:buClr>
                <a:srgbClr val="4D4F4F"/>
              </a:buClr>
              <a:buSzPts val="1100"/>
              <a:buChar char="•"/>
              <a:defRPr sz="1100"/>
            </a:lvl3pPr>
            <a:lvl4pPr marL="1828800" lvl="3" indent="-292100" algn="l">
              <a:lnSpc>
                <a:spcPct val="90000"/>
              </a:lnSpc>
              <a:spcBef>
                <a:spcPts val="300"/>
              </a:spcBef>
              <a:spcAft>
                <a:spcPts val="0"/>
              </a:spcAft>
              <a:buClr>
                <a:srgbClr val="747677"/>
              </a:buClr>
              <a:buSzPts val="1000"/>
              <a:buChar char="•"/>
              <a:defRPr sz="1000"/>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defRPr/>
            </a:pPr>
            <a:r>
              <a:rPr lang="en-US"/>
              <a:t>Click to edit Master text styles</a:t>
            </a:r>
            <a:endParaRPr/>
          </a:p>
        </p:txBody>
      </p:sp>
      <p:sp>
        <p:nvSpPr>
          <p:cNvPr id="36" name="Google Shape;36;p24"/>
          <p:cNvSpPr txBox="1">
            <a:spLocks noGrp="1"/>
          </p:cNvSpPr>
          <p:nvPr>
            <p:ph type="body" idx="2"/>
          </p:nvPr>
        </p:nvSpPr>
        <p:spPr bwMode="auto">
          <a:xfrm>
            <a:off x="6299200" y="1295400"/>
            <a:ext cx="5664912" cy="5334000"/>
          </a:xfrm>
          <a:prstGeom prst="rect">
            <a:avLst/>
          </a:prstGeom>
          <a:noFill/>
          <a:ln>
            <a:noFill/>
          </a:ln>
        </p:spPr>
        <p:txBody>
          <a:bodyPr spcFirstLastPara="1" wrap="square" lIns="91425" tIns="45700" rIns="91425" bIns="45700" anchor="t" anchorCtr="0">
            <a:normAutofit/>
          </a:bodyPr>
          <a:lstStyle>
            <a:lvl1pPr marL="457200" lvl="0" indent="-317500" algn="l">
              <a:lnSpc>
                <a:spcPct val="100000"/>
              </a:lnSpc>
              <a:spcBef>
                <a:spcPts val="600"/>
              </a:spcBef>
              <a:spcAft>
                <a:spcPts val="0"/>
              </a:spcAft>
              <a:buSzPts val="1400"/>
              <a:buChar char="•"/>
              <a:defRPr sz="1400">
                <a:latin typeface="Arial"/>
                <a:cs typeface="Arial"/>
              </a:defRPr>
            </a:lvl1pPr>
            <a:lvl2pPr marL="914400" lvl="1" indent="-228600" algn="l">
              <a:lnSpc>
                <a:spcPct val="90000"/>
              </a:lnSpc>
              <a:spcBef>
                <a:spcPts val="600"/>
              </a:spcBef>
              <a:spcAft>
                <a:spcPts val="0"/>
              </a:spcAft>
              <a:buSzPts val="1200"/>
              <a:buFont typeface="Arial"/>
              <a:buNone/>
              <a:defRPr sz="1200"/>
            </a:lvl2pPr>
            <a:lvl3pPr marL="1371600" lvl="2" indent="-298450" algn="l">
              <a:lnSpc>
                <a:spcPct val="90000"/>
              </a:lnSpc>
              <a:spcBef>
                <a:spcPts val="600"/>
              </a:spcBef>
              <a:spcAft>
                <a:spcPts val="0"/>
              </a:spcAft>
              <a:buClr>
                <a:srgbClr val="4D4F4F"/>
              </a:buClr>
              <a:buSzPts val="1100"/>
              <a:buChar char="•"/>
              <a:defRPr sz="1100"/>
            </a:lvl3pPr>
            <a:lvl4pPr marL="1828800" lvl="3" indent="-292100" algn="l">
              <a:lnSpc>
                <a:spcPct val="90000"/>
              </a:lnSpc>
              <a:spcBef>
                <a:spcPts val="300"/>
              </a:spcBef>
              <a:spcAft>
                <a:spcPts val="0"/>
              </a:spcAft>
              <a:buClr>
                <a:srgbClr val="747677"/>
              </a:buClr>
              <a:buSzPts val="1000"/>
              <a:buChar char="•"/>
              <a:defRPr sz="1000"/>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defRPr/>
            </a:pPr>
            <a:r>
              <a:rPr lang="en-US"/>
              <a:t>Click to edit Master text styles</a:t>
            </a:r>
            <a:endParaRPr/>
          </a:p>
        </p:txBody>
      </p:sp>
      <p:cxnSp>
        <p:nvCxnSpPr>
          <p:cNvPr id="37" name="Google Shape;37;p24"/>
          <p:cNvCxnSpPr>
            <a:cxnSpLocks/>
          </p:cNvCxnSpPr>
          <p:nvPr/>
        </p:nvCxnSpPr>
        <p:spPr bwMode="auto">
          <a:xfrm>
            <a:off x="6096000" y="1295400"/>
            <a:ext cx="0" cy="5334000"/>
          </a:xfrm>
          <a:prstGeom prst="straightConnector1">
            <a:avLst/>
          </a:prstGeom>
          <a:noFill/>
          <a:ln w="9525" cap="flat" cmpd="sng">
            <a:solidFill>
              <a:srgbClr val="33A6D9"/>
            </a:solidFill>
            <a:prstDash val="solid"/>
            <a:round/>
            <a:headEnd type="none" w="sm" len="sm"/>
            <a:tailEnd type="none" w="sm" len="sm"/>
          </a:ln>
        </p:spPr>
      </p:cxnSp>
      <p:sp>
        <p:nvSpPr>
          <p:cNvPr id="38" name="Google Shape;38;p24"/>
          <p:cNvSpPr txBox="1">
            <a:spLocks noGrp="1"/>
          </p:cNvSpPr>
          <p:nvPr>
            <p:ph type="title"/>
          </p:nvPr>
        </p:nvSpPr>
        <p:spPr bwMode="auto">
          <a:xfrm>
            <a:off x="203199" y="228600"/>
            <a:ext cx="7035787" cy="838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r>
              <a:rPr lang="en-US"/>
              <a:t>Click to edit Master title style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Title_Subtitle_QrCode">
    <p:spTree>
      <p:nvGrpSpPr>
        <p:cNvPr id="1" name=""/>
        <p:cNvGrpSpPr/>
        <p:nvPr/>
      </p:nvGrpSpPr>
      <p:grpSpPr bwMode="auto">
        <a:xfrm>
          <a:off x="0" y="0"/>
          <a:ext cx="0" cy="0"/>
          <a:chOff x="0" y="0"/>
          <a:chExt cx="0" cy="0"/>
        </a:xfrm>
      </p:grpSpPr>
      <p:sp>
        <p:nvSpPr>
          <p:cNvPr id="5" name="Titolo 4"/>
          <p:cNvSpPr>
            <a:spLocks noGrp="1"/>
          </p:cNvSpPr>
          <p:nvPr>
            <p:ph type="title" hasCustomPrompt="1"/>
          </p:nvPr>
        </p:nvSpPr>
        <p:spPr bwMode="auto"/>
        <p:txBody>
          <a:bodyPr/>
          <a:lstStyle>
            <a:lvl1pPr>
              <a:defRPr/>
            </a:lvl1pPr>
          </a:lstStyle>
          <a:p>
            <a:pPr>
              <a:defRPr/>
            </a:pPr>
            <a:r>
              <a:rPr lang="it-IT"/>
              <a:t>Inserisci Titolo</a:t>
            </a:r>
            <a:endParaRPr/>
          </a:p>
        </p:txBody>
      </p:sp>
      <p:sp>
        <p:nvSpPr>
          <p:cNvPr id="7" name="Segnaposto testo 2"/>
          <p:cNvSpPr>
            <a:spLocks noGrp="1"/>
          </p:cNvSpPr>
          <p:nvPr>
            <p:ph type="body" idx="11" hasCustomPrompt="1"/>
          </p:nvPr>
        </p:nvSpPr>
        <p:spPr bwMode="auto">
          <a:xfrm>
            <a:off x="551689" y="1021844"/>
            <a:ext cx="11089449" cy="905810"/>
          </a:xfrm>
          <a:prstGeom prst="rect">
            <a:avLst/>
          </a:prstGeom>
        </p:spPr>
        <p:txBody>
          <a:bodyPr anchor="ctr">
            <a:noAutofit/>
          </a:bodyPr>
          <a:lstStyle>
            <a:lvl1pPr marL="0" indent="0" algn="l">
              <a:lnSpc>
                <a:spcPct val="100000"/>
              </a:lnSpc>
              <a:buNone/>
              <a:defRPr sz="2600" b="0" i="0">
                <a:solidFill>
                  <a:schemeClr val="accent3">
                    <a:lumMod val="60000"/>
                    <a:lumOff val="40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it-IT"/>
              <a:t>SOTTOTITOLO</a:t>
            </a:r>
            <a:endParaRPr/>
          </a:p>
        </p:txBody>
      </p:sp>
      <p:sp>
        <p:nvSpPr>
          <p:cNvPr id="4" name="Picture Placeholder 3"/>
          <p:cNvSpPr>
            <a:spLocks noGrp="1"/>
          </p:cNvSpPr>
          <p:nvPr>
            <p:ph type="pic" sz="quarter" idx="12" hasCustomPrompt="1"/>
          </p:nvPr>
        </p:nvSpPr>
        <p:spPr bwMode="auto">
          <a:xfrm>
            <a:off x="4522572" y="2323625"/>
            <a:ext cx="3154320" cy="3154321"/>
          </a:xfrm>
        </p:spPr>
        <p:txBody>
          <a:bodyPr/>
          <a:lstStyle>
            <a:lvl1pPr marL="0" indent="0">
              <a:buNone/>
              <a:defRPr>
                <a:latin typeface="Arial"/>
                <a:cs typeface="Arial"/>
              </a:defRPr>
            </a:lvl1pPr>
          </a:lstStyle>
          <a:p>
            <a:pPr>
              <a:defRPr/>
            </a:pPr>
            <a:r>
              <a:rPr lang="en-GB"/>
              <a:t>QR Code</a:t>
            </a:r>
            <a:endParaRPr/>
          </a:p>
        </p:txBody>
      </p:sp>
    </p:spTree>
  </p:cSld>
  <p:clrMapOvr>
    <a:masterClrMapping/>
  </p:clrMapOvr>
  <p:hf dt="0" ftr="0" hdr="0" sldNum="1"/>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Pr shadeToTitle="0">
        <a:solidFill>
          <a:schemeClr val="lt1"/>
        </a:solidFill>
      </p:bgPr>
    </p:bg>
    <p:spTree>
      <p:nvGrpSpPr>
        <p:cNvPr id="1" name=""/>
        <p:cNvGrpSpPr/>
        <p:nvPr/>
      </p:nvGrpSpPr>
      <p:grpSpPr bwMode="auto">
        <a:xfrm>
          <a:off x="0" y="0"/>
          <a:ext cx="0" cy="0"/>
          <a:chOff x="0" y="0"/>
          <a:chExt cx="0" cy="0"/>
        </a:xfrm>
      </p:grpSpPr>
      <p:cxnSp>
        <p:nvCxnSpPr>
          <p:cNvPr id="6" name="Google Shape;6;p16"/>
          <p:cNvCxnSpPr>
            <a:cxnSpLocks/>
          </p:cNvCxnSpPr>
          <p:nvPr/>
        </p:nvCxnSpPr>
        <p:spPr bwMode="auto">
          <a:xfrm>
            <a:off x="203200" y="1219200"/>
            <a:ext cx="11785600" cy="0"/>
          </a:xfrm>
          <a:prstGeom prst="straightConnector1">
            <a:avLst/>
          </a:prstGeom>
          <a:noFill/>
          <a:ln w="57150" cap="flat" cmpd="sng">
            <a:solidFill>
              <a:srgbClr val="33A6D9"/>
            </a:solidFill>
            <a:prstDash val="solid"/>
            <a:round/>
            <a:headEnd type="none" w="sm" len="sm"/>
            <a:tailEnd type="none" w="sm" len="sm"/>
          </a:ln>
        </p:spPr>
      </p:cxnSp>
      <p:sp>
        <p:nvSpPr>
          <p:cNvPr id="7" name="Google Shape;7;p16"/>
          <p:cNvSpPr txBox="1">
            <a:spLocks noGrp="1"/>
          </p:cNvSpPr>
          <p:nvPr>
            <p:ph type="title"/>
          </p:nvPr>
        </p:nvSpPr>
        <p:spPr bwMode="auto">
          <a:xfrm>
            <a:off x="203200" y="228600"/>
            <a:ext cx="6502400" cy="838200"/>
          </a:xfrm>
          <a:prstGeom prst="rect">
            <a:avLst/>
          </a:prstGeom>
          <a:noFill/>
          <a:ln>
            <a:noFill/>
          </a:ln>
        </p:spPr>
        <p:txBody>
          <a:bodyPr spcFirstLastPara="1" wrap="square" lIns="91425" tIns="45700" rIns="91425" bIns="45700" anchor="ctr" anchorCtr="0">
            <a:normAutofit/>
          </a:bodyPr>
          <a:lstStyle>
            <a:lvl1pPr marR="0" lvl="0" algn="l">
              <a:lnSpc>
                <a:spcPct val="10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9pPr>
          </a:lstStyle>
          <a:p>
            <a:pPr>
              <a:defRPr/>
            </a:pPr>
            <a:endParaRPr/>
          </a:p>
        </p:txBody>
      </p:sp>
      <p:sp>
        <p:nvSpPr>
          <p:cNvPr id="8" name="Google Shape;8;p16"/>
          <p:cNvSpPr txBox="1">
            <a:spLocks noGrp="1"/>
          </p:cNvSpPr>
          <p:nvPr>
            <p:ph type="body" idx="1"/>
          </p:nvPr>
        </p:nvSpPr>
        <p:spPr bwMode="auto">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17500" algn="l">
              <a:lnSpc>
                <a:spcPct val="100000"/>
              </a:lnSpc>
              <a:spcBef>
                <a:spcPts val="600"/>
              </a:spcBef>
              <a:spcAft>
                <a:spcPts val="0"/>
              </a:spcAft>
              <a:buClr>
                <a:schemeClr val="accent1"/>
              </a:buClr>
              <a:buSzPts val="1400"/>
              <a:buFont typeface="Arial"/>
              <a:buChar char="•"/>
              <a:defRPr sz="1400" b="0" i="0" u="none" strike="noStrike" cap="none">
                <a:solidFill>
                  <a:schemeClr val="accent4"/>
                </a:solidFill>
                <a:latin typeface="Questrial"/>
                <a:ea typeface="Questrial"/>
                <a:cs typeface="Questrial"/>
              </a:defRPr>
            </a:lvl1pPr>
            <a:lvl2pPr marL="914400" marR="0" lvl="1" indent="-228600" algn="l">
              <a:lnSpc>
                <a:spcPct val="90000"/>
              </a:lnSpc>
              <a:spcBef>
                <a:spcPts val="600"/>
              </a:spcBef>
              <a:spcAft>
                <a:spcPts val="0"/>
              </a:spcAft>
              <a:buClr>
                <a:srgbClr val="002F7C"/>
              </a:buClr>
              <a:buSzPts val="1200"/>
              <a:buFont typeface="Arial"/>
              <a:buNone/>
              <a:defRPr sz="1200" b="0" i="0" u="none" strike="noStrike" cap="none">
                <a:solidFill>
                  <a:schemeClr val="accent1"/>
                </a:solidFill>
                <a:latin typeface="Arial"/>
                <a:ea typeface="Arial"/>
                <a:cs typeface="Arial"/>
              </a:defRPr>
            </a:lvl2pPr>
            <a:lvl3pPr marL="1371600" marR="0" lvl="2" indent="-298450" algn="l">
              <a:lnSpc>
                <a:spcPct val="90000"/>
              </a:lnSpc>
              <a:spcBef>
                <a:spcPts val="600"/>
              </a:spcBef>
              <a:spcAft>
                <a:spcPts val="0"/>
              </a:spcAft>
              <a:buClr>
                <a:srgbClr val="4D4F4F"/>
              </a:buClr>
              <a:buSzPts val="1100"/>
              <a:buFont typeface="Arial"/>
              <a:buChar char="•"/>
              <a:defRPr sz="1100" b="0" i="0" u="none" strike="noStrike" cap="none">
                <a:solidFill>
                  <a:srgbClr val="4D4F4F"/>
                </a:solidFill>
                <a:latin typeface="Arial"/>
                <a:ea typeface="Arial"/>
                <a:cs typeface="Arial"/>
              </a:defRPr>
            </a:lvl3pPr>
            <a:lvl4pPr marL="1828800" marR="0" lvl="3" indent="-292100" algn="l">
              <a:lnSpc>
                <a:spcPct val="90000"/>
              </a:lnSpc>
              <a:spcBef>
                <a:spcPts val="300"/>
              </a:spcBef>
              <a:spcAft>
                <a:spcPts val="0"/>
              </a:spcAft>
              <a:buClr>
                <a:srgbClr val="747677"/>
              </a:buClr>
              <a:buSzPts val="1000"/>
              <a:buFont typeface="Arial"/>
              <a:buChar char="•"/>
              <a:defRPr sz="1000" b="0" i="0" u="none" strike="noStrike" cap="none">
                <a:solidFill>
                  <a:srgbClr val="747677"/>
                </a:solidFill>
                <a:latin typeface="Arial"/>
                <a:ea typeface="Arial"/>
                <a:cs typeface="Arial"/>
              </a:defRPr>
            </a:lvl4pPr>
            <a:lvl5pPr marL="2286000" marR="0" lvl="4" indent="-285750" algn="l">
              <a:lnSpc>
                <a:spcPct val="100000"/>
              </a:lnSpc>
              <a:spcBef>
                <a:spcPts val="300"/>
              </a:spcBef>
              <a:spcAft>
                <a:spcPts val="0"/>
              </a:spcAft>
              <a:buClr>
                <a:schemeClr val="dk1"/>
              </a:buClr>
              <a:buSzPts val="900"/>
              <a:buFont typeface="Arial"/>
              <a:buChar char="»"/>
              <a:defRPr sz="900" b="0" i="0" u="none" strike="noStrike" cap="none">
                <a:solidFill>
                  <a:schemeClr val="dk1"/>
                </a:solidFill>
                <a:latin typeface="Arial"/>
                <a:ea typeface="Arial"/>
                <a:cs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defRPr>
            </a:lvl9pPr>
          </a:lstStyle>
          <a:p>
            <a:pPr>
              <a:defRPr/>
            </a:pPr>
            <a:endParaRPr/>
          </a:p>
        </p:txBody>
      </p:sp>
      <p:pic>
        <p:nvPicPr>
          <p:cNvPr id="4" name="Immagine 3"/>
          <p:cNvPicPr>
            <a:picLocks noChangeAspect="1"/>
          </p:cNvPicPr>
          <p:nvPr/>
        </p:nvPicPr>
        <p:blipFill>
          <a:blip r:embed="rId16"/>
          <a:stretch/>
        </p:blipFill>
        <p:spPr bwMode="auto">
          <a:xfrm>
            <a:off x="8219091" y="0"/>
            <a:ext cx="3909848" cy="1190079"/>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openxmlformats.org/officeDocument/2006/relationships/image" Target="../media/image7.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9" name="Google Shape;139;p9"/>
          <p:cNvSpPr txBox="1">
            <a:spLocks noGrp="1"/>
          </p:cNvSpPr>
          <p:nvPr>
            <p:ph type="title"/>
          </p:nvPr>
        </p:nvSpPr>
        <p:spPr bwMode="auto">
          <a:prstGeom prst="rect">
            <a:avLst/>
          </a:prstGeom>
          <a:noFill/>
          <a:ln>
            <a:noFill/>
          </a:ln>
        </p:spPr>
        <p:txBody>
          <a:bodyPr spcFirstLastPara="1" wrap="square" lIns="91425" tIns="45700" rIns="91425" bIns="45700" anchor="ctr" anchorCtr="0">
            <a:normAutofit/>
          </a:bodyPr>
          <a:lstStyle/>
          <a:p>
            <a:pPr marL="0" lvl="0" indent="0" algn="l">
              <a:lnSpc>
                <a:spcPct val="100000"/>
              </a:lnSpc>
              <a:spcBef>
                <a:spcPts val="0"/>
              </a:spcBef>
              <a:spcAft>
                <a:spcPts val="0"/>
              </a:spcAft>
              <a:buClr>
                <a:schemeClr val="accent1"/>
              </a:buClr>
              <a:buSzPts val="3600"/>
              <a:buFont typeface="Arial"/>
              <a:buNone/>
              <a:defRPr/>
            </a:pPr>
            <a:r>
              <a:rPr lang="it-IT"/>
              <a:t>Learn by doing</a:t>
            </a:r>
            <a:endParaRPr/>
          </a:p>
        </p:txBody>
      </p:sp>
      <p:sp>
        <p:nvSpPr>
          <p:cNvPr id="140" name="Google Shape;140;p9"/>
          <p:cNvSpPr txBox="1"/>
          <p:nvPr/>
        </p:nvSpPr>
        <p:spPr bwMode="auto">
          <a:xfrm>
            <a:off x="8235463" y="2859857"/>
            <a:ext cx="3118339" cy="1876530"/>
          </a:xfrm>
          <a:prstGeom prst="rect">
            <a:avLst/>
          </a:prstGeom>
          <a:noFill/>
          <a:ln>
            <a:noFill/>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chemeClr val="accent1"/>
              </a:buClr>
              <a:buSzPts val="3200"/>
              <a:buFont typeface="Arial"/>
              <a:buNone/>
              <a:defRPr/>
            </a:pPr>
            <a:endParaRPr sz="3200" b="1" i="0" u="none" strike="noStrike" cap="none">
              <a:solidFill>
                <a:schemeClr val="accent4"/>
              </a:solidFill>
              <a:latin typeface="Arial"/>
              <a:ea typeface="Questrial"/>
              <a:cs typeface="Arial"/>
            </a:endParaRPr>
          </a:p>
        </p:txBody>
      </p:sp>
      <p:sp>
        <p:nvSpPr>
          <p:cNvPr id="141" name="Google Shape;141;p9"/>
          <p:cNvSpPr txBox="1"/>
          <p:nvPr/>
        </p:nvSpPr>
        <p:spPr bwMode="auto">
          <a:xfrm>
            <a:off x="203200" y="1346528"/>
            <a:ext cx="11583516" cy="1372478"/>
          </a:xfrm>
          <a:prstGeom prst="rect">
            <a:avLst/>
          </a:prstGeom>
          <a:noFill/>
          <a:ln>
            <a:noFill/>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chemeClr val="accent1"/>
              </a:buClr>
              <a:buSzPts val="2800"/>
              <a:buFont typeface="Arial"/>
              <a:buNone/>
              <a:defRPr/>
            </a:pPr>
            <a:r>
              <a:rPr lang="it-IT" sz="2800" b="0" i="0" u="none" strike="noStrike" cap="none">
                <a:solidFill>
                  <a:schemeClr val="accent3"/>
                </a:solidFill>
                <a:latin typeface="Arial"/>
                <a:ea typeface="Questrial"/>
                <a:cs typeface="Arial"/>
              </a:rPr>
              <a:t>For more info read “</a:t>
            </a:r>
            <a:r>
              <a:rPr lang="it-IT" sz="2800" b="1" i="0" u="none" strike="noStrike" cap="none">
                <a:solidFill>
                  <a:schemeClr val="accent3"/>
                </a:solidFill>
                <a:latin typeface="Arial"/>
                <a:ea typeface="Questrial"/>
                <a:cs typeface="Arial"/>
              </a:rPr>
              <a:t>Printing strings on  a virtual COM port on STM32”</a:t>
            </a:r>
            <a:r>
              <a:rPr lang="it-IT" sz="1400" b="1" i="0" u="none" strike="noStrike" cap="none">
                <a:solidFill>
                  <a:schemeClr val="accent3"/>
                </a:solidFill>
                <a:latin typeface="Arial"/>
                <a:ea typeface="Arial"/>
                <a:cs typeface="Arial"/>
              </a:rPr>
              <a:t> </a:t>
            </a:r>
            <a:r>
              <a:rPr lang="it-IT" sz="2800" b="0" i="0" u="none" strike="noStrike" cap="none">
                <a:solidFill>
                  <a:schemeClr val="accent3"/>
                </a:solidFill>
                <a:latin typeface="Arial"/>
                <a:ea typeface="Questrial"/>
                <a:cs typeface="Arial"/>
              </a:rPr>
              <a:t>on www.playembedded.org</a:t>
            </a:r>
            <a:endParaRPr sz="1400" b="0" i="0" u="none" strike="noStrike" cap="none">
              <a:solidFill>
                <a:schemeClr val="accent3"/>
              </a:solidFill>
              <a:latin typeface="Arial"/>
              <a:ea typeface="Arial"/>
              <a:cs typeface="Arial"/>
            </a:endParaRPr>
          </a:p>
        </p:txBody>
      </p:sp>
      <p:pic>
        <p:nvPicPr>
          <p:cNvPr id="142" name="Google Shape;142;p9"/>
          <p:cNvPicPr/>
          <p:nvPr/>
        </p:nvPicPr>
        <p:blipFill>
          <a:blip r:embed="rId2">
            <a:alphaModFix/>
          </a:blip>
          <a:stretch/>
        </p:blipFill>
        <p:spPr bwMode="auto">
          <a:xfrm>
            <a:off x="3696069" y="2719006"/>
            <a:ext cx="3488148" cy="348814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4" name="Google Shape;84;p2"/>
          <p:cNvSpPr txBox="1"/>
          <p:nvPr/>
        </p:nvSpPr>
        <p:spPr bwMode="auto">
          <a:xfrm>
            <a:off x="1042416" y="4247697"/>
            <a:ext cx="10598722" cy="781503"/>
          </a:xfrm>
          <a:prstGeom prst="rect">
            <a:avLst/>
          </a:prstGeom>
          <a:noFill/>
          <a:ln>
            <a:noFill/>
          </a:ln>
        </p:spPr>
        <p:txBody>
          <a:bodyPr spcFirstLastPara="1" wrap="square" lIns="91425" tIns="45700" rIns="91425" bIns="45700" anchor="ctr" anchorCtr="0">
            <a:noAutofit/>
          </a:bodyPr>
          <a:lstStyle/>
          <a:p>
            <a:pPr marL="0" marR="0" lvl="0" indent="0" algn="r">
              <a:lnSpc>
                <a:spcPct val="150000"/>
              </a:lnSpc>
              <a:spcBef>
                <a:spcPts val="0"/>
              </a:spcBef>
              <a:spcAft>
                <a:spcPts val="0"/>
              </a:spcAft>
              <a:buClr>
                <a:srgbClr val="FFCC00"/>
              </a:buClr>
              <a:buSzPts val="3200"/>
              <a:buFont typeface="Arial"/>
              <a:buNone/>
              <a:defRPr/>
            </a:pPr>
            <a:r>
              <a:rPr lang="it-IT" sz="3200" b="0" i="0" u="none" strike="noStrike" cap="none">
                <a:solidFill>
                  <a:schemeClr val="accent4"/>
                </a:solidFill>
                <a:latin typeface="Arial"/>
                <a:ea typeface="Calibri"/>
                <a:cs typeface="Arial"/>
              </a:rPr>
              <a:t>CREATING A SHELL IN CHIBISTUDIO</a:t>
            </a:r>
            <a:endParaRPr sz="3200" b="0" i="0" u="none" strike="noStrike" cap="none">
              <a:solidFill>
                <a:schemeClr val="accent4"/>
              </a:solidFill>
              <a:latin typeface="Arial"/>
              <a:ea typeface="Calibri"/>
              <a:cs typeface="Arial"/>
            </a:endParaRPr>
          </a:p>
        </p:txBody>
      </p:sp>
      <p:sp>
        <p:nvSpPr>
          <p:cNvPr id="85" name="Google Shape;85;p2"/>
          <p:cNvSpPr txBox="1"/>
          <p:nvPr/>
        </p:nvSpPr>
        <p:spPr bwMode="auto">
          <a:xfrm>
            <a:off x="1042416" y="1930400"/>
            <a:ext cx="10598722" cy="2253289"/>
          </a:xfrm>
          <a:prstGeom prst="rect">
            <a:avLst/>
          </a:prstGeom>
          <a:noFill/>
          <a:ln>
            <a:noFill/>
          </a:ln>
        </p:spPr>
        <p:txBody>
          <a:bodyPr spcFirstLastPara="1" wrap="square" lIns="91425" tIns="45700" rIns="91425" bIns="45700" anchor="b" anchorCtr="0">
            <a:noAutofit/>
          </a:bodyPr>
          <a:lstStyle/>
          <a:p>
            <a:pPr marL="0" marR="0" lvl="0" indent="0" algn="r">
              <a:lnSpc>
                <a:spcPct val="90000"/>
              </a:lnSpc>
              <a:spcBef>
                <a:spcPts val="0"/>
              </a:spcBef>
              <a:spcAft>
                <a:spcPts val="0"/>
              </a:spcAft>
              <a:buClr>
                <a:srgbClr val="BBCC00"/>
              </a:buClr>
              <a:buSzPts val="5400"/>
              <a:buFont typeface="Arial"/>
              <a:buNone/>
              <a:defRPr/>
            </a:pPr>
            <a:r>
              <a:rPr lang="it-IT" sz="5400" b="1" i="0" u="none" strike="noStrike" cap="none">
                <a:solidFill>
                  <a:srgbClr val="BBCC00"/>
                </a:solidFill>
                <a:latin typeface="Arial"/>
                <a:ea typeface="Calibri"/>
                <a:cs typeface="Arial"/>
              </a:rPr>
              <a:t>First Approach To Textual Interface</a:t>
            </a:r>
            <a:endParaRPr sz="5400" b="0" i="0" u="none" strike="noStrike" cap="none">
              <a:solidFill>
                <a:srgbClr val="F2C400"/>
              </a:solidFill>
              <a:latin typeface="Arial"/>
              <a:ea typeface="Calibri"/>
              <a:cs typeface="Arial"/>
            </a:endParaRPr>
          </a:p>
        </p:txBody>
      </p:sp>
      <p:cxnSp>
        <p:nvCxnSpPr>
          <p:cNvPr id="86" name="Google Shape;86;p2"/>
          <p:cNvCxnSpPr>
            <a:cxnSpLocks/>
          </p:cNvCxnSpPr>
          <p:nvPr/>
        </p:nvCxnSpPr>
        <p:spPr bwMode="auto">
          <a:xfrm>
            <a:off x="938254" y="4207542"/>
            <a:ext cx="11253746" cy="15902"/>
          </a:xfrm>
          <a:prstGeom prst="straightConnector1">
            <a:avLst/>
          </a:prstGeom>
          <a:noFill/>
          <a:ln w="38100" cap="flat" cmpd="sng">
            <a:solidFill>
              <a:srgbClr val="33A6D9"/>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1" name="Google Shape;91;p3"/>
          <p:cNvSpPr txBox="1"/>
          <p:nvPr/>
        </p:nvSpPr>
        <p:spPr bwMode="auto">
          <a:xfrm>
            <a:off x="533400" y="1676400"/>
            <a:ext cx="9578230" cy="3831818"/>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it-IT" sz="1600" b="0" i="0" u="none" strike="noStrike" cap="none">
                <a:solidFill>
                  <a:schemeClr val="accent4"/>
                </a:solidFill>
                <a:latin typeface="+mj-lt"/>
                <a:ea typeface="Arial"/>
                <a:cs typeface="Arial"/>
              </a:rPr>
              <a:t>A shell is a textual interface which relies on an I/O stream, in this case offered by the serial driver.</a:t>
            </a:r>
            <a:endParaRPr>
              <a:solidFill>
                <a:schemeClr val="accent4"/>
              </a:solidFill>
              <a:latin typeface="+mj-lt"/>
            </a:endParaRPr>
          </a:p>
          <a:p>
            <a:pPr marL="0" marR="0" lvl="0" indent="0" algn="l">
              <a:lnSpc>
                <a:spcPct val="100000"/>
              </a:lnSpc>
              <a:spcBef>
                <a:spcPts val="0"/>
              </a:spcBef>
              <a:spcAft>
                <a:spcPts val="0"/>
              </a:spcAft>
              <a:buNone/>
              <a:defRPr/>
            </a:pPr>
            <a:endParaRPr sz="1600" b="0" i="0" u="none" strike="noStrike" cap="none">
              <a:solidFill>
                <a:schemeClr val="accent4"/>
              </a:solidFill>
              <a:latin typeface="+mj-lt"/>
              <a:ea typeface="Arial"/>
              <a:cs typeface="Arial"/>
            </a:endParaRPr>
          </a:p>
          <a:p>
            <a:pPr marL="0" marR="0" lvl="0" indent="0" algn="l">
              <a:lnSpc>
                <a:spcPct val="100000"/>
              </a:lnSpc>
              <a:spcBef>
                <a:spcPts val="0"/>
              </a:spcBef>
              <a:spcAft>
                <a:spcPts val="0"/>
              </a:spcAft>
              <a:buNone/>
              <a:defRPr/>
            </a:pPr>
            <a:endParaRPr sz="1600" b="0" i="0" u="none" strike="noStrike" cap="none">
              <a:solidFill>
                <a:schemeClr val="accent4"/>
              </a:solidFill>
              <a:latin typeface="+mj-lt"/>
              <a:ea typeface="Arial"/>
              <a:cs typeface="Arial"/>
            </a:endParaRPr>
          </a:p>
          <a:p>
            <a:pPr marL="0" marR="0" lvl="0" indent="0" algn="l">
              <a:lnSpc>
                <a:spcPct val="100000"/>
              </a:lnSpc>
              <a:spcBef>
                <a:spcPts val="0"/>
              </a:spcBef>
              <a:spcAft>
                <a:spcPts val="0"/>
              </a:spcAft>
              <a:buNone/>
              <a:defRPr/>
            </a:pPr>
            <a:endParaRPr sz="1600" b="0" i="0" u="none" strike="noStrike" cap="none">
              <a:solidFill>
                <a:schemeClr val="accent4"/>
              </a:solidFill>
              <a:latin typeface="+mj-lt"/>
              <a:ea typeface="Arial"/>
              <a:cs typeface="Arial"/>
            </a:endParaRPr>
          </a:p>
          <a:p>
            <a:pPr marL="0" marR="0" lvl="0" indent="0" algn="l">
              <a:lnSpc>
                <a:spcPct val="100000"/>
              </a:lnSpc>
              <a:spcBef>
                <a:spcPts val="0"/>
              </a:spcBef>
              <a:spcAft>
                <a:spcPts val="0"/>
              </a:spcAft>
              <a:buNone/>
              <a:defRPr/>
            </a:pPr>
            <a:endParaRPr sz="1600" b="0" i="0" u="none" strike="noStrike" cap="none">
              <a:solidFill>
                <a:schemeClr val="accent4"/>
              </a:solidFill>
              <a:latin typeface="+mj-lt"/>
              <a:ea typeface="Arial"/>
              <a:cs typeface="Arial"/>
            </a:endParaRPr>
          </a:p>
          <a:p>
            <a:pPr marL="0" marR="0" lvl="0" indent="0" algn="l">
              <a:lnSpc>
                <a:spcPct val="100000"/>
              </a:lnSpc>
              <a:spcBef>
                <a:spcPts val="0"/>
              </a:spcBef>
              <a:spcAft>
                <a:spcPts val="0"/>
              </a:spcAft>
              <a:buNone/>
              <a:defRPr/>
            </a:pPr>
            <a:endParaRPr sz="1600" b="0" i="0" u="none" strike="noStrike" cap="none">
              <a:solidFill>
                <a:schemeClr val="accent4"/>
              </a:solidFill>
              <a:latin typeface="+mj-lt"/>
              <a:ea typeface="Arial"/>
              <a:cs typeface="Arial"/>
            </a:endParaRPr>
          </a:p>
          <a:p>
            <a:pPr marL="0" marR="0" lvl="0" indent="0" algn="l">
              <a:lnSpc>
                <a:spcPct val="100000"/>
              </a:lnSpc>
              <a:spcBef>
                <a:spcPts val="0"/>
              </a:spcBef>
              <a:spcAft>
                <a:spcPts val="0"/>
              </a:spcAft>
              <a:buNone/>
              <a:defRPr/>
            </a:pPr>
            <a:endParaRPr sz="1600" b="0" i="0" u="none" strike="noStrike" cap="none">
              <a:solidFill>
                <a:schemeClr val="accent4"/>
              </a:solidFill>
              <a:latin typeface="+mj-lt"/>
              <a:ea typeface="Arial"/>
              <a:cs typeface="Arial"/>
            </a:endParaRPr>
          </a:p>
          <a:p>
            <a:pPr marL="0" marR="0" lvl="0" indent="0" algn="l">
              <a:lnSpc>
                <a:spcPct val="100000"/>
              </a:lnSpc>
              <a:spcBef>
                <a:spcPts val="600"/>
              </a:spcBef>
              <a:spcAft>
                <a:spcPts val="0"/>
              </a:spcAft>
              <a:buNone/>
              <a:defRPr/>
            </a:pPr>
            <a:endParaRPr sz="1600" b="0" i="0" u="none" strike="noStrike" cap="none">
              <a:solidFill>
                <a:schemeClr val="accent4"/>
              </a:solidFill>
              <a:latin typeface="+mj-lt"/>
              <a:ea typeface="Arial"/>
              <a:cs typeface="Arial"/>
            </a:endParaRPr>
          </a:p>
          <a:p>
            <a:pPr marL="0" marR="0" lvl="0" indent="0" algn="l">
              <a:lnSpc>
                <a:spcPct val="100000"/>
              </a:lnSpc>
              <a:spcBef>
                <a:spcPts val="1200"/>
              </a:spcBef>
              <a:spcAft>
                <a:spcPts val="0"/>
              </a:spcAft>
              <a:buNone/>
              <a:defRPr/>
            </a:pPr>
            <a:endParaRPr sz="1600" b="0" i="0" u="none" strike="noStrike" cap="none">
              <a:solidFill>
                <a:schemeClr val="accent4"/>
              </a:solidFill>
              <a:latin typeface="+mj-lt"/>
              <a:ea typeface="Arial"/>
              <a:cs typeface="Arial"/>
            </a:endParaRPr>
          </a:p>
          <a:p>
            <a:pPr marL="0" marR="0" lvl="0" indent="0" algn="l">
              <a:lnSpc>
                <a:spcPct val="100000"/>
              </a:lnSpc>
              <a:spcBef>
                <a:spcPts val="1200"/>
              </a:spcBef>
              <a:spcAft>
                <a:spcPts val="0"/>
              </a:spcAft>
              <a:buNone/>
              <a:defRPr/>
            </a:pPr>
            <a:r>
              <a:rPr lang="it-IT" sz="1600" b="0" i="0" u="none" strike="noStrike" cap="none">
                <a:solidFill>
                  <a:schemeClr val="accent4"/>
                </a:solidFill>
                <a:latin typeface="+mj-lt"/>
                <a:ea typeface="Arial"/>
                <a:cs typeface="Arial"/>
              </a:rPr>
              <a:t>It is a powerful tool, because it allows to create asynchronous events by entering keyboard commands in the terminal.</a:t>
            </a:r>
            <a:endParaRPr>
              <a:solidFill>
                <a:schemeClr val="accent4"/>
              </a:solidFill>
              <a:latin typeface="+mj-lt"/>
            </a:endParaRPr>
          </a:p>
          <a:p>
            <a:pPr marL="0" marR="0" lvl="0" indent="0" algn="l">
              <a:lnSpc>
                <a:spcPct val="100000"/>
              </a:lnSpc>
              <a:spcBef>
                <a:spcPts val="1200"/>
              </a:spcBef>
              <a:spcAft>
                <a:spcPts val="0"/>
              </a:spcAft>
              <a:buNone/>
              <a:defRPr/>
            </a:pPr>
            <a:r>
              <a:rPr lang="it-IT" sz="1600" b="0" i="0" u="none" strike="noStrike" cap="none">
                <a:solidFill>
                  <a:schemeClr val="accent4"/>
                </a:solidFill>
                <a:latin typeface="+mj-lt"/>
                <a:ea typeface="Arial"/>
                <a:cs typeface="Arial"/>
              </a:rPr>
              <a:t>Thanks to the shell, for example, It can be use to enter the inputs for a plant, simulated through a thread present in the same program, or It can be use to send an interrupt command for a specific task.</a:t>
            </a:r>
            <a:endParaRPr sz="1600" b="0" i="0" u="none" strike="noStrike" cap="none">
              <a:solidFill>
                <a:schemeClr val="accent4"/>
              </a:solidFill>
              <a:latin typeface="+mj-lt"/>
              <a:ea typeface="Arial"/>
              <a:cs typeface="Arial"/>
            </a:endParaRPr>
          </a:p>
        </p:txBody>
      </p:sp>
      <p:sp>
        <p:nvSpPr>
          <p:cNvPr id="92" name="Google Shape;92;p3"/>
          <p:cNvSpPr txBox="1"/>
          <p:nvPr/>
        </p:nvSpPr>
        <p:spPr bwMode="auto">
          <a:xfrm>
            <a:off x="163232" y="329283"/>
            <a:ext cx="11089449" cy="721590"/>
          </a:xfrm>
          <a:prstGeom prst="rect">
            <a:avLst/>
          </a:prstGeom>
          <a:noFill/>
          <a:ln>
            <a:noFill/>
          </a:ln>
        </p:spPr>
        <p:txBody>
          <a:bodyPr spcFirstLastPara="1" wrap="square" lIns="91425" tIns="45700" rIns="91425" bIns="45700" anchor="ctr" anchorCtr="0">
            <a:normAutofit/>
          </a:bodyPr>
          <a:lstStyle/>
          <a:p>
            <a:pPr marL="0" marR="0" lvl="0" indent="0" algn="l">
              <a:lnSpc>
                <a:spcPct val="100000"/>
              </a:lnSpc>
              <a:spcBef>
                <a:spcPts val="0"/>
              </a:spcBef>
              <a:spcAft>
                <a:spcPts val="0"/>
              </a:spcAft>
              <a:buClr>
                <a:srgbClr val="000000"/>
              </a:buClr>
              <a:buSzPts val="3600"/>
              <a:buFont typeface="Arial"/>
              <a:buNone/>
              <a:defRPr/>
            </a:pPr>
            <a:r>
              <a:rPr lang="it-IT" sz="3600" b="0" i="0" u="none" strike="noStrike" cap="none">
                <a:solidFill>
                  <a:schemeClr val="accent1"/>
                </a:solidFill>
                <a:latin typeface="Arial"/>
                <a:ea typeface="Arial"/>
                <a:cs typeface="Arial"/>
              </a:rPr>
              <a:t>Introduction</a:t>
            </a:r>
            <a:endParaRPr sz="3600" b="0" i="0" u="none" strike="noStrike" cap="none">
              <a:solidFill>
                <a:schemeClr val="accent1"/>
              </a:solidFill>
              <a:latin typeface="Arial"/>
              <a:ea typeface="Arial"/>
              <a:cs typeface="Arial"/>
            </a:endParaRPr>
          </a:p>
        </p:txBody>
      </p:sp>
      <p:sp>
        <p:nvSpPr>
          <p:cNvPr id="93" name="Google Shape;93;p3"/>
          <p:cNvSpPr txBox="1"/>
          <p:nvPr/>
        </p:nvSpPr>
        <p:spPr bwMode="auto">
          <a:xfrm>
            <a:off x="533399" y="3882144"/>
            <a:ext cx="8385143" cy="358775"/>
          </a:xfrm>
          <a:prstGeom prst="rect">
            <a:avLst/>
          </a:prstGeom>
          <a:noFill/>
          <a:ln>
            <a:noFill/>
          </a:ln>
        </p:spPr>
        <p:txBody>
          <a:bodyPr spcFirstLastPara="1" wrap="square" lIns="91425" tIns="45700" rIns="91425" bIns="45700" anchor="ctr" anchorCtr="0">
            <a:noAutofit/>
          </a:bodyPr>
          <a:lstStyle/>
          <a:p>
            <a:pPr marL="0" marR="0" lvl="0" indent="0" algn="l">
              <a:lnSpc>
                <a:spcPct val="120000"/>
              </a:lnSpc>
              <a:spcBef>
                <a:spcPts val="0"/>
              </a:spcBef>
              <a:spcAft>
                <a:spcPts val="0"/>
              </a:spcAft>
              <a:buClr>
                <a:srgbClr val="D4007A"/>
              </a:buClr>
              <a:buSzPts val="1600"/>
              <a:buFont typeface="Arial"/>
              <a:buNone/>
              <a:defRPr/>
            </a:pPr>
            <a:endParaRPr sz="1600" b="0" i="0" u="none" strike="noStrike" cap="none">
              <a:solidFill>
                <a:srgbClr val="D4007A"/>
              </a:solidFill>
              <a:latin typeface="Arial"/>
              <a:ea typeface="Arial"/>
              <a:cs typeface="Arial"/>
            </a:endParaRPr>
          </a:p>
        </p:txBody>
      </p:sp>
      <p:sp>
        <p:nvSpPr>
          <p:cNvPr id="94" name="Google Shape;94;p3"/>
          <p:cNvSpPr txBox="1"/>
          <p:nvPr/>
        </p:nvSpPr>
        <p:spPr bwMode="auto">
          <a:xfrm>
            <a:off x="2237911" y="5783091"/>
            <a:ext cx="8385143" cy="358775"/>
          </a:xfrm>
          <a:prstGeom prst="rect">
            <a:avLst/>
          </a:prstGeom>
          <a:noFill/>
          <a:ln>
            <a:noFill/>
          </a:ln>
        </p:spPr>
        <p:txBody>
          <a:bodyPr spcFirstLastPara="1" wrap="square" lIns="91425" tIns="45700" rIns="91425" bIns="45700" anchor="ctr" anchorCtr="0">
            <a:noAutofit/>
          </a:bodyPr>
          <a:lstStyle/>
          <a:p>
            <a:pPr marL="0" marR="0" lvl="0" indent="0" algn="l">
              <a:lnSpc>
                <a:spcPct val="120000"/>
              </a:lnSpc>
              <a:spcBef>
                <a:spcPts val="0"/>
              </a:spcBef>
              <a:spcAft>
                <a:spcPts val="0"/>
              </a:spcAft>
              <a:buClr>
                <a:srgbClr val="D4007A"/>
              </a:buClr>
              <a:buSzPts val="1600"/>
              <a:buFont typeface="Arial"/>
              <a:buNone/>
              <a:defRPr/>
            </a:pPr>
            <a:r>
              <a:rPr lang="it-IT" sz="1600" b="0" i="0" u="none" strike="noStrike" cap="none">
                <a:solidFill>
                  <a:schemeClr val="accent2"/>
                </a:solidFill>
                <a:latin typeface="Arial"/>
                <a:ea typeface="Arial"/>
                <a:cs typeface="Arial"/>
              </a:rPr>
              <a:t>Be careful! If a thread uses chprintf or SdWrite, it will conflict with the shell</a:t>
            </a:r>
            <a:endParaRPr sz="1600" b="0" i="0" u="none" strike="noStrike" cap="none">
              <a:solidFill>
                <a:schemeClr val="accent2"/>
              </a:solidFill>
              <a:latin typeface="Arial"/>
              <a:ea typeface="Arial"/>
              <a:cs typeface="Arial"/>
            </a:endParaRPr>
          </a:p>
        </p:txBody>
      </p:sp>
      <p:pic>
        <p:nvPicPr>
          <p:cNvPr id="95" name="Google Shape;95;p3" descr="Immagine che contiene screenshot&#10;&#10;Descrizione generata automaticamente"/>
          <p:cNvPicPr/>
          <p:nvPr/>
        </p:nvPicPr>
        <p:blipFill>
          <a:blip r:embed="rId2">
            <a:alphaModFix/>
          </a:blip>
          <a:stretch/>
        </p:blipFill>
        <p:spPr bwMode="auto">
          <a:xfrm>
            <a:off x="906940" y="2214735"/>
            <a:ext cx="4801016" cy="1813717"/>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0" name="Google Shape;100;p4"/>
          <p:cNvSpPr txBox="1"/>
          <p:nvPr/>
        </p:nvSpPr>
        <p:spPr bwMode="auto">
          <a:xfrm flipH="0" flipV="0">
            <a:off x="533399" y="1676399"/>
            <a:ext cx="9622149" cy="4816159"/>
          </a:xfrm>
          <a:prstGeom prst="rect">
            <a:avLst/>
          </a:prstGeom>
          <a:noFill/>
          <a:ln>
            <a:noFill/>
          </a:ln>
        </p:spPr>
        <p:txBody>
          <a:bodyPr spcFirstLastPara="1" wrap="square" lIns="91424" tIns="45699" rIns="91424" bIns="45699" anchor="t" anchorCtr="0">
            <a:spAutoFit/>
          </a:bodyPr>
          <a:lstStyle/>
          <a:p>
            <a:pPr marL="0" marR="0" lvl="0" indent="0" algn="l">
              <a:lnSpc>
                <a:spcPct val="100000"/>
              </a:lnSpc>
              <a:spcBef>
                <a:spcPts val="0"/>
              </a:spcBef>
              <a:spcAft>
                <a:spcPts val="0"/>
              </a:spcAft>
              <a:buNone/>
              <a:defRPr/>
            </a:pPr>
            <a:r>
              <a:rPr lang="it-IT" sz="2000" b="0" i="0" u="none" strike="noStrike" cap="none">
                <a:solidFill>
                  <a:schemeClr val="accent4"/>
                </a:solidFill>
                <a:latin typeface="+mj-lt"/>
                <a:ea typeface="Arial"/>
                <a:cs typeface="Arial"/>
              </a:rPr>
              <a:t>To use the Shell it is needed to edit the halconf, mcuconf and Makefile files in the same way as for USART Serial Driver, because the shell will exploit it. It is also necessary to select alternate function 7 for A2 and A3 pins</a:t>
            </a:r>
            <a:r>
              <a:rPr sz="2000" b="0" i="0" u="none" strike="noStrike" cap="none">
                <a:solidFill>
                  <a:schemeClr val="accent4"/>
                </a:solidFill>
                <a:latin typeface="Arial"/>
                <a:ea typeface="Arial"/>
                <a:cs typeface="Arial"/>
              </a:rPr>
              <a:t>.</a:t>
            </a:r>
            <a:endParaRPr sz="2000" b="0" i="0" u="none" strike="noStrike" cap="none">
              <a:solidFill>
                <a:schemeClr val="accent4"/>
              </a:solidFill>
              <a:latin typeface="Arial"/>
              <a:ea typeface="Arial"/>
              <a:cs typeface="Arial"/>
            </a:endParaRPr>
          </a:p>
          <a:p>
            <a:pPr marL="0" marR="0" lvl="0" indent="0" algn="l">
              <a:lnSpc>
                <a:spcPct val="100000"/>
              </a:lnSpc>
              <a:spcBef>
                <a:spcPts val="0"/>
              </a:spcBef>
              <a:spcAft>
                <a:spcPts val="0"/>
              </a:spcAft>
              <a:buNone/>
              <a:defRPr/>
            </a:pPr>
            <a:endParaRPr>
              <a:solidFill>
                <a:schemeClr val="accent4"/>
              </a:solidFill>
              <a:latin typeface="Arial"/>
            </a:endParaRPr>
          </a:p>
          <a:p>
            <a:pPr marL="0" marR="0" lvl="0" indent="0" algn="l">
              <a:lnSpc>
                <a:spcPct val="100000"/>
              </a:lnSpc>
              <a:spcBef>
                <a:spcPts val="1200"/>
              </a:spcBef>
              <a:spcAft>
                <a:spcPts val="0"/>
              </a:spcAft>
              <a:buNone/>
              <a:defRPr/>
            </a:pPr>
            <a:r>
              <a:rPr lang="it-IT" sz="2000" b="0" i="0" u="none" strike="noStrike" cap="none">
                <a:solidFill>
                  <a:schemeClr val="accent4"/>
                </a:solidFill>
                <a:latin typeface="+mj-lt"/>
                <a:ea typeface="Arial"/>
                <a:cs typeface="Arial"/>
              </a:rPr>
              <a:t>Also it is necessary to add the shell library path to the Makefile,</a:t>
            </a:r>
            <a:endParaRPr>
              <a:solidFill>
                <a:schemeClr val="accent4"/>
              </a:solidFill>
              <a:latin typeface="+mj-lt"/>
            </a:endParaRPr>
          </a:p>
          <a:p>
            <a:pPr marL="0" marR="0" lvl="0" indent="0" algn="l">
              <a:lnSpc>
                <a:spcPct val="100000"/>
              </a:lnSpc>
              <a:spcBef>
                <a:spcPts val="1200"/>
              </a:spcBef>
              <a:spcAft>
                <a:spcPts val="0"/>
              </a:spcAft>
              <a:buNone/>
              <a:defRPr/>
            </a:pPr>
            <a:endParaRPr sz="2000" b="0" i="0" u="none" strike="noStrike" cap="none">
              <a:solidFill>
                <a:schemeClr val="accent4"/>
              </a:solidFill>
              <a:latin typeface="+mj-lt"/>
              <a:ea typeface="Arial"/>
              <a:cs typeface="Arial"/>
            </a:endParaRPr>
          </a:p>
          <a:p>
            <a:pPr marL="0" marR="0" lvl="0" indent="0" algn="l">
              <a:lnSpc>
                <a:spcPct val="100000"/>
              </a:lnSpc>
              <a:spcBef>
                <a:spcPts val="1200"/>
              </a:spcBef>
              <a:spcAft>
                <a:spcPts val="0"/>
              </a:spcAft>
              <a:buNone/>
              <a:defRPr/>
            </a:pPr>
            <a:endParaRPr sz="2000" b="0" i="0" u="none" strike="noStrike" cap="none">
              <a:solidFill>
                <a:schemeClr val="accent4"/>
              </a:solidFill>
              <a:latin typeface="+mj-lt"/>
              <a:ea typeface="Arial"/>
              <a:cs typeface="Arial"/>
            </a:endParaRPr>
          </a:p>
          <a:p>
            <a:pPr marL="0" marR="0" lvl="0" indent="0" algn="l">
              <a:lnSpc>
                <a:spcPct val="100000"/>
              </a:lnSpc>
              <a:spcBef>
                <a:spcPts val="1199"/>
              </a:spcBef>
              <a:spcAft>
                <a:spcPts val="0"/>
              </a:spcAft>
              <a:buNone/>
              <a:defRPr/>
            </a:pPr>
            <a:endParaRPr sz="2000" b="0" i="0" u="none" strike="noStrike" cap="none">
              <a:solidFill>
                <a:schemeClr val="accent4"/>
              </a:solidFill>
              <a:latin typeface="Arial"/>
              <a:ea typeface="Arial"/>
              <a:cs typeface="Arial"/>
            </a:endParaRPr>
          </a:p>
          <a:p>
            <a:pPr marL="0" marR="0" lvl="0" indent="0" algn="l">
              <a:lnSpc>
                <a:spcPct val="100000"/>
              </a:lnSpc>
              <a:spcBef>
                <a:spcPts val="1200"/>
              </a:spcBef>
              <a:spcAft>
                <a:spcPts val="0"/>
              </a:spcAft>
              <a:buNone/>
              <a:defRPr/>
            </a:pPr>
            <a:r>
              <a:rPr lang="it-IT" sz="2000" b="0" i="0" u="none" strike="noStrike" cap="none">
                <a:solidFill>
                  <a:schemeClr val="accent4"/>
                </a:solidFill>
                <a:latin typeface="+mj-lt"/>
                <a:ea typeface="Arial"/>
                <a:cs typeface="Arial"/>
              </a:rPr>
              <a:t>and include it in the main.</a:t>
            </a:r>
            <a:endParaRPr lang="it-IT" sz="2000" b="0" i="0" u="none" strike="noStrike" cap="none">
              <a:solidFill>
                <a:schemeClr val="accent4"/>
              </a:solidFill>
              <a:latin typeface="Arial"/>
              <a:ea typeface="Arial"/>
              <a:cs typeface="Arial"/>
            </a:endParaRPr>
          </a:p>
          <a:p>
            <a:pPr marL="0" marR="0" lvl="0" indent="0" algn="l">
              <a:lnSpc>
                <a:spcPct val="100000"/>
              </a:lnSpc>
              <a:spcBef>
                <a:spcPts val="1200"/>
              </a:spcBef>
              <a:spcAft>
                <a:spcPts val="0"/>
              </a:spcAft>
              <a:buNone/>
              <a:defRPr/>
            </a:pPr>
            <a:endParaRPr sz="1600" b="0" i="0" u="none" strike="noStrike" cap="none">
              <a:solidFill>
                <a:schemeClr val="accent4"/>
              </a:solidFill>
              <a:latin typeface="+mj-lt"/>
              <a:ea typeface="Arial"/>
              <a:cs typeface="Arial"/>
            </a:endParaRPr>
          </a:p>
          <a:p>
            <a:pPr marL="0" marR="0" lvl="0" indent="0" algn="l">
              <a:lnSpc>
                <a:spcPct val="100000"/>
              </a:lnSpc>
              <a:spcBef>
                <a:spcPts val="1200"/>
              </a:spcBef>
              <a:spcAft>
                <a:spcPts val="0"/>
              </a:spcAft>
              <a:buNone/>
              <a:defRPr/>
            </a:pPr>
            <a:endParaRPr sz="1600" b="0" i="0" u="none" strike="noStrike" cap="none">
              <a:solidFill>
                <a:schemeClr val="accent4"/>
              </a:solidFill>
              <a:latin typeface="+mj-lt"/>
              <a:ea typeface="Arial"/>
              <a:cs typeface="Arial"/>
            </a:endParaRPr>
          </a:p>
          <a:p>
            <a:pPr marL="0" marR="0" lvl="0" indent="0" algn="l">
              <a:lnSpc>
                <a:spcPct val="100000"/>
              </a:lnSpc>
              <a:spcBef>
                <a:spcPts val="1200"/>
              </a:spcBef>
              <a:spcAft>
                <a:spcPts val="0"/>
              </a:spcAft>
              <a:buNone/>
              <a:defRPr/>
            </a:pPr>
            <a:r>
              <a:rPr lang="it-IT" sz="2000" b="0" i="0" u="none" strike="noStrike" cap="none">
                <a:solidFill>
                  <a:schemeClr val="accent4"/>
                </a:solidFill>
                <a:latin typeface="+mj-lt"/>
                <a:ea typeface="Arial"/>
                <a:cs typeface="Arial"/>
              </a:rPr>
              <a:t>After that all the prerequisites for setting the shell are satisfied.</a:t>
            </a:r>
            <a:endParaRPr sz="1600" b="0" i="0" u="none" strike="noStrike" cap="none">
              <a:solidFill>
                <a:schemeClr val="accent4"/>
              </a:solidFill>
              <a:latin typeface="+mj-lt"/>
              <a:ea typeface="Arial"/>
              <a:cs typeface="Arial"/>
            </a:endParaRPr>
          </a:p>
        </p:txBody>
      </p:sp>
      <p:sp>
        <p:nvSpPr>
          <p:cNvPr id="101" name="Google Shape;101;p4"/>
          <p:cNvSpPr txBox="1"/>
          <p:nvPr/>
        </p:nvSpPr>
        <p:spPr bwMode="auto">
          <a:xfrm>
            <a:off x="163232" y="329283"/>
            <a:ext cx="11089449" cy="721590"/>
          </a:xfrm>
          <a:prstGeom prst="rect">
            <a:avLst/>
          </a:prstGeom>
          <a:noFill/>
          <a:ln>
            <a:noFill/>
          </a:ln>
        </p:spPr>
        <p:txBody>
          <a:bodyPr spcFirstLastPara="1" wrap="square" lIns="91425" tIns="45700" rIns="91425" bIns="45700" anchor="ctr" anchorCtr="0">
            <a:normAutofit/>
          </a:bodyPr>
          <a:lstStyle/>
          <a:p>
            <a:pPr marL="0" marR="0" lvl="0" indent="0" algn="l">
              <a:lnSpc>
                <a:spcPct val="100000"/>
              </a:lnSpc>
              <a:spcBef>
                <a:spcPts val="0"/>
              </a:spcBef>
              <a:spcAft>
                <a:spcPts val="0"/>
              </a:spcAft>
              <a:buClr>
                <a:srgbClr val="000000"/>
              </a:buClr>
              <a:buSzPts val="3600"/>
              <a:buFont typeface="Arial"/>
              <a:buNone/>
              <a:defRPr/>
            </a:pPr>
            <a:r>
              <a:rPr lang="it-IT" sz="3600" b="0" i="0" u="none" strike="noStrike" cap="none">
                <a:solidFill>
                  <a:schemeClr val="accent1"/>
                </a:solidFill>
                <a:latin typeface="Arial"/>
                <a:ea typeface="Arial"/>
                <a:cs typeface="Arial"/>
              </a:rPr>
              <a:t>Files changes</a:t>
            </a:r>
            <a:endParaRPr sz="3600" b="0" i="0" u="none" strike="noStrike" cap="none">
              <a:solidFill>
                <a:schemeClr val="accent1"/>
              </a:solidFill>
              <a:latin typeface="Arial"/>
              <a:ea typeface="Arial"/>
              <a:cs typeface="Arial"/>
            </a:endParaRPr>
          </a:p>
        </p:txBody>
      </p:sp>
      <p:pic>
        <p:nvPicPr>
          <p:cNvPr id="102" name="Google Shape;102;p4" descr="Immagine che contiene oggetto, guardando, arancia, luce&#10;&#10;Descrizione generata automaticamente"/>
          <p:cNvPicPr/>
          <p:nvPr/>
        </p:nvPicPr>
        <p:blipFill>
          <a:blip r:embed="rId2">
            <a:alphaModFix/>
          </a:blip>
          <a:stretch/>
        </p:blipFill>
        <p:spPr bwMode="auto">
          <a:xfrm>
            <a:off x="2184645" y="3642826"/>
            <a:ext cx="5756728" cy="708348"/>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103" name="Google Shape;103;p4"/>
          <p:cNvPicPr/>
          <p:nvPr/>
        </p:nvPicPr>
        <p:blipFill>
          <a:blip r:embed="rId3">
            <a:alphaModFix/>
          </a:blip>
          <a:stretch/>
        </p:blipFill>
        <p:spPr bwMode="auto">
          <a:xfrm>
            <a:off x="3436398" y="5501548"/>
            <a:ext cx="2770241" cy="372679"/>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8" name="Google Shape;108;p5"/>
          <p:cNvSpPr txBox="1"/>
          <p:nvPr/>
        </p:nvSpPr>
        <p:spPr bwMode="auto">
          <a:xfrm>
            <a:off x="382479" y="1383437"/>
            <a:ext cx="9658165" cy="566308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it-IT" sz="1600" b="0" i="0" u="none" strike="noStrike" cap="none">
                <a:solidFill>
                  <a:schemeClr val="accent4"/>
                </a:solidFill>
                <a:latin typeface="+mj-lt"/>
                <a:ea typeface="Arial"/>
                <a:cs typeface="Arial"/>
              </a:rPr>
              <a:t>Before starting to use the Shell it is needed to manage the following primitives: </a:t>
            </a:r>
            <a:endParaRPr lang="it-IT">
              <a:solidFill>
                <a:schemeClr val="accent4"/>
              </a:solidFill>
              <a:latin typeface="+mj-lt"/>
            </a:endParaRPr>
          </a:p>
          <a:p>
            <a:pPr marL="0" marR="0" lvl="0" indent="0" algn="l">
              <a:lnSpc>
                <a:spcPct val="100000"/>
              </a:lnSpc>
              <a:spcBef>
                <a:spcPts val="1200"/>
              </a:spcBef>
              <a:spcAft>
                <a:spcPts val="0"/>
              </a:spcAft>
              <a:buNone/>
              <a:defRPr/>
            </a:pPr>
            <a:endParaRPr lang="it-IT" sz="1600" b="0" i="0" u="none" strike="noStrike" cap="none">
              <a:solidFill>
                <a:schemeClr val="accent4"/>
              </a:solidFill>
              <a:latin typeface="+mj-lt"/>
              <a:ea typeface="Arial"/>
              <a:cs typeface="Arial"/>
            </a:endParaRPr>
          </a:p>
          <a:p>
            <a:pPr marL="342900" marR="0" lvl="0" indent="-342900" algn="l">
              <a:lnSpc>
                <a:spcPct val="100000"/>
              </a:lnSpc>
              <a:spcBef>
                <a:spcPts val="1200"/>
              </a:spcBef>
              <a:spcAft>
                <a:spcPts val="0"/>
              </a:spcAft>
              <a:buClr>
                <a:srgbClr val="39A9DC"/>
              </a:buClr>
              <a:buSzPts val="2000"/>
              <a:buFont typeface="Noto Sans Symbols"/>
              <a:buChar char="▪"/>
              <a:defRPr/>
            </a:pPr>
            <a:r>
              <a:rPr lang="it-IT" sz="2000" b="1" i="0" u="none" strike="noStrike" cap="none">
                <a:solidFill>
                  <a:schemeClr val="accent4"/>
                </a:solidFill>
                <a:latin typeface="+mj-lt"/>
                <a:ea typeface="Arial"/>
                <a:cs typeface="Arial"/>
              </a:rPr>
              <a:t>Allocating memory</a:t>
            </a:r>
            <a:br>
              <a:rPr lang="it-IT" sz="1600" b="0" i="0" u="none" strike="noStrike" cap="none">
                <a:solidFill>
                  <a:schemeClr val="accent4"/>
                </a:solidFill>
                <a:latin typeface="+mj-lt"/>
                <a:ea typeface="Arial"/>
                <a:cs typeface="Arial"/>
              </a:rPr>
            </a:br>
            <a:br>
              <a:rPr lang="it-IT" sz="1600" b="0" i="0" u="none" strike="noStrike" cap="none">
                <a:solidFill>
                  <a:schemeClr val="accent4"/>
                </a:solidFill>
                <a:latin typeface="+mj-lt"/>
                <a:ea typeface="Arial"/>
                <a:cs typeface="Arial"/>
              </a:rPr>
            </a:br>
            <a:br>
              <a:rPr lang="it-IT" sz="1600" b="0" i="0" u="none" strike="noStrike" cap="none">
                <a:solidFill>
                  <a:schemeClr val="accent4"/>
                </a:solidFill>
                <a:latin typeface="+mj-lt"/>
                <a:ea typeface="Arial"/>
                <a:cs typeface="Arial"/>
              </a:rPr>
            </a:br>
            <a:br>
              <a:rPr lang="it-IT" sz="1600" b="0" i="0" u="none" strike="noStrike" cap="none">
                <a:solidFill>
                  <a:schemeClr val="accent4"/>
                </a:solidFill>
                <a:latin typeface="+mj-lt"/>
                <a:ea typeface="Arial"/>
                <a:cs typeface="Arial"/>
              </a:rPr>
            </a:br>
            <a:r>
              <a:rPr lang="it-IT" sz="1600" b="0" i="0" u="none" strike="noStrike" cap="none">
                <a:solidFill>
                  <a:schemeClr val="accent4"/>
                </a:solidFill>
                <a:latin typeface="+mj-lt"/>
                <a:ea typeface="Arial"/>
                <a:cs typeface="Arial"/>
              </a:rPr>
              <a:t>This line defines the memory heap area where the Shell will be allocated, </a:t>
            </a:r>
            <a:br>
              <a:rPr lang="it-IT" sz="1600" b="0" i="0" u="none" strike="noStrike" cap="none">
                <a:solidFill>
                  <a:schemeClr val="accent4"/>
                </a:solidFill>
                <a:latin typeface="+mj-lt"/>
                <a:ea typeface="Arial"/>
                <a:cs typeface="Arial"/>
              </a:rPr>
            </a:br>
            <a:r>
              <a:rPr lang="it-IT" sz="1600" b="0" i="0" u="none" strike="noStrike" cap="none">
                <a:solidFill>
                  <a:schemeClr val="accent4"/>
                </a:solidFill>
                <a:latin typeface="+mj-lt"/>
                <a:ea typeface="Arial"/>
                <a:cs typeface="Arial"/>
              </a:rPr>
              <a:t>it will useful for the next step.</a:t>
            </a:r>
            <a:endParaRPr sz="1600" b="0" i="0" u="none" strike="noStrike" cap="none">
              <a:solidFill>
                <a:schemeClr val="accent4"/>
              </a:solidFill>
              <a:latin typeface="+mj-lt"/>
              <a:ea typeface="Arial"/>
              <a:cs typeface="Arial"/>
            </a:endParaRPr>
          </a:p>
          <a:p>
            <a:pPr marL="342900" marR="0" lvl="0" indent="-342900" algn="l">
              <a:lnSpc>
                <a:spcPct val="100000"/>
              </a:lnSpc>
              <a:spcBef>
                <a:spcPts val="1200"/>
              </a:spcBef>
              <a:spcAft>
                <a:spcPts val="0"/>
              </a:spcAft>
              <a:buClr>
                <a:srgbClr val="39A9DC"/>
              </a:buClr>
              <a:buSzPts val="2000"/>
              <a:buFont typeface="Noto Sans Symbols"/>
              <a:buChar char="▪"/>
              <a:defRPr/>
            </a:pPr>
            <a:r>
              <a:rPr lang="it-IT" sz="2000" b="1" i="0" u="none" strike="noStrike" cap="none">
                <a:solidFill>
                  <a:schemeClr val="accent4"/>
                </a:solidFill>
                <a:latin typeface="+mj-lt"/>
                <a:ea typeface="Arial"/>
                <a:cs typeface="Arial"/>
              </a:rPr>
              <a:t>Commands List</a:t>
            </a:r>
            <a:br>
              <a:rPr lang="it-IT" sz="1600" b="0" i="0" u="none" strike="noStrike" cap="none">
                <a:solidFill>
                  <a:schemeClr val="accent4"/>
                </a:solidFill>
                <a:latin typeface="+mj-lt"/>
                <a:ea typeface="Arial"/>
                <a:cs typeface="Arial"/>
              </a:rPr>
            </a:br>
            <a:br>
              <a:rPr lang="it-IT" sz="1600" b="0" i="0" u="none" strike="noStrike" cap="none">
                <a:solidFill>
                  <a:schemeClr val="accent4"/>
                </a:solidFill>
                <a:latin typeface="+mj-lt"/>
                <a:ea typeface="Arial"/>
                <a:cs typeface="Arial"/>
              </a:rPr>
            </a:br>
            <a:br>
              <a:rPr lang="it-IT" sz="1600" b="0" i="0" u="none" strike="noStrike" cap="none">
                <a:solidFill>
                  <a:schemeClr val="accent4"/>
                </a:solidFill>
                <a:latin typeface="+mj-lt"/>
                <a:ea typeface="Arial"/>
                <a:cs typeface="Arial"/>
              </a:rPr>
            </a:br>
            <a:br>
              <a:rPr lang="it-IT" sz="1600" b="0" i="0" u="none" strike="noStrike" cap="none">
                <a:solidFill>
                  <a:schemeClr val="accent4"/>
                </a:solidFill>
                <a:latin typeface="+mj-lt"/>
                <a:ea typeface="Arial"/>
                <a:cs typeface="Arial"/>
              </a:rPr>
            </a:br>
            <a:br>
              <a:rPr lang="it-IT" sz="1600" b="0" i="0" u="none" strike="noStrike" cap="none">
                <a:solidFill>
                  <a:schemeClr val="accent4"/>
                </a:solidFill>
                <a:latin typeface="+mj-lt"/>
                <a:ea typeface="Arial"/>
                <a:cs typeface="Arial"/>
              </a:rPr>
            </a:br>
            <a:br>
              <a:rPr lang="it-IT" sz="1600" b="0" i="0" u="none" strike="noStrike" cap="none">
                <a:solidFill>
                  <a:schemeClr val="accent4"/>
                </a:solidFill>
                <a:latin typeface="+mj-lt"/>
                <a:ea typeface="Arial"/>
                <a:cs typeface="Arial"/>
              </a:rPr>
            </a:br>
            <a:br>
              <a:rPr lang="it-IT" sz="1600" b="0" i="0" u="none" strike="noStrike" cap="none">
                <a:solidFill>
                  <a:schemeClr val="accent4"/>
                </a:solidFill>
                <a:latin typeface="+mj-lt"/>
                <a:ea typeface="Arial"/>
                <a:cs typeface="Arial"/>
              </a:rPr>
            </a:br>
            <a:r>
              <a:rPr lang="it-IT" sz="1600" b="0" i="0" u="none" strike="noStrike" cap="none">
                <a:solidFill>
                  <a:schemeClr val="accent4"/>
                </a:solidFill>
                <a:latin typeface="+mj-lt"/>
                <a:ea typeface="Arial"/>
                <a:cs typeface="Arial"/>
              </a:rPr>
              <a:t>It is an array containing the names of the commands that Shell expects to receive from the keyboard and the names of their related C functions.</a:t>
            </a:r>
            <a:endParaRPr sz="1600" b="0" i="0" u="none" strike="noStrike" cap="none">
              <a:solidFill>
                <a:schemeClr val="accent4"/>
              </a:solidFill>
              <a:latin typeface="+mj-lt"/>
              <a:ea typeface="Arial"/>
              <a:cs typeface="Arial"/>
            </a:endParaRPr>
          </a:p>
          <a:p>
            <a:pPr marL="342900" marR="0" lvl="0" indent="-241300" algn="l">
              <a:lnSpc>
                <a:spcPct val="100000"/>
              </a:lnSpc>
              <a:spcBef>
                <a:spcPts val="1200"/>
              </a:spcBef>
              <a:spcAft>
                <a:spcPts val="0"/>
              </a:spcAft>
              <a:buClr>
                <a:srgbClr val="39A9DC"/>
              </a:buClr>
              <a:buSzPts val="1600"/>
              <a:buFont typeface="Noto Sans Symbols"/>
              <a:buNone/>
              <a:defRPr/>
            </a:pPr>
            <a:endParaRPr sz="1600" b="0" i="0" u="none" strike="noStrike" cap="none">
              <a:solidFill>
                <a:schemeClr val="accent4"/>
              </a:solidFill>
              <a:latin typeface="+mj-lt"/>
              <a:ea typeface="Arial"/>
              <a:cs typeface="Arial"/>
            </a:endParaRPr>
          </a:p>
          <a:p>
            <a:pPr marL="0" marR="0" lvl="0" indent="0" algn="l">
              <a:lnSpc>
                <a:spcPct val="100000"/>
              </a:lnSpc>
              <a:spcBef>
                <a:spcPts val="1200"/>
              </a:spcBef>
              <a:spcAft>
                <a:spcPts val="0"/>
              </a:spcAft>
              <a:buNone/>
              <a:defRPr/>
            </a:pPr>
            <a:endParaRPr sz="1600" b="0" i="0" u="none" strike="noStrike" cap="none">
              <a:solidFill>
                <a:schemeClr val="accent4"/>
              </a:solidFill>
              <a:latin typeface="+mj-lt"/>
              <a:ea typeface="Arial"/>
              <a:cs typeface="Arial"/>
            </a:endParaRPr>
          </a:p>
        </p:txBody>
      </p:sp>
      <p:sp>
        <p:nvSpPr>
          <p:cNvPr id="109" name="Google Shape;109;p5"/>
          <p:cNvSpPr txBox="1"/>
          <p:nvPr/>
        </p:nvSpPr>
        <p:spPr bwMode="auto">
          <a:xfrm>
            <a:off x="163232" y="329283"/>
            <a:ext cx="11089449" cy="721590"/>
          </a:xfrm>
          <a:prstGeom prst="rect">
            <a:avLst/>
          </a:prstGeom>
          <a:noFill/>
          <a:ln>
            <a:noFill/>
          </a:ln>
        </p:spPr>
        <p:txBody>
          <a:bodyPr spcFirstLastPara="1" wrap="square" lIns="91425" tIns="45700" rIns="91425" bIns="45700" anchor="ctr" anchorCtr="0">
            <a:normAutofit/>
          </a:bodyPr>
          <a:lstStyle/>
          <a:p>
            <a:pPr marL="0" marR="0" lvl="0" indent="0" algn="l">
              <a:lnSpc>
                <a:spcPct val="100000"/>
              </a:lnSpc>
              <a:spcBef>
                <a:spcPts val="0"/>
              </a:spcBef>
              <a:spcAft>
                <a:spcPts val="0"/>
              </a:spcAft>
              <a:buClr>
                <a:srgbClr val="000000"/>
              </a:buClr>
              <a:buSzPts val="3600"/>
              <a:buFont typeface="Arial"/>
              <a:buNone/>
              <a:defRPr/>
            </a:pPr>
            <a:r>
              <a:rPr lang="it-IT" sz="3600" b="0" i="0" u="none" strike="noStrike" cap="none">
                <a:solidFill>
                  <a:schemeClr val="accent1"/>
                </a:solidFill>
                <a:latin typeface="Arial"/>
                <a:ea typeface="Arial"/>
                <a:cs typeface="Arial"/>
              </a:rPr>
              <a:t>Creating the Shell</a:t>
            </a:r>
            <a:endParaRPr sz="3600" b="0" i="0" u="none" strike="noStrike" cap="none">
              <a:solidFill>
                <a:schemeClr val="accent1"/>
              </a:solidFill>
              <a:latin typeface="Arial"/>
              <a:ea typeface="Arial"/>
              <a:cs typeface="Arial"/>
            </a:endParaRPr>
          </a:p>
        </p:txBody>
      </p:sp>
      <p:pic>
        <p:nvPicPr>
          <p:cNvPr id="110" name="Google Shape;110;p5"/>
          <p:cNvPicPr/>
          <p:nvPr/>
        </p:nvPicPr>
        <p:blipFill>
          <a:blip r:embed="rId2">
            <a:alphaModFix/>
          </a:blip>
          <a:stretch/>
        </p:blipFill>
        <p:spPr bwMode="auto">
          <a:xfrm>
            <a:off x="675443" y="2680681"/>
            <a:ext cx="6412972" cy="293237"/>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111" name="Google Shape;111;p5" descr="Immagine che contiene stanza&#10;&#10;Descrizione generata automaticamente"/>
          <p:cNvPicPr/>
          <p:nvPr/>
        </p:nvPicPr>
        <p:blipFill>
          <a:blip r:embed="rId3">
            <a:alphaModFix/>
          </a:blip>
          <a:stretch/>
        </p:blipFill>
        <p:spPr bwMode="auto">
          <a:xfrm>
            <a:off x="805614" y="4271162"/>
            <a:ext cx="4902341" cy="1234402"/>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6" name="Google Shape;116;p6"/>
          <p:cNvSpPr txBox="1"/>
          <p:nvPr/>
        </p:nvSpPr>
        <p:spPr bwMode="auto">
          <a:xfrm>
            <a:off x="533399" y="1297709"/>
            <a:ext cx="10164193" cy="4601219"/>
          </a:xfrm>
          <a:prstGeom prst="rect">
            <a:avLst/>
          </a:prstGeom>
          <a:noFill/>
          <a:ln>
            <a:noFill/>
          </a:ln>
        </p:spPr>
        <p:txBody>
          <a:bodyPr spcFirstLastPara="1" wrap="square" lIns="91425" tIns="45700" rIns="91425" bIns="45700" anchor="t" anchorCtr="0">
            <a:spAutoFit/>
          </a:bodyPr>
          <a:lstStyle/>
          <a:p>
            <a:pPr marL="342900" marR="0" lvl="0" indent="-342900" algn="l">
              <a:lnSpc>
                <a:spcPct val="100000"/>
              </a:lnSpc>
              <a:spcBef>
                <a:spcPts val="0"/>
              </a:spcBef>
              <a:spcAft>
                <a:spcPts val="0"/>
              </a:spcAft>
              <a:buClr>
                <a:srgbClr val="39A9DC"/>
              </a:buClr>
              <a:buSzPts val="2000"/>
              <a:buFont typeface="Noto Sans Symbols"/>
              <a:buChar char="▪"/>
              <a:defRPr/>
            </a:pPr>
            <a:r>
              <a:rPr lang="it-IT" sz="2000" b="1" i="0" u="none" strike="noStrike" cap="none">
                <a:solidFill>
                  <a:schemeClr val="accent4"/>
                </a:solidFill>
                <a:latin typeface="Arial"/>
                <a:ea typeface="Arial"/>
                <a:cs typeface="Arial"/>
              </a:rPr>
              <a:t>Configuration Struct</a:t>
            </a:r>
            <a:endParaRPr sz="2000" b="1" i="0" u="none" strike="noStrike" cap="none">
              <a:solidFill>
                <a:schemeClr val="accent4"/>
              </a:solidFill>
              <a:latin typeface="Arial"/>
              <a:ea typeface="Arial"/>
              <a:cs typeface="Arial"/>
            </a:endParaRPr>
          </a:p>
          <a:p>
            <a:pPr marL="0" marR="0" lvl="0" indent="0" algn="l">
              <a:lnSpc>
                <a:spcPct val="100000"/>
              </a:lnSpc>
              <a:spcBef>
                <a:spcPts val="1200"/>
              </a:spcBef>
              <a:spcAft>
                <a:spcPts val="0"/>
              </a:spcAft>
              <a:buNone/>
              <a:defRPr/>
            </a:pPr>
            <a:br>
              <a:rPr lang="it-IT" sz="1600" b="0" i="0" u="none" strike="noStrike" cap="none">
                <a:solidFill>
                  <a:schemeClr val="accent4"/>
                </a:solidFill>
                <a:latin typeface="Arial"/>
                <a:ea typeface="Arial"/>
                <a:cs typeface="Arial"/>
              </a:rPr>
            </a:br>
            <a:br>
              <a:rPr lang="it-IT" sz="1600" b="0" i="0" u="none" strike="noStrike" cap="none">
                <a:solidFill>
                  <a:schemeClr val="accent4"/>
                </a:solidFill>
                <a:latin typeface="Arial"/>
                <a:ea typeface="Arial"/>
                <a:cs typeface="Arial"/>
              </a:rPr>
            </a:br>
            <a:br>
              <a:rPr lang="it-IT" sz="1600" b="0" i="0" u="none" strike="noStrike" cap="none">
                <a:solidFill>
                  <a:schemeClr val="accent4"/>
                </a:solidFill>
                <a:latin typeface="Arial"/>
                <a:ea typeface="Arial"/>
                <a:cs typeface="Arial"/>
              </a:rPr>
            </a:br>
            <a:br>
              <a:rPr lang="it-IT" sz="1600" b="0" i="0" u="none" strike="noStrike" cap="none">
                <a:solidFill>
                  <a:schemeClr val="accent4"/>
                </a:solidFill>
                <a:latin typeface="Arial"/>
                <a:ea typeface="Arial"/>
                <a:cs typeface="Arial"/>
              </a:rPr>
            </a:br>
            <a:r>
              <a:rPr lang="it-IT" sz="1600" b="0" i="0" u="none" strike="noStrike" cap="none">
                <a:solidFill>
                  <a:schemeClr val="accent4"/>
                </a:solidFill>
                <a:latin typeface="Arial"/>
                <a:ea typeface="Arial"/>
                <a:cs typeface="Arial"/>
              </a:rPr>
              <a:t>It is a struct containing the poiner to Serial Driver and the Commands Vector.</a:t>
            </a:r>
            <a:endParaRPr sz="1600" b="0" i="0" u="none" strike="noStrike" cap="none">
              <a:solidFill>
                <a:schemeClr val="accent4"/>
              </a:solidFill>
              <a:latin typeface="Arial"/>
              <a:ea typeface="Arial"/>
              <a:cs typeface="Arial"/>
            </a:endParaRPr>
          </a:p>
          <a:p>
            <a:pPr marL="342900" marR="0" lvl="0" indent="-342900" algn="l">
              <a:lnSpc>
                <a:spcPct val="100000"/>
              </a:lnSpc>
              <a:spcBef>
                <a:spcPts val="1200"/>
              </a:spcBef>
              <a:spcAft>
                <a:spcPts val="0"/>
              </a:spcAft>
              <a:buClr>
                <a:srgbClr val="39A9DC"/>
              </a:buClr>
              <a:buSzPts val="2000"/>
              <a:buFont typeface="Noto Sans Symbols"/>
              <a:buChar char="▪"/>
              <a:defRPr/>
            </a:pPr>
            <a:r>
              <a:rPr lang="it-IT" sz="2000" b="1" i="0" u="none" strike="noStrike" cap="none">
                <a:solidFill>
                  <a:schemeClr val="accent4"/>
                </a:solidFill>
                <a:latin typeface="Arial"/>
                <a:ea typeface="Arial"/>
                <a:cs typeface="Arial"/>
              </a:rPr>
              <a:t>Shell Thread</a:t>
            </a:r>
            <a:endParaRPr sz="2000" b="1" i="0" u="none" strike="noStrike" cap="none">
              <a:solidFill>
                <a:schemeClr val="accent4"/>
              </a:solidFill>
              <a:latin typeface="Arial"/>
              <a:ea typeface="Arial"/>
              <a:cs typeface="Arial"/>
            </a:endParaRPr>
          </a:p>
          <a:p>
            <a:pPr marL="0" marR="0" lvl="0" indent="0" algn="l">
              <a:lnSpc>
                <a:spcPct val="100000"/>
              </a:lnSpc>
              <a:spcBef>
                <a:spcPts val="600"/>
              </a:spcBef>
              <a:spcAft>
                <a:spcPts val="0"/>
              </a:spcAft>
              <a:buNone/>
              <a:defRPr/>
            </a:pPr>
            <a:br>
              <a:rPr lang="it-IT" sz="2000" b="1" i="0" u="none" strike="noStrike" cap="none">
                <a:solidFill>
                  <a:schemeClr val="accent4"/>
                </a:solidFill>
                <a:latin typeface="Arial"/>
                <a:ea typeface="Arial"/>
                <a:cs typeface="Arial"/>
              </a:rPr>
            </a:br>
            <a:br>
              <a:rPr lang="it-IT" sz="2000" b="1" i="0" u="none" strike="noStrike" cap="none">
                <a:solidFill>
                  <a:schemeClr val="accent4"/>
                </a:solidFill>
                <a:latin typeface="Arial"/>
                <a:ea typeface="Arial"/>
                <a:cs typeface="Arial"/>
              </a:rPr>
            </a:br>
            <a:br>
              <a:rPr lang="it-IT" sz="2000" b="1" i="0" u="none" strike="noStrike" cap="none">
                <a:solidFill>
                  <a:schemeClr val="accent4"/>
                </a:solidFill>
                <a:latin typeface="Arial"/>
                <a:ea typeface="Arial"/>
                <a:cs typeface="Arial"/>
              </a:rPr>
            </a:br>
            <a:endParaRPr sz="2000" b="1" i="0" u="none" strike="noStrike" cap="none">
              <a:solidFill>
                <a:schemeClr val="accent4"/>
              </a:solidFill>
              <a:latin typeface="Arial"/>
              <a:ea typeface="Arial"/>
              <a:cs typeface="Arial"/>
            </a:endParaRPr>
          </a:p>
          <a:p>
            <a:pPr marL="0" marR="0" lvl="0" indent="0" algn="l">
              <a:lnSpc>
                <a:spcPct val="100000"/>
              </a:lnSpc>
              <a:spcBef>
                <a:spcPts val="0"/>
              </a:spcBef>
              <a:spcAft>
                <a:spcPts val="0"/>
              </a:spcAft>
              <a:buNone/>
              <a:defRPr/>
            </a:pPr>
            <a:br>
              <a:rPr lang="it-IT" sz="2000" b="1" i="0" u="none" strike="noStrike" cap="none">
                <a:solidFill>
                  <a:schemeClr val="accent4"/>
                </a:solidFill>
                <a:latin typeface="Arial"/>
                <a:ea typeface="Arial"/>
                <a:cs typeface="Arial"/>
              </a:rPr>
            </a:br>
            <a:r>
              <a:rPr lang="it-IT" sz="1600" b="0" i="0" u="none" strike="noStrike" cap="none">
                <a:solidFill>
                  <a:schemeClr val="accent4"/>
                </a:solidFill>
                <a:latin typeface="Arial"/>
                <a:ea typeface="Arial"/>
                <a:cs typeface="Arial"/>
              </a:rPr>
              <a:t>Primitive that creates a new thread allocating the memory from the heap. The parameters in order are:</a:t>
            </a:r>
            <a:br>
              <a:rPr lang="it-IT" sz="1600" b="0" i="0" u="none" strike="noStrike" cap="none">
                <a:solidFill>
                  <a:schemeClr val="accent4"/>
                </a:solidFill>
                <a:latin typeface="Arial"/>
                <a:ea typeface="Arial"/>
                <a:cs typeface="Arial"/>
              </a:rPr>
            </a:br>
            <a:r>
              <a:rPr lang="it-IT" sz="1600" b="0" i="0" u="none" strike="noStrike" cap="none">
                <a:solidFill>
                  <a:schemeClr val="accent4"/>
                </a:solidFill>
                <a:highlight>
                  <a:srgbClr val="FFFF00"/>
                </a:highlight>
                <a:latin typeface="Arial"/>
                <a:ea typeface="Arial"/>
                <a:cs typeface="Arial"/>
              </a:rPr>
              <a:t>heap pointer </a:t>
            </a:r>
            <a:r>
              <a:rPr lang="it-IT" sz="1600" b="0" i="0" u="none" strike="noStrike" cap="none">
                <a:solidFill>
                  <a:schemeClr val="accent4"/>
                </a:solidFill>
                <a:latin typeface="Arial"/>
                <a:ea typeface="Arial"/>
                <a:cs typeface="Arial"/>
              </a:rPr>
              <a:t>(NULL for the default one); size of </a:t>
            </a:r>
            <a:r>
              <a:rPr lang="it-IT" sz="1600" b="0" i="0" u="none" strike="noStrike" cap="none">
                <a:solidFill>
                  <a:schemeClr val="accent4"/>
                </a:solidFill>
                <a:highlight>
                  <a:srgbClr val="00FF00"/>
                </a:highlight>
                <a:latin typeface="Arial"/>
                <a:ea typeface="Arial"/>
                <a:cs typeface="Arial"/>
              </a:rPr>
              <a:t>the working area</a:t>
            </a:r>
            <a:r>
              <a:rPr lang="it-IT" sz="1600" b="0" i="0" u="none" strike="noStrike" cap="none">
                <a:solidFill>
                  <a:schemeClr val="accent4"/>
                </a:solidFill>
                <a:latin typeface="Arial"/>
                <a:ea typeface="Arial"/>
                <a:cs typeface="Arial"/>
              </a:rPr>
              <a:t>; </a:t>
            </a:r>
            <a:r>
              <a:rPr lang="it-IT" sz="1600" b="0" i="0" u="none" strike="noStrike" cap="none">
                <a:solidFill>
                  <a:schemeClr val="accent4"/>
                </a:solidFill>
                <a:highlight>
                  <a:srgbClr val="FF0000"/>
                </a:highlight>
                <a:latin typeface="Arial"/>
                <a:ea typeface="Arial"/>
                <a:cs typeface="Arial"/>
              </a:rPr>
              <a:t>thread identifier</a:t>
            </a:r>
            <a:r>
              <a:rPr lang="it-IT" sz="1600" b="0" i="0" u="none" strike="noStrike" cap="none">
                <a:solidFill>
                  <a:schemeClr val="accent4"/>
                </a:solidFill>
                <a:latin typeface="Arial"/>
                <a:ea typeface="Arial"/>
                <a:cs typeface="Arial"/>
              </a:rPr>
              <a:t>; </a:t>
            </a:r>
            <a:r>
              <a:rPr lang="it-IT" sz="1600" b="0" i="0" u="none" strike="noStrike" cap="none">
                <a:solidFill>
                  <a:schemeClr val="accent4"/>
                </a:solidFill>
                <a:highlight>
                  <a:srgbClr val="C0C0C0"/>
                </a:highlight>
                <a:latin typeface="Arial"/>
                <a:ea typeface="Arial"/>
                <a:cs typeface="Arial"/>
              </a:rPr>
              <a:t>priority</a:t>
            </a:r>
            <a:r>
              <a:rPr lang="it-IT" sz="1600" b="0" i="0" u="none" strike="noStrike" cap="none">
                <a:solidFill>
                  <a:schemeClr val="accent4"/>
                </a:solidFill>
                <a:latin typeface="Arial"/>
                <a:ea typeface="Arial"/>
                <a:cs typeface="Arial"/>
              </a:rPr>
              <a:t> level; </a:t>
            </a:r>
            <a:r>
              <a:rPr lang="it-IT" sz="1600" b="0" i="0" u="none" strike="noStrike" cap="none">
                <a:solidFill>
                  <a:schemeClr val="accent4"/>
                </a:solidFill>
                <a:highlight>
                  <a:srgbClr val="FF00FF"/>
                </a:highlight>
                <a:latin typeface="Arial"/>
                <a:ea typeface="Arial"/>
                <a:cs typeface="Arial"/>
              </a:rPr>
              <a:t>thread function</a:t>
            </a:r>
            <a:r>
              <a:rPr lang="it-IT" sz="1600" b="0" i="0" u="none" strike="noStrike" cap="none">
                <a:solidFill>
                  <a:schemeClr val="accent4"/>
                </a:solidFill>
                <a:latin typeface="Arial"/>
                <a:ea typeface="Arial"/>
                <a:cs typeface="Arial"/>
              </a:rPr>
              <a:t> (the shell function is defined in the shell.c file); </a:t>
            </a:r>
            <a:r>
              <a:rPr lang="it-IT" sz="1600" b="0" i="0" u="none" strike="noStrike" cap="none">
                <a:solidFill>
                  <a:schemeClr val="accent4"/>
                </a:solidFill>
                <a:highlight>
                  <a:srgbClr val="00FFFF"/>
                </a:highlight>
                <a:latin typeface="Arial"/>
                <a:ea typeface="Arial"/>
                <a:cs typeface="Arial"/>
              </a:rPr>
              <a:t>argument</a:t>
            </a:r>
            <a:r>
              <a:rPr lang="it-IT" sz="1600" b="0" i="0" u="none" strike="noStrike" cap="none">
                <a:solidFill>
                  <a:schemeClr val="accent4"/>
                </a:solidFill>
                <a:latin typeface="Arial"/>
                <a:ea typeface="Arial"/>
                <a:cs typeface="Arial"/>
              </a:rPr>
              <a:t> passed to the function.</a:t>
            </a:r>
            <a:endParaRPr sz="1600" b="0" i="0" u="none" strike="noStrike" cap="none">
              <a:solidFill>
                <a:schemeClr val="accent4"/>
              </a:solidFill>
              <a:latin typeface="Arial"/>
              <a:ea typeface="Arial"/>
              <a:cs typeface="Arial"/>
            </a:endParaRPr>
          </a:p>
        </p:txBody>
      </p:sp>
      <p:sp>
        <p:nvSpPr>
          <p:cNvPr id="117" name="Google Shape;117;p6"/>
          <p:cNvSpPr txBox="1"/>
          <p:nvPr/>
        </p:nvSpPr>
        <p:spPr bwMode="auto">
          <a:xfrm>
            <a:off x="163232" y="329283"/>
            <a:ext cx="11089449" cy="721590"/>
          </a:xfrm>
          <a:prstGeom prst="rect">
            <a:avLst/>
          </a:prstGeom>
          <a:noFill/>
          <a:ln>
            <a:noFill/>
          </a:ln>
        </p:spPr>
        <p:txBody>
          <a:bodyPr spcFirstLastPara="1" wrap="square" lIns="91425" tIns="45700" rIns="91425" bIns="45700" anchor="ctr" anchorCtr="0">
            <a:normAutofit/>
          </a:bodyPr>
          <a:lstStyle/>
          <a:p>
            <a:pPr marL="0" marR="0" lvl="0" indent="0" algn="l">
              <a:lnSpc>
                <a:spcPct val="100000"/>
              </a:lnSpc>
              <a:spcBef>
                <a:spcPts val="0"/>
              </a:spcBef>
              <a:spcAft>
                <a:spcPts val="0"/>
              </a:spcAft>
              <a:buClr>
                <a:srgbClr val="000000"/>
              </a:buClr>
              <a:buSzPts val="3600"/>
              <a:buFont typeface="Arial"/>
              <a:buNone/>
              <a:defRPr/>
            </a:pPr>
            <a:r>
              <a:rPr lang="it-IT" sz="3600" b="0" i="0" u="none" strike="noStrike" cap="none">
                <a:solidFill>
                  <a:schemeClr val="accent1"/>
                </a:solidFill>
                <a:latin typeface="Arial"/>
                <a:ea typeface="Arial"/>
                <a:cs typeface="Arial"/>
              </a:rPr>
              <a:t>Creating the Shell</a:t>
            </a:r>
            <a:endParaRPr sz="3600" b="0" i="0" u="none" strike="noStrike" cap="none">
              <a:solidFill>
                <a:schemeClr val="accent1"/>
              </a:solidFill>
              <a:latin typeface="Arial"/>
              <a:ea typeface="Arial"/>
              <a:cs typeface="Arial"/>
            </a:endParaRPr>
          </a:p>
        </p:txBody>
      </p:sp>
      <p:pic>
        <p:nvPicPr>
          <p:cNvPr id="118" name="Google Shape;118;p6"/>
          <p:cNvPicPr/>
          <p:nvPr/>
        </p:nvPicPr>
        <p:blipFill>
          <a:blip r:embed="rId2">
            <a:alphaModFix/>
          </a:blip>
          <a:stretch/>
        </p:blipFill>
        <p:spPr bwMode="auto">
          <a:xfrm>
            <a:off x="533400" y="1686919"/>
            <a:ext cx="4843611" cy="1010100"/>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119" name="Google Shape;119;p6" descr="Immagine che contiene screenshot, uccello&#10;&#10;Descrizione generata automaticamente"/>
          <p:cNvPicPr/>
          <p:nvPr/>
        </p:nvPicPr>
        <p:blipFill>
          <a:blip r:embed="rId3">
            <a:alphaModFix/>
          </a:blip>
          <a:stretch/>
        </p:blipFill>
        <p:spPr bwMode="auto">
          <a:xfrm>
            <a:off x="533400" y="3543684"/>
            <a:ext cx="8591155" cy="1234596"/>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120" name="Google Shape;120;p6"/>
          <p:cNvSpPr/>
          <p:nvPr/>
        </p:nvSpPr>
        <p:spPr bwMode="auto">
          <a:xfrm>
            <a:off x="533400" y="6064358"/>
            <a:ext cx="11442577" cy="584735"/>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it-IT" sz="1600" b="0" i="0" u="none" strike="noStrike" cap="none">
                <a:solidFill>
                  <a:schemeClr val="accent4"/>
                </a:solidFill>
                <a:latin typeface="Arial"/>
                <a:ea typeface="Arial"/>
                <a:cs typeface="Arial"/>
              </a:rPr>
              <a:t>The memory allocated for the thread is not released automatically, it is responsibility of the creator thread to call chThdWait() and then release the allocated memory.</a:t>
            </a:r>
            <a:endParaRPr sz="1400" b="0" i="0" u="none" strike="noStrike" cap="none">
              <a:solidFill>
                <a:schemeClr val="accent4"/>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5" name="Google Shape;125;p7"/>
          <p:cNvSpPr txBox="1"/>
          <p:nvPr/>
        </p:nvSpPr>
        <p:spPr bwMode="auto">
          <a:xfrm>
            <a:off x="533400" y="1676400"/>
            <a:ext cx="10084293" cy="4462720"/>
          </a:xfrm>
          <a:prstGeom prst="rect">
            <a:avLst/>
          </a:prstGeom>
          <a:noFill/>
          <a:ln>
            <a:noFill/>
          </a:ln>
        </p:spPr>
        <p:txBody>
          <a:bodyPr spcFirstLastPara="1" wrap="square" lIns="91425" tIns="45700" rIns="91425" bIns="45700" anchor="t" anchorCtr="0">
            <a:spAutoFit/>
          </a:bodyPr>
          <a:lstStyle/>
          <a:p>
            <a:pPr marL="285750" marR="0" lvl="0" indent="-184150" algn="l">
              <a:lnSpc>
                <a:spcPct val="100000"/>
              </a:lnSpc>
              <a:spcBef>
                <a:spcPts val="0"/>
              </a:spcBef>
              <a:spcAft>
                <a:spcPts val="0"/>
              </a:spcAft>
              <a:buClr>
                <a:srgbClr val="39A9DC"/>
              </a:buClr>
              <a:buSzPts val="1600"/>
              <a:buFont typeface="Noto Sans Symbols"/>
              <a:buNone/>
              <a:defRPr/>
            </a:pPr>
            <a:endParaRPr sz="1600" b="0" i="0" u="none" strike="noStrike" cap="none">
              <a:solidFill>
                <a:schemeClr val="accent4"/>
              </a:solidFill>
              <a:latin typeface="Arial"/>
              <a:ea typeface="Arial"/>
              <a:cs typeface="Arial"/>
            </a:endParaRPr>
          </a:p>
          <a:p>
            <a:pPr marL="342900" marR="0" lvl="0" indent="-342900" algn="l">
              <a:lnSpc>
                <a:spcPct val="100000"/>
              </a:lnSpc>
              <a:spcBef>
                <a:spcPts val="1200"/>
              </a:spcBef>
              <a:spcAft>
                <a:spcPts val="0"/>
              </a:spcAft>
              <a:buClr>
                <a:srgbClr val="39A9DC"/>
              </a:buClr>
              <a:buSzPts val="2000"/>
              <a:buFont typeface="Noto Sans Symbols"/>
              <a:buChar char="▪"/>
              <a:defRPr/>
            </a:pPr>
            <a:r>
              <a:rPr lang="it-IT" sz="2000" b="1" i="0" u="none" strike="noStrike" cap="none">
                <a:solidFill>
                  <a:schemeClr val="accent4"/>
                </a:solidFill>
                <a:latin typeface="Arial"/>
                <a:ea typeface="Arial"/>
                <a:cs typeface="Arial"/>
              </a:rPr>
              <a:t>Custom Command</a:t>
            </a:r>
            <a:br>
              <a:rPr lang="it-IT" sz="1600" b="0" i="0" u="none" strike="noStrike" cap="none">
                <a:solidFill>
                  <a:schemeClr val="accent4"/>
                </a:solidFill>
                <a:latin typeface="Arial"/>
                <a:ea typeface="Arial"/>
                <a:cs typeface="Arial"/>
              </a:rPr>
            </a:br>
            <a:br>
              <a:rPr lang="it-IT" sz="1600" b="0" i="0" u="none" strike="noStrike" cap="none">
                <a:solidFill>
                  <a:schemeClr val="accent4"/>
                </a:solidFill>
                <a:latin typeface="Arial"/>
                <a:ea typeface="Arial"/>
                <a:cs typeface="Arial"/>
              </a:rPr>
            </a:br>
            <a:br>
              <a:rPr lang="it-IT" sz="1600" b="0" i="0" u="none" strike="noStrike" cap="none">
                <a:solidFill>
                  <a:schemeClr val="accent4"/>
                </a:solidFill>
                <a:latin typeface="Arial"/>
                <a:ea typeface="Arial"/>
                <a:cs typeface="Arial"/>
              </a:rPr>
            </a:br>
            <a:endParaRPr sz="1600" b="0" i="0" u="none" strike="noStrike" cap="none">
              <a:solidFill>
                <a:schemeClr val="accent4"/>
              </a:solidFill>
              <a:latin typeface="Arial"/>
              <a:ea typeface="Arial"/>
              <a:cs typeface="Arial"/>
            </a:endParaRPr>
          </a:p>
          <a:p>
            <a:pPr marL="0" marR="0" lvl="0" indent="0" algn="l">
              <a:lnSpc>
                <a:spcPct val="100000"/>
              </a:lnSpc>
              <a:spcBef>
                <a:spcPts val="1200"/>
              </a:spcBef>
              <a:spcAft>
                <a:spcPts val="0"/>
              </a:spcAft>
              <a:buNone/>
              <a:defRPr/>
            </a:pPr>
            <a:r>
              <a:rPr lang="it-IT" sz="1800" b="0" i="0" u="none" strike="noStrike" cap="none">
                <a:solidFill>
                  <a:schemeClr val="accent4"/>
                </a:solidFill>
                <a:latin typeface="Arial"/>
                <a:ea typeface="Arial"/>
                <a:cs typeface="Arial"/>
              </a:rPr>
              <a:t>The first parameter is a pointer to the Serial stream, the second one is the maximum number of strings the Shell can recive from this command, and the last one is a vector containing the strings, separated by one space,  typed from the keyboard.</a:t>
            </a:r>
            <a:br>
              <a:rPr lang="it-IT" sz="1800" b="0" i="0" u="none" strike="noStrike" cap="none">
                <a:solidFill>
                  <a:schemeClr val="accent4"/>
                </a:solidFill>
                <a:latin typeface="Arial"/>
                <a:ea typeface="Arial"/>
                <a:cs typeface="Arial"/>
              </a:rPr>
            </a:br>
            <a:br>
              <a:rPr lang="it-IT" sz="1800" b="0" i="0" u="none" strike="noStrike" cap="none">
                <a:solidFill>
                  <a:schemeClr val="accent4"/>
                </a:solidFill>
                <a:latin typeface="Arial"/>
                <a:ea typeface="Arial"/>
                <a:cs typeface="Arial"/>
              </a:rPr>
            </a:br>
            <a:r>
              <a:rPr lang="it-IT" sz="1800" b="0" i="0" u="none" strike="noStrike" cap="none">
                <a:solidFill>
                  <a:schemeClr val="accent4"/>
                </a:solidFill>
                <a:latin typeface="Arial"/>
                <a:ea typeface="Arial"/>
                <a:cs typeface="Arial"/>
              </a:rPr>
              <a:t>There is no limits to the number of commands It is possible to create, but each must have a different name.</a:t>
            </a:r>
            <a:br>
              <a:rPr lang="it-IT" sz="1800" b="0" i="0" u="none" strike="noStrike" cap="none">
                <a:solidFill>
                  <a:schemeClr val="accent4"/>
                </a:solidFill>
                <a:latin typeface="Arial"/>
                <a:ea typeface="Arial"/>
                <a:cs typeface="Arial"/>
              </a:rPr>
            </a:br>
            <a:br>
              <a:rPr lang="it-IT" sz="1800" b="0" i="0" u="none" strike="noStrike" cap="none">
                <a:solidFill>
                  <a:schemeClr val="accent4"/>
                </a:solidFill>
                <a:latin typeface="Arial"/>
                <a:ea typeface="Arial"/>
                <a:cs typeface="Arial"/>
              </a:rPr>
            </a:br>
            <a:r>
              <a:rPr lang="it-IT" sz="1800" b="0" i="0" u="none" strike="noStrike" cap="none">
                <a:solidFill>
                  <a:schemeClr val="accent4"/>
                </a:solidFill>
                <a:latin typeface="Arial"/>
                <a:ea typeface="Arial"/>
                <a:cs typeface="Arial"/>
              </a:rPr>
              <a:t>A command can expolit loops, but it have to insert sleeps just like a Thread.</a:t>
            </a:r>
            <a:br>
              <a:rPr lang="it-IT" sz="1800" b="0" i="0" u="none" strike="noStrike" cap="none">
                <a:solidFill>
                  <a:schemeClr val="accent4"/>
                </a:solidFill>
                <a:latin typeface="Arial"/>
                <a:ea typeface="Arial"/>
                <a:cs typeface="Arial"/>
              </a:rPr>
            </a:br>
            <a:br>
              <a:rPr lang="it-IT" sz="1800" b="0" i="0" u="none" strike="noStrike" cap="none">
                <a:solidFill>
                  <a:schemeClr val="accent4"/>
                </a:solidFill>
                <a:latin typeface="Arial"/>
                <a:ea typeface="Arial"/>
                <a:cs typeface="Arial"/>
              </a:rPr>
            </a:br>
            <a:r>
              <a:rPr lang="it-IT" sz="1800" b="0" i="0" u="none" strike="noStrike" cap="none">
                <a:solidFill>
                  <a:schemeClr val="accent4"/>
                </a:solidFill>
                <a:latin typeface="Arial"/>
                <a:ea typeface="Arial"/>
                <a:cs typeface="Arial"/>
              </a:rPr>
              <a:t>Using commands is the only way to print on screen without going in conflict with Shell.</a:t>
            </a:r>
            <a:endParaRPr sz="1800" b="0" i="0" u="none" strike="noStrike" cap="none">
              <a:solidFill>
                <a:schemeClr val="accent4"/>
              </a:solidFill>
              <a:latin typeface="Arial"/>
              <a:ea typeface="Arial"/>
              <a:cs typeface="Arial"/>
            </a:endParaRPr>
          </a:p>
        </p:txBody>
      </p:sp>
      <p:sp>
        <p:nvSpPr>
          <p:cNvPr id="126" name="Google Shape;126;p7"/>
          <p:cNvSpPr txBox="1"/>
          <p:nvPr/>
        </p:nvSpPr>
        <p:spPr bwMode="auto">
          <a:xfrm>
            <a:off x="163232" y="329283"/>
            <a:ext cx="11089449" cy="721590"/>
          </a:xfrm>
          <a:prstGeom prst="rect">
            <a:avLst/>
          </a:prstGeom>
          <a:noFill/>
          <a:ln>
            <a:noFill/>
          </a:ln>
        </p:spPr>
        <p:txBody>
          <a:bodyPr spcFirstLastPara="1" wrap="square" lIns="91425" tIns="45700" rIns="91425" bIns="45700" anchor="ctr" anchorCtr="0">
            <a:normAutofit/>
          </a:bodyPr>
          <a:lstStyle/>
          <a:p>
            <a:pPr marL="0" marR="0" lvl="0" indent="0" algn="l">
              <a:lnSpc>
                <a:spcPct val="100000"/>
              </a:lnSpc>
              <a:spcBef>
                <a:spcPts val="0"/>
              </a:spcBef>
              <a:spcAft>
                <a:spcPts val="0"/>
              </a:spcAft>
              <a:buClr>
                <a:srgbClr val="000000"/>
              </a:buClr>
              <a:buSzPts val="3600"/>
              <a:buFont typeface="Arial"/>
              <a:buNone/>
              <a:defRPr/>
            </a:pPr>
            <a:r>
              <a:rPr lang="it-IT" sz="3600" b="0" i="0" u="none" strike="noStrike" cap="none">
                <a:solidFill>
                  <a:schemeClr val="accent1"/>
                </a:solidFill>
                <a:latin typeface="Arial"/>
                <a:ea typeface="Arial"/>
                <a:cs typeface="Arial"/>
              </a:rPr>
              <a:t>Creating Commands</a:t>
            </a:r>
            <a:endParaRPr sz="3600" b="0" i="0" u="none" strike="noStrike" cap="none">
              <a:solidFill>
                <a:schemeClr val="accent1"/>
              </a:solidFill>
              <a:latin typeface="Arial"/>
              <a:ea typeface="Arial"/>
              <a:cs typeface="Arial"/>
            </a:endParaRPr>
          </a:p>
        </p:txBody>
      </p:sp>
      <p:pic>
        <p:nvPicPr>
          <p:cNvPr id="127" name="Google Shape;127;p7"/>
          <p:cNvPicPr/>
          <p:nvPr/>
        </p:nvPicPr>
        <p:blipFill>
          <a:blip r:embed="rId2">
            <a:alphaModFix/>
          </a:blip>
          <a:stretch/>
        </p:blipFill>
        <p:spPr bwMode="auto">
          <a:xfrm>
            <a:off x="554273" y="2561519"/>
            <a:ext cx="10307365" cy="364614"/>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2" name="Google Shape;132;p8"/>
          <p:cNvSpPr txBox="1"/>
          <p:nvPr/>
        </p:nvSpPr>
        <p:spPr bwMode="auto">
          <a:xfrm>
            <a:off x="533400" y="1676400"/>
            <a:ext cx="9578230" cy="5109051"/>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it-IT" sz="1600" b="0" i="0" u="none" strike="noStrike" cap="none">
                <a:solidFill>
                  <a:schemeClr val="accent4"/>
                </a:solidFill>
                <a:latin typeface="+mj-lt"/>
                <a:ea typeface="Arial"/>
                <a:cs typeface="Arial"/>
              </a:rPr>
              <a:t>By typing the command «help», on the terminal will be shown the list of all the available commands, also it is possible to notice that there are already some default commands.</a:t>
            </a:r>
            <a:br>
              <a:rPr lang="it-IT" sz="1600" b="0" i="0" u="none" strike="noStrike" cap="none">
                <a:solidFill>
                  <a:schemeClr val="accent4"/>
                </a:solidFill>
                <a:latin typeface="+mj-lt"/>
                <a:ea typeface="Arial"/>
                <a:cs typeface="Arial"/>
              </a:rPr>
            </a:br>
            <a:br>
              <a:rPr lang="it-IT" sz="1600" b="0" i="0" u="none" strike="noStrike" cap="none">
                <a:solidFill>
                  <a:schemeClr val="accent4"/>
                </a:solidFill>
                <a:latin typeface="+mj-lt"/>
                <a:ea typeface="Arial"/>
                <a:cs typeface="Arial"/>
              </a:rPr>
            </a:br>
            <a:br>
              <a:rPr lang="it-IT" sz="1600" b="0" i="0" u="none" strike="noStrike" cap="none">
                <a:solidFill>
                  <a:schemeClr val="accent4"/>
                </a:solidFill>
                <a:latin typeface="+mj-lt"/>
                <a:ea typeface="Arial"/>
                <a:cs typeface="Arial"/>
              </a:rPr>
            </a:br>
            <a:br>
              <a:rPr lang="it-IT" sz="1600" b="0" i="0" u="none" strike="noStrike" cap="none">
                <a:solidFill>
                  <a:schemeClr val="accent4"/>
                </a:solidFill>
                <a:latin typeface="+mj-lt"/>
                <a:ea typeface="Arial"/>
                <a:cs typeface="Arial"/>
              </a:rPr>
            </a:br>
            <a:br>
              <a:rPr lang="it-IT" sz="1600" b="0" i="0" u="none" strike="noStrike" cap="none">
                <a:solidFill>
                  <a:schemeClr val="accent4"/>
                </a:solidFill>
                <a:latin typeface="+mj-lt"/>
                <a:ea typeface="Arial"/>
                <a:cs typeface="Arial"/>
              </a:rPr>
            </a:br>
            <a:br>
              <a:rPr lang="it-IT" sz="1600" b="0" i="0" u="none" strike="noStrike" cap="none">
                <a:solidFill>
                  <a:schemeClr val="accent4"/>
                </a:solidFill>
                <a:latin typeface="+mj-lt"/>
                <a:ea typeface="Arial"/>
                <a:cs typeface="Arial"/>
              </a:rPr>
            </a:br>
            <a:br>
              <a:rPr lang="it-IT" sz="1600" b="0" i="0" u="none" strike="noStrike" cap="none">
                <a:solidFill>
                  <a:schemeClr val="accent4"/>
                </a:solidFill>
                <a:latin typeface="+mj-lt"/>
                <a:ea typeface="Arial"/>
                <a:cs typeface="Arial"/>
              </a:rPr>
            </a:br>
            <a:r>
              <a:rPr lang="it-IT" sz="1600" b="1" i="0" u="none" strike="noStrike" cap="none">
                <a:solidFill>
                  <a:schemeClr val="accent4"/>
                </a:solidFill>
                <a:latin typeface="+mj-lt"/>
                <a:ea typeface="Arial"/>
                <a:cs typeface="Arial"/>
              </a:rPr>
              <a:t>Exit</a:t>
            </a:r>
            <a:r>
              <a:rPr lang="it-IT" sz="1600" b="0" i="0" u="none" strike="noStrike" cap="none">
                <a:solidFill>
                  <a:schemeClr val="accent4"/>
                </a:solidFill>
                <a:latin typeface="+mj-lt"/>
                <a:ea typeface="Arial"/>
                <a:cs typeface="Arial"/>
              </a:rPr>
              <a:t>: reset the Shell;</a:t>
            </a:r>
            <a:endParaRPr>
              <a:solidFill>
                <a:schemeClr val="accent4"/>
              </a:solidFill>
              <a:latin typeface="+mj-lt"/>
            </a:endParaRPr>
          </a:p>
          <a:p>
            <a:pPr marL="0" marR="0" lvl="0" indent="0" algn="l">
              <a:lnSpc>
                <a:spcPct val="100000"/>
              </a:lnSpc>
              <a:spcBef>
                <a:spcPts val="1200"/>
              </a:spcBef>
              <a:spcAft>
                <a:spcPts val="0"/>
              </a:spcAft>
              <a:buNone/>
              <a:defRPr/>
            </a:pPr>
            <a:r>
              <a:rPr lang="it-IT" sz="1600" b="1" i="0" u="none" strike="noStrike" cap="none">
                <a:solidFill>
                  <a:schemeClr val="accent4"/>
                </a:solidFill>
                <a:latin typeface="+mj-lt"/>
                <a:ea typeface="Arial"/>
                <a:cs typeface="Arial"/>
              </a:rPr>
              <a:t>Info</a:t>
            </a:r>
            <a:r>
              <a:rPr lang="it-IT" sz="1600" b="0" i="0" u="none" strike="noStrike" cap="none">
                <a:solidFill>
                  <a:schemeClr val="accent4"/>
                </a:solidFill>
                <a:latin typeface="+mj-lt"/>
                <a:ea typeface="Arial"/>
                <a:cs typeface="Arial"/>
              </a:rPr>
              <a:t>: print the informations about the OS and the board;</a:t>
            </a:r>
            <a:endParaRPr>
              <a:solidFill>
                <a:schemeClr val="accent4"/>
              </a:solidFill>
              <a:latin typeface="+mj-lt"/>
            </a:endParaRPr>
          </a:p>
          <a:p>
            <a:pPr marL="0" marR="0" lvl="0" indent="0" algn="l">
              <a:lnSpc>
                <a:spcPct val="100000"/>
              </a:lnSpc>
              <a:spcBef>
                <a:spcPts val="1200"/>
              </a:spcBef>
              <a:spcAft>
                <a:spcPts val="0"/>
              </a:spcAft>
              <a:buNone/>
              <a:defRPr/>
            </a:pPr>
            <a:r>
              <a:rPr lang="it-IT" sz="1600" b="1" i="0" u="none" strike="noStrike" cap="none">
                <a:solidFill>
                  <a:schemeClr val="accent4"/>
                </a:solidFill>
                <a:latin typeface="+mj-lt"/>
                <a:ea typeface="Arial"/>
                <a:cs typeface="Arial"/>
              </a:rPr>
              <a:t>Echo</a:t>
            </a:r>
            <a:r>
              <a:rPr lang="it-IT" sz="1600" b="0" i="0" u="none" strike="noStrike" cap="none">
                <a:solidFill>
                  <a:schemeClr val="accent4"/>
                </a:solidFill>
                <a:latin typeface="+mj-lt"/>
                <a:ea typeface="Arial"/>
                <a:cs typeface="Arial"/>
              </a:rPr>
              <a:t>: repeat the string separated by one space from the command call;</a:t>
            </a:r>
            <a:endParaRPr>
              <a:solidFill>
                <a:schemeClr val="accent4"/>
              </a:solidFill>
              <a:latin typeface="+mj-lt"/>
            </a:endParaRPr>
          </a:p>
          <a:p>
            <a:pPr marL="0" marR="0" lvl="0" indent="0" algn="l">
              <a:lnSpc>
                <a:spcPct val="100000"/>
              </a:lnSpc>
              <a:spcBef>
                <a:spcPts val="1200"/>
              </a:spcBef>
              <a:spcAft>
                <a:spcPts val="0"/>
              </a:spcAft>
              <a:buNone/>
              <a:defRPr/>
            </a:pPr>
            <a:r>
              <a:rPr lang="it-IT" sz="1600" b="1" i="0" u="none" strike="noStrike" cap="none">
                <a:solidFill>
                  <a:schemeClr val="accent4"/>
                </a:solidFill>
                <a:latin typeface="+mj-lt"/>
                <a:ea typeface="Arial"/>
                <a:cs typeface="Arial"/>
              </a:rPr>
              <a:t>Systime</a:t>
            </a:r>
            <a:r>
              <a:rPr lang="it-IT" sz="1600" b="0" i="0" u="none" strike="noStrike" cap="none">
                <a:solidFill>
                  <a:schemeClr val="accent4"/>
                </a:solidFill>
                <a:latin typeface="+mj-lt"/>
                <a:ea typeface="Arial"/>
                <a:cs typeface="Arial"/>
              </a:rPr>
              <a:t>: get the absolute system time;</a:t>
            </a:r>
            <a:endParaRPr>
              <a:solidFill>
                <a:schemeClr val="accent4"/>
              </a:solidFill>
              <a:latin typeface="+mj-lt"/>
            </a:endParaRPr>
          </a:p>
          <a:p>
            <a:pPr marL="0" marR="0" lvl="0" indent="0" algn="l">
              <a:lnSpc>
                <a:spcPct val="100000"/>
              </a:lnSpc>
              <a:spcBef>
                <a:spcPts val="1200"/>
              </a:spcBef>
              <a:spcAft>
                <a:spcPts val="0"/>
              </a:spcAft>
              <a:buNone/>
              <a:defRPr/>
            </a:pPr>
            <a:r>
              <a:rPr lang="it-IT" sz="1600" b="1" i="0" u="none" strike="noStrike" cap="none">
                <a:solidFill>
                  <a:schemeClr val="accent4"/>
                </a:solidFill>
                <a:latin typeface="+mj-lt"/>
                <a:ea typeface="Arial"/>
                <a:cs typeface="Arial"/>
              </a:rPr>
              <a:t>Mem</a:t>
            </a:r>
            <a:r>
              <a:rPr lang="it-IT" sz="1600" b="0" i="0" u="none" strike="noStrike" cap="none">
                <a:solidFill>
                  <a:schemeClr val="accent4"/>
                </a:solidFill>
                <a:latin typeface="+mj-lt"/>
                <a:ea typeface="Arial"/>
                <a:cs typeface="Arial"/>
              </a:rPr>
              <a:t>: print the memory status;</a:t>
            </a:r>
            <a:endParaRPr>
              <a:solidFill>
                <a:schemeClr val="accent4"/>
              </a:solidFill>
              <a:latin typeface="+mj-lt"/>
            </a:endParaRPr>
          </a:p>
          <a:p>
            <a:pPr marL="0" marR="0" lvl="0" indent="0" algn="l">
              <a:lnSpc>
                <a:spcPct val="100000"/>
              </a:lnSpc>
              <a:spcBef>
                <a:spcPts val="1200"/>
              </a:spcBef>
              <a:spcAft>
                <a:spcPts val="0"/>
              </a:spcAft>
              <a:buNone/>
              <a:defRPr/>
            </a:pPr>
            <a:r>
              <a:rPr lang="it-IT" sz="1600" b="1" i="0" u="none" strike="noStrike" cap="none">
                <a:solidFill>
                  <a:schemeClr val="accent4"/>
                </a:solidFill>
                <a:latin typeface="+mj-lt"/>
                <a:ea typeface="Arial"/>
                <a:cs typeface="Arial"/>
              </a:rPr>
              <a:t>Threads</a:t>
            </a:r>
            <a:r>
              <a:rPr lang="it-IT" sz="1600" b="0" i="0" u="none" strike="noStrike" cap="none">
                <a:solidFill>
                  <a:schemeClr val="accent4"/>
                </a:solidFill>
                <a:latin typeface="+mj-lt"/>
                <a:ea typeface="Arial"/>
                <a:cs typeface="Arial"/>
              </a:rPr>
              <a:t>: print the list of the active threads.</a:t>
            </a:r>
            <a:endParaRPr>
              <a:solidFill>
                <a:schemeClr val="accent4"/>
              </a:solidFill>
              <a:latin typeface="+mj-lt"/>
            </a:endParaRPr>
          </a:p>
          <a:p>
            <a:pPr marL="0" marR="0" lvl="0" indent="0" algn="l">
              <a:lnSpc>
                <a:spcPct val="100000"/>
              </a:lnSpc>
              <a:spcBef>
                <a:spcPts val="1200"/>
              </a:spcBef>
              <a:spcAft>
                <a:spcPts val="0"/>
              </a:spcAft>
              <a:buNone/>
              <a:defRPr/>
            </a:pPr>
            <a:r>
              <a:rPr lang="it-IT" sz="1600" b="1" i="0" u="none" strike="noStrike" cap="none">
                <a:solidFill>
                  <a:schemeClr val="accent4"/>
                </a:solidFill>
                <a:latin typeface="+mj-lt"/>
                <a:ea typeface="Arial"/>
                <a:cs typeface="Arial"/>
              </a:rPr>
              <a:t>Test</a:t>
            </a:r>
            <a:r>
              <a:rPr lang="it-IT" sz="1600" b="0" i="0" u="none" strike="noStrike" cap="none">
                <a:solidFill>
                  <a:schemeClr val="accent4"/>
                </a:solidFill>
                <a:latin typeface="+mj-lt"/>
                <a:ea typeface="Arial"/>
                <a:cs typeface="Arial"/>
              </a:rPr>
              <a:t>: call the Test suite.</a:t>
            </a:r>
            <a:endParaRPr>
              <a:solidFill>
                <a:schemeClr val="accent4"/>
              </a:solidFill>
              <a:latin typeface="+mj-lt"/>
            </a:endParaRPr>
          </a:p>
          <a:p>
            <a:pPr marL="0" marR="0" lvl="0" indent="0" algn="l">
              <a:lnSpc>
                <a:spcPct val="100000"/>
              </a:lnSpc>
              <a:spcBef>
                <a:spcPts val="1200"/>
              </a:spcBef>
              <a:spcAft>
                <a:spcPts val="0"/>
              </a:spcAft>
              <a:buNone/>
              <a:defRPr/>
            </a:pPr>
            <a:r>
              <a:rPr lang="it-IT" sz="1600" b="1" i="0" u="none" strike="noStrike" cap="none">
                <a:solidFill>
                  <a:schemeClr val="accent2"/>
                </a:solidFill>
                <a:latin typeface="+mj-lt"/>
                <a:ea typeface="Arial"/>
                <a:cs typeface="Arial"/>
              </a:rPr>
              <a:t>TRY IT BY YOURSELF!</a:t>
            </a:r>
            <a:endParaRPr>
              <a:solidFill>
                <a:schemeClr val="accent2"/>
              </a:solidFill>
              <a:latin typeface="+mj-lt"/>
            </a:endParaRPr>
          </a:p>
        </p:txBody>
      </p:sp>
      <p:sp>
        <p:nvSpPr>
          <p:cNvPr id="133" name="Google Shape;133;p8"/>
          <p:cNvSpPr txBox="1"/>
          <p:nvPr/>
        </p:nvSpPr>
        <p:spPr bwMode="auto">
          <a:xfrm>
            <a:off x="163232" y="329283"/>
            <a:ext cx="11089449" cy="721590"/>
          </a:xfrm>
          <a:prstGeom prst="rect">
            <a:avLst/>
          </a:prstGeom>
          <a:noFill/>
          <a:ln>
            <a:noFill/>
          </a:ln>
        </p:spPr>
        <p:txBody>
          <a:bodyPr spcFirstLastPara="1" wrap="square" lIns="91425" tIns="45700" rIns="91425" bIns="45700" anchor="ctr" anchorCtr="0">
            <a:normAutofit/>
          </a:bodyPr>
          <a:lstStyle/>
          <a:p>
            <a:pPr marL="0" marR="0" lvl="0" indent="0" algn="l">
              <a:lnSpc>
                <a:spcPct val="100000"/>
              </a:lnSpc>
              <a:spcBef>
                <a:spcPts val="0"/>
              </a:spcBef>
              <a:spcAft>
                <a:spcPts val="0"/>
              </a:spcAft>
              <a:buClr>
                <a:srgbClr val="000000"/>
              </a:buClr>
              <a:buSzPts val="3600"/>
              <a:buFont typeface="Arial"/>
              <a:buNone/>
              <a:defRPr/>
            </a:pPr>
            <a:r>
              <a:rPr lang="it-IT" sz="3600" b="0" i="0" u="none" strike="noStrike" cap="none">
                <a:solidFill>
                  <a:schemeClr val="accent1"/>
                </a:solidFill>
                <a:latin typeface="Arial"/>
                <a:ea typeface="Arial"/>
                <a:cs typeface="Arial"/>
              </a:rPr>
              <a:t>Default Commands</a:t>
            </a:r>
            <a:endParaRPr sz="3600" b="0" i="0" u="none" strike="noStrike" cap="none">
              <a:solidFill>
                <a:schemeClr val="accent1"/>
              </a:solidFill>
              <a:latin typeface="Arial"/>
              <a:ea typeface="Arial"/>
              <a:cs typeface="Arial"/>
            </a:endParaRPr>
          </a:p>
        </p:txBody>
      </p:sp>
      <p:pic>
        <p:nvPicPr>
          <p:cNvPr id="134" name="Google Shape;134;p8" descr="Immagine che contiene coltello&#10;&#10;Descrizione generata automaticamente"/>
          <p:cNvPicPr/>
          <p:nvPr/>
        </p:nvPicPr>
        <p:blipFill>
          <a:blip r:embed="rId2">
            <a:alphaModFix/>
          </a:blip>
          <a:stretch/>
        </p:blipFill>
        <p:spPr bwMode="auto">
          <a:xfrm>
            <a:off x="533400" y="2440356"/>
            <a:ext cx="8228690" cy="813533"/>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88806213" name="Google Shape;108;p5"/>
          <p:cNvSpPr txBox="1"/>
          <p:nvPr/>
        </p:nvSpPr>
        <p:spPr bwMode="auto">
          <a:xfrm>
            <a:off x="382478" y="1383436"/>
            <a:ext cx="9903324" cy="3017839"/>
          </a:xfrm>
          <a:prstGeom prst="rect">
            <a:avLst/>
          </a:prstGeom>
          <a:noFill/>
          <a:ln>
            <a:noFill/>
          </a:ln>
        </p:spPr>
        <p:txBody>
          <a:bodyPr spcFirstLastPara="1" wrap="square" lIns="91424" tIns="45699" rIns="91424" bIns="45699" anchor="t" anchorCtr="0">
            <a:spAutoFit/>
          </a:bodyPr>
          <a:lstStyle/>
          <a:p>
            <a:pPr marL="261850" marR="0" lvl="0" indent="-261850" algn="l">
              <a:lnSpc>
                <a:spcPct val="100000"/>
              </a:lnSpc>
              <a:spcBef>
                <a:spcPts val="0"/>
              </a:spcBef>
              <a:spcAft>
                <a:spcPts val="0"/>
              </a:spcAft>
              <a:buFont typeface="Arial"/>
              <a:buChar char="•"/>
              <a:defRPr/>
            </a:pPr>
            <a:r>
              <a:rPr lang="it-IT" sz="1600" b="0" i="0" u="none" strike="noStrike" cap="none">
                <a:solidFill>
                  <a:schemeClr val="accent4"/>
                </a:solidFill>
                <a:latin typeface="Arial"/>
                <a:ea typeface="Arial"/>
                <a:cs typeface="Arial"/>
              </a:rPr>
              <a:t>The shell can be tweaked, for example removing some of the default commands,.</a:t>
            </a:r>
            <a:endParaRPr lang="it-IT" sz="1600" b="0" i="0" u="none" strike="noStrike" cap="none">
              <a:solidFill>
                <a:schemeClr val="accent4"/>
              </a:solidFill>
              <a:latin typeface="Arial"/>
              <a:ea typeface="Arial"/>
              <a:cs typeface="Arial"/>
            </a:endParaRPr>
          </a:p>
          <a:p>
            <a:pPr marL="261850" marR="0" lvl="0" indent="-261850" algn="l">
              <a:lnSpc>
                <a:spcPct val="100000"/>
              </a:lnSpc>
              <a:spcBef>
                <a:spcPts val="0"/>
              </a:spcBef>
              <a:spcAft>
                <a:spcPts val="0"/>
              </a:spcAft>
              <a:buFont typeface="Arial"/>
              <a:buChar char="•"/>
              <a:defRPr/>
            </a:pPr>
            <a:endParaRPr lang="it-IT" sz="1600" b="0" i="0" u="none" strike="noStrike" cap="none">
              <a:solidFill>
                <a:schemeClr val="accent4"/>
              </a:solidFill>
              <a:latin typeface="Arial"/>
              <a:ea typeface="Arial"/>
              <a:cs typeface="Arial"/>
            </a:endParaRPr>
          </a:p>
          <a:p>
            <a:pPr marL="261850" marR="0" lvl="0" indent="-261850" algn="l">
              <a:lnSpc>
                <a:spcPct val="100000"/>
              </a:lnSpc>
              <a:spcBef>
                <a:spcPts val="0"/>
              </a:spcBef>
              <a:spcAft>
                <a:spcPts val="0"/>
              </a:spcAft>
              <a:buFont typeface="Arial"/>
              <a:buChar char="•"/>
              <a:defRPr/>
            </a:pPr>
            <a:r>
              <a:rPr lang="it-IT" sz="1600" b="0" i="0" u="none" strike="noStrike" cap="none">
                <a:solidFill>
                  <a:schemeClr val="accent4"/>
                </a:solidFill>
                <a:latin typeface="Arial"/>
                <a:ea typeface="Arial"/>
                <a:cs typeface="Arial"/>
              </a:rPr>
              <a:t>A constant definition is required in the makefile:</a:t>
            </a:r>
            <a:endParaRPr lang="it-IT" sz="1600" b="0" i="0" u="none" strike="noStrike" cap="none">
              <a:solidFill>
                <a:schemeClr val="accent4"/>
              </a:solidFill>
              <a:latin typeface="Arial"/>
              <a:ea typeface="Arial"/>
              <a:cs typeface="Arial"/>
            </a:endParaRPr>
          </a:p>
          <a:p>
            <a:pPr marL="261850" marR="0" lvl="0" indent="-261850" algn="l">
              <a:lnSpc>
                <a:spcPct val="100000"/>
              </a:lnSpc>
              <a:spcBef>
                <a:spcPts val="0"/>
              </a:spcBef>
              <a:spcAft>
                <a:spcPts val="0"/>
              </a:spcAft>
              <a:buFont typeface="Arial"/>
              <a:buChar char="•"/>
              <a:defRPr/>
            </a:pPr>
            <a:endParaRPr lang="it-IT" sz="1600" b="0" i="0" u="none" strike="noStrike" cap="none">
              <a:solidFill>
                <a:schemeClr val="accent4"/>
              </a:solidFill>
              <a:latin typeface="Arial"/>
              <a:ea typeface="Arial"/>
              <a:cs typeface="Arial"/>
            </a:endParaRPr>
          </a:p>
          <a:p>
            <a:pPr marL="261850" marR="0" lvl="0" indent="-261850" algn="l">
              <a:lnSpc>
                <a:spcPct val="100000"/>
              </a:lnSpc>
              <a:spcBef>
                <a:spcPts val="0"/>
              </a:spcBef>
              <a:spcAft>
                <a:spcPts val="0"/>
              </a:spcAft>
              <a:buFont typeface="Arial"/>
              <a:buChar char="•"/>
              <a:defRPr/>
            </a:pPr>
            <a:endParaRPr lang="it-IT" sz="1600" b="0" i="0" u="none" strike="noStrike" cap="none">
              <a:solidFill>
                <a:schemeClr val="accent4"/>
              </a:solidFill>
              <a:latin typeface="Arial"/>
              <a:ea typeface="Arial"/>
              <a:cs typeface="Arial"/>
            </a:endParaRPr>
          </a:p>
          <a:p>
            <a:pPr marL="261850" marR="0" lvl="0" indent="-261850" algn="l">
              <a:lnSpc>
                <a:spcPct val="100000"/>
              </a:lnSpc>
              <a:spcBef>
                <a:spcPts val="0"/>
              </a:spcBef>
              <a:spcAft>
                <a:spcPts val="0"/>
              </a:spcAft>
              <a:buFont typeface="Arial"/>
              <a:buChar char="•"/>
              <a:defRPr/>
            </a:pPr>
            <a:endParaRPr lang="it-IT" sz="1600" b="0" i="0" u="none" strike="noStrike" cap="none">
              <a:solidFill>
                <a:schemeClr val="accent4"/>
              </a:solidFill>
              <a:latin typeface="Arial"/>
              <a:ea typeface="Arial"/>
              <a:cs typeface="Arial"/>
            </a:endParaRPr>
          </a:p>
          <a:p>
            <a:pPr marL="261850" marR="0" lvl="0" indent="-261850" algn="l">
              <a:lnSpc>
                <a:spcPct val="100000"/>
              </a:lnSpc>
              <a:spcBef>
                <a:spcPts val="0"/>
              </a:spcBef>
              <a:spcAft>
                <a:spcPts val="0"/>
              </a:spcAft>
              <a:buFont typeface="Arial"/>
              <a:buChar char="•"/>
              <a:defRPr/>
            </a:pPr>
            <a:endParaRPr lang="it-IT" sz="1600" b="0" i="0" u="none" strike="noStrike" cap="none">
              <a:solidFill>
                <a:schemeClr val="accent4"/>
              </a:solidFill>
              <a:latin typeface="Arial"/>
              <a:ea typeface="Arial"/>
              <a:cs typeface="Arial"/>
            </a:endParaRPr>
          </a:p>
          <a:p>
            <a:pPr marL="261850" marR="0" lvl="0" indent="-261850" algn="l">
              <a:lnSpc>
                <a:spcPct val="100000"/>
              </a:lnSpc>
              <a:spcBef>
                <a:spcPts val="0"/>
              </a:spcBef>
              <a:spcAft>
                <a:spcPts val="0"/>
              </a:spcAft>
              <a:buFont typeface="Arial"/>
              <a:buChar char="•"/>
              <a:defRPr/>
            </a:pPr>
            <a:endParaRPr lang="it-IT" sz="1600" b="0" i="0" u="none" strike="noStrike" cap="none">
              <a:solidFill>
                <a:schemeClr val="accent4"/>
              </a:solidFill>
              <a:latin typeface="Arial"/>
              <a:ea typeface="Arial"/>
              <a:cs typeface="Arial"/>
            </a:endParaRPr>
          </a:p>
          <a:p>
            <a:pPr lvl="0" algn="l">
              <a:lnSpc>
                <a:spcPct val="100000"/>
              </a:lnSpc>
              <a:spcBef>
                <a:spcPts val="0"/>
              </a:spcBef>
              <a:spcAft>
                <a:spcPts val="0"/>
              </a:spcAft>
              <a:defRPr/>
            </a:pPr>
            <a:endParaRPr lang="it-IT" sz="1600" b="0" i="0" u="none" strike="noStrike" cap="none">
              <a:solidFill>
                <a:schemeClr val="accent4"/>
              </a:solidFill>
              <a:latin typeface="Arial"/>
              <a:ea typeface="Arial"/>
              <a:cs typeface="Arial"/>
            </a:endParaRPr>
          </a:p>
          <a:p>
            <a:pPr marL="261850" marR="0" lvl="0" indent="-261850" algn="l">
              <a:lnSpc>
                <a:spcPct val="100000"/>
              </a:lnSpc>
              <a:spcBef>
                <a:spcPts val="0"/>
              </a:spcBef>
              <a:spcAft>
                <a:spcPts val="0"/>
              </a:spcAft>
              <a:buFont typeface="Arial"/>
              <a:buChar char="•"/>
              <a:defRPr/>
            </a:pPr>
            <a:r>
              <a:rPr lang="it-IT" sz="1600" b="0" i="0" u="none" strike="noStrike" cap="none">
                <a:solidFill>
                  <a:schemeClr val="accent4"/>
                </a:solidFill>
                <a:latin typeface="Arial"/>
                <a:ea typeface="Arial"/>
                <a:cs typeface="Arial"/>
              </a:rPr>
              <a:t>After that a custom configuration can be provided in a file named shellconf.h in the main project folder.</a:t>
            </a:r>
            <a:endParaRPr lang="it-IT" sz="1600" b="0" i="0" u="none" strike="noStrike" cap="none">
              <a:solidFill>
                <a:schemeClr val="accent4"/>
              </a:solidFill>
              <a:latin typeface="Arial"/>
              <a:ea typeface="Arial"/>
              <a:cs typeface="Arial"/>
            </a:endParaRPr>
          </a:p>
          <a:p>
            <a:pPr marL="261850" marR="0" lvl="0" indent="-261850" algn="l">
              <a:lnSpc>
                <a:spcPct val="100000"/>
              </a:lnSpc>
              <a:spcBef>
                <a:spcPts val="0"/>
              </a:spcBef>
              <a:spcAft>
                <a:spcPts val="0"/>
              </a:spcAft>
              <a:buFont typeface="Arial"/>
              <a:buChar char="•"/>
              <a:defRPr/>
            </a:pPr>
            <a:endParaRPr lang="it-IT" sz="1600" b="0" i="0" u="none" strike="noStrike" cap="none">
              <a:solidFill>
                <a:schemeClr val="accent4"/>
              </a:solidFill>
              <a:latin typeface="Arial"/>
              <a:ea typeface="Arial"/>
              <a:cs typeface="Arial"/>
            </a:endParaRPr>
          </a:p>
          <a:p>
            <a:pPr marL="261850" marR="0" lvl="0" indent="-261850" algn="l">
              <a:lnSpc>
                <a:spcPct val="100000"/>
              </a:lnSpc>
              <a:spcBef>
                <a:spcPts val="0"/>
              </a:spcBef>
              <a:spcAft>
                <a:spcPts val="0"/>
              </a:spcAft>
              <a:buFont typeface="Arial"/>
              <a:buChar char="•"/>
              <a:defRPr/>
            </a:pPr>
            <a:endParaRPr lang="it-IT" sz="1600" b="0" i="0" u="none" strike="noStrike" cap="none">
              <a:solidFill>
                <a:schemeClr val="accent4"/>
              </a:solidFill>
              <a:latin typeface="Arial"/>
              <a:ea typeface="Arial"/>
              <a:cs typeface="Arial"/>
            </a:endParaRPr>
          </a:p>
        </p:txBody>
      </p:sp>
      <p:sp>
        <p:nvSpPr>
          <p:cNvPr id="568094655" name="Google Shape;109;p5"/>
          <p:cNvSpPr txBox="1"/>
          <p:nvPr/>
        </p:nvSpPr>
        <p:spPr bwMode="auto">
          <a:xfrm>
            <a:off x="163231" y="329283"/>
            <a:ext cx="11089449" cy="721589"/>
          </a:xfrm>
          <a:prstGeom prst="rect">
            <a:avLst/>
          </a:prstGeom>
          <a:noFill/>
          <a:ln>
            <a:noFill/>
          </a:ln>
        </p:spPr>
        <p:txBody>
          <a:bodyPr spcFirstLastPara="1" wrap="square" lIns="91424" tIns="45699" rIns="91424" bIns="45699" anchor="ctr" anchorCtr="0">
            <a:normAutofit/>
          </a:bodyPr>
          <a:lstStyle/>
          <a:p>
            <a:pPr marL="0" marR="0" lvl="0" indent="0" algn="l">
              <a:lnSpc>
                <a:spcPct val="100000"/>
              </a:lnSpc>
              <a:spcBef>
                <a:spcPts val="0"/>
              </a:spcBef>
              <a:spcAft>
                <a:spcPts val="0"/>
              </a:spcAft>
              <a:buClr>
                <a:srgbClr val="000000"/>
              </a:buClr>
              <a:buSzPts val="3600"/>
              <a:buFont typeface="Arial"/>
              <a:buNone/>
              <a:defRPr/>
            </a:pPr>
            <a:r>
              <a:rPr lang="it-IT" sz="3600" b="0" i="0" u="none" strike="noStrike" cap="none">
                <a:solidFill>
                  <a:schemeClr val="accent1"/>
                </a:solidFill>
                <a:latin typeface="Arial"/>
                <a:ea typeface="Arial"/>
                <a:cs typeface="Arial"/>
              </a:rPr>
              <a:t>Customizing the shell</a:t>
            </a:r>
            <a:endParaRPr sz="3600" b="0" i="0" u="none" strike="noStrike" cap="none">
              <a:solidFill>
                <a:schemeClr val="accent1"/>
              </a:solidFill>
              <a:latin typeface="Arial"/>
              <a:ea typeface="Arial"/>
              <a:cs typeface="Arial"/>
            </a:endParaRPr>
          </a:p>
        </p:txBody>
      </p:sp>
      <p:pic>
        <p:nvPicPr>
          <p:cNvPr id="6109688" name=""/>
          <p:cNvPicPr>
            <a:picLocks noChangeAspect="1"/>
          </p:cNvPicPr>
          <p:nvPr/>
        </p:nvPicPr>
        <p:blipFill>
          <a:blip r:embed="rId2"/>
          <a:srcRect l="0" t="10442" r="0" b="0"/>
          <a:stretch/>
        </p:blipFill>
        <p:spPr bwMode="auto">
          <a:xfrm flipH="0" flipV="0">
            <a:off x="2391653" y="2428690"/>
            <a:ext cx="5883176" cy="824689"/>
          </a:xfrm>
          <a:prstGeom prst="rect">
            <a:avLst/>
          </a:prstGeom>
          <a:ln w="38099">
            <a:solidFill>
              <a:schemeClr val="tx1"/>
            </a:solidFill>
            <a:prstDash val="solid"/>
          </a:ln>
          <a:effectLst>
            <a:outerShdw blurRad="50800" dist="38100" dir="2700000" algn="tl" rotWithShape="0">
              <a:prstClr val="black">
                <a:alpha val="40000"/>
              </a:prstClr>
            </a:outerShdw>
          </a:effectLst>
        </p:spPr>
      </p:pic>
      <p:pic>
        <p:nvPicPr>
          <p:cNvPr id="934416668" name=""/>
          <p:cNvPicPr>
            <a:picLocks noChangeAspect="1"/>
          </p:cNvPicPr>
          <p:nvPr/>
        </p:nvPicPr>
        <p:blipFill>
          <a:blip r:embed="rId3"/>
          <a:stretch/>
        </p:blipFill>
        <p:spPr bwMode="auto">
          <a:xfrm>
            <a:off x="1161291" y="4179336"/>
            <a:ext cx="8343900" cy="2476499"/>
          </a:xfrm>
          <a:prstGeom prst="rect">
            <a:avLst/>
          </a:prstGeom>
          <a:ln w="38099">
            <a:solidFill>
              <a:schemeClr val="tx1"/>
            </a:solidFill>
            <a:prstDash val="solid"/>
          </a:ln>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heme2023_Nisc">
  <a:themeElements>
    <a:clrScheme name="Custom 1">
      <a:dk1>
        <a:srgbClr val="000000"/>
      </a:dk1>
      <a:lt1>
        <a:srgbClr val="FFFFFF"/>
      </a:lt1>
      <a:dk2>
        <a:srgbClr val="1F497D"/>
      </a:dk2>
      <a:lt2>
        <a:srgbClr val="EEECE1"/>
      </a:lt2>
      <a:accent1>
        <a:srgbClr val="39A9DC"/>
      </a:accent1>
      <a:accent2>
        <a:srgbClr val="D4007A"/>
      </a:accent2>
      <a:accent3>
        <a:srgbClr val="9C9E9F"/>
      </a:accent3>
      <a:accent4>
        <a:srgbClr val="002052"/>
      </a:accent4>
      <a:accent5>
        <a:srgbClr val="BBCC00"/>
      </a:accent5>
      <a:accent6>
        <a:srgbClr val="13235B"/>
      </a:accent6>
      <a:hlink>
        <a:srgbClr val="580D58"/>
      </a:hlink>
      <a:folHlink>
        <a:srgbClr val="003D14"/>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Theme2023_Nisc</Template>
  <TotalTime>0</TotalTime>
  <Words>0</Words>
  <Application>ONLYOFFICE/7.4.1.36</Application>
  <DocSecurity>0</DocSecurity>
  <PresentationFormat>Widescreen</PresentationFormat>
  <Paragraphs>0</Paragraphs>
  <Slides>10</Slides>
  <Notes>10</Notes>
  <HiddenSlides>0</HiddenSlides>
  <MMClips>2</MMClips>
  <ScaleCrop>0</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 1</vt:lpstr>
      <vt:lpstr>Slide 1</vt:lpstr>
      <vt:lpstr>Slide 2</vt:lpstr>
      <vt:lpstr>Slide 3</vt:lpstr>
      <vt:lpstr>Slide 4</vt:lpstr>
      <vt:lpstr>Slide 5</vt:lpstr>
      <vt:lpstr>Slide 6</vt:lpstr>
      <vt:lpstr>Slide 7</vt:lpstr>
      <vt:lpstr>Slide 8</vt:lpstr>
      <vt:lpstr>Slide 9</vt:lpstr>
      <vt:lpstr>Slide 10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DOMENICO REGA</dc:creator>
  <cp:keywords/>
  <dc:description/>
  <dc:identifier/>
  <dc:language/>
  <cp:lastModifiedBy/>
  <cp:revision>4</cp:revision>
  <dcterms:created xsi:type="dcterms:W3CDTF">2020-08-17T07:25:49Z</dcterms:created>
  <dcterms:modified xsi:type="dcterms:W3CDTF">2023-08-29T09:36:40Z</dcterms:modified>
  <cp:category/>
  <cp:contentStatus/>
  <cp:version/>
</cp:coreProperties>
</file>